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437" r:id="rId4"/>
    <p:sldId id="430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18652,'0'15'256,"-9"5"72,5-2-48,-3 1-56,2-1 240,-2 4-112,-3 18-64,-5 2-39,-1 1-65,5-5-104,-2-2-24,1-1-312,0-6-305,1-6-975,-3-7 1240,3-6-864,-1-2-649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9050,'-1'-11'3753,"17"6"-1945,4-1-408,0-5-135,5 2-273,3-3-464,2-2-224,1 5-208,3 0-24,-1 7 80,-2 2-416,-3 3-1320,-3 4-665,-15-5 1129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9282,'-19'-4'3786,"19"4"-3713,0 0 0,0 0-1,0 0 1,0 0 0,0 0 0,0 0 0,0 0-1,0 0 1,0 0 0,0 0 0,0 0-1,0 0 1,0 0 0,0 0 0,0 0-1,0 0 1,0 0 0,0 0 0,0 0 0,0 0-1,0 0 1,0 0 0,0 0 0,0 0-1,0 0 1,0 0 0,0 0 0,0 0 0,0 0-1,0 0 1,0 0 0,0 0 0,0 0-1,-1 0 1,1 0 0,0 0 0,0 0-1,0 0 1,0 0 0,5 3 891,7 3-411,4 0-338,0 0 0,0 1-1,-1 1 1,0 1 0,0 0 0,-1 1 0,0 0 0,0 1 0,-2 1 0,1 0 0,-1 1-1,-1 0 1,0 1 0,14 24 0,-20-28-33,0 0 0,-1 1 0,0 0-1,-1 0 1,0 0 0,-1 0 0,0 1 0,0-1 0,-1 17 0,-1-19-65,-1-1 0,1 0 1,-2 0-1,1 0 0,-1 1 0,0-1 1,-1-1-1,0 1 0,0 0 1,0-1-1,-1 1 0,-1-1 1,-8 12-1,3-7-94,0-1 1,-1-1-1,0 1 1,0-2-1,-1 0 1,0 0-1,-1-1 1,0 0-1,-15 5 1,15-7-316,10-4-136,-1 0-1,-1 0 0,1-1 1,0 1-1,0-1 0,-1 0 0,-5 1 1,8-2-542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6489,'-8'8'4233,"8"0"728,3 6-2144,-1 5-705,-2-2-263,3 6-577,-2 4-304,3-3-432,2 3-136,-2-7-215,2-1-81,1-8-240,-2-3-377,2-7-1015,1-4-896,4-2 1439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1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12827,'4'3'5177,"-7"1"-3097,1 5-215,-9 7-337,-1 8-256,-6 10-584,-6 0-143,0 3-257,0-1-80,5-5-104,10-2-256,3-7-745,2-8-487,4-13 296,-2-1 400</inkml:trace>
  <inkml:trace contextRef="#ctx0" brushRef="#br0" timeOffset="1">1 50 10850,'5'5'4969,"2"2"-2168,5 6-785,4 4-47,-2 7-521,2-2-360,2 1-512,-6-1-167,4-5-193,-3 2-56,0-5-504,-2 1-409,-2 1-1231,-2-1-889,6-5 1777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67 8874,'-12'2'4721,"12"8"-320,8 6-2097,2-1-503,-5 2-185,3 1-536,-8-3-312,0-1-415,4 0-113,-3-4-440,3-4-505,0 0-1359,4-4 1280</inkml:trace>
  <inkml:trace contextRef="#ctx0" brushRef="#br0" timeOffset="1">241 5 14427,'-9'10'5529,"5"-7"-3592,5-2-921,4 1 24,-5-2-88,2 0-200,28 6-399,37 2-97,-27-9-104,2-6-48,-7 3-8,-8 2-240,-13-5-777,-1 6-535,-13-3-1993,-6-4 2137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2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10106,'1'11'5097,"4"6"-1632,-3 7-1377,-1 7-375,-1 4-641,0 3-296,5-1-368,-1-2-112,7-2-288,0-8-448,1-9-1416,2-5-4273</inkml:trace>
  <inkml:trace contextRef="#ctx0" brushRef="#br0" timeOffset="1">416 229 13067,'-1'-1'5049,"-1"1"-3097,2 0-503,0 0-225,0 0-152,0-2-480,0 1-192,0 1-120,0 0-16,0 0-352,0 0-560,0 0 2169,6-1-1377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11274,'52'1'4633,"-47"-1"-2352,0 0-297,1 0-143,-1 0-289,-3-1-792,-2 1-248,0 0-1200,0 0-776,0 0 912</inkml:trace>
  <inkml:trace contextRef="#ctx0" brushRef="#br0" timeOffset="0.99">256 1 16203,'-1'6'5946,"-1"1"-4530,-2-6-88,4-1-351,0 0-153,0 0-808,0 0-664,0 0 223,0 0 65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67 13963,'-45'42'5273,"43"-42"-3641,5-1-303,6-4-193,7 5-112,8 0-472,4-2-200,4 1-240,0-2-32,-3-1-400,-2-4-464,-11 4-1936,-5-4 1751</inkml:trace>
  <inkml:trace contextRef="#ctx0" brushRef="#br0" timeOffset="1">172 0 12251,'-4'8'4865,"-1"8"-2865,-9 33-256,13-26-247,-2 4-273,3 3-672,3 1-256,0-2-400,2-4-432,6-14-1424,-1-7-481,2-3 1329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82 9058,'-12'-28'6202,"11"23"-5452,-1 0-1,0 0 1,-1 0 0,1 0-1,-7-9 1,8 13-642,0-1 0,0 1 0,-1 0 1,1 0-1,0 0 0,-1 0 0,1 0 0,0 0 1,-1 1-1,0-1 0,1 0 0,-1 1 1,1-1-1,-1 1 0,0-1 0,1 1 1,-1 0-1,0 0 0,1 0 0,-1 0 1,0 0-1,1 0 0,-1 0 0,-2 1 0,-3 1-15,1 0 0,-1 0 0,0 1 0,1 0 0,0 0 0,0 1 0,0-1 0,0 1 0,0 1-1,1-1 1,0 1 0,0 0 0,0 0 0,1 0 0,-1 1 0,1-1 0,0 1 0,-3 8 0,2-4-35,0-1 1,1 1 0,1 0-1,-1 0 1,2 0 0,-1 0 0,1 1-1,1-1 1,0 1 0,1-1 0,0 19-1,1-26-48,-1 1-1,1 0 0,0 0 0,0-1 0,0 1 1,1 0-1,-1-1 0,1 1 0,0-1 0,0 0 1,0 0-1,0 1 0,0-1 0,1-1 1,0 1-1,-1 0 0,1-1 0,0 1 0,0-1 1,0 0-1,1 0 0,-1 0 0,5 2 0,-2-2-74,1 0 0,0 0-1,0 0 1,0-1 0,1 0-1,-1 0 1,0-1 0,0 0 0,0 0-1,1-1 1,9-1 0,19-8 1213,2-4-717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12787,'11'16'7129,"-8"-14"-6741,-1-1 1,0 1-1,1-1 1,-1 0 0,1 1-1,-1-1 1,1 0-1,2 0 1,-5-1-389,3 1 106,0 1 1,0-1-1,0 0 0,0 1 0,3 2 0,32 25 277,-36-28-356,0 0 0,-1 0 0,1 0 0,-1 1 1,1-1-1,-1 0 0,0 1 0,1-1 0,-1 1 0,0 0 0,0-1 0,0 1 0,0 0 0,1 3 0,-2-4-15,0 1-1,-1-1 1,1 1-1,0-1 1,0 0-1,-1 1 1,1-1-1,-1 1 1,1-1 0,-1 0-1,0 1 1,0-1-1,-1 2 1,0 2 6,-13 15 71,10-12-46,-1 0-1,-4 10 1,9-17-38,0 1 0,0 0 0,0 0 0,1 0 0,-1 0 0,0 0 0,1 0 0,0 0 0,0 0 0,-1 0 0,1 0 0,0 1 0,1-1 0,-1 0 0,1 2 0,-1-3-7,1 0 0,-1 0 0,1 0 0,0-1 0,-1 1 0,1 0 0,0-1 0,0 1 0,0 0 0,-1-1-1,1 1 1,0-1 0,0 1 0,0-1 0,0 0 0,0 1 0,0-1 0,0 0 0,0 0 0,0 0 0,0 1 0,0-1 0,0 0 0,1-1 0,27 0-290,-19-1-471,0-1-1,0 0 1,0 0-1,-1-1 1,0-1-1,0 1 1,11-9-1,-16 11 359,22-14-1131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12003,'1'24'5049,"-2"1"-2577,0 1-479,-2 8-521,-2 3-264,3 0-632,2-2-248,2-7-240,2-3 8,-2-12-720,0-1-488,6-12-1785,-2-5 1713</inkml:trace>
  <inkml:trace contextRef="#ctx0" brushRef="#br0" timeOffset="1">122 78 12491,'-16'13'5121,"3"2"-2865,-3-2-447,1 6-505,-2-1-248,3-2-504,0-4-192,2-1-120,8-6-24,4 3-104,1 1-40,8 1-72,-3 0-8,7-4-392,3-2-368,9-3-1224,6-2-961,3-5 1833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5 11562,'0'0'178,"0"0"0,0 0-1,0 0 1,0 0 0,1 0-1,-1 0 1,0 0 0,0 0 0,0 0-1,0 0 1,0 0 0,0 0-1,0 0 1,0 0 0,0 0-1,0 0 1,0 0 0,1 0-1,-1 0 1,0 0 0,0 0-1,0 0 1,0 0 0,0 0-1,0 0 1,0-1 0,0 1-1,0 0 1,0 0 0,0 0-1,0 0 1,0 0 0,0 0-1,0 0 1,0 0 0,0 0-1,0 0 1,0 0 0,1 0-1,-1 0 1,0-1 0,0 1-1,0 0 1,0 0 0,0 0-1,0 0 1,0 0 0,0 0-1,0 0 1,0 0 0,-1 0-1,1-1 19,0 1 0,0 0 1,-1 0-1,1 0 0,0 0 0,0-1 0,-1 1 0,1 0 0,0 0 0,-1 0 0,1 0 0,0 0 0,0 0 0,-1 0 0,1 0 0,0 0 0,-1 0 0,1 0 1,0 0-1,-1 0 0,1 0 0,-8 2-97,0 0 0,0 0 0,0 1 0,0 0 0,1 0 0,0 0 0,-1 1 0,-6 5 0,12-7-84,-1 0 0,0 1 0,1-1 1,0 0-1,-1 1 0,1 0 1,0-1-1,0 1 0,0 0 1,1 0-1,-1 0 0,-1 5 0,0 1-5,1 0-1,0 0 0,-1 10 1,1-3 10,0-3-118,0-2 233,-5 21 1,6-29-235,0-1 0,0 0 0,0 1 0,0-1 0,0 0 0,0 0 0,-1 0 0,1 1 0,-1-2 0,1 1 1,-1 0-1,0 0 0,0 0 0,-2 1 0,4-3-5,-1 1 1,1-1-1,-1 0 1,1 0-1,0 0 1,-1 0-1,1 1 1,-1-1-1,1 0 1,0 0 0,-1 0-1,1 0 1,-1 0-1,1 0 1,-1 0-1,1 0 1,0 0-1,-1 0 1,1 0-1,-1-1 1,1 1-1,0 0 1,-1 0-1,0-3-678</inkml:trace>
  <inkml:trace contextRef="#ctx0" brushRef="#br0" timeOffset="1">1 17 12731,'4'22'5129,"7"0"-2913,-1 0-535,5 5-345,1-2-232,6-1-504,5-3-184,5 5-128,-3-4-31,2 2-73,-1 2-184,-18-14-761,3 2-487,-10-6-3521,-1 1 3153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94 7218,'-19'-60'7245,"19"57"-6942,-1 1-1,0 0 1,0-1-1,0 1 1,0 0-1,0-1 1,0 1-1,-1 0 1,-2-3-1,3 4-204,0 0 1,1 1-1,-1-1 0,0 0 1,0 1-1,0-1 0,0 1 0,0-1 1,0 1-1,0 0 0,0-1 0,0 1 1,0 0-1,0 0 0,0 0 1,0-1-1,0 1 0,0 0 0,0 0 1,0 1-1,0-1 0,0 0 1,0 0-1,0 0 0,0 1 0,-2 0 1,-3 2 75,0 0 1,0 1 0,0-1-1,1 1 1,-1 1 0,1-1-1,-7 8 1,-31 40 125,31-35-291,0 0 0,2 1 0,0 1-1,-12 30 1,12-20-17,1-1 0,-8 49-1,8 1 34,1 121-1,32 389 563,-3-411-452,60 242 0,-36-230-95,98 346 33,-56-258-29,-56-181-17,-29-90-38,0 0 1,-1 0 0,1 0-1,-1 0 1,0 0 0,-1 0-1,0 8 1,0-12-114,0 0 0,0-1 0,-1 1 0,1 0 0,-1-1-1,1 1 1,-1-1 0,0 1 0,0-1 0,0 1 0,0-1 0,-1 2 0,1-1-293,-1-1 0,0 1 0,1-1 0,-1 0 0,0 0 0,1 0 0,-1 0 0,0 0 0,0 0 0,0-1-1,-4 2 1,6-2 323,0 0-1,0 0 0,-1 0 0,1 0 1,0 1-1,0-1 0,0 0 0,-1 0 0,1 0 1,0 0-1,0 0 0,-1 0 0,1 0 0,0 0 1,0 0-1,0 0 0,-1 0 0,1-1 1,0 1-1,0 0 0,0 0 0,-1 0 0,1 0 1,0 0-1,0 0 0,-1 0 0,1-9-1302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13179,'-6'9'5337,"8"2"-2993,0 2-535,-2 10-401,0 4-240,-4 5-631,4 1-225,-1-3-192,5-3-48,9-10-633,-6-5-351,4-16-1272,-5-6 3792,14-8-1544</inkml:trace>
  <inkml:trace contextRef="#ctx0" brushRef="#br0" timeOffset="1">220 1 11594,'-9'6'2417,"0"0"-1,-11 6 0,-7 4-407,22-12-1665,-3 1 197,-1 1-1,1 0 1,0 0-1,1 1 1,0 0-1,0 0 1,-9 12-1,16-18-493,-1 0 0,0 0 1,1 0-1,-1 0 0,1 0 0,0 0 0,-1 0 0,1 1 0,0-1 1,-1 0-1,1 0 0,0 0 0,0 0 0,0 1 0,0-1 0,0 0 0,1 0 1,-1 2-1,1-1-16,0 0 0,-1-1 0,1 1 0,0 0 0,0 0 0,1-1 0,-1 1 0,0-1 0,1 1 0,0 1 0,5 2-5,0 0-1,0 0 1,15 8 0,-20-12-12,16 8 40,1-1-1,22 8 1,-31-13-228,0-1-1,1 1 1,-1-1-1,1-1 1,20 0-1,-21-2-1017,-5-2 449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6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10586,'20'7'4097,"-14"-4"-2625,1-1 33,10 2-313,-6 0 24,-10-1-448,2-2-351,-3 2-1810,-1-3-2888,1-1 2809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11386,'-2'16'4201,"6"-6"-2832,0-4-257,0-2-32,0-3-176,-4-2-1224,0-1-1080,0 1 904</inkml:trace>
  <inkml:trace contextRef="#ctx0" brushRef="#br0" timeOffset="1">329 11 12651,'2'10'4833,"0"-5"-3201,0-1-272,-4-4-207,1 0-305,0-1-1568,-1-1 1000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7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2064 21 3729,'-37'-12'1389,"23"10"425,13 2-1365,1 0 0,-1 0 0,1-1-1,0 1 1,-1 0 0,1 0 0,0 0 0,-1 0-1,1 0 1,-1 0 0,1 0 0,0-1 0,-1 1-1,1 0 1,0 0 0,-1-1 0,1 1-1,0 0 1,-1 0 0,1-1 0,0 1 0,-1-1-1,-3 0 4107,-4 3-2250,3-1-2050,3 0-182,0-1-4,-1 1-1,1-1 1,-1 1 0,1 0-1,0 0 1,0 0-1,-5 2 1,-11 10 149,10-7-104,-1 0 0,0-1 1,0 0-1,-1 0 0,-13 4 1,-137 32 829,-3-12-500,-24 4-184,-22 16-93,-65 13-56,1-3-54,-95 17-9,334-71-77,-1-2 1,0-1-1,1-1 1,-37-5-1,55 5 405,9 1-2464,-1-2-6030,7 0 6288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0 11538,'-10'3'6297,"-4"9"-4898,13-10-989,-71 83 2420,-10 13-2136,53-72-559,-9 9 23,34-31-125,0 0-1,1 1 0,-1-1 1,1 1-1,0 0 0,-3 9 1,5-12-17,0 0 0,0 0 0,1 0 1,-1 0-1,1 1 0,0-1 0,0 0 1,0 0-1,0 0 0,0 1 0,0-1 0,1 0 1,-1 0-1,1 0 0,0 3 0,1-1 8,-1-1 0,1 0 0,0 0-1,0 0 1,0 0 0,1 0-1,-1-1 1,5 5 0,2 0 31,-1-1 0,1 0 0,1-1 0,-1 1 0,14 4 0,8 2-52,1-1 1,0-1-1,0-2 1,1-1-1,46 3 1,-45-8-634,-3 3 265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8146,'0'-1'346,"1"1"0,0 0 1,-1-1-1,1 1 1,0 0-1,0 0 0,-1 0 1,1-1-1,0 1 0,0 0 1,-1 0-1,1 0 0,0 0 1,0 0-1,-1 0 1,1 1-1,0-1 0,0 0 1,-1 0-1,1 0 0,0 1 1,1 0-1,-1-1-34,0 1 0,0 0 1,0 0-1,0 0 0,0 0 0,0 0 1,0 1-1,-1-1 0,1 0 0,0 0 0,0 2 1,2 4 298,-1 0 0,0 0 1,1 12-1,-3-18-510,6 40 1052,12 69 110,-17-107-1250,-1-2-9,0 0 0,0 0 0,0 0 0,0 0 1,1 0-1,-1 0 0,0 0 0,1 0 0,-1 0 1,1 0-1,-1 0 0,1 0 0,-1 0 0,1 0 1,0 0-1,0 0 0,-1 0 0,3 0 0,-3-4-265,-1-13 154,0 1 0,1-1 0,1 1 1,3-20-1,-3 32 90,1-10-5,1 0-1,1 0 1,0 1 0,0-1-1,1 1 1,8-13 0,-8 14 19,-1 4 9,-1 0-1,1 0 1,1 1-1,9-13 0,-13 18 8,1-1 0,-1 1 0,0 0 0,0 0 0,0 0 0,1 0 0,-1 0 0,1 0 0,-1 0 0,1 0 0,-1 1 0,1-1 0,-1 0 0,1 1 0,-1-1-1,1 1 1,0 0 0,-1 0 0,1-1 0,0 1 0,-1 0 0,1 0 0,0 1 0,0-1 0,-1 0 0,1 1 0,-1-1 0,1 0 0,0 1 0,1 1 0,-1-1 21,0 0 0,-1 1 0,1-1 0,-1 1 0,1-1 0,-1 1 1,1 0-1,-1 0 0,0 0 0,0 0 0,0 0 0,2 4 1,8 28 347,-10-28-323,6 17 160,1 6 229,8 48 1,-16-75-426,2 13 68,-1-15-87,-1 0 0,0 1 0,0-1 0,0 1-1,0-1 1,0 0 0,1 1 0,-1-1 0,0 0 0,0 1 0,1-1 0,-1 0 0,0 1-1,1-1 1,-1 0 0,0 1 0,1-1 0,-1 0 0,0 0 0,1 0 0,-1 1 0,1-1 0,-1 0-1,0 0 1,1 0 0,-1 0 0,1 0 0,0 0-3,-1 0-1,1 0 1,-1 0 0,1 0-1,-1 0 1,1 0 0,-1 0-1,1 0 1,-1 0 0,1-1 0,-1 1-1,0 0 1,1 0 0,-1-1-1,1 1 1,-1 0 0,0 0-1,1-1 1,-1 1 0,0-1-1,1 1 1,-1 0 0,0-1-1,0 1 1,1-1 0,-1 1-1,0 0 1,0-1 0,0 1 0,1-1-1,-1 1 1,0-1 0,0 1-1,0-1 1,0 0 0,-1-21-93,-1 11 16,2 3 13,0 0-1,0-1 1,0 1-1,1 0 1,0 0-1,1 0 1,-1 0-1,2 0 1,3-10 0,1 4-6,13-28-24,-18 39 92,1-1 1,-1 1-1,0 0 1,1 0-1,-1 0 1,1 0-1,0 0 0,5-3 1,-7 5 2,0 1 1,-1 0 0,1-1-1,-1 1 1,1 0 0,0 0-1,-1 0 1,1 0-1,0 0 1,-1-1 0,1 1-1,0 0 1,-1 0-1,1 1 1,0-1 0,-1 0-1,1 0 1,0 0 0,-1 0-1,1 1 1,-1-1-1,1 0 1,0 0 0,-1 1-1,1-1 1,-1 0-1,1 1 1,-1-1 0,1 1-1,-1-1 1,1 1 0,-1-1-1,1 1 1,-1-1-1,0 1 1,1 0 0,1 2 31,0 1 1,0-1 0,0 1 0,-1 0-1,2 3 1,3 19 196,-1-1-1,-1 1 1,1 27-1,5 36 341,-9-87-418,2 10-1394,-2-12 1020,-1 0 0,1-1 0,-1 1 0,1-1 0,-1 1 0,0-1 0,1 1 0,-1-1 0,1 1 0,-1-1 0,0 1 1,1-1-1,-1 1 0,0-1 0,0 1 0,1-2 0,7-12-1219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11114,'7'10'4681,"-6"16"-2016,0 4-809,-2 6 9,-2 5-201,1-2-576,0-3-336,5-5-391,2-2-129,6-11-464,-3-8-457,5-12-1343,-3-10-1113,4-10 1897</inkml:trace>
  <inkml:trace contextRef="#ctx0" brushRef="#br0" timeOffset="1">197 79 10882,'-4'1'871,"0"0"-1,0 0 1,0 0-1,1 0 1,-1 0-1,0 1 1,-3 2-1,-15 6 812,-9 0-63,-49 21 1703,79-31-3267,1 0 0,-1 1 0,0-1 0,0 0 0,1 1 0,-1-1-1,0 1 1,1-1 0,-1 1 0,1-1 0,-1 1 0,1 0 0,-1-1 0,1 1-1,-1 0 1,0 0 0,1 0-26,0-1-1,0 1 0,0-1 1,0 1-1,0-1 0,0 1 1,0-1-1,0 1 0,0-1 1,0 1-1,0 0 1,0-1-1,0 1 0,1-1 1,-1 0-1,0 1 0,0-1 1,1 2-1,1 0 39,1 1 0,-1 0 0,1-1 1,-1 0-1,1 0 0,3 3 0,8 4 92,0-1 0,1 0-1,22 8 1,13 6 79,5 4-115,-53-25-252,0 0 0,0 0 0,1 0 0,-1-1 0,0 1 0,1-1 0,-1 1 0,0-1 0,1 0 0,-1 1 0,0-1 0,1-1 0,2 1 0,-4 0 59,0-1-1,0 1 0,1-1 1,-1 1-1,0-1 0,0 0 1,0 1-1,2-2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13387,'-11'-5'5281,"22"7"-3153,10 5-919,-1-7-201,2 4-176,4-1-408,-2-2-184,0 3-568,-3-4-680,-9 4-2633,1 1 2369</inkml:trace>
  <inkml:trace contextRef="#ctx0" brushRef="#br0" timeOffset="1">129 99 10826,'-54'40'4561,"54"-37"-2072,3-1-457,6 1-215,5 1-105,2-1-560,1-1-320,4 0-375,-1-2-17,2-2-1097,-3-2-295,-3-2 560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164 128 9714,'-10'-32'8975,"4"16"-7672,-14-26-1,18 39-1170,1 0 0,-1 1 0,1-1 0,-1 1 0,0-1-1,0 1 1,0 0 0,-1 0 0,1 0 0,0 0 0,-1 0 0,0 1 0,1-1 0,-1 1 0,0-1 0,-4 0 0,5 1-87,0 1 1,0 0 0,0-1-1,0 1 1,0 0 0,0 1-1,0-1 1,0 0-1,0 0 1,1 1 0,-1-1-1,0 1 1,0 0 0,0-1-1,0 1 1,1 0 0,-1 0-1,0 0 1,1 0-1,-1 1 1,1-1 0,-1 0-1,-2 3 1,0 2-13,0-1 1,0 1 0,0 0-1,1 0 1,0 0-1,0 0 1,0 0-1,1 1 1,0-1-1,0 1 1,1 0-1,-1 7 1,0 5 12,2 0 1,0 0-1,3 19 0,-1-27-11,0 1 0,1-1 0,4 13 0,-2-9 9,-5-11-33,1-1-1,0 0 1,0 1-1,1-1 0,-1 0 1,1 0-1,-1 0 0,1 0 1,0 0-1,0-1 1,0 1-1,1 0 0,-1-1 1,1 0-1,-1 1 0,1-1 1,0 0-1,0 0 1,-1-1-1,2 1 0,-1-1 1,5 3-1,-2-3-57,-1 1 1,1-1-1,0-1 0,0 1 0,0-1 0,-1 0 0,1 0 1,6-1-1,1-1-768,0-1 0,17-5 0,0-1-126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12331,'35'-32'5233,"-34"50"-2465,1 1-919,-1 6-233,3 6-208,-4-1-503,0 2-289,0-1-336,0-4-96,5-7-112,2-6-80,2-7-688,2-3-409,1-12-1663,0-3 1664</inkml:trace>
  <inkml:trace contextRef="#ctx0" brushRef="#br0" timeOffset="1">248 13 12219,'-2'3'996,"0"1"1,0-1-1,0 1 1,-1-1-1,1 0 1,-1 0-1,-4 4 1,-25 18 257,24-19-484,-12 8 4,-1-1-1,0-1 1,-29 13-1,48-25-695,0 1 0,-1 1 0,1-1-1,0 0 1,0 0 0,0 1-1,0-1 1,0 1 0,-2 2 0,4-3-61,0-1 1,-1 1 0,1 0-1,-1 0 1,1-1 0,0 1-1,-1 0 1,1-1 0,0 1-1,0 0 1,0 0 0,0 0-1,0-1 1,0 1 0,0 0-1,0 0 1,0 0 0,0-1-1,0 1 1,0 0 0,0 0-1,1-1 1,-1 1 0,0 0-1,0 0 1,1-1 0,-1 1-1,1 0 1,-1-1 0,1 1-1,-1 0 1,1 0 0,3 2 23,-1 1 1,1-1-1,0 0 1,0 0-1,0-1 1,1 1-1,-1-1 1,8 3-1,38 12 121,-50-17-161,9 2-84,0 0 0,0 0-1,1-1 1,-1-1 0,0 0 0,1 0 0,-1 0 0,18-5 0,-7 2 183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8242,'1'-1'288,"4"-7"3592,-5 8-3749,1 0 1,-1 0-1,0 0 1,1 0-1,-1 0 1,1 0-1,-1 0 0,0 0 1,1 0-1,-1 0 1,1 1-1,-1-1 1,0 0-1,1 0 1,-1 0-1,0 1 1,1-1-1,-1 0 1,0 0-1,1 1 0,-1-1 1,0 0-1,0 1 1,1-1-1,-1 0 1,0 1-1,0-1 1,1 1-1,9 14 1071,0 1-1,12 30 1,-3-8-394,-16-33-730,52 92 1243,-46-82-1117,1-1 1,1-1-1,0 0 0,22 20 1,-28-29-175,0 0 0,1 0 0,-1-1 1,1 1-1,0-1 0,0-1 0,0 1 0,0-1 1,0 0-1,11 2 0,-12-4-24,0 1-1,0-1 1,0 0 0,-1 0-1,1-1 1,0 1 0,0-1-1,0 0 1,-1 0 0,1-1-1,0 0 1,-1 1-1,1-1 1,-1-1 0,6-3-1,2-3 19,0-1 0,-1 0-1,0 0 1,16-23-1,31-52 125,-34 43-3846,-22 36 2408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10266,'-16'0'5065,"17"9"-1208,2 4-1384,-8 6-497,5 5-368,-4 0-615,8 4-337,0 1-376,-4-6-80,6-2-88,-6-8-416,7-6-960,1-3-601,12-9 977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9418,'0'-1'5738,"-4"4"-3581,3 1-1791,0 1 1,0-1-1,0 0 0,1 1 1,0-1-1,0 1 0,0-1 1,0 0-1,2 8 0,-1-10-282,-1 1 0,1-1 0,0 1 0,0-1 0,0 0-1,0 1 1,0-1 0,1 0 0,-1 0 0,1 0 0,-1 0-1,1 0 1,0 0 0,-1-1 0,1 1 0,0 0 0,0-1-1,1 0 1,-1 1 0,4 1 0,-5-4 1438,-3-3-555,-3-2-105,3 4-630,-2-3 784,3 6-987,1-1-1,-1 0 1,1 0 0,-1 0 0,1 0 0,0 0-1,-1 0 1,1 1 0,-1-1 0,1 0-1,0 0 1,-1 1 0,1-1 0,0 0-1,-1 0 1,1 1 0,0-1 0,-1 0-1,1 1 1,0-1 0,-1 1 0,-32 39 237,19-23-203,0 1 0,1 0 0,-12 22 0,2-4 82,-5 11-2370,28-47 1996,0 1 156,-1-1 0,1 0 1,0 0-1,0 0 0,0 0 0,0 0 1,0 0-1,0 0 0,0 0 0,0 0 1,0 0-1,0 0 0,0 0 1,0 1-1,0-1 0,0 0 0,0 0 1,0 0-1,0 0 0,0 0 0,0 0 1,0 0-1,0 0 0,0 0 0,0 1 1,0-1-1,0 0 0,0 0 0,0 0 1,0 0-1,0 0 0,0 0 0,0 0 1,0 0-1,0 0 0,0 0 0,0 1 1,0-1-1,0 0 0,0 0 0,0 0 1,0 0-1,0 0 0,0 0 0,0 0 1,1 0-1,-1 0 0,5 0-800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13043,'5'8'5337,"7"5"-3137,1 3-47,3 11-457,4 1-231,1 6-633,1 7-256,3-1-320,-4-5-112,-5-9-152,3-4-376,-9-8-880,5-4-657,-6-9 1081</inkml:trace>
  <inkml:trace contextRef="#ctx0" brushRef="#br0" timeOffset="1">291 224 12531,'20'-18'5625,"-19"36"-2817,4 6-735,2 4-305,-7-1-559,-4-2-321,8-4-544,-5-3-128,3-6-624,9-4-496,-4-10-1249,5-8 1265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21 120 13755,'-15'5'5529,"10"3"-3224,7-4-1193,5 0 120,12-2-208,6-2-127,12-3-497,7-2-152,3-5-8,-2 6-344,-8 0-1161,-7 0-751,-16 6 1048</inkml:trace>
  <inkml:trace contextRef="#ctx0" brushRef="#br0" timeOffset="1">148 0 12947,'0'15'5345,"-1"4"-2865,1 2-575,1 15-425,-2 2-224,1 5-567,0-1-273,0-10-200,5-2-504,5-16-1089,3-3-775,-1-18 1112</inkml:trace>
  <inkml:trace contextRef="#ctx0" brushRef="#br0" timeOffset="2">597 257 17876,'-7'12'6249,"7"-11"-5409,2 1-232,-2-2-207,0 0-377,0-2-1329,0 1-1127,0 0 1408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12211,'6'14'5057,"-3"-6"-2497,4-2-655,-3 0-249,-2-1-360,1-4-872,-3-2-672,0 0-1704,0-1 1016,1-11 192</inkml:trace>
  <inkml:trace contextRef="#ctx0" brushRef="#br0" timeOffset="1">226 0 9506,'0'6'4665,"-2"0"-1096,6 1-1345,-1-2-327,-2-1-361,3 3-768,-4-5-744,0-2-120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47 194 16347,'-44'-7'6186,"41"12"-4298,6-3-952,10 0-103,10-2-97,2-1-144,10 1-368,-1 0-72,-1-1-24,1-2-112,-10-5-928,-2 3-585,-12 1-3896,-6 4 3473</inkml:trace>
  <inkml:trace contextRef="#ctx0" brushRef="#br0" timeOffset="1">101 1 10962,'-8'24'5345,"8"0"-1528,0 12-1608,-1 8-769,-2 6-304,-2 2-416,1-3-207,4-8-233,0-9-520,7-14-1185,3-12 977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144 159 8938,'-13'-25'4180,"9"16"-3257,1 0 1,-5-16 0,7 21-442,0-1 0,0 0 0,1 0 0,-1-8 0,2 11-301,-1 0 1,0 0 0,0 0 0,0-1-1,-1 1 1,1 0 0,-1 0 0,1 0-1,-1 0 1,1 0 0,-1 0 0,0 0 0,0 1-1,0-1 1,0 0 0,-2-2 0,1 2-29,1 0 1,-1 0-1,0 1 1,0-1 0,0 0-1,0 1 1,0-1 0,0 1-1,-1 0 1,1 0 0,0 0-1,-1 0 1,1 0 0,-4-1-1,4 2-111,0 0 0,1 0 0,-1 0 0,0 0 0,0 0 0,1 0 0,-1 1 0,1-1 0,-1 0 0,0 1 0,1 0 0,-1-1 0,1 1 0,-1 0-1,1-1 1,-1 1 0,1 0 0,0 0 0,-1 0 0,1 1 0,0-1 0,0 0 0,0 0 0,0 1 0,-1 0 0,-2 4-7,0 0 0,1 0 0,0 1 0,1-1 0,-1 0 0,1 1 1,0 0-1,1-1 0,-1 1 0,1 0 0,0 9 0,2 7 26,0 0 0,5 25 0,-2-21-5,-3-14-31,1 0 0,1 0 0,0-1 0,6 15 0,-8-24-58,1 0 0,-1 0 0,1 0 0,0 0 0,0 0-1,1 0 1,-1 0 0,0-1 0,1 0 0,0 1-1,0-1 1,-1 0 0,1 0 0,0 0 0,1-1-1,-1 1 1,0-1 0,0 1 0,1-1 0,5 1 0,0 0 43,-1-1 0,1-1 1,-1 1-1,1-1 1,-1-1-1,1 1 1,13-4-1,14-8 287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11066,'1'6'5081,"-1"17"-1848,2 2-944,-1 8-321,-1 6-376,0-2-615,1 1-337,3-11-440,2-3 8,0-8-720,0-10-448,2-12-1265,0-10 2185,2-17-336</inkml:trace>
  <inkml:trace contextRef="#ctx0" brushRef="#br0" timeOffset="1">205 37 10874,'-12'15'5245,"-10"2"-2078,3-1-1641,-57 45 2619,72-58-3992,4-2-90,-1-1 0,1 0 1,-1 1-1,1-1 0,-1 1 1,1-1-1,-1 0 0,1 1 1,0-1-1,-1 1 0,1 0 1,-1-1-1,1 1 0,-1 0 1,2 0-49,-1-1 1,0 1 0,0-1 0,1 1 0,-1 0 0,0-1 0,1 1 0,-1-1 0,0 0 0,1 1 0,-1-1 0,1 1-1,-1-1 1,1 0 0,-1 1 0,1-1 0,-1 0 0,1 1 0,-1-1 0,1 0 0,0 0 0,0 1 0,33 17-5,-18-10-11,-1 0 0,20 6-1,-29-12-167,1 1-1,-1-1 0,1-1 0,-1 1 1,1-1-1,0 0 0,-1 0 0,1-1 0,0 0 1,7-1-1,11-6-454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14779,'-17'-5'5625,"-16"6"-3680,33 12-633,2 13-128,2 3-135,-2 7-409,2 4-232,0 4-176,-2-3-48,1-7-176,1-3-392,1-19-1001,2-7-687,6-19 1152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168 303 9978,'-16'5'9305,"-4"7"-7483,6-4-754,-86 52 1135,98-59-2163,0 0-1,1 0 1,0 1 0,-1-1-1,1 0 1,0 1-1,-1-1 1,1 1 0,-2 2-1,3-3-12,0 0-1,0 0 1,-1 0-1,1 0 1,0-1-1,0 1 1,0 0-1,0 0 1,0 0-1,0 0 1,0 0-1,0 0 1,0 0-1,0-1 1,1 3-1,0 0 38,1-1-1,-1 1 1,1-1-1,0 1 1,0-1-1,0 1 0,0-1 1,1 0-1,4 3 1,4 3 57,0-1 1,0 0-1,1-1 1,0-1-1,0 0 1,0 0 0,26 5-1,-34-9-359,1 0-1,-1-1 1,1 1 0,0-1-1,-1 0 1,1 0-1,8-2 1,6-3-477</inkml:trace>
  <inkml:trace contextRef="#ctx0" brushRef="#br0" timeOffset="1">598 1 11723,'-12'8'5385,"5"-8"-2081,1 9-1631,-2 10-49,-8 5-440,-2 12-215,4 10-545,-8-2-128,9 9-152,6 1-80,-10-16-136,4-9-376,4-17-953,-2-9-807,11-16 1264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144 172 9610,'-52'6'4980,"8"-2"-3022,41-4-1770,1 0 0,-1 1 1,0-1-1,1 1 1,-1 0-1,0 0 0,1 0 1,-1 0-1,1 0 1,-4 3-1,5-3-136,-1 1 0,1-1 0,0 0 0,0 0 0,0 1 1,0-1-1,0 0 0,0 1 0,0-1 0,0 1 0,1 0 0,-1-1 0,1 1 0,-1 0 0,1-1 0,-1 1 0,1 0 0,0 1 1,-1 3 1,1 1 1,0-1-1,0 0 1,1 0 0,0 0-1,0 0 1,0 0-1,1 0 1,0 0 0,0 0-1,0 0 1,1-1-1,0 1 1,0-1 0,0 0-1,1 0 1,8 9-1,-8-9-44,1-1-1,-1 0 0,1 0 0,0 0 0,1-1 0,-1 0 0,1 0 1,-1 0-1,1 0 0,0-1 0,0 0 0,0 0 0,0-1 0,1 0 1,-1 0-1,0 0 0,1-1 0,-1 0 0,0 0 0,1-1 0,-1 1 0,0-1 1,0-1-1,0 1 0,0-1 0,0 0 0,0 0 0,0-1 0,0 0 1,-1 0-1,1 0 0,-1-1 0,0 0 0,0 0 0,-1 0 0,1 0 1,-1-1-1,0 0 0,0 0 0,5-7 0,-4 3 12,-1 0 0,1 0 0,-2 0 0,1 0 0,-1-1 0,-1 0 0,1 1 0,-2-1 0,1 0 0,-2 0 0,1 0 1,-1 0-1,-1 0 0,-2-15 0,2 16 8,-1 0 1,-1 0 0,1 1-1,-2-1 1,1 0 0,-1 1 0,0 0-1,-1 0 1,0 0 0,0 0-1,-1 1 1,1 0 0,-2 0 0,1 1-1,-14-11 1,17 15-34,0 0 1,0 0-1,-1 0 1,1 1-1,0 0 0,-1-1 1,1 1-1,-1 0 1,1 1-1,-1-1 0,0 1 1,1-1-1,-1 1 1,0 0-1,1 0 0,-1 1 1,0-1-1,1 1 1,-8 2-1,7-2-129,0 1-1,-1 0 1,1 0 0,0 0 0,0 1-1,1-1 1,-1 1 0,0 0-1,1 0 1,0 0 0,0 1 0,0-1-1,0 1 1,0 0 0,-3 5 0,4-4-21,0 0 1,1-1 0,-1 1 0,0 7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11498,'24'20'5274,"-15"13"-2074,13 8-903,-4 11-513,-4-1-304,7-2-479,-9-4-297,-1-7-384,2-6-80,-4-8-488,-1-10-536,3-13 280,1-5 72</inkml:trace>
  <inkml:trace contextRef="#ctx0" brushRef="#br0" timeOffset="1">333 258 13747,'0'17'5657,"0"7"-3080,1 0-905,-1 7-328,0 2-279,-1 2-473,1-6-312,0-4-224,3-1-360,-1-14-897,3-5-575,3-13-1697,2-15 2113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16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9482,'-15'10'5391,"-8"3"-2102,-8 4-912,28-15-2155,-7 5 840,0 0 0,-15 14 0,22-19-885,1 1 0,0-1 1,0 1-1,0 0 0,0 0 0,0-1 1,1 1-1,-1 1 0,1-1 0,-1 0 1,1 0-1,0 0 0,1 1 0,-2 4 1,2-4-72,0 0 1,0 0-1,0 0 1,1 0-1,-1 0 1,3 7-1,-3-9-83,1-1 0,0 1 0,0 0 0,-1-1 0,1 1 0,0-1 0,0 1 1,1-1-1,-1 1 0,0-1 0,0 0 0,1 1 0,-1-1 0,1 0 0,-1 0 0,1 0 0,2 1 0,12 4 25,-1 0 0,31 5 0,-40-10-159,1 0 1,-1-1-1,1 0 1,-1 0-1,1 0 1,-1-1-1,1 0 1,-1 0-1,11-4 0,-13 4-198,0-1-80,-1 1-1,0 0 1,0-1 0,0 0 0,6-4 0,-9 5 331,0 0 0,1 0 0,-1 0 0,0 0 0,0 0-1,0 0 1,0 0 0,0 0 0,0 0 0,-1 0 0,1 0 0,-1-2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30 3089,'1'-6'7211,"-2"-4"-292,1 9-6681,0 0-1,0 0 1,0 0-1,-1 1 1,1-1-1,0 0 1,-1 0-1,1 0 1,-1 0-1,1 1 1,-1-1-1,1 0 1,-1 0-1,0 0 1,0 1-220,1-1 0,-1 1 1,0 0-1,1 0 0,-1 0 0,1 0 1,-1 0-1,1 0 0,-1 0 1,0 0-1,1 0 0,-1 0 0,1 0 1,-1 1-1,1-1 0,-1 0 1,0 0-1,1 1 0,-1-1 0,-1 1 30,0 0-25,0 0 0,0 0-1,-1 0 1,1 1 0,0-1-1,1 1 1,-4 2 0,4-3-16,-8 7 41,0 0 1,1 0-1,0 1 0,1 1 1,-13 18-1,-8 23 59,2 2-1,2 0 1,-20 69 0,15 19-21,4-10-4,16-96-48,-4 43 1,1 43 39,11-110-67,-4 186 59,11 9 10,-3-111-26,35 278 300,-12-161 171,21 71-193,-17-128-206,-26-131-105,45 237 158,-31-180-132,53 194 75,11-20-27,-15-44-218,-64-201-100,-3-8-172,0-3-911,-10-25 594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6817,'3'-3'2224,"3"-3"1889,-5 6-3951,-1 0 0,0-1 0,0 1 0,0 0-1,0 0 1,0 0 0,0 0 0,1 0 0,-1 0-1,0 0 1,0 0 0,0 0 0,0 0 0,1 0 0,-1 0-1,0 0 1,0 0 0,0 0 0,0 0 0,0 0-1,1 0 1,-1 0 0,0 0 0,0 0 0,0 0-1,0 0 1,0 0 0,1 0 0,-1 1 0,0-1 0,0 0-1,0 0 1,0 0 0,0 0 0,0 0 0,1 0-1,-1 0 1,0 1 0,0-1 0,0 0 0,0 0-1,0 0 1,0 0 0,0 0 0,0 1 0,4 8 2,0 0 0,0 0 0,-1 1-1,-1-1 1,0 1 0,0 0 0,-1 0 0,0-1 0,0 1 0,-1 0 0,-2 12 0,0 9 128,-3 41 149,6-89-556,0-1 0,1 1 0,6-20-1,-8 36 112,5-18-30,0 1 0,2 0-1,0 0 1,18-32 0,-24 47 39,1 0 0,0 0 0,-1 0 0,1 0 0,1 0 0,3-4 0,-5 6 3,0 1 0,0-1 1,0 1-1,0-1 0,-1 1 0,1 0 0,0-1 0,0 1 0,0 0 1,0 0-1,0-1 0,0 1 0,0 0 0,0 0 0,0 0 0,0 0 0,0 0 1,0 1-1,0-1 0,0 0 0,0 0 0,0 1 0,0-1 0,0 0 0,0 1 1,0-1-1,1 2 0,1-1 36,0 1 0,-1 0-1,1 0 1,0 1 0,-1-1 0,1 0 0,-1 1-1,0 0 1,0-1 0,0 1 0,0 0 0,0 0 0,-1 0-1,1 0 1,-1 0 0,1 4 0,1 5 136,-1 0 1,0 1-1,1 14 1,-1 0 82,7 33 199,-9-60-455,0 1 0,0 0 0,0-1 0,0 1 0,-1 0 0,1-1 1,0 1-1,0-1 0,-1 1 0,1 0 0,0-1 0,0 1 0,-1-1 0,1 1 0,-1 0 0,-1 0-48,2-6-304,29-65-341,-18 43 586,-3 6 20,-2 6 35,14-27 1,-18 39 50,0-1 0,1 0-1,-1 1 1,1 0 0,0 0-1,0-1 1,0 2-1,1-1 1,-1 0 0,0 1-1,6-4 1,-8 6 12,0-1 0,1 1 0,-1-1 0,0 1 0,0 0-1,0-1 1,1 1 0,-1 0 0,0 0 0,0 0 0,1 0 0,-1 0 0,0 0 0,0 0-1,1 0 1,-1 1 0,0-1 0,0 0 0,1 1 0,-1-1 0,0 1 0,0-1 0,0 1-1,0 0 1,0 0 0,0-1 0,0 1 0,0 0 0,0 0 0,0 0 0,0 0 0,-1 0-1,1 0 1,1 2 0,1 2 87,0 1-1,0 0 1,-1-1 0,1 1-1,1 10 1,13 62 693,-4-15-269,-13-62-606,4 18 29,-3-11-2465,-1-6-1723,0-3 1760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11466,'4'24'5034,"-3"-6"-2282,1 2-1136,2 2 65,0 1-409,-1 1-272,5-2-544,-2 2-128,-1-4-127,0-4-41,-3-2-80,-1-6-336,-1-4-945,-3-4-759,2-2 1080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8418,'3'4'6531,"-1"3"-5568,-1 1 1,1-1-1,-1 1 1,0-1-1,-1 1 1,0 8 0,0 0-175,1 42 921,-1-53-1614,0 0-1,1 0 0,0 0 1,0 0-1,0 0 1,0 0-1,1 0 1,0 0-1,0-1 0,0 1 1,4 5-1,1 3 2,-8-17-140,0-1-1,0 0 1,0 0 0,1 0 0,0 0-1,0 0 1,0 0 0,1-6 0,0-3-80,2-19-87,10-53 1,-12 82 208,0 0 1,0 0-1,1 0 0,-1-1 1,1 2-1,0-1 1,1 0-1,3-5 0,-5 8 4,-1 0 0,1 0 0,0 1 0,0-1 0,-1 0 0,1 1 0,0-1 0,0 1 0,0-1 0,0 1 0,0-1 0,0 1 0,0 0 0,-1 0 0,1-1 0,2 1 0,-2 0 6,1 0 0,-1 0 0,0 1 0,0-1 0,0 0 0,0 1 0,0-1 0,0 1 0,0-1 0,0 1 0,0-1 0,0 1 0,0 0 0,0 0 0,0-1 0,-1 1 0,1 0 0,1 1 0,0 1 45,1 1 0,-1-1 0,0 1 0,0 0 0,0 0-1,-1-1 1,1 1 0,0 6 0,5 34 393,-4-25-251,0 6 39,-3-17-157,1 1 1,0-1-1,1 1 1,0-1-1,0 1 1,1-1 0,7 15-1,-10-23-79,0 0 1,0 1-1,0-1 0,0 0 1,0 0-1,0 1 0,1-1 1,-1 0-1,0 0 0,0 1 1,0-1-1,1 0 0,-1 0 1,0 0-1,0 0 0,1 1 1,-1-1-1,0 0 0,0 0 1,1 0-1,-1 0 1,0 0-1,0 0 0,1 0 1,-1 0-1,0 1 0,1-1 1,-1 0-1,0 0 0,0 0 1,1 0-1,-1-1 0,0 1 1,1 0-1,-1 0 0,0 0 1,0 0-1,1 0 0,-1 0 1,0 0-1,0 0 0,1-1 1,-1 1-1,0 0 0,0 0 1,1-1-1,0 0-23,0 0 0,-1 0 0,1 0 0,0 0 0,0 0 0,-1 0 0,1 0 0,0-3 0,6-20-404,14-40-291,-18 57 695,0 0 1,0 1 0,1-1-1,0 1 1,0 0 0,10-11-1,-13 16 31,0 0 0,-1 1 0,1-1 0,0 0 0,0 1 0,0-1 0,-1 1 0,1-1-1,0 1 1,0-1 0,0 1 0,0 0 0,0-1 0,0 1 0,0 0 0,0 0 0,0 0 0,0 0-1,0 0 1,0 0 0,0 0 0,1 0 0,0 1 26,0-1 0,-1 1 1,1 0-1,0 0 0,-1-1 0,1 1 0,-1 0 1,1 1-1,-1-1 0,0 0 0,3 2 0,1 4 154,0 0-1,0 0 1,0 1-1,3 8 1,-4-7-98,0 1-1,0-1 1,3 18 0,0 13-3586,-3-23 2345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7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9642,'21'-7'1545,"-15"5"-976,0 0 1,0 1 0,0-1-1,0 1 1,1 0 0,-1 1-1,0-1 1,0 1 0,0 0-1,10 2 1,2 0 785,-9-1-392,-1 0 1,11 2 0,-17-2-814,0-1 0,0 1-1,0 0 1,0-1 0,0 1-1,-1 0 1,1 0 0,0 0 0,0 1-1,-1-1 1,1 0 0,-1 1 0,1-1-1,1 3 1,-2-3-130,-1 0-1,1 0 1,-1 0-1,1 0 1,-1 1-1,0-1 1,1 0-1,-1 0 0,0 0 1,0 0-1,0 1 1,0-1-1,0 0 1,0 0-1,0 0 1,0 0-1,-1 3 1,-9 19 48,3-7-4,-7 26 49,9-26-66,4-13-36,0-1 1,0 1-1,0 0 1,0-1 0,-2 5-1,4-6 161,5-2 81,7-2-18,-6 1-182,-1-1 0,13-6 0,-15 7-75,-1 0-1,1 0 1,0 1-1,0-1 1,0 1 0,0 0-1,0 0 1,0 0-1,5 0 1,-7 1-27,-1 0-1,0 0 1,0 0 0,0 0-1,0 0 1,0 0 0,0 0-1,0 0 1,0 1 0,1-1-1,9 9-262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14035,'-7'5'5193,"6"-5"-3801,-3 4-39,5-2-425,-1-2-168,0 0-752,0 0-656,0 0-384,0 0 568</inkml:trace>
  <inkml:trace contextRef="#ctx0" brushRef="#br0" timeOffset="1">46 102 9970,'23'81'4521,"-22"-73"-2096,2-1-841,-2-4-112,-1-1-1872,-1-2 392</inkml:trace>
  <inkml:trace contextRef="#ctx0" brushRef="#br0" timeOffset="2">71 452 11883,'0'13'4705,"0"-6"-2809,2-3-200,-1-4-423,-1 0-225,0-1-1704,0-1-1313,0 1 1241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12251,'12'52'4841,"-13"-47"-3049,1-2-184,2 0-591,-2-3-377,0 0-3817,0 0 2337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7946,'-9'16'3775,"-13"14"-856,21-29-2773,1 0 0,-1 0-1,1 1 1,-1-1-1,1 0 1,-1 0 0,1 0-1,0 0 1,0 1-1,0-1 1,0 0-1,0 0 1,0 1 0,0-1-1,0 0 1,0 0-1,0 1 1,1-1 0,-1 0-1,1 2 1,1 6 791,5 93 3284,-6-71-3354,8 58-1,-9-125-1635,0 30 739,-1-12-79,2 0 0,0 1 0,1-1 0,8-33 0,-7 41 96,1-1-1,10-18 1,-12 26 27,0-1 0,1 1 0,-1 0 1,1 0-1,-1 0 0,1 0 0,0 0 0,0 0 0,1 1 0,-1 0 0,4-3 0,-5 4 10,-1 1-1,0-1 0,0 1 0,0-1 1,0 1-1,1 0 0,-1-1 0,0 1 1,0 0-1,1 0 0,-1 0 1,0 0-1,0 0 0,1 0 0,-1 0 1,0 0-1,0 1 0,1-1 0,-1 0 1,2 2-1,-1-1 24,0 0 0,-1 0 0,1 1-1,-1-1 1,1 1 0,-1-1 0,1 1 0,-1-1 0,0 1 0,0 0 0,2 3 0,0 3 161,1 1 0,-1 0-1,-1 0 1,3 14 0,5 76 1012,-6-50-923,-2-39-285,-2-10-13,0 0 0,0 0 0,0 0 0,0 1 0,0-1 0,0 0 0,0 0 0,0 0-1,0 0 1,0 0 0,0 0 0,0 0 0,0 0 0,0 0 0,0 0 0,1 0 0,-1 0 0,0 0 0,0 0 0,0 0-1,0 0 1,0 0 0,0 0 0,0 0 0,0 0 0,0 1 0,0-1 0,0 0 0,1 0 0,-1 0 0,0 0 0,0-1-1,0 1 1,0 0 0,0 0 0,0 0 0,0 0 0,0 0 0,0 0 0,0 0 0,0 0 0,0 0 0,1 0 0,-1 0-1,0 0 1,0 0 0,0 0 0,0 0 0,0 0 0,1-2-16,0 0-1,0 0 1,0 0-1,0 0 1,0 0-1,1-3 1,12-43-228,13-36-237,-23 74 465,1 1 1,0 0 0,0 0-1,0 0 1,2 0 0,10-11-1,-16 18 28,1 1 0,-1-1 0,1 1 0,0-1 0,0 1 0,-1 0-1,1 0 1,0 0 0,0 0 0,0 0 0,0 0 0,1 0 0,3 0 0,-5 1 5,0 0 0,1 0 1,-1 0-1,0 0 0,1 0 1,-1 1-1,0-1 0,0 0 0,0 1 1,1-1-1,-1 1 0,0-1 1,0 1-1,0 0 0,0-1 1,0 1-1,0 0 0,0 0 1,0 0-1,0 0 0,0 0 0,0 0 1,-1 0-1,2 2 0,2 4 86,-1 0 0,-1 0 0,1 0 0,-1 1 0,0-1 0,-1 1 0,0-1 0,1 15-1,3 22 260,0-23-208,1-1 1,10 25-1,-13-35-322,4 6-143,-7-15 127,1 0 1,-1-1 0,0 1-1,1-1 1,-1 1-1,1-1 1,-1 1 0,1-1-1,0 1 1,-1-1-1,1 0 1,-1 1 0,1-1-1,0 0 1,-1 1-1,1-1 1,0 0 0,-1 0-1,1 0 1,0 0-1,-1 1 1,2-1 0,13-1-1155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69 3377,'2'-14'878,"3"-15"1105,-6 9 4079,-1 15-981,-1 7-2336,-3 12-1617,-17 100 67,19-84-970,1 1 1,2-1 0,2 39-1,1-48-120,1 0-1,1-1 1,1 1-1,0-1 1,11 25-1,-11-34-64,0 0-1,1 0 0,0-1 0,1 1 0,0-1 1,1-1-1,0 0 0,15 13 0,-18-17-40,0-1 0,1 0 0,-1-1 0,1 0 0,0 0 0,0 0 0,10 3 0,-11-5-22,-1 0 1,1 0-1,0 0 0,-1-1 0,1 0 1,0 0-1,0 0 0,-1 0 1,1-1-1,0 0 0,6-2 0,-6 2-104,-1-1-1,0 0 0,0 0 0,0-1 1,0 1-1,0-1 0,-1 0 0,1 0 1,-1 0-1,5-5 0,-3 2-66,-1 0 0,1 0-1,-1 0 1,-1-1 0,6-11-1,4-23-376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4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64 9746,'-38'-56'4665,"32"48"-1808,6 8-801,4 11-47,0 20-489,-2 5-216,0 10-488,0 5-120,-1-6-231,4-4-129,-1-6-208,2-10-32,0-10-656,0-7-441,3-12-1567,-1-4-601,5-18 1937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10090,'-1'0'335,"1"0"0,-1 0 0,0 0-1,0 0 1,0 0 0,0 0 0,0 0 0,1 0 0,-1 0-1,0 1 1,0-1 0,0 0 0,0 0 0,1 1-1,-1-1 1,0 0 0,0 1 0,1-1 0,-2 2-1,-17 12 977,13-9-504,-29 22 1463,11-9-483,-28 26 0,51-43-1752,1-1 0,-1 0 0,1 1 1,-1 0-1,1-1 0,0 1 0,-1-1 0,1 1 1,0-1-1,-1 1 0,1 0 0,0-1 0,0 1 0,-1 0 1,1-1-1,0 1 0,0 0 0,0-1 0,0 1 0,0 0 1,0-1-1,0 1 0,0 0 0,0 0 0,0-1 0,1 1 1,-1 0-1,0-1 0,0 1 0,1-1 0,-1 1 0,0 0 1,1-1-1,-1 1 0,0-1 0,1 1 0,-1-1 1,1 1-1,-1-1 0,1 1 0,0 0 0,4 2 75,0 1 0,0-1-1,-1-1 1,8 4 0,-6-3-36,25 10 190,1-1 0,49 12 0,-73-22-245,-2 0 62,-1-1-161,0 1 1,0-1 0,0 0-1,6 0 1,-10-1 34,0 0 1,-1 0-1,1 0 0,0 0 0,0 0 0,-1 0 1,1 0-1,0 0 0,0 0 0,-1-1 0,1 1 1,0 0-1,-1 0 0,1-1 0,0 1 1,-1-1-1,1 1 0,0 0 0,-1-1 0,1 1 1,-1-1-1,1 1 0,-1-1 0,1 0 0,-1 1 1,1-1-1,-1 1 0,0-1 0,1 0 1,-1 1-1,0-1 0,0 0 0,1 0 0,-1 1 1,0-2-1,1-15-529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7602,'-4'-5'5140,"4"5"-5016,0-1-1,0 1 1,0 0 0,0 0 0,0 0 0,0 0 0,0 0 0,0 0 0,0 0-1,0 0 1,0 0 0,0 0 0,0-1 0,0 1 0,0 0 0,0 0 0,0 0 0,0 0-1,0 0 1,0 0 0,0 0 0,0 0 0,0 0 0,1 0 0,-1 0 0,0 0 0,0 0-1,0 0 1,0 0 0,0 0 0,0 0 0,0 0 0,0 0 0,0 0 0,0 0 0,0 0-1,1 0 1,-1 0 0,0 0 0,0 0 0,0 0 0,0 0 0,0 0 0,8 2 3291,5 5-4383,3 8 1371,1 1-1,25 31 1,30 51 623,-39-45-761,-3 1 0,-2 2 0,32 90 0,41 186 186,-101-329-447,16 53 46,67 253 114,-12 4-80,-29-77 31,11 242 0,-16-15 29,-18-195-86,-18-202-32,-3 0 1,-12 71 0,0-65-393,12-63 88,-1 0 0,0 0 0,-1 0 0,0 0 0,-7 12 0,8-18 106,0 1 0,0-1 0,-6 6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8218,'-2'-3'4403,"0"1"2529,2 10-3978,6 53-1851,0 26-358,-5-61-553,0 0 4,6 42 1,-10-92-309,2 0 1,1-42-1,2 59 102,-1-1 0,1 1 0,0-1 1,1 1-1,0 0 0,0 0 0,0 0 0,1 1 0,0-1 0,0 1 0,1 0 0,0 0 0,0 0 0,0 1 0,12-10 1,-16 14 16,1 0 1,0-1 0,0 1 0,-1 0 0,1 0 0,0 0 0,0 0 0,0 1 0,0-1 0,0 0 0,0 1 0,0-1 0,0 1-1,0 0 1,1 0 0,-1 0 0,0 0 0,0 0 0,0 0 0,0 0 0,3 1 0,-2 0 15,-1 0 1,0 0 0,1 1-1,-1-1 1,0 0 0,0 1-1,0 0 1,0-1 0,0 1-1,0 0 1,0 0 0,-1 0-1,1 0 1,-1 0 0,1 1-1,-1-1 1,2 3 0,1 7 135,0 1 1,0 0 0,-1 0-1,2 20 1,1 5 155,0-12-140,-3-17-91,-1 0 0,0 1 0,1 16 0,-3-26-83,0 0 0,0 1 0,0-1 0,0 0 0,0 0 0,0 0 1,0 1-1,-1-1 0,1 0 0,0 0 0,0 0 0,0 1 0,0-1 0,0 0 0,0 0 0,0 0 0,-1 0 0,1 0 0,0 1 0,0-1 1,0 0-1,0 0 0,-1 0 0,1 0 0,0 0 0,0 0 0,0 0 0,-1 1 0,1-1 0,0 0 0,-1 0-12,1 0-1,0-1 0,0 1 0,0 0 1,0 0-1,-1 0 0,1 0 1,0 0-1,0 0 0,0-1 1,0 1-1,0 0 0,0 0 0,-1 0 1,1 0-1,0-1 0,0 1 1,0 0-1,0 0 0,0 0 0,0-1 1,0 1-1,0 0 0,0 0 1,0 0-1,0-1 0,0 1 1,0 0-1,0 0 0,0 0 0,0-1 1,0 1-1,0 0 0,0 0 1,0 0-1,0 0 0,0-1 1,1 1-1,-1 0 0,0 0 0,0 0 1,0 0-1,0-1 0,1 1 1,3-12-92,1 1 0,10-17 0,-5 11 45,-5 7 29,1 0 0,10-14 1,-13 20 31,0 1 0,0 0 0,1 0-1,-1 0 1,1 1 0,-1-1 0,8-3 0,-10 6 7,0-1 1,0 1-1,0-1 0,0 1 1,0 0-1,0 0 0,0-1 1,0 1-1,0 0 0,0 0 1,0 0-1,0 0 0,0 0 0,0 0 1,0 0-1,0 0 0,0 0 1,-1 1-1,1-1 0,0 0 1,0 1-1,0-1 0,0 1 1,0-1-1,0 1 0,0-1 0,-1 1 1,1-1-1,0 1 0,0 0 1,-1-1-1,1 1 0,0 0 1,-1 0-1,1 0 0,-1-1 1,1 1-1,-1 0 0,1 1 1,1 4 95,0 0 0,0 0 0,0 0 1,1 10-1,-3-15-99,5 41 442,-5-31-518,1 0 0,1 0-1,0 0 1,0-1 0,5 13-1,-7-23 50,0 1-51,0-1-1,0 1 1,1-1-1,-1 0 1,0 1-1,0-1 1,0 0-1,1 1 1,-1-1-1,0 0 1,0 1-1,1-1 1,-1 0-1,0 0 1,0 1-1,1-1 1,0 0-1,10 1-724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77 228 11835,'2'34'4945,"1"-3"-2449,-2-2-736,2 4-7,1-2-329,-1-9-608,1-2-320,-2-9-704,0-10-496,-2-13 2489,0-5-1601</inkml:trace>
  <inkml:trace contextRef="#ctx0" brushRef="#br0" timeOffset="1">1 0 13667,'3'4'5681,"-1"-1"-3512,5 2-625,-7-5-176,0 0-560,0 0-632,8 1-1184,9 1 736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 8570,'-5'-2'9980,"5"2"-9732,0 0-1,-1-1 0,1 1 1,0 0-1,-1 0 1,1-1-1,-1 1 0,1 0 1,0 0-1,-1 0 0,1-1 1,-1 1-1,1 0 0,-1 0 1,1 0-1,-1 0 1,-7-1-55,0 1 0,0 0 0,1 0 0,-1 1 0,0 0 1,-10 3-1,15-3-143,-1 0 0,1 0 0,-1 0 0,1 1-1,0-1 1,0 1 0,0 0 0,0 0 0,0 0 0,0 0 0,-4 5 0,3-4-9,0 1-23,1 0 0,-1 0 0,1 0 0,0 1 1,1-1-1,-1 1 0,1-1 0,-1 1 0,1 0 0,1 0 0,-1 0 0,1 0 0,0 0 1,0 0-1,0 1 0,1-1 0,0 0 0,0 8 0,1-6-13,0 1-1,0 0 1,0-1-1,1 1 0,0-1 1,1 1-1,0-1 1,0 0-1,0 0 1,1 0-1,8 11 0,-8-14-7,0 0 0,0 0 0,0 0 0,0-1 0,1 0 0,-1 0 0,1 0 0,0 0 0,0-1 0,0 0 0,0 0 0,0 0 0,0 0 0,0-1 0,11 1 0,-11-1-189,0-1 0,0 0 0,-1 0 1,1 0-1,0-1 0,0 1 0,0-1 0,-1 0 0,1-1 0,0 1 0,-1-1 0,1 0 0,-1 0 0,0-1 0,1 1 0,-1-1 0,7-6 0,-9 7 14,0 0-1,0-1 1,-1 1 0,1-1 0,2-4-1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42 10442,'-8'0'4833,"8"0"-2104,4 0-657,-4 0-159,0 0-633,0-2-384,17 1-600,3-2-40,36-10-1080,-32 6 2865,1-9-1729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84 11955,'-2'-5'878,"1"1"0,-1-1 0,-1 1 0,1 0 0,-1-1 0,1 1 1,-1 0-1,-6-7 0,5 8-560,0-1 0,1 1 0,-1 0 0,-1 0 0,1 0 0,0 1 0,-1-1 0,1 1 0,-6-2 0,1 2-219,1 0 0,-1 1 0,0 0 0,1 0 0,-1 1 1,0 0-1,1 0 0,-1 1 0,0 0 0,1 1 0,-1 0 0,1 0 0,-1 1 0,-11 5 0,16-6-95,0 0 1,0 1 0,0-1-1,1 1 1,-1 0-1,1 0 1,0 0-1,0 0 1,0 1-1,0-1 1,0 1-1,1 0 1,0-1 0,0 1-1,0 0 1,0 1-1,0-1 1,1 0-1,0 0 1,0 1-1,-1 6 1,1-5-3,1 0 1,0 1-1,0-1 1,0 0-1,1 0 0,0 0 1,0 0-1,0 0 1,1 0-1,0-1 1,0 1-1,1 0 0,-1-1 1,1 1-1,5 5 1,1 0 29,1 0 1,19 16 0,-20-19 28,1 0 0,-1 1 0,-1 1-1,10 12 1,-14-16 0,-1 0 0,1 1-1,-1-1 1,0 1-1,-1 0 1,0 0 0,0 0-1,0 0 1,-1 1-1,0-1 1,0 0 0,-1 10-1,0-11-22,-1 0 0,0 0 0,0 0 0,0 0 0,-1 0-1,0-1 1,0 1 0,0 0 0,-1-1 0,0 0 0,0 1 0,0-1-1,-1-1 1,0 1 0,-4 5 0,5-8-22,0 1 1,0-1-1,1 0 1,-1 0-1,0 0 1,-1-1-1,-3 3 1,6-4-18,0 1 1,0-1-1,0 0 1,0 0 0,0 1-1,0-1 1,0 0-1,0 0 1,0 0 0,0 0-1,1 0 1,-1 0-1,0 0 1,0 0 0,0 0-1,0 0 1,0-1-1,0 1 1,0 0 0,0-1-1,0 1 1,0-1-1,1 1 1,-1-1 0,0 1-1,0-1 1,1 1-1,-1-1 1,0 0 0,1 1-1,-2-2 1,2 1-3,0 1 1,-1-1 0,1 1-1,0-1 1,0 1 0,-1-1-1,1 1 1,0-1 0,0 0-1,0 1 1,0-1 0,0 1-1,0-1 1,0 1 0,0-1-1,0 0 1,0 1 0,0-1-1,0 1 1,1-1 0,-1 1-1,0-1 1,0 1 0,1-2-1,0 1-7,0 0 0,0-1 1,0 1-1,0 0 0,1 0 0,-1 0 0,0 0 0,3-2 0,0 1-7,0 0 0,0 0 1,0 0-1,1 1 0,-1-1 0,6 0 0,-7 2 28,1-1 0,0 1 0,0 0 0,-1 1 0,1-1-1,0 0 1,0 1 0,-1 0 0,1 0 0,-1 0 0,1 0 0,-1 1 0,5 2-1,-3-1 29,-1 0-1,1 1 1,-1-1-1,0 1 1,0 0 0,0 0-1,0 0 1,3 7-1,-1-1 31,0 0 0,-1 0-1,-1 0 1,1 1 0,-2 0 0,1 0-1,-2 0 1,3 16 0,-2 12 134,-2-26-178,0 0 0,0 0 0,1 0 0,1-1 1,0 1-1,7 16 0,-9-26-150,0-1 0,0 0 0,1 1 0,-1-1 0,0 0 0,1 0 0,0 0 0,0 0 0,3 3 0,-4-5 6,0 1 0,0 0-1,1-1 1,-1 1-1,0-1 1,0 0 0,1 1-1,-1-1 1,0 0-1,0 0 1,1 0-1,-1 0 1,0 0 0,0 0-1,1 0 1,-1 0-1,0 0 1,0-1 0,1 1-1,0-1 1,20-10-1112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10530,'-17'26'7388,"4"0"-3296,11-19-3728,0-1-1,0 1 0,0 0 0,1-1 0,0 1 0,0 0 0,0 0 0,1 0 0,0 0 0,2 12 0,-1-15-309,0-1-1,1 1 1,-1-1-1,1 1 1,-1-1 0,1 1-1,0-1 1,0 0-1,1 0 1,-1 0-1,1 0 1,-1-1-1,1 1 1,0-1-1,0 1 1,0-1 0,0 0-1,0 0 1,1-1-1,6 4 1,-7-4-47,0 0 0,0 0 0,0 0 0,1 0 1,-1 0-1,0-1 0,1 0 0,-1 1 0,1-1 0,-1-1 0,0 1 1,1 0-1,-1-1 0,1 1 0,-1-1 0,0 0 0,0 0 1,0-1-1,1 1 0,-1-1 0,0 1 0,-1-1 0,5-3 1,-3 2-7,-1-1-1,0 1 1,0-1 0,0 0 0,-1 0 0,1 0 0,-1 0 0,0 0 0,0 0 0,0-1 0,-1 1 0,0-1 0,1 1 0,-2-1 0,1 1 0,0-1 0,-1-8 0,0 10 6,0-1 0,-1 1 0,1 0 0,-1-1 0,0 1 0,0-1 0,0 1 0,0 0 0,0 0-1,-1 0 1,0 0 0,1 0 0,-1 0 0,0 0 0,-1 0 0,1 1 0,0-1 0,-1 1 0,1 0 0,-1 0 0,0-1-1,0 2 1,0-1 0,-4-2 0,2 2-123,-1 0 0,0 1 0,0 0 0,0 0 1,0 0-1,0 1 0,0-1 0,0 1 0,0 1 0,0-1 0,0 1 0,0 0 0,0 1 0,0-1 0,-5 4 0,9-5-36,0 1 0,0-1 0,1 1 0,-1 0 0,0 0 0,1 0 0,-1 0 0,1 0 0,-2 2 0,3-3 98,-1 1 1,1-1-1,0 1 1,0-1-1,-1 1 0,1-1 1,0 1-1,0-1 1,0 1-1,0-1 0,0 1 1,0-1-1,0 1 1,0-1-1,0 1 1,0 0-1,0-1 0,0 1 1,0-1 48</inkml:trace>
  <inkml:trace contextRef="#ctx0" brushRef="#br0" timeOffset="1">389 144 12859,'7'21'5897,"-10"2"-2432,-10-5-2113,-6 8-192,-8-1-864,-3-8-512,4-6-1280,7-11 944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5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14779,'-2'9'5873,"0"-7"-3520,2 1-1137,0-2-32,0-1-255,0 0-297,0 0-1672,0 0-849,0 0 1097</inkml:trace>
  <inkml:trace contextRef="#ctx0" brushRef="#br0" timeOffset="1">102 1 13211,'37'42'5193,"-32"-38"-3521,1 3-199,-1-6-649,-1-1-728,4-7-888,6-5 448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10898,'-17'13'4161,"21"-10"-2328,17 6-297,2-4-88,2 3 41,11-5-593,1-7-272,6 0-320,1 0-56,-2-3-72,-2 2-408,0-2-1600,-5-2 1319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11899,'12'19'4785,"-9"-13"-2649,2 2-328,-1-1-183,-4-3-305,-4-4-1184,3-1-800,-1-1 376</inkml:trace>
  <inkml:trace contextRef="#ctx0" brushRef="#br0" timeOffset="1">314 87 17388,'-4'12'6089,"-3"-1"-5393,-2-3-208,-10 5-88,0 6-320,-7 0-976,-2 2-4697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8586,'27'-11'3782,"-26"12"-3442,-1 0-1,1 0 1,-1 0 0,1 0-1,-1 0 1,1 0 0,-1 1 0,0-1-1,1 0 1,-1 0 0,0 0-1,0 3 1,3 9 665,4 2 501,8 15-1,-7-15-473,8 19 0,-6-5-420,-2 1 1,0 0-1,-2 1 1,3 47-1,-5 125 7,-4-139-474,0 30-289,1-89-31,-1 5-64,-1-8-325,-2-5-639,2 1 948,0 0-1,0 1 1,0-1-1,0 0 0,1 0 1,-1 0-1,0-2 1,-4-29-989</inkml:trace>
  <inkml:trace contextRef="#ctx0" brushRef="#br0" timeOffset="1">33 48 9602,'74'5'10008,"-44"-4"-8281,30 5 0,-57-5-1622,1 0 0,0 0 0,0 0 0,-1 1 1,1-1-1,-1 1 0,0 0 0,1 0 1,-1 0-1,0 0 0,0 1 0,0-1 0,0 1 1,-1 0-1,1 0 0,3 4 0,-5-5-76,0 0-1,1 1 1,-1-1-1,0 0 1,0 1 0,-1-1-1,1 1 1,0-1-1,-1 1 1,0-1-1,1 1 1,-1 0 0,0-1-1,0 1 1,0-1-1,-1 1 1,1-1-1,-1 1 1,1-1-1,-1 1 1,0-1 0,0 1-1,0-1 1,0 0-1,-3 4 1,-5 8 63,-1-1 1,-1 0 0,-19 18-1,23-25-258,0 0 0,-1 0 0,0 0 0,0-1-1,0 0 1,-1-1 0,-13 6 0,5-4 86,4 3-127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8330,'4'17'5001,"6"-15"256,-1-2-2736,4 1-793,-1-4-488,-1 2-656,2 0-256,-2-1-1152,2 2-776,-1-9 984</inkml:trace>
  <inkml:trace contextRef="#ctx0" brushRef="#br0" timeOffset="1">177 0 14387,'80'26'5841,"-79"-9"-3432,-2 8-1465,2 3-16,3 5-360,0 9-104,7-4-304,-7-7-95,5 3-162,7-12-359,-6-16-960,3 0-800,-5-18 1287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5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14995,'21'8'5440,"9"3"-2879,-24-9-2068,-4-2-439,0 0 0,0 1 0,0 0 0,0-1 0,0 1 0,0 0 0,0 0 0,0 0 0,0 0 0,0 1 0,0-1 0,-1 1 0,1-1 0,-1 1 0,1-1 0,-1 1 0,1 0 0,1 3 0,-1-2-35,0 1 1,0 0-1,0 1 1,-1-1 0,0 0-1,1 0 1,-2 1 0,1-1-1,0 0 1,-1 8-1,-1 1 19,0 0-1,-4 17 0,2-15-19,-4 21 18,0 0-14,1 0 1,-2 70 0,8-101-53,1-1 1,-1 1-1,1-1 0,0 0 0,0 1 1,2 4-1,-3-9 16,0 1-1,1-1 1,-1 0 0,0 1-1,0-1 1,1 0 0,-1 0 0,0 1-1,0-1 1,1 0 0,-1 0-1,0 0 1,0 1 0,1-1 0,-1 0-1,0 0 1,1 0 0,-1 0-1,0 0 1,1 0 0,-1 1-1,0-1 1,1 0 0,-1 0 0,0 0-1,1 0 1,-1 0 0,1 0-1,-1-1 1,0 1 0,1 0-1,-1 0 1,0 0 0,1 0 0,-1 0-1,0 0 1,1-1 0,-1 1-1,0 0 1,14-9-260,-12 7 221,-1 2 43,7-6-104,0 0 0,11-5 0,-17 9 114,0 1-1,1 0 1,0 0 0,-1 0-1,1 1 1,-1-1-1,1 1 1,0-1 0,0 1-1,-1 0 1,1 0-1,0 0 1,2 0 0,-3 1 15,-1-1 0,0 1 1,0 0-1,0-1 1,1 1-1,-1 0 0,0 0 1,0-1-1,0 1 1,0 0-1,0 0 0,0 0 1,-1 0-1,1 1 1,0-1-1,0 0 0,-1 0 1,1 0-1,-1 1 0,1-1 1,-1 0-1,1 0 1,-1 1-1,1 1 0,0 5 146,0 0-1,1 14 0,-2-19-122,-5 235 2453,5-235-2473,-2 17 274,-5 31 0,6-46-273,0 0 0,-1 0 0,1 0 0,-1-1 0,0 1 0,0-1 0,-1 1 0,1-1 0,-1 0 1,0 0-1,-7 8 0,9-11-69,0 0 0,0 0 0,-1 0 0,1-1 0,0 1 0,-1 0 0,1 0 0,-1-1 0,1 1 1,-1-1-1,-2 1 0,1-1-86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0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48 8426,'-72'-12'3993,"68"17"-1721,7 1-359,0 0 15,11 1-328,5-6-167,5-2-497,4-6-184,6-2-240,2 1-128,-2 1-152,-4-2-72,-6 2-96,-5-1-216,-9 4-760,-6 3-552,-9 10-1281,-7 5 1617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0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8634,'-21'12'4177,"16"-5"-1289,2-2-623,13 5-297,-1-4-231,11 0-401,4-1-264,2-5-368,8-3-104,2-3-135,-5-2-89,0 0-168,-7 2-64,-4 5-168,-4 1-368,-4 1-1097,0 1-991,-11-5 1456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04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22 5633,'1'-1'316,"0"0"255,0-1 0,0 1 0,0 0 0,0-1 1,0 1-1,0-1 0,1-2 0,-2 4-452,0 0 0,0-1 0,0 1 1,0 0-1,0 0 0,0 0 0,0 0 0,0-1 1,0 1-1,0 0 0,0 0 0,0 0 0,-1 0 0,1-1 1,0 1-1,0 0 0,0 0 0,0 0 0,0 0 0,0-1 1,0 1-1,0 0 0,-1 0 0,1 0 0,0 0 0,0 0 1,0 0-1,-1-1 0,-9 0 5252,7 1-4469,2 0-818,-1 0-1,1 0 0,-1 0 0,1 0 0,0 0 0,-1 1 0,1-1 0,-1 0 0,1 1 0,0-1 0,-1 1 0,1 0 1,0-1-1,0 1 0,-1 0 0,1 0 0,0 0 0,-2 2 0,-11 8 40,1 1 0,0 0 0,-19 25 0,15-13-70,1 1 1,0 0-1,2 1 0,2 1 0,0 0 1,1 1-1,-10 47 0,2 15 99,-8 102 0,12-13 145,10 201 0,28-69-236,19-3 52,20 31 326,-34-190-330,-16-91-70,1-1 1,4-1-1,31 75 0,1-25 144,64 158 297,-98-223-352,3 0 0,1-2 0,26 40 0,40 64 46,-71-117-141,57 117 136,-67-134-162,-2-4-10,0-1 1,0 1-1,1-1 0,-1 1 1,4 3-1,-6-8-11,0 0 1,0 0-1,0 0 1,0 0-1,0 0 1,0 0-1,0-1 1,0 1-1,0 0 0,0 0 1,0 0-1,0 0 1,0 0-1,0 0 1,0 0-1,0 0 1,0 0-1,0 0 0,1 0 1,-1 0-1,0 0 1,0 0-1,0 0 1,0 0-1,0 0 1,0 0-1,0 0 1,0 0-1,0 0 0,0 0 1,0 0-1,0 0 1,0 0-1,1 0 1,-1 0-1,0 0 1,0 0-1,0 0 1,0 0-1,0 0 0,0 0 1,0 0-1,0 0 1,0 0-1,0 0 1,0 0-1,0 0 1,0 0-1,0 0 0,1 0 1,-1 0-1,0 0 1,0 0-1,0 0 1,0 0-1,0 0 1,0 0-1,0 0 1,0 0-1,0 1 0,0-1 1,0 0-1,0 0 1,0 0-1,0-8-576,-4-13 59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41 3201,'1'2'1103,"0"0"0,0 0 0,0-1 0,0 1 0,1 0 0,-1-1 0,3 3 0,-2-3-411,0 1 1,1-1-1,-1 1 1,1-1-1,-1 0 1,1 0-1,-1 0 1,5 1-1,-7-2-604,1 0-1,-1 0 0,0 0 0,0 0 1,1 0-1,-1 0 0,0 0 1,1 0-1,-1 0 0,0 0 1,0 0-1,1 0 0,-1 0 1,0 0-1,1 0 0,-1 0 0,0-1 1,0 1-1,1 0 0,-1 0 1,0 0-1,0 0 0,0-1 1,1 1-1,-1 0 0,0 0 0,0 0 1,0-1-1,1 1 0,-1 0 1,0 0-1,0-1 0,0 1 1,0 0-1,0-1 0,0 1 1,0 0-1,1 0 0,-1-1 0,0 1 1,0 0-1,0-1 0,0 1 1,0-1-1,-1-12 341,0 12-405,1 0 0,-1 0-1,1-1 1,-1 1 0,1 0 0,-1 0 0,0 0-1,0 0 1,1 0 0,-1 0 0,0 0-1,0 0 1,-2-1 0,3 2-20,-4-5 53,-1 1 0,1 0 0,-11-6 1,13 9-34,-1 0 1,1-1 0,-1 1 0,1 0-1,-1 1 1,1-1 0,-1 0 0,0 1 0,1-1-1,-1 1 1,0 0 0,1 0 0,-1 0-1,-4 1 1,0 0 24,1 1 0,0 0-1,0 0 1,0 1 0,0-1 0,1 1-1,-1 1 1,1-1 0,0 1 0,0 0-1,0 0 1,0 0 0,1 1 0,-1-1 0,1 1-1,0 0 1,1 0 0,-5 8 0,5-6-15,-1 1 1,1 0 0,0 0 0,0 1-1,1-1 1,0 0 0,1 1 0,0-1-1,0 1 1,1 0 0,0-1 0,0 1 0,2 9-1,0-13-21,-1 0 0,0 0-1,1 0 1,0 0 0,0 0-1,0-1 1,1 1 0,-1-1-1,1 0 1,0 1-1,1-1 1,-1-1 0,1 1-1,-1 0 1,1-1 0,0 0-1,1 0 1,4 3 0,-4-3-14,1 0 0,0 0 0,0 0-1,0-1 1,1 0 0,-1-1 0,0 1 0,1-1 0,-1 0 0,1-1 0,-1 0 0,1 0 0,-1 0 0,9-2 0,-4 0-436,1-1 0,0 0 0,20-10 0,-1-5-189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10570,'1'4'4449,"3"-2"-2192,3 10-57,-2 5-359,-3 0-305,-2 9-728,2-1-200,0-3-200,0 2-80,5-9-192,-6-4-64,1-2-416,10-5-400,-6-3-1376,-2-5-809,8-8 1761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11731,'-3'14'5257,"0"4"-2561,2 6-783,0-2-289,-1 3-504,6-4-272,8-2-472,-5-5-103,8 0-161,-9-4 0,2-4-577,2 0-471,-4-8-1392,-3-8-4098,2-6 4378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10906,'-12'13'4961,"10"-6"-1328,1 2-1632,1 0-753,4 7 176,1 11-464,1-1-263,3 14-305,-5 3-64,0-3-128,0-4-88,-3-8-48,1-8-232,-2-10-889,-2-7-839,4-19 1088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61 4657,'-8'-3'13520,"0"-8"-9359,8 10-4082,-1-1 0,0 1 0,1 0-1,-1 0 1,0-1 0,0 1 0,0 0 0,0 0-1,0 0 1,-1-1 0,-19-8 581,12 4-505,5 4-100,0-1-1,0 1 0,0-1 0,-6-1 1,8 3-33,1 1 1,-1-1 0,0 1-1,1 0 1,-1-1 0,0 1-1,1 0 1,-1 0 0,0 0-1,1 1 1,-1-1 0,0 0-1,1 0 1,-1 1 0,0-1 0,1 1-1,-1 0 1,-1 0 0,-3 3 25,1 0-1,-1 0 1,1 0 0,0 1 0,0 0 0,1 0 0,-1 0 0,1 0 0,0 1-1,1-1 1,-1 1 0,-2 8 0,2-5-28,0 1-1,1-1 1,0 1 0,1 0 0,0 0-1,0 0 1,0 15 0,2-20-21,0 0 0,1 1 0,-1-1 0,1 0 0,0 1-1,1-1 1,-1 0 0,1 0 0,0 0 0,0 0 0,3 4 0,-1-3-6,0 0-1,0-1 0,1 0 1,0 0-1,0 0 0,0-1 1,0 1-1,8 4 0,-5-4-67,1 0 0,0 0 0,0-1 0,1 0 0,10 2 0,-14-4-267,1-1-1,0 1 0,0-1 1,0-1-1,0 1 0,0-1 1,0-1-1,10-1 0,-10 1-43,-1-1 0,14-6 0,-20 8 381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2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10426,'10'18'4537,"-10"-8"-1848,0 2-617,1 12-247,0 3-265,-2 4-712,1-5-304,0-3-392,1-3-96,5-4-744,-1-2-512,-1-7-1777,-1-7 1777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10506,'0'2'510,"1"-1"-1,-1 1 1,1 0-1,0-1 1,-1 1-1,1-1 1,0 1-1,0-1 1,0 1-1,0-1 0,1 0 1,-1 0-1,0 1 1,0-1-1,1 0 1,-1 0-1,1 0 1,1 1-1,-1-1-334,0 0-1,0 0 1,-1 0-1,1 0 1,0 0 0,-1 1-1,1-1 1,-1 1-1,0 0 1,1-1-1,-1 1 1,0 0-1,0-1 1,0 1-1,0 0 1,0 0-1,-1 0 1,1 0 0,0 3-1,-1-1-132,0 1 1,0-1-1,-1 0 1,0 1-1,0-1 0,0 0 1,0 0-1,-1 1 1,1-1-1,-1 0 0,-3 4 1,3-4-33,0 1 0,0 0 0,0-1 0,0 1 0,1 0 0,-1 0 0,1 0 0,0 9 0,1-12-7,0-1-1,0 1 1,1 0 0,-1 0-1,1 0 1,-1 0 0,1-1 0,0 1-1,-1 0 1,1 0 0,0-1-1,2 3 1,-1-2 4,-1 1 0,0-1-1,0 0 1,1 1 0,0 4 0,-2-6-2,0-1-1,0 1 1,1-1 0,-1 1 0,0-1-1,0 0 1,0 1 0,0-1-1,1 1 1,-1-1 0,0 0 0,0 1-1,1-1 1,-1 0 0,0 1 0,0-1-1,1 0 1,-1 1 0,1-1 0,-1 0-1,0 0 1,1 1 0,-1-1-1,0 0 1,1 0 0,-1 0 0,1 0-1,-1 1 1,1-1 0,-1 0 0,0 0-1,1 0 1,-1 0 0,1 0-1,-1 0 1,1 0 0,-1 0 0,1 0-1,0-1 1,2 0 41,0 0 0,0 0 0,-1 0-1,6-4 1,1 0-29,-4 3-58,0-1-1,0 2 1,1-1 0,-1 1 0,0-1 0,7 1 0,8 0-4846,-5 3 2743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12611,'-7'3'5577,"7"5"-2729,2-8-1023,-8 0-201,6 0-576,0 0-311,0 0-809,0 0-601,0 0-295,0 0 488</inkml:trace>
  <inkml:trace contextRef="#ctx0" brushRef="#br0" timeOffset="0.04">265 23 12995,'4'4'5097,"3"0"-3249,-3 1-183,1 1-505,0-2-400,-3-6-1680,0 0-1129,-2 0 1233</inkml:trace>
  <inkml:trace contextRef="#ctx0" brushRef="#br0" timeOffset="1.04">390 1 12851,'88'33'4905,"-76"-29"-3249,-4-3-248,0 2-527,-7-3-585,-11-4-344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63 11282,'2'0'322,"1"-1"186,0 1 1,0-1 0,-1 0-1,1 0 1,0 0 0,-1 0 0,4-2-1,-6 2-381,1 1 0,-1-1 0,1 0-1,0 1 1,-1-1 0,1 0 0,-1 1 0,0-1-1,1 0 1,-1 0 0,0 1 0,1-1 0,-1 0-1,0 0 1,0 0 0,0 1 0,1-1 0,-1 0 0,0 0-1,0 0 1,0 0 0,0 1 0,-1-1 0,1 0-1,0 0 1,0 0 0,0 0 0,-1 1 0,1-1-1,-1-1 1,0 0 130,0-1-1,0 1 1,0 0-1,0-1 1,-1 1-1,1 0 1,-4-4 0,5 6-224,-1-1 0,0 1 0,0-1 0,1 0 0,-1 1 1,0 0-1,0-1 0,0 1 0,0-1 0,1 1 1,-1 0-1,0 0 0,0-1 0,0 1 0,0 0 1,0 0-1,0 0 0,0 0 0,0 0 0,0 0 1,0 0-1,1 0 0,-1 1 0,0-1 0,-2 1 0,-3 1 6,1 1-1,-1 0 0,1 0 0,0 0 1,0 1-1,0-1 0,0 1 0,0 0 1,1 1-1,-8 9 0,7-7-1,0 0-1,1 1 0,0 0 1,0-1-1,1 2 1,0-1-1,-3 12 0,4-10-8,0-1 0,1 0 0,0 1-1,0-1 1,1 0 0,0 1-1,1-1 1,0 1 0,1-1-1,0 0 1,0 0 0,1 0-1,0 0 1,0 0 0,7 12-1,-6-16-9,-1 0 0,1-1 0,0 1 0,0-1 0,0 0 0,0 0 0,1 0 0,0-1 0,7 5 0,-9-6-83,1 0-1,1 0 1,-1-1 0,0 1-1,0-1 1,1 0 0,-1 0 0,0 0-1,1 0 1,-1-1 0,1 0-1,8-1 1,34-8-119,-22 2 432</inkml:trace>
  <inkml:trace contextRef="#ctx0" brushRef="#br0" timeOffset="1">354 199 8290,'-8'17'4577,"5"5"-272,-3-5-2073,0 11-704,0 5-311,2-1-505,4 3-280,1-6-320,6-5-16,-1-8-744,1-5-616,2-11 792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4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8002,'-1'19'4297,"-2"-11"-257,3 4-2279,1-2-353,-1 6-104,4 3-239,2-2-193,-2 6-256,2-3-104,-2 1-136,-4-1-80,0-5-192,2-1-96,-2-7-848,4-5-656,0-7 159,-4 4 457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10082,'0'1'463,"0"0"0,0-1 0,-1 1 0,1 0 0,0 0 0,0 0 0,0 0 0,-1-1 0,1 1-1,0 0 1,-1 0 0,1 0 0,-1-1 0,1 1 0,-1 0 0,1-1 0,-1 1 0,-1 0 0,-13 9 416,4-4 207,-2 2-441,0 1 0,1 0 0,0 1 0,-16 17 0,27-26-615,0 0 0,1 0 0,-1 0-1,0 0 1,1 0 0,-1 0 0,1 0 0,-1 0 0,1 1 0,-1-1 0,1 0 0,0 0 0,0 1 0,-1-1-1,1 0 1,0 0 0,0 1 0,0-1 0,1 0 0,-1 0 0,0 1 0,0-1 0,1 0 0,-1 0 0,1 0 0,-1 1-1,1-1 1,-1 0 0,1 0 0,0 0 0,-1 0 0,1 0 0,0 0 0,0 0 0,0 0 0,0 0 0,0-1-1,1 2 1,2 1 22,-1-1 0,1 1 0,0-1 0,0 1 0,0-1 0,1-1 0,-1 1 0,8 2-1,27 0 116,-26-3-102,20 4 0,-29-4-151,-1 0-1,1 0 0,-1 0 0,1 0 0,-1 1 0,0 0 0,0-1 0,1 1 0,-1 0 1,2 3-1,-4-4 22,0-1 0,-1 1 1,0-1-1,1 1 1,-1-1-1,1 1 1,-1 0-1,0-1 0,1 1 1,-1-1-1,0 1 1,1 0-1,-1-1 0,0 1 1,0 1-1,-3 9-579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34 9594,'-4'6'4830,"2"-7"-1168,2-10 704,0 10-4272,0-1 0,0 1-1,1-1 1,-2 0 0,1 1 0,0-1-1,0 1 1,0-1 0,-1 1 0,1-1-1,-2-1 1,2 2-84,-1 0 0,0 1 0,0-1 0,0 0 0,0 1 0,1-1 0,-1 1 0,0 0 0,0-1 0,0 1 0,0 0 0,0-1 0,0 1 0,-2 0 0,-17 1 41,14 0-40,0 0 0,1 0-1,-1 0 1,1 1 0,-1 0-1,1 0 1,0 1 0,-1-1-1,1 1 1,0 0 0,1 0-1,-1 1 1,1 0 0,-5 4-1,1 0 22,0 0 0,1 1 0,0 0 0,1 0 0,0 0 0,1 1 0,-8 17 0,11-23-24,1-1 1,0 1-1,0 0 0,1-1 1,-1 1-1,1 0 1,-1 0-1,1 0 0,0-1 1,1 1-1,-1 0 0,1 0 1,-1-1-1,1 1 0,0 0 1,1-1-1,-1 1 1,1-1-1,-1 1 0,1-1 1,0 0-1,0 1 0,0-1 1,1 0-1,-1-1 1,4 4-1,-3-4-70,0 1-1,-1-1 1,2 0 0,-1 0 0,0 0-1,0 0 1,1-1 0,-1 0 0,0 1 0,1-1-1,0 0 1,-1-1 0,1 1 0,-1-1-1,1 1 1,6-1 0,-2-1-854,0 0-1,0 0 1,0-1 0,0 0-1,0 0 1,9-5 0,18-7-1621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8514,'8'-4'6251,"13"6"-4521,-16-2-1131,69 12 2702,-45-10-1960,-22-2-1062,1 1-1,-1-1 1,1 2-1,-1-1 1,0 1 0,8 2-1,-14-4-259,0 1-1,0-1 0,-1 1 0,1-1 1,0 1-1,0-1 0,-1 1 0,1-1 1,0 1-1,0-1 0,-1 1 0,1 0 1,-1 0-1,1-1 0,-1 1 0,1 0 1,-1 0-1,1 0 0,-1-1 0,0 1 1,1 0-1,-1 0 0,0 0 0,0 0 1,1 0-1,-1 0 0,0 0 0,0 0 1,0-1-1,0 1 0,0 0 0,-1 0 1,1 2-1,-1-1 5,0 1 0,0-1 0,0 0 0,-1 1 0,1-1 0,0 0 0,-1 0 0,0 0 0,-2 3 0,-13 10 99,12-10-87,-1 0-1,1 0 1,-8 11-1,12-14-23,0 0 0,0-1 0,1 1-1,-1-1 1,1 1 0,-1 0 0,1 0 0,-1-1-1,1 1 1,0 0 0,0 0 0,0 0 0,0-1-1,1 4 1,-1-4-5,0 0 0,1 0 0,-1 0 0,0 0-1,1 0 1,-1 0 0,1 0 0,-1 0 0,1 0 0,-1 0-1,1 0 1,0 0 0,-1 0 0,1-1 0,0 1 0,0 0 0,0 0-1,0-1 1,-1 1 0,1-1 0,0 1 0,0-1 0,0 1 0,1 0-1,2-1-16,0 1-1,0-1 1,0 1-1,0-1 1,0 0-1,0-1 1,0 1-1,0-1 1,-1 0-1,1 0 1,0 0-1,6-3 1,5-2-444,25-17 0,-13 7 343,8-1-57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10570,'-1'2'4937,"1"5"-2008,1 4-865,-1 2-207,3 7-529,-1 1-392,2 2-568,0-1-136,3-3-648,0-2-536,3-9 600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28 8842,'5'-10'2141,"-4"7"-1113,0 1 0,1-1 0,-1 1 0,1-1-1,1-2 1,-2 5 991,-1 0-285,0 3-491,-9 132 908,8-126-2040,-7 52 249,3-26-103,1 0 1,2 67-1,2-92-236,1 0 1,1 0 0,0-1-1,0 1 1,1 0 0,0-1-1,1 0 1,0 0-1,0 0 1,1 0 0,0 0-1,0-1 1,1 0 0,12 12-1,-14-16-19,0 0 0,1 0 0,-1 0-1,1-1 1,0 0 0,0 0 0,5 3 0,-7-5-46,1 0 0,-1 0 0,0 0 0,0-1 1,0 1-1,1-1 0,-1 0 0,0 0 0,0 0 1,1 0-1,-1 0 0,0-1 0,0 0 0,6-1 0,-6 1-109,-1 0-1,1 0 0,-1-1 0,1 1 1,-1-1-1,0 1 0,1-1 1,-1 0-1,0 0 0,0 0 0,-1 0 1,1 0-1,0 0 0,-1-1 1,3-3-1,-1 0-448,0 0-1,-1-1 1,0 1 0,0-1-1,2-11 1,0-29-966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80 9370,'0'-2'5075,"0"-6"1564,-1 5-6522,1 0 0,-1 1 0,0-1 0,1 1 0,-1 0 0,0-1 0,0 1 0,-1 0 0,1-1 0,0 1 0,-3-3-1,-2-2 37,0 0 0,-10-8 0,15 14-130,0 0 1,-1 0-1,1 0 0,-1 1 0,1-1 1,-1 0-1,0 1 0,1-1 0,-1 1 1,0-1-1,1 1 0,-1 0 0,0-1 1,1 1-1,-1 0 0,0 0 0,0 1 1,1-1-1,-4 1 0,2 0 3,0 0 1,0 0-1,1 0 0,-1 0 1,1 1-1,-1-1 0,1 1 1,-1 0-1,-2 3 0,-1 0 14,1 2 0,0-1 0,1 0-1,0 1 1,0 0 0,0 0 0,1 0-1,0 1 1,0-1 0,1 1 0,0 0-1,0-1 1,0 11 0,0-10-18,2 1 1,0 0-1,0-1 1,0 1-1,1-1 0,0 1 1,1-1-1,0 1 1,0-1-1,1 0 1,0 0-1,5 10 1,-6-15-65,0 0 0,0 0 1,0 0-1,0-1 0,1 1 1,-1-1-1,1 1 0,0-1 1,0 0-1,-1 0 0,2 0 1,-1 0-1,0 0 0,0-1 1,0 0-1,1 1 0,-1-1 1,7 1-1,0-1-609,0 0 1,0-1-1,0 0 0,0 0 1,14-3-1,14-5-700</inkml:trace>
  <inkml:trace contextRef="#ctx0" brushRef="#br0" timeOffset="1">250 215 9018,'5'-2'1067,"1"1"0,-1 1-1,1-1 1,-1 1 0,1 0 0,-1 0 0,9 1 0,18 2 3081,-24-4-3587,-7 1-420,1 0 0,0 0 0,-1 0 0,1 0 0,0 0 1,-1 0-1,1 1 0,2 0 0,-4-1-118,1 0 0,0 1 0,-1-1 0,1 1 1,-1-1-1,1 1 0,-1-1 0,0 1 0,1-1 0,-1 1 0,1-1 0,-1 1 0,0 0 0,1-1 1,-1 1-1,0-1 0,0 1 0,0 0 0,1-1 0,-1 1 0,0 0 0,0-1 0,0 1 1,0 0-1,0 0 0,0 0 0,-1 7 3,-1-1 0,1 1 0,-1-1 0,0 0 0,-1 0 0,0 0 0,0 0 0,-7 11 0,-1 4 27,11-22-53,0 1 0,-1-1 1,1 1-1,0-1 1,-1 1-1,1-1 1,0 1-1,0-1 1,0 1-1,0-1 0,0 1 1,0 0-1,0-1 1,0 1-1,0-1 1,0 1-1,0-1 1,0 1-1,0 0 0,0-1 1,0 1-1,0-1 1,1 1-1,-1-1 1,0 1-1,0-1 1,1 1-1,-1-1 0,0 1 1,1-1-1,-1 1 1,1-1-1,-1 0 1,0 1-1,1 0 1,3-3-29,82-20-1126,-59 14-216,-4 1 548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34 9794,'-14'-29'3944,"14"29"-3886,0 0 0,0 0 0,0 0 0,0 0 0,0 0 0,0 0 0,0-1 1,0 1-1,0 0 0,0 0 0,0 0 0,0 0 0,0 0 0,0 0 0,0-1 1,0 1-1,0 0 0,0 0 0,0 0 0,0 0 0,0 0 0,0-1 0,0 1 0,0 0 1,0 0-1,0 0 0,0 0 0,0 0 0,0 0 0,0 0 0,0-1 0,0 1 1,1 0-1,-1 0 0,0 0 0,0 0 0,0 0 0,0 0 0,0 0 0,0 0 1,1 0-1,-1 0 0,0 0 0,0 0 0,8 1 1567,7 6 444,-14-6-1898,1 0 1,0 0-1,0 0 0,-1 0 1,1 1-1,0-1 0,-1 0 1,1 1-1,-1 0 0,0-1 1,1 1-1,-1 0 0,0 0 1,0-1-1,0 1 0,0 0 1,-1 0-1,1 0 0,0 4 1,0-2-149,-1 0 0,0 0 1,-1-1-1,1 1 0,-1 0 1,1 0-1,-1 0 0,0-1 1,0 1-1,-2 3 0,-2 5 41,-1 0 0,-7 11 0,13-23-60,0 0 0,0 1 0,0-1-1,-1 0 1,1 0 0,0 0-1,0 0 1,0 0 0,0 0-1,0 0 1,0 1 0,0-1-1,0 0 1,0 0 0,0 0-1,0 0 1,0 0 0,0 1 0,0-1-1,0 0 1,0 0 0,0 0-1,0 0 1,0 0 0,0 0-1,0 1 1,0-1 0,0 0-1,0 0 1,0 0 0,0 0 0,0 0-1,1 0 1,-1 0 0,0 1-1,0-1 1,0 0 0,0 0-1,0 0 1,0 0 0,8 2-81,19-5-587,-22 3 465,40-7-1025,-12 1 479</inkml:trace>
  <inkml:trace contextRef="#ctx0" brushRef="#br0" timeOffset="1">558 16 15627,'0'0'5385,"0"0"-5144,0 0-401,0 1-841,3 7-663,-1-3 1016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12731,'4'0'4929,"-1"2"-3481,1-4-96,-4 2-760,0 0-864,0 0 48</inkml:trace>
  <inkml:trace contextRef="#ctx0" brushRef="#br0" timeOffset="1">229 1 9882,'32'6'5033,"-21"9"-824,-6-3-2272,4 0-665,1 0-200,-5-4-1080,2-3-4217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138 133 11082,'3'-6'1595,"0"-1"-292,0 0 0,-1 0-1,3-11 1,-5 15-1100,1 1 0,-1-1-1,0 1 1,0-1 0,0 0 0,-1 1 0,1-1-1,-1 1 1,1-1 0,-1 1 0,0-1-1,0 1 1,-2-5 0,1 3 80,-1-1 0,0 1 0,0 0 0,0 0 0,0 0 0,-1 0 0,0 1 0,-5-5 0,7 7-244,1 0-1,-1 0 1,1 0 0,-1 0-1,1 1 1,-1-1 0,0 1-1,1-1 1,-1 1 0,0 0 0,1-1-1,-1 1 1,0 0 0,1 0-1,-1 0 1,0 0 0,0 1-1,1-1 1,-1 0 0,0 1-1,1-1 1,-1 1 0,1-1-1,-1 1 1,0 0 0,1 0 0,0 0-1,-1 0 1,-2 2 0,2-1-16,-1 1 0,1-1 0,-1 1 0,1 0 1,0 0-1,0 0 0,0 0 0,-1 4 0,-11 29 84,5-11-54,5-16-43,1 1 1,0 0 0,1 0-1,0 0 1,1 1 0,0-1-1,0 0 1,1 0 0,2 21-1,-1-26-16,0 0-1,0-1 1,1 1-1,-1 0 1,1-1-1,0 1 1,0-1-1,1 0 1,-1 0-1,5 5 1,-5-6-11,1 0 0,0-1 1,0 1-1,0-1 0,0 1 0,1-1 1,-1 0-1,0 0 0,1-1 0,-1 1 1,1-1-1,0 0 0,0 0 0,5 1 1,-3-1-251,1-1 0,0 0 0,-1 0 0,1-1 0,0 1 0,10-4 0,17-4-398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10994,'0'0'394,"0"0"1,0-1-1,0 1 0,0 0 0,0-1 0,0 1 0,0 0 0,0 0 1,0-1-1,0 1 0,1 0 0,-1-1 0,0 1 0,0 0 0,0 0 1,1-1-1,-1 1 0,0 0 0,0 0 0,1-1 0,-1 1 0,0 0 0,0 0 1,1 0-1,0-1 0,10-1 2250,-8 2-2583,0 1 0,-1-1 0,1 0 0,0 1 0,5 1 0,-7-1-47,0-1 0,0 1 1,0-1-1,-1 1 0,1-1 1,0 1-1,0 0 0,-1 0 1,1-1-1,0 1 0,-1 0 1,1 0-1,-1 0 0,1 0 0,-1 0 1,1-1-1,0 3 0,3 22-2,-3-22 0,-1 1-9,2 5 5,-1 0 0,-1 1 0,0-1 0,-2 18 0,1-21 1,0 3 7,0-1 0,1 11 0,0-17-14,0-1-1,0 1 1,0 0-1,0 0 1,1-1-1,-1 1 1,1 0-1,-1-1 1,1 1-1,-1 0 1,1-1-1,0 1 1,0-1-1,0 1 1,0-1-1,0 0 0,2 2 1,-2-2-7,-1-1 0,1 0 0,0 1 0,0-1 0,0 0 0,0 0 0,0 0 0,-1 0 0,1 0 1,0 0-1,0 0 0,0 0 0,0 0 0,0 0 0,0 0 0,-1-1 0,1 1 0,0 0 0,0-1 0,0 1 0,0 0 0,-1-1 0,1 1 0,0-1 0,0 0 0,22-17-809,-22 17 734,38-31 184,-21 11 296</inkml:trace>
  <inkml:trace contextRef="#ctx0" brushRef="#br0" timeOffset="1">299 0 12683,'9'12'5217,"-4"11"-2969,1 5-359,-6 7-601,-7 3-360,0-2-664,7 0-160,-1-8-128,1-7-248,7-9-808,-1-10-608,5-7 799,0-10 177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10490,'-1'0'381,"0"0"-1,0 1 0,0-1 1,0 0-1,0 1 0,0-1 1,0 1-1,0 0 0,0-1 1,0 1-1,-1 1 0,0 0 8,0 1 1,0-1-1,1 1 0,-1 0 0,-1 4 0,-5 7 612,-11 11 580,13-17-768,0 0 0,1 0-1,-10 17 1,15-24-739,0 0 0,0 0 0,0 0 0,0 0 0,0 0 0,0 0 0,0 0 0,0 0 1,0 1-1,0-1 0,1 0 0,-1 0 0,0 0 0,1 0 0,-1 0 0,1 0 0,-1 0 0,1 0 0,-1 0 0,1 0 0,1 0 0,17 20 658,-16-18-570,4 4-12,0-1-1,1 0 0,-1 0 0,10 4 1,-15-8-118,1-1 1,-1 0-1,0 0 0,1 0 1,0 0-1,-1 0 1,1-1-1,-1 1 0,1-1 1,0 0-1,0 1 1,-1-1-1,1 0 1,0-1-1,-1 1 0,1 0 1,0-1-1,-1 0 1,4 0-1,7-6 360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14147,'0'1'792,"0"0"-336,4 2 929,-4-3-537,0 0 352,0 0 72,0 0-279,-1 0-169,-1 0-1432,1 0-1241,0 0 1201</inkml:trace>
  <inkml:trace contextRef="#ctx0" brushRef="#br0" timeOffset="1">28 232 9874,'4'18'4521,"-2"-12"-1584,2 1-1569,-2 2 72,-2-5-415,0 0-169,0-4-1800,-1 0-3665,0 0 3184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12723,'-1'15'4809,"3"-6"-3377,2-2-32,-2-3-351,2-1-201,-4-3-1144,0-2-889,0 2 753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1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22 7154,'-3'0'12837,"-6"-5"-10300,3 2-2293,0 0-194,0 1 1,0 0 0,-1 0 0,1 1 0,-1-1 0,1 1 0,-1 1 0,1-1 0,-10 2 0,14-1-47,-1 0-1,0 1 1,0 0 0,0-1 0,1 1 0,-1 0-1,1 0 1,-1 0 0,0 1 0,1-1-1,0 1 1,-1-1 0,1 1 0,0 0-1,0 0 1,0 0 0,-3 3 0,1 1-7,0 0 1,1 0 0,0 0 0,-1 0 0,-2 10 0,2-2 8,0 0 1,2 0-1,-1 0 1,2 0-1,0 0 1,1 24-1,1-33-3,-1 0 0,1 0 0,-1 0 0,2 0 0,-1 0 0,0 0 0,1-1 0,0 1 0,0 0 0,0-1 0,1 1 0,0-1 0,0 0 0,0 0 0,0 0 0,5 4 0,-3-4-69,0 0 0,-1 0 0,1-1-1,0 0 1,1 0 0,-1-1 0,1 1 0,-1-1 0,1 0 0,-1-1 0,1 0-1,0 1 1,9-1 0,-6-1-23,0 0 1,0-1-1,0 0 0,0 0 1,17-5-1,9-7 192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10714,'2'27'4881,"-2"-7"-2120,3 3-1073,1 5-23,0-3-393,1 0-232,-1-2-496,-1-5-200,1-3-480,-1-2-592,3-9-1544,4-5 2864,0-6-1008</inkml:trace>
  <inkml:trace contextRef="#ctx0" brushRef="#br0" timeOffset="1">223 3 11658,'-56'32'6062,"37"-22"-4942,-23 16 0,29-18-613,9-5-276,0-1-1,-1 1 1,1 0-1,0 0 1,1 0-1,-1 1 1,0-1 0,-3 6-1,7-8-213,0-1-1,0 0 1,0 0-1,0 1 0,0-1 1,0 0-1,0 0 1,0 1-1,0-1 1,0 0-1,0 0 1,0 0-1,0 1 1,0-1-1,0 0 0,0 0 1,0 1-1,0-1 1,1 0-1,-1 0 1,0 0-1,0 1 1,0-1-1,0 0 1,0 0-1,1 0 1,-1 0-1,0 1 0,0-1 1,0 0-1,1 0 1,-1 0-1,0 0 1,0 0-1,0 0 1,1 0-1,-1 0 1,1 1-1,11 2 110,-9-2-72,28 6 134,1-1 1,35 1 0,-40-4-247,-23-3-427,-1 1 0,1 0 1,0 0-1,4 1 1,1 1-481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26 8650,'-10'5'4697,"0"-3"-512,8 0-2113,10 2-143,6 0-377,10 1-304,3-4-408,1-1-135,2-6-257,-2-4-136,2 1-168,-4-1 48,4 4-1008,-4 0-641,9 4 897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12675,'4'17'5185,"-4"6"-3137,0 1-23,-5 5-449,4 1-344,2-3-608,-1-4-207,8-9-914,-5-6-607,14-8 696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82 9674,'-1'0'395,"1"0"1,-1 0-1,1 0 1,-1 0-1,1 0 0,-1 0 1,1 0-1,-1 0 0,1-1 1,0 1-1,-1 0 0,1 0 1,-1 0-1,1-1 1,0 1-1,-1-1 0,-4-9 2532,4 6-2542,0 2-229,0 0-1,0 0 1,0 0 0,0 0 0,-1 0-1,1 0 1,-1 0 0,-1-1 0,-6-7 362,-17-13 0,25 22-467,-1 0 1,0-1-1,0 1 1,1 0-1,-1 0 1,0 0-1,0 0 0,0 0 1,0 1-1,0-1 1,-1 0-1,1 1 1,0 0-1,0-1 1,0 1-1,0 0 1,-1 0-1,1 0 1,0 1-1,0-1 1,0 0-1,0 1 1,0-1-1,-1 1 0,1 0 1,0 0-1,0 0 1,1 0-1,-1 0 1,0 0-1,0 0 1,0 1-1,-2 2 1,-1 2 37,0-1 0,0 1 0,1 0 0,0 1 0,0-1 1,0 1-1,-4 13 0,1-2 49,2 0 0,0 0 0,1 1 1,1 0-1,-1 30 0,3-38-105,2 0 0,-1-1 0,1 1-1,1 0 1,0 0 0,0-1 0,1 1 0,0-1-1,1 0 1,1 0 0,6 13 0,-9-20-71,0 0 0,1 0 1,-1 0-1,1 0 0,-1 0 1,1-1-1,0 1 0,0-1 1,0 0-1,0 0 0,1 0 1,-1 0-1,1 0 0,3 1 1,-2-2-235,0 0 0,0 0 1,0 0-1,0-1 1,0 0-1,0 1 0,0-2 1,1 1-1,-1-1 1,6-1-1,27-10-881</inkml:trace>
  <inkml:trace contextRef="#ctx0" brushRef="#br0" timeOffset="1">329 173 10186,'0'21'5017,"-3"-4"-1576,0 12-1497,-1 1-103,3 8-601,0-2-288,2-8-584,3 1-200,3-14-336,1-3-360,1-16-1112,0-7-1137,0-10 1705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11186,'-15'17'4945,"-1"0"-2512,-9-1-593,1 4-175,2-6-385,5-4-264,10-2-424,6-2-136,4-2-232,3 1-95,10 3-97,3 0 0,5 2-32,-4 0 32,1-1-537,-1 0-615,-1-6 728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8026,'0'1'244,"0"-1"1,0 0-1,0 0 1,0 0-1,0 0 1,0 1-1,0-1 1,-1 0 0,1 0-1,0 1 1,0-1-1,0 0 1,0 0-1,0 0 1,0 1-1,0-1 1,0 0-1,0 0 1,0 1-1,1-1 1,-1 0-1,0 0 1,0 0 0,0 1-1,0-1 1,0 0-1,0 0 1,0 0-1,0 0 1,1 1-1,-1-1 1,0 0-1,0 0 1,0 0-1,0 0 1,1 0-1,-1 1 1,0-1 0,0 0-1,0 0 1,1 0-1,-1 0 1,0 0-1,0 0 1,0 0-1,1 0 1,-1 0 1571,0 0-305,2 0-465,4 0-898,1 1 1,-1-1 0,1 1 0,-1 0-1,1 1 1,-1-1 0,11 6-1,-16-7-146,0 1 0,0 0-1,-1 0 1,1 0-1,0 0 1,-1 0-1,1 0 1,-1 0 0,1 0-1,-1 0 1,1 0-1,-1 0 1,0 0 0,1 0-1,-1 0 1,0 0-1,0 0 1,0 1 0,0-1-1,0 0 1,0 0-1,0 0 1,0 0 0,-1 0-1,1 2 1,-1 0 0,0 8 19,-1 0 0,-5 15 0,6-22-7,-1-1 0,0 1-1,0 0 1,0-1-1,0 1 1,0-1-1,-1 1 1,0-1 0,-4 4-1,2 0 32,5-7-44,0 0 0,0 0-1,0 0 1,0 0 0,0 0 0,0 0 0,0 0-1,0 1 1,0-1 0,0 0 0,0 0-1,0 0 1,0 0 0,0 0 0,0 0-1,0 0 1,0 1 0,0-1 0,0 0-1,0 0 1,0 0 0,0 0 0,1 0 0,-1 0-1,0 0 1,0 0 0,0 0 0,0 0-1,0 1 1,0-1 0,0 0 0,0 0-1,0 0 1,0 0 0,1 0 0,-1 0 0,1 0-2,1 0 0,-1 0 0,1 0 1,-1 0-1,1 0 0,-1 0 1,1 0-1,-1 0 0,2-1 1,51-15-218,-36 9-443,32-6 1,-11 9 173</inkml:trace>
  <inkml:trace contextRef="#ctx0" brushRef="#br0" timeOffset="1">765 11 16059,'0'-2'5682,"0"-4"-4570,0 5-72,-1 1-48,-1 0-368,1 0-1488,-7 0 2641,7-1-1705</inkml:trace>
  <inkml:trace contextRef="#ctx0" brushRef="#br0" timeOffset="2">921 21 13987,'5'18'5097,"2"-7"-3969,2 1-63,2-7-209,-2-5-320,4-1-1192,-1-11-921,0-3 985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7330,'20'18'4585,"-15"-4"360,3 4-2449,-8-4-1160,2 0-383,-2-3-705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140 126 8746,'2'-9'1751,"-1"0"0,1 0 0,-1 0 1,-1 0-1,0-15 0,0 21-1602,0 1 1,-1-1-1,1 1 0,-1-1 0,1 1 1,-1-1-1,0 1 0,0-1 1,0 1-1,0 0 0,0-1 0,0 1 1,-1 0-1,1 0 0,-1 0 0,0 0 1,1 0-1,-1 0 0,0 1 1,0-1-1,0 0 0,0 1 0,0 0 1,-4-2-1,4 2-117,1 1 1,-1-1-1,0 1 1,0 0-1,0-1 0,0 1 1,0 0-1,0 0 1,1 0-1,-1 1 0,0-1 1,0 0-1,0 1 1,0-1-1,0 1 0,1 0 1,-1-1-1,0 1 0,1 0 1,-1 0-1,0 0 1,1 0-1,-1 0 0,-1 3 1,-2 1-7,1-1 0,0 2-1,0-1 1,0 0 0,1 1 0,-4 6 0,2 0 35,-1 1-1,1 0 1,1 0 0,1 1 0,-1-1 0,0 19-1,3-22-10,0 1 0,1 0 0,0 0-1,1 0 1,0 0 0,1-1 0,0 1 0,6 16-1,-6-23-69,0 0 1,1 1-1,-1-1 0,1 0 0,0 0 0,0-1 0,0 1 0,0 0 1,1-1-1,-1 0 0,1 0 0,0 0 0,0 0 0,0-1 0,0 1 1,1-1-1,-1 0 0,9 2 0,-6-2-373,0 0-1,0-1 1,0 0-1,0 0 1,1 0-1,-1-1 1,0-1 0,0 1-1,0-1 1,0 0-1,0 0 1,9-4-1,18-11-1055</inkml:trace>
  <inkml:trace contextRef="#ctx0" brushRef="#br0" timeOffset="1">362 187 12059,'0'19'4857,"0"5"-2913,0 4 0,0 2-367,2 8-265,-2-8-648,-1-5-264,5-7-536,-4-10-496,0-10-1288,0-2-985,0 3 1729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3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9178,'-4'0'946,"0"1"0,1 0 0,-1 0 0,1 0 0,-1 1 0,1-1 0,0 1 0,-4 2 0,3-1-294,-1 1-1,1 0 1,0-1-1,-7 9 1,5-5-246,1 1 0,0 0-1,0 0 1,1 1 0,-6 16 0,9-24-379,1-1 1,-1 1-1,1 0 0,0 0 0,0 0 1,-1 0-1,1-1 0,0 1 1,0 0-1,0 0 0,0 0 0,0 0 1,0 0-1,0 0 0,0 0 1,1-1-1,-1 1 0,0 0 0,0 0 1,1 0-1,-1 0 0,1-1 1,-1 1-1,0 0 0,1 0 0,-1-1 1,1 1-1,0 0 0,-1-1 0,1 1 1,0-1-1,-1 1 0,1 0 1,1 0-1,2 0 5,0 1 0,0-1 0,0 0 0,0 0 0,0 0 0,5 0 0,4 1 19,87 18-3886,-74-15 2627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9298,'-1'0'510,"1"1"0,0-1 0,-1 1 0,1-1 0,-1 1 0,1-1 0,-1 1 0,1-1 0,-1 1 0,1-1 0,-1 1 0,0-1 0,1 0 0,-1 0 0,0 1 0,0-1 0,-13 4 3697,14-4-4196,0 0 6,0 0 0,0 0-1,0 0 1,0 0 0,-1 0 0,1 0 0,0 0-1,0 0 1,0 0 0,0 0 0,0 0-1,0 0 1,0 0 0,-1 0 0,1 0 0,0 0-1,0-1 1,0 1 0,0 0 0,0 0-1,0 0 1,0 0 0,0 0 0,0 0-1,0 0 1,0 0 0,-1 0 0,1 0 0,0 0-1,0-1 1,0 1 0,0 0 0,0 0-1,0 0 1,0 0 0,0 0 0,0 0 0,0 0-1,0-1 1,0 1 0,0 0 0,0 0-1,0 0 1,0 0-8,0 0-1,0 0 1,0 0-1,0 0 1,0 0-1,0 0 0,0 0 1,0 0-1,0 0 1,1 0-1,-1 0 1,0 0-1,0 0 1,0 0-1,0 0 1,0 0-1,0 0 0,0 0 1,0 0-1,0 0 1,0 0-1,0 0 1,0 0-1,0 0 1,0 0-1,0 0 1,0 0-1,0 0 1,0 0-1,0 0 0,0 0 1,0 0-1,0 0 1,0 0-1,0 0 1,0 0-1,0 0 1,0 0-1,0 0 1,0-1-1,0 1 0,0 0 1,1 0-1,-1 0 1,0 0-1,0 0 1,0 0-1,0 0 1,0 0-1,0 0 1,4 11 98,-1 0 0,0 1 0,0-1-1,-1 1 1,-1-1 0,0 1 0,0 0 0,-1 0 0,-3 17 0,1-2 86,-3 31 293,5-49-622,0-1 0,0 1 0,1 0 0,3 11 0,0-12-689,-4-8 778,0 0 0,0 0 0,0 0 0,0 0 0,0 0-1,0 0 1,0 0 0,0 0 0,1 1 0,-1-1 0,0 0 0,0 0 0,0 0-1,0 0 1,0 0 0,0 0 0,1 0 0,-1 0 0,0-1 0,0 1 0,0 0-1,0 0 1,0 0 0,0 0 0,0 0 0,1 0 0,-1 0 0,0 0-1,0 0 1,0 0 0,0 0 0,0 0 0,0 0 0,0 0 0,1-1 0,7-14-3379,-8 13 3296,9-20-1309</inkml:trace>
  <inkml:trace contextRef="#ctx0" brushRef="#br0" timeOffset="1">141 79 10946,'-9'6'4704,"-7"0"-2799,1-1-855,8-2-470,0 1 0,1 0 0,-1 1 1,1 0-1,-10 8 0,15-11-458,-1-1 0,0 1 0,1 0 0,-1 0 0,1 0 0,-1 0 0,1 0 0,0 1 1,0-1-1,0 0 0,0 0 0,1 1 0,-1-1 0,0 1 0,1-1 0,0 1 0,-1-1 1,1 0-1,0 1 0,1-1 0,0 6 0,-1-7-85,1 1 0,0 0 1,-1-1-1,1 1 0,0 0 0,0-1 0,0 1 1,1-1-1,-1 1 0,0-1 0,0 0 1,1 0-1,-1 0 0,1 1 0,-1-1 0,1 0 1,0-1-1,-1 1 0,1 0 0,3 1 0,3 0 21,0 0-1,0 0 1,10 1-1,-12-2-33,56 7-530,-54-7 1559,-6 1-609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9674,'5'-11'4721,"-1"9"-1184,2-1-2137,-6 2-808,0 1-16,-2 0-680,1 0-760,0 0 480</inkml:trace>
  <inkml:trace contextRef="#ctx0" brushRef="#br0" timeOffset="1">32 279 11378,'4'17'4801,"-1"-2"-2688,1-14-1033,-3 7-168,-6-5-424,-6-5-504,-2 9-2120,2-4 1528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1470 335 7602,'8'18'4705,"-1"4"328,1-5-2417,0-2-1007,-3-2-289,-5-8-888,-2-5-712,-10-4 64</inkml:trace>
  <inkml:trace contextRef="#ctx0" brushRef="#br0" timeOffset="1">0 1 13411,'3'17'4809,"11"-13"-4361,-6 2-1128,0-6 384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13891,'14'3'2059,"0"-1"-1,-1-1 1,19 0-1,-22-1-1874,0 0 0,-1 0-1,1 1 1,0 0 0,-1 1-1,1 0 1,-1 1 0,10 4-1,-17-7-172,-1 1-1,0 0 1,0 0-1,1-1 1,-1 1-1,0 0 0,0 0 1,0 0-1,0 1 1,0-1-1,0 0 0,-1 0 1,1 0-1,0 1 1,-1-1-1,1 0 1,-1 1-1,1-1 0,-1 0 1,1 1-1,-1-1 1,0 1-1,0 2 1,0 3 18,0-1 0,-1 1 0,0 0 0,-2 6 0,0 6 25,1-9-24,0 0 0,0 0 0,-1 0 0,-4 10 1,3-7 5,0 0 0,1 0 0,-2 28 1,-2 6 802,7-47-829,0 1 1,0-1-1,0 0 1,0 0-1,0 0 1,0 0-1,0 1 1,0-1-1,0 0 1,0 0-1,0 0 1,0 0-1,0 0 1,0 1 0,0-1-1,0 0 1,0 0-1,0 0 1,0 0-1,0 1 1,0-1-1,0 0 1,0 0-1,0 0 1,0 0-1,0 0 1,0 1-1,1-1 1,-1 0-1,0 0 1,0 0-1,0 0 1,0 0-1,0 0 1,0 0-1,0 0 1,1 1-1,-1-1 1,0 0-1,0 0 1,0 0-1,0 0 1,1 0 0,-1 0-1,0 0 1,0 0-1,0 0 1,0 0-1,0 0 1,1 0-1,-1 0 1,0 0-1,0 0 1,0 0-1,0 0 1,1 0-1,11-5 254,-12 5-263,12-8 96,0 1 0,-1-2 0,1 0 1,-2 0-1,12-12 0,13-12-640,-20 21-305,4-1 362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11979,'21'16'4769,"-8"3"-2977,-3-5-544,-1-3-432,-5-3-632,-11-4-1968,-1-5-849,3-1 1393</inkml:trace>
  <inkml:trace contextRef="#ctx0" brushRef="#br0" timeOffset="1">174 145 8434,'6'27'4009,"-3"-2"-1313,0-2-695,-2-13-649,6-2-432,-6-8-2584,8-12 1240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10498,'0'0'176,"-1"0"0,1 0 1,0 1-1,-1-1 0,1 0 0,0 0 0,0 0 0,-1 0 0,1 0 0,0 0 1,0 0-1,0 1 0,-1-1 0,1 0 0,0 0 0,0 0 0,0 1 0,-1-1 0,1 0 1,0 0-1,0 0 0,0 1 0,0-1 0,0 0 0,0 0 0,-1 1 0,1-1 1,0 0-1,0 1 0,3 8 1586,11 8-807,42 36 604,-26-26-1110,47 57 0,-46-41-271,-1 1 0,45 95-1,22 106-31,-57-114-68,31 192 0,-9 140-24,-34-151 22,-14 384 0,-21-595 2,-24 122-1,-36 94 108,61-287-169,-60 215-612,53-210-205,13-35 781,0 0-1,0 1 0,-1-1 1,1 1-1,0-1 0,0 0 1,0 1-1,-1-1 0,1 0 1,0 1-1,-1-1 0,1 0 1,0 1-1,-1-1 0,1 0 1,0 1-1,-1-1 0,1 0 1,-1 0-1,1 0 0,0 0 1,-1 1-1,0-1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18 4625,'0'-8'2837,"-1"1"464,1 7-3231,-1-1 1,1 1-1,0 0 0,-1 0 1,1-1-1,-1 1 0,1 0 0,-1 0 1,1 0-1,0 0 0,-1 0 1,1 0-1,-1 0 0,1 0 1,-1 0-1,1 0 0,-1 0 1,1 0-1,-1 0 0,-4 0 191,0 1-1,1 0 0,-1 0 1,0 1-1,1-1 1,-1 1-1,1 0 0,-1 0 1,1 0-1,0 1 0,0 0 1,-5 3-1,-5 7 699,-23 25 0,28-29-634,-10 13-2,1 2-1,1 0 1,2 0-1,0 2 1,1 0-1,-16 44 1,9-10-173,3 0 0,-10 66-1,12-26 128,4 1 0,3 172-1,37 203 423,44 210-193,-21-408-364,-29-190-50,36 93 1,27 35 118,-19-68-28,-62-139-171,5 10 11,1 0 0,0-1 0,19 24 0,-11-19 5,22 38 1,-35-48-299,-6-12 31,-1-7 20,1-7-45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32 6881,'7'-14'3129,"-1"3"-1008,4 4-217,-5 7 200,-4 8-127,-5 15-457,-16 7-152,-14 16-431,-3 6-193,-6-2-312,6 2-152,9-11-216,5-6-64,7-9-624,6-7-608,3-15-2265,4-9 2185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10746,'11'18'4777,"1"3"-2264,4 11-801,2 3-127,-3-2-393,2 0-288,-1-7-472,0-6-152,0 0-176,-3-10-104,-2-2-488,0 0-376,-5-1-1417,0 6 1417</inkml:trace>
  <inkml:trace contextRef="#ctx0" brushRef="#br0" timeOffset="1">387 305 12819,'0'11'5065,"0"-1"-3065,-4 4-367,0-2-217,4 4-224,-3 1-592,5 0-216,3-2-256,-5-4-248,0-3-752,2-2-552,1 0-489,5 6 993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 10514,'-2'8'4417,"-17"6"-2440,-5 10-305,-7 19-440,-7 3-224,-1 8-455,3-6-193,11-11-264,9-4-152,6-16-753,4-1-695,-2-9 912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10258,'9'0'4561,"4"9"-2192,8 6-609,-1 0-32,3 14-335,-3 1-241,-1 10-456,1 4-184,-3-8-224,0-1-96,-5-9-224,-5-6-288,-3-5-936,-3-6-808,6-5 1231</inkml:trace>
  <inkml:trace contextRef="#ctx0" brushRef="#br0" timeOffset="1">287 263 10402,'15'-3'1489,"-7"1"-632,-1 1 0,1 0 0,-1 0 1,8 1-1,-5 0-90,24 1 2142,-31-1-2692,0 1 0,0-1 1,0 1-1,-1 0 1,1 0-1,0 0 1,-1 0-1,1 0 1,-1 0-1,3 2 1,-4-2-192,-1-1 1,1 1-1,-1-1 0,1 1 1,-1-1-1,1 1 1,-1-1-1,1 1 0,-1 0 1,0-1-1,1 1 1,-1 0-1,0-1 0,1 1 1,-1 0-1,0-1 1,0 1-1,0 0 1,0 0-1,1-1 0,-1 1 1,0 0-1,0 0 1,0-1-1,-1 1 0,1 0 1,0-1-1,0 1 1,0 0-1,-1 0 0,1-1 1,0 1-1,0 0 1,-1-1-1,1 1 0,-1-1 1,0 2-1,-2 2 25,0 0-1,0-1 1,-1 1-1,-6 4 1,3-2 29,3-2-15,0 1 1,0-1-1,0 1 1,1 0-1,0 0 1,0 0-1,0 0 1,0 1-1,1-1 0,0 1 1,0 0-1,1-1 1,-2 7-1,3-11-58,0-1 0,0 1 1,0-1-1,0 1 0,1-1 0,-1 1 0,0-1 0,0 1 0,0-1 0,1 1 0,-1-1 0,0 1 1,0-1-1,1 1 0,-1-1 0,0 0 0,1 1 0,-1-1 0,1 0 0,-1 1 0,0-1 0,1 0 1,-1 1-1,1-1 0,-1 0 0,1 0 0,-1 1 0,1-1 0,-1 0 0,1 0 0,-1 0 0,1 0 1,0 0-1,19 1 54,-15-2-117,0 0 1,0 0-1,0 0 1,0-1-1,-1 1 1,1-1-1,0 0 1,-1-1-1,7-4 1,4-3-813,17-17 1,-18 15 619,7-7-153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11642,'11'0'4489,"-7"-5"-2680,0-2-977,-4 4-120,-3 2-88,3 1-1208,-1 0-1168,0 0 1128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11322,'4'11'4705,"2"-6"-2328,4 0-649,-2-1-215,-6 0-289,4-4-768,-9 0-680,2-1-2689,-1 0 2025</inkml:trace>
  <inkml:trace contextRef="#ctx0" brushRef="#br0" timeOffset="1">84 153 10802,'-12'4'4601,"15"4"-2240,-3-3-529,0-2-720,0-3-495,0-1-1682,0-1 721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 10154,'-1'-2'4153,"-1"1"-1896,1 0-833,-4 1-184,-11 6-96,-4 10-544,-36 53-167,31-26-185,13-2-64,0-7-120,4-5-216,-3-8-705,-2-8-775,2-11 976</inkml:trace>
  <inkml:trace contextRef="#ctx0" brushRef="#br0" timeOffset="1">1 0 10210,'28'16'4777,"-11"4"-1368,2 6-1881,3 2-15,-7 3-209,-1-4-248,-2-3-504,-4-3-168,2-3-160,-2 2-360,1-5-1016,-2-7-752,3 2 1039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40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9106,'51'-32'3785,"-51"35"-1729,4 4-479,-4 5-97,1 1-232,7 14-624,-5 1-264,-1-2-224,0 3-40,6-9-64,-2-6 80,3-12-960,-6-6-840,6-9 1080</inkml:trace>
  <inkml:trace contextRef="#ctx0" brushRef="#br0" timeOffset="1">53 11 7890,'12'-4'3784,"-1"4"-1263,1-3-625,-7 1-527,0 2-353,-5-2-512,0 2-248,0 0-472,0 0-912,0 0 776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03.42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968 0 2881,'12'4'596,"12"6"2504,-24-10-3008,0 0 0,0 0-1,0 0 1,0 0 0,0 0-1,0 0 1,0 0-1,-1 0 1,1 0 0,0 0-1,0 0 1,0 0 0,0 0-1,0 0 1,0 0-1,0 0 1,0 0 0,0 0-1,0 0 1,0 0 0,0 0-1,0 0 1,0 0-1,0 0 1,0 0 0,0 0-1,0 1 1,0-1 0,0 0-1,0 0 1,0 0 0,0 0-1,0 0 1,0 0-1,0 0 1,0 0 0,0 0-1,0 0 1,0 0 0,0 0-1,0 0 1,0 0-1,0 0 1,0 0 0,0 1-1,0-1 1,0 0 0,0 0-1,0 0 1,0 0-1,0 0 1,0 0 0,0 0-1,0 0 1,0 0 0,0 0-1,0 0 1,0 0-1,0 0 1,0 0 0,0 0 135,-1 0 1,1 0-1,0 0 0,-1 0 1,1 0-1,-1 0 1,1 0-1,0 0 0,-1 0 1,1 0-1,-1-1 1,1 1-1,0 0 0,-1 0 1,1 0-1,0-1 1,-1 1-1,1-1 1,-1 1-149,0-1 0,0 1 1,0 0-1,0-1 0,0 1 1,0 0-1,-1 0 0,1-1 1,0 1-1,0 0 1,0 0-1,0 0 0,0 0 1,0 1-1,-2-1 0,2 0 12,-2 1-42,1-1-1,-1 1 1,1-1 0,0 1 0,-1 0-1,-2 1 1,3-1-21,-13 6 152,0 1-1,-16 10 1,-11 13 425,-66 62 0,61-46-216,31-30-286,15-16-98,1 0 1,-1 0-1,0-1 1,0 1-1,1 0 1,-1 0-1,1 0 1,-1 1-1,1-1 1,0 0-1,-1 0 1,1 0-1,0 0 1,-1 0-1,1 2 1,0 2 27,-3-6-82,2 1 38,1 0 0,0 0-1,0 0 1,0 0 0,-1-1 0,1 1-1,0 0 1,0 0 0,0-1 0,-1 1-1,1 0 1,0 0 0,0 0 0,0-1-1,0 1 1,0 0 0,0-1 0,0 1-1,0 0 1,0 0 0,0-1 0,0 1-1,0 0 1,0 0 0,0-1 0,0 1-1,0 0 1,0-1 0,0 1 0,0 0-1,0 0 1,0-1 0,36-24-14,41-24 25,-70 44 4,7-3 8,-13 7-9,0 1-1,-1 0 1,1-1 0,0 1 0,-1 0 0,1 0 0,0 0 0,-1 0 0,1 0-1,0-1 1,-1 1 0,1 0 0,0 0 0,0 1 0,-1-1 0,1 0 0,0 0-1,0 0 1,-2-1 63,1 1-56,0 0 0,0-1-1,0 1 1,0 0-1,0 0 1,0 0-1,0-1 1,0 1 0,-1 0-1,1 0 1,0 0-1,0 0 1,0-1-1,0 1 1,0 0 0,-1 0-1,1 0 1,0 0-1,0 0 1,0 0-1,-1-1 1,1 1-1,0 0 1,0 0 0,0 0-1,-1 0 1,1 0-1,0 0 1,0 0-1,0 0 1,-1 0 0,1 0-1,0 0 1,0 0-1,-1 0 1,1 0-1,0 0 1,0 0-1,0 0 1,-1 1 0,1-1-1,0 0 1,0 0-1,0 0 1,-1 0-1,1 0 1,0 0 0,0 1-1,-7 1 39,4-2-40,1 1 0,-1 0 0,0 0 0,1 0 0,-1 1 0,1-1 0,-1 1 0,1-1 0,-4 4 0,-33 33 34,8-6-3,19-19-9,0 1-1,-18 31 0,22-33-21,-3 3 4,-1-1-1,0 0 0,-15 13 0,13-14 7,1 0-1,-20 28 1,-20 27 60,-2 3 20,44-55-69,-2-1 0,-17 17 0,-2 2 4,26-27-26,-7 8 9,1 0 0,0 1 0,-14 24 0,-41 69 26,56-93-38,-14 15 15,19-25-17,0 0 0,1 1 0,-9 13 0,1 10 8,10-23-7,0 0-1,0 0 1,-1 0 0,1 0 0,-2-1 0,-4 7-1,4-8-1,2-2-1,0 0 0,0 0 0,1 1 1,-5 6-1,-2 3 2,7-10-1,1-1-1,-1 0 1,0 1 0,1-1 0,0 1-1,-1-1 1,0 6 0,1-7-1,1 1 0,-1-1 1,1 1-1,-1-1 1,1 0-1,-1 0 0,0 1 1,0-1-1,0 0 0,1 0 1,-1 0-1,0 0 1,0 0-1,-1 0 0,1 0 1,0 0-1,0 0 0,0 0 1,-1-1-1,0 2 1,1-2-1,1 0-1,-1 0 1,1 1 0,0-1 0,-1 0 0,1 1 0,0-1 0,-1 0 0,1 1 0,0-1 0,-1 0 0,1 1 0,0-1-1,0 0 1,-1 1 0,1-1 0,0 1 0,0-1 0,0 1 0,0-1 0,0 1 0,-1-1 0,1 1 0,0-1-1,0 0 1,0 1 0,0-1 0,0 1 0,0-1 0,1 2 0,7 12-5,-8-13 5,1 0-1,-1 0 1,1 0 0,-1 0 0,1-1 0,-1 1 0,1 0 0,-1 0 0,0 0 0,1 0-1,-1 2 1,0-3-5,0 0 0,0 0 0,0 0 0,0 1 0,0-1 0,0 0 0,0 0 0,0 0 0,0 0 0,0 0 0,0 0 0,0 1 0,0-1 0,0 0 1,0 0-1,0 0 0,0 0 0,0 0 0,0 0 0,0 1 0,0-1 0,0 0 0,-1 0 0,1 0 0,0 0 0,0 0 0,0 0 0,0 0 0,0 0 0,0 0 0,0 0 0,-1 1 0,1-1 0,0 0 0,0 0 0,0 0 0,0 0 0,0 0 0,0 0 0,-1 0 0,1 0 0,0 0 0,0 0 0,0 0 0,0 0 0,0 0 0,-1 0 0,1 0 0,0 0 0,0 0 0,0-1 0,0 1 0,0 0 0,0 0 0,-1 0 0,1 0 0,0 0 0,0 0 0,0 0 0,0 0 0,0 0 0,0 0 0,0-1 0,0 1 0,-1 0 0,1 0-81,0 0 0,0-1 1,0 1-1,0 0 0,0 0 0,-1 0 0,1 0 0,0 0 0,0 0 0,0-1 0,-1 1 0,1 0 0,0 0 1,0 0-1,0 0 0,-1 0 0,1 0 0,0 0 0,0 0 0,0 0 0,-1 0 0,1 0 0,0 0 1,0 0-1,-1 0 0,1 0 0,0 0 0,0 0 0,0 0 0,-1 0 0,1 0 0,0 0 0,0 0 0,0 1 1,-1-1-1,1 0 0,0 0 0,0 0 0,0 0 0,0 0 0,0 1 0,-1-1 0,1 0 0,-1 2-3430,-1-2 1549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2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12179,'8'25'4977,"-4"3"-2689,-3 4-583,-1 5-457,-2 2-280,0-2-648,1-5-144,1-9-104,3-6-72,-2-10-856,0-5-480,-1-8 776</inkml:trace>
  <inkml:trace contextRef="#ctx0" brushRef="#br0" timeOffset="1">189 16 13859,'-1'2'455,"0"0"-1,0 0 1,0 0-1,0 0 1,0 0-1,0 0 1,0 0 0,-1 0-1,1-1 1,-1 1-1,-1 2 1,-23 15-94,13-10 102,3-1-324,-1-1 1,0 0-1,0-1 1,-21 8-1,27-11-47,5-2 12,8 1 108,4 1-68,21 6 396,1 2 0,-1 2 0,-1 0 0,51 31-1,-57-28-1108,-24-15-112,4-4 234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9370,'26'33'4864,"-1"0"-2729,-13-17-1458,48 77 2413,34 62-1083,-1-2-1081,-66-104-640,26 66 0,-20-22-96,-4 2 1,29 174-1,-2 202 149,-52-431-289,35 487 452,-37-200-362,-7-246-94,-4 0 0,-20 79 0,22-130-51,-20 77 82,20-85-242,-1 0 0,-19 36-1,18-42-566,-20 28 1,24-38 210,-1 0 1,1 0 0,-1 0 0,0-1 0,-1 0-1,-8 6 1,-5-1-728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10594,'0'3'4201,"0"5"-2584,5 8-129,-1 14-120,1 3-72,-7 21-343,-2 3-121,-7 7-232,1 4-120,4-10-200,-2-1-80,7-17-328,-2-8-304,1-19-608,-1-5-585,-4-14-1679,-2-6 2111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11274,'15'36'4769,"2"0"-2624,2 0-585,-2-4-71,3-4-329,0-6-264,4-10-488,4-4-136,4-16-152,1-5-40,2-19-632,0-2-488,0-18 632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2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6681,'2'0'368,"-1"-1"-221,-1 1 1,0 0 0,0 0 0,0 0 0,1 0 0,-1 0-1,0 0 1,0 0 0,1 0 0,-1 0 0,0 0-1,0 0 1,1 0 0,-1 1 0,0-1 0,0 0 0,0 0-1,1 0 1,-1 0 0,0 0 0,0 0 0,0 0 0,1 1-1,-1-1 1,0 0 0,0 0 0,0 0 0,0 0-1,1 1 1,-1-1 0,0 0 0,0 0 0,0 0 0,0 1-1,0-1 1,0 0 0,0 0 0,0 1 0,0-1-1,0 0 1,0 0 0,0 1 0,0-1 0,0 0 0,0 0-1,0 1 1,0-1 0,0 0 0,0 0 0,0 0 0,0 1-1,0-1 1,-1 23 2203,1-11-1710,-1-1-1,2 1 1,0-1 0,0 1-1,5 21 1,-2-23-405,1 0 1,-1 0 0,1 0-1,8 9 1,-9-13-150,0 0 1,1 0 0,0 0-1,0-1 1,1 0 0,11 9-1,-16-13-87,1 0 0,0 0 0,0 0 0,-1 0 0,1-1 1,0 1-1,0-1 0,0 1 0,0-1 0,0 0 0,0 1 0,0-1 0,0 0 0,0 0 0,0 0 0,0-1 0,0 1 0,0 0 0,0-1 0,0 1 0,-1-1 0,1 0 0,0 0 0,0 0 1,0 0-1,-1 0 0,1 0 0,0 0 0,-1 0 0,3-3 0,1-1-86,0 0-1,-1-1 1,1 0-1,-1 0 1,-1 0 0,7-12-1,-2-2-307,0 1 0,8-34 0,-15 49 354,0-1 1,0 1-1,1 0 1,-1 1-1,1-1 1,2-4-1,-3 9 375,0 5-59,0 16 160,-1-5-101,1-6-148,0 9 179,5 23 0,-5-38-343,0 0 0,0 0 0,1 0 1,-1 0-1,1 0 0,1-1 0,-1 1 1,1-1-1,5 9 0,-7-13-66,0 1 1,-1 0-1,1 0 1,0 0-1,0-1 1,0 1-1,0 0 1,0-1-1,0 1 1,0-1-1,0 1 1,1-1-1,-1 1 1,0-1-1,0 0 1,0 1-1,0-1 1,1 0-1,-1 0 0,0 0 1,0 0-1,0 0 1,2-1-1,-2 1-157,1-1-1,0 1 0,0-1 0,-1 0 0,1 0 0,-1 1 1,1-1-1,-1-1 0,1 1 0,-1 0 0,1 0 1,-1 0-1,0-1 0,2-1 0,10-16-907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10410,'9'61'8177,"-4"31"-3046,-4-80-4615,0-11-409,-1-3-76,5-22-308,-3 13 146,-1 5 54,15-62-605,-14 62 647,0-1 0,0 1 0,1 0 0,0 0 0,1 0 0,-1 0 0,1 1 0,4-6 0,-7 10 38,-1 1-1,1-1 1,-1 1 0,1-1-1,-1 0 1,1 1 0,-1-1-1,1 1 1,0 0 0,-1-1-1,1 1 1,0-1-1,0 1 1,-1 0 0,1 0-1,0-1 1,0 1 0,-1 0-1,1 0 1,0 0 0,0 0-1,-1 0 1,1 0-1,0 0 1,0 0 0,-1 0-1,1 0 1,0 0 0,0 1-1,-1-1 1,1 0-1,0 1 1,0-1 0,-1 0-1,1 1 1,0-1 0,-1 1-1,1-1 1,-1 1 0,1-1-1,0 1 1,-1-1-1,1 2 1,2 2 70,0 0 0,0 1 0,-1-1 0,0 1 0,3 6 0,2 8 338,4 25 0,-8-29-125,1-1 0,1 0 1,11 28-1,-12-33-52,2 4-793,-4-13 693,-1-6 744,0-12-442</inkml:trace>
  <inkml:trace contextRef="#ctx0" brushRef="#br0" timeOffset="1">325 1 12835,'7'22'5273,"-3"15"-2985,-4 7-655,-3 15-545,-5 2-232,2-1-440,6-7-144,0-16-136,1-7-40,7-17-528,5-10-464,6-18-1328,3-9-1073,1-21 2041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 8162,'-10'10'4872,"-21"15"0,-16 3-920,-49 18-2265,83-40-1163,11-5-502,-3 0 81,1 1 0,0 0 0,0 0 1,0 1-1,-6 4 0,10-7-87,-1 1 1,0 0-1,1 0 0,-1-1 1,0 1-1,1 0 0,-1 0 1,1 0-1,0-1 0,-1 1 1,1 0-1,0 0 0,-1 0 1,1 0-1,0 0 0,0 0 1,0 0-1,0 0 1,0 0-1,0 0 0,0 0 1,0 0-1,0 0 0,0 0 1,0 0-1,1 0 0,-1-1 1,0 1-1,1 0 0,-1 0 1,1 0-1,0 1 0,2 2 4,0 0 0,0 0-1,1 0 1,-1-1-1,1 0 1,0 1-1,0-1 1,0 0-1,0-1 1,0 1 0,1-1-1,-1 0 1,9 3-1,7 1 35,39 8-1,-51-13-48,11 2-374,29 2 0,-40-5-539,-1 0-1,0 0 1,14-4-1,-7-1-390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8706,'3'5'1889,"-1"1"1,1-1 0,-2 1-1,3 8 1,-3-9-1243,-1-1 0,1 1 0,-1 0 0,0 0 0,-1 5-1,0-3-424,0-1 0,-1 0 0,0 1 0,0-1 0,-1 0-1,0 0 1,0 0 0,-6 10 0,4-9-129,3-4-52,0 0-1,0 0 1,0 0-1,-5 5 1,2-6-7,4-5-29,5-10-52,2 2-75,1 0 1,0 0-1,1 1 1,15-17-1,-18 22 100,1-1 1,0 1-1,1 0 0,-1 0 0,1 1 0,0 0 0,0 0 1,15-5-1,-21 8 39,1 1 1,0-1-1,0 1 1,-1 0-1,1-1 1,0 1 0,0 0-1,0 0 1,0 0-1,-1 0 1,1 0-1,0 1 1,0-1-1,0 1 1,-1-1 0,1 1-1,0 0 1,-1-1-1,1 1 1,0 0-1,-1 0 1,1 0-1,-1 0 1,1 0 0,-1 1-1,0-1 1,1 0-1,-1 1 1,0-1-1,0 1 1,0-1-1,0 1 1,0-1 0,0 1-1,-1 0 1,1 1-1,2 7 119,-2-1 0,0 1-1,0 0 1,-1 0 0,0-1-1,0 1 1,-3 11 0,3-19-225,0 0 1,0 1-1,0-1 1,0 0-1,0 0 1,1 1-1,-1-1 1,2 4 0,-2-2-1058,1-7-2613,5-7-1231,5-8 2217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82 9202,'-3'9'1705,"1"0"1,0 1-1,0-1 1,0 1-1,1 0 0,1 14 1,0-21-1547,0-1 1,1 1-1,-1 0 0,1-1 0,0 1 1,-1 0-1,1-1 0,0 1 1,1-1-1,-1 1 0,0-1 1,2 3-1,-1-4-131,-1 0-1,1 1 1,-1-1 0,1 0 0,-1 0-1,1 0 1,0 0 0,-1 0 0,1 0 0,0 0-1,0-1 1,0 1 0,0-1 0,0 1-1,0-1 1,-1 0 0,1 0 0,4 0-1,-2 0-20,0 0-1,0-1 0,0 0 1,0 0-1,0 0 0,0-1 1,0 1-1,0-1 0,-1 0 1,1 0-1,0 0 0,-1 0 1,0-1-1,0 1 0,0-1 1,4-4-1,-2 2-3,-1 0 0,0 0 0,-1 0 0,1 0 0,-1-1 0,0 1 0,0-1 0,-1 0 0,4-12 0,-6 16-3,0 0 1,0 0 0,0 0-1,0 1 1,0-1-1,0 0 1,-1 0 0,1 0-1,-1 0 1,1 0-1,-1 0 1,1 1 0,-1-1-1,0 0 1,0 0-1,0 1 1,0-1 0,0 1-1,-1-1 1,1 1 0,0-1-1,-1 1 1,1 0-1,-1 0 1,1-1 0,-1 1-1,-2-1 1,-2-1 3,-1-1 1,0 1 0,1 0 0,-1 1-1,-12-3 1,11 3 30,0 0 0,0 1 0,0 1 0,-1-1 0,1 1 0,0 0 0,-13 3 0,21-3-34,0 0 0,-1 0 0,1 0 0,0 0 1,0 0-1,-1 0 0,1 0 0,0 0 0,0 0 0,0 1 0,-1-1 0,1 0 0,0 0 0,0 0 0,0 0 0,-1 1 0,1-1 0,0 0 1,0 0-1,0 0 0,0 1 0,0-1 0,-1 0 0,1 1 0,0-1-5,1 0 0,-1 0 0,0 1 1,0-1-1,1 0 0,-1 0 0,0 0 0,1 1 1,-1-1-1,0 0 0,1 0 0,-1 0 0,0 0 1,0 0-1,1 0 0,-1 0 0,0 0 0,1 1 0,-1-1 1,1 0-1,-1-1 0,0 1 0,1 0 0,-1 0 1,0 0-1,1 0 0,-1 0 0,35-1-10,-19 0 7,0 0 0,17-4 0,-24 4 3,0-1 0,0 1 0,-1 1-1,1 0 1,0 0 0,14 3 0,-21-3 7,1 1 1,-1-1 0,0 1-1,1 0 1,-1 0 0,0 0-1,1 0 1,-1 0 0,0 1-1,0-1 1,0 1 0,0-1-1,0 1 1,0 0 0,-1 0 0,1 0-1,-1 0 1,1 0 0,-1 0-1,0 0 1,1 0 0,-1 0-1,0 1 1,0-1 0,-1 0-1,1 1 1,0 2 0,3 32 158,-4-24-5,2-1 0,2 13 0,-4-24-156,0-1 0,0 1 0,0-1-1,0 1 1,0-1 0,0 0 0,1 1 0,-1-1-1,0 1 1,0-1 0,0 0 0,1 1 0,-1-1-1,0 0 1,1 1 0,-1-1 0,0 0 0,0 0-1,1 1 1,-1-1 0,1 0 0,-1 0 0,0 1-1,1-1 1,-1 0 0,0 0 0,1 0-1,-1 0 1,1 0 0,-1 0 0,0 0 0,1 0-1,-1 1 1,1-1 0,-1-1 0,1 1 0,-1 0-1,0 0 1,1 0 0,-1 0 0,1 0 0,-1 0-1,0 0 1,1-1 0,-1 1 0,1 0 0,-1-1-1,4-1-48,-1 0-1,1 0 1,-1 0 0,3-4-1,-3 3 1,53-43-657,-54 45 691,1-1 1,0 0-1,-1 1 1,1 0-1,0-1 1,0 1 0,0 0-1,5 0 1,-8 0 21,1 1 1,0 0-1,0 0 1,0 0-1,0 0 1,0 0-1,0 0 1,0 0-1,0 0 1,0 0-1,0 1 1,0-1-1,0 0 1,0 1 0,0-1-1,0 0 1,0 1-1,-1-1 1,1 1-1,0-1 1,0 1-1,-1 0 1,1-1-1,0 1 1,-1 0-1,1 0 1,0-1-1,-1 1 1,2 2-1,-1 1 130,1 0 0,1 0 0,-1 1 0,1-1 0,-1-1 0,1 1-1,4 4 1,-6-7-113,0 0-1,0-1 1,1 1-1,-1 0 1,0 0-1,0-1 1,1 1-1,-1-1 1,0 1-1,1-1 1,-1 1-1,1-1 1,-1 0-1,0 0 1,1 0-1,-1 1 1,1-1-1,-1-1 1,1 1-1,-1 0 0,0 0 1,1-1-1,-1 1 1,1 0-1,-1-1 1,0 1-1,3-2 1,-1 0-40,-1 0 0,1 0 0,0 0 0,-1 0 0,0 0 0,1 0 0,-1-1 0,0 1 0,0-1 1,3-4-1,0-4-338,8-16 0,-13 26 340,4-9-778,0-1 1,-1 0-1,0 0 1,2-21-1,-2 15-152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3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11530,'-11'66'8126,"-14"29"-3773,23-89-4186,-15 53 817,13-51-941,2-6-117,2-6-203,2-2 166,-1 1 0,1-1-1,1 1 1,-1 0 0,1-1 0,0 1 0,5-7-1,31-34-635,-11 15 206,-27 30 532,5-7 5,1-1 1,0 2 0,1-1-1,-1 1 1,16-11 0,-22 18 46,0-1-1,0 0 1,0 1 0,0-1 0,0 1 0,1-1 0,-1 1-1,0-1 1,0 1 0,1 0 0,-1 0 0,0-1-1,0 1 1,1 0 0,-1 0 0,0 0 0,1 1-1,-1-1 1,0 0 0,0 0 0,1 1 0,-1-1 0,0 1-1,0-1 1,1 1 0,-1-1 0,0 1 0,0 0-1,0 0 1,0-1 0,0 1 0,0 0 0,0 0-1,0 0 1,-1 0 0,1 0 0,0 0 0,1 2 0,4 9 295,0 0 0,-1 0 1,0 1-1,0 0 0,-1 0 1,2 16-1,-4-22-303,-1 1-1,0 0 1,0-1 0,-1 1-1,0 12 1,-2-11-682,2-9 607,0 0 0,-1 1-1,1-1 1,0 0 0,0 0-1,-1 0 1,1 0 0,0 1 0,0-1-1,-1 0 1,1 0 0,0 0-1,-1 0 1,1 0 0,0 0 0,-1 0-1,1 0 1,0 0 0,0 0 0,-1 0-1,1 0 1,0 0 0,-1 0-1,1 0 1,0 0 0,-1 0 0,1 0-1,0-1 1,-11-1-703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04.87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206 74 3337,'2'-58'4746,"-2"57"-4402,0 0 0,0 0-1,0 0 1,0-1 0,0 1-1,0 0 1,0 0 0,0 0 0,0 0-1,-1 0 1,1-1 0,-1 2-83,1-1 0,0 1 0,0 0 0,-1 0 0,1 0 0,0 0 0,-1 0 0,1-1 0,0 1 1,0 0-1,-1 0 0,1 0 0,0 0 0,-1 0 0,1 0 0,0 0 0,0 0 0,-1 0 0,1 0 0,0 0 0,-1 0 0,1 0 0,-5 1-129,4-1-90,0 1 0,0 0 0,0 0 0,0 0-1,1 0 1,-1 0 0,0 0 0,0 0 0,1 0 0,-1 0 0,1 0 0,-1 2 0,-1-1 22,2-1-56,-46 80 376,46-80-378,-15 31 240,3 0 0,-13 46 0,6-17-116,6-18-77,2 1 1,-8 65-1,9-52-36,-1 13 2,10-59-14,1 0-1,0 1 1,0-1-1,3 14 1,0-11 4,-1 0 0,-1 0 0,0 0 0,-1 0 0,-3 24 0,0-3 9,1 37 1,1-20-8,1-21 1,7 48-1,1 1 14,2 156 79,2-55-9,-5-85-30,14 81 33,-6-70-42,-11-84-36,1 1 0,1 0 0,17 38 0,-15-39-13,5 17 45,-2 1 0,7 62 0,11 38 285,6 24-158,-15-62-74,20 64 36,-48-178-3157,1-5 1905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8010,'3'-1'430,"0"1"0,0 0 0,1-1-1,-1 1 1,0 1 0,0-1 0,1 0 0,-1 1 0,0 0 0,0-1 0,0 1 0,0 1 0,0-1 0,0 0 0,4 3 0,1 1 185,1 1 0,-1 0 0,12 11 0,-5-2-16,0 1-1,-2 0 1,0 1 0,-1 0-1,-1 1 1,0 0-1,15 36 1,-25-51-547,0 1 0,1-1-1,-1 0 1,0 1 0,-1-1 0,1 1-1,-1 0 1,1-1 0,-1 1 0,-1 4 0,1-8-48,0 0 0,0 0 0,0 1 1,0-1-1,0 0 0,0 0 0,0 0 1,0 1-1,0-1 0,0 0 0,0 0 1,0 0-1,0 1 0,0-1 0,0 0 1,0 0-1,-1 0 0,1 0 0,0 1 1,0-1-1,0 0 0,0 0 0,0 0 1,-1 0-1,1 0 0,0 0 1,0 1-1,0-1 0,0 0 0,-1 0 1,1 0-1,0 0 0,0 0 0,0 0 1,-1 0-1,1 0 0,0 0 0,0 0 1,0 0-1,-1 0 0,1 0 0,0 0 1,0 0-1,0 0 0,-1 0 0,1 0 1,0 0-1,0 0 0,0 0 1,0-1-1,-1 1 0,1 0 0,0 0 1,0 0-1,0 0 0,-8-9 76,3-2-73,1 0 0,0 0 0,1 0 1,0-1-1,-3-22 0,5 17-17,0 0 0,1-1 0,3-23 0,-1 25 8,1 0 0,1 0 1,0 0-1,1 1 0,1-1 0,10-18 1,-12 27-25,1 0 0,-1-1 0,1 2 1,1-1-1,11-11 0,-13 14-33,0 1 0,1 0 0,-1 0 0,1 0 0,0 1 1,-1-1-1,1 1 0,0 0 0,0 1 0,7-2 0,-10 2-87,-1 1-1,0-1 1,1 1-1,-1 0 1,0 0-1,1 0 1,-1 0-1,0 0 1,1 0-1,-1 0 1,0 1-1,1-1 1,-1 0-1,0 1 1,1-1-1,-1 1 1,0-1-1,0 1 1,3 1-1,-3 0 23,-1-1 0,1 1 0,0 0 0,-1 0 0,1 0 0,-1 0 0,1 2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0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8010,'4'3'627,"0"-1"0,0-1 1,0 1-1,0 0 1,1-1-1,-1 0 0,0 0 1,1 0-1,-1-1 0,0 1 1,1-1-1,-1 0 0,1 0 1,5-2-1,-4 1-271,0-1 0,-1 1-1,1-1 1,-1-1 0,0 1 0,1-1-1,-1 0 1,0 0 0,8-7 0,-5 2-284,0 1 1,-1-1 0,0-1 0,0 1 0,-1-1 0,0 0 0,-1-1 0,0 1 0,0-1 0,-1 0 0,4-14 0,-6 17-53,-1 1 1,0-1-1,0 0 1,-1 0-1,0 0 1,0 0-1,-1 0 1,-1-10-1,1 13-6,0 1 0,0-1 0,0 1-1,0 0 1,-1-1 0,1 1 0,-1 0 0,0 0-1,0 0 1,0 0 0,0 0 0,0 0 0,-1 1-1,1-1 1,-1 1 0,0 0 0,1 0 0,-5-3-1,5 4 1,-1 0-1,0 1 0,0-1 0,0 0 1,0 1-1,0 0 0,0 0 0,0 0 1,0 0-1,0 0 0,0 0 0,0 1 1,-5 1-1,5-1 1,0 0 1,0 0-1,0 0 1,0 0 0,1 1-1,-1-1 1,0 1-1,1 0 1,-1 0-1,1 0 1,0 0 0,0 0-1,0 0 1,-3 5-1,2-3 28,1 1 0,0-1-1,0 1 1,0 0 0,0-1 0,1 1-1,-1 0 1,1 6 0,-1 2 85,2 0 1,-1-1-1,2 1 1,0 0 0,0 0-1,4 13 1,-3-19-80,0-1 1,0 1 0,0-1-1,1 0 1,-1 0-1,2 0 1,-1-1 0,1 1-1,-1-1 1,2 0 0,6 7-1,-8-8-90,1-1 1,0 0-1,0 0 0,0-1 0,0 1 1,1-1-1,-1 0 0,0 0 0,1 0 0,0-1 1,-1 0-1,1 0 0,0 0 0,0 0 1,0-1-1,6 1 0,-2-2-472,0 1 1,0-1-1,-1-1 0,1 0 1,13-4-1,15-11-501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72 7250,'-1'-3'597,"1"0"0,-1 0 0,0 0 0,0 0 0,0 0 1,0 0-1,0 0 0,-1 0 0,1 0 0,-1 1 0,0-1 1,0 1-1,0-1 0,0 1 0,0-1 0,0 1 0,-5-3 1,3 2-363,0 1 0,0 0 0,0 0 0,0 0 0,0 0 0,-1 1 0,1-1 0,0 1 1,-1 0-1,1 1 0,-1-1 0,1 1 0,-1 0 0,1 0 0,-1 0 0,1 0 1,-1 1-1,-6 2 0,6-2-160,1 1 0,-1 0 0,0 0 0,1 1 1,0-1-1,0 1 0,-1 0 0,2 0 0,-1 1 1,0-1-1,1 1 0,-1-1 0,1 1 0,0 0 0,0 1 1,-3 7-1,2-5-30,1 1 0,0 0 0,1-1 0,0 1 0,0 0 0,1 1 0,0-1 0,0 0 0,1 0 0,0 0 0,0 1 0,1-1-1,0 0 1,1 0 0,0 0 0,4 12 0,-4-14-41,1 0 0,-1 0 0,1-1-1,0 1 1,1-1 0,-1 1 0,1-1-1,0-1 1,0 1 0,1 0 0,-1-1-1,1 0 1,0 0 0,0-1 0,1 1-1,-1-1 1,1 0 0,-1 0 0,1-1-1,0 0 1,0 0 0,7 1 0,-4-1-261,0-1 0,-1-1 0,1 1 1,0-2-1,0 1 0,0-1 0,0-1 0,-1 1 1,1-1-1,-1-1 0,1 0 0,13-6 1,16-14-845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1 374 9514,'16'8'6048,"0"-1"-3280,-8-3-2201,1-1 0,13 3 0,-20-5-490,0-1 0,-1 0 1,1 0-1,0 0 0,-1-1 0,1 1 1,-1 0-1,1-1 0,-1 1 0,1 0 1,-1-1-1,1 0 0,-1 1 0,1-1 0,-1 0 1,1 0-1,-1 0 0,0 0 0,0 0 1,1 0-1,-1 0 0,0 0 0,1-3 1,0 2-8,4-5-67,-1-1-1,0 0 0,0-1 0,-1 1 0,0-1 0,0 1 1,4-19-1,-8 26-8,4-10-253,-1-1 0,-1 0 0,0 0-1,1-15 1,-3 22 197,1 1 0,-2 0 1,1-1-1,0 1 0,-1 0 0,0 0 0,0 0 0,0 0 0,-1 0 1,1 0-1,-1 0 0,0 0 0,0 0 0,0 0 0,-5-4 1,6 6 64,0 1 0,0 0 1,0 0-1,0 0 1,0 0-1,0 0 1,-1 1-1,1-1 1,0 0-1,-1 0 1,1 1-1,0-1 0,-1 1 1,1-1-1,-1 1 1,1 0-1,-1-1 1,1 1-1,-3 0 1,2 0 26,0 1 0,0-1 1,0 1-1,0 0 0,0-1 0,1 1 1,-1 0-1,0 0 0,0 0 1,1 0-1,-1 0 0,1 1 0,-3 1 1,0 1 99,0 0 1,1 1-1,-1 0 0,1 0 1,0 0-1,0 0 1,0 0-1,-3 11 1,2-1 146,1 1 0,1-1 1,1 0-1,0 1 1,1-1-1,2 17 0,-1-22-131,0-1 0,1 0 0,0 0-1,7 17 1,-8-22-131,1 0 1,-1-1-1,1 0 0,0 1 0,0-1 0,0 0 0,0 0 0,1 0 1,-1 0-1,1 0 0,0-1 0,0 1 0,0-1 0,5 3 1,-7-4-81,0-1 1,1 1 0,-1-1 0,1 1 0,0-1 0,-1 0 0,1 0 0,-1 0 0,1 0 0,-1 0-1,1 0 1,0 0 0,-1 0 0,1-1 0,-1 1 0,1 0 0,-1-1 0,1 0 0,-1 1 0,3-2-1,1-1-429,-1-1 0,0 1-1,1-1 1,4-5-1,16-18-841</inkml:trace>
  <inkml:trace contextRef="#ctx0" brushRef="#br0" timeOffset="1">340 243 8658,'-3'16'4377,"5"12"-768,-1 2-1057,-1 5-567,1-2-233,2-4-776,2-5-312,3-12-464,-2-12-224,-1-13-1136,-1-12-896,0-13-4114,0 0 3914</inkml:trace>
  <inkml:trace contextRef="#ctx0" brushRef="#br0" timeOffset="2">308 1 11402,'12'16'4793,"-3"-1"-2984,-1 1-305,-4-1-608,-1-4-928,2 5-16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10418,'8'7'991,"-6"-5"-623,1 0 0,0 1-1,-1-1 1,1 0-1,-1 1 1,0-1 0,0 1-1,0 0 1,0 0 0,0 0-1,0 0 1,-1 0-1,0 0 1,1 0 0,-1 0-1,0 1 1,0 3 0,0 11 1757,-1 30 1,0 8-283,0-53-1813,0 0 0,1 0 0,-1 0 0,1-1 0,0 1 0,-1 0 0,1-1 0,0 1 1,1 0-1,-1-1 0,0 1 0,1-1 0,0 0 0,-1 0 0,1 1 0,0-1 0,0 0 0,0 0 0,0-1 0,1 1 0,-1 0 0,0-1 0,1 1 0,-1-1 0,1 0 0,-1 0 0,1 0 0,0 0 0,0 0 0,-1-1 0,1 1 0,0-1 0,0 0 1,0 0-1,-1 0 0,1 0 0,0 0 0,0 0 0,4-2 0,-5 1-26,1 0 0,0 0 0,-1 0 0,1 0 0,-1-1 0,1 1 0,-1-1 0,1 0 0,-1 0 0,0 0 0,0 0 0,0 0 0,0 0 0,-1 0 0,1-1 0,1-2 0,3-6-55,-1 0 0,7-19-1,-4 10-144,0 0-717,1 0-1,1 1 0,1 0 0,1 1 1,17-20-1,-11 21-233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5897,'1'2'691,"0"0"0,0 0 0,1 0 0,-1-1-1,1 1 1,-1 0 0,1-1 0,0 1 0,3 2-1,-4-4-468,-1 1-1,1-1 1,0 0-1,0 1 1,0-1-1,0 0 1,0 0-1,1 1 1,-1-1-1,0 0 1,0 0-1,0 0 1,0 0-1,0 0 1,0-1-1,0 1 1,0 0-1,0 0 1,0-1-1,0 1 1,0 0-1,0-1 1,0 1-1,1-2 1,0 1-25,1-1 1,-1 0-1,0 0 1,1-1 0,-1 1-1,0 0 1,-1-1-1,1 1 1,2-4-1,12-27 204,-15 29-341,43-111 133,-42 110-182,-1-1-1,1 1 0,-1-1 0,-1 1 0,1-1 0,-1 1 1,0-11-1,-1 15-6,1 1 0,0-1 0,0 0 0,0 0 0,0 1 0,-1-1 0,1 0 0,0 0 0,-1 1 0,1-1 0,-1 0 0,1 1 0,-1-1 0,1 1-1,-1-1 1,1 0 0,-1 1 0,1-1 0,-1 1 0,0 0 0,1-1 0,-1 1 0,-1-1 0,0 0 5,1 1-1,-1 0 1,1 0-1,-1-1 1,1 1-1,-1 0 1,0 0-1,1 1 1,-1-1-1,1 0 1,-3 1-1,1 0 35,0 0-1,0 0 0,0 0 0,0 0 1,0 1-1,1-1 0,-1 1 0,0 0 1,1 0-1,0 0 0,-1 0 0,-1 2 1,2 0 70,0-1-1,1 0 1,-1 1 0,1-1 0,0 0 0,0 1 0,0 0 0,1-1 0,-1 6 0,1 37 853,1-31-680,-1 1 53,5 25 0,-5-36-310,1-1 1,0 0 0,0 0-1,1 0 1,-1 0 0,1 0-1,0 0 1,0 0 0,0-1 0,0 1-1,4 3 1,-6-6-35,1-1 1,0 1-1,-1 0 1,1-1-1,0 1 0,0-1 1,0 1-1,-1-1 0,1 0 1,0 1-1,0-1 1,0 0-1,0 1 0,0-1 1,0 0-1,0 0 1,0 0-1,0 0 0,0 0 1,0 0-1,-1 0 0,1 0 1,0 0-1,0-1 1,0 1-1,0 0 0,0 0 1,0-1-1,0 1 0,1-1 1,2-2-181,0 0 0,0 0 0,-1 0 1,7-7-1,-6 6-108,113-124-13986,-116 127 14191,0-1 0,1 1 0,0-1 1,-1 1-1,1 0 0,0 0 0,0 0 1,-1 0-1,1 0 0,0 0 0,3-1 1,-4 2 186,0 0 0,0 0 0,0 0 1,0 0-1,0 1 0,0-1 1,-1 0-1,1 0 0,0 0 0,0 1 1,0-1-1,0 0 0,-1 1 0,1-1 1,0 1-1,-1-1 0,1 1 1,0-1-1,0 1 0,-1-1 0,1 1 1,-1 0-1,1-1 0,-1 1 1,1 0-1,-1 0 0,1-1 0,-1 1 1,0 0-1,1 1 0,4 12 1566,0 0 1,-1 0-1,-1 1 0,3 22 0,0 2 598,-5-35-2012,4 22 1224,-5-21-662,-6-16-113,2 2-703,1-1 0,0 1-1,0-1 1,1 1-1,0-1 1,1 0-1,0 0 1,0 0-1,1 0 1,1 0 0,-1 1-1,2-1 1,-1 0-1,1 0 1,1 1-1,0-1 1,0 1-1,1 0 1,0 0 0,1 0-1,0 0 1,0 1-1,9-11 1,-11 15-212,1 0 1,0 0-1,0 1 1,0-1-1,1 1 1,-1 0-1,1 1 1,0-1-1,-1 1 1,9-3-1,-6 3-893,-1 0 0,1 0 0,-1 1 0,11-1-1,5 5-1182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9138,'74'-6'4099,"-72"6"-3934,0 1 0,0-1-1,0 0 1,0 1 0,0-1-1,0 1 1,-1-1 0,1 1-1,0 0 1,0 0 0,-1 0-1,1 0 1,0 0 0,-1 0-1,1 1 1,-1-1 0,1 0-1,-1 1 1,0-1 0,0 1-1,0-1 1,0 1 0,0 0-1,0 0 1,1 2 0,1 2 217,0 0-149,0 0 0,-1 0 0,0 0 0,0 0 0,-1 0 0,1 0 0,-1 0 0,-1 0 0,1 1 0,-1-1 0,0 0 0,0 1 0,-1-1 0,-1 8 0,-3 7 195,-1 0 1,-13 33-1,11-37 92,8-36-575,-1 10-15,1-1 0,0 1 0,1-1 0,0 1 1,0 0-1,6-18 0,-3 16-17,2 1 1,0-1 0,0 1-1,1 0 1,0 0 0,0 1-1,17-16 1,-22 23 101,-1 1 1,1 0-1,0-1 1,0 1-1,0 0 0,0 0 1,0 0-1,0 0 1,0 0-1,0 0 0,0 1 1,0-1-1,0 1 1,1-1-1,-1 1 0,0 0 1,0 0-1,0 0 1,1 0-1,-1 0 0,0 0 1,0 1-1,0-1 0,1 1 1,-1 0-1,0-1 1,0 1-1,0 0 0,0 0 1,0 0-1,0 1 1,-1-1-1,1 0 0,0 1 1,0-1-1,-1 1 1,1 0-1,-1-1 0,0 1 1,1 0-1,-1 0 1,0 0-1,0 0 0,0 0 1,1 3-1,0 2 99,0 0-1,-1 0 1,1 1 0,-2-1-1,1 0 1,-1 9-1,-5 45 584,4-47-534,0-6-73,0 3 121,-5 21 0,12-48-233,1 0 0,1 0 0,1 1 0,0 0 0,0 0 0,2 1-1,0 0 1,0 1 0,1 1 0,1-1 0,25-18 0,-35 30 23,-1-1 5,1 0 0,0 0 0,0 1 0,4-3 0,-6 4-3,0 0 0,-1-1 1,1 1-1,0 0 0,-1 0 0,1 0 0,-1 0 0,1 0 1,0 0-1,-1 0 0,1 0 0,0 0 0,-1 0 0,1 0 1,-1 0-1,1 1 0,0-1 0,-1 0 0,1 0 0,-1 1 1,1-1-1,0 0 0,-1 1 0,1-1 0,-1 1 0,1-1 1,-1 0-1,0 1 0,1-1 0,0 2 0,1 2 22,-1 1 0,1 0 0,-1 0-1,1 0 1,-1 0 0,-1 0 0,1 0-1,-1 8 1,1-1 8,0-4-38,-1 0 16,1 1 0,0 0 0,1 0 1,4 13-1,-5-20-54,0 0 0,-1 0 0,1 0 0,0-1 0,1 1 0,-1 0 0,0 0 0,0-1 0,1 1-1,-1-1 1,1 1 0,-1-1 0,1 0 0,0 1 0,-1-1 0,1 0 0,0 0 0,0 0 0,0 0 0,0-1 0,0 1 0,0 0 0,0-1 0,0 1 0,3-1 0,0 0-222,1 0 1,0 0-1,0-1 0,0 0 1,0 0-1,8-2 0,34-16-989,-32 12 911,95-32-753,8-3 1050,-114 40 62,-1 0-1,1 0 0,0-1 0,-1 0 0,0 0 0,0 0 1,0 0-1,4-4 0,-6 5 17,-1 0-1,0 0 1,1 0-1,-1 0 1,0 0-1,0 0 1,0 0 0,0 0-1,0 0 1,0 0-1,-1-1 1,1 1 0,-1 0-1,0 0 1,1-1-1,-1 1 1,0 0-1,-1-1 1,1-3 0,-1 3 63,0-1 1,0 1 0,-1 0-1,1 0 1,-1 0 0,1 0-1,-1 0 1,0 0 0,0 0-1,0 1 1,-1-1 0,1 1-1,-1-1 1,1 1 0,-1 0-1,0 0 1,0 0 0,0 0-1,0 1 1,-4-2 0,5 2-34,0 0-1,0 0 1,0 0 0,-1 1 0,1-1-1,0 1 1,0 0 0,0 0-1,-1 0 1,1 0 0,0 0 0,0 0-1,-1 0 1,1 1 0,0-1 0,0 1-1,0-1 1,0 1 0,0 0 0,0 0-1,0 0 1,0 0 0,0 0 0,0 1-1,0-1 1,0 1 0,1-1-1,-1 1 1,1-1 0,-1 1 0,-1 3-1,-5 8 42,1 0 0,0 0-1,1 0 1,1 1-1,0 0 1,1 0 0,0 1-1,1-1 1,1 1-1,0 0 1,1 16-1,1-29-92,2 12 64,-2-14-73,0 0 0,0 0 0,0 0 1,0 1-1,1-1 0,-1 0 0,0 0 1,0 0-1,0 1 0,1-1 0,-1 0 0,0 0 1,0 0-1,1 0 0,-1 1 0,0-1 1,0 0-1,1 0 0,-1 0 0,0 0 1,0 0-1,1 0 0,-1 0 0,0 0 1,0 0-1,1 0 0,-1 0 0,0 0 1,0 0-1,1 0 0,-1 0 0,0 0 1,0 0-1,1 0 0,-1 0 0,0 0 1,0-1-1,1 1 0,-1 0 0,0 0 0,0 0 1,1 0-1,-1-1 0,0 1 0,0 0 1,0 0-1,0 0 0,1-1 0,4-3 6,0-1 1,-1 0-1,0 0 0,1 0 0,-2-1 0,1 1 0,5-12 0,-6 11-2,0 0 0,1 0 0,-1 1 0,1-1 0,1 1 1,-1 0-1,11-9 0,-15 13-4,0 1 0,1 0-1,-1-1 1,1 1 0,-1 0 0,0 0 0,1 0 0,-1-1 0,1 1-1,-1 0 1,0 0 0,1 0 0,-1 0 0,1 0 0,-1 0 0,1 0-1,-1 0 1,1 0 0,-1 0 0,0 0 0,1 0 0,-1 0 0,1 0-1,-1 0 1,1 0 0,-1 0 0,0 1 0,1-1 0,-1 0 0,1 0 0,-1 0-1,0 1 1,1-1 0,-1 0 0,0 1 0,1-1 0,-1 0 0,0 1-1,0-1 1,1 0 0,-1 1 0,0-1 0,0 0 0,1 1 0,-1-1-1,0 1 1,0-1 0,0 1 0,0-1 0,0 0 0,0 2 0,2 3 5,-1 0 0,-1 0 0,1 8 0,0-9-5,-2 41-642,1-45 565,0 1 0,0-1 0,0 1 0,1-1 0,-1 0-1,0 1 1,0-1 0,0 1 0,0-1 0,0 1 0,1-1 0,-1 0 0,0 1 0,0-1 0,0 0 0,1 1 0,-1-1-1,0 0 1,1 1 0,-1-1 0,0 0 0,1 1 0,-1-1 0,0 0 0,1 0 0,-1 0 0,1 1 0,-1-1 0,0 0-1,1 0 1,-1 0 0,1 0 0,-1 0 0,1 0 0,-1 0 0,1 0 0,-1 0 0,1 0 0,12-7-973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11723,'7'30'5137,"-7"2"-2457,-5 11-1744,-7 5-400,1 6-135,3 3-1,7-7 56,1-11 0,2-16-240,6-13-64,-2-15-672,0-8-440,0-14-1137,-2 0-631,-4-3-1121,-2-2 2264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5793,'0'1'180,"0"-1"0,0 0 0,0 0 0,-1 0 0,1 0 0,0 1 0,0-1 0,0 0 0,0 0 0,0 0 0,-1 1 0,1-1 0,0 0 0,0 0 0,0 1 0,0-1 0,0 0 0,0 0 0,0 1 0,0-1 0,0 0 0,0 0-1,0 1 1,0-1 0,0 0 0,0 0 0,0 1 0,0-1 0,0 0 0,0 0 0,0 0 0,1 1 0,-1-1 0,0 0 0,0 0 0,0 1 0,0-1 0,0 0 0,1 0 0,-1 0 0,0 0 0,0 1 0,9 9 2684,-5-6-2364,0-1-1,1 0 1,-1 0 0,1 0 0,0-1 0,-1 0 0,1 0 0,8 3 0,5-1-213,21 4 0,13 3-215,-26-3-30,29 13 1,-46-17 19,0 1-1,0 0 1,-1 0-1,0 1 1,0 0-1,9 8 1,-15-11 9,1 0 0,-1 0 0,0 0-1,0 0 1,0 1 0,0-1 0,-1 1 0,0-1 0,1 1 0,-1-1 0,0 1 0,-1 0 0,1 0 0,0 6 0,-1-4 27,0 1 0,-1-1 0,1 0 1,-1 1-1,-1-1 0,1 0 0,-4 9 0,5-14-75,-1 1-1,0 0 0,1 0 1,-1-1-1,0 1 0,0 0 0,0-1 1,0 1-1,-2 1 0,3-3-15,0 0 1,0 0-1,-1 0 1,1 0-1,0 1 0,0-1 1,0 0-1,0 0 0,0 0 1,0 0-1,0 0 0,0 0 1,0 1-1,0-1 0,0 0 1,-1 0-1,1 0 0,0 0 1,0 0-1,0 1 0,0-1 1,0 0-1,0 0 0,0 0 1,0 0-1,0 1 0,0-1 1,1 0-1,-1 0 0,0 0 1,0 0-1,0 0 0,0 1 1,0-1-1,0 0 0,0 0-16,0 0-1,0 0 0,0 0 0,0 0 0,0 0 0,0 0 0,0 0 0,0 0 1,0 0-1,0-1 0,0 1 0,0 0 0,0 0 0,0 0 0,0 0 1,0 0-1,0 0 0,0 0 0,0 0 0,0 0 0,0 0 0,0 0 0,0 0 1,0 0-1,0 0 0,0-1 0,0 1 0,0 0 0,0 0 0,0 0 0,0 0 1,0 0-1,0 0 0,0 0 0,0 0 0,0 0 0,0 0 0,0 0 0,0 0 1,0 0-1,0 0 0,0 0 0,0 0 0,0 0 0,1 0 0,-1 0 0,0 0 1,0-1-1,0 1 0,0 0 0,0 0 0,0 0 0,0 0 0,0 0 0,0 0 1,0 0-1,0 0 0,0 0 0,0 0 0,0 0 0,1 0 0,-1 1 0,0-1 1,0 0-1,0-11-1248,3-3 505,1-1 1,0 0-1,0 1 0,12-24 1,-13 31 380,0 1 0,1-1 0,0 1 0,0-1 0,1 1 1,-1 0-1,1 1 0,1-1 0,-1 1 0,8-6 0,-4 5-358,0 1 1,0 0-1,1 0 0,0 1 0,0 0 0,10-2 0,-17 5 703,0 0-1,0 0 1,0 1-1,0-1 1,0 1-1,0 0 0,0 0 1,0 0-1,0 0 1,0 0-1,0 0 1,0 1-1,4 1 0,-5-1 306,0 0-1,0 0 0,0 1 0,-1-1 0,1 0 0,0 1 0,-1-1 1,0 1-1,1 0 0,-1-1 0,0 1 0,1 0 0,-1 0 0,0 0 1,-1 0-1,1 0 0,0 0 0,0 3 0,3 9 1302,-1 0-1,0 0 1,1 20 0,-4-16-697,0-1 0,-1 1 1,0 0-1,-7 26 0,8-43-949,-5 16 671,1-12-1720,4-5 985,-1 0 1,1 0-1,0 0 0,0 0 1,0 0-1,-1 0 1,1 0-1,0 0 0,0 0 1,0 0-1,0 0 1,-1 0-1,1 0 0,0 0 1,0 0-1,0 0 1,0 0-1,0-1 0,-1 1 1,1 0-1,0 0 1,0 0-1,0 0 0,0 0 1,0 0-1,0-1 1,-1 1-1,1 0 0,0 0 1,0 0-1,0 0 1,0-1-1,0 1 0,0 0 1,0-2-1013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12947,'-3'12'4817,"7"-5"-3281,-1-2-816,-2-1-168,0-1-120,-1-3-1280,0 0-896,0 0 1080</inkml:trace>
  <inkml:trace contextRef="#ctx0" brushRef="#br0" timeOffset="1">136 36 10050,'41'51'4681,"-37"-29"-1888,1 8-1241,1-1-288,0 10-439,2 0-201,4 1-64,2 0-16,0-9-176,2-4-136,0-9-208,-1-3 24,-6-3-808,-1-4-616,-5-6 855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06.37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 4 3481,'-1'0'285,"1"0"0,-1-1 1,1 1-1,-1-1 0,1 1 0,-1 0 1,0 0-1,1-1 0,-1 1 0,1 0 1,-1 0-1,0-1 0,1 1 1,-1 0-1,1 0 0,-1 0 0,0 0 1,1 0-1,-2 0 0,-4 0 3624,5 1-3730,1-1-1,-1 1 1,1-1 0,-1 0-1,1 1 1,-1-1 0,1 1-1,-1-1 1,1 1 0,-1-1 0,1 1-1,-1 0 1,1-1 0,-1 2-1,-4 4 911,5-5-1083,-1-1 1,1 0 0,0 1 0,0-1 0,0 0 0,0 1 0,-1-1-1,1 0 1,0 1 0,0-1 0,0 0 0,0 1 0,0-1-1,0 0 1,0 1 0,0-1 0,0 0 0,0 1 0,0-1 0,0 0-1,0 1 1,1-1 0,-1 0 0,0 1 0,4 11 48,-3-9-19,0-2-27,-1 1 0,1-1 0,-1 1 0,1 0 0,0-1 1,0 1-1,-1-1 0,1 0 0,0 1 0,2 1 0,-1-1 0,9 11 83,0-1 0,26 22-1,-15-17 155,32 19-1,-39-28-162,0 2 0,0 0 0,-1 0 1,-1 1-1,24 26 0,-23-19 25,-10-12-85,1 0 0,-1 0-1,1-1 1,1 1 0,-1-1 0,0 0 0,1-1-1,0 1 1,11 5 0,13 4 29,63 17 0,-31-10-12,180 45 56,-175-49-79,-48-12 5,1-1-1,0-1 1,-1 0 0,1-1-1,0-2 1,33-2-1,-14 2 26,-20 0-30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04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13219,'0'12'5129,"-21"3"-3281,-4 4-543,-14 7-425,-7 2-152,4 8-480,1 0-160,9-4-64,3 0-24,13-11-56,4-6-312,9-11-1296,6-6-569,10-11 1217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2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16 6641,'1'0'1279,"10"-7"5595,-11 7-6615,0 0 0,1 0 0,-1 0 1,0 0-1,0 0 0,0-1 0,1 1 0,-1 0 0,0 0 0,0 0 0,1 0 1,-1-1-1,0 1 0,0 0 0,0 0 0,0 0 0,1-1 0,-1 1 0,0 0 1,0 0-1,0-1 0,0 1 0,0 0 0,0 0 0,0-1 0,0 1 0,0 0 1,0-1-1,0 1 0,0 0 0,0 0 0,0-1 0,0 1 0,0 0 0,0 0 1,0-1-1,0 1 0,0-1 0,-11 15 1164,-41 61-850,29-44-451,-21 37 0,-26 72-24,44-86-241,23-46 57,-14 23-622,16-28 441,-1-1 0,0 1 0,1-1-1,-1 0 1,0 0 0,0 0 0,-1 0-1,1 0 1,-3 2 0,5-4 194,0 0 0,-1 0 0,1 0-1,0 0 1,0 1 0,-1-1 0,1 0 0,0 0 0,0 0 0,-1 0 0,1 0-1,0 0 1,-1 0 0,1 0 0,0 0 0,0 0 0,-1 0 0,1 0-1,0 0 1,0 0 0,-1 0 0,1 0 0,0 0 0,-1-1 0,1 1-1,0 0 1,0 0 0,0 0 0,-1 0 0,1 0 0,0-1 0,-6-9-1340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10930,'15'10'3095,"1"-1"-1157,-1 1 0,-1 1 1,14 13-1,142 134 3141,-43-43-4326,-104-93-747,0-1-1,39 26 1,-61-47-160,0 1 0,0 0 0,0-1 0,0 1-1,1 0 1,-1-1 0,0 0 0,0 1 0,2-1 0,-2 0 61,-1 0 0,0 0 0,0 0 0,0 0 0,1 0 1,-1 0-1,0 0 0,0 0 0,0 0 0,1 0 1,-1 0-1,0 0 0,0 0 0,0 0 0,0-1 1,1 1-1,-1 0 0,0 0 0,0 0 0,0 0 1,0 0-1,0-1 0,0 1 0,1 0 0,-1 0 1,0-11-2697,-7-11 605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8906,'-11'4'2232,"1"-1"1,-15 3-1,21-6-1806,3 0-211,0 1 1,0-1 0,0 0-1,0 0 1,0 1 0,0-1-1,-1 1 1,1-1 0,0 1-1,0 0 1,0-1 0,1 1-1,-1 0 1,0 0 0,0 0-1,0-1 1,0 1-1,1 0 1,-2 2 0,2-3-135,0 1 0,0-1 0,0 1 0,0 0 0,0-1 0,0 1 0,0 0 0,0-1 0,0 1 0,0 0 0,0-1 0,0 1 0,0-1 0,1 1 1,-1 0-1,0-1 0,0 1 0,1-1 0,-1 1 0,0-1 0,1 1 0,-1-1 0,1 1 0,-1-1 0,0 1 0,1-1 0,-1 0 0,1 1 0,0-1 0,-1 0 0,1 1 0,-1-1 0,1 0 1,-1 0-1,2 1 0,2 1 79,1 0 0,0-1 1,0 1-1,0-1 0,0 0 1,10 1-1,-2-1 33,53 6 684,123-2 1,-36-9-2085,-149 4-360,-7 2 528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10594,'0'0'162,"0"1"0,0-1 0,0 1-1,0-1 1,-1 1 0,1-1 0,0 1-1,0-1 1,0 1 0,0-1 0,0 1-1,0-1 1,1 1 0,-1-1 0,0 1 0,0-1-1,0 0 1,0 1 0,1-1 0,-1 1-1,0-1 1,0 1 0,1-1 0,-1 0-1,0 1 1,0-1 0,1 0 0,-1 1-1,1-1 1,-1 0 0,0 1 0,1-1 0,-1 0-1,1 0 1,-1 1 0,21 8 1246,-16-7-869,30 9 1853,52 9-1,-61-15-1969,0 1 0,0 1 0,0 1 0,30 14-1,-51-19-383,-1-1-1,1 1 0,-1 0 0,0 0 0,0 1 1,0-1-1,0 1 0,0 0 0,-1 0 0,0 0 1,0 1-1,0-1 0,0 1 0,-1-1 0,3 6 1,-3-4-11,-1 0 1,1 0-1,-1 0 1,0 1-1,-1-1 1,1 0 0,-1 0-1,-1 0 1,1 0-1,-1 0 1,0 1-1,-3 8 1,2-8 10,-1 0 1,0 1 0,0-1-1,-1 0 1,0-1-1,0 1 1,-9 10-1,9-13-132,1 0 0,-1-1 0,0 1 0,0-1 0,0 0 0,0 0 0,0 0-1,-1 0 1,1-1 0,-1 0 0,0 0 0,-8 2 0,10-3-424,1-1-1968,1 3-2417,1-3 3333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10562,'-9'16'4689,"7"-12"-1960,4 4-737,9-3-351,9 6-225,10-6-464,6-5-232,6-1-368,-2-9-88,-5 1-160,2 4 56,-9-1-704,-4 4-592,-6 2 736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4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9378,'6'11'4433,"0"1"-1160,8-3-913,3-2-407,0-6-185,12-1-624,-5-2-224,4-6-287,-6 0-137,-9 0-224,2 2 16,-7 1-800,-2 1-545,1 7-2535,7 5 2199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379 161 5585,'10'-4'844,"-6"2"-511,0 1 0,0-1 0,0 0 0,4-2 0,-7 3-150,0 0 0,0 0 0,0 0 0,0 0 0,0 0 0,0 0 0,-1 0 0,1 0 0,0 0 0,0 0 0,-1 0 0,1 0 0,-1-1 0,1 1 0,-1 0 0,0 0 0,1-1 0,-1-1-1,1-3 924,0 2-533,-1 0 0,1 0 1,-1 0-1,0 0 0,0 0 0,0 0 1,-1 0-1,1 0 0,-1 0 0,-1-4 0,-1 4-274,1 1 0,-1-1-1,0 0 1,0 1 0,-1 0-1,1 0 1,-1 0 0,-4-3-1,0 1 149,-1 0-1,-17-7 1,19 9-342,1 1 0,-1 0 0,-1 0 0,1 0 0,0 1 0,0 0 0,0 1 0,-1 0 0,1 0 0,0 0 0,-1 1 0,1 0 0,0 0 0,0 1 0,0 0 0,0 0-1,0 1 1,1 0 0,-1 0 0,-6 4 0,0 2-56,1 1-1,0-1 1,0 2-1,1 0 0,1 0 1,-18 24-1,14-14-15,2 0-1,0 1 0,-14 35 0,19-38 7,1 1 0,0-1-1,2 1 1,0 0 0,-1 27-1,4-31-3,1-1-1,1 1 0,0 0 0,1 0 0,1-1 1,1 0-1,7 23 0,-5-24 6,0 0 0,1-1-1,0 0 1,1 0 0,0-1 0,1 1 0,1-2-1,0 0 1,1 0 0,0 0 0,0-2 0,1 1 0,0-1-1,1-1 1,0-1 0,0 1 0,0-2 0,1 0-1,0-1 1,20 5 0,-7-4 60,1-2 1,0-1-1,0-1 0,38-2 1,-63 0-104,3 0 12,0 0-1,1 0 1,-1-1-1,0 1 1,0-2-1,0 1 1,1-1-1,-1 0 1,9-4-1,-13 5-94,-1 0 0,1-1 0,-1 1 0,0 0-1,0 0 1,0-1 0,0 1 0,0-1 0,0 1 0,0-1 0,0 1-1,-1-1 1,1 0 0,0-2 0,0-7 49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34 11931,'-12'8'4993,"1"-5"-2441,8-2-711,2-1-209,4 0-392,-3-1-576,0 0-200,33-3-176,29-7 9,-26 4-121,-9 1-48,-6 0-480,-5 1-497,-1 2-1583,0 2 1600,7 1 111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2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12707,'-1'10'5121,"-2"14"-3145,0 5-167,-2 15-313,4 11-336,1 3-536,2 4-168,5-10-168,-2-9-87,2-9-113,1-9-104,-3-10-785,1-3-567,0-8-1601,4-6 1729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08.0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169 7 4497,'-10'-3'4107,"8"2"-3216,0 0 0,0 1 0,0-1 0,0 1 0,0 0 0,-3-1 0,-28 4 394,32-3-1272,0 1 0,-1-1 0,1 1 0,0 0 0,0-1 0,0 1 0,1 0 0,-1 0 0,0 0 0,0 0 0,0 0 0,0-1 0,1 2 0,-1-1 0,1 0 0,-1 0 0,0 0 0,0 2 0,1-2 3,-4 6 29,0 0 0,0-1 0,0 0 0,-9 10 0,10-13-22,0 1-1,0 0 0,0 0 0,0 0 1,1 1-1,-1-1 0,1 0 0,0 1 1,1 0-1,-1-1 0,1 1 0,-1 5 1,-9 43 118,2 0 1,3 0 0,0 85-1,28 176 265,-11-259-302,3 0-1,1-1 1,3 0 0,26 51 0,-17-33-28,-23-60-84,-1-1 1,-1 1-1,0-1 1,0 20-1,-2-28-707,-1-4-443,1 0 704,-2-1-393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3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8706,'0'0'28,"9"-9"8031,-8 9-7907,0-1 1,0 1-1,0-1 0,0 1 0,0-1 0,1 1 0,-1 0 0,0-1 0,0 1 0,0 0 0,0 0 0,1 0 0,-1 0 0,0 0 0,0 0 0,0 0 0,1 0 1,-1 1-1,0-1 0,0 0 0,0 1 0,0-1 0,0 1 0,0-1 0,0 1 0,2 1 0,1-1-24,-1 1 1,0 0-1,0 0 0,0 1 1,0-1-1,0 0 0,0 1 1,-1 0-1,1 0 0,-1 0 1,1 0-1,-1 0 0,0 0 0,0 0 1,-1 1-1,1-1 0,-1 1 1,2 6-1,17 114 1713,-16-96-1662,1 21 165,-2 50-1,-3-90-304,0-2 27,-2-15-51,1-6-32,0 1-1,1-1 1,0 0-1,1 0 1,4-21-1,-1 2-5,-2 11 6,0 5 3,0 1 0,0-1 0,8-24 0,-8 37 14,-1-1-1,1 1 0,0 0 0,0-1 0,1 1 1,-1 0-1,1 0 0,0 0 0,0 1 1,1-1-1,-1 1 0,1-1 0,-1 1 1,1 0-1,0 1 0,0-1 0,5-2 1,-7 4 3,1 0 0,0 0 0,-1 0 1,1 1-1,0-1 0,0 0 1,-1 1-1,1 0 0,0 0 1,0 0-1,0 0 0,-1 0 0,1 0 1,0 1-1,0-1 0,-1 1 1,6 2-1,-4-1 13,0 0-1,-1 0 1,1 0-1,-1 1 1,0-1 0,1 1-1,-1 0 1,0 0-1,-1 0 1,1 0 0,3 6-1,0 2 57,0 0 1,0 1-1,-1 0 0,5 19 0,10 54 260,-8-28-146,8 9-34,-19-61-151,-2-7-39,-1-9-134,0-14-152,1-1 1,2 1-1,1 0 0,0 0 1,2 0-1,1 0 1,11-34-1,-13 50 288,0 0 0,0 0 0,1 1 0,9-17 0,-12 24 52,1-1-1,-1 0 1,0 1 0,1-1-1,-1 1 1,1-1 0,0 1 0,-1 0-1,1-1 1,0 1 0,0 0 0,0 0-1,-1 0 1,1 1 0,0-1-1,0 0 1,0 1 0,1-1 0,-1 1-1,0 0 1,0 0 0,0 0 0,0 0-1,0 0 1,0 0 0,0 0 0,4 2-1,-1-1 71,-1 1 0,1 0 0,-1 1 0,0-1 0,0 1 0,0 0 0,0 0 0,0 0-1,0 0 1,-1 1 0,0-1 0,1 1 0,-1 0 0,3 7 0,5 6 219,-2 0 0,10 24 1,24 72 592,-9-21-336,-31-82-1027,-4-7-154,0-3 609,0-1 0,0 1 0,0-1 0,1 1 0,-1-1 0,0 0-1,1 1 1,-1-1 0,0 0 0,1 1 0,-1-1 0,1 0 0,-2-1-1,-10-17-191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3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47 13275,'-14'3'4254,"2"-1"-1925,11-1-968,4 0 617,20 1-1378,0 0 1,0-2-1,0-1 0,24-4 1,-3 1-213,115-4 245,-79 3-520,-71 5-156,-8 0-12,0 0 1,-1 0-1,1 0 1,0-1-1,0 1 1,0 0-1,-1 0 1,1 0 0,0-1-1,0 1 1,-1 0-1,1-1 1,0 0-1,0 1-110,-1-1 0,0 1 0,0-1 0,1 1-1,-1-1 1,0 1 0,0-1 0,0 1 0,0-1 0,0 0 0,0 1-1,0-1 1,0 1 0,0-1 0,0 1 0,0-1 0,0 1 0,-1-1-1,1 0 1,0 1 0,0-1 0,-1 0 0,-5-16-1271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2:3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11322,'0'3'450,"0"-1"-1,1 0 0,-1 0 1,1 1-1,-1-1 0,1 0 1,0 0-1,0 0 0,0 0 0,0 0 1,1 0-1,-1 0 0,0 0 1,1-1-1,-1 1 0,4 2 1,2 3 372,1-1 0,12 7 1,-17-11-514,8 4 254,-1 0 0,2 0 1,-1-1-1,20 5 0,49 8 561,-52-12-726,47 14-1,-71-18-364,1 0-1,-1 0 1,1 0-1,-1 0 1,0 1-1,0 0 1,0-1-1,0 2 0,0-1 1,3 4-1,-6-5-16,1 0 0,-1 0 0,0 1 0,1-1 0,-1 0 0,0 0 0,0 1 0,-1-1-1,1 1 1,0-1 0,-1 1 0,0-1 0,1 1 0,-1-1 0,0 1 0,0 0 0,-1-1-1,1 1 1,0-1 0,-2 5 0,-1 3 82,-1-1 0,0 1 0,-11 18 0,6-13 68,5-8-129,0 0 0,-1 0 0,1 0 0,-8 6 0,-3 5-5,-5 9-106,10-12-197,-1-1 0,0 0 0,-2 0-1,-21 18 1,32-31-1094,2-1 290,2-1-712,2-2 462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0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383 130 4265,'1'4'1851,"0"-1"2888,0-6 5988,1-4-10650,0 1 0,-1 0 1,0 0-1,0-1 0,-1 1 0,1 0 0,-1-1 1,-2-10-1,2 14-52,-1 0 0,0 0 0,0 0 0,0 0 1,0 0-1,-1 1 0,1-1 0,-1 0 0,1 1 0,-1-1 0,0 1 1,0 0-1,0-1 0,-1 1 0,1 0 0,-5-3 0,3 2 14,0 1 0,0 0 0,0 0 0,-1 0 0,1 0 0,0 1-1,-1-1 1,1 1 0,-8-1 0,5 2-3,0 0 1,0 1-1,0-1 1,0 1-1,0 1 1,0-1-1,0 1 1,1 1-1,-1-1 1,1 1-1,-1 0 1,1 0-1,-9 7 0,0 1 20,1 1-1,0 0 1,-23 27-1,14-14 23,2 0-1,1 2 1,-31 54 0,49-75-54,0 0 0,0 0 0,0 0 0,0 0 0,1 0 0,0 0 0,1 1 0,-1-1 0,1 0 0,0 0 0,1 1 0,0-1 0,0 0 0,0 0 0,0 0 0,1 0 0,5 11 0,1-1 112,0 0-1,1 0 1,1-1-1,22 27 0,-23-32-32,0 0-1,1 0 1,0-1 0,1 0-1,0-1 1,15 9-1,-17-12-51,1 0-1,0-1 0,0 0 1,1-1-1,-1 0 0,1 0 1,0-1-1,14 1 0,-6-3 12,-1-1-1,1 0 0,-1-2 1,19-4-1,38-5 283,-63 12 187,-12 0-227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7066,'-90'24'4034,"49"-10"2342,40-14-6196,0 0 1,0 0-1,1 1 0,-1-1 1,0 0-1,1 1 1,-1-1-1,1 1 0,-1-1 1,0 1-1,1-1 1,-1 1-1,1-1 0,-1 2 1,1-2-86,-1 1 1,1-1-1,0 0 1,0 1-1,0-1 0,0 1 1,0-1-1,0 0 1,0 1-1,0-1 1,0 1-1,1-1 1,-1 0-1,0 1 0,0-1 1,0 1-1,0-1 1,0 0-1,1 1 1,-1-1-1,0 0 1,0 1-1,1-1 0,-1 0 1,0 0-1,0 1 1,1-1-1,3 1 351,51 4 198,-25-2-484,1-1-1,32-2 1,4-6 49,-43 3-161,1 0 0,30 3 0,-54 0-68,0 0 1,0 0-1,0 0 0,0 0 1,-1 0-1,1 0 0,0 1 1,0-1-1,0 0 0,0 1 1,0-1-1,0 0 0,0 2 1,-1-2-22,0 0 0,1 0 0,-1 0 0,0 0 0,0 1 0,0-1 0,0 0 0,0 0 0,0 0 0,0 1 0,0-1 0,0 0 0,0 0 0,0 1 0,0-1 0,0 0 0,0 0 0,0 0 0,0 1 0,0-1 0,0 0 0,0 0 0,0 0 0,0 1 0,0-1 0,0 0 0,-1 0 0,1 0 0,0 1 0,0-1 0,0 0 0,-1 0 0,-1 3-562,-1 0 1,-1-1-1,1 1 1,-5 2 0,6-3 442,-25 13-1148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134 463 8674,'-11'13'4233,"7"-9"-1561,2-3-519,4-1-697,-2 0-200,3-1-263,32 0-25,45-7-288,-37-2-144,3 6-248,-4 0-72,1 3-112,-5-2-32,-7 2-16,-4-4-200,-18 3-936,-8 2-872,-17 4 1143</inkml:trace>
  <inkml:trace contextRef="#ctx0" brushRef="#br0" timeOffset="1">179 1 11851,'1'3'984,"0"1"1,-1-1 0,1 1 0,-1-1 0,0 5 0,-4 18 1574,-1-10-2331,-8 19 0,3-8 563,-8 26-410,-21 60-129,27-83-201,-27 49 0,29-64-40,5-6 33,-1 0 0,1 1-1,-7 17 1,11-23-10,0-1-1,1 0 1,-1 1 0,1-1 0,-1 0 0,1 1 0,0-1 0,0 0-1,1 1 1,-1-1 0,1 0 0,0 1 0,0-1 0,0 0 0,0 0-1,2 5 1,2-1 49,0 1 1,0-2-1,1 1 0,-1 0 0,2-1 0,-1 0 0,1-1 0,-1 1 0,1-1 0,1 0 1,-1-1-1,1 0 0,9 4 0,3 0 14,0-1 1,0 0-1,1-2 1,26 4-1,-39-7-224,0-1-1,0 0 0,0 0 0,0-1 0,0 0 1,0-1-1,0 0 0,1 0 0,12-4 1,3-2-408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12787,'14'-1'2366,"1"1"0,27 4 1,-26-1-1442,0 0 0,24 9 1,-28-7-729,0 0 0,0 0 0,-1 1 0,0 1 0,0 0 1,0 1-1,-1 0 0,0 0 0,9 11 0,-4-1-5,-1 0 0,0 0 0,-2 2 0,0-1 0,-2 2 1,0-1-1,9 29 0,-16-42-141,-1 0 0,-1 0 0,1 0 1,-1 0-1,0 1 0,0-1 1,-1 0-1,0 0 0,-1 1 1,1-1-1,-1 0 0,-4 13 0,-2 5 46,0-1 1,-2 1-1,-21 37 0,22-46-69,-1-2 0,-1 1 0,0-1 0,-1-1 0,0 0 0,-22 20 0,17-20-132,13-9-201,-1 0 0,0-1 0,0 0 0,0 0 0,0 0 0,0 0 0,-1 0-1,1-1 1,-1 0 0,-8 3 0,11-5-691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0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25 306 4153,'-23'-21'5085,"23"21"-4959,-1 0 0,1 0-1,0-1 1,0 1 0,0 0 0,0 0 0,0 0-1,0-1 1,0 1 0,0 0 0,0 0-1,0 0 1,-1 0 0,1-1 0,0 1 0,0 0-1,0 0 1,0 0 0,0-1 0,0 1 0,1 0-1,-1 0 1,0 0 0,0-1 0,0 1 0,0 0-1,0 0 1,0 0 0,0-1 0,0 1-1,0 0 1,0 0 0,1 0 0,-1 0 0,0-1-1,0 1 1,0 0 0,0 0 0,0 0 0,1 0-1,-1 0 1,0 0 0,0 0 0,1-1 0,7-3 839,-7 4-972,74-28 1355,-65 25-1215,1 0 0,0 1 0,0 0-1,0 1 1,18 0 0,-10 0-26,271-13 388,-184 9-436,291-23 378,-380 25-415,276-29 323,-249 28-308,199-12 158,286-14-34,-49 15-23,-129 7 70,591-15 679,-798 24-646,146-2 414,-287 1-652,0 0 17,1 0-1,-1 0 1,1-1 0,-1 1-1,1-1 1,4-1-1,-7 1-31,-1 1-1,1-1 1,0 1-1,-1-1 1,1 1-1,0-1 0,-1 1 1,1-1-1,-1 1 1,1-1-1,-1 0 0,1 1 1,-1-1-1,1 0 1,-1 0-1,0 1 0,1-1 1,-1 0-1,0 0 1,0 1-1,1-1 0,-1 0 1,0 0-1,0 0 1,0 0-1,0 1 1,0-1-1,0 0 0,0 0 1,-1 0-1,1 1 1,0-2-1,-1 1-5,1 0 0,0 0 0,0 0 0,-1 0 0,1 0 0,-1 0 0,1 0 0,-1 0 0,1 0 1,-2-1-1,-13-11-302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0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11218,'0'0'4561,"1"2"-2536,6 10-97,2 14-135,7 37-305,-15-25-640,-1 0-224,4-2-264,0-4-120,-1-16-352,5-5-384,-4-17-1344,-3-8-665,-2-13 1433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0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12339,'0'3'4921,"0"1"-3225,6 3-128,-6-7-479,0 0-377,0 0-1056,13 10-1105,13-6 953</inkml:trace>
  <inkml:trace contextRef="#ctx0" brushRef="#br0" timeOffset="1">382 47 11602,'-10'5'1820,"-48"28"4386,52-29-5677,-1 0 0,1 1 0,0 0-1,1 0 1,-1 0 0,-5 9 0,10-13-463,0 1-1,0 0 1,0-1-1,0 1 1,0 0-1,0 0 1,1 0 0,-1 0-1,1 0 1,-1 0-1,1-1 1,0 1-1,0 0 1,0 0-1,0 0 1,0 0-1,0 0 1,1 0-1,-1 0 1,0 0-1,1 0 1,0 0-1,-1 0 1,1 0 0,0-1-1,0 1 1,0 0-1,0-1 1,2 3-1,4 4-5,0-1-1,0 0 1,1 0 0,12 9-1,-11-9 60,26 19 175,16 12 240,-44-31-388,-1-1-1,1 1 1,-1 0-1,9 13 0,-13-18-105,-1 0 0,0 1 0,0-1 0,0 0-1,0 0 1,0 1 0,0-1 0,-1 0-1,1 1 1,-1-1 0,0 1 0,0-1-1,1 0 1,-2 1 0,1-1 0,0 1-1,-1 2 1,0-2-16,1-1 1,-1 0-1,0 0 0,0 0 0,-1 0 0,1-1 0,0 1 0,-1 0 1,1 0-1,-1-1 0,1 1 0,-1-1 0,0 1 0,1-1 1,-1 0-1,0 0 0,0 0 0,0 0 0,-2 1 0,-4 1-66,1-1-1,0 0 0,-1-1 1,1 1-1,-1-1 1,-13-1-1,15 0-663,0 0-1,1-1 1,-1 1-1,0-2 1,-7-1-1,7-1-778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09.2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 0 7978,'-6'5'2988,"6"-5"-2946,-1 1 1,1-1 0,0 0 0,0 0 0,-1 0-1,1 0 1,0 0 0,0 0 0,0 1 0,-1-1-1,1 0 1,0 0 0,0 0 0,0 1 0,-1-1 0,1 0-1,0 0 1,0 0 0,0 1 0,0-1 0,0 0-1,0 0 1,-1 1 0,1-1 0,0 1 0,0 0 102,0 0 1,1 0 0,-1 0 0,0 1 0,0-1 0,1 0-1,-1 0 1,1 0 0,-1 0 0,1 1 0,-1-1 0,1 0-1,1 1 1,15 15-346,-8-8 395,65 60 182,-44-41-208,2-2 0,2-2-1,0 0 1,1-3-1,1-1 1,1-1-1,42 14 1,44 13-88,-94-33-46,-1 0-1,32 22 1,-44-24-2,101 62 412,-86-55-262,62 24 0,-45-25-128,2-2 0,0-3-1,57 8 1,-9-2 400,-80-14-321,0 2 0,-1 0 1,24 12-1,-27-10-163,-13-6-9,0-2 15,-1-1 0,0 1 1,0 0-1,0 0 0,0 0 1,0 0-1,0 0 0,0 0 1,0 0-1,0 0 0,0 0 1,0 0-1,0 0 0,0 0 1,0-1-1,0 1 0,0 0 0,0 0 1,0 0-1,0 0 0,0 0 1,0 0-1,1 0 0,-1 0 1,0 0-1,0 0 0,0 0 1,0 0-1,0 0 0,0 0 1,0 0-1,0 0 0,0 0 0,0 0 1,0 0-1,1 0 0,-1 0 1,0 0-1,0 0 0,0 0 1,0 0-1,0 0 0,0 0 1,0 0-1,0 0 0,0 0 1,0 0-1,0 0 0,0 0 1,1 0-1,-1 1 0,0-4-238,0-11-317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11562,'0'0'4148,"0"0"-1937,0 0-792,2 4 1291,18 35-905,-17-33-1738,0 0 0,0 0 0,0 0-1,-1 0 1,1 1 0,-2-1-1,1 1 1,-1-1 0,0 1 0,0 7-1,7 141 361,-7-147-1050,0-10-703,-1-12-941,-4-13-612,-3-17 1265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7442,'1'-9'3536,"4"8"-1175,2 1-273,-2 0-439,1 4-273,-2 2-552,0 1-592,2 2-200</inkml:trace>
  <inkml:trace contextRef="#ctx0" brushRef="#br0" timeOffset="1">243 111 11739,'9'16'3620,"10"27"0,-12-25-2711,-2-1 0,0 1-1,3 23 1,7 53 335,-13-85-1187,1 5 4,-3-14-61,0-1-1,0 1 0,0 0 1,0 0-1,0 0 1,0 0-1,0 0 0,0 0 1,-1 0-1,1 0 0,0 0 1,0 0-1,0 0 1,0 0-1,0 0 0,0 0 1,0 0-1,0 0 0,0 0 1,0 0-1,-1 0 1,1 0-1,0 0 0,0 0 1,0 0-1,0 1 0,0-1 1,0 0-1,0 0 1,0 0-1,0 0 0,0 0 1,0 0-1,0 0 0,0 0 1,0 0-1,-1 0 1,1 0-1,0 0 0,0 0 1,0 0-1,0 1 0,0-1 1,0 0-1,0 0 1,0 0-1,0 0 0,0 0 1,0 0-1,0 0 0,0 0 1,0 0-1,0 1 0,0-2-1,0 1 0,0-1-1,-1 1 1,1-1 0,0 1-1,0 0 1,0-1 0,0 1-1,0-1 1,-1 1 0,1-1-1,0 1 1,0-1 0,0 1-1,0-1 1,0 1-1,1-1 1,-1 1 0,0-1-1,0-4-8,3-15-12,0 0 0,9-32-1,-7 36 21,0 1-1,1-1 0,1 1 0,1 1 1,9-16-1,-15 27 8,0-1 0,1 0 0,-1 1 0,1 0 0,4-4 0,-7 6 0,1 0 1,0 1-1,0-1 0,0 0 1,0 1-1,0-1 0,0 1 0,0-1 1,0 1-1,0 0 0,0-1 1,1 1-1,-1 0 0,0 0 1,0 0-1,0 0 0,0 0 1,0 0-1,1 0 0,-1 0 1,0 0-1,0 0 0,0 1 0,2 0 1,0 0 26,-1 0 0,1 0 1,-1 1-1,0-1 0,1 1 0,-1 0 1,0-1-1,0 1 0,0 0 0,0 0 1,-1 0-1,1 0 0,-1 1 1,3 2-1,-1 3 156,1 0 0,-1 0 0,2 11 0,-2-10 25,-1 1-48,0 0 0,-1 0 0,0 0-1,0 14 1,-1-14-127,0 0 0,1 0-1,3 17 1,-4-26-125,1 0 0,-1-1 1,0 1-1,0 0 0,1 0 0,-1 0 0,0-1 0,1 1 1,-1 0-1,1 0 0,-1-1 0,1 1 0,-1 0 0,1-1 1,0 1-1,-1-1 0,1 1 0,0-1 0,-1 1 1,1-1-1,0 1 0,0-1 0,-1 0 0,1 1 0,0-1 1,0 0-1,0 0 0,-1 0 0,1 1 0,0-1 1,0 0-1,0 0 0,0 0 0,0 0 0,-1-1 0,1 1 1,0 0-1,0 0 0,0 0 0,0-1 0,-1 1 1,1 0-1,0-1 0,0 1 0,-1-1 0,2 0 0,13-9-1315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8218,'1'2'741,"21"40"7408,6 23-4132,-21-46-3271,18 45 1290,-21-55-1765,1 0 1,0 0 0,1 0 0,9 12-1,-13-19-241,0 0-1,0 0 1,0 0-1,1 0 1,-1 0-1,0-1 0,1 1 1,0-1-1,-1 1 1,1-1-1,-1 0 0,1 0 1,0 0-1,0-1 1,0 1-1,0-1 1,-1 1-1,1-1 0,0 0 1,0 0-1,0 0 1,0-1-1,0 1 1,0-1-1,0 1 0,-1-1 1,1 0-1,0 0 1,-1 0-1,1-1 1,3-1-1,1-2-22,-1-1 1,1 1-1,-1-1 1,0 0-1,-1-1 0,0 0 1,0 0-1,0 0 1,0 0-1,-1-1 1,-1 1-1,1-1 0,2-9 1,1-6-416,-1-1 0,-1 1 0,2-36 0,-6 26 94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32 219 10290,'0'1'182,"0"0"1,0 0-1,0 0 0,1 0 0,-1 0 1,0-1-1,0 1 0,0 0 0,1 0 0,-1 0 1,0 0-1,1-1 0,-1 1 0,1 0 1,-1 0-1,1-1 0,0 1 0,-1 0 1,1-1-1,0 1 0,-1 0 0,1-1 0,0 1 1,-1-1-1,1 1 0,0-1 0,0 0 1,0 1-1,0-1 0,-1 0 0,1 1 1,0-1-1,0 0 0,0 0 0,0 0 0,0 0 1,0 0-1,0 0 0,0 0 0,-1 0 1,1 0-1,0-1 0,0 1 0,0 0 1,0 0-1,0-1 0,0 1 0,-1-1 0,1 1 1,0 0-1,0-1 0,-1 0 0,1 1 1,0-1-1,0 0 0,2-3 91,0 0 0,0-1 0,-1 1-1,0 0 1,0-1 0,0 1 0,0-1 0,0 0 0,-1 0 0,1-8-1,-1 3-128,0 0-1,0-1 0,-1 1 1,-3-14-1,3 18-115,-2 1 0,1-1 0,-1 0 1,0 1-1,-3-8 0,4 11-22,0 0 0,0 1 0,0-1 0,0 1 0,0-1 0,0 1 0,-1 0 0,1-1 0,-3-1 0,4 3-4,-1-1 0,0 1 0,0 0 0,0-1 1,0 1-1,0 0 0,1-1 0,-1 1 0,0 0 0,0 0 0,0 0 0,0 0 1,0 0-1,0 0 0,0 0 0,0 0 0,0 0 0,1 1 0,-1-1 0,-1 0 1,-1 2 3,1 0 0,-1 0 0,1 0 0,-1 1 0,1-1 1,0 0-1,0 1 0,0 0 0,0-1 0,1 1 0,-3 6 0,4-9-5,-4 6 36,1 1 1,1 0-1,-1 0 0,1 0 0,0 1 0,1-1 0,0 0 0,0 1 1,0-1-1,1 1 0,0-1 0,1 1 0,-1-1 0,2 0 0,-1 1 1,1-1-1,0 0 0,0 0 0,5 9 0,-6-13-21,0 0 1,1-1-1,-1 1 0,1 0 1,0-1-1,0 1 0,4 3 1,-5-5-13,1 0 0,-1 0 0,1 0 0,0 0 0,-1 0 0,1-1 0,0 1 0,-1-1 0,1 1 1,0-1-1,-1 1 0,1-1 0,0 0 0,0 0 0,0 0 0,3 0 0,2-1-7,0-1-1,-1 1 1,1-1-1,-1 0 1,10-5-1,31-18-125,-19 10-53,-27 14 174,11-5-177,1 0 0,-1 0 0,23-6 0,-31 11 165,0 1 1,0-1-1,0 0 1,0 1-1,0 0 1,0 0-1,0 0 1,0 1-1,0-1 1,0 1-1,0 0 0,0 0 1,0 1-1,-1-1 1,1 1-1,7 3 1,-6-1 44,0 0 1,0 0-1,0 0 1,-1 1-1,1 0 1,5 8-1,20 35 591,-26-42-445,-9-11 545,2 2-615,1 0-1,-1 0 0,1 0 1,-3-5-1,3 2-69,-1-1-1,1 0 1,0 0 0,1 0-1,0 0 1,0 0 0,0 0-1,1 0 1,0 0 0,1 0-1,-1 0 1,3-10 0,0 3-214,1 1 1,0-1 0,1 1 0,0 0-1,10-17 1,-11 23-260,1 0 0,-1 1 0,1-1 0,10-9 0,-13 13 187,1 1 0,0-1-1,1 1 1,-1 0 0,0 0 0,0 0-1,1 0 1,0 0 0,-1 1 0,1 0-1,7-2 1,5 3-152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13779,'-9'0'5249,"9"19"-3313,4 8-703,-1 24 39,-1 12-216,4 6-536,2-3-192,5-10-168,4-8-40,3-13-96,-1-11-32,-2-18-528,-2-12-648,-6-20-784,1 1 1072</inkml:trace>
  <inkml:trace contextRef="#ctx0" brushRef="#br0" timeOffset="1">26 159 7506,'-22'4'4082,"22"-4"-3947,0 0 0,0 0 0,-1 0 1,1 0-1,0 1 0,0-1 0,0 0 1,-1 0-1,1 0 0,0 0 0,0 0 0,0 1 1,-1-1-1,1 0 0,0 0 0,0 0 0,0 1 1,0-1-1,0 0 0,0 0 0,0 0 1,-1 1-1,1-1 0,0 0 0,0 0 0,0 1 1,0-1-1,0 0 0,0 0 0,0 0 0,0 1 1,0-1-1,0 0 0,0 0 0,0 1 1,0-1-1,0 0 0,1 0 0,-1 1 0,0-1 1,0 0-1,0 0 0,0 0 0,0 1 0,0-1 1,1 0-1,-1 0 0,0 0 0,0 1 0,9 8 1455,-2-3-918,1-1 0,0 0 0,0-1 0,17 7 0,-19-9-606,1 0-1,0 0 1,0 0-1,0-1 1,0 0 0,0-1-1,0 0 1,0 0-1,0 0 1,0-1 0,12-2-1,43-17-1406,-37 11-1726,32-7-1,-50 14 2636,1 1-1,-1 0 0,1 1 0,-1-1 0,1 1 1,-1 1-1,1 0 0,-1 0 0,8 2 0,-12-2 646,1 0-1,-1 1 1,0-1-1,0 1 1,0 0-1,0 0 1,0 0-1,-1 0 1,1 1 0,-1-1-1,1 1 1,1 3-1,4 4 1527,11 22 0,-19-32-1729,10 22 1104,-1 0 0,0 0 0,-2 1 0,9 46 1,-14-58-945,-2-11-181,0 1-1,0-1 1,0 0-1,0 0 1,0 1-1,1-1 1,-1 0-1,0 0 1,0 1-1,0-1 1,0 0-1,0 0 0,0 0 1,1 1-1,-1-1 1,0 0-1,0 0 1,0 0-1,1 1 1,-1-1-1,0 0 1,0 0-1,1 0 1,-1 0-26,0 0 1,0 0-1,1 0 0,-1 0 1,0-1-1,0 1 0,0 0 1,0 0-1,0 0 1,1 0-1,-1-1 0,0 1 1,0 0-1,0 0 0,0 0 1,0-1-1,0 1 1,0 0-1,0 0 0,0-1 1,0 1-1,0 0 0,0 0 1,0-1-1,0 1 1,0 0-1,0 0 0,0 0 1,0-1-1,0 1 0,0 0 1,-4-22-1399,0-10 505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10626,'7'4'4577,"-2"6"-2264,7 4-1465,1 0-120,3-3-616,0 1-3377,-13-8 2377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13123,'33'114'7812,"9"57"-3891,-1-4-2583,-39-161-1319,-3-7-31,-2-11-38,-2-6 25,1-1-1,0-20 1,3 30 16,0 0 1,2 0-1,-1 0 1,1 0-1,0 1 0,4-14 1,-4 18 10,1 0 0,0 0 1,0 1-1,0-1 0,0 1 0,1 0 0,-1 0 1,1-1-1,0 2 0,0-1 0,0 0 1,0 1-1,0-1 0,1 1 0,-1 0 0,1 0 1,-1 0-1,1 0 0,0 1 0,0 0 1,0 0-1,0 0 0,0 0 0,0 0 0,0 1 1,0 0-1,0-1 0,0 2 0,0-1 1,0 0-1,0 1 0,0 0 0,0 0 0,0 0 1,6 3-1,-2 1 46,0 0 0,-1 0 0,1 1 0,-1 0 0,-1 0 0,1 1 0,-1 0 0,0 0 0,0 1 0,-1 0 0,8 16 0,-11-20 17,-1-1-1,0 1 1,1 0-1,-2 0 1,1 0 0,0 0-1,-1 1 1,0-1 0,0 0-1,0 0 1,0 0-1,-1 0 1,0 0 0,0 0-1,0 0 1,0 0-1,0 0 1,-1 0 0,0-1-1,0 1 1,-3 5 0,2-5-48,0 1-1,0-2 1,-1 1 0,1 0 0,-1-1 0,1 1 0,-1-1 0,0 0 0,-1 0 0,1 0 0,0-1 0,-1 0 0,1 0 0,-1 0 0,0 0 0,0-1 0,-5 2 0,8-3-155,0 0 0,-1 0 0,1 0-1,0 0 1,0 0 0,0 0 0,-1 0 0,1-1-1,0 1 1,0-1 0,0 1 0,0-1 0,0 0 0,0 0-1,0 0 1,0 0 0,0 0 0,1-1 0,-1 1-1,0 0 1,1-1 0,-3-2 0,2 1-359,-1-1 0,1 0 0,0 0 0,0 0 0,0 0 0,0 0-1,1 0 1,0-1 0,0 1 0,-1-8 0,-1-38-1419</inkml:trace>
  <inkml:trace contextRef="#ctx0" brushRef="#br0" timeOffset="1">355 0 11010,'23'11'5129,"3"6"-2280,-4 16-857,-4 9-135,-6 15-537,-2 7-288,-6 1-479,6 1-177,2-8-232,2-7-72,3-17-416,2-8-505,-3-23 1938,4 0-1105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1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13235,'30'9'6136,"-22"-8"-5810,0 0 1,0 0-1,0-1 1,0 0-1,14-1 1,-18 0-207,0 0 1,0 0-1,0 0 1,0-1-1,0 0 0,0 1 1,0-1-1,-1-1 1,1 1-1,-1 0 1,6-5-1,-2-1 57,1 0 0,11-17 0,-14 19-154,-1-1-1,0 0 0,-1 0 1,1 0-1,-1 0 1,-1 0-1,0-1 0,3-12 1,-4 16-19,-1 1 1,0 0 0,1 0 0,-1 0 0,0-1-1,-1 1 1,1 0 0,-1 0 0,1 0-1,-1-1 1,0 1 0,0 0 0,0 0 0,-1 0-1,1 1 1,-1-1 0,1 0 0,-1 0-1,0 1 1,0-1 0,0 1 0,-1 0 0,-3-4-1,3 4 3,1 1-1,-1-1 1,0 1-1,1 0 0,-1 0 1,0 0-1,1 0 1,-1 1-1,0-1 0,0 1 1,0 0-1,0-1 0,0 1 1,0 0-1,0 1 1,1-1-1,-1 1 0,-4 0 1,3 0 20,1 0 0,-1 1 0,1-1 1,-1 1-1,1 0 0,0 0 0,0 0 0,0 0 1,0 0-1,0 0 0,1 1 0,-1 0 0,1-1 1,-4 6-1,3-2 62,0 0 1,0 1-1,0-1 0,1 1 1,0-1-1,0 1 0,1 0 1,0 0-1,0 0 0,1 0 1,0 0-1,0 0 1,2 13-1,0-6 110,1-1 0,0 0 0,1 0-1,0-1 1,1 1 0,10 17 0,-8-18-42,-1-1-1,2-1 1,-1 0 0,2 0-1,-1 0 1,14 11 0,-16-16-127,0-1 1,0 0 0,0 0 0,0-1 0,1 1 0,-1-1 0,1 0-1,0-1 1,0 0 0,0 0 0,0-1 0,14 2 0,-11-3-123,0 0 1,0-1-1,0 0 0,-1 0 1,1-1-1,-1-1 1,1 0-1,12-5 1,-4 1-20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212 478 7690,'6'1'3703,"-5"-1"-3504,-1 0 0,0 0 0,1 0 0,-1 0 0,0 0 0,1 0 1,-1 0-1,1 0 0,-1 0 0,0 0 0,1 0 0,-1 0 0,0 0 0,1 0 0,-1 0 0,0 0 0,1 0 1,0-1-1,-1-6 6403,-3-4-6347,-1 1 1,0-1-1,0 1 0,-1-1 0,-1 2 1,-7-12-1,9 16-234,1 0-1,-1 1 1,0-1-1,0 1 1,-1 0-1,1 0 1,-1 0-1,0 1 1,0 0-1,0 0 1,0 0-1,-1 0 1,1 1-1,-1 0 1,1 0-1,-1 0 1,0 1-1,0 0 1,0 0-1,-7 0 1,11 1-17,-1 0 0,0 0-1,1 1 1,-1-1 0,0 1 0,1-1 0,-1 1 0,0 0 0,1 0 0,-1 0 0,1 0 0,0 1-1,-1-1 1,1 0 0,0 1 0,0 0 0,0 0 0,0-1 0,0 1 0,0 0 0,0 1 0,1-1-1,-1 0 1,-1 5 0,0-1 8,0 0 0,1 1 0,0-1 0,0 1-1,1 0 1,-1 0 0,1-1 0,1 15 0,0-4 25,1 1-1,1 0 1,7 28 0,-6-35-16,0 0 0,1 0 0,0-1 0,1 1 0,0-1 0,10 14 1,-13-21-15,1 0 0,-1 0 1,1 0-1,0 0 0,0 0 1,0-1-1,0 1 1,0-1-1,1 0 0,-1 0 1,1 0-1,-1-1 0,1 1 1,0-1-1,0 0 0,0 0 1,-1 0-1,1 0 1,0-1-1,0 1 0,0-1 1,0 0-1,0 0 0,0-1 1,0 1-1,0-1 1,0 0-1,0 0 0,0 0 1,0-1-1,-1 1 0,1-1 1,-1 0-1,1 0 0,-1 0 1,0 0-1,1-1 1,-1 1-1,4-5 0,0-3 2,-1 0 0,1-1-1,-2 1 1,1-1-1,-2 0 1,1 0 0,3-17-1,14-85 27,-15 62-28,-3 0-1,-2 0 1,-3-1-1,-1 1 1,-14-76-1,9 100 81,7 27-78,0-1 0,0 1 0,0 0 0,0-1 0,0 1 0,-1 0 0,1 0 1,0-1-1,0 1 0,0 0 0,0-1 0,-1 1 0,1 0 0,0 0 0,0-1 1,-1 1-1,1 0 0,0 0 0,-1-1 0,1 1 0,0 0 0,0 0 0,-1 0 0,1 0 1,0 0-1,-1-1 0,1 1 0,-1 0 0,1 0 0,-1 0 8,1 1 1,-1-1-1,1 1 0,-1-1 0,1 0 1,-1 1-1,1-1 0,0 1 1,-1-1-1,1 1 0,0-1 0,-1 1 1,1-1-1,0 1 0,0-1 0,0 1 1,0 0-1,-1-1 0,1 2 0,-2 9 129,0 1 0,1-1 0,1 1 0,0 14 0,7 49 118,-3-50-203,0 0 0,2 0 0,0-1-1,14 31 1,-14-40-40,1-1-1,0 0 1,1-1 0,1 1-1,0-2 1,1 1-1,0-1 1,14 11-1,1-1-199,1-2-1,1-1 0,32 17 1,-33-22-113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22 273 14019,'22'-4'5445,"0"-4"-3566,-13 2-1354,0 1 1,12-10 0,-14 9-443,0-1 1,-1 1 0,1-1 0,-1 0-1,-1 0 1,0-1 0,0 0 0,0 0-1,-1 0 1,0 0 0,-1-1 0,1 1-1,-2-1 1,1 0 0,-1 0 0,-1 0-1,0 0 1,0 0 0,-1-12 0,0 18-81,0 0 1,0 1-1,-1-1 1,1 0-1,-1 1 1,0-1-1,0 1 1,0-1-1,0 1 1,0-1 0,0 1-1,-1-1 1,1 1-1,-1 0 1,0 0-1,1 0 1,-1 0-1,0 0 1,0 0-1,-1 1 1,1-1 0,0 0-1,0 1 1,-1 0-1,1 0 1,-5-2-1,4 2-1,-1 0 0,0 1 0,0-1 0,0 1 0,1 0-1,-1 0 1,0 0 0,0 0 0,0 1 0,0 0 0,1-1-1,-1 2 1,0-1 0,1 0 0,-1 1 0,0-1 0,1 1-1,-4 2 1,2 0 16,1-1-1,-1 1 0,1 0 0,0 0 1,0 0-1,0 0 0,1 1 0,0 0 1,-1-1-1,1 1 0,1 0 0,-4 10 1,2-5 52,2 0 0,-1 0 0,1 0 0,1 1-1,-1 20 1,2-21-14,1 0 0,0 0 0,1 0 0,0 0 0,0 0 0,1-1 0,1 1 0,0-1 0,0 1 0,0-1 0,1 0 0,7 9 0,-5-9-16,0 0 0,1 0 0,-1-1-1,2 0 1,-1 0 0,1-1 0,0 0 0,0-1-1,1 0 1,16 7 0,-19-10-130,0 0 0,0-1 0,0 0 0,1-1 0,-1 0 0,0 0 0,1 0 0,-1-1 0,1 0 0,-1-1 0,1 1 0,-1-2 0,0 1 0,1-1 0,11-4 0,27-16-424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47.43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106 0 6945,'-84'11'2209,"63"-8"1805,20-3-3495,1 0-63,5 1 410,11 5-544,-1 0 0,25 15 0,-39-20-307,12 7 206,-1 0-1,1 1 1,19 19 0,-14-11 24,101 78 579,-105-84-810,2 2 24,-1 2 0,-1 0 0,22 29 0,-20-24 99,31 32-1,5-12-38,-42-34-85,0 1-1,0 1 1,-1-1-1,0 2 0,0-1 1,-1 1-1,8 11 1,-2 4 15,-8-14 19,1 1 1,-1-1-1,2 0 1,15 17-1,33 16 193,-26-21-171,-23-16-54,0 1-1,0 0 0,-1 0 0,-1 0 0,1 1 1,7 14-1,-7-12 0,0-1 0,1 1 1,0-1-1,9 9 0,9 3 13,-15-13-13,14 14 0,26 35 11,30 31 22,-32-35-24,-35-38-1,0 0-1,16 14 1,-27-20 85,19 54 102,-11-42-207,-10-21-12,0 1 1,0-1-1,0 0 0,0 0 0,0 0 1,0 0-1,0 0 0,0 0 0,0 0 1,0 0-1,0 0 0,0 0 1,0 0-1,0 0 0,0 0 0,0 0 1,0 0-1,0 0 0,1 0 1,-1 0-1,0 0 0,0 0 0,0 0 1,0 0-1,0 0 0,0 0 1,0 0-1,0 0 0,0 0 0,0 0 1,0 0-1,0 0 0,0 0 1,0 0-1,0 0 0,0 0 0,0 0 1,1 0-1,-1 0 0,0 0 1,0 0-1,0 0 0,0 0 0,0 0 1,0 0-1,0 0 0,0 0 1,0 0-1,0 0 0,0 0 0,0-1 1,0 1-1,0 0 0,0 0 1,0 0-1,0 0 0,0 0 0,0 0 1,0 0-1,0 0 0,0 0 1,0 0-1,0 0 0,1-10-1160,-1-9 469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14027,'1'21'5577,"2"28"-3528,-10 13-409,1 20-352,3 4-288,4 2-463,19-1-185,5-17-200,5-7-56,3-22-88,0-13-32,5-24-344,-7-9-337,-3-21 2226,-4 0-1377</inkml:trace>
  <inkml:trace contextRef="#ctx0" brushRef="#br0" timeOffset="1">0 278 12467,'0'10'5345,"7"-3"-2297,13-2-1567,8 0-65,12-2-160,-3-4-311,4-6-537,-5-2-176,-1-4-376,9 1-609,5 2 505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64 9282,'2'-3'581,"-1"1"-1,0-1 1,0 0-1,0 1 1,-1-1 0,1 0-1,-1 1 1,1-7 0,-1 8-387,0 0 1,0 0-1,0-1 0,-1 1 1,1 0-1,0 0 1,-1-1-1,1 1 1,-1 0-1,1 0 1,-1 0-1,0-1 1,1 1-1,-1 0 0,0 0 1,0 0-1,0 0 1,0 1-1,0-1 1,0 0-1,0 0 1,-1 0-1,-1-1-7,1 1 0,0 0 0,-1 0 0,1 1 0,-1-1 0,1 0 0,-1 1 0,1-1 0,-1 1 0,0 0 0,1 0 0,-1 0 0,1 0 0,-1 1 0,1-1-1,-1 1 1,0-1 0,1 1 0,0 0 0,-1 0 0,1 0 0,-4 2 0,-1 1 27,0 1 0,0-1-1,1 1 1,0 1 0,0-1-1,-7 8 1,3 0-148,0 0 0,1 1 1,0 0-1,1 0 0,1 1 0,0 0 1,1 0-1,1 0 0,0 1 0,1 0 1,1 0-1,0 0 0,1 1 0,1-1 1,1 0-1,0 1 0,1-1 0,0 0 0,2 1 1,0-1-1,1 0 0,0 0 0,1-1 1,1 0-1,1 0 0,14 26 0,-8-22-45,1-1-1,1 0 0,1-1 0,0 0 1,20 15-1,-21-20-25,1-1 1,0 0-1,1-1 0,1 0 1,-1-2-1,24 9 1,-32-14-153,0-1 0,1 0 1,-1-1-1,1 0 1,0 0-1,18-2 0,15-4-235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177 106 10922,'1'-10'6006,"5"-4"-4283,0 0-668,-3 8-728,-1 0 0,0 0 0,-1 0 0,2-8 0,-3 14-273,0-1 1,0 0 0,0 0 0,0 0 0,-1 0 0,1 0 0,0 0 0,0 1-1,-1-1 1,1 0 0,-1 0 0,1 0 0,0 1 0,-1-1 0,0 0 0,1 0 0,-1 1-1,1-1 1,-1 1 0,0-1 0,1 0 0,-1 1 0,-1-1 0,-18-7 735,17 7-723,-1 0 1,0 0-1,0 1 0,0 0 1,0-1-1,0 1 1,0 0-1,0 1 0,0-1 1,0 1-1,0 0 1,-7 2-1,6-1-13,1 1-1,-1-1 1,1 1 0,-1 0 0,1 0-1,0 0 1,0 1 0,-7 6-1,4-1 9,0 1 0,0 0 0,1 1 0,0-1 0,0 1 0,2 0 0,-8 21 0,9-20-32,1-1 0,0 1 0,0 0 0,1 0 0,1-1 0,0 1 0,0 0 0,1 0 0,1 0 0,0-1 0,0 1 0,1-1 0,1 1 0,4 10 0,-3-13-22,-1 0 0,1 0 0,1 0 0,-1-1 1,2 0-1,-1 0 0,1 0 0,0-1 1,0 0-1,1-1 0,0 1 0,0-1 0,1-1 1,0 0-1,0 0 0,16 6 0,-13-7-52,0-1 0,-1 0-1,2-1 1,-1 0 0,0-1-1,0-1 1,22-1 0,-14-1-168,1-1 0,-1-2 0,35-11 1,3-4-91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9706,'0'0'209,"0"0"-1,0-1 1,0 1-1,0 0 1,1 0-1,-1 0 1,0 0 0,0 0-1,0-1 1,0 1-1,1 0 1,-1 0-1,0 0 1,0 0 0,1 0-1,-1 0 1,0 0-1,0 0 1,0 0-1,1 0 1,-1 0 0,0 0-1,0 0 1,1 0-1,-1 0 1,0 0-1,0 0 1,0 0 0,1 0-1,-1 0 1,0 0-1,9 5 1724,-6-3-1008,17 12-204,0 1 0,-2 1 0,0 0 0,-1 1 0,0 1 0,-2 1 0,25 38 0,-29-38-544,0 1 1,-1 0-1,-2 1 1,0 0-1,-1 1 1,-1 0-1,4 25 1,-7-26-112,-1-1 1,-1 1-1,-1 0 0,-1-1 1,0 1-1,-2 0 1,0-1-1,-6 21 0,6-32-200,0 1 0,-1-1 0,0 1 0,0-1-1,-1 0 1,0-1 0,-9 12 0,7-14-1153,8-12 434</inkml:trace>
  <inkml:trace contextRef="#ctx0" brushRef="#br0" timeOffset="1">654 204 13747,'-88'50'5137,"88"-44"-3369,13 2-863,6-7 31,10 3 48,15-3-312,0-5-240,9-1-272,1-4-72,-8-1-392,-2 4-648,-13 2 1888,-10 4-1024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11987,'5'4'4865,"9"-4"-2953,8-8-40,7 4-215,6-6-321,4 0-560,3 7-208,-1-2-320,-2 2-112,-4 3-408,-11-1-568,-10 2-1416,-7 3 1400</inkml:trace>
  <inkml:trace contextRef="#ctx0" brushRef="#br0" timeOffset="1">28 2 12939,'-10'-2'5097,"21"16"-2841,2 5-599,3 16-297,-3 5 0,1 12-488,0 5-223,5 4-249,-2-1-64,-1-4-144,3-8-56,-4-12-80,0-6 56,1-14-896,-2-5-553,0-11-2199,-2 0 2071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3:2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11987,'-7'1'1336,"0"0"0,1 1 1,-1-1-1,0 1 1,-9 5-1,10-4-1036,1 0 0,-1 1 0,1 0 0,-1 0-1,1 0 1,0 0 0,1 1 0,-1 0 0,-6 9 0,5-6-157,1 1 1,1 0-1,-1 0 1,1 0 0,1 0-1,0 1 1,0-1 0,0 1-1,2 0 1,-1 0 0,1-1-1,0 1 1,1 0 0,1 0-1,-1 0 1,1 0-1,1 0 1,0 0 0,4 12-1,-3-13-101,1 0-1,-1 0 1,2 0-1,-1-1 0,1 1 1,0-1-1,1 0 1,0-1-1,0 1 0,1-1 1,0-1-1,0 1 1,0-1-1,1 0 0,0-1 1,0 0-1,0 0 1,1 0-1,0-1 0,10 3 1,-8-4-32,0-1 0,0 0 1,0-1-1,0 0 1,0-1-1,0 0 0,0-1 1,-1 0-1,1 0 1,0-1-1,0-1 0,-1 0 1,1 0-1,10-6 1,-14 6-8,0-1 0,-1 0 0,0 0 0,0 0 0,0 0 1,0-1-1,-1 0 0,0-1 0,8-8 0,-10 9 1,0 0 1,0 0-1,-1 0 0,1-1 1,-1 1-1,0 0 0,0-1 1,-1 0-1,0 1 0,0-1 1,0 0-1,-1 1 0,0-9 1,0 8 5,-1-1 1,-1 1-1,1-1 1,-1 1 0,0 0-1,0-1 1,-1 1-1,0 0 1,0 1-1,0-1 1,-1 1-1,0-1 1,0 1 0,-8-8-1,-4-2 40,0 1-1,-36-25 0,-18-5 47,58 38-82,1 1-1,-1 0 1,1 1 0,-18-5 0,26 9-19,0-1 0,0 0 1,0 1-1,0 0 0,-1 0 1,1 0-1,0 0 0,0 0 0,0 0 1,-1 1-1,1 0 0,0-1 1,0 1-1,0 1 0,-5 1 1,6-1-47,0-1 0,0 1 0,0 0 0,0-1 0,1 1 0,-1 0 0,1 0 0,-1 0 0,1 0 0,0 0 1,0 1-1,0-1 0,0 0 0,0 0 0,0 1 0,1-1 0,-1 0 0,1 1 0,0-1 0,-1 4 0,1 2-324,0 0 0,2 11 0,5 18-335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1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8874,'-1'1'436,"0"1"0,0-1 0,1 0 1,-1 0-1,0 0 0,1 0 0,-1 1 0,1-1 1,-1 0-1,0 2 0,-1 23 1066,1-16-766,-1 19 843,2 56 1,11 29-334,-8-89-999,53 367 1522,36-7-1140,-78-337-548,3-1 0,39 76 1,-53-116-193,1-1 0,0 0 1,7 8-1,-11-13 91,0-1 1,0 0-1,0 0 0,0 0 1,0 0-1,0 0 1,0 0-1,0 0 0,0 0 1,0 0-1,1 0 1,-1 0-1,0 0 0,0 0 1,0 0-1,0 0 0,0 0 1,0 0-1,0 0 1,0 0-1,0 0 0,0 0 1,1 0-1,-1 0 1,0 0-1,0 0 0,0 0 1,0 0-1,0 0 0,0 0 1,0 0-1,0 0 1,0 0-1,0 0 0,0 0 1,1 0-1,-1 0 1,0-1-1,0 1 0,0 0 1,0 0-1,0 0 1,0 0-1,0 0 0,0 0 1,0 0-1,0 0 0,0 0 1,0 0-1,0 0 1,0-1-1,0 1 0,0 0 1,0 0-1,0 0 1,0 0-1,0 0 0,0 0 1,0 0-1,0 0 0,0 0 1,0-1-1,1-6-787,-2 0-336,0 0 0,0-1 0,-4-13 0,-4-15-200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1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36 440 8218,'-6'-6'981,"1"0"0,0-1-1,0 0 1,0 0 0,-3-9 0,7 16-918,1 0 0,0 0 0,0 0-1,0-1 1,0 1 0,0 0 0,0 0 0,0-1 0,-1 1 0,1 0 0,0 0-1,0 0 1,0-1 0,0 1 0,0 0 0,0 0 0,0-1 0,0 1-1,0 0 1,0 0 0,0-1 0,1 1 0,-1 0 0,0 0 0,0-1-1,0 1 1,0 0 0,0 0 0,1-1 9,-1 1 0,0 0 0,0 0 0,0 0 0,1 0 0,-1 0 0,0 0 0,0 0 0,1 0 0,-1 0 0,0 0 0,0 0 0,0 0 0,1 0 0,-1 0 0,0 1 0,0-1 0,0 0 0,1 0 0,-1 0 0,0 0 0,0 0 0,0 0 0,0 0 0,1 1 0,-1-1 0,0 0 1,0 0-1,0 0 0,1 1 809,-1-1-217,3 1-128,24 4-179,-15-2-280,0-1-1,0-1 1,0 0 0,1 0 0,12-2 0,7-1 103,-1-2 1,34-7-1,62-22 224,25-5-14,-58 27-93,-57 6-153,69-14 259,17-9-69,213-20 0,-277 44-199,0-3 0,70-17 1,67-17 249,-103 24-253,94-4 61,-98 13-98,112-23 42,-42 5-58,-92 20-46,0 4 0,71 6 0,48-1 44,-51-13-8,69-1 25,-20 20-46,-51-1-31,-103-7-10,325 23 71,-100-5-57,-100-9-1,3 7-7,7 0-2,-81-8-9,-67-7 0,0 2 0,30 9 0,-26-6 2,24 5 1,9 3 40,-52-14-43,0 0 0,1 0 0,-1-1-1,0 1 1,0-1 0,1 0 0,-1 0 0,4 0-1,-3 0 2,-2 0 4,-1 0 1,0 0 1,0 0 4,0 0-3,0 0-2,0 0 0,0 0 0,0 0 0,0 4-6,0-1 0,-1 1 0,1-1 0,-1 0 0,0 1 0,0-1 0,0 0 0,0 0 1,-2 4-1,-6 15 1,6-14-4,-1 1 1,1 1 0,0-1 0,1 0 0,0 1-1,-1 13 1,4 179-30,18 0 21,-14-153 10,10 90 4,37 157 0,56 114 39,-85-314 72,-19-74-514,-1 1-1,0 30 1,-3-47-942,0-11 480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1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12051,'-11'0'4457,"10"2"-3305,5 0-24,13 4 40,17 2-208,12-2-415,7-3-153,13-2-176,-3-1-56,4 0-80,-2 3-32,-4 1 0,-7 1 16,-17 3-624,-11 2-625,-19 4-1575,-7 4 1600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1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7394,'-25'20'4313,"10"-1"127,15-6-2591,4 0-41,17 1-311,14-2-265,11-2-512,13-3-152,6-3-248,-4-4-88,3-4-104,1 0-48,-13-1 0,-3 2-280,-21 4-936,-13 1-776,-8 4 1071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48.76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681 37 2857,'25'-30'2125,"-19"24"1322,-5 6-911,-1 1-2189,1 0 1164,-1-1-342,0 0-216,0 0-876,0 0 1,0 0 0,-1 0 0,1 0-1,0 0 1,0 0 0,-1 0 0,1 0 0,0 0-1,0 0 1,0 1 0,0-1 0,-1 0 0,1 0-1,0 0 1,0 0 0,0 0 0,0 1 0,-1-1-1,1 0 1,0 0 0,0 0 0,0 1 0,0-1-1,0 0 1,0 0 0,-4 8 97,2-3-118,0 0 0,-1 0 1,1 0-1,-1 0 0,-6 6 1,-118 140 977,68-86-493,-95 83 0,92-86-255,48-46-230,0 0 0,-1-1 0,-32 23 0,-20 1 91,21-13 62,31-17-86,-1-1 0,-30 12-1,46-19-143,0-1 0,0 0 1,0 0-1,0 0 0,0 0 0,0 0 0,0 0 0,0 0 0,0 0 0,0 0 0,0 0 1,0 0-1,0 0 0,0 0 0,0 0 0,-1 0 0,1 0 0,0 0 0,0 0 1,0 0-1,0 0 0,0 0 0,0 0 0,0 0 0,0 0 0,0 0 0,0 0 1,0 0-1,0 0 0,0 0 0,0 0 0,-1 0 0,1 0 0,0 0 0,0 0 1,0 0-1,0 0 0,0 0 0,0 0 0,0 0 0,0 0 0,0 0 0,0 0 1,0 0-1,0 0 0,0 0 0,0 0 0,0 0 0,0 0 0,0-1 0,0 1 1,0 0-1,0 0 0,0 0 0,0 0 0,0 0 0,0 0 0,0 0 0,0 0 1,0 0-1,4-3-4885,7-1 3226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1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 11626,'-1'0'195,"1"-1"-1,-1 1 1,0-1-1,1 1 1,-1 0-1,0-1 1,1 1-1,-1 0 1,0 0-1,1-1 1,-1 1-1,0 0 1,0 0-1,1 0 1,-1 0-1,0 0 1,0 0-1,1 0 1,-1 0-1,0 0 1,0 0-1,1 1 1,-1-1-1,0 0 1,1 0-1,-1 1 1,0-1-1,1 0 1,-1 1-1,0-1 1,1 1-1,-1-1 1,1 0-1,-1 1 1,1 0-1,-2 0 1,-17 19 1181,5-6-659,-23 30 0,-61 108 415,74-111-901,9-15 14,0 1 0,-20 53 1,29-62-98,1 0 0,-4 26 1,8-36-105,1 0 0,-1 0 1,1 0-1,1 0 0,-1-1 1,2 1-1,-1 0 1,3 10-1,0-9 6,-1-1 0,1 1 0,1-1 0,-1 0 0,1 0 0,11 13 0,-5-9 23,-1-2-1,1 1 1,21 13-1,1-2 61,2-2 1,46 20-1,-31-17-468,66 32 1105,-92-41-3626,25 18 0,-40-25 793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13083,'9'8'1940,"1"0"0,12 9 0,47 23-857,-49-29-386,73 36 732,-42-22-917,52 34 0,-88-49-419,0 0 0,-1 2 0,-1-1 0,0 2 0,0 0 0,-1 0 0,17 26 0,-24-30-30,0 0-1,0 0 1,-1 1 0,0 0-1,0 0 1,-1 0 0,-1 0 0,0 1-1,2 18 1,-4-16-4,0-1-1,-1 1 0,0 0 1,-1-1-1,-1 1 1,0-1-1,-8 22 1,0-8 67,-1 1 1,-2-2-1,-27 41 1,11-27 2,-45 48 1,71-83-198,-38 37-12,37-37-299,-1 0 0,1 0 1,-1-1-1,0 1 0,0-1 1,-11 3-1,2-2-3679,15-5 4007,0 1 0,0 0 1,0 0-1,0 0 0,0 0 1,0 0-1,-1 0 1,1 0-1,0 0 0,0 0 1,0 0-1,0-1 0,0 1 1,0 0-1,0 0 0,0 0 1,0 0-1,0 0 0,0 0 1,0 0-1,0-1 0,0 1 1,0 0-1,0 0 1,0 0-1,0 0 0,0 0 1,0 0-1,0-1 0,0 1 1,0 0-1,0 0 0,0 0 1,0 0-1,0 0 0,0 0 1,0-1-1,0 1 0,0 0 1,0 0-1,0 0 1,0 0-1,0 0 0,1 0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5201,'0'-1'-34,"3"-8"5464,-2 9-5100,-1 1 0,1 0 0,-1-1 0,0 1 0,1-1 0,-1 1 0,0-1 0,1 1 0,-1 0-1,0-1 1,0 1 0,1 0 0,-1-1 0,0 2 0,12 34 1097,-5-16-650,6 28 0,-8-24-11,0-8-338,-2 1 0,3 23 0,-6-35-370,0-1 1,0 0-1,0 1 0,-1-1 0,1 1 0,-1-1 0,0 0 0,0 1 0,0-1 0,-1 0 0,0 0 0,0 0 0,0 0 1,-3 4-1,3-10-8,0 0 0,0-1 0,1 1 0,-1 0 0,0-1 0,1 0 0,0 1 0,-2-5 0,3 7-50,-1-7 1,1 1 0,0-1 0,0 1 0,1-1 0,-1 1 0,2 0-1,-1-1 1,4-11 0,0 3-3,18-52-16,-18 54 17,2 1 1,-1-1-1,2 1 0,0 0 0,17-19 0,-18 22 4,-6 7 4,1 0-1,-1 0 1,0 0-1,1 1 1,0-1-1,-1 1 1,4-3-1,-5 4 3,1 0 0,0 0 0,0-1 0,-1 1 0,1 0 0,0 0 0,0 0-1,0 0 1,0 0 0,0 0 0,-1 0 0,1 0 0,0 0 0,0 0 0,0 0 0,-1 1 0,1-1 0,0 0 0,0 0 0,0 1 0,-1-1 0,1 1-1,1 0 1,2 2 56,1 1 0,-1-1 0,0 1 0,0 0-1,0 0 1,-1 1 0,0-1 0,0 1 0,0-1-1,0 1 1,0 0 0,-1 0 0,0 0 0,0 0-1,-1 1 1,2 7 0,1 7 66,-2 0 0,0 0 0,-2 21 0,0-5 94,-6 45 1,6-73-165,0-8-60,0 0-1,0 0 1,0 0 0,0 0-1,0 0 1,0 0 0,0 0-1,0 1 1,0-1 0,0 0-1,0 0 1,0 0 0,0 0-1,0 0 1,0 0 0,0 0-1,0 0 1,1 0 0,-1 0-1,0 0 1,0 0 0,0 0-1,0 0 1,0 0 0,0 0-1,0 0 1,0 0 0,0 0-1,0 0 1,0 0 0,0 0-1,0 0 1,0 0 0,0 0-1,1 0 1,-1 0 0,0 0-1,0 0 1,0 0 0,0 0 0,0 0-1,0 0 1,0 0 0,0-1-1,0 1 1,0 0 0,0 0-1,0 0 1,0 0 0,0 0-1,0 0 1,0 0 0,1-1-1,0 0 1,-1 0 0,1 0-1,-1 0 1,1 0 0,-1 0-1,1 0 1,-1 0 0,0 0-1,1-2 1,2-37-8,2-15 9,-3 43 4,0 1 0,0 0 0,1 0 0,1 0 0,0 0 0,0 1 0,1 0 0,0 0 0,1 0 0,0 0 0,13-15 0,-18 25-1,-1-1 1,0 1 0,1-1-1,-1 0 1,1 1 0,0-1 0,-1 1-1,1-1 1,-1 1 0,1 0 0,0-1-1,-1 1 1,1 0 0,0-1-1,-1 1 1,1 0 0,0 0 0,-1-1-1,1 1 1,0 0 0,0 0 0,-1 0-1,1 0 1,0 0 0,0 0-1,-1 0 1,1 0 0,0 0 0,-1 1-1,1-1 1,0 0 0,0 0 0,-1 1-1,1-1 1,0 0 0,-1 1-1,1-1 1,-1 1 0,1-1 0,0 0-1,-1 1 1,1 0 0,-1-1 0,1 1-1,-1-1 1,0 1 0,1 1-1,2 3 81,0 0 0,0 1-1,-1-1 1,3 12-1,13 68 635,-3-11 26,-5-42-692,-9-29-187,0-1 0,0 1 0,1-1 1,-1 0-1,1 0 0,0 0 1,-1 0-1,1 0 0,3 3 0,-4-5 52,-1 1-1,1-1 0,-1 0 0,1 1 1,-1-1-1,1 0 0,-1 0 0,1 1 1,-1-1-1,1 0 0,-1 0 0,1 0 1,-1 0-1,1 1 0,0-1 0,-1 0 1,1 0-1,-1 0 0,2-1 0,9-6-963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3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11074,'3'2'1147,"0"-1"0,0 0-1,1 0 1,-1 0-1,5 1 1,-1-2-702,1 1 0,-1-1 0,1 0 0,14-3 0,-19 2-344,0 0-1,0 0 1,0 0 0,0 0 0,0-1 0,-1 1-1,1-1 1,0 0 0,-1 0 0,1 0-1,-1 0 1,0 0 0,1-1 0,-1 1-1,2-4 1,2-1 17,14-15-15,-2-1 1,0 0 0,-1-1 0,14-30-1,-29 51-96,0-1-1,0 0 0,-1-1 0,0 1 1,0 0-1,0 0 0,0-8 0,0 9-1,-2 1 0,1 0 0,0 0 0,0 0 0,-1 0 0,1 0 0,-1 0 0,1 0 0,-1 0 0,0 0 0,0 0-1,0 0 1,0 0 0,0 0 0,-1 0 0,1 1 0,-3-4 0,0 2 12,1 1-1,-1-1 1,0 1-1,0 0 1,0 0-1,0 0 1,0 1-1,0-1 1,0 1-1,0 0 1,-1 0-1,1 1 1,-1-1-1,1 1 1,0 0-1,-1 0 1,1 0-1,-1 1 1,1-1-1,0 1 1,-1 0-1,1 1 1,-4 1-1,3 0 66,0 0 1,0 1-1,1-1 0,-1 1 0,1 0 0,0 0 0,0 1 1,1-1-1,-1 1 0,1 0 0,0 0 0,0 0 0,1 0 1,0 1-1,-3 7 0,1 0 84,0 1 1,2 0 0,-1 0-1,2 0 1,-1 17-1,2-22-102,0 1 1,1 0-1,0 0 0,4 15 1,-5-23-110,1 1 0,0-1 1,-1 1-1,1-1 1,0 0-1,1 1 1,-1-1-1,0 0 1,1 0-1,-1 0 1,1 0-1,0 0 1,-1 0-1,1 0 1,0-1-1,0 1 0,0-1 1,0 1-1,1-1 1,-1 0-1,0 0 1,5 2-1,-1-2-635,0-1 0,-1 1-1,1-1 1,0 0 0,-1-1 0,1 0-1,-1 1 1,1-2 0,6-1-1,30-9-2022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12675,'-35'24'6341,"27"-17"-5324,0 0 1,-8 10-1,12-13-815,1 0 0,-1 1 0,1-1 0,0 1 0,0 0-1,1 0 1,-1 0 0,1 0 0,0 0 0,1 0 0,-1 1 0,1-1 0,-1 8 0,2-11-179,0 0 1,0 0 0,1 0-1,-1 0 1,1 0 0,-1 0-1,1 0 1,0 0-1,-1-1 1,1 1 0,0 0-1,0 0 1,1 0 0,-1-1-1,0 1 1,0-1 0,1 1-1,-1-1 1,3 2-1,3 3-22,0-2 0,0 1 0,10 4 0,-9-4 27,8 3-10,-5-3-5,-2 0 0,12 8 0,-19-12 0,0 1 0,0 0 0,0-1 0,-1 1 0,1 0 0,0 0 0,-1 0 0,1 0 0,-1 0 0,0 0 0,1 0 0,-1 0 0,0 1 0,0-1 0,0 3 0,-1-4 1,1 1 0,-1-1-1,0 0 1,0 0 0,0 0-1,0 0 1,-1 0 0,1 0 0,0 0-1,0 1 1,-1-1 0,1 0 0,0 0-1,-1 0 1,1 0 0,-1 0-1,1 0 1,-2 0 0,1 1 12,-1 0 0,1-1 0,-1 1 0,0-1 0,0 0 0,1 1 0,-1-1 0,-4 1 0,-1 1-58,-1 0 0,0-1 1,-15 3-1,19-4-71,-18 1-904,21-2 856,0 0 1,0 0 0,0 0 0,0 0-1,0 0 1,0 0 0,0 0-1,0 0 1,1-1 0,-1 1-1,0 0 1,0-1 0,0 1 0,0-1-1,0 1 1,1-1 0,-1 1-1,-1-2 1,0-5-952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11690,'-4'0'897,"0"1"-1,0-1 1,0 1-1,0-1 1,0 1-1,0 1 1,0-1-1,1 0 1,-5 3-1,5-2-534,0-1 1,0 2-1,-1-1 0,1 0 0,1 1 0,-1-1 0,0 1 0,-4 6 0,5-7-319,1 1 1,-1-1-1,1 1 1,0 0-1,0-1 1,0 1-1,0 0 1,0 0-1,0 0 1,1-1-1,-1 1 1,1 0-1,0 0 1,0 0-1,0 0 1,0 0-1,1 0 1,-1 0-1,1 0 1,0 0-1,0-1 1,0 1-1,0 0 1,0 0-1,0-1 1,3 4-1,2 1-25,-1 0 0,1-1 0,1 0 0,-1 0 0,1-1 0,0 1 0,0-1 0,11 5 0,-11-7 28,0 2-1,0-1 0,0 1 1,-1 0-1,1 0 1,-1 1-1,0 0 0,-1 0 1,7 10-1,-11-15-5,0 1 1,0 0-1,0 0 0,0 0 1,0 0-1,-1 0 0,1 0 1,-1-1-1,0 2 0,1-1 0,-1 0 1,0 0-1,0 0 0,0 0 1,0 0-1,-1 2 0,0-1 11,0-1 0,0 1-1,0-1 1,0 1-1,-1-1 1,1 0 0,0 0-1,-1 0 1,0 0-1,0 0 1,1 0 0,-4 2-1,-13 9-141,0 0 0,-1-1 0,0-2 1,-1 0-1,0 0 0,-22 6 0,38-15-458,0 0 0,1 0 0,-1 0 0,0-1 0,-7 1 0,20-8-395</inkml:trace>
  <inkml:trace contextRef="#ctx0" brushRef="#br0" timeOffset="1">508 184 9498,'1'-1'570,"0"0"0,0 0 0,0 0-1,0 0 1,0 0 0,0 0 0,0 0 0,0-1-1,0 1 1,-1 0 0,1 0 0,0-3 0,0 2-47,-1-1-1,1 1 1,-1-1 0,1 1 0,-1-1 0,0-4 0,-1 3-258,1 0 0,-1-1 0,0 1-1,0 0 1,-1 0 0,1 0 0,-1 0 0,-3-5 0,0 1-160,0 1 0,-1-1 0,0 1 0,-7-6-1,12 12-100,0 0-1,0 0 0,-1 0 0,1 0 1,-1 0-1,1 0 0,0 0 1,-1 0-1,1 1 0,-1-1 0,0 0 1,1 1-1,-1 0 0,0-1 1,1 1-1,-1 0 0,0 0 0,-1 0 1,1 0-4,1 1 0,-1-1 1,1 1-1,-1-1 0,1 1 0,-1 0 1,1-1-1,-1 1 0,1 0 1,0 0-1,0 0 0,-1 0 1,1 0-1,0 1 0,-1 1 1,-2 3 6,0 0 0,1 0-1,-1 0 1,1 1 0,1-1 0,-4 14 0,2-4 80,0 1 0,1 1 0,1-1 0,1 21 0,1-28-6,0-1 0,1 0 1,1 0-1,-1 0 0,1 0 0,1 0 1,0 0-1,0 0 0,6 11 0,-8-18-61,0-1-1,0 1 1,0 0-1,0-1 1,0 1-1,0-1 1,1 1-1,-1-1 1,1 0-1,-1 1 0,1-1 1,-1 0-1,1 0 1,-1 0-1,1 0 1,0 0-1,2 0 1,-3 0-15,1-1 0,-1 0 0,1-1 1,-1 1-1,1 0 0,-1 0 0,0-1 1,1 1-1,-1 0 0,1-1 0,-1 1 1,0-1-1,0 0 0,1 0 0,-1 1 1,0-1-1,0 0 0,0 0 0,0 0 0,0 0 1,0 0-1,0 0 0,1-2 0,13-17-3,-1 0 0,-1-2-1,14-30 1,-27 50-2,5-6 9,10-15 0,-1 3 50,-13 20-21,0 3-16,0 5 22,-5 26 314,2 0-1,3 51 1,-1-81-478,0 0-1,1 0 1,0 0 0,0 0 0,0 0 0,0 0 0,4 7 0,-4-10 18,0 0 1,0 1 0,0-1 0,0 0-1,0 0 1,0 0 0,1 0 0,-1 0-1,0 0 1,1 0 0,-1-1 0,0 1-1,1 0 1,-1-1 0,1 1-1,-1-1 1,1 1 0,-1-1 0,1 0-1,0 0 1,-1 0 0,4 0 0,16-2-298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11370,'63'-18'4425,"-57"17"-3945,-1-1 1,1-1-1,-1 1 0,1-1 0,-1 0 0,0 0 0,0-1 0,0 0 0,-1 0 0,1 0 0,-1 0 1,5-5-1,-5 3-389,0 0 1,-1 0-1,1 0 1,-1 0 0,-1-1-1,1 1 1,-1-1-1,0 0 1,0 1-1,-1-1 1,0 0 0,0 0-1,-1 0 1,0-8-1,0 11-80,0 0-1,-1 0 1,0 0-1,0 1 1,0-1 0,0 0-1,-1 0 1,1 1-1,-1-1 1,0 0-1,0 1 1,0 0-1,-1-1 1,1 1-1,-1 0 1,-5-4-1,6 5-3,0 0 0,-1 0-1,1 1 1,-1-1-1,0 1 1,1 0 0,-1-1-1,0 1 1,0 0-1,0 1 1,0-1 0,0 1-1,0-1 1,0 1-1,0 0 1,0 0 0,0 0-1,0 0 1,0 0-1,0 1 1,0 0-1,-4 1 1,4-1 1,1 0 0,0 0 0,0 0 0,0 1 0,0-1 0,0 1 0,0-1-1,0 1 1,1 0 0,-1-1 0,1 1 0,-1 0 0,1 0 0,-1 0 0,1 0 0,0 1 0,0-1 0,0 0 0,0 0-1,1 1 1,-2 3 0,1 2 59,0 1-1,0-1 1,1 0-1,0 1 1,1 10 0,3 8 245,1 1 0,1-1 1,17 47-1,41 73 764,-13-32-418,-47-105-536,6 22 0,-9-29-100,-1 0-1,1 0 1,-1 0 0,0 0-1,0 1 1,0-1 0,0 0-1,0 0 1,-1 0 0,0 0-1,-1 5 1,1-7-17,1 0-1,-1 0 1,1 0 0,-1 0 0,0 0-1,0 0 1,0 0 0,0 0 0,1 0 0,-1-1-1,0 1 1,0 0 0,-1-1 0,1 1-1,0-1 1,0 1 0,0-1 0,0 1-1,0-1 1,0 0 0,-1 0 0,1 1-1,0-1 1,0 0 0,-3 0 0,0-1-86,-1 1 1,0 0-1,1-1 1,-1 0 0,-5-2-1,1 0-338,1-1-1,0 0 1,0 0-1,0 0 1,0-1-1,1 0 1,0-1-1,0 1 1,0-2-1,-8-9 1,11 10 181,0 0 0,1-1 0,-4-7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72 159 6513,'9'-20'2622,"-1"5"467,7-27 0,-13 37-2530,-1-1-1,0 0 1,0 1-1,0-1 1,-1 0 0,0 1-1,0-1 1,-2-11-1,2 16-485,-1 0 0,1 1 0,0-1 0,0 0 0,-1 0 0,1 0 1,0 0-1,-1 0 0,1 1 0,-1-1 0,1 0 0,-1 0 0,1 0 0,-1 1 0,1-1 0,-1 0 0,0 1 0,0-1 0,1 1 0,-1-1 0,0 1 0,0-1 0,1 1 0,-1-1 0,0 1 0,0 0 0,0-1 0,0 1 0,0 0 0,0 0 0,0 0 0,-1 0 0,-1 0-1,0 0-1,1 1 0,-1-1 1,1 1-1,-1 0 1,1 0-1,-1 0 0,1 0 1,0 0-1,-5 3 1,3-1-16,0 1 1,1-1-1,-1 1 1,1 0-1,-1 0 0,1 0 1,0 0-1,1 1 1,-1-1-1,1 1 1,-3 10-1,1-6 22,2 0 0,0 0 0,0 0-1,0 1 1,1 15 0,1-11 66,0 0-1,1-1 1,1 1-1,0-1 1,1 1-1,1-1 1,6 16 0,-8-25-130,0 1 0,0-1 0,0 0-1,1 0 1,-1 0 0,1 0 0,0 0 0,0-1 0,1 1 0,-1-1 0,1 0 0,-1 0 0,1 0 0,0-1 0,0 1 0,0-1 0,1 0 0,-1 0 0,0 0 0,1-1 0,0 1 0,-1-1 0,1 0 0,6 0 0,-3-1-332,0 0 1,0-1 0,-1 0 0,1-1-1,0 1 1,-1-1 0,8-4 0,23-10-646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14 11987,'-7'-3'1606,"0"0"1,0 1 0,-10-2 0,11 3-995,0 1 1,0-1 0,0 1 0,-10 1 0,13-1-501,-1 1 0,1-1 0,0 1-1,0 0 1,0 0 0,0 0 0,1 0 0,-1 1 0,0-1 0,0 1 0,1-1 0,-1 1 0,1 0 0,-1 0 0,1 0 0,0 1 0,0-1 0,0 0 0,0 1 0,0 0 0,0-1 0,-2 6 0,4-7-92,-1 1 1,1 0-1,-1-1 0,1 1 1,0 0-1,-1 0 0,1-1 0,0 1 1,0 0-1,0 0 0,0-1 1,1 1-1,-1 0 0,0 0 0,2 2 1,-1-1-5,0 1-1,1-1 1,0 0 0,0 0 0,0 0 0,0 0 0,3 3 0,2 1-5,0-1-1,0 1 1,1-2 0,14 9 0,20 6 28,-30-14-9,1 0-1,22 14 0,-32-18 24,0 0 0,0 0 0,0 1 0,-1-1 1,1 1-1,-1 0 0,0 0 0,0 0 0,0 0 0,0 0 0,0 0 0,-1 0 0,1 0 0,-1 1 0,2 6 0,-3-9-2,1 1 0,-1 0 1,0 0-1,0-1 0,0 1 0,0 0 1,0 0-1,0-1 0,0 1 0,0 0 1,-1 0-1,1-1 0,-1 1 1,1 0-1,-1-1 0,0 1 0,0-1 1,1 1-1,-1-1 0,0 1 0,0-1 1,-1 0-1,1 1 0,0-1 1,0 0-1,-1 0 0,1 0 0,0 0 1,-1 0-1,1 0 0,-1 0 0,-2 1 1,-3 0-42,0 0 0,0 0 0,0-1 0,0 0 0,-1 0 0,-10 0-1,9-1-322,0 0-1,0 0 0,0-1 1,0 0-1,0-1 0,0 0 1,0 0-1,0-1 1,-10-4-1,0-7-409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5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47 8066,'-11'-5'8150,"-2"-2"-4961,-11-7-1822,13 8-844,-19-6-1,28 11-476,0 1 0,0-1 1,0 1-1,0 0 0,0 0 1,0 0-1,0 0 0,0 0 1,0 0-1,0 1 0,0-1 1,1 1-1,-1-1 0,0 1 1,0 0-1,-3 1 0,0 1 49,1 1-1,-1-1 0,-7 8 1,8-7-47,-3 3-18,1 0 0,-1 0 0,1 1 0,0 0 0,1 0 0,0 0 0,0 1 0,1-1 0,0 1 0,1 1 0,0-1 0,0 0 0,1 1 0,0-1 0,0 1 0,1 0 0,1-1 0,-1 1 0,2 0 0,-1 0 0,4 14 0,-2-12-33,1 1-1,1-1 0,0 0 0,1 0 0,0 0 0,0 0 1,10 14-1,-11-21-109,-1-1 1,1 1-1,0-1 1,0 0-1,0 0 1,1 0-1,-1 0 1,1-1-1,0 0 1,0 0-1,0 0 1,0 0-1,1-1 1,-1 0-1,1 0 1,-1-1-1,1 1 0,10 0 1,-1-1-503,-1-1-1,16-1 1,37-9-489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49.78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19 5 7082,'-3'0'947,"2"0"-720,0 0-1,1 0 0,-1 0 0,0 0 1,0 0-1,1 0 0,-1 0 1,0 0-1,0 0 0,1 0 0,-1 0 1,0-1-1,1 1 0,-1 0 0,0 0 1,0-1-1,1 1 0,-1-1 0,0 0 1,1 1 928,0 0-190,0 0-314,0 0-212,1 0-158,42 25 153,12 7-352,-42-23-67,0 1 0,0 0 0,-1 0 0,0 1 0,-1 1 0,-1 0 0,1 1 0,-2 0 0,10 16 0,-13-17 12,-1 1 1,0 1 0,-1-1 0,-1 1 0,0-1-1,2 18 1,0 87 511,-4-94-395,-2 28 146,-2-1 0,-2 1 1,-2-1-1,-25 88 0,-18 9-62,46-139-229,1 1 0,1 0 1,0 0-1,0 0 0,1 0 0,0 0 0,1 14 0,-7-24-1726,5-1 1101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18 8970,'-4'-3'794,"0"1"0,-1 0 0,1 0 1,0 0-1,-1 1 0,0-1 0,1 1 0,-1 0 0,0 1 1,-7-1-1,-2 0 97,1 2 1,-19 2-1,21-2-467,1 1-1,0 0 1,0 1-1,-10 4 1,15-4-292,0-1 0,0 1 0,0-1 0,1 2 1,-1-1-1,1 0 0,0 1 0,0 0 1,-5 5-1,1 1 43,1 1 0,0 0 0,1 0 0,-10 22 0,13-25-131,1-1 1,-1 1-1,1-1 0,1 1 0,-1 0 1,1 0-1,1 0 0,0 0 0,0 8 0,0-13-37,1-1 0,-1 0 0,1 0 0,-1 1 0,1-1-1,0 0 1,0 0 0,0 0 0,0 0 0,0 0 0,0 0-1,1 0 1,-1 0 0,1 0 0,-1-1 0,1 1 0,0-1-1,0 1 1,0-1 0,2 2 0,-2-2-6,1 0-1,-1 0 1,1 0-1,-1 0 1,1-1-1,0 1 1,-1-1 0,1 1-1,0-1 1,-1 0-1,1 0 1,0 0-1,0-1 1,-1 1 0,1-1-1,4-1 1,1 0-5,0-2 0,-1 1 0,1-1 0,-1 0 1,0-1-1,10-8 0,37-38-6,-17 15 29,-27 27-3,-8 6-11,0 1 0,1 0 0,-1-1 0,1 1 0,-1 0 0,1 0 0,0 1 0,0-1 1,0 1-1,0-1 0,0 1 0,0 0 0,4-1 0,-7 2 3,1 0 0,0 0 1,-1 0-1,1 0 0,0 0 0,-1 0 0,1 1 0,0-1 1,-1 0-1,1 0 0,-1 0 0,1 1 0,-1-1 0,1 0 1,0 1-1,-1-1 0,1 1 0,-1-1 0,0 1 0,1-1 0,-1 1 1,1-1-1,-1 1 0,0-1 0,1 1 0,-1-1 0,0 1 1,1-1-1,-1 1 0,0 0 0,0-1 0,0 1 0,0 0 1,1 0-1,-1 4 84,1 1 1,0-1-1,-1 8 1,0-4 41,1 6-65,1-1 0,0 0 0,1 0 0,1 0 0,0 0 1,10 22-1,-14-35-141,10 15-402,-10-15 400,1-1-1,-1 0 0,0 1 0,0-1 1,1 0-1,-1 1 0,0-1 0,1 0 1,-1 1-1,0-1 0,1 0 0,-1 0 1,0 1-1,1-1 0,-1 0 0,1 0 1,-1 0-1,1 0 0,-1 1 0,0-1 1,1 0-1,-1 0 0,1 0 0,-1 0 1,1 0-1,-1 0 0,0 0 0,1 0 1,-1-1-1,1 1 0,-1 0 0,1 0 1,-1 0-1,0 0 0,1 0 0,-1-1 1,1 1-1,-1 0 0,0 0 0,1-1 1,10-12-889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7858,'0'17'5623,"4"9"-1739,1-4-2002,-1 27 971,-3-32-2039,1 1 0,0 0 0,2-1 0,9 34 0,-12-49-785,0 0 1,-1-1 0,1 1 0,0-1 0,0 1-1,0-1 1,0 0 0,0 1 0,2 1 0,-3-3-30,0 0 0,1 1 1,-1-1-1,0 0 1,0 0-1,0 0 1,1 0-1,-1 0 1,0 0-1,0 0 1,0 0-1,1 0 1,-1 0-1,0 0 1,0 0-1,1 0 1,-1 0-1,0 0 0,0 0 1,1 0-1,-1 0 1,0 0-1,0 0 1,0 0-1,1 0 1,-1-1-1,7-8-120,-1-6-181,7-24-1,-10 27 195,1 0-1,0 0 0,12-22 1,-13 30 115,0-1 1,0 1 0,0 0 0,1 0-1,-1 0 1,1 1 0,7-6-1,-10 8 8,0 0 1,0 1-1,0-1 0,0 1 0,0-1 0,0 1 0,0 0 0,0-1 0,1 1 0,-1 0 0,0 0 0,0 0 0,0 0 0,0 0 0,0 0 0,3 0 0,-3 1 13,0-1-1,0 1 0,0-1 0,1 1 1,-1 0-1,0 0 0,0 0 1,0-1-1,0 1 0,0 0 1,0 0-1,-1 0 0,1 1 1,0-1-1,0 0 0,-1 0 1,2 3-1,2 6 157,-1 1 0,0-1 1,0 1-1,-1 0 0,2 19 0,1 12-300,-4-40 62,-1 0-55,0-1-1,0 1 1,1-1 0,-1 1 0,0-1 0,1 0 0,-1 1 0,1-1 0,0 1 0,-1-1 0,1 0 0,0 0-1,0 1 1,0-1 0,0 0 0,2 2 0,8 1-635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12587,'7'6'5576,"-3"5"-3735,0 13-566,9 137 2617,-9-89-3496,14 78 1,-15-130-327,-3-14-156,-1-8-398,-2-8 371,1 0 1,0 0-1,1 0 0,0 0 1,1-1-1,0 1 0,0 0 0,1 0 1,1 0-1,0 0 0,0 0 1,5-12-1,-5 16 96,0 0 1,1 1-1,0 0 1,0-1-1,0 1 0,1 0 1,-1 1-1,1-1 1,8-7-1,-8 9 24,-1 1-1,1-1 1,0 1-1,0 0 1,0 0-1,0 0 1,0 1-1,1-1 1,-1 1-1,0 0 1,1 0-1,-1 0 0,1 1 1,5 0-1,-3 0 53,-1 0-1,1 1 0,-1 0 0,1 0 1,-1 0-1,1 1 0,-1 0 0,0 1 0,10 4 1,-13-6-9,0 1 1,0 0 0,0 0 0,0 1 0,-1-1 0,1 0 0,-1 1-1,1 0 1,-1 0 0,0-1 0,0 1 0,0 1 0,0-1-1,-1 0 1,1 0 0,-1 1 0,0-1 0,0 0 0,1 6-1,-1-3-8,-1 0-1,0 0 0,0-1 1,0 1-1,-1 0 0,1 0 1,-1 0-1,-1-1 0,1 1 1,-1 0-1,0-1 0,0 0 1,-1 1-1,0-1 0,0 0 1,0 0-1,0 0 0,-1-1 1,0 1-1,1-1 0,-2 0 1,-4 4-1,1-1-74,-1-1 1,1-1-1,-1 1 1,0-1-1,-1-1 1,1 0-1,-1 0 1,0-1-1,0 0 1,0-1-1,-16 2 1,24-3-54,1-1 0,-1 0-1,0 0 1,1 0 0,-1 0 0,0 0 0,1 0 0,-1 0 0,0-1 0,1 1 0,-1-1 0,1 1 0,-1-1 0,1 0 0,-1 1 0,1-1 0,-3-1 0,4 1 26,0 1-1,-1 0 1,1-1 0,0 1-1,-1-1 1,1 1 0,0-1-1,0 1 1,0-1 0,-1 1-1,1-1 1,0 1 0,0-1-1,0 1 1,0-1-1,0 1 1,0-1 0,0 1-1,0-1 1,0 0 0,1 0-48,-1-1 0,1 1 0,-1 0 0,1-1 0,0 1 0,-1 0 0,1 0 0,0 0 0,0 0 0,1-2 0,3-1-91,0-1-1,0 1 1,1 0 0,-1 0 0,1 1-1,0-1 1,0 1 0,0 1 0,0-1-1,9-1 1,9-3 128,35-3-1,-51 9 59,120-22 996,-99 16-394,1-2 0,34-14-1,-57 19-484,0 1-1,0-1 1,0 0-1,0-1 1,-1 1-1,10-9 1,-13 9-73,0 1 0,0-1 0,0 1 0,0-1 1,-1 0-1,0 0 0,0 0 0,0 0 0,0-1 0,0 1 0,-1 0 0,0-1 1,1-4-1,-2 6-11,1 1 0,-1-1 0,0 1 0,0-1 0,0 0 0,-1 1 0,1-1 0,-1 1 0,0-5 0,0 6-2,1 0 0,-1 0 1,1 1-1,-1-1 0,1 0 0,-1 0 1,0 0-1,1 0 0,-1 1 0,0-1 0,1 0 1,-1 0-1,0 1 0,0-1 0,0 1 1,0-1-1,0 1 0,0-1 0,0 1 1,0 0-1,0-1 0,0 1 0,0 0 1,0 0-1,0 0 0,0 0 0,-2 0 1,-2 0 60,1 1 1,-1 0-1,0 0 1,0 0-1,0 1 1,1-1-1,-1 1 1,1 0-1,0 1 1,-1-1 0,-6 7-1,5-5 21,0 1 0,1 0 0,0 0 0,0 0 0,0 0-1,1 1 1,-6 10 0,6-9-28,1 1 0,1-1-1,-1 1 1,1 0 0,1 0-1,0 0 1,0 0 0,0 0 0,1 0-1,0 0 1,1 0 0,-1 0-1,2 0 1,-1 0 0,1 0-1,6 15 1,-7-19-63,1-1 0,0 1 0,1 0 0,-1-1 0,0 1 0,1-1 0,0 0 0,0 0-1,0 0 1,0 0 0,1-1 0,-1 1 0,1-1 0,-1 0 0,1 0 0,0 0 0,0 0 0,0-1 0,4 2 0,1-1-132,0 0 0,1 0 1,-1-1-1,1-1 0,-1 1 1,1-2-1,11-1 0,23-5-247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239 363 8418,'0'-10'1678,"0"0"-1,-1 0 1,-3-17 0,3 22-1409,-1 1 0,1 0 0,-1 0 1,0 0-1,0 0 0,0 0 0,-1 0 0,0 0 0,1 1 0,-6-6 0,4 6 23,1-1 0,-1 1 0,0 0 0,0 0 0,0 1 0,-1-1 0,1 1 0,-9-3 0,10 4-176,0 0 1,0 0-1,0 1 0,-1-1 1,1 1-1,0 0 1,0 0-1,0 0 1,0 0-1,-1 1 0,1-1 1,0 1-1,0 0 1,0 0-1,-4 1 0,1 2-13,-1 0 0,1 0 0,0 0 0,0 1 0,1-1 0,-1 1-1,1 1 1,0-1 0,0 1 0,1 0 0,-7 10 0,6-6-55,0 0 0,0 0 0,1 0 1,0 0-1,1 1 0,0 0 1,-1 13-1,3-18-42,1-1 0,0 1 0,0-1 0,0 1 0,1-1 0,0 1 0,0-1 0,0 0 0,0 1 0,4 5 0,-4-8-8,0 0 1,1 0 0,0 0 0,-1 0 0,1-1 0,0 1 0,0-1-1,1 1 1,-1-1 0,1 0 0,-1 0 0,1 0 0,-1 0 0,1 0-1,0-1 1,0 1 0,0-1 0,4 1 0,-4-1-1,0 0 0,0 0 1,0-1-1,0 1 0,0-1 1,0 0-1,0 0 0,0 0 1,0-1-1,0 1 0,0-1 1,1 1-1,-2-1 0,5-2 1,-2 1-5,-1 0 0,0-1 0,0 1 0,0-1 0,-1 0 0,1 0 0,-1 0 0,5-6 0,1-3-33,0-1 1,-1 0 0,0 0-1,9-24 1,-9 15 11,0 0-1,-2 0 1,0-1-1,-2 0 1,0 0-1,0-27 0,-3 8 83,-2 0 0,-9-62 0,7 93 86,2 11-135,1 0-1,0 0 0,0 0 1,0 0-1,0 0 0,0 0 1,0 0-1,-1 0 0,1 0 1,0 0-1,0 0 1,0 0-1,0 1 0,0-1 1,0 0-1,0 0 0,-1 0 1,1 0-1,0 0 0,0 0 1,0 0-1,0 0 0,0 0 1,0 1-1,0-1 0,0 0 1,0 0-1,0 0 0,0 0 1,0 0-1,0 0 0,0 1 1,0-1-1,0 0 1,0 0-1,0 0 0,0 1 1,-4 20 334,3-19-327,-4 44 624,-1 56 1,6-76-470,1-1-1,2 1 1,9 45-1,-7-53-102,1 0-1,1-1 0,12 24 1,-15-33-58,1 0 0,0 0 0,0-1 0,1 1 0,0-1-1,0-1 1,1 1 0,11 8 0,-15-13-104,-1 0 1,1-1-1,-1 1 0,1-1 0,0 0 0,0 0 0,-1 0 0,1 0 0,0 0 0,0-1 0,0 1 0,0-1 0,0 0 0,0 0 0,6 0 0,11-7-348,-13 4 330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13347,'11'22'4793,"-9"-19"-4523,0 1 0,1 0 1,0-1-1,0 0 0,0 0 0,5 5 0,-7-8-109,0 1-54,1 0 0,-1 0 1,0 0-1,1 0 0,-1-1 0,1 1 0,-1 0 0,0-1 0,1 1 0,-1-1 0,1 0 0,0 0 0,-1 1 1,1-1-1,-1 0 0,1 0 0,-1 0 0,1-1 0,-1 1 0,1 0 0,-1-1 0,1 1 0,-1-1 0,1 1 0,-1-1 1,2 0-1,2-1 145,3-2-74,1 1 1,-1-2 0,0 1-1,-1-1 1,1-1-1,-1 1 1,0-1 0,0-1-1,9-10 1,-6 4-144,1 0 0,-2-1 0,0-1 0,9-18 0,-14 26-22,-2 0-1,1 0 0,-1 0 0,0 0 1,0 0-1,-1 0 0,0-1 0,0-13 0,-1 18-8,0 1 0,0-1-1,0 1 1,-1-1 0,1 1-1,-1 0 1,0-1-1,0 1 1,0 0 0,0-1-1,0 1 1,0 0 0,0 0-1,-1 0 1,1 0-1,-1 0 1,0 0 0,1 1-1,-1-1 1,0 0 0,0 1-1,0-1 1,0 1-1,0 0 1,-1 0 0,1 0-1,0 0 1,0 0 0,-4-1-1,2 2 2,1-1 1,-1 1-1,0-1 0,1 1 1,-1 0-1,0 1 0,0-1 0,1 0 1,-1 1-1,0 0 0,1 0 1,-1 0-1,1 1 0,-1-1 0,1 1 1,0 0-1,0-1 0,0 2 1,0-1-1,-4 3 0,1 0 33,1 0 0,0 1 0,1-1 0,-1 1-1,1 0 1,0 0 0,1 0 0,-1 0 0,-4 13 0,5-10 39,0 1 0,1 0 0,0 0 0,1 0 0,0 1 0,0-1 0,1 0 0,0 0 0,4 20 0,-3-24-60,0-1 0,1 1 0,-1-1 1,1 1-1,1-1 0,-1 0 0,1 0 0,0 0 0,0 0 1,0 0-1,1-1 0,-1 1 0,1-1 0,0 0 0,1 0 0,-1-1 1,1 1-1,-1-1 0,8 4 0,-6-4-111,0-1-1,0 1 0,0-1 1,0-1-1,1 1 1,-1-1-1,0 0 1,1 0-1,12-1 1,-7-1-646,1-1-1,0 0 1,-1-1 0,16-6 0,16-6-536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9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11586,'-4'4'1126,"-22"20"5122,2 1-3336,19-19-2603,1 0-1,0 0 0,0 0 0,0 1 1,1-1-1,0 1 0,-4 12 1,6-13-186,-1 0 0,1 1 0,0 0 1,0-1-1,1 1 0,0 0 0,0-1 1,0 1-1,1 0 0,0-1 1,3 9-1,-3-12-124,0 0 1,0 0-1,1 1 1,-1-1-1,1-1 1,0 1-1,0 0 0,0 0 1,0-1-1,0 1 1,1-1-1,-1 1 1,1-1-1,0 0 1,0 0-1,-1-1 1,1 1-1,0 0 0,1-1 1,-1 0-1,0 1 1,0-2-1,1 1 1,3 1-1,1-1-214,0-1-1,0 0 1,0 0 0,0 0-1,0-1 1,0 0-1,0-1 1,0 1 0,0-2-1,13-5 1,2-2-1126,-1-1 0,25-18 0,-33 20 689,0-1 0,-1 0 0,0-1 0,16-18-1,-21 21 576,-5 8 537,-3 14 1049,-1-4-987,1-2-29,-1 0-1,1 1 1,1-1-1,0 0 1,0 0-1,0 0 1,1 1-1,1-1 1,2 7-1,-4-13-454,-1-1 0,1 0 0,-1 0 0,1 0-1,0 1 1,0-1 0,-1 0 0,1 0 0,0 0 0,0 0-1,0 0 1,0 0 0,0 0 0,1-1 0,-1 1 0,0 0-1,0-1 1,0 1 0,1-1 0,-1 1 0,0-1 0,1 1-1,-1-1 1,0 0 0,1 0 0,-1 0 0,0 1-1,1-2 1,-1 1 0,2 0 0,0 0-51,-1-1 0,0 0 1,0 0-1,0 0 0,1 0 0,-1 0 0,0 0 0,0 0 1,0-1-1,-1 1 0,1-1 0,0 1 0,0-1 1,-1 0-1,1 1 0,1-4 0,0 0-129,0 0-1,-1 0 1,0 0-1,0-1 1,0 1-1,-1 0 1,2-7 0,-3 9 37,1-1 1,-1 1 0,0-1 0,0 1 0,0-1 0,0 0-1,-1 1 1,1-1 0,-1 1 0,0 0 0,0-1 0,0 1-1,-2-4 1,-1 2-18,0 0 0,1 0-1,-2 0 1,1 0 0,0 1 0,-1 0-1,-8-6 1,-39-23-328,39 25 456,-22-8 0,30 14 70,1 0 0,-1 1-1,1 0 1,-1 0 0,1 0 0,-1 1-1,0-1 1,0 1 0,-6 1 0,10-1-61,-1 1 1,1-1 0,-1 1 0,0-1-1,1 1 1,-1 0 0,1-1 0,-1 1-1,1 0 1,0 0 0,-1 0 0,1 0-1,0 1 1,0-1 0,0 0-1,0 0 1,0 1 0,0-1 0,0 1-1,0-1 1,0 1 0,1-1 0,-1 1-1,1-1 1,-1 1 0,1 0 0,0-1-1,-1 1 1,1 0 0,0-1 0,0 1-1,0 0 1,0-1 0,0 1 0,1 0-1,-1-1 1,0 1 0,1-1 0,0 1-1,-1 0 1,1-1 0,0 1 0,-1-1-1,1 0 1,0 1 0,2 2 0,12 9-1039,7 0 433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2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199 250 10090,'-15'0'4947,"-21"4"-1,26-3-3791,-1 2 0,-17 5 0,22-6-1077,1 0-1,-1 1 1,0 0-1,1 0 1,0 0-1,0 1 1,0 0-1,0 0 1,0 0-1,1 0 1,-1 1-1,1 0 1,-6 9-1,6-7-48,1-1 0,0 1-1,1-1 1,-1 1 0,1 0-1,1 0 1,-1 0-1,0 12 1,2-15-26,-1 0 0,1 0 0,1 0 1,-1 0-1,1 0 0,-1 0 0,1 0 0,0 0 0,0-1 0,1 1 0,-1 0 0,1-1 1,0 1-1,0-1 0,0 1 0,5 5 0,-6-8-4,1 1-1,-1-1 1,1 0-1,-1 0 1,1 0 0,-1 0-1,1 0 1,0 0-1,-1 0 1,1 0 0,0 0-1,0-1 1,0 1-1,-1-1 1,1 1-1,0-1 1,0 0 0,0 0-1,0 0 1,0 0-1,0 0 1,0 0 0,0 0-1,-1-1 1,1 1-1,0-1 1,0 0 0,0 1-1,-1-1 1,1 0-1,0 0 1,1-1 0,2-2-23,0 1 0,0-1 0,0-1 0,-1 1 0,1 0 0,-1-1 0,-1 0 0,6-8 1,1-6-108,0 0 0,-2-1 0,0 0 0,-1 0 0,8-42 0,6-110-256,-15 108 353,-6 47 406,-11 58-9,2 1 1,2 1-1,2-1 0,2 1 1,3 72-1,1-98-284,1-1 0,1 1 0,0 0 0,10 28 0,-10-37-69,0-1 0,1 0 0,-1 0-1,1 0 1,1 0 0,0 0 0,0-1 0,0 0 0,0 0-1,1-1 1,0 1 0,9 6 0,-7-8-14,0 1 0,0-1 0,0 0 0,0-1 0,1 0 1,-1 0-1,1-1 0,0 0 0,-1 0 0,1-1 0,9 0 0,-10-1-75,-1 0-1,1-1 1,-1 0 0,0 0-1,1 0 1,-1-1 0,0-1-1,0 1 1,0-1 0,0 0-1,-1-1 1,1 1 0,10-9-1,-6 2-153,0 0-1,-1 0 1,-1-1-1,0-1 1,0 0-1,-1 0 1,-1 0-1,0-1 1,8-22-1,-14 33 233,0-1-1,0 0 0,0 1 1,0-1-1,-1 0 0,1 1 1,-1-1-1,0 0 0,0 0 1,0 1-1,0-1 0,0 0 0,-2-5 1,1 7 22,1 0 0,-1-1 0,0 1 0,0-1 0,0 1 0,0 0 0,0 0 0,0 0 0,0-1 0,0 1 0,-1 0 0,1 0 0,0 0 0,-1 1 0,1-1 0,-1 0 0,1 1 0,-1-1 0,1 0 0,-1 1 0,1 0 0,-1-1 0,1 1 0,-4 0 0,2-1 105,-1 1 0,1 0 0,-1 0 0,1 1 0,-1-1 1,1 0-1,-5 2 0,7-1-64,-1-1 0,1 1 1,0-1-1,-1 1 0,1-1 1,0 1-1,0 0 0,0-1 1,-1 1-1,1 0 0,0 0 1,0 0-1,0 0 0,0 0 1,0 0-1,1 0 0,-1 0 1,0 1-1,0-1 0,0 3 1,-1-1 19,1 1 0,0 0 0,0 0 1,0 0-1,1 0 0,-1-1 0,1 1 1,0 0-1,0 0 0,1 0 1,-1 0-1,2 4 0,-1-2-92,1 1-1,0-1 1,0 0 0,0 0 0,1 0-1,0 0 1,0-1 0,1 1-1,0-1 1,0 0 0,0 0-1,0 0 1,1-1 0,0 1-1,0-1 1,0 0 0,0 0-1,0-1 1,1 0 0,0 0 0,0 0-1,0-1 1,0 1 0,0-1-1,10 1 1,-3-1-300,-1-1 0,1-1-1,-1 0 1,1-1 0,-1 0 0,0-1 0,1 0 0,-1-1-1,0 0 1,0-1 0,-1 0 0,18-10 0,5-4-2171,-1-3 1,52-40 0,-81 58 2273,43-37-1952,-43 36 2053,0-1 0,0 1 0,-1 0 1,1-1-1,-1 0 0,0 0 0,0 0 1,2-7-1,-5 11 201,1 0 1,-1-1-1,0 1 1,1 0-1,-1 0 1,0-1-1,0 1 1,0 0-1,0 0 1,0-1-1,0 1 1,0 0 0,-1-3-1,1 4-6,-1 0 0,1-1 0,0 1 0,-1-1 0,1 1 0,0-1 0,-1 1 0,1 0 0,-1-1 0,1 1 0,0 0 0,-1 0-1,1-1 1,-1 1 0,1 0 0,-1 0 0,1 0 0,-1-1 0,0 1 0,1 0 0,-1 0 0,1 0 0,-1 0 0,1 0 0,-1 0 0,1 0 0,-1 0 0,1 0 0,-1 0 0,1 1 0,-1-1 0,1 0 0,-1 0 0,1 0 0,-1 1-1,-3 1 242,0-1 0,1 1 0,-1 1 0,1-1-1,-1 0 1,1 1 0,0-1 0,0 1 0,0 0-1,1 0 1,-5 5 0,1 1 165,0 1 1,0-1-1,-4 12 0,6-13-297,1 1-1,0-1 0,0 1 1,1-1-1,0 1 1,-1 14-1,3-20-180,0 0 0,0 0 0,0 0 0,1 0 0,-1 1 0,1-1 0,-1 0 0,1 0 0,0 0 0,0 0 0,0 0 0,1-1 0,-1 1-1,1 0 1,-1 0 0,1-1 0,0 1 0,0-1 0,0 0 0,1 0 0,3 4 0,-4-5-12,-1 0-1,1 0 1,0 0 0,0 0-1,0 0 1,0 0-1,0 0 1,0-1 0,0 1-1,0-1 1,1 0 0,-1 1-1,0-1 1,0 0-1,0 0 1,0 0 0,0-1-1,0 1 1,1 0 0,-1-1-1,0 0 1,0 1-1,3-3 1,-1 1-11,0 0-1,0-1 1,0 0 0,0 0-1,0 0 1,-1 0 0,0-1-1,1 1 1,-1-1 0,2-4-1,11-19-198,-1 0-1,-1-1 0,-2 0 0,0-1 0,8-37 1,-11 27-134,-1-1 0,5-77 0,-12 96 284,2-32 469,-9 109 394,2 0 0,3 0 1,2 1-1,2-1 0,19 94 0,-19-136-932,0 1-1,1-1 1,0 0 0,8 15-1,-10-25 115,0 0 0,0 0 0,0-1 0,1 1 0,-1-1 0,1 1 0,0-1 0,0 0 0,0 0-1,1 0 1,-1-1 0,1 1 0,-1-1 0,1 0 0,0 0 0,0 0 0,0 0 0,6 1 0,28 3 162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30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15395,'2'12'6858,"-2"8"-2361,-3 3-3409,-6-2-216,-3-2-968,-3-7-544,0-7-648,6-4-1465,-8-2 1977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87 530 6137,'2'37'8243,"-2"-33"442,-12-44-7888,-12-70 1,-18-261-693,42 356-105,0 11-2,0 0 0,0 0-1,0 1 1,-1-1 0,0 0-1,1 0 1,-2-3 0,2 7-29,0 0 0,0 0 0,0 0 0,0 0 0,0 0 1,0 0-1,0 1 0,0-1 0,0 0 0,0 0 0,0 0 1,-1 0-1,1 0 0,0 0 0,0 0 0,0 0 0,0 0 1,0 1-1,0-1 0,0 0 0,0 0 0,0 0 0,0 0 1,0 0-1,0 0 0,0 0 0,-1 0 0,1 0 0,0 0 1,0 0-1,0 0 0,0 0 0,0 0 0,0 0 0,0 0 1,0 0-1,-1 0 0,1 0 0,0 0 0,0 0 0,0 0 1,0 0-1,0 0 0,0 0 0,0 0 0,0 0 0,-1 0 1,1 0-1,0 0 0,0 0 0,0 0 0,0 0 0,0 0 1,0 0-1,0 0 0,0 0 0,0 0 0,0 0 0,-1 0 1,1-1-1,0 1 0,0 0 0,0 0 0,-2 9-2747,2 2-1107,2 1 1666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24 395 8650,'-1'0'371,"0"1"1,0-1-1,0 0 1,0 1-1,0-1 1,0 0-1,0 0 0,0 0 1,0 1-1,0-1 1,0 0-1,0 0 1,0-1-1,-2 1 1,3 0-192,-1-1 1,1 1 0,-1 0 0,1-1 0,-1 1-1,1-1 1,0 1 0,-1-1 0,1 1 0,-1-1-1,1 1 1,0-1 0,0 1 0,-1-1-1,1 0 1,0 1 0,0-1 0,0 1 0,-1-1-1,1 0 1,0 1 0,0-1 0,0 0 0,0 0-1,1-4 47,-1 0 0,1-1 0,0 1 0,1 0 1,-1 1-1,1-1 0,0 0 0,0 0 0,5-8 0,-1 1-16,16-31-14,1 0 0,3 1 1,1 2-1,52-60 0,-73 94-40,0 0 1,0 0-1,12-8 1,-16 13-97,0-1 1,0 1 0,1 0 0,-1-1 0,0 1-1,1 0 1,-1 1 0,1-1 0,-1 0 0,1 1-1,-1-1 1,1 1 0,-1 0 0,1 0 0,-1 0-1,6 1 1,-2 1 40,-1 0 0,1 0 0,-1 0 0,1 1 0,-1 0 0,5 4 0,31 25 411,88 96 873,-37-35-390,-85-86-928,0-1 11,-1 0 0,1 0 0,-2 1 0,1 0 0,5 10 1,1 2 85,4 11 71,-9-22-310,-5-7-450,-4-3-888,-9-7-500,-3-3 701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51.17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631 37 3265,'15'-30'1653,"-13"27"-225,0-1 4145,-3 4-713,-3 1-4118,4-1-721,0 1 0,0-1 0,-1 0-1,1 0 1,0 1 0,-1-1 0,1 0 0,0 0-1,0 1 1,0-1 0,-1 0 0,1 1 0,0-1 0,0 0-1,0 1 1,0-1 0,0 1 0,0-1 0,0 1 0,-1 2 60,-4 9 38,1-1-27,0 0 0,-1 0 0,-1 0 0,1-1 1,-15 19-1,-8 6 268,-54 51 0,46-51-113,-70 74 818,91-92-978,-1-1 1,0 0-1,-2-2 1,0 0-1,-29 18 0,10-12-42,2 1 0,-43 34 0,74-51-43,0-1 0,0 1 0,-1-1-1,1 0 1,0 1 0,-1-2-1,0 1 1,0-1 0,-9 4-1,14-6-14,0 0-1,0 0 0,-1 0 0,1 0 1,0 0-1,0 0 0,0 0 1,0 1-1,0-1 0,-1 0 0,1 0 1,0 0-1,0 0 0,0 0 1,0 0-1,0 0 0,-1 0 1,1 0-1,0 0 0,0 0 0,0-1 1,0 1-1,0 0 0,-1 0 1,1 0-1,0 0 0,0 0 1,0 0-1,0 0 0,0 0 0,0 0 1,0 0-1,-1 0 0,1-1 1,0 1-1,0 0 0,0 0 0,0 0 1,0 0-1,0 0 0,0 0 1,0-1-1,0 1 0,0 0 1,0 0-1,0 0 0,0 0 0,0 0 1,0-1-1,0 1 0,0 0 1,0 0-1,0 0 0,0 0 0,0 0 1,0-1-1,0 1 0,0 0 1,0 0-1,5-11-1433,-4 9 1297,13-22-674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382 165 8770,'0'-1'214,"1"1"0,-1 0 0,0 0 0,0 0 1,1 0-1,-1 0 0,0 0 0,0-1 0,0 1 0,0 0 1,1 0-1,-1 0 0,0 0 0,0-1 0,0 1 0,0 0 0,1 0 1,-1-1-1,0 1 0,0 0 0,0 0 0,0 0 0,0-1 0,0 1 1,0 0-1,0 0 0,0-1 0,0 1 0,0 0 0,0-1 1,0-10 1207,0 8-844,-1-5-76,0-1 0,0 1 0,-1-1 0,0 1 0,-1 0 0,1 0 1,-2 0-1,-4-9 0,6 13-412,0-1 0,-1 1 0,0 1 0,1-1 0,-2 0 0,1 1 1,0-1-1,0 1 0,-1 0 0,0 0 0,0 0 0,0 1 0,0-1 0,0 1 0,0 0 1,-8-3-1,5 4-33,1 0 0,-1 0 1,1 1-1,-1 0 0,0 0 1,1 0-1,-10 2 0,2 1 25,1 0 1,-21 9-1,24-8-59,-1 1-1,1 0 0,0 0 1,1 1-1,-1 1 1,1-1-1,0 2 0,1-1 1,0 1-1,0 0 0,1 1 1,0 0-1,0 0 1,1 1-1,0-1 0,1 1 1,0 0-1,-6 20 1,6-16 29,1 1 0,1 0 1,1 0-1,0 0 1,1 0-1,0 0 1,1 0-1,1 0 0,1 0 1,6 30-1,-5-33 23,1 0-1,0 0 0,1 0 0,1 0 1,0-1-1,0 0 0,1 0 0,0 0 1,1-1-1,0 0 0,1-1 0,0 0 1,15 12-1,-10-11 2,1 0 0,1-2 0,-1 1 0,1-2 0,0 0 0,1-1 0,0-1 0,0 0-1,23 2 1,-11-3 34,0-2 0,0-1 1,0-1-1,55-8 0,-59 5-33,-6 0 21,19-4 0,-36 7-108,-1 0 0,0-1 1,1 1-1,-1-1 0,1 1 0,-1-1 1,0 0-1,0 0 0,1 1 0,-1-1 1,0 0-1,0 0 0,0 0 0,0 0 0,2-2 1,-3 2-31,0 1 1,0 0-1,0-1 0,0 1 1,0 0-1,0-1 1,1 1-1,-1 0 0,0-1 1,0 1-1,0-1 1,0 1-1,0 0 0,0-1 1,-1 1-1,1 0 1,0-1-1,0 1 0,0-1 1,0 1-1,-1-1 1,1 0-91,-1 0 1,0 1 0,1-1 0,-1 0 0,0 1-1,0-1 1,1 0 0,-1 1 0,0-1-1,0 1 1,-1-1 0,0 0-20,0 0 0,0 1-1,0-1 1,0 1 0,0-1 0,0 1 0,-3 0-1,-26 1-655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33 7914,'1'-1'286,"-1"1"-1,1-1 1,-1 0 0,1 1 0,-1-1 0,0 1 0,1-1 0,-1 0-1,0 1 1,0-1 0,1 0 0,-1 1 0,0-1 0,0 0 0,0 0-1,0 1 1,0-1 0,0 0 0,0 1 0,0-1 0,0 0 0,0 0-1,-1 0 1,1 0-67,-1 0-1,1 0 0,-1 1 0,0-1 0,1 0 0,-1 1 1,0-1-1,0 1 0,0-1 0,1 1 0,-1-1 0,0 1 1,0-1-1,0 1 0,-1-1 0,-5 0 309,-1-1-1,1 1 1,-13 0 0,15 1-279,-5 0-11,0 0 0,0 1 0,0-1-1,0 2 1,0 0 0,1 0 0,-1 1-1,-12 5 1,15-5-142,1 0 0,0 0 0,0 1-1,1 0 1,-1 0 0,1 0 0,0 1 0,0 0-1,0 0 1,1 0 0,-1 0 0,1 1 0,-3 7-1,1-3-28,2 1-1,0 0 1,0 0-1,1 0 1,0 1-1,1-1 1,0 1-1,1-1 1,1 1-1,-1 0 1,2-1-1,0 1 1,3 16-1,-3-19-50,2 1-1,-1 0 1,1-1-1,0 0 1,1 0-1,0 0 1,1 0-1,0 0 1,0-1-1,1 0 1,0 0-1,0 0 1,1-1-1,0 0 0,0 0 1,9 5-1,-9-7-18,0-1-1,1 0 1,0-1-1,-1 0 0,1 0 1,0 0-1,0-1 0,0 0 1,12 0-1,-14-1-97,-1-1 0,0 0 0,0 0 0,0 0 0,0-1 0,0 0 0,0 0-1,0 0 1,0-1 0,0 1 0,-1-1 0,1 0 0,-1-1 0,1 1 0,-1-1 0,7-5 0,6-12-433,-13 15 430,18-22-414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10186,'-5'9'4569,"5"-2"-1888,8 0-409,7-2-439,3-1-337,8-5-712,3-5-248,0 0-320,6-2-128,-3 0-1088,1 0 744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12331,'8'10'5145,"4"14"-2961,4 7-111,-11 14-489,-5 7-376,0-1-576,-3 0-208,3-5-223,3-9-65,2-10-489,2-11-399,3-15-1304,4-10-913,6-18 1817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4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4 10362,'-11'13'2998,"-1"-2"-1,-16 14 0,11-12-1480,-23 14 0,4-8-649,-53 21 0,85-38-812,1-1 65,0 0 0,-1 1-1,1-1 1,-4 4 0,7-5-105,-1 1 0,1-1 1,-1 0-1,1 1 0,0-1 0,-1 0 1,1 1-1,0-1 0,-1 1 1,1-1-1,0 1 0,-1-1 1,1 1-1,0-1 0,0 1 1,0-1-1,0 1 0,-1-1 1,1 1-1,0-1 0,0 1 1,0-1-1,0 1 0,0-1 1,0 1-1,0-1 0,0 1 1,1-1-1,-1 1 0,0-1 0,0 1 1,0-1-1,1 1 0,-1 0 1,2 2 42,0 0 1,1 0-1,-1 0 0,0-1 1,1 1-1,0-1 0,-1 0 1,5 3-1,27 14 367,-11-9-236,0 0 1,1-2-1,0-1 0,0-1 1,1-1-1,28 3 0,-38-7-105,32 3-1437,-47-4 1367,0 0 0,0 0-1,0 0 1,0 0-1,0 0 1,0 0 0,0 0-1,0 0 1,1 0-1,-1 0 1,0 0 0,0 0-1,0 0 1,0 0-1,0 0 1,0 0 0,0 0-1,0 0 1,1 0-1,-1 0 1,0 0 0,0 0-1,0 0 1,0 0-1,0 0 1,0 0 0,0 0-1,0 0 1,0 0-1,1 0 1,-1-1 0,0 1-1,0 0 1,0 0-1,0 0 1,0 0 0,0 0-1,0 0 1,0 0-1,0 0 1,-2-7 20</inkml:trace>
  <inkml:trace contextRef="#ctx0" brushRef="#br0" timeOffset="1">577 0 14531,'-3'5'5841,"-10"9"-3768,4 3-313,-17 11-728,-7 4-335,-3 1-513,0 2-112,10-10-88,11-5-104,7-5-577,1-7-423,1-10-1432,2-4-881,2-16 2129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8026,'11'0'4329,"1"12"-593,2 4-903,3 3-536,9 4-257,-2 2-544,0 1-287,-6-4-489,-8-5-200,0-5-208,-6-3-368,0-5-872,2-4-577,-2-5 633,8-6 208</inkml:trace>
  <inkml:trace contextRef="#ctx0" brushRef="#br0" timeOffset="1">331 0 13763,'8'23'5577,"4"11"-3432,-5 0-233,-2 15-584,1 3-295,-6-6-425,6 3-136,-5-14-176,-1-7-48,0-9-296,0-7-384,0-10-913,1-6-719,7-13 2224,3-4-648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1:5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8450,'-4'6'8135,"-9"1"-6123,8-4-1095,-21 12 564,0-1 0,-39 13 0,31-14-637,33-12-800,-2 0 84,0 0 0,0 1 1,0-1-1,0 1 0,0-1 0,1 1 0,-5 3 0,7-5-100,0 1 0,-1-1 0,1 1 0,0-1 0,-1 1 0,1-1 0,0 1 1,0 0-1,-1-1 0,1 1 0,0-1 0,0 1 0,0 0 0,0-1 0,0 1 0,0-1 0,0 2 0,0-1 7,0 0 0,1 1 0,-1-1 0,1 0 0,-1 1 0,1-1 0,-1 0 0,1 0 0,0 0 0,1 2 0,5 6 96,1-1 0,-1 0 0,2-1 0,-1 0 0,1 0 0,0-1 0,1 0-1,-1 0 1,1-1 0,0 0 0,14 4 0,12 2 12,73 13 1,-62-16-624,-45-7-32,-3-2 28,-6-1-140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5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53 3977,'-6'-17'1041,"-1"-1"286,-1 1 2544,8 17 3066,0 1-3524,2 14-2837,-2-15-575,10 52 1240,4 70 0,-10-26-371,-2-38-459,1-1 1,18 86 0,-17-127-469,0 0 1,9 18 0,-13-34 30,0 0 0,0 0-1,0 0 1,0 0-1,0 0 1,0 0-1,0 0 1,0 0 0,0 0-1,0 0 1,0-1-1,0 1 1,0 0 0,0 0-1,0 0 1,0 0-1,0 0 1,0 0-1,1 0 1,-1 0 0,0 0-1,0 0 1,0 0-1,0 0 1,0 0-1,0 0 1,0 0 0,0 0-1,0 0 1,0 0-1,0 0 1,0 0-1,0 0 1,0 0 0,0 0-1,0 0 1,1 0-1,-1 0 1,0 0-1,0 0 1,0 0 0,0 0-1,0 0 1,0 0-1,0 0 1,0 0-1,0 0 1,0 0 0,0 1-1,0-1 1,0 0-1,1-9-1168,0-15-1485,0-8 1076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5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10834,'6'58'6971,"1"-1"-3342,28 110-436,9 25-1837,-21-92-1041,-22-93-399,2 5 238,2 18 1,-5-28-274,1 1 0,-1-1-1,0 1 1,0-1 0,0 1 0,-1-1 0,1 1 0,-1-1 0,1 0 0,-1 1-1,0-1 1,0 0 0,0 0 0,-1 3 0,2-5-12,0 0 0,-1 0 0,1 0 0,0 0 0,0 0 0,0 1 0,-1-1 0,1 0 0,0 0 0,0 0 0,0 0 0,-1 0 0,1 0 0,0 0 0,0 0 0,0 0 0,-1 0 0,1 0 0,0 0 0,0 0 0,-1 0 0,1 0 0,0-1 0,0 1 0,0 0 0,0 0 0,-1 0 0,1 0 0,0 0 0,0 0 0,-1-1 0,0 0-489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5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88 8618,'-3'1'1326,"-5"2"915,3-4 3166,5 1-5275,0-1 1,0 1-1,0 0 1,0 0 0,0 0-1,0 0 1,0 0-1,0 0 1,0 0-1,0-1 1,-1 1 0,1 0-1,0 0 1,0 0-1,0 0 1,0 0-1,0 0 1,0-1 0,0 1-1,0 0 1,0 0-1,1 0 1,-1 0-1,0 0 1,0 0 0,0 0-1,0-1 1,0 1-1,0 0 1,0 0-1,0 0 1,0 0 0,0 0-1,0 0 1,0 0-1,0 0 1,1-1-1,-1 1 1,0 0-1,0 0 1,0 0 0,0 0-1,0 0 1,0 0-1,1 0 1,6-4-445,-5 4 844,15-8-248,1 1-1,0 1 0,0 1 0,33-6 1,162-25 231,-201 34-503,-1-1-4,0 1 1,-1 1 0,1 0 0,20 1 0,-30 0-52,-1 0 0,1 0 0,0 0 0,-1 0 0,1 0 0,-1 0 0,1 0 0,-1 0 0,1 1 1,-1-1-1,1 0 0,-1 0 0,1 0 0,-1 0 0,1 1 0,-1-1 0,1 0 0,-1 1 0,1-1 1,-1 0-1,1 1 0,-1-1 0,0 0 0,1 1 0,-1-1 0,0 1 0,1-1 0,-1 1 0,0-1 1,0 1-1,1-1 0,-1 1 0,0-1 0,0 1 0,0 1 5,0 0-1,-1 0 0,1-1 1,-1 1-1,0-1 1,1 1-1,-1 0 1,0-1-1,-1 2 0,-6 10 58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8:52.63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12 4585,'5'-5'3194,"-4"5"-2988,-1 0 0,0 0 0,1 0 1,-1 0-1,0 0 0,0 0 0,1-1 0,-1 1 1,0 0-1,0 0 0,0 0 0,1-1 0,-1 1 1,0 0-1,0 0 0,0-1 0,1 1 0,-1 0 1,0 0-1,0-1 0,0 1 0,0 0 1,0 0-1,0-1 0,0 1 0,0-1 689,0 1-196,0 0-122,3 0-358,1 0 0,-1 0 0,0 0 0,0 0 0,4 1 0,-6-1-207,2 0 27,1 0 0,-1 1 0,0-1 0,0 1 1,0 0-1,0 0 0,0 0 0,0 0 0,0 1 0,0-1 0,-1 1 1,1 0-1,0-1 0,-1 1 0,1 0 0,2 4 0,52 58 217,-39-40-138,24 38-1,-1 0-1,-25-40-57,-2 1 0,0 0-1,-1 1 1,-2 0 0,0 1-1,-2 1 1,0 0 0,5 32-1,-5-19 62,1 0 0,29 69 0,-30-86-92,-2 0 0,10 45 0,0 47 34,2 8-24,23 34 12,-2-13-13,-25-92-24,-2-11-7,-7-15 3,11 43 10,-2 2-15,-9-45 1,0 0 1,-2 0-1,2 40 0,-6-47 1,2 0 0,0 0 0,9 36 0,-5-30-3,0-3 7,5 36 0,13 84 8,-22-130-16,-1 0 0,0 0 0,0 16 0,-1-17 1,0 1 0,0-1 0,1 0 0,5 16 0,-4-16-1,1 1 0,-1-1 0,0 0 0,-1 1 0,-1-1 0,0 1 0,0-1 0,-2 17-1,0-16 2,0 0 0,1 15 0,1-21-3,0 0 1,1-1 0,0 1 0,0-1-1,0 1 1,0-1 0,1 1-1,3 6 1,-2-6 0,0 1 1,-1 0-1,0 0 0,0 0 1,0 1-1,0-1 0,-1 0 1,0 1-1,-1-1 0,0 1 1,0 7-1,-10 68 40,9-81-61,1 0-1,0 0 0,0 0 0,0 1 0,1-1 0,-1 0 0,0 0 0,0 0 0,1 0 0,-1 0 0,0 1 0,1-1 0,0 1 0,9-13-119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4:5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39 9554,'-4'3'3293,"6"-1"1033,13-2 198,158-27-1700,-147 23-2539,63-8 470,-76 12-670,0-1 0,-1 1 0,1 1 1,24 5-1,-24-3 50,21 2 1,-29-5-578,-1 0 0,1 0 0,-1 0 1,1 0-1,-1-1 0,1 0 1,-1 0-1,6-2 0,-2 1-3628,6 2 1829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70 4841,'0'0'2690,"0"0"-260,0 0-150,0 0-229,0 0-177,0 0-186,0 0-129,0-1 1818,-1-6-2773,0 5-565,1 1 1,-1 0-1,0-1 0,0 1 0,0 0 0,1 0 0,-1 0 0,0 0 1,-2-2-1,-22-12 147,19 11-167,-5-2 27,-23-8-1,29 12-35,-1 0 0,1 1 0,-1 0 0,0 0 0,1 0 0,-1 1 0,0 0 0,-7 0 0,6 1-4,0 1 0,0-1-1,1 1 1,-1 0 0,1 0 0,0 1 0,0 0 0,0 0-1,0 1 1,0-1 0,0 1 0,1 0 0,0 1 0,0-1-1,0 1 1,0 0 0,1 1 0,0-1 0,0 1 0,0-1 0,1 1-1,-5 11 1,4-7 24,1 0 0,0 1 0,0-1 0,1 1 0,1-1 0,-1 1 0,2 0 0,-1 0 0,2-1 0,-1 1-1,2 0 1,-1 0 0,5 14 0,-1-6 34,1-1 1,1-1-1,1 1 0,11 20 0,-15-32-49,1 1 0,-1-1 0,1 0 0,0 0 1,1-1-1,-1 0 0,1 1 0,0-2 0,1 1 0,-1-1 0,1 0 0,0 0 0,7 2 0,-6-3-38,0 0-1,-1-1 1,2-1 0,-1 1-1,0-1 1,0-1-1,0 1 1,0-1-1,16-3 1,-11 1-658,-1-1 0,0 0 0,0-1 0,0 0 1,19-10-1,3-4-837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25 165 11002,'10'10'4721,"-2"1"-2416,-4 4-121,3 9-399,-3 3-385,-3-1-656,4-2-264,2-6-240,-8-8-344,9-3-1008,-6-7-808,2-8 1071</inkml:trace>
  <inkml:trace contextRef="#ctx0" brushRef="#br0" timeOffset="1">1 3 10770,'8'0'4689,"-2"-3"-2144,-4 3-529,3 2-447,-5-2-401,0 0-632,0 0-592,0 0-1720,0 0 1271</inkml:trace>
  <inkml:trace contextRef="#ctx0" brushRef="#br0" timeOffset="2">301 107 8738,'0'5'2098,"-1"1"0,1-1 0,2 12 1,1-2 311,5 18 1,2 6-839,-3 6-801,-1 0 0,-2 1 0,-3-1 0,-5 67 0,3-102-693,-1 1-1,0 0 1,0 0-1,-1-1 1,-5 12-1,7-19-118,0 0-1,-1 0 0,1 0 0,-1-1 1,0 1-1,0 0 0,0-1 0,0 1 1,0-1-1,-1 0 0,1 0 0,-1 0 1,1 0-1,-1 0 0,0 0 0,1-1 1,-1 1-1,0-1 0,0 0 0,0 0 1,-6 1-1,6-1-200,0-1 0,0 1 1,0-1-1,0 0 0,0-1 1,0 1-1,0 0 0,0-1 0,0 1 1,0-1-1,0 0 0,0 0 1,1 0-1,-1-1 0,0 1 1,-3-3-1,3 1 5,0 0 0,1-1 1,-1 1-1,1-1 0,-3-6 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12379,'36'0'4953,"-12"-1"-3049,-3 1-352,-6 3-375,-6 5-377,3 2 1824,5 2-1967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1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12059,'31'15'4369,"-31"-15"-4263,0 0 1,1 1 0,-1-1 0,0 0-1,0 0 1,1 0 0,-1 0 0,0 0 0,1 1-1,-1-1 1,0 0 0,0 0 0,1 0 0,-1 0-1,0 0 1,1 0 0,-1 0 0,0 0 0,1 0-1,-1 0 1,0 0 0,1 0 0,-1 0-1,0-1 1,1 1 0,-1 0 0,0 0 0,0 0-1,1 0 1,-1 0 0,0-1 0,0 1 0,1 0-1,-1 0 1,0 0 0,0-1 0,1 1 0,-1 0-1,0-1 1,0 1 0,0-1 7,1 1 0,-1 0 0,0-1 0,0 1 0,0 0 0,0-1 0,0 1 0,0 0 0,-1-1 0,1 1 0,0 0 0,0-1 0,0 1 0,0 0 0,0-1 0,0 1 0,-1 0 0,1 0 0,0-1 0,0 1 0,0 0 0,-1-1 0,1 1 0,0 0 0,0 0 0,-1 0 0,1-1 0,-1 1 0,-1-1-78,0 1 0,0-1 0,0 1 0,0-1 0,0 1 0,0 0 0,0 0 0,0 0 0,0 0 0,-1 0 0,1 0 0,-2 1 0,4-1-36,-5 1 29,0-1-2,0 1-1,0-1 1,0 1-1,-6 3 0,9-4-10,-1 1-1,1 0 0,0 0 0,0 0 0,1 1 0,-1-1 0,0 0 0,0 1 0,1-1 0,-1 1 0,1 0 0,-1-1 0,1 1 1,0 0-1,-2 3 0,0 1 10,0 0 1,0 1-1,1-1 1,0 1-1,0 0 1,1 0-1,0-1 1,0 1-1,0 0 1,1 0-1,0 0 1,1 0-1,-1 0 1,1 0-1,1 0 1,-1-1-1,1 1 1,0 0-1,1-1 1,0 1-1,0-1 1,0 0-1,0 0 1,9 10-1,-6-9-19,-1-1 0,1 0 0,0 0-1,1 0 1,-1-1 0,14 8 0,-16-11-108,0 1-1,1-1 1,0 0 0,-1-1-1,1 1 1,0-1 0,0 0-1,0 0 1,0 0 0,0-1-1,0 0 1,10 0 0,17-8-379,3-4 28</inkml:trace>
  <inkml:trace contextRef="#ctx0" brushRef="#br0" timeOffset="1">98 95 10538,'-23'14'4881,"14"-9"-1640,1-5-905,11 4-495,-1-1-321,-2-3-720,0 0-280,15 1-159,4 0-441,45-2-1217,-27-7 953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44 11819,'-23'-12'4077,"16"8"-3196,0 0 1,-1 0-1,0 0 0,0 1 0,0 0 0,0 1 0,-16-3 0,-58 3 452,65 2-1250,0 2-1,-31 5 0,45-7-76,1 1 1,-1 0-1,0 0 0,0 0 0,0 0 0,1 0 0,-1 1 0,1-1 0,-1 1 1,1 0-1,0 0 0,-1 0 0,1 0 0,-2 3 0,3-4-7,0 0 1,1 1-1,-1-1 0,1 0 0,-1 1 1,1-1-1,-1 0 0,1 1 0,0-1 1,0 1-1,0-1 0,0 1 0,0-1 0,0 0 1,0 1-1,0-1 0,1 1 0,-1-1 1,1 0-1,-1 1 0,1-1 0,-1 0 0,1 1 1,0-1-1,-1 0 0,1 0 0,0 1 1,0-1-1,0 0 0,1 1 0,10 10 19,0 0 1,24 17-1,-22-19 12,0 2 0,18 18-1,-26-23-2,0 1 1,0-1-1,-1 1 0,0 1 0,0-1 0,-1 1 1,0 0-1,-1 0 0,1 0 0,-2 0 0,0 0 1,2 14-1,-3-20-14,2 23 220,-1 39 0,-2-57-180,0-1-1,-1 0 1,0 0-1,0 0 1,-1 0-1,0 0 1,0-1 0,0 1-1,-1 0 1,-6 10-1,7-15-37,0 1-1,-1-1 1,1 0 0,0 0-1,-1 0 1,0 0 0,1 0-1,-1-1 1,0 1-1,0-1 1,0 1 0,0-1-1,0 0 1,0 0-1,0-1 1,-5 2 0,1-1-9,-1-1 0,0 1 0,0-1-1,0 0 1,-11-3 0,16 3-13,1-1 0,0 1-1,0-1 1,0 1-1,0-1 1,0 0 0,0 0-1,0 0 1,0 0-1,-3-3 1,5 4 3,-1-1 0,1 1-1,0-1 1,-1 0 0,1 1-1,-1-1 1,1 1 0,0-1 0,-1 0-1,1 1 1,0-1 0,0 0 0,0 0-1,0 1 1,-1-1 0,1 0 0,0 1-1,0-1 1,0 0 0,0 0 0,1 1-1,-1-1 1,0 0 0,0 1-1,0-1 1,0 0 0,1 1 0,-1-1-1,0 0 1,1 1 0,-1-1 0,1 0-1,-1 1 1,0-1 0,2 0 0,-1-1 3,1 1-1,-1-1 1,1 0 0,-1 1 0,1 0 0,0-1 0,-1 1 0,1 0 0,0 0 0,0 0 0,0 0 0,0 0 0,0 0 0,0 1-1,0-1 1,0 1 0,1-1 0,-1 1 0,0 0 0,0 0 0,0 0 0,1 0 0,-1 0 0,0 0 0,0 1 0,0-1 0,0 1 0,0-1-1,0 1 1,0 0 0,0 0 0,0 0 0,0 0 0,0 0 0,0 0 0,0 1 0,-1-1 0,1 1 0,-1-1 0,3 3 0,0 2 31,1 1 0,-1 0 0,0-1 0,0 1 0,-1 1 0,0-1 1,0 0-1,3 14 0,8 67 299,-11-62-237,3 21 52,13 84 32,-18-129-235,-1 0 0,1 1 0,-1-1 0,1 0 1,0 0-1,0 0 0,0 0 0,0 0 0,0 0 1,1-1-1,-1 1 0,0 0 0,1-1 0,-1 1 0,4 2 1,-3-3 77,1 0 1,-1 0-1,1 1 1,0-2 0,-1 1-1,1 0 1,0 0-1,0-1 1,-1 0 0,1 1-1,0-1 1,0 0-1,4-1 1,40-4 127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15 14843,'-4'11'3295,"-5"18"0,4-6-2294,1-1 0,-1 32 0,5-45-768,0 0 0,0 0 1,1 0-1,3 17 0,-3-22-178,0 1-1,1-1 1,0 1-1,0-1 1,0 0-1,0 0 1,1 0-1,-1 0 1,1 0-1,0-1 1,5 6-1,-3-5-28,0 0-1,1 0 1,-1-1-1,1 0 1,-1 0-1,1 0 0,0-1 1,0 0-1,0 0 1,0-1-1,1 1 1,9 0-1,-12-2-18,1 1-1,-1-1 0,0-1 1,1 1-1,-1 0 1,0-1-1,0 0 0,0 0 1,1 0-1,-1-1 0,0 1 1,-1-1-1,1 0 1,0 0-1,0 0 0,-1 0 1,1-1-1,-1 0 1,5-4-1,-4 1-1,0 0-1,0 0 1,0-1-1,0 1 1,-1-1-1,0 0 1,-1 0 0,0 0-1,0 0 1,0 0-1,-1-1 1,0 1-1,0-1 1,-1 1 0,-1-14-1,1 14 10,-1 0 0,0 0-1,0 0 1,-1 0 0,0 1 0,0-1-1,-1 0 1,0 1 0,0-1 0,0 1-1,-1 0 1,0 0 0,0 1 0,-1-1-1,1 1 1,-11-10 0,9 11 4,1 0-1,-1 1 1,0-1 0,0 1 0,0 0 0,-1 1 0,1-1-1,-1 1 1,-12-2 0,14 3-34,0 1-1,0 0 1,-1 0 0,1 0-1,0 0 1,0 1 0,0 0-1,0 0 1,0 0-1,0 1 1,0 0 0,0 0-1,-8 5 1,6-3-285,1 1 0,0-1 0,1 1 1,-1 1-1,1-1 0,0 1 0,-8 11 0,10-12 77,1 0 0,-1 0 1,-1 7-1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10138,'6'32'5465,"-3"-8"-408,-4 5-2560,-11 0-1057,-7 5-247,-11-2-801,-2-5-672,4-11-713,8-4 561</inkml:trace>
  <inkml:trace contextRef="#ctx0" brushRef="#br0" timeOffset="1">484 53 14179,'-6'5'5505,"6"2"-3240,4-3-1041,-4 4 136,4-2-55,-5 0-321,1 0-448,8 4-760,-11-9-1585,5 3-2928,14 1 2865</inkml:trace>
  <inkml:trace contextRef="#ctx0" brushRef="#br0" timeOffset="2">693 113 14267,'9'6'5601,"2"2"-3928,-1-1-137,-6-3-848,-2 1-824,3-3-56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12747,'12'9'4937,"-5"1"-3281,-4-12-1792,-9 2-1040,0-12 744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183 270 10834,'-5'-22'5161,"3"16"-1440,0 2-1464,-1 7-609,2-3-136,-1 0-527,-14 17-425,-61 48-1424,30-25-553,20 0 777</inkml:trace>
  <inkml:trace contextRef="#ctx0" brushRef="#br0" timeOffset="1">503 0 12315,'0'11'4801,"14"7"-2721,-8 8-632,9 19 89,-8 9-137,-3 18-544,5 9-208,-8 3-312,9-4-96,-2-12-151,2-16 15,9-23-593,-2-10-455,-5-27-1672,-2-11-2441,-1-19 3296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40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7802,'0'0'213,"0"-1"1,0 1-1,0-1 1,1 1-1,-1 0 1,0-1-1,0 1 1,1-1-1,-1 1 1,1-1 0,-1 1-1,0 0 1,1-1-1,-1 1 1,1 0-1,-1-1 1,1 1-1,-1 0 1,1 0-1,0-1 1,13-3 1007,-3 1-414,-1-1-593,1-1 1,-1 0 0,0 0 0,0-1-1,-1 0 1,0-1 0,0 0-1,0-1 1,-1 0 0,0 0 0,-1 0-1,1-1 1,-2-1 0,12-18-1,-18 27-201,1 0 0,0-1 0,-1 1 0,1 0 0,-1-1-1,0 1 1,1 0 0,-1-1 0,0 1 0,0-1 0,0 1-1,0-1 1,0 1 0,0 0 0,0-1 0,0 1 0,0-1-1,-1 1 1,1-1 0,-2-1 0,1 2-2,0 0 0,0 0 1,0 0-1,0 0 0,0 0 0,0 0 0,0 1 1,0-1-1,0 1 0,0-1 0,-1 0 1,1 1-1,0 0 0,0-1 0,-1 1 0,1 0 1,0 0-1,-1 0 0,1 0 0,0 0 1,0 0-1,-1 0 0,-1 0 0,-5 1 1,1 1-1,0-1 0,0 1 1,0 0-1,-1 1 0,2 0 1,-1 0-1,0 1 1,1-1-1,-1 1 0,1 1 1,0-1-1,1 1 0,-9 8 1,11-10-9,0 1 0,0 0 1,0 0-1,1 0 0,-1 0 1,1 0-1,0 0 0,0 1 1,0-1-1,1 1 0,0-1 1,-1 1-1,2 0 0,-1-1 1,0 1-1,1 0 1,0 0-1,0 0 0,1-1 1,-1 1-1,1 0 0,0 0 1,3 8-1,-3-9-7,1-1 0,0 1 0,1 0 0,-1 0 0,0-1 1,1 1-1,0-1 0,0 0 0,0 0 0,0 0 0,1 0 0,-1 0 0,1-1 1,6 4-1,1-1-321,-1 0 1,1-1 0,0 0 0,17 2 0,8 1-262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1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18 111 4457,'-12'2'5119,"7"-2"1263,5-3-3137,0 3-3181,0-1 0,-1 1 1,1 0-1,0-1 0,0 1 1,0 0-1,0-1 0,0 1 0,0 0 1,0-1-1,0 1 0,0-1 0,0 1 1,1 0-1,-1-1 0,0 1 1,0 0-1,0-1 0,0 1 0,0 0 1,1-1-1,-1 1 0,0 0 0,1-1 1,9-1 0,0 0 0,1 0 0,-1 1 0,15 0 0,-17 1-38,530-44 806,-459 32-672,66-8 182,206 16 827,-271 6-971,63-8 238,-37 1-174,73 12 14,-62-6-3,-12-1 94,-54 8-175,-47-7-164,0-1 79,-5-2 59,-4-4-1343,2-7 2286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12547,'84'8'7625,"-48"-1"-5900,51 14 0,-82-19-1615,0 0 0,0 0 0,0 0 0,0 0 0,0 1 0,5 3 0,-10-5-90,1-1-1,0 1 1,0 0 0,0 0-1,-1-1 1,1 1-1,0 0 1,-1 0 0,1 0-1,-1-1 1,1 1-1,-1 0 1,1 0 0,-1 0-1,1 0 1,-1 0-1,0 0 1,0 0 0,1 0-1,-1 0 1,0 0 0,0 0-1,0 1 1,0-1-1,0 0 1,-1 0 0,1 0-1,0 0 1,0 0-1,-1 0 1,1 0 0,0 0-1,-1 0 1,1 0 0,-1-1-1,1 1 1,-2 2-1,-4 3 28,0 1 0,0-1 0,0-1 0,-1 1 0,0-1 0,0 0 0,0 0 0,-1-1 0,-7 4 0,-75 27-103,81-33 13,-11 5-221,12-5-148,-1 1 1,-8 4-1,16-6 260,0-1 1,0 0-1,0 1 0,1 0 0,-1-1 0,0 1 1,0-1-1,1 1 0,-1 0 0,-1 1 0,2 5-838</inkml:trace>
  <inkml:trace contextRef="#ctx0" brushRef="#br0" timeOffset="1">426 179 13107,'25'2'5313,"-6"-2"-3289,4 0 25,-13 0-465,2 2-384,0 3-655,-5-1-137,5 1-993,-10-5-751,8 4 864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11514,'-5'9'5162,"8"2"-1826,1 8-1287,-6 11-817,-2 14-32,-2 8-480,0-1-272,6-3-239,0-7-41,3-9-40,1-8-280,-1-12-961,2-6-807,2-15 1072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12627,'44'2'7081,"-32"0"-5496,19 4 0,-23-4-1312,0 1 0,0 0 1,0 0-1,0 1 0,0 0 0,-1 0 1,0 1-1,7 5 0,-11-7-242,0-1 0,-1 1 0,1 0-1,-1 0 1,0 0 0,0 0-1,0 0 1,0 0 0,-1 1-1,1-1 1,-1 0 0,0 1 0,0 0-1,0-1 1,0 1 0,-1-1-1,0 1 1,1 0 0,-1 0 0,-1 4-1,-1 7 10,0 1-1,-1 0 1,-8 22-1,3-8 16,3-8-18,-5 40 1,10-55-36,-1 0 0,1 1 0,0-1 0,1 0 0,0 1 0,0-1 0,1 0 0,0 0 0,3 9 0,-4-14-6,0 0 1,-1 0-1,1-1 0,0 1 1,0 0-1,1-1 1,-1 1-1,0-1 1,1 1-1,-1-1 1,0 0-1,1 1 0,0-1 1,-1 0-1,1 0 1,0 0-1,-1 0 1,1-1-1,0 1 0,0 0 1,0-1-1,3 1 1,1 0-26,0-2 1,0 1-1,0-1 1,0 0 0,12-3-1,-14 3 5,1 0 1,-1-1-1,0 2 0,1-1 0,0 0 1,-1 1-1,1 0 0,-1 0 1,1 1-1,8 1 0,-12-2 25,0 0-1,-1 1 1,1-1-1,0 0 1,-1 1-1,1-1 1,-1 1-1,1-1 1,0 1-1,-1-1 1,1 1-1,-1 0 1,0-1 0,1 1-1,-1 0 1,1-1-1,-1 1 1,0 0-1,0-1 1,1 1-1,-1 1 1,2 17 66,-2-7-30,3 23 353,-2 59-1,-12 36 1041,8-95-638,4 64 0,0-96-761,-1 0 0,0 0 0,0 1 0,-1-1 1,1 0-1,-1 0 0,1 0 0,-2 4 0,1-5-42,0-1-1,1 0 0,-1 0 1,0 0-1,0 1 1,0-1-1,1 0 1,-1 0-1,-1 0 1,1 0-1,0-1 1,0 1-1,0 0 1,0 0-1,-1-1 0,1 1 1,0 0-1,0-1 1,-1 0-1,1 1 1,-1-1-1,0 1 1,-5 0-205,1 0 1,-1-1 0,0 1-1,1-1 1,-1-1-1,1 1 1,-1-1 0,0 0-1,-8-3 1,-9-8 67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5:0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16339,'37'27'6354,"-42"-14"-4378,10-7-1104,-5-2-1424,-5-4-664,-11-9 752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75 100 2593,'-2'-11'1356,"-1"1"1,0 0-1,0 0 1,-1 0 0,-9-16-1,6 11 381,7 15-1554,0-1-1,0 1 1,-1-1 0,1 1-1,0-1 1,0 1-1,-1 0 1,1-1-1,0 1 1,0-1-1,-1 1 1,1 0-1,0-1 1,-1 1 0,1 0-1,0 0 1,-1-1-1,0 1-68,1 1 1,-1-1-1,1 1 0,0-1 0,-1 1 1,1-1-1,0 1 0,-1-1 0,1 1 1,0-1-1,0 1 0,0 0 0,-1-1 0,1 1 1,0-1-1,0 1 0,0 0 0,0-1 1,0 2-1,-21 192 718,20-184-789,-6 123 235,7 0 0,5 0 0,35 213 0,-35-317-478,3 22-460,2-18-4151,-8-29 1931,-3-6-1376,-5-5 2357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 3361,'-4'-1'1054,"0"0"1,-1 0 0,1 0 0,0 0-1,0 0 1,-6 1 0,-5 0 4962,12 0-4419,3 0-1145,8 2 353,15 5-531,3 1-2,36 6 0,-60-14-261,123 29 460,-98-22-414,0-1 1,48 5-1,58-5 66,-92-5-85,71 5 54,-41-1-8,128-8-1,13-10-6,-159 13-52,105 15 0,-62 3-5,97 13 22,101-10-12,120 14 11,-141 2-18,-182-30-13,94-3-1,-31-12 6,58 0 108,-193 8-105,-13 1-41,0-1 0,0 0 0,0 0-1,0-1 1,0 0 0,0 0 0,10-3 0,-7-2-581,-6 1 257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6153,'-3'3'802,"1"0"-1,0 0 1,0 1-1,0-1 1,0 0-1,0 1 1,-1 4 0,3-6-705,0-1 1,0 0 0,0 1 0,0-1 0,0 1 0,0-1-1,0 1 1,1-1 0,-1 0 0,0 1 0,1-1 0,-1 0 0,1 1-1,0-1 1,-1 0 0,1 1 0,0-1 0,0 0 0,0 0-1,0 0 1,0 0 0,0 0 0,1 1 0,1 0-23,0 1 0,0-1 0,0 0 0,0-1 0,0 1 0,0 0 0,1-1 0,-1 0 0,4 2 0,36 4 305,-35-5-274,37 2 502,71-1-1,49-11 35,-131 6-586,412-54 543,-75 6-281,-224 40-257,0 5 0,265 28 0,-396-21-59,490 47 53,320-31 14,-782-18-63,311-1 23,0-21 131,-329 19-131,-1 1 0,1 1-1,0 2 1,-1 0 0,34 7-1,-57-8-20,0 0-1,0 1 1,0-1 0,0 1-1,0 0 1,0 0 0,0 0-1,-1 0 1,3 1 0,-3-1 0,-1-1 1,1 1-1,-1-1 1,0 1 0,1 0-1,-1-1 1,0 1-1,1-1 1,-1 1 0,0 0-1,0-1 1,1 1 0,-1 0-1,0-1 1,0 1-1,0 0 1,0-1 0,0 1-1,0 0 1,0-1 0,0 1-1,0 0 1,-1-1-1,1 1 1,0 0 0,0-1-1,0 1 1,-1-1-1,1 1 1,0 0 0,-1 0-1,-4 6 72,0 0 0,-1 0 0,0 0 1,-7 6-1,-2 2-1,-13 14-31,17-18-30,0 0 0,0 1 0,1 1 0,1-1 0,-10 18 0,9-8-18,0 0-1,2 1 0,1 0 0,-6 28 0,-8 95-3,15-78 34,4 0-1,6 73 1,25 133 80,12-29-6,-21-171-108,-19-74-7,-1 0-1,0 1 0,0-1 1,0 0-1,0 0 0,0 0 1,0 1-1,0-1 0,0 0 1,0 0-1,0 0 0,0 1 1,0-1-1,0 0 1,0 0-1,0 0 0,0 1 1,0-1-1,0 0 0,0 0 1,0 0-1,0 1 0,0-1 1,0 0-1,0 0 0,0 0 1,0 1-1,0-1 1,0 0-1,-1 0 0,1 0 1,0 0-1,0 1 0,0-1 1,0 0-1,-1 0 0,1 0 1,0 0-1,0 0 1,0 0-1,0 1 0,-1-1 1,1 0-1,0 0 0,0 0 1,0 0-1,-1 0 0,1 0 1,0 0-1,0 0 0,-1 0 1,1 0-1,0 0 1,0 0-1,0 0 0,-1 0 1,1 0-1,0 0 0,0 0 1,0-1-1,-1 1 0,1 0 1,0 0-1,0 0 1,0 0-1,-14-8-989,13 8 922,-14-10-556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1 461 5697,'15'55'2626,"-14"-45"3107,-3-15 375,7-8-4171,2-1-1812,0 0 0,1 0 0,14-17 0,-13 18-76,1-1 1,-2 0 0,14-30 0,84-225 142,-102 258-189,1-1 10,1-1 0,12-20 0,-12 21-61,-13 28-296,-5 18-796,6-20-376,-6 29-1,5-9 276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0 434 8306,'4'6'1174,"-3"-5"-952,0 0 0,-1 0 0,1 0 1,-1 0-1,1 0 0,0 0 0,-1 0 0,0 1 0,1-1 0,-1 0 0,0 0 0,0 0 0,1 0 0,-1 1 0,0-1 0,0 0 0,0 0 1,0 1-1,-1 0 0,1 4 2058,1-6-69,2-6-593,0 1-1544,-1 0 1,1 0-1,7-7 0,8-11 29,0 2-26,-1-2 0,16-27 0,29-64 39,-43 80-72,-1 0 0,14-38 0,-30 67-31,0 0-1,-1 0 1,0 0 0,0 0 0,0 0 0,0 0 0,-1-7-1,0 11-44,0 0-1,0 0 0,0 1 0,0-1 0,-1 0 0,1 0 0,0 1 0,0-1 0,-1 0 0,1 1 0,0-1 0,-1 0 0,1 1 0,-1-1 0,1 0 0,-1 1 0,1-1 0,-1 1 0,1-1 0,-1 1 0,0-1 0,1 1 1,-1-1-1,0 1 0,1 0 0,-1-1 0,0 1 0,0 0 0,1-1 0,-1 1 0,0 0 0,0 0 0,1 0 0,-1 0 0,-1 0 0,-1 0-372,-1 0-1,1 0 0,0 1 1,-1-1-1,1 1 0,0 0 1,-4 1-1,-15 8-868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40 172 7370,'-4'4'2115,"2"-5"-796,2 1-1168,0-1 1,0 1-1,0 0 0,0 0 0,0-1 0,0 1 0,0 0 1,0-1-1,0 1 0,0 0 0,0-1 0,0 1 0,0 0 1,0 0-1,0-1 0,0 1 0,0 0 0,1-1 0,-1 1 1,0 0-1,0 0 0,0-1 0,0 1 0,1 0 0,-1 0 1,0 0-1,0-1 0,1 1 0,-1 0 0,44-27 793,21-15-391,-36 22-285,-11 6-129,2 0-1,0 2 1,42-20-1,-58 31-111,-1 0 0,1 0 0,-1 0 0,1 0 0,-1 1 0,1 0 0,0-1 0,-1 1 0,1 0 0,-1 1-1,1-1 1,0 1 0,-1 0 0,1 0 0,-1 0 0,0 0 0,1 0 0,-1 1 0,0-1 0,1 1 0,-1 0-1,0 0 1,-1 0 0,4 4 0,5 5 245,0 0 0,-1 1 0,-1 0 0,12 19 0,-8-11 71,3 3-88,1-1 0,1 0 0,1-1 0,0 0 0,37 27 1,-52-45-163,6 5-457,-10-8 298,0 0 1,0 1-1,1-1 1,-1 0-1,0 1 1,0-1 0,0 1-1,1-1 1,-1 0-1,0 1 1,0-1-1,0 1 1,0-1 0,0 0-1,0 1 1,0-1-1,0 1 1,0-1-1,0 1 1,0-1 0,0 0-1,0 1 1,0-1-1,0 1 1,0-1-1,0 0 1,-1 1 0,-7 8-697</inkml:trace>
  <inkml:trace contextRef="#ctx0" brushRef="#br0" timeOffset="1">9 537 10338,'-1'1'311,"0"0"0,0 0 0,0 1 0,1-1 0,-1 0 0,0 1 0,1-1 0,-1 0 0,1 1 0,0-1 0,-1 1 0,1-1-1,0 0 1,0 1 0,0-1 0,0 1 0,0-1 0,0 1 0,0-1 0,0 1 0,1-1 0,0 3 0,1 3 90,1 0 0,0 0 1,4 8-1,-3-6 87,31 75 771,-3-5-672,-30-75-570,-1 0 1,1-1-1,0 0 1,1 1-1,-1-1 1,1 0-1,-1 0 1,1 0-1,0 0 1,6 4 0,-7-6-16,1 1 0,-1-1 0,1 0 1,-1 0-1,1 0 0,0 0 1,-1-1-1,1 1 0,0-1 1,0 1-1,-1-1 0,1 0 0,0 0 1,0 0-1,0-1 0,4 0 1,1-1 3,-1 0 0,1-1 1,-1 0-1,1 0 1,-1-1-1,0 0 1,0 0-1,10-9 0,3-4 1,23-26-1,9-8-1117,-37 39-580,23-14-1,19-7-142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3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73 10306,'1'-5'680,"-1"1"1,-1 0-1,1-1 0,-1 1 0,1 0 1,-1-1-1,-1 1 0,-1-5 0,2 7-543,0 1 0,0-1 0,0 0-1,0 1 1,-1-1 0,1 1 0,0-1-1,-1 1 1,1 0 0,-1 0 0,0-1-1,1 1 1,-1 0 0,0 0 0,0 1-1,0-1 1,1 0 0,-1 1 0,0-1-1,-3 0 1,-4 0 14,0 0 0,-1 0 1,1 1-1,-1 0 0,1 1 0,-1 0 0,1 0 0,0 1 0,-1 0 1,1 1-1,-14 5 0,17-5-106,-1 0 53,0 1 1,-13 8 0,19-10-86,-1-1 0,0 1 0,1-1 0,-1 1 1,1-1-1,0 1 0,-1 0 0,1 0 0,0 0 1,0 0-1,0 0 0,1 0 0,-1 0 0,-1 4 1,1-1-9,1 0 1,-1 0 0,1 0-1,0 0 1,0 1-1,0-1 1,1 0 0,0 0-1,0 0 1,0 0 0,4 8-1,-2-7 2,1 1 0,-1-1-1,1 0 1,0 0 0,1 0 0,0 0-1,7 6 1,7 4 97,0-1 1,1-1-1,41 20 1,-53-29-44,16 8 132,-12-8 38,-1 2 0,1-1 0,-1 2 0,20 16 0,-31-24-208,1 0 0,-1 1-1,0-1 1,1 0 0,-1 0 0,0 1 0,0-1-1,1 0 1,-1 1 0,0-1 0,1 0 0,-1 1-1,0-1 1,0 0 0,0 1 0,0-1 0,1 0-1,-1 1 1,0-1 0,0 1 0,0-1 0,0 0-1,0 1 1,0-1 0,0 1 0,0-1 0,0 0-1,0 1 1,0-1 0,0 1 0,0-1 0,-1 0-1,1 1 1,0-1 0,0 1 0,0-1 0,0 0-1,-1 1 1,1-1 0,0 0 0,0 1 0,-1-1-1,1 0 1,0 0 0,-1 1 0,1-1 0,0 0-1,-1 0 1,1 1 0,0-1 0,-1 0 0,1 0-1,0 0 1,-1 0 0,0 1 0,-4 0 201,1 1 1,-1-1 0,-9 1-1,8-1-164,-95 7 718,19-3-1296,69-3-410,13-2 871,0 0-1,0 0 1,0-1-1,0 1 1,0 0-1,0 0 1,0 0 0,0 0-1,0 0 1,0 0-1,0 0 1,0 0-1,0 0 1,0 0-1,0 0 1,0 0 0,0 0-1,0 0 1,0 0-1,0 0 1,0 0-1,0 0 1,0 0-1,0 0 1,0 0 0,0 0-1,0 0 1,0 0-1,0-1 1,0 1-1,0 0 1,0 0 0,0 0-1,0 0 1,0 0-1,0 0 1,0 0-1,0 0 1,0 0-1,0 0 1,0 0 0,0 0-1,0 0 1,0 0-1,-1 0 1,1 0-1,0 0 1,0 0 0,0 0-1,0 0 1,0 0-1,0 0 1,0 0-1,0 0 1,0 0-1,0 0 1,0 0 0,0 0-1,0 0 1,4-1-878,16 0-432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185 375 8698,'0'0'71,"0"0"0,0 0 0,0 0 0,0 0 0,0 0 0,0-1-1,0 1 1,0 0 0,0 0 0,0 0 0,0 0 0,0 0 0,0 0 0,0 0 0,0 0 0,0 0 0,0 0 0,0 0 0,0 0 0,0 0 0,0 0 0,0 0 0,0 0 0,0 0 0,0 0 0,0 0-1,1 0 1,-1 0 0,0 0 0,0 0 0,0 0 0,0 0 0,0 0 0,0 0 0,0-1 0,0 2 0,0-1 0,0 0 0,0 0 0,0 0 0,0 0 0,0 0 0,1 0 0,-1 0 0,0 0-1,0 0 1,0 0 0,0 0 0,0 0 0,0 0 0,0 0 0,0 0 0,0 0 0,0 0 0,0 0 0,0 0 0,0 0 0,0 0 0,0 0 0,0 0 0,0 0 0,0 0 0,0 0 0,0 0-1,0 1 1,0-1 0,0 0 0,0 0 0,1-1 339,-1 0-1,1 0 1,-1 1-1,0-1 1,0 0 0,1 0-1,-1 0 1,0 0-1,0 0 1,0 0-1,0 1 1,0-3-1,-1-6-192,0-1-1,0 0 0,-1 1 0,0-1 1,-5-13-1,4 18-140,1-1 0,-1 1 0,0 0 0,0 0 0,0 1 0,0-1-1,-1 1 1,0-1 0,0 1 0,0 0 0,-1 0 0,1 1 0,-1-1 0,-7-3 0,9 6-54,1 0 1,0 0-1,0 0 1,-1 0-1,1 1 1,0-1-1,-1 0 1,1 1-1,-1 0 1,1 0-1,-1 0 1,1 0-1,0 0 0,-1 0 1,1 1-1,-1-1 1,1 1-1,0-1 1,-1 1-1,1 0 1,0 0-1,-1 0 1,1 0-1,0 1 1,0-1-1,0 1 1,-3 2-1,1 0 8,0 1 0,0-1 0,0 1-1,1 0 1,0 0 0,0 0 0,0 0 0,1 1 0,-1-1 0,-1 9-1,1-4-14,1 0-1,0 0 1,1 1-1,0-1 1,1 0 0,0 0-1,1 1 1,0-1-1,4 18 1,-4-23-20,1 0 1,0 0-1,0 1 1,0-1-1,0 0 1,1-1-1,0 1 1,0 0-1,0-1 1,0 0 0,1 1-1,0-1 1,0-1-1,0 1 1,0 0-1,0-1 1,1 0-1,0 0 1,8 4-1,-10-6 3,-1-1 0,1 1 1,-1-1-1,1 1 0,0-1 0,-1 0 0,1 0 0,0 0 0,-1 0 0,1 0 0,-1-1 0,1 1 0,-1-1 0,1 0 0,-1 0 0,1 0 0,-1 0 0,1 0 0,-1 0 0,2-2 0,1 0 4,0-1 0,-1 0-1,0 1 1,0-1 0,0-1 0,0 1 0,0-1-1,4-7 1,-1-1 7,-1-1 0,0 0 1,-1 0-1,-1 0 0,0-1 0,2-16 0,6-90 64,-10 80-9,-2-1-1,-5-46 0,5 82-29,0 4-7,0 0-1,-1 0 1,1 0-1,0 0 1,0 0-1,-1 0 1,1 0-1,-1 0 1,0 0-1,1 0 1,-1 1 0,0-1-1,0 0 1,0 0-1,0 1 1,-3-3-1,4 3-13,-1 1 0,1 0 1,0 0-1,0 0 0,-1 0 0,1-1 0,0 1 0,-1 0 0,1 0 0,0 0 0,-1 0 0,1 0 0,0 0 1,-1 0-1,1 0 0,0 0 0,-1 0 0,1 0 0,0 0 0,-1 0 0,1 0 0,0 0 0,-1 0 1,1 0-1,0 1 0,-1-1 0,1 0 0,0 0 0,-1 0 0,1 0 0,0 1 0,0-1 0,-1 0 0,-6 12 289,3-4-225,2 1-1,-1-1 0,1 0 1,0 0-1,-1 16 1,2 45 89,1-67-157,1 26 71,2 0-1,0 0 1,9 29 0,-8-38-43,2-1 0,0 0 0,1-1-1,1 0 1,16 26 0,-20-37-134,0 0 0,0 0 1,0-1-1,1 1 0,0-1 0,1 0 1,-1 0-1,1-1 0,0 1 0,0-1 1,0-1-1,0 1 0,1-1 1,-1 0-1,1-1 0,7 3 0,11-1-1816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12003,'61'26'4036,"-57"-25"-3800,1 0 0,-1 0 0,1-1 0,0 1 0,-1-1 0,1 0 0,0-1 0,-1 1 0,1-1 0,0 0 0,-1 0 0,1 0 0,-1-1 0,1 0 0,-1 1 0,0-2 0,0 1 0,5-3 0,-5 2-142,0 0-1,0 0 1,0-1 0,-1 1 0,1-1-1,-1 1 1,0-1 0,0 0-1,0 0 1,0-1 0,-1 1-1,1-1 1,-1 1 0,-1-1 0,1 0-1,-1 1 1,1-1 0,-1 0-1,-1 0 1,2-9 0,-2 11-60,0-1 1,0 0-1,0 1 1,-1-1 0,1 1-1,-1-1 1,0 1-1,0-1 1,0 1-1,-1-1 1,1 1-1,-1 0 1,1-1 0,-1 1-1,0 0 1,0 0-1,-1 0 1,1 1-1,-1-1 1,1 1 0,-1-1-1,0 1 1,0 0-1,0 0 1,0 0-1,0 0 1,0 0-1,-6-1 1,5 2 20,0 0 0,0 0 1,0 0-1,0 0 0,0 1 0,0 0 0,0 0 1,0 0-1,-5 1 0,6-1-21,0 1 1,1 0-1,-1 0 0,1-1 0,-1 1 1,1 1-1,0-1 0,-1 0 0,1 1 1,0-1-1,0 1 0,0-1 0,0 1 1,0 0-1,-2 3 0,0 1-15,1-1 0,0 0-1,0 1 1,1 0 0,0 0 0,0 0-1,0 0 1,0 0 0,1 0 0,0 0-1,1 0 1,-1 0 0,1 1 0,1 11-1,0-11-33,0 0 0,1 0 0,0 0-1,0 0 1,0 0 0,1 0-1,0 0 1,0-1 0,1 1 0,0-1-1,0 0 1,8 9 0,-7-11-132,0 1 0,0-1 0,1 0 0,0-1 0,0 0 0,0 1 0,0-2 0,0 1 0,1-1 0,-1 0 0,1 0 0,0-1 0,10 2 0,30 1-450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 7818,'-10'-4'4561,"-5"4"264,-1 4-2913,2 10-384,-1 5-279,3 9-337,4 2-224,8 3-400,5-4-80,10-2-160,2-1-56,7-4-32,3-1-336,5-18-872,1-2-841,-2-17 1185</inkml:trace>
  <inkml:trace contextRef="#ctx0" brushRef="#br0" timeOffset="1">326 83 9658,'-2'7'1896,"1"0"-1,-2 0 1,-5 13 0,5-13-1372,1 0 1,-1 0-1,-2 12 1,5-14-345,-1 0 1,1-1-1,1 1 1,-1 0-1,0 0 1,1 0-1,0-1 1,1 1-1,-1 0 1,1-1-1,-1 1 1,5 7-1,-5-10-157,0 0 0,1 0-1,-1 0 1,0-1 0,1 1 0,-1 0 0,0-1-1,1 1 1,0-1 0,-1 1 0,1-1-1,0 0 1,0 0 0,0 0 0,0 0 0,0 0-1,0 0 1,0 0 0,0-1 0,0 1 0,0-1-1,1 1 1,-1-1 0,0 0 0,0 0 0,0 0-1,1 0 1,-1-1 0,0 1 0,3-1-1,0 0-17,-1-1-1,0 0 1,0 1-1,0-1 1,0-1-1,0 1 1,0-1-1,0 1 1,-1-1-1,1 0 0,-1 0 1,4-5-1,-5 5 4,0 0-1,0 0 1,0 0-1,-1 0 0,1 0 1,-1-1-1,0 1 1,0-1-1,0 1 1,0-1-1,0 1 0,-1-1 1,0 1-1,0-1 1,0 1-1,0-6 0,-2 2 5,1 0 0,-1 0 0,0 0-1,-1 0 1,0 0 0,0 1-1,0-1 1,-1 1 0,0 0 0,0 0-1,0 0 1,-1 0 0,0 1-1,-7-7 1,5 6-40,-1 0 0,0 0 1,0 1-1,0 0 0,-1 0 0,0 1 0,0 0 0,0 0 0,0 1 1,-10-2-1,16 4-63,0 1 0,0-1-1,0 1 1,0 0 0,0 0 0,0 0 0,0 0 0,0 0-1,0 1 1,0 0 0,0-1 0,0 1 0,0 0 0,-5 3 0,7-3-55,-1 0 1,1 0 0,0 0 0,-1 0 0,1 1 0,0-1 0,0 0-1,0 1 1,0-1 0,0 1 0,0-1 0,0 1 0,0 0 0,1-1-1,-1 1 1,1 0 0,-1 0 0,1-1 0,0 1 0,-1 0 0,1 0-1,0 0 1,0-1 0,1 4 0,-1-1-283,1-1 0,-1 1 0,1-1 1,0 1-1,3 5 0,11 18-1011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8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150 262 8146,'1'-1'511,"-1"-1"1,0 1 0,0-1 0,0 1-1,0-1 1,0 0 0,0 1-1,0-1 1,-1 1 0,1-1-1,0 1 1,-1-1 0,1 1 0,-2-2-1,1 1-208,0 1 0,0-1-1,0 1 1,0 0 0,0-1 0,-1 1-1,1 0 1,0 0 0,-1 0 0,1 0-1,-3-1 1,2 1-152,0 0 1,-1 0-1,1 0 0,0 0 1,-1 1-1,1-1 0,-1 1 1,1 0-1,-1 0 0,1-1 1,0 2-1,-1-1 0,1 0 1,-1 0-1,1 1 0,-1-1 1,-2 2-1,0 1-68,-1 0 1,1 0-1,0 1 0,0-1 0,1 1 0,-1 0 1,1 0-1,0 1 0,0 0 0,0-1 1,1 1-1,-1 0 0,1 1 0,1-1 1,-5 10-1,4-7-69,1-1 0,0 0 1,0 1-1,0-1 0,1 1 0,0-1 1,1 1-1,-1-1 0,1 1 0,1 0 1,2 14-1,-2-19-19,0 1 1,0-1-1,1 1 0,-1-1 0,1 0 1,-1 0-1,1 0 0,0 0 0,0 0 1,1 0-1,-1-1 0,1 1 0,-1-1 1,1 1-1,3 1 0,-4-3-2,0 0 1,0 0-1,0 0 0,0 0 1,0 0-1,0-1 0,0 1 1,0-1-1,0 0 0,0 0 1,1 1-1,-1-1 0,0-1 1,0 1-1,0 0 0,0 0 1,0-1-1,0 1 0,0-1 1,0 0-1,0 0 0,0 1 1,0-1-1,0 0 0,0-1 1,3-1-1,0-2-37,1 0 0,-1 0 0,0-1 0,-1 0 0,1 1 0,-1-1 0,0-1 0,-1 1 0,1-1 0,2-7 0,1-5-165,-1 0 0,6-30 0,-6 7 137,-1 0 0,-2 0 0,-3-46 0,0 78 134,-1 0-1,0 0 1,-1 1-1,-3-16 1,5 24-37,-1 1 0,1-1 1,0 0-1,0 1 0,-1-1 0,1 0 0,0 1 1,-1-1-1,1 0 0,-1 1 0,1-1 0,-1 1 1,0-1-1,1 0-13,0 1 0,-1 0 0,1 0 0,0 0-1,0 0 1,0 0 0,-1 0 0,1 0 0,0 0 0,0 0 0,0 0 0,0 0 0,-1 0 0,1 0 0,0 0 0,0 0-1,0 0 1,0 1 0,-1-1 0,1 0 0,0 0 0,0 0 0,0 0 0,0 0 0,-1 0 0,1 0 0,0 0 0,0 1 0,0-1-1,0 0 1,0 0 0,-1 2 42,0 0 0,0 0 0,0-1 0,0 1 0,0 0 0,1 0 0,-1 2 0,-2 14 119,0 0 1,2 0 0,0 22 0,9 56 190,-4-71-233,12 46 0,-12-61-158,0 1 0,0-1-1,1 0 1,0 0 0,0 0 0,13 15 0,-16-22-103,0-1 0,0 0 0,0 1 0,1-1 0,-1 0 0,0 0 0,1 0 1,0-1-1,-1 1 0,1-1 0,0 1 0,0-1 0,0 0 0,0 0 0,0 0 1,0 0-1,3 0 0,19 0-790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11258,'21'15'4929,"-14"1"-2056,-9-2-1017,6 13-463,3-3-225,-4-2-528,7-4-344,1-12-232,0-4-360,1-6-1200,-6-8-1145,-4-16 1521</inkml:trace>
  <inkml:trace contextRef="#ctx0" brushRef="#br0" timeOffset="1">37 1 8210,'21'-1'3945,"-6"1"-1425,6 4-1624,-3 3-240,-6 3-520,6 2-576,-2 2-1744,0 0 1496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0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8066,'0'2'415,"1"-1"0,-1 1 0,0-1 0,1 0 0,-1 1 0,1-1 0,-1 1 0,1-1 0,0 0 0,0 0 0,0 0 0,-1 1 0,1-1 0,0 0 0,0 0 1,0 0-1,1 0 0,-1 0 0,2 1 0,-1-1-250,-1 0 0,0-1 1,0 1-1,1 0 0,-1 1 0,0-1 1,0 0-1,0 0 0,0 0 1,0 1-1,0-1 0,0 0 0,-1 1 1,1-1-1,0 1 0,-1-1 1,1 1-1,-1-1 0,0 1 0,1 0 1,-1-1-1,0 3 0,-2 7 250,0-1-1,-1 1 1,-1 0-1,-6 13 1,0-6-146,5-12-193,6-8-104,18-39-516,-11 27 505,-3 5 20,0 1 0,0 0-1,1 0 1,0 0 0,8-8-1,-10 12 28,1-1 0,-1 1-1,1 0 1,9-5-1,-14 8 13,1 1 0,0-1-1,0 0 1,0 1 0,0-1-1,0 1 1,0 0 0,0-1-1,0 1 1,1 0 0,-1 0-1,0 0 1,0-1 0,0 1-1,0 0 1,0 0 0,0 1-1,0-1 1,0 0-1,0 0 1,1 0 0,-1 1-1,0-1 1,0 1 0,0-1-1,0 1 1,0-1 0,0 1-1,-1-1 1,1 1 0,0 0-1,0 0 1,0-1 0,-1 1-1,2 1 1,0 2 80,0-1 0,0 1 1,0-1-1,0 1 0,-1 0 0,0 0 0,0-1 1,0 1-1,1 5 0,-1 5 260,0 19-1,-2-24-343,1 0 0,1-1 0,0 1-1,0 0 1,4 14 0,-5-21-237,1-1 0,-1 0-1,1 0 1,-1 1 0,1-1 0,-1 0 0,1 0-1,0 0 1,0 0 0,-1 0 0,1 0-1,0 0 1,0 0 0,0 0 0,0 0-1,0-1 1,0 1 0,1 0 0,-1-1-1,0 1 1,0-1 0,0 1 0,1-1-1,-1 0 1,0 1 0,0-1 0,1 0-1,1 0 1,7 0-1789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1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84 203 7802,'43'-2'6288,"-34"2"-5711,1-1 0,0 1 1,-1-2-1,1 1 0,0-1 0,16-7 1,-11 4 170,-1-1 0,0-1 1,18-11-1,-28 15-635,0 0-1,0 0 1,0 0-1,0 0 0,0-1 1,-1 1-1,0-1 1,1 0-1,-1 0 1,-1-1-1,1 1 0,-1 0 1,4-10-1,-5 11-82,-1 0 0,1 0 1,-1 0-1,0 0 0,0 1 0,0-1 0,0 0 0,-1 0 0,1 0 0,-1 0 0,0 1 0,0-1 1,0 0-1,0 0 0,0 1 0,-1-1 0,1 1 0,-1-1 0,1 1 0,-1 0 0,0 0 0,0 0 1,-3-3-1,3 3-14,-1-1 1,0 1 0,0 0 0,1 0-1,-1 0 1,-1 1 0,1-1-1,0 1 1,0 0 0,-1 0 0,1 0-1,0 0 1,-1 0 0,1 1 0,-1-1-1,1 1 1,-1 0 0,-5 1-1,5-1-16,0 1 0,1 0 0,-1 1 0,1-1 0,-1 0-1,1 1 1,0 0 0,0 0 0,-1 0 0,1 0-1,1 0 1,-1 1 0,-4 4 0,3-2 6,0 0 0,1 0 0,0 0 1,0 1-1,0-1 0,1 1 0,-4 9 0,2 4 68,0 0 0,1 0 1,1 1-1,1 24 0,2-6 190,8 61 0,16 36 3,-5-28-59,-19-97-182,1-1 1,-2 0 0,1 1-1,-1-1 1,0 1-1,-1-1 1,-2 10 0,2-15 2,0-1 1,0 1-1,-1 0 0,1-1 1,-1 1-1,0-1 1,0 0-1,0 1 1,0-1-1,0 0 0,-1 0 1,0-1-1,1 1 1,-1 0-1,0-1 1,0 0-1,-1 1 0,1-1 1,-7 3-1,6-4 14,-1 0 0,1 1 0,0-1 0,-1-1 0,1 1 0,-1-1 0,1 0 0,-1 0 0,1 0 0,-1 0 0,1-1 0,-1 0 0,1 0 0,-1 0 0,1-1 0,-5-1 0,3 0-56,0 0-1,0 0 0,0 0 1,1 0-1,0-1 1,0 0-1,0 0 0,0-1 1,0 1-1,-6-10 1,9 11-129,0 0 0,1 0 0,-1 0 1,1 0-1,-1 0 0,1-1 0,1 1 1,-1 0-1,0-1 0,1 1 0,-1 0 1,1-1-1,0 1 0,1-6 0,0 2-510,0 0-1,1 1 0,0-1 1,0 0-1,0 1 1,5-8-1,0 1-421,13-16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1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288 160 6617,'-1'-2'586,"1"-1"-1,-1 1 0,1-1 0,0 1 0,0-1 0,0 1 1,0-1-1,0 1 0,0-1 0,1 1 0,-1-1 0,1 1 1,1-4-1,-1 3-277,0 0 1,0 0 0,0 0-1,-1 0 1,0 0-1,1 0 1,-1 0 0,0 0-1,0 1 1,-1-1 0,1 0-1,-1 0 1,-1-5-1,0 4-62,0-1-1,0 1 0,0-1 0,-1 1 1,0 0-1,0 0 0,-6-6 1,6 6-125,-1 1 0,0-1 0,0 1 0,0 0 0,0 0 1,-1 0-1,1 1 0,-10-4 0,12 5-77,-1 0 0,0 1 0,0-1 0,0 0 0,1 1 0,-1 0 0,0 0 0,0 0 0,0 0 0,1 0 0,-1 1 0,0-1-1,0 1 1,0-1 0,1 1 0,-1 0 0,-4 3 0,3-2-17,0 1 0,0 0-1,1 0 1,-1 0 0,1 0-1,0 1 1,0-1 0,0 1-1,0 0 1,1 0 0,-1 0-1,1 0 1,0 1 0,0-1-1,-2 9 1,1 2 7,0 0-1,0 0 1,1 25 0,1 11 79,3-1 1,3 1-1,1-1 1,3 0-1,1-1 1,20 52 0,-24-80-78,36 128 166,-42-145-208,1-2-20,0 0-1,-1 0 0,0 0 1,1 1-1,-1-1 0,0 0 1,0 0-1,0 0 1,0 0-1,-1 0 0,1 0 1,0 0-1,-1 0 0,0 2 1,1-3-11,-1-1 0,1 0 0,0 1 0,0-1 0,0 0 0,-1 0-1,1 1 1,0-1 0,0 0 0,-1 0 0,1 0 0,0 1 0,-1-1 0,1 0 0,0 0 0,0 0 0,-1 0 0,1 0 0,0 1 0,-1-1 0,1 0 0,0 0 0,-1 0 0,1 0 0,0 0 0,-1 0 0,1 0-1,0 0 1,-1 0 0,1 0 0,-1-1 0,-10-5-1466,8 5 1141,-19-16-2198,-5-8 1059</inkml:trace>
  <inkml:trace contextRef="#ctx0" brushRef="#br0" timeOffset="1">0 414 6865,'11'-19'4049,"6"5"-608,9 3-1208,2 1-401,10 2-672,-2 4-312,4 4-512,0 2-88,2 8-984,2-1-992,4-1 1112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1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74 13083,'-12'-8'4509,"-2"-5"-2203,-6-5-842,14 13-1171,0 1 0,-1 0 1,0 0-1,0 1 0,0 0 0,0 1 1,-1-1-1,-12-2 0,17 5-258,0-1-1,0 1 1,0 0-1,0 0 1,0 0-1,-1 0 1,1 1-1,0-1 1,0 1-1,0 0 1,0-1-1,0 2 1,0-1-1,0 0 1,0 0-1,1 1 1,-1 0-1,0-1 1,1 1-1,-1 0 1,1 0-1,0 1 1,0-1-1,-3 4 1,1 0-22,1 0-1,-1 0 1,1 0-1,1 0 1,-1 1-1,1-1 1,0 1-1,1 0 1,-1 7-1,1-10-18,1 0-1,-1 0 1,1 0 0,0 0-1,1-1 1,-1 1-1,1 0 1,-1 0-1,1 0 1,0 0-1,1 0 1,-1-1 0,1 1-1,0 0 1,-1-1-1,2 1 1,1 2-1,-3-4-2,1-1-1,-1 0 0,1 0 0,-1 1 0,1-1 1,-1 0-1,1 0 0,-1-1 0,1 1 0,0 0 1,0 0-1,-1-1 0,1 1 0,0-1 0,3 1 1,-1-1-7,0 0 0,0 0 0,0-1 0,0 1 0,0-1 0,0 0 0,4-1 1,4-3-20,0 0 1,0-1-1,15-10 1,-16 9 24,17-16-1,-1 1 93,-26 22-75,-1 0 0,1-1-1,-1 1 1,0 0 0,1-1 0,-1 1-1,1 0 1,-1 0 0,1 0-1,-1 0 1,1-1 0,-1 1 0,1 0-1,-1 0 1,1 0 0,-1 0 0,1 0-1,-1 0 1,1 0 0,-1 0-1,1 0 1,-1 1 0,1-1 0,-1 0-1,0 0 1,1 0 0,-1 0-1,1 1 1,-1-1 0,1 0 0,-1 1-1,0-1 1,1 0 0,-1 0 0,0 1-1,1-1 1,-1 1 0,0-1-1,1 0 1,-1 1 0,0-1 0,0 1-1,1-1 1,-1 1 0,0-1-1,0 1 1,0 0 0,2 3 66,-1 0 0,0 0-1,0 0 1,0 5 0,1 33 531,-2-41-626,0-1 0,0 1 0,0-1-1,0 1 1,0-1 0,0 1 0,0-1 0,0 1 0,0-1-1,1 1 1,-1-1 0,0 1 0,0-1 0,0 1-1,0-1 1,1 1 0,-1-1 0,0 1 0,1-1-1,-1 0 1,0 1 0,1-1 0,-1 1 0,0-1 0,1 0-1,-1 1 1,1-1 0,-1 0 0,0 0 0,1 1-1,-1-1 1,1 0 0,-1 0 0,1 0 0,-1 0 0,1 1-1,-1-1 1,1 0 0,-1 0 0,1 0 0,-1 0-1,1 0 1,-1 0 0,1 0 0,0 0 0,-1-1-1,1 1 1,2-1-258,-1 0 0,1 0 0,-1 0 0,1 0 0,-1 0-1,1-1 1,-1 1 0,3-3 0,15-12-725</inkml:trace>
  <inkml:trace contextRef="#ctx0" brushRef="#br0" timeOffset="1">393 51 10490,'-3'18'4769,"10"-1"-1608,2 3-1225,-1-1-255,2-1-105,-3-7-512,-2-4-360,1-6-552,-2-6-448,1-13-1448,0-6 1608,2-9-408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1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56 14019,'-2'0'5161,"2"-1"-3801,4 10-303,0 0-233,4 1-56,3 0-1616,2 1-248,13 6 631</inkml:trace>
  <inkml:trace contextRef="#ctx0" brushRef="#br0" timeOffset="1">282 0 9066,'12'19'5217,"-9"0"136,-2 2-3480,-1 17-881,0 12-120,0 7-280,0 4-136,7 3-184,2 0-40,-2-6-8,1-3-24,0-10-104,-3-9-24,3-9-40,-1-6-32,-7-10-936,1-7 1136,-15-15-384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4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59 3481,'-8'-9'10401,"2"1"-5138,5 5-5105,-1 1-1,1 0 1,-1 0-1,0-1 1,0 1-1,0 0 0,0 1 1,0-1-1,0 0 1,0 1-1,-1-1 1,1 1-1,-1 0 1,1-1-1,-6 0 1,8 2-154,-5-2 48,1 0 0,-1 0 1,0 1-1,0 0 0,0 0 1,0 0-1,0 0 0,0 1 0,0 0 1,0 0-1,0 0 0,0 1 0,0 0 1,-6 1-1,5 0-10,1 1 0,0 0 1,-1 0-1,1 0 0,0 0 1,0 1-1,1 0 0,-1 0 0,1 0 1,0 0-1,0 1 0,0 0 1,1 0-1,0 0 0,-3 6 0,-4 8 81,1 1 0,-11 38 0,12-30-61,1 1-1,-3 31 0,9-50-59,1-1-1,0 0 0,0 0 0,1 0 1,0 0-1,1 1 0,0-1 1,0-1-1,1 1 0,0 0 0,1-1 1,0 1-1,0-1 0,6 8 0,-3-6-9,1 0 0,0 0 0,0-1 0,1 0 0,0 0 0,0-1 0,1-1 0,0 1 0,22 10 0,-25-15 5,-1 0 0,0-1 0,1 0 0,-1 0 0,1-1 0,0 0 0,0 0 1,-1-1-1,1 0 0,0 0 0,0 0 0,0-1 0,-1 0 0,1 0 0,0-1 0,-1 0 0,1 0 0,11-6 0,2-2 5,-1-1 0,0-1 0,-1 0 0,25-24-1,-24 20 5,-2 0-1,0-2 1,-1 0 0,21-29-1,-32 39 9,0 0 0,-1 0 0,1 0 0,-2-1 0,1 1-1,-1-1 1,0 0 0,-1 0 0,0 0 0,-1 0 0,0 0 0,0 0 0,-1-1 0,-1-16-1,0 20 13,-1 0 0,0 0 0,0 0 0,-1 1 0,1-1 0,-1 1-1,-1-1 1,1 1 0,-1 0 0,1 1 0,-1-1 0,-1 0 0,1 1 0,-1 0-1,-5-4 1,-2 0 33,0 0 0,0 0 0,0 2 0,-1 0 1,-19-7-1,21 10-14,0 0 1,0 0-1,0 2 1,0-1-1,-18 1 1,-53 7 92,18 1-257,62-7 61,1 0 0,-1 0 0,1 0 0,0 0 0,-1 0 0,1 1 0,-1-1 0,1 1 0,0-1 0,-1 1 0,1-1 0,0 1 0,0 0 0,0 0 0,-3 1 0,4-1-82,-1 0 1,1 0-1,-1 0 0,1 0 1,-1 0-1,1 0 0,0 0 1,-1 0-1,1 0 1,0 0-1,0 0 0,0 0 1,0 0-1,0 0 0,0 0 1,0 0-1,0 0 0,0 0 1,0 0-1,0 0 0,1 0 1,0 1-1,7 19-1091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45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51 204 2809,'6'-10'392,"-3"4"-116,0 1 0,0 0-1,0-1 1,2-8 0,-4 12-112,-1-1 1,1 1-1,-1-1 1,0 1 0,0-1-1,0 1 1,0-1-1,0 1 1,-1-1-1,1 1 1,-1 0-1,0-1 1,1 1 0,-3-5-1,-58-101 6598,55 100-5102,5 8-1625,1 0 1,0 0-1,0 0 1,0 0-1,0 0 0,0 0 1,0 0-1,0 0 1,0 0-1,0 0 0,0 0 1,0 0-1,0 0 0,-1 0 1,1 0-1,0 0 1,0 0-1,0 0 0,0 0 1,0 0-1,0 0 1,0 0-1,0 0 0,0 1 1,0-1-1,0 0 0,0 0 1,0 0-1,0 0 1,0 0-1,0 0 0,0 0 1,0 0-1,0 0 1,0 0-1,0 0 0,0 0 1,0 1-1,0-1 0,0 0 1,0 0-1,0 0 1,0 0-1,0 0 0,0 0 1,0 0-1,0 0 1,0 0-1,0 0 0,0 0 1,0 1-1,4 17 1170,118 511 2953,-117-501-4061,-2-15-21,-1 2 1,2 26 0,-5-44-56,1 1 0,-1 0 0,0 0 0,0-1 0,0 1 0,-1-2 0,-6-14-4,5 4-29,0 1 1,1-1 0,0 0 0,0-26 0,3 29-6,0 1 0,0 0 0,1-1 0,0 1 1,0 0-1,1 0 0,6-13 0,-8 21 12,0-1 0,0 1-1,1 0 1,-1-1 0,1 1 0,-1 0 0,1 0 0,-1 0-1,1 0 1,0 0 0,0 0 0,0 1 0,0-1-1,1 1 1,-1-1 0,0 1 0,1 0 0,-1 0 0,1 0-1,-1 0 1,1 0 0,-1 0 0,1 1 0,3-1 0,6 1 5,-1 0 0,0 1 0,0 0 0,19 5 0,-7 0 32,26 11 1,-43-15-7,-1 1 1,1 0-1,0 0 1,-1 0-1,0 1 0,1 0 1,-2 0-1,1 0 1,0 0-1,-1 1 1,6 6-1,-8-8 9,-1 0-1,1 0 1,0 0-1,-1 0 1,0 0-1,0 0 1,0 1 0,0-1-1,0 0 1,-1 0-1,1 1 1,-1-1-1,0 0 1,0 1 0,0-1-1,-1 1 1,1-1-1,-1 0 1,1 0-1,-1 1 1,0-1 0,-3 5-1,2-3 14,-1-1 0,1 1 0,-2 0 0,1-1 0,0 1-1,-1-1 1,0 0 0,0 0 0,0-1 0,0 1 0,-1-1 0,1 0 0,-1 0-1,0 0 1,0 0 0,0-1 0,-7 2 0,-6 2 74,-1-2-1,0 0 1,-31 1 0,30-3-75,10 1-320,5-1-651,5-1-1959,5 0 1454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4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11154,'10'30'4881,"-12"-9"-2152,4 1-1337,4 2-335,3 5-41,2-4-88,0 1-224,1-5-368,-4-7-96,-8-6-48,0 3-296,-4-6-968,-2-2-936,-2-6 1127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4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13315,'11'-2'4809,"1"4"-3513,0-2-88,-2 2 97,-3 5-137,2-2-440,-5 5-656,-1-4-5497,-5 6 4057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4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21 8986,'0'-11'4073,"0"5"-1745,-6 3-631,0 8-65,-9 10-280,-2 9-271,-1 13-409,1 3-120,8 7-168,5 0-80,5-3-160,7 0-56,5-7-88,5-9-64,4-6-1152,5-13-1177,6-9 1489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6:4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2 344 8850,'1'2'518,"-1"-2"-328,1 0 1,-1 0-1,0 0 1,0 1-1,0-1 0,1 0 1,-1 0-1,0 1 0,0-1 1,0 0-1,0 1 0,0-1 1,0 0-1,0 1 0,1-1 1,-1 0-1,0 0 0,0 1 1,0-1-1,0 0 0,0 1 1,0-1-1,0 0 0,-1 1 1,1-1-1,0 0 0,0 1 1,0-1-1,0 0 0,0 0 1,0 1-1,0-1 1,-1 0-1,1 0 0,0 1 1,0-1-1,0 0 0,-1 1 1,1-1-126,0 0 1,-1 0 0,1 0 0,0 0-1,0 0 1,0 0 0,0 0 0,0 1-1,0-1 1,0 0 0,-1 0 0,1 0-1,0 0 1,0 0 0,0 0-1,0 1 1,0-1 0,0 0 0,0 0-1,0 0 1,0 0 0,0 0 0,0 1-1,0-1 1,0 0 0,0 0 0,0 0-1,0 0 1,0 1 0,0-1 0,0 0-1,0 0 1,0 0 0,0 0 0,0 0-1,0 1 1,0-1 0,1 0 0,-1 0-1,0 0 1,0 0 0,0 0 0,8 3 1371,11-2-432,-12-2-838,0-1 0,0 0 1,0-1-1,0 1 0,12-8 1,-2 0-97,15-12 1,-23 15-44,4-2-64,-1-1 0,17-16 0,-27 23 18,1 1 0,-1-1 1,0 0-1,0 0 0,0 0 0,0 0 0,0-1 0,0 1 1,-1 0-1,0-1 0,0 1 0,0-1 0,0 1 0,0-1 1,-1 0-1,1-3 0,-1 5 25,0 1-1,-1-1 1,1 0 0,0 1 0,0-1-1,-1 1 1,1-1 0,-1 0 0,0 1 0,1-1-1,-1 1 1,0 0 0,0-1 0,0 1-1,0 0 1,0-1 0,0 1 0,0 0-1,-1 0 1,1 0 0,0 0 0,-1 0 0,1 0-1,-1 0 1,1 1 0,-1-1 0,1 0-1,-1 1 1,1-1 0,-1 1 0,1 0 0,-1 0-1,0-1 1,1 1 0,-4 0 0,1 0 53,0 0 1,0 1-1,0-1 1,0 1-1,1 0 1,-1 0 0,0 0-1,0 0 1,1 0-1,-1 1 1,0 0-1,1 0 1,0 0 0,-5 3-1,6-3-9,0 0-1,0 0 1,0 1-1,1-1 1,-1 0 0,1 1-1,-1-1 1,1 0-1,0 1 1,0 0-1,0-1 1,0 1 0,0 0-1,1-1 1,-1 1-1,1 0 1,0 0-1,0 0 1,0 0 0,0-1-1,0 1 1,0 0-1,1 0 1,1 4-1,-1-2-31,1 0 0,0 0-1,0 0 1,0 0 0,0 0 0,4 5-1,-4-8-28,0-1 1,-1 1-1,1 0 0,0 0 0,0-1 0,0 1 1,0-1-1,0 0 0,0 0 0,0 1 0,1-1 0,-1-1 1,0 1-1,1 0 0,-1 0 0,5 0 0,8 0-1048,1-1 1,-1 0-1,23-4 0,-6-1-376</inkml:trace>
  <inkml:trace contextRef="#ctx0" brushRef="#br0" timeOffset="1">358 1 9122,'2'0'654,"0"0"-1,0 0 1,0 0-1,0 0 1,0 0-1,0 1 1,0-1-1,1 1 1,-1 0-1,0-1 1,3 3 0,20 11 1881,-10-1-1672,0-1-1,-1 2 1,-1 0-1,13 16 1,-19-22-712,-1 0-12,0 0 1,0 0 0,-1 0-1,0 0 1,-1 1-1,8 18 1,-11-22-101,0-1 0,0 1 0,0-1 0,0 1 1,-1 0-1,1-1 0,-1 1 0,0 0 0,-1 0 1,1-1-1,-1 1 0,0-1 0,0 1 0,-1-1 0,1 1 1,-4 7-1,-1-3 12,0 0 1,0-1 0,-1 0-1,0 0 1,-1 0-1,1-1 1,-16 11 0,8-7-419,-2-1 0,1 0 0,-25 10 0,22-15 1256,4-4-597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7:5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39 7770,'-9'-38'4742,"10"41"-147,-1 6-3376,1 11-1192,15 146 1493,51 226 0,-12-194-1451,-54-192-679,-4-7-512,-4-9-1019,-5-10-598,-5-10 1172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7:5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6657,'0'-4'421,"0"1"-1,0-1 1,0 0 0,1 0-1,0 1 1,0-1-1,0 1 1,0-1-1,1 0 1,-1 1-1,3-5 1,-1 4-27,0 0 1,0 1-1,1-1 1,-1 1-1,1 0 1,0 0-1,0 0 0,7-4 1,-3 3-48,0 0 0,0 1 0,0 0 0,0 1 0,0 0 0,1 0 0,-1 0 0,1 1 0,-1 1 0,1-1 0,13 3 0,-3 0 27,1 0 0,-1 2 0,38 12 0,-51-14-288,0 1 1,1-1 0,-1 1 0,0 1-1,-1-1 1,1 1 0,9 8-1,-12-9-39,0 0-1,-1 0 0,1 0 0,-1 0 0,0 1 0,1-1 0,-1 1 0,-1 0 1,1 0-1,-1 0 0,1 0 0,-1 0 0,0 0 0,0 5 0,0-1 1,-1 0-1,0 0 0,0 0 0,-1 1 1,0-1-1,0 0 0,-1 0 0,0 0 1,0 0-1,-1 0 0,0-1 0,-1 1 0,1-1 1,-1 0-1,-1 0 0,1 0 0,-1 0 1,-1-1-1,1 0 0,-7 6 0,3-4-51,0 0 0,0-1 0,-1 0 0,0 0 0,-13 6 0,18-10-258,0-1 0,0 0 0,0 0 0,-1 0 0,1-1 0,0 0 0,-1 0 0,1 0 0,-1-1 0,1 0 1,-1 0-1,1 0 0,-8-2 0,-4-4-500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7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8706,'5'3'632,"-1"-1"1,0 1 0,-1 0-1,1 0 1,0 0-1,-1 0 1,0 1-1,0 0 1,4 4-1,-3 0-25,0-1 0,-1 0 0,0 1-1,4 12 1,36 126 3047,-38-112-3175,-4-28-360,-1 0 0,1 0 0,0 0 1,1 0-1,3 10 0,-3-10 97,-4-8 70,-6-13-9,6 6-272,0 0 1,1 0 0,0 0-1,1-16 1,4-39-115,-3 57 102,2-14-94,0 1 1,1 0 0,1 0-1,1 0 1,1 1 0,0 0-1,18-32 1,-24 51 92,2-7-246,1 0 1,0 1-1,8-9 0,-11 14 108,0-1 1,1 1-1,-1 0 0,0-1 0,1 1 0,0 0 0,-1 0 0,1 0 0,0 0 0,-1 1 0,1-1 0,0 0 0,0 1 1,0-1-1,-1 1 0,1 0 0,0-1 0,0 1 0,2 0 0,-1 1-20,0-1-1,0 1 1,0 0 0,0 0-1,2 1 1,-5-2 164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7:5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99 9218,'-9'15'6311,"6"-12"-5931,1 1-1,0-1 1,0 1-1,-1 4 0,-1 2 24,1 0 0,1 0-1,0 1 1,0-1-1,1 1 1,0-1 0,1 1-1,0-1 1,1 1-1,2 13 1,-3-20-373,1 0 1,1 0-1,-1 0 1,0 0-1,1 0 0,0 0 1,0 0-1,0 0 1,0-1-1,1 1 0,0-1 1,-1 0-1,1 0 1,0 0-1,0 0 1,1 0-1,-1-1 0,1 1 1,-1-1-1,1 0 1,0 0-1,0 0 0,0-1 1,0 1-1,0-1 1,0 0-1,0 0 0,7 1 1,1-1-29,0-1 0,-1 1 0,1-2 0,19-2 0,-26 2-1,-1 0-1,1-1 0,-1 1 1,0-1-1,1 1 1,6-6-1,-9 6 2,0 0 0,0-1 0,0 0 0,-1 1 0,1-1 0,-1 0 0,1 0 0,-1 0-1,1 0 1,-1 0 0,0 0 0,0 0 0,2-4 0,-2 1 17,0 0-1,0 0 1,0 0 0,0 0 0,-1 0 0,0 0-1,0 0 1,0 0 0,-1 0 0,1 0-1,-1 0 1,-3-8 0,1 5 35,-1-1 1,0 1-1,0 0 0,-1 0 0,0 1 1,-8-9-1,9 11-27,-1 0 0,1 1-1,-1-1 1,-1 1 0,1 1 0,-1-1-1,1 1 1,-1 0 0,0 0 0,0 1-1,-12-4 1,9 4-60,1 0-1,-1 0 0,0 1 1,0 0-1,0 1 0,0 0 1,1 0-1,-11 2 1,16-1-123,0 0 1,0-1 0,0 1-1,0 0 1,1 1 0,-1-1-1,-3 2 1,5-2 20,0-1 1,0 1-1,1-1 0,-1 1 1,0 0-1,0-1 0,1 1 1,-1 0-1,1 0 0,-1-1 1,1 1-1,-1 0 0,1 0 1,-1 0-1,1 0 1,0 0-1,-1-1 0,1 1 1,0 0-1,0 0 0,0 0 1,0 0-1,0 0 0,0 0 1,0 2-1,6 8-1081</inkml:trace>
  <inkml:trace contextRef="#ctx0" brushRef="#br0" timeOffset="1">403 66 8818,'-1'3'784,"-1"0"0,0 0 1,1 0-1,-1 0 0,1 0 0,0 0 0,0 1 1,0-1-1,-1 6 0,0 33 1617,2-26-1483,-1-6-447,1 1-1,0-1 1,1 0 0,0 0 0,5 19-1,-5-26-434,0 0-1,0 0 0,0 0 0,1-1 1,-1 1-1,1 0 0,-1-1 1,1 1-1,0-1 0,0 0 0,0 1 1,0-1-1,0 0 0,1 0 0,-1-1 1,1 1-1,-1 0 0,1-1 0,0 1 1,0-1-1,-1 0 0,1 0 1,0 0-1,4 0 0,-3 0-29,0-1-1,0 0 1,0 0-1,0 0 1,0 0-1,-1-1 1,1 1-1,0-1 1,0 0-1,-1 0 1,1-1-1,0 1 1,-1-1-1,1 1 1,-1-1-1,0 0 1,0-1-1,1 1 1,-2-1-1,1 1 1,0-1-1,0 0 1,-1 0-1,4-4 1,-3 2 6,0 1 1,-1-1 0,1 0 0,-1 0 0,0 0-1,0 0 1,0 0 0,-1-1 0,0 1-1,0 0 1,0-1 0,0 1 0,-1-1-1,0 1 1,-1-1 0,-1-9 0,-1 5 25,0 0 1,-1 0 0,-1 1 0,0-1-1,0 1 1,-1 0 0,0 0-1,0 1 1,-1 0 0,0 0-1,-1 1 1,1 0 0,-1 0-1,-1 0 1,1 1 0,-14-6-1,19 10-28,1 1-1,-1 0 0,0 0 0,0 0 0,0 0 1,0 1-1,0-1 0,-1 1 0,1 0 1,0 0-1,0 0 0,0 0 0,0 0 1,0 1-1,0-1 0,0 1 0,0 0 0,0 0 1,-3 1-1,4 0-34,-1-1-1,1 0 1,0 1 0,0 0 0,0-1-1,0 1 1,1 0 0,-1 0 0,0 0-1,1 0 1,-1 0 0,1 1 0,0-1-1,0 0 1,0 1 0,0-1 0,0 1-1,0-1 1,1 1 0,-1-1 0,1 1-1,-1 4 1,1-5-118,0 0-1,0 0 0,0 1 1,0-1-1,1 0 0,-1 0 1,0 1-1,1-1 0,0 0 1,-1 0-1,1 0 0,0 0 1,0 0-1,0 0 0,1 0 1,-1 0-1,0 0 0,1 0 1,-1-1-1,1 1 0,2 1 1,2 1-260,0 0 0,10 4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7:5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 13235,'-5'0'811,"0"-1"0,0 0 0,0 1 0,0 0 0,0 0 0,0 1 0,0-1 0,-7 3 0,7-2-478,0 1-1,0-1 1,1 1-1,-1 1 1,1-1 0,0 1-1,-8 5 1,8-4-240,-1 1 0,0-1 0,1 1 0,0 0 1,0 1-1,1-1 0,-1 1 0,1-1 0,0 1 0,1 0 0,0 0 0,0 1 0,-3 9 1,3-2-20,0 1 0,1 0 0,1-1 0,0 1 1,3 22-1,19 72 46,-22-108-119,41 155 110,-5-26-43,34 186 109,-64-282-195,-1 0-1,-2 0 0,-1 59 1,-3-87-141,0 0 1,0 0 0,0 0 0,-3 7-1,4-12 34,-1 1-1,1-1 0,-1 0 1,0 0-1,0 0 1,1 1-1,-1-1 0,0 0 1,-2 2-1,3-3 8,-1 0 1,1 1-1,-1-1 1,0 0-1,1 1 1,-1-1-1,1 0 0,-1 0 1,1 0-1,-1 0 1,0 1-1,1-1 1,-1 0-1,1 0 1,-1 0-1,0 0 0,1 0 1,-1 0-1,1-1 1,-1 1-1,0 0 1,0 0-1,-15-10-1425</inkml:trace>
  <inkml:trace contextRef="#ctx0" brushRef="#br0" timeOffset="1">0 630 12459,'35'-6'4905,"7"-9"-3113,9 3-392,-5 4-143,-4 0-297,-5 3-472,-1-6-200,2 5-208,0-1-8,-6 4-632,-11 3-600,-16 0 728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1399 47 4305,'1'-2'559,"0"1"0,0-1 0,0 1 0,0-1 0,0 0 0,0 1 0,0-1 0,-1 0 0,1-2 0,-1 3-375,1 0-1,-1 1 0,-1-1 0,1 0 0,0 1 0,0-1 0,0 0 0,0 0 0,0 1 0,-1-1 0,1 0 0,0 1 1,-1-1-1,1 1 0,0-1 0,-1 0 0,1 1 0,-1-1 0,1 1 0,-1-1 0,1 1 0,-1-1 0,1 1 1,-1-1-1,1 1 0,-1 0 0,-1-1 0,-2-1 145,0 0 0,0 1-1,0-1 1,0 1 0,-1 0 0,1 1 0,0-1 0,-1 1-1,1-1 1,-1 1 0,1 0 0,0 1 0,-1-1 0,1 1-1,-6 1 1,-3 2 19,0 1 0,0 0 0,-19 10 0,-120 76 889,5 12-846,136-95-366,-327 254 472,268-201-275,2 2 1,-111 137-1,169-187-199,-117 136 190,114-136-208,0 1 1,0 0-1,1 1 1,1 1-1,1 0 1,-10 19 0,-22 46-69,35-69 5,7-12-67,0 0-1,0 1 1,0-1-1,-1 1 1,1-1 0,0 0-1,0 1 1,-1-1 0,1 0-1,0 1 1,-1-1-1,1 0 1,0 1 0,-1-1-1,1 0 1,0 0 0,-1 0-1,1 1 1,-1-1-1,1 0 1,-1 0 0,1 0-1,0 0 1,-2 0 0,2-1-903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7:5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21 167 12187,'-16'1'3499,"11"-1"-2358,11-2-472,37-7 688,47-4 0,46 1-775,-118 11-494,257-19 406,376-23 206,217-7 319,-597 35-666,-3 12 556,-260 3-855,-1 1 0,1 0 0,-1 0 0,10 3 0,-11-1 46,-7 1-268,-10 2-533,10-5 566,-20 9-973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0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35 7538,'-1'-1'6175,"-7"-2"-4118,3 4-1868,0-1 0,0 1 0,-1 0 0,1 0 0,0 0 0,0 1 0,0 0-1,1 0 1,-1 0 0,0 1 0,-6 4 0,9-6-147,1 0-1,0 1 0,-1-1 0,1 1 1,0-1-1,0 1 0,-1-1 1,1 1-1,0 0 0,1 0 1,-1-1-1,0 1 0,1 0 1,-1 0-1,1 0 0,-1 0 1,1 0-1,0 0 0,0 0 1,0 0-1,0 0 0,0 0 0,1 3 1,-1 0 29,1 12 106,0 0 0,1 0 1,1 0-1,1-1 0,1 1 0,8 20 0,-11-32-166,0-1 0,0 1 0,1-1-1,-1 0 1,1 1 0,1-2-1,-1 1 1,0 0 0,1-1 0,0 1-1,0-1 1,0 0 0,0 0 0,8 4-1,-9-6 0,1 1-1,-1-1 0,1 0 0,-1 0 1,1 0-1,0-1 0,-1 1 1,1-1-1,0 0 0,-1 0 1,1 0-1,0 0 0,-1-1 0,1 0 1,0 1-1,-1-1 0,1-1 1,-1 1-1,1 0 0,5-4 0,-5 3 17,-1-1-1,1 0 0,-1 1 0,1-1 0,-1 0 0,0-1 0,0 1 0,0 0 0,-1-1 0,1 0 0,-1 0 0,3-6 1,-2 4 6,-1 0 1,0 0 0,-1-1-1,1 1 1,-1 0 0,-1-1 0,1 1-1,-1-8 1,-1 4 11,0 0 0,0 0 0,-1 0 0,0 0 0,-1 0 0,0 0 0,-1 1 0,0-1 0,0 1 0,-11-16 0,10 17 50,-1 0 0,1 1 0,-2 0 0,1 0 0,-1 1 0,-12-10 0,17 16-69,0-1-1,1 0 0,-1 1 0,0-1 1,0 1-1,0-1 0,0 1 1,0 0-1,1 0 0,-1 0 0,0 0 1,0 0-1,0 0 0,0 1 0,0-1 1,1 1-1,-1-1 0,0 1 0,0 0 1,1-1-1,-1 1 0,0 0 0,1 0 1,-4 3-1,3-3-135,0 0 0,1 1 0,-1-1 0,0 1 1,1-1-1,-1 1 0,0 0 0,1 0 0,0 0 0,0 0 0,-1 0 0,1 0 1,0 0-1,0 0 0,1 0 0,-1 0 0,0 0 0,1 1 0,-1 3 0,1-6-46,0 0 0,0 1 0,0-1-1,0 0 1,0 1 0,0-1 0,0 0-1,0 1 1,1-1 0,-1 0 0,0 1-1,0-1 1,0 0 0,0 1 0,1-1-1,-1 0 1,0 0 0,0 1 0,0-1-1,1 0 1,-1 0 0,1 1 0,10 2-1888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0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9162,'-5'-3'3107,"4"5"-169,3 12-158,-2-11-3045,36 137 3386,-31-122-2773,1 0 0,1 0 0,1 0 0,17 30 0,-23-46-309,0 1-1,0 0 1,0-1-1,0 0 1,0 0-1,1 1 1,-1-1-1,1 0 1,0-1-1,-1 1 1,6 2-1,-6-3-13,0-1 1,-1 1-1,1-1 0,0 0 1,0 1-1,0-1 0,0 0 1,0 0-1,0 0 0,0 0 1,0-1-1,-1 1 0,1 0 1,0-1-1,0 1 0,0-1 1,0 0-1,-1 0 0,1 0 1,2-1-1,4-4 45,0 0 0,-1-1-1,0 0 1,0 0 0,9-13 0,27-43 124,-43 63-194,11-18 67,10-21 0,-19 34-215,0 0 0,0-1 0,0 1 0,0-1 0,-1 1 0,0-1 0,0 0 0,0-11 0,-5 2-1934,0 7 856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0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11162,'0'21'4321,"0"11"-2744,1 1-49,-6 4-264,-3-3-216,8-6-599,-2-6-161,1-8-152,1-8 40,-7-7-760,7-7-921,0-13 993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09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11482,'5'14'4401,"7"4"-2824,-4-6-593,1 2 40,-1-4-128,-5-1-248,1-2-632,-4-7-664,-7 0 448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9530,'0'-2'1974,"1"-3"302,0 5-2109,-1 0 1,0 0-1,0 0 0,1 0 0,-1 0 1,0 0-1,0 0 0,0 0 0,1 0 1,-1 0-1,0 0 0,0 0 0,0 1 1,1-1-1,-1 0 0,0 0 0,0 0 1,0 0-1,1 0 0,-1 0 0,0 0 1,0 1-1,0-1 0,0 0 0,0 0 1,1 0-1,-1 0 0,0 1 0,0-1 1,0 0-1,0 1 0,22 25 333,-1 1-1,-1 1 0,28 53 1,-25-39-376,1-1 0,2-1-1,1-1 1,2-2 0,2-1 0,37 34 0,-28-42-1237,-39-24 889</inkml:trace>
  <inkml:trace contextRef="#ctx0" brushRef="#br0" timeOffset="1">110 443 10226,'6'7'3825,"14"10"-2401,-6-9-407,8 8 303,1 1-16,5-6-312,2 2-176,0-6-295,-4-7-73,-3-6-152,-1-6-56,-4-14-88,-1-6-40,-4-8-440,-1-4-456,0-4-289,-1-4 497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10090,'2'7'3849,"-2"4"-2265,9 14-271,-4 7 183,1 17 80,-5 6-351,-9 10-665,7 4-192,-2 3-200,-2-2-40,5-11-64,-6-10-16,-3-13-24,5-9-8,0-7-328,0-4-432,4-12-617,0-8 761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10858,'-6'27'4417,"4"3"-2416,6 0-809,-4 4 32,6-1-112,2-3-207,4-6-409,1-11-144,5-9-160,0-5-72,9-19-72,16-4-16,4-20-576,5-3-464,-2 2 2312,-13-2-1360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3 5665,'9'-3'2873,"-1"4"-569,-1 2-79,-2 10-121,-5 2-111,-8 10-425,-8 9-256,-20 9-448,-12 9-215,-7 10-321,-5-1-104,5-5-120,3-6-40,-2-13-304,4-9-352,5-6-1377,3-12-759,11 9 1615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8674,'2'6'1719,"-1"0"-1,0 1 1,0-1 0,-1 1 0,0 11-1,-7 34 1787,4-38-3599,1 1 1,-1 20-1,3-30 150,1 0 1,-1 0-1,1 0 0,0 0 0,0 0 0,0 0 1,1-1-1,-1 1 0,1 0 0,1-1 1,2 5-1,-2-5-56,0 0 1,0 0-1,1 0 1,0-1-1,-1 0 0,1 0 1,1 0-1,-1 0 1,0 0-1,1-1 1,-1 0-1,1 0 0,0 0 1,-1 0-1,1-1 1,0 0-1,7 1 0,6 0-53,0 0 0,0-2 0,28-2 0,-29 0-462,0 0 1,0-2 0,30-9 0,2-5-233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9426,'-9'3'2254,"5"-1"-1728,-1 0 1,1 0 0,-1 1-1,1-1 1,0 1 0,0 0-1,0 0 1,-4 4 0,-10 13 282,1 1 0,1 0 1,-24 39-1,27-36-713,2 0 1,0 1-1,1 0 0,1 0 0,2 1 0,-7 40 0,12-54-84,1 0 0,1 1 0,-1-1 0,2 0 0,0 0 0,0 0 0,1 0 0,7 21 0,-7-25 14,1-1 0,1 0 0,-1 0-1,1 0 1,1 0 0,-1 0 0,1-1-1,0 0 1,0 0 0,1 0-1,0-1 1,0 1 0,0-2 0,10 7-1,-6-6 62,-1-1 0,1 1-1,0-2 1,0 0-1,0 0 1,1-1 0,-1 0-1,1 0 1,-1-1-1,18-1 1,9-2 463,60-12-1,-74 10-417,-2 0 27,6 0-889,-37 5-2671,-9 0 1593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0 4353,'0'0'2834,"0"0"136,0 0-724,0 0-374,0 1-49,1 0-1630,0 1 0,0 0 0,-1-1 0,1 1 0,-1 0 0,1-1 0,-1 1 0,0 0 0,1 0 0,-1-1 0,0 1 0,0 0 0,-1 0 0,1 0-1,-1 2 1,0 9 62,0-1 0,-2 0-1,1 0 1,-2 1-1,0-2 1,0 1-1,-7 12 1,-66 117 995,-27 56-812,60-111-1017,39-79 83,5-7 440,0 0 0,0 0 0,0 1 0,0-1 0,0 0 0,0 0 0,0 0 0,0 0 0,0 0 0,0 0 0,0 0 0,0 0 0,-1 0 0,1 1 0,0-1 0,0 0 0,0 0 0,0 0 0,0 0 0,0 0 0,0 0 0,0 0 0,0 0 0,0 0 0,-1 0-1,1 0 1,0 0 0,0 0 0,0 0 0,0 0 0,0 0 0,0 0 0,0 0 0,0 0 0,-1 0 0,1 0 0,0 0 0,0 0 0,0 0 0,0 0 0,0 0 0,0 0 0,0 0 0,-1 0 0,1 0 0,0 0 0,0 0 0,0 0 0,0 0 0,0 0-1,0 0 1,0 0 0,0 0 0,0-1 0,-1-5-1373</inkml:trace>
  <inkml:trace contextRef="#ctx0" brushRef="#br0" timeOffset="1">4 387 8210,'-4'-9'3777,"7"14"-1409,5 9-568,4 10-567,-5 1-65,-6 5-344,0 4-160,1-5-176,4-1-64,4-7-127,10-2-81,1-11-152,4-7-40,16-12-448,-1-7-713,9-11 745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18 7426,'-21'-18'7302,"25"53"-3796,0-9-2625,-3 20 234,-4 52 1,-1-5-527,8 60 75,-1-118-789,1 0-1,12 46 0,-16-80-29,0 0 113,0-1 0,0 1 0,0-1 0,0 0 0,0 1-1,0-1 1,0 0 0,0 1 0,0-1 0,1 0 0,-1 1 0,0-1 0,0 0-1,0 1 1,0-1 0,1 0 0,-1 1 0,0-1 0,0 0 0,1 1-1,-1-1 1,0 0 0,0 0 0,1 1 0,-1-1 0,0 0 0,1 0-1,-1 0 1,1 1 0,5-8-293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 9682,'-55'-4'3721,"52"23"-2145,4-1-464,5 5 121,3-2 135,0-1-248,5-3-264,-1-5-351,1 0-129,13-10-176,0-2-64,5-11-88,2-9 32,-3-11-928,-1-6-889,-3 1 1097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3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11290,'0'2'6640,"1"5"-4377,0-3-2329,1 1 0,0 0-1,5 6 1,70 107 985,-54-83-691,2-1-1,1-2 0,41 41 1,101 78 48,-100-92-170,-52-45-60,84 72-14,-69-62 217,43 26 1,-74-50-195,1 1 1,-1-1-1,0 0 1,0 0-1,0 0 1,1 0-1,-1 1 1,0-1 0,0 0-1,0 0 1,1 0-1,-1 0 1,0 0-1,0 0 1,1 0 0,-1 1-1,0-1 1,0 0-1,1 0 1,-1 0-1,0 0 1,0 0 0,1 0-1,-1 0 1,0 0-1,0-1 1,1 1-1,-1 0 1,0 0 0,0 0-1,1 0 1,-1 0-1,-1-7 913</inkml:trace>
  <inkml:trace contextRef="#ctx0" brushRef="#br0" timeOffset="1">454 645 8266,'-1'7'1210,"1"-1"0,0 0 0,1 0 0,0 1 1,-1-1-1,3 6 0,-1-8-852,-1 0-1,1 0 1,0 0 0,0 0 0,0 0 0,3 4-1,-1-4-97,0 0-1,0 0 0,0 0 0,1 0 0,-1-1 0,1 0 0,0 0 1,0 0-1,7 3 0,7 1 250,24 7 0,-41-13-490,5 1 55,0-1-1,1 1 1,-1-1-1,1 0 1,-1-1-1,13 0 1,-16 0-62,-1-1 1,0 1-1,1-1 1,-1 0 0,0 0-1,0 0 1,1 0-1,-1-1 1,0 0-1,0 1 1,0-1-1,-1 0 1,1 0-1,0 0 1,-1-1-1,0 1 1,4-5-1,-2 1-4,1-1 0,-1-1-1,0 1 1,-1 0 0,0-1-1,3-12 1,9-51-473,-12 48 86,13-84 671,-13 67 185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11 3297,'0'0'493,"0"-1"0,0 1 1,0 0-1,0-1 1,0 1-1,0-1 0,0 1 1,0 0-1,0-1 1,0 1-1,-1 0 0,1-1 1,0 1-1,0 0 1,0-1-1,-1 1 0,1 0 1,0-1-1,-1 1 1,-7-3 2875,-13 4-2705,21-1-653,-8 1 159,4-1-78,-1 1-1,1 0 1,-1 0 0,1 0 0,0 0-1,0 1 1,0-1 0,0 1 0,0 0-1,0 0 1,-4 4 0,-32 24 747,-54 54 1,62-54-631,24-23-241,1-1 0,-1 0 0,0 0 0,-15 7 0,22-13 3,1 0-1,0 0 1,0 0-1,0 0 0,0 0 1,0 1-1,0-1 1,0 0-1,0 0 1,0 0-1,-1 0 0,1 0 1,0 0-1,0 0 1,0 0-1,0 0 0,0 0 1,0 0-1,0 0 1,-1 0-1,1 0 1,0 0-1,0 0 0,0 0 1,0 0-1,0 0 1,0 0-1,0 0 0,-1 0 1,1 0-1,0 0 1,0 0-1,0 0 1,0 0-1,0 0 0,0 0 1,0-1-1,0 1 1,-1 0-1,1-3-3740,0 2 3178,0 0-1020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6273,'-4'1'638,"1"1"0,-1 0-1,1-1 1,0 1-1,-1 0 1,1 0 0,0 1-1,0-1 1,-5 6-1,1-2 344,1 0-311,0 0 0,0 0 0,0 1 1,-7 11-1,11-15-542,0 0 1,1 0 0,-1 0-1,1 0 1,0 0 0,-1 0-1,2 0 1,-1 1-1,0-1 1,1 0 0,-1 0-1,1 1 1,0-1-1,0 1 1,1 3 0,-1-5-87,1 0 0,0 0 1,0 0-1,0 0 0,0 0 1,0 0-1,0-1 0,0 1 1,1 0-1,-1-1 0,1 1 1,-1 0-1,1-1 0,1 2 1,2 0 29,0 1 0,1-1 0,9 5 0,-7-6-30,-1 1-1,1-1 1,-1 0 0,1-1 0,0 0 0,0 0 0,0 0 0,8-1 0,-5-1-252,0 0 0,1-1 0,-1 0 0,-1-1 0,14-4 0,0-3-1671,4-10 790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1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95 2857,'4'-6'7719,"2"-2"-4259,-4 2-3138,0 0 1,-1 0-1,0 0 0,0 0 0,0 0 0,0 0 0,-1 0 0,-1-8 1,1 13-290,0 0-1,0 1 1,-1-1 0,1 0 0,0 0 0,-1 0 0,1 0 0,-1 0 0,1 0 0,-1 1 0,1-1 0,-1 0 0,1 0-1,-1 1 1,0-1 0,0 1 0,1-1 0,-1 0 0,0 1 0,0-1 0,0 1 0,1 0 0,-1-1 0,0 1 0,0-1 0,0 1-1,0 0 1,0 0 0,0 0 0,0 0 0,0 0 0,0 0 0,-1 0 0,-1 0 47,-2-1 39,0 1 1,-1 1-1,1-1 1,0 1 0,0 0-1,-1 0 1,1 0 0,0 1-1,-6 2 1,0 1 57,1 0 0,-20 14 0,27-17-145,-1 1 0,1-1 0,0 1 0,0 0 0,0 0 0,0 1 0,0-1 0,0 0 1,1 1-1,0 0 0,0-1 0,0 1 0,0 0 0,0 0 0,1 0 0,0 1 0,0-1 1,0 0-1,0 0 0,1 0 0,-1 1 0,1-1 0,0 0 0,1 1 0,-1-1 0,1 0 0,0 1 1,0-1-1,0 0 0,0 0 0,1 0 0,0 0 0,-1 0 0,2 0 0,-1-1 0,0 1 1,1-1-1,-1 1 0,4 2 0,2 1-181,0 0 0,0-1 1,1 0-1,0-1 0,0 0 0,0 0 1,1-1-1,-1 0 0,1-1 0,0 0 1,0-1-1,0 0 0,0 0 0,11 0 1,-6-2-755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32 175 9274,'-2'-2'3737,"1"1"-1849,0 0-416,-1 1-103,1 0-145,-4 10-560,-2 9-136,-2 33-152,9-36-64,0-2-160,-2-3-71,2-6-57,-1-1-441,8-5-1815,-7 0 1568</inkml:trace>
  <inkml:trace contextRef="#ctx0" brushRef="#br0" timeOffset="1">365 0 9322,'7'0'3665,"-15"4"-1985,0 6-240,-18 6 89,-2 9-193,-8 8-592,-3 3-168,7 1-208,3-3-80,12-8-159,3-5-73,8-9-385,4-2-591,5-12-2496,5-6 2255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8746,'0'4'3945,"0"12"-1513,1 1-895,7 2-25,2 6-216,0-4-320,5 5-424,-1-4-119,2 1-177,0-2-48,-2-2-104,2 1-48,-4-7-216,-2-4-304,0-2-1065,-6-6-951,-4-6 1504</inkml:trace>
  <inkml:trace contextRef="#ctx0" brushRef="#br0" timeOffset="1">340 159 8050,'0'5'3977,"0"7"-1153,4 4-967,-9 6-121,-7-2-520,3-2-416,-3-4-480,2-4-136,12-3-128,-6-7-360,9-3 3233,-5 2-2289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15 6105,'-83'-15'3217,"77"15"-504,-6 0-969,12 2-408,0 0-47,2 5-217,-2-7-120,2 1-336,25 11-200,42 17-272,-38-21-64,3-2-416,-3-6-720,-14 0 704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9 14171,'0'-1'122,"0"1"0,-1-1 0,1 0 1,-1 1-1,1-1 0,0 1 0,-1 0 0,1-1 0,-1 1 1,1-1-1,-1 1 0,0 0 0,1-1 0,-1 1 0,1 0 0,-1 0 1,0-1-1,1 1 0,-1 0 0,1 0 0,-1 0 0,0 0 1,1 0-1,-1 0 0,0 0 0,1 0 0,-1 0 0,0 0 0,1 0 1,-2 0-1,0 1-13,-1-1 1,1 1-1,-1-1 1,1 1-1,0 0 0,0 0 1,-1 0-1,-1 1 1,-4 5-69,0-1 0,1 1 0,0 0 0,0 1 0,1-1 0,0 1 0,0 1 0,-4 8 0,4-6-46,1 0-1,0 0 1,1 0 0,0 0-1,1 1 1,-3 18 0,5-20-2,1 0 1,0 0-1,1 0 1,0 0-1,0-1 1,1 1-1,0 0 1,5 12-1,-2-10 0,0 0 0,1 0-1,0 0 1,1 0-1,12 16 1,-14-23 2,-1 0 0,1 0 0,0 0 0,0 0 0,0-1-1,1 0 1,-1 0 0,1 0 0,0-1 0,1 0 0,-1 0 0,0 0 0,1-1 0,-1 0-1,1 0 1,0-1 0,10 2 0,-6-2 7,1-1-1,-1 0 1,0 0-1,0-1 0,0 0 1,0-1-1,0-1 1,0 0-1,0 0 1,0-1-1,-1 0 1,0-1-1,15-8 1,-17 8 9,-1-1 0,1 0 1,-1 0-1,0-1 0,0 1 1,-1-1-1,0-1 0,0 1 1,-1-1-1,0 0 0,0-1 1,-1 1-1,0-1 0,-1 0 1,1 0-1,1-12 0,-3 13 19,-1 0 0,0 0-1,0 0 1,-1 0-1,0 0 1,-1 0-1,0 0 1,0 0-1,-1 0 1,0 1-1,0-1 1,0 0 0,-1 1-1,-1-1 1,1 1-1,-1 0 1,0 0-1,-1 1 1,1-1-1,-1 1 1,-1 0-1,1 0 1,-1 0 0,0 1-1,-10-7 1,4 5 42,0 0 0,0 1 0,-1 0 0,0 1 0,0 1 0,-1 0 0,1 0 0,-1 2 0,1-1 1,-19 1-1,18 1-41,1 1 0,-1 0 0,1 2 0,-1-1 0,1 2 0,-1 0 0,1 0 0,0 1 0,1 1 0,-20 9 1,29-12-67,-11 7-132,14-9 113,-1 1 0,1-1 1,-1 0-1,1 1 0,0-1 0,-1 1 1,1-1-1,0 1 0,-1-1 0,1 1 0,0-1 1,0 1-1,0-1 0,-1 1 0,1-1 0,0 1 1,0 0-1,0-1 0,0 1 0,0-1 1,0 1-1,0-1 0,1 2 0,-1-1-15,0-1 1,0 1-1,0-1 0,1 1 0,-1 0 0,0-1 1,1 1-1,-1-1 0,1 1 0,-1-1 0,1 0 1,-1 1-1,1-1 0,-1 1 0,1-1 0,-1 0 1,1 1-1,-1-1 0,1 0 0,-1 0 0,2 1 1,31 8-839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59 8354,'-34'-37'3713,"34"47"-1489,0 6-952,1 7-55,-1 5-265,-4 0-272,1 1-304,1 2-96,2-3-104,4-6-56,0-6-224,2-2-464,2-10 896,4-4-416</inkml:trace>
  <inkml:trace contextRef="#ctx0" brushRef="#br0" timeOffset="1">428 24 9002,'0'0'298,"0"-1"0,0 0 0,0 0-1,0 0 1,0 0 0,-1 0 0,1 0 0,0 1 0,0-1 0,-1 0-1,1 0 1,0 0 0,-1 1 0,1-1 0,-1 0 0,1 0 0,-1 1-1,0-1 1,1 0 0,-1 1 0,0-1 0,1 1 0,-2-1 0,0 0-94,1 0 1,-1 0-1,0 1 1,0-1-1,0 1 1,1-1-1,-1 1 1,0 0-1,0 0 1,-3 0-1,-3 1 72,0 0-1,-1 0 1,-15 6 0,14-4-77,0 2 0,-1-1 1,2 1-1,-1 1 0,0 0 0,1 0 1,0 0-1,-10 11 0,13-12-152,1 1 0,-1 1 0,1-1-1,0 1 1,0 0 0,1 0 0,0 0 0,0 0 0,1 1-1,0 0 1,-4 13 0,7-18-49,-1 0-1,1 0 1,0 0 0,0 1-1,0-1 1,0 0-1,1 0 1,-1 0 0,1 0-1,0 0 1,0 0 0,0 0-1,0 0 1,0 0 0,1 0-1,-1 0 1,1-1-1,0 1 1,0 0 0,0-1-1,0 0 1,0 1 0,1-1-1,3 3 1,0-1-149,-1-1 1,1 1 0,-1-1-1,1 0 1,0-1-1,0 1 1,1-1 0,-1-1-1,0 1 1,12 1-1,15-4-429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10 136 10258,'-1'2'2010,"0"-2"-1927,1 0 0,0 0 0,0 0 0,-1 0 0,1 0 0,0 1 0,0-1 0,-1 0 0,1 0 0,0 0 0,0 1 0,0-1 0,0 0 0,0 0 0,-1 1 0,1-1 0,0 0 0,0 0 0,0 1 0,0-1 0,0 0 0,0 1 0,0-1 0,0 0 0,0 0 0,0 1 0,0-1 0,0 0 0,0 0 0,0 1 0,0-1 0,0 0 0,0 1 0,0-1 0,0 0 0,0 0 0,1 1 0,-1-1 0,0 0 0,0 0 0,0 0 0,0 1 0,1-1 0,-1 0 0,0 0 0,0 0 0,0 1 0,1-1 0,-1 0 0,0 0 0,0 0 0,1 0 0,-1 1 0,2-1-30,-1 0-1,0 1 0,1 0 0,-1-1 1,0 1-1,0 0 0,0 0 0,0-1 1,1 1-1,-1 0 0,0 0 0,-1 0 1,1 0-1,0 0 0,0 1 1,0-1-1,-1 0 0,1 0 0,0 1 1,-1-1-1,1 0 0,-1 0 0,0 1 1,1-1-1,-1 3 0,0-2-12,0 1 1,0-1-1,-1 1 0,0-1 0,1 1 1,-1-1-1,0 0 0,0 1 1,0-1-1,0 0 0,0 0 0,-1 1 1,1-1-1,-3 3 0,2-3-214,0 0 0,0 0-1,1 0 1,0 0 0,-1 1-1,1-1 1,0 1 0,0-1 0,0 1-1,0-1 1,1 1 0,-1 5 0,3-7-2343,8 3 989</inkml:trace>
  <inkml:trace contextRef="#ctx0" brushRef="#br0" timeOffset="1">412 10 6657,'5'-10'3217,"-6"10"-576,-7 0-825,0 10-224,-8 3-55,-12 12-545,-3 4-208,-5 9-368,3-5-144,8-1-152,2-1-48,8-12-544,3-4-472,8-12-1192,3-2-705,2-13 1729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8354,'3'14'4065,"2"0"-1345,0 12-1415,2 0-321,0-1-264,-2 3-88,3-5-48,0-4-40,-1 1-176,1-1-96,-3-4-128,2 1-408,-5-7-1504,1-3-464,-3-5 1119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10058,'84'38'3472,"-77"-36"-3155,-1 0 1,1 0-1,0 0 1,0-1-1,0 0 1,14 0-1,-7-1 94,31 1 918,-33 0-628,-12-1-690,0 0 1,0 0-1,0 0 1,0 0-1,0 0 1,0 0-1,0 1 1,0-1-1,0 0 1,0 0-1,0 0 1,0 0-1,0 0 1,1 0-1,-1 0 1,0 0-1,0 0 1,0 1-1,0-1 1,0 0-1,0 0 1,0 0-1,0 0 1,0 0-1,0 0 1,0 0-1,0 1 1,0-1-1,0 0 1,0 0-1,0 0 1,-1 0-1,1 0 1,0 0-1,0 0 0,0 0 1,0 0-1,0 1 1,0-1-1,0 0 1,0 0-1,0 0 1,0 0-1,0 0 1,-15 10 605,4-4-469,-1 0 1,0-1-1,1-1 0,-2 0 1,1-1-1,-24 4 1,36-7-149,-21 2 76,-40 11 0,61-13-78,0 0 0,-1 0 1,1 0-1,0 0 0,-1 0 1,1 0-1,-1 1 1,1-1-1,0 0 0,-1 0 1,1 0-1,0 1 0,-1-1 1,1 0-1,0 0 0,0 1 1,-1-1-1,1 0 0,0 0 1,0 1-1,-1-1 0,1 0 1,0 1-1,0-1 0,0 0 1,-1 1-1,2 0-2,-1-1 0,0 0-1,0 1 1,1-1 0,-1 0-1,0 1 1,1-1 0,-1 0-1,0 1 1,1-1 0,-1 0 0,0 0-1,1 1 1,-1-1 0,1 0-1,-1 0 1,1 0 0,-1 1-1,0-1 1,1 0 0,-1 0 0,1 0-1,-1 0 1,1 0 0,12 3-104,1-1 0,-1-1 0,1 0 0,-1-1 1,24-2-1,34-7-3432,-43 6 2252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99 7882,'-33'-4'12890,"34"4"-12878,142 26 815,-13-12-1735,-129-14 634,1 0-1,-1 0 1,0 0 0,1 0-1,-1 0 1,0 0 0,1 0-1,-1-1 1,3 1 0,-5-1-62,1 0 0,-1 1 0,1-1 0,-1 1 0,1-1 0,-1 1 0,1-1 0,-1 1 0,0 0 0,1-1 0,-1 1 0,1 0 0,-1-1 0,0 1 0,1 0 0,-3-1 0,-10-5-1310</inkml:trace>
  <inkml:trace contextRef="#ctx0" brushRef="#br0" timeOffset="1">161 0 5705,'-4'0'3537,"6"10"-368,-3 8-1201,1 6-408,-4 11-543,-8 1-193,12 5-280,1-5-96,7-4-168,3 1-80,-10-16-80,6 3-304,-2-16-1520,9-4 1232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12 9546,'3'0'932,"-3"0"-749,0 0 1,1 0-1,-1 0 1,1 0-1,-1 0 0,1 0 1,-1 0-1,1 0 1,-1 0-1,1 0 1,-1-1-1,1 1 0,-1 0 1,1 0-1,-1 0 1,1-1-1,-1 1 1,0 0-1,1 0 1,-1-1-1,0 1 0,1 0 1,-1-1-1,0 1 1,1-1-1,-1 1 1,1-1-1,-5-2 1428,-5 2-1158,0 0 0,0 0 0,0 1 0,0 0 0,0 1 0,-10 1 0,2 2-185,-1 0 0,-20 7 1,33-9-219,-1 0 1,1 1-1,0-1 1,0 1-1,0 0 1,1 0-1,-1 1 1,1-1-1,-1 1 1,1 0 0,-5 6-1,8-7-51,-1-1 0,0 1 0,1 0 1,-1 0-1,1 0 0,0 0 0,0 0 0,0 1 0,0-1 0,1 0 0,-1 0 1,1 1-1,0-1 0,0 0 0,0 1 0,0-1 0,0 0 0,1 0 0,0 1 1,1 5-1,-1-7-19,1 1-1,-1 0 1,0 0 0,1-1 0,-1 1 0,1-1 0,0 1 0,0-1-1,0 0 1,0 0 0,0 0 0,0 0 0,1 0 0,-1 0 0,0-1 0,1 1-1,0-1 1,-1 0 0,1 1 0,5 0 0,1 0-327,-1 0 1,1-1-1,0 0 1,0 0-1,14-2 1,9-1-409</inkml:trace>
  <inkml:trace contextRef="#ctx0" brushRef="#br0" timeOffset="1">192 107 9506,'20'11'5509,"6"-1"-4313,-14-5-1037,-5-2-15,0-1 0,-1 0 0,1 0 0,10 1 0,-14-2-74,0 0 0,1 0 0,-1 1 0,0-1 0,0 1 0,0-1 0,0 1 0,0 0-1,0 0 1,-1 0 0,4 4 0,-6-6-63,1 0 0,-1 1-1,0-1 1,1 0 0,-1 0-1,0 1 1,1-1 0,-1 0-1,0 0 1,0 1 0,1-1-1,-1 0 1,0 1 0,0-1-1,0 1 1,0-1 0,1 0-1,-1 1 1,0-1 0,0 0-1,0 1 1,0-1 0,0 1-1,0-1 1,0 0 0,0 1-1,0-1 1,0 1 0,0-1-1,0 0 1,-1 1 0,1-1-1,0 0 1,0 1 0,0-1-1,0 0 1,-1 1 0,-1 1 15,1-1 1,-1 1 0,0-1-1,0 1 1,0-1-1,-2 1 1,0 0 0,-85 44 220,66-38-200,20-8-16,0 1-1,-1 0 1,1 0-1,0 1 0,0-1 1,0 0-1,0 1 1,0 0-1,-3 2 1,6-3-19,-1-1 0,1 0 0,0 0 0,0 1 0,-1-1 0,1 0 0,0 1 0,0-1 0,0 0 0,-1 1 0,1-1 0,0 0 0,0 1 1,0-1-1,0 0 0,0 1 0,0-1 0,0 0 0,0 1 0,0-1 0,0 1 0,0-1 0,0 0 0,0 1 0,0-1 0,0 0 0,0 1 0,0-1 0,1 0 1,-1 1-1,0-1 0,0 0 0,0 1 0,0-1 0,1 0 0,-1 0 0,0 1 0,0-1 0,1 0 0,-1 0 0,0 1 0,1-1 0,-1 0 0,2 1 20,0 1-1,0-1 1,-1-1-1,1 1 1,0 0-1,3 1 0,56 8 281,-41-8-46,31 8-1,-35-6-45,-11-4-113,-1 1-1,1 0 0,-1 1 0,0-1 0,1 1 0,-1-1 0,0 1 0,6 4 0,-10-6-82,0 1 1,0-1-1,1 1 0,-1-1 0,0 0 0,0 1 0,1-1 1,-1 1-1,0-1 0,0 0 0,0 1 0,0-1 0,0 1 1,1-1-1,-1 1 0,0-1 0,0 1 0,0-1 0,0 1 1,-1-1-1,1 1 0,0-1 0,0 0 0,0 1 0,0-1 0,0 1 1,0-1-1,-1 1 0,1-1 0,0 0 0,0 1 0,-1-1 1,1 0-1,0 1 0,-1-1 0,1 0 0,0 1 0,-1-1 1,1 0-1,0 1 0,-2-1 0,0 2 14,0-1-1,0 1 1,0-1-1,0 0 1,-1 1-1,-2 0 1,-6 0-503,0 0 0,0-1 0,-17 1-1,7-2-174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0 12499,'-22'20'4809,"-7"3"-2993,-9 10-1592,-6 10-24,-4 1-24,5 1 0,10-7-112,1-14-64,17-8-504,3-10-840,16-9 880</inkml:trace>
  <inkml:trace contextRef="#ctx0" brushRef="#br0" timeOffset="1">86 52 10210,'6'13'4257,"1"-1"-2040,8 7-1257,-2 1-16,-3 3-16,2 1-136,-4 1-224,0-4-111,-2-4-193,-4-5-152,0-5-1249,-2-4-919,0-1 1224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10786,'15'9'923,"-9"-5"-667,-1-1-1,1 0 0,0 0 0,0-1 0,0 1 1,0-1-1,0-1 0,0 1 0,0-1 0,9 0 0,35 3-107,-49-4-130,0 0-1,0 0 0,0 1 0,-1-1 0,1 0 0,0 0 1,0 0-1,0 1 0,-1-1 0,1 0 0,0 1 0,0-1 0,-1 0 1,1 1-1,0-1 0,-1 1 0,2 0 0,-2 0 13,0-1 0,0 1-1,1-1 1,-1 0 0,0 1 0,0-1-1,0 1 1,0-1 0,0 1 0,0-1-1,0 1 1,0-1 0,0 0-1,0 1 1,0-1 0,0 1 0,-1-1-1,1 1 1,0-1 0,0 0 0,0 1-1,-1-1 1,1 1 0,-3 3 235,1-1 0,-1 1 0,-1-1 0,-5 5 1,6-5-201,-3 2 60,-1-1-1,1 1 0,-1-2 1,0 1-1,0-1 0,-1 0 1,1 0-1,-13 2 0,13-3-89,-1 0-16,0 0 0,-10 0-1,13-2-15,-1 1 0,0 0 0,1 0 0,-1 0 0,1 1 0,-6 2 0,11-4-5,0 0 1,0 0-1,0 0 0,0 1 0,0-1 1,0 0-1,0 0 0,0 0 0,0 0 1,0 1-1,0-1 0,0 0 0,0 0 1,0 0-1,0 0 0,0 0 0,0 1 1,0-1-1,0 0 0,0 0 0,0 0 1,0 0-1,0 0 0,1 1 0,-1-1 1,0 0-1,0 0 0,0 0 0,0 0 1,0 0-1,0 0 0,1 0 0,-1 0 0,0 1 1,0-1-1,0 0 0,1 0 2,4 3 62,0-1 1,0 1-1,0-1 0,1 0 1,-1-1-1,1 1 0,-1-1 1,8 1-1,1 1 89,50 12 747,-56-12-667,0-1 0,-1 2 0,1-1 0,-1 1-1,13 8 1,-20-12-214,0 0-1,1 0 0,-1 0 0,0 0 1,1 1-1,-1-1 0,0 0 1,1 0-1,-1 1 0,0-1 1,1 0-1,-1 1 0,0-1 1,0 0-1,1 1 0,-1-1 1,0 0-1,0 1 0,0-1 1,1 1-1,-1-1 0,0 0 1,0 1-1,0-1 0,0 1 1,0-1-1,0 1 0,0-1 1,0 0-1,0 1 0,0-1 1,0 1-1,0-1 0,0 0 0,0 1 1,-1-1-1,1 1 0,0-1 1,0 0-1,0 1 0,-1-1 1,1 0-1,0 1 0,0-1 1,-1 0-1,1 1 0,0-1 1,-1 0-1,1 1 0,0-1 1,-1 0-1,1 0 0,0 0 1,-1 1-1,1-1 0,0 0 1,-1 0-1,0 0 0,-2 2 50,-1-1 0,0 0 1,1 1-1,-8 0 0,-93 7-2137,84-9 1453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2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52 6225,'-13'-1'658,"-12"0"2006,-26 2 0,17 1 1339,93 3-1534,163 2-1904,-80-8-242,87 1 309,-207-1-490,-18-2 25,-10-1 93,-1 1-172,-1 1-1,0 0 0,1 0 1,-13-1-1,11 2-45,-53-6 72,1 3 0,-121 7-1,-120 37 206,196-19-21,88-14-289,18-6-25,5 0-5,30-1-29,383-43 146,-151 12-8,-247 30 34,-41 3-45,-181 15 150,105-11-184,-155 4-25,254-10-26,259-8-307,-32-18 298,-79 9 48,-135 16-23,-12 1 2,1-1 0,-1 1-1,1 0 1,-1-1 0,1 0 0,-1 0 0,6-2-1,-8 2 25,-5 0-2,-71-3 99,-71 6 7,-235 33 0,349-29-80,-31 8 0,50-8-78,13-6 18,-1 0 0,1 0 0,0 0 1,0 0-1,0 0 0,0 1 0,-1-1 1,1 0-1,0 0 0,0 0 0,0 0 1,0 0-1,0 1 0,0-1 0,-1 0 1,1 0-1,0 0 0,0 1 0,0-1 1,0 0-1,0 0 0,0 0 0,0 1 0,0-1 1,0 0-1,0 0 0,0 0 0,0 1 1,0-1-1,0 0 0,1 1-4,0 0 0,-1-1 0,1 1 0,0-1 0,0 1-1,0-1 1,0 1 0,0-1 0,0 0 0,0 1 0,0-1 0,0 0-1,0 0 1,0 1 0,0-1 0,2 0 0,45 2-45,60-4 0,46-12 52,-97 8-11,319-31 57,-374 37-37,12-1 16,-11-1 9,-6 1 45,-6-1-55,0 1 0,0 0 0,0 0 0,-9 2 0,-1-1-4,-129 3 43,-159 25 0,184-7-2,118-20-69,0 1 0,1-1-1,-10 5 1,14-6 6,-1 1-1,1-1 0,0 0 0,-1 0 1,1 0-1,0 0 0,-1 1 0,1-1 1,0 0-1,0 0 0,0 1 0,-1-1 1,1 0-1,0 0 0,0 1 0,0-1 0,-1 0 1,1 1-1,0-1 0,0 0 0,0 1 1,0-1-1,0 0 0,0 1 0,0 0 0,0-1-1,1 1 1,-1-1-1,0 1 1,1-1-1,-1 1 1,1-1-1,-1 0 1,1 1-1,-1-1 1,1 0-1,-1 1 1,1-1-1,-1 0 1,1 1-1,-1-1 1,1 0-1,-1 0 0,2 1 1,6 1-2,0 0 0,0 0 0,0-1 0,0 0 0,0 0 0,15-2 0,-9 1 7,46-1 15,60-9 0,58-17 0,-135 19-10,44-9 42,-80 13 4,-7 4-53,0 0-1,0 0 1,0 0 0,0 0 0,0 0 0,0 0-1,0 0 1,0 0 0,0 0 0,0 0 0,0 0-1,0 0 1,0 0 0,0 0 0,0 0 0,0 0 0,0-1-1,0 1 1,0 0 0,0 0 0,0 0 0,0 0-1,0 0 1,0 0 0,0 0 0,0 0 0,0 0-1,0 0 1,0 0 0,0 0 0,0 0 0,0 0-1,0 0 1,0 0 0,0 0 0,0-1 0,0 1-1,0 0 1,0 0 0,0 0 0,0 0 0,0 0-1,0 0 1,0 0 0,0 0 0,0 0 0,0 0 0,-1 0-1,1 0 1,0 0 0,0 0 0,0 0 0,-14-2 68,-27 1 26,-49 7-1,-46 11-53,55-5-45,-118 34 1,193-44-119,0-1 0,0 2 1,0-1-1,0 1 0,-9 6 0,15-9 134,0 0-1,-1 0 1,1 0-1,0 0 1,0 1-1,0-1 0,-1 0 1,1 0-1,0 0 1,0 0-1,0 1 1,-1-1-1,1 0 1,0 0-1,0 0 1,0 1-1,0-1 1,0 0-1,-1 0 0,1 0 1,0 1-1,0-1 1,0 0-1,0 0 1,0 1-1,0-1 1,0 0-1,0 0 1,0 1-1,0-1 1,0 0-1,0 0 0,0 1 1,0-1-1,0 0 1,0 0-1,0 1 1,0-1-1,1 0 1,-1 0-1,0 1 1,0-1-1,0 0 1,0 0-1,0 0 0,1 1 1,-1-1-1,0 0 1,0 0-1,0 0 1,1 0-1,-1 1 1,0-1-1,0 0 1,0 0-1,1 0 1,-1 0-1,1 0 0,10 1 540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6809,'10'34'3162,"-9"-33"-2997,-1 0 0,1 0-1,-1 0 1,1 0-1,-1 0 1,1 0-1,0 0 1,0 0-1,-1 0 1,1-1-1,0 1 1,0 0-1,0-1 1,0 1 0,0-1-1,0 1 1,0-1-1,0 1 1,0-1-1,1 1 1,1-1 188,0 1 0,0-1 1,0 0-1,0 0 0,4 0 0,-7 0-312,10-1 283,-1-1 1,1 0-1,-1 0 0,0-1 0,0 0 0,0-1 0,0 0 0,-1 0 0,0-1 0,1 0 0,12-11 1,-12 8-225,1 0 1,-2-1 0,1 0-1,-1-1 1,0 0 0,-1 0 0,0 0-1,8-18 1,-12 20-64,0 1-1,0-1 1,-1 1-1,0-1 1,-1 0 0,0 0-1,0 0 1,0-12 0,-2 17-20,1 0 1,0 0 0,-1 0 0,1 0 0,-1 0 0,0 0 0,0 1 0,0-1 0,-1 0-1,1 1 1,-3-4 0,3 4-2,-1 0-1,1 1 1,-1-1 0,0 1-1,0-1 1,1 1-1,-1 0 1,0 0 0,0 0-1,0 0 1,0 0-1,0 0 1,-1 1 0,1-1-1,0 1 1,-4-1 0,1 0 3,0 1 0,1 0 1,-1 0-1,0 1 1,0 0-1,0-1 1,1 1-1,-1 1 0,0-1 1,1 1-1,-1 0 1,1 0-1,-7 4 1,5-2 13,0 1 0,0-1 0,1 1 0,0 0 0,0 0 1,0 1-1,0-1 0,1 1 0,-4 7 0,5-7-2,0 0 0,0 0 0,0 1-1,1-1 1,0 1 0,0 0 0,1-1-1,0 1 1,-1 10 0,2-12-18,0 0 1,1 0-1,-1-1 1,1 1-1,0 0 0,0-1 1,1 1-1,-1 0 0,1-1 1,0 0-1,0 1 1,1-1-1,-1 0 0,5 5 1,-2-3-33,2 0 1,-1 0-1,0 0 0,1-1 1,0 0-1,1 0 1,-1-1-1,1 0 1,-1 0-1,1-1 1,1 0-1,12 3 0,-9-4-673,0 1 0,0-2-1,1 0 1,-1 0-1,1-1 1,-1 0-1,1-1 1,13-4-1,23-9-1327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50 7434,'-1'-7'1538,"-2"1"0,1 0 1,-5-9-1,7 14-1392,0 1 0,-1-1-1,1 1 1,0-1 0,0 0 0,-1 1 0,1-1 0,0 0-1,0 1 1,0-1 0,0 0 0,0 1 0,0-1 0,0-1 0,0 2-84,0 0 0,0-1 0,1 1 0,-1 0 0,0 0 1,0-1-1,0 1 0,0 0 0,1 0 0,-1 0 1,0-1-1,0 1 0,1 0 0,-1 0 0,0 0 0,0 0 1,1-1-1,-1 1 0,0 0 0,0 0 0,1 0 1,-1 0-1,1 0 0,1 0 144,1 0 0,-1 0 0,1 0-1,-1 0 1,1 0 0,3 2 0,8 2 12,0 0-1,0 2 1,0-1-1,-1 2 1,24 14 0,59 51 68,-56-41-148,216 179 466,-157-121-150,-4 4 0,151 192-1,-151-165-105,128 180 469,-210-281-651,-1 0 0,-1 1 1,14 35-1,-24-50-122,1 1 0,-1-1 0,0 1 0,-1 6-1,1-10-24,-2 4 53,-2-7-117,-3-7-360,-3-6-2303,-1 1-1,-17-20 0,3 9 313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70 9946,'0'-3'628,"-1"-1"0,1 1-1,0 0 1,-1 0 0,0-1 0,1 1-1,-1 0 1,-1 0 0,-1-5 0,2 6-451,-1 0 0,1-1 1,-1 1-1,0 0 1,0 0-1,0 0 0,0 1 1,0-1-1,0 0 0,0 1 1,0-1-1,-1 1 0,1 0 1,0 0-1,-1 0 0,1 0 1,-1 0-1,0 0 1,-3 0-1,0 0-46,0 1 0,0 0 0,-1-1 0,1 2 0,0-1 0,-1 1 0,1 0 0,0 0 0,0 1 0,0 0 0,0 0 0,0 0 0,0 1 0,-10 6 0,12-7-106,1 0 0,0 1-1,0-1 1,0 1 0,1 0 0,-1-1 0,1 1-1,-1 0 1,1 1 0,0-1 0,0 0 0,0 0-1,1 1 1,-1-1 0,1 1 0,0 0 0,0-1-1,0 1 1,1 0 0,-1 0 0,1 0 0,0-1-1,0 1 1,0 0 0,1 7 0,0-8-20,-1 0 1,1 0-1,0 0 1,0 0-1,0 0 0,1 0 1,-1 0-1,1 0 1,-1-1-1,1 1 1,0-1-1,0 1 1,0-1-1,0 0 0,1 0 1,-1 0-1,0 0 1,1 0-1,0 0 1,-1-1-1,1 1 1,0-1-1,0 0 1,0 0-1,0 0 0,0 0 1,0 0-1,0-1 1,5 1-1,-3 0-3,1-1-1,-1 0 0,1-1 1,0 1-1,-1-1 0,1 0 1,-1-1-1,1 1 1,-1-1-1,0 0 0,1-1 1,-1 1-1,0-1 0,-1 0 1,7-5-1,-6 4 2,-1 0 0,0 0 0,0-1 0,-1 1 0,1-1 0,-1 0 1,0 0-1,3-7 0,-5 9 4,1 0 0,-1 0 1,0 0-1,0 0 1,-1 0-1,1 0 0,-1 0 1,1 0-1,-1-1 1,0 1-1,0 0 0,-1 0 1,1 0-1,0 0 1,-1 0-1,-2-5 1,3 7-3,0 0 1,0 0 0,-1 0 0,1 0 0,-1 1 0,1-1 0,-1 0-1,1 1 1,-1-1 0,0 0 0,1 1 0,-1-1 0,0 0 0,1 1 0,-1-1-1,0 1 1,0-1 0,1 1 0,-1 0 0,0-1 0,0 1 0,0 0 0,0 0-1,-1-1 1,1 1-5,1 1 0,0-1 0,0 0-1,0 0 1,-1 1 0,1-1 0,0 0-1,0 0 1,0 1 0,-1-1 0,1 0-1,0 1 1,0-1 0,0 0 0,0 1 0,0-1-1,0 0 1,0 1 0,0-1 0,0 0-1,0 1 1,0-1 0,0 0 0,0 1-1,0 0 1,2 11-2,-2-12 1,1 7-1,1 0 1,0 0 0,0-1-1,1 1 1,-1-1-1,1 1 1,1-1-1,6 9 1,-8-11-120,1-1 1,0 1-1,0-1 1,1 0-1,-1 0 0,1 0 1,-1-1-1,1 1 1,0-1-1,0 0 0,0 0 1,0 0-1,0 0 1,9 1-1,-4-2-857,0 0 0,0 0-1,0-1 1,0-1 0,16-2-1,17-5-922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23 7266,'-8'-16'3632,"-4"14"-1095,-6-2-217,0 13-503,-2 7-201,0 7-384,5 6-247,0 0-385,8-1-192,7-1-248,6-3-80,9-6-64,1 0-24,9-9-168,2-5-432,11-7-1441,2-3-151,-3-9 1128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10930,'3'2'5540,"0"4"-3669,0 9-884,-3-14-815,7 112 3442,0 2-2608,-5-101-918,1 0 1,0 0 0,1 0-1,0-1 1,12 25 0,-15-36-86,0 0 1,0-1-1,0 1 1,0 0-1,0-1 0,1 1 1,-1-1-1,1 1 1,1 1-1,-2-3-18,-1 0 0,0 0 0,1 0 0,-1 0 1,0 1-1,1-1 0,-1 0 0,1 0 0,-1 0 0,1 0 0,-1 0 1,0 0-1,1 0 0,-1 0 0,1 0 0,-1 0 0,0 0 0,1 0 1,-1 0-1,1 0 0,-1-1 0,0 1 0,1 0 0,-1 0 0,1 0 1,-1-1-1,0 1 0,1 0 0,-1 0 0,0-1 0,1 1 0,-1 0 1,0-1-1,0 1 0,1 0 0,-1-1 0,0 1 0,0 0 0,0-1 1,0 1-1,1-1 0,-1 1 0,0 0 0,0-1 0,0 0 0,4-9-385,-1 0 0,-1 0 0,2-14-1,-2 15 292,-1 0 0,1 0 0,0 1 0,1-1 0,0 1 0,6-13 0,-7 17 140,1 0 0,-1 0 1,1 1-1,0-1 0,0 1 0,0 0 1,1 0-1,3-3 0,-6 6 6,0-1 0,0 0 1,0 1-1,0-1 0,0 1 0,0-1 0,0 1 0,0 0 0,0-1 0,1 1 0,-1 0 0,0 0 0,0 0 1,0 0-1,0 0 0,1 0 0,-1 0 0,0 0 0,0 0 0,0 1 0,0-1 0,1 0 0,-1 1 0,0-1 1,0 1-1,0-1 0,0 1 0,0 0 0,0-1 0,0 1 0,-1 0 0,1 0 0,0-1 0,0 1 0,0 0 1,0 1-1,3 4 137,-1 1 0,0-1 0,0 1 0,0 0 1,-1 0-1,0 0 0,0 0 0,0 10 0,1-2 31,0-2 98,-2-3-295,1-1 0,1 1 0,-1-1-1,8 16 1,-9-22-6,1-1 0,-1 0 0,0 0-1,1 0 1,-1 0 0,1 0-1,0-1 1,-1 1 0,1 0-1,0-1 1,0 1 0,0-1 0,0 0-1,0 1 1,1-1 0,-1 0-1,0 0 1,0-1 0,1 1 0,-1 0-1,1-1 1,-1 1 0,0-1-1,1 0 1,2 0 0,37-5 160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11114,'1'2'743,"1"0"0,0 0 0,0-1 0,-1 1 0,1 0 0,1-1 0,-1 1 0,0-1 0,0 0 0,3 1 0,-4-1-605,1-1 0,0 1 0,0-1 0,-1 0 0,1 0 0,0 0 0,0 0-1,0 0 1,-1 0 0,1-1 0,0 1 0,0 0 0,-1-1 0,1 1 0,2-2 0,5-3 9,0 0 0,0 0 1,-1-1-1,0 0 0,0 0 0,-1-1 0,12-13 1,-14 15-130,0-1 0,-1 0 0,0 0 1,0-1-1,0 1 0,-1-1 1,0 0-1,0 0 0,2-10 1,-4 15-12,-1-1 1,1 1 0,-1-1-1,0 0 1,0 1 0,0-1-1,0 1 1,0-1 0,-1 0-1,1 1 1,-1-1 0,1 1-1,-1-1 1,0 1 0,0-1 0,0 1-1,-1 0 1,1-1 0,0 1-1,-1 0 1,0 0 0,1 0-1,-1 0 1,0 0 0,0 0-1,0 1 1,0-1 0,0 1-1,-4-2 1,1 0 7,1 0 0,-2 1 1,1 0-1,0 0 0,0 0 0,-7 0 1,10 1-12,0 1-1,0 0 1,0 0 0,0 0 0,0 0 0,0 0-1,0 0 1,0 1 0,0-1 0,0 0 0,1 1-1,-1 0 1,0-1 0,0 1 0,1 0 0,-1 0 0,0 0-1,1 0 1,-1 0 0,1 1 0,-3 2 0,2-2 9,0 1 0,0 0 0,0 1 0,1-1 0,-1 0 0,1 0 0,0 1 0,0-1 0,0 0 0,0 5 0,-2 39 194,3-44-188,-1 18 86,-1 8 172,5 53 1,-2-78-256,0 1-1,0 0 1,0-1-1,0 1 1,1-1-1,0 0 0,0 1 1,0-1-1,0 0 1,1 0-1,0 0 1,0 0-1,0-1 1,3 4-1,-3-5-58,-1 0-1,1 0 1,-1 0-1,1-1 1,0 1-1,-1-1 1,1 0-1,0 0 1,0 0-1,0 0 1,0-1-1,0 1 1,0-1-1,0 1 1,0-1-1,0 0 1,0 0-1,0-1 1,0 1 0,0-1-1,0 1 1,5-3-1,0 0-580,0 0 1,-1-1-1,1 0 0,-1 0 0,0-1 0,0 0 1,0 0-1,7-8 0,-3 3-1560,-1-2 0,-1 1 0,15-23 0,-12 11 163,-11 18 2202,1 1 1,0-1 0,5-6-1,-6 11-96,-1-1 0,0 1 0,0 0 0,0-1 0,0 1 0,1 0 0,-1 0-1,0 0 1,0-1 0,0 1 0,1 0 0,-1 0 0,0 0 0,0-1 0,1 1-1,-1 0 1,0 0 0,1 0 0,-1 0 0,0 0 0,0 0 0,1 0 0,-1-1-1,0 1 1,1 0 0,-1 0 0,0 0 0,1 0 0,-1 0 0,0 1 0,1-1-1,-1 0 1,0 0 0,0 0 0,1 0 0,-1 0 0,0 0 0,1 0 0,-1 1-1,0-1 1,0 0 0,1 0 0,-1 0 0,0 1 0,0-1 0,1 0 0,-1 0-1,0 0 1,0 1 0,0-1 0,0 0 0,1 1 0,-1-1 0,9 20 3120,-7-16-2590,16 38 3340,9 18-691,-23-50-2872,-3-21-499,-2 1-216,2 2 18,0-1 0,0 1 1,1 0-1,0-1 0,0 1 1,1 0-1,4-9 1,-1 6 33,-1 0 0,1 0 0,1 1 0,11-15 1,-15 22 282,0 0 0,0 0 1,1 0-1,-1 0 0,1 1 0,0-1 1,-1 1-1,1 0 0,0 0 1,0 0-1,0 1 0,1 0 1,3-2-1,-6 3 57,0 0 0,0-1 0,0 1 1,0 0-1,0 0 0,0 0 0,0 1 0,0-1 1,0 0-1,0 1 0,0-1 0,0 1 0,0 0 1,0-1-1,0 1 0,0 0 0,-1 0 0,1 0 1,0 1-1,-1-1 0,1 0 0,-1 1 0,1-1 1,-1 1-1,0-1 0,1 1 0,-1 0 0,0-1 1,0 1-1,1 2 0,5 14 338,-1 0 0,0 1 0,-2 0 1,4 23-1,-4-25-336,-4-16-161,0-1 0,1 1-1,-1-1 1,0 1 0,0-1 0,1 1-1,-1-1 1,0 1 0,0-1 0,1 1-1,-1-1 1,1 1 0,-1-1 0,0 0 0,1 1-1,-1-1 1,1 1 0,-1-1 0,1 0-1,-1 0 1,1 1 0,0-1 0,-1 0-1,2 0 1,3-2-2070,4-8 782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11658,'0'36'5066,"0"9"-2770,6 10-840,-2-1-239,5-1-513,3-5-200,5-14-328,7-10-80,-5-12-64,1-10-120,-4-8-744,-3-9-577,-5-6 825</inkml:trace>
  <inkml:trace contextRef="#ctx0" brushRef="#br0" timeOffset="1">3 143 10034,'-2'-2'4393,"4"-1"-2112,2 3-553,-4-1-184,0-1-359,11 0-305,21-6-600,30-10-240,-30 8-1385,4 3 993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9578,'1'1'757,"1"0"0,-1 0 0,1 0 0,-1 0 0,1 0 0,-1 0 0,1 0 0,0 2 0,10 14 2516,4 19-984,-15-34-2064,1 5-92,0 0 0,0 0 0,0 0 1,-1 0-1,-1 0 0,1 0 0,-1 1 0,0-1 0,0 0 0,-3 12 0,1-14-53,-1-6-20,-1-8-16,3 4-50,0-1 0,1 0 0,0 0 0,0 1-1,0-1 1,1 0 0,-1 0 0,4-8 0,16-45-81,-16 48 84,0-1 10,1 1 0,1-1 0,0 1-1,12-16 1,-15 23-71,-1 1-1,1-1 1,0 1-1,1 0 0,-1 0 1,1 0-1,-1 0 1,1 0-1,0 1 1,0 0-1,0 0 0,0 0 1,0 0-1,0 1 1,8-2-1,-11 3-24,-1-1 0,1 1 1,0 0-1,-1 0 0,1 0 0,0 1 0,0-1 0,-1 0 0,1 0 0,0 0 1,-1 0-1,1 1 0,1-1 0,5 6-657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9066,'44'-28'4065,"-31"23"-372,-13 5-3675,0 0-1,0 0 1,1 0-1,-1 0 1,0 0-1,0 0 1,0 0 0,0 0-1,1 0 1,-1 0-1,0 1 1,0-1-1,0 0 1,0 0-1,0 0 1,0 0-1,1 0 1,-1 0-1,0 1 1,0-1 0,0 0-1,0 0 1,0 0-1,0 0 1,0 0-1,0 1 1,0-1-1,2 3 610,2 3-87,0 1 0,0 0-1,-1 1 1,0-1-1,0 0 1,-1 1-1,2 10 1,-1-6-358,-2-9-155,0 0-1,0 1 1,1-1 0,-1 0 0,1 0-1,0 0 1,-1 0 0,1-1 0,0 1-1,1 0 1,-1-1 0,0 0 0,1 1-1,-1-1 1,1 0 0,3 2 0,-4-3-27,0 0 0,0 0 0,0-1 1,1 1-1,-1 0 0,0-1 0,0 1 0,1-1 1,-1 0-1,0 0 0,0 0 0,1 0 0,-1 0 1,0 0-1,1-1 0,-1 1 0,0-1 0,0 1 1,0-1-1,0 0 0,1 0 0,-1 0 0,0 0 1,2-2-1,3-2-122,-1 0 0,-1-1 0,1 1 0,-1-1 0,0 0 0,0 0 0,-1-1 1,0 1-1,0-1 0,6-13 0,-6 9 6,0 0 1,-1 0 0,0 0-1,-1 0 1,0 0 0,0-23-1,-3 27 236,-1 6 116,1 1-201,0 1 0,1 0-1,-1-1 1,1 1 0,-1 0 0,1 0 0,-1 0-1,1-1 1,-1 1 0,1 0 0,0 0 0,-1 0-1,1 1 1,-5 16 208,1 1-1,0 0 0,2 0 0,0 0 1,1 0-1,1 0 0,5 37 0,4 3 80,21 70 0,-18-85-199,8 31 58,-17-62-149,-1-1-1,-1 1 1,0 24 0,-1-34-21,0 0 1,0 0-1,-1 0 1,1 0-1,-1 0 1,0 0-1,-2 6 1,2-8-4,1 0 0,-1 0 0,0 0 0,0 0 1,0 0-1,0 0 0,0 0 0,0 0 0,0 0 1,0 0-1,0-1 0,0 1 0,0 0 0,0-1 1,-1 1-1,1-1 0,0 1 0,0-1 0,-1 0 1,1 0-1,-2 1 0,-1-1 6,0 0 0,0 0 0,0 0 0,0-1 0,0 1 0,0-1 0,0 0 0,0 0 1,0-1-1,0 1 0,0-1 0,1 0 0,-1 0 0,1 0 0,-1 0 0,1 0 0,0-1 0,0 0 0,0 0 0,-5-6 0,2 2-23,0-1 0,1 0 0,0 0 0,0 0 0,1-1 0,0 0 0,-5-16 0,8 20-2,0 0-1,0 0 1,1 0 0,-1 0 0,1 1-1,0-1 1,1 0 0,-1 0 0,1 0 0,0 0-1,0 1 1,1-1 0,-1 0 0,1 1 0,0-1-1,0 1 1,1 0 0,5-8 0,3-2-256,1 0-1,0 1 1,24-20 0,-22 22-2930,24-15 1,-15 11 795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72 8194,'-36'-61'3801,"34"51"-1657,0 9-672,-2 2 97,4 17-209,0 10-80,2 18-224,2 6-135,-2 5-337,-1-2-176,7-10-224,3-5-80,-1-11-480,4-10-584,0-19-3169,2 0 2752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10002,'1'11'1507,"1"-1"0,1 1 0,0 0 0,0-1 0,7 16 0,-8-22-1298,0-1 1,0 1-1,1 0 0,-1-1 0,1 1 0,-1-1 0,1 1 0,0-1 0,0 0 1,1 0-1,-1-1 0,1 1 0,-1-1 0,1 0 0,0 0 0,6 3 1,-8-5-194,-1 1 0,0-1 1,1 0-1,-1 0 1,0 0-1,1 0 1,-1 0-1,0 0 1,1 0-1,-1 0 1,0-1-1,0 1 1,1 0-1,-1-1 1,0 1-1,0-1 0,1 1 1,-1-1-1,0 0 1,0 0-1,0 1 1,0-1-1,0 0 1,0 0-1,0 0 1,0 0-1,1-2 1,1-2-2,0 0 0,0 1 1,-1-1-1,1 0 1,1-8-1,0 0 0,0 0-1,2-15 1,-6 23-9,1 0-1,-1 0 1,0 0-1,0 1 1,0-1 0,-1 0-1,1 0 1,-1 0-1,-2-5 1,2 8-4,1 1 0,0 0 0,-1 0 0,0 0 0,1 0 0,-1 0 0,0 0 0,1 0 0,-1 0 1,0 0-1,0 1 0,0-1 0,0 0 0,0 0 0,0 1 0,0-1 0,0 0 0,0 1 0,0-1 0,0 1 0,0 0 0,0-1 0,0 1 0,0 0 0,-1-1 0,1 1 0,0 0 0,0 0 1,0 0-1,-1 0 0,1 0 0,0 1 0,0-1 0,0 0 0,0 0 0,-1 1 0,0 0 0,-2 0-10,0 1 1,0 0-1,0 0 1,0 0-1,0 1 0,1-1 1,-1 1-1,-5 6 0,7-7-56,0 0-1,0 0 1,1 1 0,-1-1-1,1 0 1,-1 1-1,1-1 1,0 1 0,-2 4-1,3-6-50,0 0 0,0 0 1,0 1-1,0-1 0,0 0 0,0 0 0,0 0 0,0 0 0,0 1 0,1-1 0,-1 0 1,0 0-1,1 0 0,-1 0 0,1 0 0,-1 0 0,1 0 0,0 0 0,-1 0 0,1 0 1,0 0-1,-1 0 0,1-1 0,0 1 0,0 0 0,1 0 0,3 2-468,-1 0 1,1 0-1,-1-1 0,1 0 0,0 0 0,0 0 1,0-1-1,6 2 0,23 2-1045</inkml:trace>
  <inkml:trace contextRef="#ctx0" brushRef="#br0" timeOffset="1">460 37 7402,'0'0'319,"1"-1"0,0 0 0,0 1 0,-1-1 0,1 0 0,0 0 0,-1 0 0,1 1 0,-1-1 0,1 0 0,-1 0 0,1 0 0,-1 0 0,0 0 0,0 0 0,1 0 0,-1 0 0,0 0 0,0 0 0,0-2 0,0 2-162,-1 0 0,1 1 0,-1-1 1,1 0-1,-1 0 0,0 0 0,1 0 1,-1 1-1,0-1 0,0 0 0,0 1 0,1-1 1,-1 0-1,0 1 0,0-1 0,0 1 1,0 0-1,0-1 0,0 1 0,-2-1 0,1 1-18,-1-1 0,1 0 0,-1 1 0,0 0 0,1 0 0,-1 0 0,1 0 0,-1 0-1,1 0 1,-1 1 0,1-1 0,-1 1 0,1-1 0,-1 1 0,1 0 0,0 0 0,-1 0-1,-3 3 1,0 0 86,0 1-1,1 0 1,-1 0 0,1 0-1,-6 8 1,9-11-210,0 1 0,1-1 1,-1 1-1,1-1 0,-1 1 1,1-1-1,0 1 0,0 0 1,0 0-1,1-1 0,-1 1 1,1 0-1,-1 0 0,1 0 1,0 0-1,0 0 0,0-1 1,1 1-1,-1 0 0,1 0 1,-1 0-1,1 0 0,0-1 1,0 1-1,0 0 0,1-1 1,-1 1-1,0-1 0,4 5 1,-1-3-40,0 0 1,0 0-1,0 0 1,0 0-1,1-1 0,0 0 1,0 0-1,0 0 1,0 0-1,0-1 1,1 0-1,-1 0 1,11 2-1,-1-1-643,0-1 0,0-1 0,0 0 0,1-1 0,-1-1 0,20-3 0,13-6-692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188 158 8482,'1'-1'183,"-1"-1"369,0 1 1,1-1-1,-1 1 1,0-1 0,0 1-1,0-1 1,0 1 0,-1-4-1,1 5-425,0-1-1,-1 1 1,1-1 0,0 1-1,-1-1 1,1 1 0,-1-1-1,1 1 1,-1-1-1,1 1 1,-1 0 0,1-1-1,-1 1 1,1 0 0,-1-1-1,1 1 1,-1 0-1,0 0 1,1 0 0,-1-1-1,1 1 1,-1 0-1,0 0 1,1 0 0,-1 0-1,-1 0 1,-4 0 251,-1 1 0,1-1 0,-1 1 1,0 0-1,1 1 0,0-1 0,-1 1 0,-6 4 0,1-1 43,2 0-1,-1 1 1,-16 12-1,23-15-342,0 0-1,0 1 1,0 0 0,1 0-1,-1 0 1,1 0 0,0 0-1,0 1 1,1-1 0,-1 1-1,1 0 1,0 0 0,1 0-1,-1 0 1,1 0 0,0 0-1,0 0 1,0 1 0,1-1-1,0 6 1,0-9-71,0-1 0,0 1-1,1 0 1,-1-1 0,1 1 0,-1-1 0,1 1 0,0-1-1,-1 1 1,1-1 0,0 1 0,0-1 0,0 1-1,0-1 1,0 0 0,0 0 0,1 0 0,-1 1-1,0-1 1,1 0 0,-1-1 0,1 1 0,-1 0-1,1 0 1,-1-1 0,1 1 0,-1-1 0,1 1-1,0-1 1,-1 1 0,1-1 0,2 0 0,2 0-5,0 0 1,0 0 0,0 0 0,0-1 0,0 0-1,0 0 1,9-4 0,-2 1-4,-1-1 0,0-1-1,-1 0 1,14-10 0,-20 13 3,-1 0 0,1-1 0,-1 0 0,0 1 0,0-1-1,0-1 1,0 1 0,-1-1 0,0 1 0,0-1 0,0 0 0,2-7-1,-4 10 5,0 0 0,-1 0 0,1 0 0,0 0 0,0 0 0,2-3 0,-3 5-5,0 0 1,1 0-1,-1 0 0,0 0 1,0-1-1,0 1 0,0 0 1,1 0-1,-1 0 0,0 0 1,0 0-1,0 0 0,1 0 1,-1 0-1,0 0 1,0-1-1,0 1 0,1 0 1,-1 0-1,0 0 0,0 0 1,0 0-1,1 0 0,-1 0 1,0 0-1,1 1 0,5 6 38,-5-2-16,1 0 1,-1 0 0,-1 0 0,1 0 0,-1 0 0,1 0 0,-1 0 0,-1 0 0,0 7 0,0 15 66,1-22-72,1 1 1,-1 0 0,2-1-1,-1 1 1,3 6-1,-4-10-66,1-1-1,0 1 1,-1-1 0,1 0-1,0 1 1,0-1 0,0 0-1,0 0 1,0 0-1,2 2 1,-2-2-38,0-1 0,-1 1 0,1-1 0,0 0 0,0 0 0,-1 1 0,1-1 0,0 0 0,0 0 0,0 0 0,-1 0 0,1 0 0,0 0 0,0 0 0,0 0 0,0 0 0,-1 0 0,1 0 0,0 0 0,0 0 0,1-1 0,17-12-3160,8-9 1277</inkml:trace>
  <inkml:trace contextRef="#ctx0" brushRef="#br0" timeOffset="1">448 7 10546,'4'-6'4657,"5"22"-2016,-2 5-689,-3 17-295,-3 8-273,1 3-512,-1-3-264,5-3-352,2-10-104,3-7-88,2-10-208,-1-16-952,3 0-776,0-18 1079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9346,'0'0'226,"-1"1"1,1-1-1,-1 0 0,0 1 1,1-1-1,-1 1 1,1-1-1,0 1 0,-1-1 1,1 1-1,-1-1 0,1 1 1,0-1-1,-1 1 1,1-1-1,0 1 0,0 0 1,-1-1-1,1 1 0,0 0 1,0-1-1,0 1 1,0 0-1,0-1 0,0 1 1,0-1-1,0 1 0,0 0 1,0-1-1,0 1 1,0 0-1,1 0 0,0 3 172,0 0 1,1 0-1,-1 0 0,4 5 0,12 18 509,1-1-1,2 0 1,30 30 0,-35-40-733,0 0 0,1-2 0,1 0 0,1-1 0,26 15 0,-33-22-127,0 0 0,1-1-1,-1 0 1,1-1 0,0-1-1,1 0 1,-1 0 0,0-1-1,1-1 1,20 0 0,-27-1-17,1-1 0,-1 0 0,0 0 0,-1-1 0,1 1 0,0-1 1,0 0-1,-1-1 0,1 0 0,-1 1 0,0-2 0,1 1 0,-2-1 0,1 1 0,0-1 0,4-5 1,3-6 58,0 0 1,-1 0 0,15-30 0,-23 40-81,29-52 100,17-30-15,-45 80-139,1 0-62,-1 0 1,0 0-1,0-1 1,-1 1-1,5-15 1,-9 20-1566,-2 4 540,-4 6-828,-3 13 41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6913,'37'-36'3033,"-37"36"-1216,7 1 47,-5 4 48,-2-5-39,0 0-289,0 0-224,3 14-367,0 0-177,16 36-352,-15-37-128,0 0-192,2 2-48,-9-3-232,-1-2-448,4-3-1537,0-4 2113,-8-5-544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6761,'14'-9'3737,"-13"1"-40,2 1-2073,-1 3-519,8 4-209,3 6-440,6 4-144,3 0-1536,-3-2-865,18 2 1257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7482,'1'0'212,"-1"1"-1,0-1 1,0 0 0,0 1 0,0-1 0,0 0 0,0 1 0,1-1 0,-1 0 0,0 1 0,0-1 0,0 1 0,0-1 0,-1 0 0,1 1 0,0-1 0,0 0-1,0 1 1,0-1 0,0 0 0,0 1 0,0-1 0,-1 0 0,1 1 0,-9 5 4978,-1 0-3538,3 0-1457,0 0 0,1 1 0,0-1 0,0 1 0,-8 11 0,7-8-44,6-8-130,0-1-1,0 0 0,0 1 1,0-1-1,1 1 1,-1-1-1,0 1 1,1-1-1,-1 1 1,1-1-1,-1 1 0,1 0 1,0-1-1,0 1 1,-1 0-1,1-1 1,0 1-1,1 0 1,-1-1-1,0 1 0,0 0 1,1-1-1,-1 1 1,2 2-1,0-1-14,0 1-1,0-1 1,1 0-1,0 1 1,-1-1-1,1-1 1,4 4-1,-5-4 8,9 7 36,1-1 0,-1-1 0,2 1 0,-1-2 0,19 8 0,-14-7 296,0 1-1,21 14 0,-37-21-318,13 10 459,-14-10-463,0-1 0,1 0-1,-1 1 1,0-1 0,0 0-1,1 1 1,-1-1 0,0 0-1,0 1 1,0-1 0,1 0-1,-1 1 1,0-1 0,0 1-1,0-1 1,0 0 0,0 1-1,0-1 1,0 1 0,0-1 0,0 0-1,0 1 1,0-1 0,0 1-1,0-1 1,0 0 0,-1 1-1,1-1 1,0 1 0,0-1-1,0 0 1,-1 1 0,1-1-1,0 0 1,0 1 0,-1-1-1,1 0 1,0 1 0,-1-1-1,1 0 1,-1 1 0,-2 0 56,0 1 0,0-1 0,-1 0 0,1 0 0,-1 0 0,1-1 0,0 1 0,-5 0 0,1-1 3,-46 5 204,37-5-653,-1 2 0,1 0 0,-1 0 0,1 2 0,-16 5 0,15-1-386,17-8 735,-1 1 1,1-1-1,0 0 0,0 0 0,0 1 1,0-1-1,-1 0 0,1 0 0,0 1 0,0-1 1,0 0-1,0 0 0,0 1 0,0-1 1,0 0-1,0 1 0,0-1 0,0 0 1,0 0-1,0 1 0,0-1 0,0 0 0,0 1 1,0-1-1,0 0 0,0 0 0,0 1 1,1-1-1,-1 0 18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165 199 8642,'3'-3'481,"-1"-1"1,0 0-1,0 0 1,0 0-1,0-1 1,-1 1-1,1 0 1,-1-1-1,0 1 1,-1 0-1,1-1 1,-1 1-1,0-1 1,-1-8-1,0 4-170,0 1-1,-1-1 1,0 1-1,0-1 0,-1 1 1,-6-13-1,6 16-130,0-1 0,0 1 0,-1-1 0,1 1-1,-1 0 1,-7-6 0,10 10-131,-1 0-1,1-1 1,-1 1-1,0 0 1,1 0-1,-1 1 0,0-1 1,0 0-1,0 0 1,1 1-1,-1-1 1,0 1-1,0 0 1,0-1-1,0 1 1,0 0-1,0 0 1,0 0-1,0 0 1,0 1-1,-2 0 1,-2 0 14,1 1 0,-1 0 0,1 1-1,0-1 1,-9 7 0,9-6-42,2-2-6,0 1 0,1 0 0,-1-1 1,1 1-1,-1 0 0,1 0 0,0 0 0,0 0 0,0 1 1,0-1-1,0 1 0,0-1 0,1 1 0,-1 0 1,1-1-1,-1 1 0,1 0 0,0 0 0,0 3 0,-1 2 41,1 0-1,0 0 1,1 0-1,0 0 1,0 1-1,1-1 1,0 0-1,0 0 1,3 8-1,-3-12-39,0-1 0,0 0 0,0 0 0,1 0 0,-1 0 0,1 0 0,0 0 0,0 0 0,0 0 0,0-1 0,0 1 0,1-1 0,-1 0 0,1 0 0,0 1 0,-1-2 0,1 1 0,0 0 0,0 0 0,0-1 0,0 0 0,0 0 0,1 0 0,5 2 0,-4-3-9,0 0-1,0 0 0,0 0 0,0 0 1,-1-1-1,1 0 0,0 0 0,-1 0 1,1-1-1,0 1 0,-1-1 0,0 0 1,6-4-1,6-4 18,-1 0 0,16-15 1,-19 14-2,0 4-25,-12 7 20,1 0 0,-1 0 0,0 0 1,1-1-1,-1 1 0,0 0 1,0 0-1,1 0 0,-1 0 0,0 0 1,1 0-1,-1 1 0,0-1 0,1 0 1,-1 0-1,0 0 0,1 0 0,-1 0 1,0 0-1,1 0 0,-1 1 0,0-1 1,0 0-1,1 0 0,-1 0 1,0 1-1,0-1 0,1 0 0,-1 0 1,0 1-1,0-1 0,0 0 0,1 1 1,-1-1-1,0 1 0,0 13 862,1-3-781,0 0-1,1-1 0,1 1 0,6 18 0,-9-28-150,1 1 0,0-1 0,0 1 0,0-1 0,0 1 0,0-1-1,0 0 1,0 1 0,0-1 0,0 0 0,1 0 0,-1 0 0,0 0 0,1 0 0,-1 0-1,1 0 1,-1-1 0,1 1 0,0 0 0,-1-1 0,1 1 0,0-1 0,-1 0 0,1 1-1,0-1 1,2 0 0,21 0-517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349 151 9714,'1'-6'1017,"0"-1"-1,0 1 1,-1 0 0,1-1-1,-2 1 1,0-8 0,1 8-577,-2 1 0,1-1 1,0 1-1,-1 0 1,0-1-1,-5-9 1,5 12-347,-1-1 0,1 1 1,-1-1-1,0 1 0,0 0 1,0 0-1,0 0 0,0 0 1,-1 0-1,1 1 0,-1 0 0,1 0 1,-1 0-1,0 0 0,0 0 1,0 1-1,0 0 0,0-1 1,-1 2-1,1-1 0,-7 0 1,9 1-77,0 0 1,0 0 0,0 0 0,1 0-1,-1 0 1,0 0 0,0 1 0,0-1 0,0 1-1,0-1 1,1 1 0,-1 0 0,0 0-1,1 0 1,-1 0 0,0 0 0,1 0-1,-1 0 1,1 1 0,0-1 0,-1 0-1,1 1 1,0-1 0,0 1 0,0-1-1,0 1 1,0 0 0,-1 3 0,-1 2 16,1 0 0,1 1 0,-1-1 0,1 1 0,1-1 0,-1 12 0,2 10 70,1 1-1,1-1 0,2 0 1,11 40-1,46 114 354,-18-59-27,-35-96-315,-3-11 14,7 32 0,-3 4 33,-9-52-182,-1-1 0,0 1 0,0-1 0,0 1 1,0-1-1,0 1 0,0-1 0,0 0 0,0 1 0,0-1 0,0 1 0,0-1 1,0 1-1,0-1 0,0 1 0,-1-1 0,1 1 0,0-1 0,0 1 0,-1-1 1,1 0-1,0 1 0,0-1 0,-1 1 0,1-1 0,0 0 0,-1 1 0,1-1 1,0 0-1,-1 0 0,1 1 0,-1-1 0,1 0 0,-1 0 0,1 0 0,0 1 1,-1-1-1,1 0 0,-1 0 0,1 0 0,-1 0 0,1 0 0,-1 0 0,1 0 1,-2 0-1,-1 0-379,0-1 0,0 0 1,0 0-1,0 0 1,0 0-1,-6-3 1,-27-18-4234,-7-10 1884</inkml:trace>
  <inkml:trace contextRef="#ctx0" brushRef="#br0" timeOffset="1">0 325 11234,'19'-6'4569,"7"-4"-2768,6 8-337,6 0-512,3 2-232,7 0-416,-6-1-183,3 0-1562,-5 0 1081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11226,'2'42'7410,"-2"-32"-6692,0 0 0,1 0 0,0-1 0,3 14 0,-2-17-503,0 0 1,0 0-1,1 0 1,0 0-1,0 0 0,0-1 1,7 9-1,-8-13-208,-1 1-1,0 0 1,1-1 0,0 1-1,-1-1 1,1 0 0,0 1-1,0-1 1,0 0 0,0 0-1,0 0 1,0 0 0,0-1-1,0 1 1,0 0 0,1-1-1,-1 1 1,0-1 0,0 0-1,0 0 1,1 0 0,-1 0-1,0 0 1,0-1 0,3 0-1,-2 0-90,1 0 0,-1-1 0,0 1 0,0-1-1,0 0 1,-1 0 0,1 0 0,0-1-1,-1 1 1,1 0 0,-1-1 0,0 0 0,0 0-1,0 1 1,2-5 0,3-5-351,-1-1 1,6-16-1,-12 29 430,4-14-146,-3 11 139,0 1-1,0-1 0,0 0 0,0 0 0,0 1 0,0-1 0,1 0 0,3-3 0,-5 5 22,0 1-1,0 0 1,0 0-1,1 0 1,-1 0-1,0 0 0,0 0 1,0 0-1,1 0 1,-1 0-1,0 0 1,0 0-1,0 0 1,1 0-1,-1 0 1,0 0-1,0 0 1,0 0-1,1 0 1,-1 0-1,0 0 1,0 0-1,0 0 0,0 0 1,1 0-1,-1 1 1,0-1-1,0 0 1,0 0-1,0 0 1,0 0-1,1 0 1,-1 1-1,0-1 1,0 0-1,0 0 1,0 0-1,0 0 0,0 1 1,0-1-1,0 0 1,1 0-1,-1 0 1,0 0-1,0 1 1,0-1-1,0 0 1,0 0-1,0 0 1,0 1-1,3 13 417,-2-13-382,5 36 916,-4-24-770,0-1-1,0 1 1,2-1-1,-1 0 0,1 0 1,11 21-1,-14-32-253,-1 0 0,1 0 0,0 0 0,-1 0 0,1 0-1,0 0 1,0 0 0,0 0 0,0 0 0,0 0 0,0-1 0,0 1 0,0 0-1,0-1 1,0 1 0,1-1 0,1 1 0,7-1-375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8:5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10930,'3'3'707,"0"0"-1,0-1 0,0 1 0,0 0 0,-1 0 1,1 1-1,-1-1 0,0 0 0,0 1 1,0 0-1,1 3 0,-1-1-340,-1-1 0,1 1 0,-1 0 0,-1-1 0,1 1 0,-1 0 0,-1 7 0,-4 36 1277,4-44-1509,1-6-160,3-12-178,3 1 174,-1 0 0,-1-1 1,0 1-1,-1-1 0,3-25 1,-5 28 21,0 4 10,1 1-1,0-1 0,0 0 0,3-8 0,-4 12 14,0-1 0,1 1 0,-1-1 1,1 1-1,-1 0 0,1 0 0,0 0 0,0 0 0,0 0 0,0 0 0,3-2 0,-4 4-3,-1-1 1,1 1-1,0 0 0,0 0 1,-1 0-1,1 0 1,0 0-1,0 0 0,-1 0 1,1 0-1,0 0 0,0 0 1,-1 0-1,1 1 0,0-1 1,0 0-1,-1 0 0,1 1 1,0-1-1,-1 0 0,1 1 1,0-1-1,-1 1 0,1-1 1,-1 1-1,1-1 0,-1 1 1,1-1-1,-1 1 0,1 0 1,-1-1-1,0 1 0,1 0 1,-1 0-1,2 3 34,0-1 0,0 1-1,0 0 1,-1-1 0,2 6 0,1 12 194,3 35 0,-7-52-258,0-1 1,1 1-1,-1-1 1,1 1-1,2 4 0,-3-7-75,0 0-1,1 0 0,-1 0 0,1 0 0,-1 0 1,1 0-1,0-1 0,-1 1 0,1 0 0,0 0 1,0 0-1,0-1 0,-1 1 0,1 0 0,0-1 1,0 1-1,0-1 0,0 1 0,0-1 0,0 1 0,0-1 1,2 1-1,17-1-2071,8-3 849</inkml:trace>
  <inkml:trace contextRef="#ctx0" brushRef="#br0" timeOffset="1">408 8 9946,'-11'-3'4201,"-3"8"-2233,-4-1-183,-3 7-241,1 10-152,3 2-439,5 4-265,11 1-424,3-3-136,11-7-136,5 0 0,6-13-736,1-5-489,4-12-1575,2-8 1608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8378,'7'-2'3937,"-6"12"-1305,1 6-287,-8 12-441,1 14-144,-2 10-543,-1 0-257,12 1-432,0-8-144,10-11-224,-5-6-64,4-14-72,-4-6-304,-3-10-880,-2-6-817,-4-11 1129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7354,'19'0'7525,"11"5"-3602,-22-3-3548,1 0 0,9 0 0,70 3-3148,-80-5 2033,0 0-215,0 0-1,0-1 1,0 1 0,13-4-1,-21 4 1053,1 0 0,0-1-1,0 1 1,0 0 0,-1 0 0,1 0 0,0 0-1,0 0 1,0 0 0,-1 0 0,1 0-1,0 1 1,0-1 0,0 0 0,-1 0-1,1 1 1,0-1 0,0 0 0,-1 1-1,1-1 1,0 1 0,-1-1 0,1 0 0,-1 1-1,1 0 1,0-1 0,-1 1 0,1-1-1,-1 1 1,1 0 0,-1-1 0,0 1-1,1 0 1,-1 0 0,0-1 0,1 3 0,0 1 454,0 0 1,0 0-1,-1 0 1,1 0 0,-1 0-1,0 6 1,-4 27 1491,3-28-1803,-1 0 1,2 0-1,-1 0 1,1 0 0,0 0-1,1 0 1,2 12-1,-3-22-385,0 1 0,0-1 0,0 0 0,0 0 0,0 0-1,0 1 1,0-1 0,0 0 0,0 0 0,1 1 0,-1-1 0,0 0-1,0 0 1,1 1 0,-1-1 0,0 0 0,2-1 0,10-13-717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1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9146,'26'35'8844,"-20"-25"-7924,-1 0 0,0 0 0,0 0 0,3 11 0,2 17-296,5 16-262,-13-49-341,0 1 0,0-1 0,1 0 0,0 0-1,0 1 1,8 7 0,-10-11-25,0-1 0,1 1 0,-1-1 0,1 0 0,-1 0-1,1 1 1,0-1 0,-1 0 0,1 0 0,0 0 0,0-1-1,0 1 1,0 0 0,0-1 0,0 0 0,0 1 0,0-1-1,0 0 1,0 0 0,0 0 0,0 0 0,0 0 0,0 0-1,0-1 1,0 1 0,0-1 0,0 1 0,-1-1 0,1 0-1,0 1 1,0-1 0,0 0 0,-1-1 0,3-1 0,1 0-80,0-1 0,-1 0 0,0 0 0,0-1 0,0 1 0,0-1 0,-1 0 0,1 0 0,-1 0 0,3-10 0,-4 10 6,0 0 0,0 0 1,-1 0-1,0-1 0,0 1 1,0-1-1,0-10 0,-1 14 79,-1 1 0,1-1 0,0 1 0,0-1 0,-1 1 0,1-1 0,-1 1 0,1-1 0,-1 1 0,0 0 0,1-1 0,-1 1 0,0 0 0,0-1 0,0 1 0,0 0 0,0 0 0,0 0 0,-1 0 0,1 0 0,0 0 0,0 0 0,-1 0 0,1 1 0,-1-1 0,1 0 0,0 1 0,-1-1-1,1 1 1,-1 0 0,1-1 0,-4 1 0,0 0 12,0-1-1,0 2 1,0-1-1,0 0 0,0 1 1,0 0-1,0 0 1,-8 4-1,2-1 189,1 1 0,-18 11 0,28-16-158,-4 3 107,4-3-142,0 0 1,1 1-1,-1-1 1,1 0-1,-1 0 1,0 1 0,1-1-1,-1 0 1,1 0-1,-1 1 1,1-1-1,-1 0 1,1 0-1,-1 0 1,1 0 0,-1 0-1,1 0 1,-1 0-1,1 0 1,-1 0-1,1 0 1,0 0 0,8 1-8,1-1 0,-1 0 0,19-2 0,-13 0-3,21-2-9,-22 2 5,1 0 0,0 1 0,-1 1 0,17 1 0,-26 0 13,-1 0 1,0 0 0,0 0-1,0 0 1,0 1 0,-1-1-1,1 1 1,0 0 0,-1 0-1,1 0 1,-1 1 0,1-1-1,-1 1 1,0 0 0,0 0-1,0 0 1,-1 0 0,5 6-1,-5-4 39,1 0-1,-1 1 1,0-1-1,0 0 0,2 11 1,-2-6 1,21-37-1423,10-7 1315,-32 32 75,1 0 0,-1 1 0,1-1 0,0 1 0,0-1 1,0 1-1,0 0 0,0 0 0,0 0 0,0 0 0,0 0 0,0 0 0,1 0 1,3 0-1,-5 1 14,0 0 0,0 0 0,0 1 1,0-1-1,0 0 0,0 1 0,0-1 1,0 1-1,0-1 0,0 1 0,0-1 1,0 1-1,-1 0 0,1-1 1,0 1-1,0 0 0,-1 0 0,1-1 1,0 1-1,-1 0 0,1 0 0,-1 0 1,1 0-1,-1 0 0,1 0 0,-1 1 1,3 6 33,-1 0 1,-1-1 0,1 1 0,-1 0 0,0 0-1,-1 0 1,0 0 0,-2 14 0,1 1-302,3 0 66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40 7226,'-1'-3'328,"1"1"1,-1 0 0,0 0 0,-1-1 0,1 1 0,0 0 0,-1 0 0,1 0 0,-1 1 0,1-1 0,-1 0-1,0 0 1,0 1 0,0-1 0,0 1 0,0 0 0,0 0 0,0-1 0,0 1 0,-1 1 0,1-1 0,0 0-1,-1 0 1,1 1 0,0 0 0,-4-1 0,1 1-143,0 1 0,0-1-1,0 1 1,0 0 0,0 0-1,1 1 1,-1-1 0,1 1 0,-1 0-1,1 1 1,0-1 0,-1 1-1,1-1 1,0 1 0,-5 6 0,-3 2 121,1 1 0,1 0 0,-16 22 0,16-19-154,1 1 0,0 0 0,2 0 0,-12 33 1,16-39-105,0 0 0,1 0 0,1 0 1,-1 1-1,1-1 0,1 0 1,0 0-1,1 1 0,0-1 1,2 12-1,-1-17-42,0 1 0,0 0 0,0-1 1,1 0-1,0 0 0,0 0 0,0 0 0,0 0 0,1 0 0,0-1 1,0 1-1,0-1 0,1 0 0,-1-1 0,1 1 0,0-1 1,0 0-1,0 0 0,0 0 0,8 2 0,-3-2-3,0 0 1,0 0-1,0-1 0,1 0 1,-1 0-1,1-1 0,-1-1 0,1 0 1,-1-1-1,12-1 0,-4-2 54,-1 0 0,0-2 0,0 0 0,0 0-1,-1-2 1,0 0 0,0-1 0,-1-1 0,0 0 0,24-22-1,-32 26 2,0-1-1,-1 1 0,1-1 0,-2-1 0,1 1 0,-1-1 0,0 0 0,6-16 0,-8 19 0,-1-1 0,-1-1 0,1 1 0,-1 0 0,0 0 0,0-1 0,-1 1 0,0 0-1,0-1 1,0 1 0,-1 0 0,0-1 0,-3-10 0,2 11-4,-1 0 0,1 0 0,-1 0 0,0 1 0,0-1 0,-1 1 0,0 0-1,0 0 1,0 0 0,-1 0 0,1 1 0,-1-1 0,0 1 0,0 0 0,-10-5 0,7 5-30,0 1 1,1-1-1,-1 1 1,-1 1-1,1 0 1,0 0-1,0 1 1,-1-1-1,1 2 0,-1-1 1,-13 2-1,-3 2-328,-17 1-2479,29-5 1785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1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46 10098,'-43'-27'3982,"42"26"-3845,0 1 0,0-1 0,0 1 0,0 0-1,-1-1 1,1 1 0,0 0 0,0 0-1,0 0 1,-1 0 0,1 0 0,0 0 0,0 0-1,0 0 1,0 0 0,-1 1 0,1-1 0,0 1-1,0-1 1,0 0 0,0 1 0,0 0 0,0-1-1,0 1 1,0 0 0,0-1 0,0 1 0,0 0-1,0 0 1,0 0 0,1 0 0,-1 0 0,0 1-1,-4 2 262,-1 3-223,0 0-1,0 0 1,1 0-1,0 1 1,0-1-1,1 1 1,0 0-1,0 1 1,1-1-1,0 1 1,0-1-1,1 1 1,0 0-1,1 0 1,0 0-1,0 0 1,1 10-1,0-15-152,0 0 0,0 0 0,1 0 0,-1 0 0,1-1 0,0 1 0,0 0 0,1 0 0,-1-1 0,1 1 0,-1-1-1,6 7 1,-6-8-17,1 0 0,-1-1 0,1 1 0,0 0-1,0-1 1,0 0 0,0 1 0,0-1 0,0 0-1,0 0 1,0 0 0,0 0 0,1 0 0,-1-1-1,0 1 1,1-1 0,-1 1 0,1-1-1,-1 0 1,0 0 0,5 0 0,-2-1-1,0 0 1,0 0-1,0-1 1,0 1-1,-1-1 1,1 0-1,-1 0 0,1-1 1,-1 1-1,0-1 1,0 0-1,0 0 1,0-1-1,0 1 1,-1-1-1,0 0 0,5-6 1,-2 2 9,-1-1 1,0 1-1,0-1 0,-1-1 1,0 1-1,-1 0 0,5-20 1,-7 23 3,-1 1 0,1-1 0,-1 0 0,0 1 0,0-1 0,-1 0 0,0 0 0,0 1 0,0-1 0,0 1 0,-5-11 0,5 13-2,-1 0 0,1 0 1,-1 1-1,0-1 0,0 0 0,0 0 0,0 1 1,0-1-1,-1 1 0,1 0 0,-1 0 1,0 0-1,1 0 0,-1 0 0,0 1 1,0-1-1,0 1 0,0-1 0,-1 1 1,1 0-1,-4 0 0,3 1-5,1 0-1,-1 0 1,1 0-1,-1 1 1,1-1-1,0 1 1,-1 0-1,1 0 1,0 0-1,0 1 1,-1-1-1,1 1 1,0 0-1,1 0 1,-5 3 0,4-3-73,0 0 0,1 0 0,-1 1 0,1-1 0,-1 1 0,1-1 0,0 1 0,0 0 0,0 0 0,0 0 0,1 0 0,-1 1 0,1-1 0,0 0 0,-1 4 0,2-6-53,-1 0 1,1 1-1,1-1 0,-1 0 0,0 0 0,0 0 0,0 0 1,1 0-1,-1 0 0,0 0 0,1 0 0,-1 0 1,1 0-1,-1-1 0,1 1 0,-1 0 0,1 0 0,0 0 1,-1 0-1,1-1 0,0 1 0,0 0 0,0-1 1,0 1-1,-1-1 0,1 1 0,0-1 0,0 1 0,0-1 1,0 1-1,2-1 0,23 8-1309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2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10114,'-10'0'4993,"-7"8"-1408,-9 17-2057,2 11-191,8 24-425,2 4-144,14 12-304,0-2-96,10-6-144,4-1-64,0-16-104,-6-7-32,2-13-304,-8-7-336,-6-11-952,-4-8-873,-16-11-3120,-6-10 3553</inkml:trace>
  <inkml:trace contextRef="#ctx0" brushRef="#br0" timeOffset="1">0 304 9146,'43'-14'4601,"0"6"-1688,-1 9-1057,-2 0-488,-8 9-712,3-5-216,-3-5-888,-1-3 360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4 215 11707,'0'0'213,"-1"0"1,1 0 0,0 1 0,-1-1 0,1 0 0,0 1-1,0-1 1,0 0 0,-1 1 0,1-1 0,0 1 0,0-1 0,0 0-1,0 1 1,0-1 0,0 1 0,0-1 0,0 0 0,0 1-1,0-1 1,0 1 0,0-1 0,0 0 0,0 1 0,0-1 0,0 1-1,0-1 1,0 0 0,1 2 0,-1-2-57,1 1 0,0-1 0,-1 0-1,1 1 1,0-1 0,-1 1 0,1-1 0,0 0 0,0 1 0,-1-1 0,1 0-1,0 0 1,0 0 0,1 0 0,1 1 21,1-1 0,-1 0-1,1 0 1,-1-1 0,0 1 0,7-2-1,0-2 18,0-1 0,0 0-1,0-1 1,-1 0 0,13-10 0,-18 12-179,0 0 0,0-1 0,-1 1 0,1-1 1,-1 0-1,0 0 0,0 0 0,-1 0 0,0 0 1,1 0-1,-2-1 0,1 1 0,-1-1 0,1 0 1,-2 1-1,1-1 0,-1 0 0,1 0 1,-2 1-1,1-1 0,-1 0 0,1 1 0,-2-1 1,1 0-1,-4-10 0,3 13-1,1 0 0,-1 0 0,0 1 0,0-1 0,0 0 0,0 1 1,0-1-1,0 1 0,-1 0 0,1 0 0,-5-3 0,6 4-9,0 0 0,0 1 0,0-1 0,0 1 0,0-1 0,-1 1 0,1-1 0,0 1 0,0 0 0,0 0 1,0-1-1,0 1 0,0 0 0,-1 0 0,1 0 0,0 0 0,0 0 0,0 0 0,0 1 0,-1-1 0,1 0 0,0 1 0,0-1 0,0 0 0,0 1 0,0 0 0,0-1 0,0 1 0,0-1 0,0 1 0,0 0 1,0 0-1,0 0 0,1-1 0,-2 3 0,-3 4 17,1 1 1,-1 0 0,2-1-1,-1 2 1,1-1-1,0 0 1,1 1 0,0-1-1,0 1 1,0 9 0,1-7 18,1 1 0,0-1 0,0 0 0,1 0 0,1 1 0,0-1 0,5 15 0,-6-21-29,1 0 0,0 0 0,1-1 0,-1 1 0,1-1 0,0 1 0,0-1 0,1 0 0,-1 0 0,1 0 0,7 5 0,-8-7-57,0 0 0,-1 0 0,1 0 0,0-1 1,0 0-1,0 1 0,1-1 0,-1 0 0,0 0 0,0-1 0,0 1 0,1-1 0,-1 0 0,0 0 0,1 0 0,-1 0 0,0 0 0,1-1 0,3 0 0,1-2-607,1-1 1,-1 0-1,0 0 1,-1-1-1,11-7 1,10-13-704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7834,'5'31'7071,"-1"16"-2991,-2-11-2111,4 34-914,-5-93-1406,3-25 0,-3 42 346,0 1 0,0 0 1,0 0-1,1 0 0,0 0 0,0 0 0,1 0 0,-1 1 0,1-1 1,0 1-1,0 0 0,5-5 0,-7 7 50,1 0 0,0 1-1,0-1 1,0 1 0,0-1 0,0 1-1,0 0 1,0 0 0,1 0 0,-1 0 0,0 0-1,1 0 1,-1 1 0,1-1 0,-1 1-1,1-1 1,-1 1 0,1 0 0,-1 0 0,1 0-1,-1 1 1,1-1 0,-1 1 0,5 1-1,-4-1 32,-1 0 0,1 0 0,-1 1 0,0-1-1,1 1 1,-1 0 0,0 0 0,0 0-1,0 0 1,0 0 0,0 0 0,-1 0-1,1 1 1,-1-1 0,1 1 0,0 2 0,3 6 185,-1 0 1,4 18 0,-6-21-159,1 7-22,-2-10-145,1 1-1,-1-1 1,1 0 0,0 1 0,0-1 0,5 7 0,-7-11-11,0-1 1,0 1-1,1 0 1,-1-1-1,0 1 0,0-1 1,1 1-1,-1-1 1,1 1-1,-1-1 0,1 1 1,-1-1-1,0 0 1,1 1-1,-1-1 1,1 0-1,0 1 0,-1-1 1,1 0-1,-1 0 1,1 1-1,-1-1 1,1 0-1,0 0 0,-1 0 1,1 0-1,-1 0 1,1 0-1,0 0 0,-1 0 1,1 0-1,0 0 1,-1 0-1,1 0 1,-1 0-1,1 0 0,1-1 1,10-10-1036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 9658,'0'1'386,"0"-1"0,0 1 0,0 0-1,-1-1 1,1 1 0,0 0 0,0 0 0,-1-1 0,1 1 0,-1-1-1,1 1 1,-1 0 0,1-1 0,-1 1 0,1-1 0,-1 1 0,1-1-1,-1 1 1,0 0 0,-6 5 962,-2 24 1824,8-26-2991,-3 5 234,1 0 0,0 1 0,-3 19 0,6-26-393,0 0 0,0-1-1,0 1 1,0 0 0,0 0 0,1 0 0,-1-1 0,1 1 0,0 0 0,0-1 0,0 1 0,0 0-1,0-1 1,0 1 0,1-1 0,0 0 0,-1 1 0,4 2 0,-3-3-23,1 0 1,-1 0-1,1 0 1,-1 0 0,1-1-1,0 1 1,0-1-1,0 0 1,0 1-1,0-1 1,0-1-1,0 1 1,0 0-1,0-1 1,0 0-1,0 1 1,1-1-1,-1 0 1,0-1 0,0 1-1,0-1 1,0 1-1,0-1 1,4-1-1,1-1-141,0 0 0,0-1 1,0 0-1,-1 0 0,0 0 0,0-1 0,11-9 0,-11 7-138,0 0 0,-1-1 1,1 0-1,-1 1 0,-1-2 0,0 1 0,0-1 1,0 0-1,3-12 0,-7 20 285,-1-1 1,0 1-1,0-1 1,0 1-1,0-1 1,0 0-1,0 1 0,0-1 1,0 1-1,-1-1 1,1 1-1,-1-1 1,1 1-1,-1-1 1,-1-1-1,2 2 20,0 1 0,0-1-1,-1 1 1,1-1 0,-1 1 0,1-1-1,0 1 1,-1-1 0,1 1 0,-1-1 0,1 1-1,-1 0 1,1-1 0,-1 1 0,0 0-1,1-1 1,-1 1 0,1 0 0,-1 0 0,0-1-1,1 1 1,-1 0 0,0 0 0,1 0 0,-1 0-1,0 0 1,1 0 0,-1 0 0,1 0-1,-1 0 1,0 0 0,1 1 0,-1-1 0,0 0-1,1 0 1,-1 1 0,1-1 0,-2 1 0,2-1 37,-1 1 1,0 0 0,0-1 0,0 1 0,0 0 0,1 0 0,-1 0-1,0 0 1,1 0 0,-1 0 0,0 0 0,1 0 0,0 0-1,-1 0 1,1 0 0,0 0 0,-1 2 0,-1 21 669,2-21-604,0 6 56,0 0 0,0 0 0,1 0-1,0 0 1,0 0 0,6 16 0,-6-22-159,0 0 0,1 0 0,-1-1 0,1 1-1,0 0 1,-1-1 0,1 1 0,0-1 0,0 0-1,1 0 1,-1 0 0,0 0 0,1 0 0,-1 0-1,1 0 1,0-1 0,-1 1 0,1-1 0,0 0-1,0 0 1,0 0 0,0 0 0,5 0 0,-4 0-30,1-1 1,-1 0-1,0 0 1,0-1-1,0 1 1,0-1-1,0 1 0,0-1 1,0-1-1,0 1 1,0 0-1,0-1 1,-1 0-1,1 0 1,-1 0-1,1 0 1,-1-1-1,0 0 1,1 1-1,-1-1 1,-1 0-1,1 0 1,0 0-1,-1-1 0,0 1 1,0-1-1,0 1 1,0-1-1,0 0 1,-1 0-1,1 0 1,-1 0-1,0 0 1,0 0-1,-1 0 1,1 0-1,-1 0 1,0 0-1,0 0 1,0 0-1,-1-1 0,0 1 1,1 0-1,-1 0 1,-1 0-1,1 0 1,-3-5-1,1 4-61,-1 0 0,1 0 0,-1 1 0,1 0-1,-1 0 1,-1 0 0,1 0 0,-1 0 0,1 1-1,-1 0 1,0 0 0,0 0 0,0 1 0,0 0-1,-1 0 1,1 0 0,-1 0 0,-9 0 0,14 1-86,-1 1-1,1 0 1,-1 0 0,0 0 0,1 0 0,-1 1 0,0-1 0,-2 1 0,4-1 45,-1 0 1,1 1 0,-1-1-1,1 0 1,0 0 0,-1 1-1,1-1 1,-1 0 0,1 0-1,0 1 1,-1-1 0,1 1-1,0-1 1,0 0 0,-1 1-1,1-1 1,0 0 0,0 1-1,-1-1 1,1 1 0,0-1-1,0 1 1,0-1 0,0 1-1,0-1 1,0 1 0,0-1-1,0 0 1,0 1 0,0-1-1,0 1 1,0-1 0,0 1-1,0-1 1,0 1 0,6 11-1201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128 167 11458,'-1'-1'473,"0"-1"0,0 0 0,0 1-1,0-1 1,0 1 0,0 0-1,0-1 1,-1 1 0,1 0 0,-1 0-1,1 0 1,-1 0 0,1 0-1,-1 0 1,-2-1 0,2 1-259,0 1 1,1 0-1,-1-1 1,0 1-1,1 0 0,-1 0 1,0 0-1,1 1 1,-1-1-1,0 0 1,1 0-1,-1 1 0,0-1 1,-1 2-1,-2 0-73,1 1-1,0-1 0,-1 1 0,1 0 1,0 0-1,1 1 0,-1-1 0,1 1 1,-1 0-1,-3 5 0,3-3-74,0 0 0,1 1 0,0-1 0,0 1 0,0-1 0,1 1 0,0 0 0,0 0-1,1 0 1,-1 0 0,1 14 0,1-17-50,0 1 0,1 0 0,-1-1 0,1 1 0,0-1 0,0 1 0,1-1 0,-1 1 0,1-1-1,0 0 1,1 0 0,-1 0 0,0 0 0,1 0 0,0 0 0,0-1 0,0 1 0,1-1 0,3 3 0,-6-5-12,0 0-1,0 0 1,0-1 0,0 1 0,0 0 0,0 0 0,1-1 0,-1 1 0,0-1 0,0 0 0,1 1 0,-1-1 0,0 0 0,1 1-1,-1-1 1,0 0 0,2 0 0,-1-1-7,-1 1-1,0 0 1,0-1-1,0 1 1,0-1-1,0 1 1,0-1-1,0 0 1,0 1-1,0-1 1,0 0-1,0 0 1,-1 1-1,1-1 1,1-2-1,2-3-72,-1 0 0,0-1 0,0 1-1,-1-1 1,3-9 0,-3 10-27,8-27-415,-1-1 0,-1 0-1,-2 0 1,2-55 0,-5 20 454,-5 53 227,0 17 295,0 8-146,-3 14 165,1 2-223,2 1 0,0 0 0,2 0 0,0 0 1,2 0-1,1 0 0,7 28 0,-9-47-227,1-1-1,1 1 0,-1 0 0,1-1 1,1 0-1,-1 0 0,5 7 0,-6-11-145,0 0 0,0 0 0,0 0 0,0 0 0,0 0 0,0 0 0,1 0 0,-1-1 0,0 1 0,1-1 0,-1 0 0,1 0 0,0 0 0,-1 0 0,1 0 0,0-1 0,0 1 0,-1-1 0,1 1 0,5-1 0,8-3-688</inkml:trace>
  <inkml:trace contextRef="#ctx0" brushRef="#br0" timeOffset="1">374 226 11218,'14'22'4849,"-1"-7"-2144,0 4-889,-5-1-215,-4-2-329,-1-1-616,-3-3-272,0-4-344,0-7-304,-2-3-1104,1 0-921,0-7 1321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8274,'68'0'8059,"0"1"-5893,-56-1-1885,-1 0 0,1 1 0,19 4 0,-27-4-225,0 0 0,0 0 0,-1 1 0,1-1 0,-1 1 0,1 0 0,-1 0 0,0 0 0,0 0 0,0 1 0,0-1 0,0 1 0,0 0 0,-1-1 0,4 5 0,-1 2 103,-1-1-1,1 1 1,-2-1 0,1 1-1,3 14 1,-3-4 507,3 33-1,-7-49-582,0 0-1,0 0 1,0 1-1,0-1 1,-1 0-1,1 1 1,-1-1-1,0 0 1,0 0 0,0 0-1,-1 0 1,1 0-1,-1 0 1,0 0-1,1-1 1,-1 1-1,-3 2 1,8-9-235,-1-1 1,0 1-1,0-1 1,2-8-1,-2 6-40,0 0 1,1 1-1,3-7 1,-3 8 78,-1 2 73,-1 1 0,1-1 0,-1 1 0,1-1 0,-1 0 0,0 1-1,0-1 1,0 0 0,-1 0 0,1 0 0,0-3 0,-2 3 53,1 1 35,4 5 44,-1-1 9,1 0 0,-1 1-1,0 0 1,-1-1-1,1 1 1,0 0 0,-1 1-1,0-1 1,0 0-1,0 1 1,0-1 0,0 1-1,-1-1 1,1 1 0,1 6-1,-2-4-10,0-1-1,1 1 1,0-1-1,0 0 1,0 0-1,1 0 1,0 0-1,0 0 1,5 7-1,-6-11-85,-1 1 0,1 0-1,0-1 1,-1 1 0,1-1-1,0 1 1,0-1 0,0 0-1,1 0 1,-1 0 0,0 0-1,0 0 1,0-1 0,1 1-1,-1 0 1,0-1 0,1 0-1,-1 0 1,1 0 0,-1 0-1,0 0 1,1 0 0,-1 0-1,5-2 1,-1 0-104,0 0 0,-1 0 1,1-1-1,0 0 0,-1 0 0,0 0 0,0-1 1,0 1-1,0-1 0,0 0 0,-1-1 1,0 1-1,0-1 0,0 0 0,0 0 0,-1 0 1,0-1-1,3-5 0,-3 3 70,0 1 1,0-1-1,-1 0 0,0 0 1,0 0-1,-1 0 0,0 0 1,-1 0-1,0 0 0,0 0 1,0 0-1,-1 0 0,-3-11 1,-2 2 230,6 17-192,0-1 0,0 1 0,0 0 0,0 0 0,-1-1-1,1 1 1,0 0 0,0 0 0,0 0 0,-1-1 0,1 1 0,0 0 0,0 0-1,0 0 1,-1 0 0,1-1 0,0 1 0,0 0 0,-1 0 0,1 0-1,0 0 1,-1 0 0,1 0 0,0 0 0,0 0 0,-1 0 0,1 0 0,0 0-1,-1 0 1,1 0 0,0 0 0,0 0 0,-1 0 0,1 0 0,0 0 0,0 0-1,-1 0 1,1 0 0,0 0 0,-1 1 0,1-1 0,0 0 0,0 0-1,0 0 1,-1 0 0,1 1 0,0-1 0,0 0 0,0 0 0,-1 0 0,1 1-1,0-1 1,0 0 0,0 0 0,0 1 0,0-1 0,0 0 0,0 1-1,-1-1 1,-2 6 83,1 0-1,-1 0 0,1 0 1,0 1-1,0-1 0,1 0 1,0 1-1,-1 10 0,1 1 49,1-1-1,3 22 1,0-12 47,16 53 0,16 26 21,-30-92-182,13 37 72,16 47 121,-32-91-189,-1 1-1,0-1 1,1 16 0,-2-21-24,0-1 0,0 1 1,0-1-1,0 1 0,-1 0 0,1-1 1,-1 1-1,1-1 0,-1 1 1,1-1-1,-2 2 0,2-2-3,-1-1 0,1 1 0,-1-1 1,1 1-1,-1-1 0,1 0 0,-1 1 0,1-1 0,-1 0 0,0 1 0,1-1 0,-1 0 0,1 0 0,-1 0 0,0 1 0,1-1 0,-1 0 0,0 0 1,1 0-1,-1 0 0,1 0 0,-1 0 0,0 0 0,1 0 0,-1 0 0,0-1 0,0 1 0,-2-1 1,1 0-1,0 0 1,0 0 0,0 0-1,0-1 1,0 1-1,0-1 1,0 1-1,0-1 1,1 0 0,-1 1-1,1-1 1,-2-2-1,-17-29-33,17 27 22,-6-12-132,1 0 0,-11-38 0,16 47-114,1 0-1,1-1 0,-1 1 0,1-1 1,1 0-1,0 1 0,0-1 0,2-10 1,-1 15-22,0 1 1,0 0 0,1 0 0,2-7-1,11-10-503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27 8466,'-11'-6'9009,"-1"5"-6331,10 1-2596,0 1 0,0 0 0,0-1-1,0 1 1,0 0 0,0 0 0,0 1 0,0-1 0,0 0 0,0 1 0,1-1-1,-1 1 1,-1 1 0,0 0 4,-1 1 10,0 0 0,1 0 0,-1 0-1,1 1 1,0-1 0,0 1 0,0 0 0,1 0 0,-1 0 0,1 0 0,0 1 0,-1 7 0,2-9-58,1 1 0,0-1 0,0 0 1,0 0-1,1 1 0,0-1 0,-1 0 1,1 0-1,1 0 0,-1 0 1,0 0-1,1 0 0,3 5 0,-4-7-58,1 0 0,0 1 0,-1-1 0,1 0 0,0 0 0,0 0 0,1 0 0,-1-1 0,0 1 0,0-1 0,1 1 0,-1-1 0,1 0 0,0 0 0,-1 0-1,1 0 1,0 0 0,-1 0 0,1-1 0,5 1 0,1-1-313,0-1-1,0 0 0,-1 0 0,1-1 1,0 0-1,-1 0 0,15-7 1,-12 5-404,0-2 0,-1 1 0,0-1 0,0-1 0,12-10 0,-19 15 622,-1-1-1,0 1 1,0-1-1,0 0 1,0 0-1,0 0 1,0 0-1,-1 0 1,0 0-1,2-4 0,-2 5 242,-1-1 0,1 1 0,-1 0 0,1-1 0,-1 1 0,0 0 0,0-1 0,0 1 0,0-1 0,-1 1 0,1 0 0,0-1 0,-1 1 0,0 0 0,0-3 0,-1 3 1109,1 6 75,2 5-1070,0 0 0,0 0 0,1-1 0,0 1 0,3 9 0,-4-16-195,0 0 8,-1 0 1,1 0 0,0 0 0,0-1 0,0 1-1,0 0 1,0 0 0,1-1 0,-1 1-1,0 0 1,1-1 0,-1 1 0,1-1 0,0 0-1,-1 0 1,1 1 0,0-1 0,0 0-1,0-1 1,0 1 0,0 0 0,0 0-1,0-1 1,0 1 0,0-1 0,0 0 0,0 0-1,3 1 1,-1-2-22,0 1 0,1 0 0,-1-1 0,0 0-1,0 0 1,0 0 0,1 0 0,-1-1 0,0 0 0,-1 0 0,6-3-1,-2 1-11,-1-1-1,0 0 0,0 0 0,0-1 0,-1 1 0,8-11 0,-12 15-13,0-1 0,0 0 0,0 1 0,0-1-1,0 0 1,0 1 0,-1-1 0,1 0 0,-1 0-1,1 0 1,-1 0 0,0 0 0,0 1 0,1-1-1,-1 0 1,-1 0 0,1 0 0,0 0 0,0 0-1,-1 0 1,1 0 0,-1 1 0,1-1 0,-1 0-1,0 0 1,0 1 0,0-1 0,0 0 0,0 1-1,0-1 1,0 1 0,-3-3 0,-2-1 14,0 1 1,-1-1-1,1 1 1,-1 0-1,0 1 1,0 0-1,0 0 0,0 0 1,-1 1-1,1 0 1,-1 1-1,0 0 1,1 0-1,-1 0 1,0 1-1,1 0 0,-1 0 1,0 1-1,0 0 1,-11 4-1,18-5-64,0 0-1,0 1 1,0-1-1,0 1 0,0-1 1,-1 1-1,1-1 1,0 1-1,1 0 0,-1-1 1,0 1-1,0 0 1,0 0-1,0 0 1,0 0-1,1 0 0,-1 0 1,0 0-1,1 0 1,-1 0-1,1 0 0,-1 0 1,1 0-1,0 0 1,-1 0-1,1 1 0,0-1 1,0 0-1,0 0 1,0 0-1,0 0 1,0 1-1,0-1 0,0 0 1,0 0-1,1 0 1,-1 0-1,0 1 0,1-1 1,-1 0-1,1 0 1,0 0-1,-1 0 1,1 0-1,-1 0 0,1 0 1,0 0-1,0 0 1,0-1-1,1 2 0,0 0-228,0 0-1,0-1 0,0 1 0,1-1 1,-1 1-1,4 0 0,22 5-882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29 174 9130,'0'2'436,"1"-1"0,-1 0 0,1 0 0,-1 0 0,1 0 0,-1 0 0,1 0 0,0 0 0,0 0-1,-1 0 1,1 0 0,0 0 0,0 0 0,0 0 0,0 0 0,1 0 0,-1 0-304,0-1 1,0 0-1,1 0 0,-1 0 0,0 0 0,0 1 1,0-1-1,0-1 0,0 1 0,0 0 0,0 0 0,0 0 1,0 0-1,0-1 0,0 1 0,0 0 0,0-1 1,0 1-1,-1-1 0,1 1 0,0-1 0,1-1 1,1 0 73,0-1 1,0 1 0,-1-1 0,1 0-1,-1 0 1,0 0 0,0 0 0,0 0-1,0-1 1,2-5 0,1-4 86,4-19 0,-7 26-256,-1-1 0,0 1 0,0-1 0,-1 1-1,0-1 1,0 1 0,0-1 0,-2-8 0,1 13-27,1 1 0,0-1-1,-1 0 1,1 0 0,-1 1 0,0-1 0,1 0 0,-1 1-1,0-1 1,0 1 0,0-1 0,0 1 0,0-1 0,0 1 0,-1 0-1,1 0 1,0-1 0,-1 1 0,1 0 0,-1 0 0,1 0-1,-1 1 1,1-1 0,-1 0 0,0 0 0,0 1 0,1-1-1,-1 1 1,0 0 0,0-1 0,1 1 0,-1 0 0,0 0-1,-2 0 1,2 1 6,0-1-1,0 0 1,0 1-1,0-1 1,0 1-1,1 0 1,-1-1-1,0 1 1,0 0-1,1 0 1,-1 0-1,0 0 1,1 1-1,-1-1 1,-1 2-1,1 0 13,-1 0 1,1 0-1,0 1 0,0-1 0,0 1 0,0-1 0,-1 5 1,-1 5 51,1 0 1,0 0 0,-2 18-1,4-18-36,1-1-1,0 1 0,1 0 0,0 0 1,0 0-1,7 20 0,-7-29-30,0 1 0,1-1 0,0 0 0,0 0 0,0 0-1,0 0 1,0 0 0,1-1 0,0 1 0,-1-1 0,2 1 0,-1-1 0,4 3-1,-4-4-88,0 0 0,0 0-1,0-1 1,0 1-1,0-1 1,1 0-1,-1 0 1,1 0 0,-1 0-1,1-1 1,-1 1-1,1-1 1,-1 0 0,1 0-1,-1 0 1,7-1-1,-3-1-445,0 1 0,11-5-1,25-12-428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42 8434,'0'-4'767,"0"1"1,-1-1 0,0 1-1,1-1 1,-3-5 0,2 8-585,1 0 0,-1 0 1,1 0-1,-1 1 0,0-1 1,1 0-1,-1 0 0,0 0 1,0 1-1,1-1 0,-1 0 1,0 1-1,0-1 0,0 0 1,0 1-1,0-1 0,0 1 1,0 0-1,0-1 0,0 1 1,0 0-1,0 0 0,0-1 1,0 1-1,-2 0 0,1 0-19,0 0-1,0 0 0,0 1 0,-1-1 1,1 0-1,0 1 0,0 0 0,0-1 0,0 1 1,0 0-1,0 0 0,0 0 0,0 0 0,0 0 1,-2 2-1,1 0 7,0 0 1,0 0-1,1 1 1,-1-1-1,1 0 1,-1 1-1,-2 6 1,1-1 7,1 1 1,-1-1-1,2 1 0,-1 0 0,-1 20 1,3-5 65,1 1 0,6 48 0,17 50 74,7-12-153,-3-12-11,-26-94-127,1 0 0,-1 0 0,-1 0 0,1 0-1,-2 12 1,1-17-62,0 1 0,0-1 0,-1 0-1,1 0 1,0 0 0,-1 0 0,1 0 0,-1 0-1,1 0 1,-1 0 0,1 0 0,-1 0 0,0 0 0,1-1-1,-1 1 1,-1 1 0,1-1-76,0-1 0,0 1 0,0-1 0,-1 0-1,1 1 1,0-1 0,0 0 0,0 0 0,0 0 0,-1 1 0,1-1 0,0-1 0,0 1 0,0 0-1,0 0 1,-1 0 0,1-1 0,0 1 0,-1-1 0,-3-1-676,1 0 0,-1 0 0,1 0 1,0-1-1,0 1 0,0-1 0,0 0 0,-5-6 0,-11-14-1362</inkml:trace>
  <inkml:trace contextRef="#ctx0" brushRef="#br0" timeOffset="1">1 347 6233,'16'0'3697,"12"0"-56,1-4-1393,3-2-807,-3-3-313,2-4-536,-1-3-184,1-3-968,-3 2-880,-3 0 920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10490,'-6'0'3711,"5"2"-1343,12 5-372,-4-2-1749,187 108 2629,12-15-1828,-141-68-648,193 74 491,-199-85-670,0-3 0,90 12-1,-116-27 87,-32-1-308,-1 0 0,0 0-1,0 0 1,0 0 0,0 0 0,0 0-1,0 0 1,0 0 0,1 0 0,-1 0-1,0 0 1,0 0 0,0 0 0,0 0 0,0 0-1,0 0 1,0 0 0,0 0 0,1 0-1,-1 0 1,0 0 0,0 0 0,0 0-1,0 0 1,0 0 0,0 0 0,0 0 0,0 0-1,0 0 1,1-1 0,-1 1 0,0 0-1,0 0 1,0 0 0,0 0 0,0 0-1,0 0 1,0 0 0,0 0 0,0 0 0,0-1-1,0 1 1,0 0 0,0 0 0,0 0-1,0 0 1,0 0 0,0 0 0,0 0-1,0-1 1,0 1 0,0 0 0,0 0 0,0 0-1,0 0 1,0 0 0,0 0 0,0 0-1,0-1 1,-6-5-544,0 3 629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 10682,'-2'-1'572,"1"0"0,0 0 0,0 1 0,-1-1 0,1 1 0,0-1 0,-1 1 0,1-1 0,0 1 0,-1 0 0,-2 0 0,3 0-446,0 0-1,0 0 1,0 0-1,0 0 1,0 0 0,0 0-1,0 0 1,0 0-1,1 1 1,-1-1 0,0 1-1,0-1 1,0 0-1,0 1 1,0-1 0,1 1-1,-1 0 1,0-1 0,0 1-1,1 0 1,-1-1-1,0 1 1,1 0 0,-1 0-1,1 0 1,-1-1-1,1 1 1,-1 2 0,-2 7 315,1 0 0,0 0 0,1 1 0,-1 10 0,3 46 194,-1-43-448,3 17-96,1 1 1,1-1 0,3 0-1,1-1 1,15 41-1,-22-77-106,2 6-34,-1-1 0,0 0 0,-1 1 0,0-1 1,0 1-1,0 14 0,-2-23-38,0 0 21,0-1 0,0 1 0,0-1 0,0 1 0,0-1 0,0 1 0,0-1 0,0 1 1,0-1-1,0 1 0,0-1 0,0 1 0,0-1 0,-1 1 0,1-1 0,0 1 0,0-1 0,-1 1 1,1-1-1,0 0 0,0 1 0,-1-1 0,1 1 0,-1-1 0,1 0 0,0 1 0,-1-1 1,1 0-1,-1 0 0,1 1 0,-1-1 0,1 0 0,0 0 0,-1 1 0,1-1 0,-1 0 1,0 0-1,-22-1-851</inkml:trace>
  <inkml:trace contextRef="#ctx0" brushRef="#br0" timeOffset="1">0 278 11987,'17'-2'5161,"1"-1"-2809,6-2-936,-2-3-191,4 1-537,-1-2-232,0 1-768,0 1-576,-5 2-2105,-4 2 1913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17 147 7234,'33'53'3800,"-37"-34"-823,5 1-584,-2-3-553,1 4-224,4 1-480,-4-8-271,4 1-633,0-12-680,1-13-1833,6-7 1513</inkml:trace>
  <inkml:trace contextRef="#ctx0" brushRef="#br0" timeOffset="1">1 1 10610,'3'4'4737,"2"2"-2304,4 9-1153,6-1-272,3 1-640,5-3-224,13-3-144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39 10290,'-5'-11'4425,"1"-2"-2120,0 2-705,0 7-440,-4 4-216,-3 0-447,2 5-201,0 5-208,2 2-40,6 8-48,1 0 0,5 1-24,4-3-8,3-3 16,4-3 16,0-4-577,2-3-815,2-5 912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107 118 7506,'13'2'4184,"-13"6"-287,2 2-1616,2 6-785,1 4-40,2 2-399,-7-5-321,1-6-472,2-3-136,-3-8-544,6-4-480,-7-8-1865,0-4 1721</inkml:trace>
  <inkml:trace contextRef="#ctx0" brushRef="#br0" timeOffset="1">1 0 9490,'5'3'4329,"0"-1"-1744,6 6-897,0 0-112,-1 0-392,-2 3-295,8 1-713,-1-4-616,1 1 296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0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58 191 8266,'0'0'184,"1"0"0,-1 0 0,0 0 1,1 1-1,-1-1 0,0 0 0,1 0 0,-1 0 1,0 0-1,1 0 0,-1 0 0,0 0 0,1 0 0,-1 0 1,0 0-1,1 0 0,-1 0 0,0 0 0,1 0 1,-1 0-1,0-1 0,1 1 0,-1 0 0,0 0 1,1 0-1,-1 0 0,0-1 0,0 1 0,1 0 1,-1 0-1,0-1 0,1 1 0,12-11 1539,-10 7-1414,0-1 0,0 0-1,-1 0 1,1 0 0,-1 0-1,0 0 1,0-1 0,1-6-1,0-2 110,2-29 1,-4 39-379,-1-3 28,0 0-1,0 0 0,-1-14 1,1 20-61,0 0 0,-1 0 0,1 0 1,0 0-1,0 0 0,-1 0 0,1 0 0,0 0 0,-1 0 1,1 0-1,-1 0 0,1 1 0,-1-1 0,0 0 0,1 0 1,-1 0-1,0 1 0,1-1 0,-1 0 0,0 1 1,0-1-1,0 0 0,0 1 0,0-1 0,1 1 0,-1 0 1,0-1-1,0 1 0,0 0 0,0 0 0,0-1 0,0 1 1,0 0-1,-2 0 0,-1 1 5,1-1 0,0 1 1,0 0-1,0 1 0,0-1 0,1 0 1,-1 1-1,0-1 0,1 1 0,-1 0 1,1 0-1,-1 0 0,1 0 0,0 0 1,0 1-1,-3 3 0,0 0 16,1 0 0,1 0 1,-1 0-1,1 1 0,0-1 0,-3 11 0,3-8 19,1 1-1,0-1 1,0 1-1,1 0 1,0 0-1,0 0 1,3 19-1,-2-27-42,0 0 0,1 0-1,-1 0 1,1-1 0,0 1-1,-1 0 1,1 0-1,0 0 1,0-1 0,0 1-1,0-1 1,1 1-1,-1-1 1,0 1 0,1-1-1,-1 1 1,1-1 0,-1 0-1,3 1 1,-2-1-32,0 0 0,0 0 0,0-1 0,0 1 0,1-1 0,-1 0 0,0 1 0,0-1 0,0 0 0,1 0 0,-1 0 0,0-1-1,0 1 1,0-1 0,0 1 0,0-1 0,3 0 0,5-4-622,0-1-1,-1 1 0,1-2 0,-1 1 0,14-15 1,-13 13-77,7-7-530,-12 10 912,0 0 0,0 1 0,0-1 0,1 2-1,0-1 1,10-5 0,-16 9 380,1-1 0,0 1 0,-1 0 0,1 0 0,0-1 0,0 1 0,-1 0 0,1 0 0,0 0 0,0 0 0,-1 0 0,1 0 1,0 0-1,0 0 0,-1 0 0,1 1 0,0-1 0,0 0 0,-1 0 0,1 1 0,0-1 0,-1 0 0,2 1 0,-1 0 87,0 0 0,0 0 0,0 0 0,0 0 1,-1 1-1,1-1 0,0 0 0,0 0 0,-1 1 0,1-1 0,0 3 0,1 4 727,-1 0-1,0 0 0,0 13 0,-1-15-318,-1 34 2594,1-40-3118,0 0 0,0 0 1,0 0-1,0 0 0,0 0 1,0 1-1,0-1 1,0 0-1,0 0 0,0 0 1,0 0-1,0 0 0,0 0 1,0 0-1,0 0 0,0 0 1,0 0-1,0 0 0,0 1 1,0-1-1,0 0 1,0 0-1,0 0 0,0 0 1,0 0-1,0 0 0,0 0 1,0 0-1,0 0 0,1 0 1,-1 0-1,0 0 1,0 0-1,0 0 0,0 0 1,0 0-1,0 1 0,0-1 1,0 0-1,0 0 0,0 0 1,0 0-1,1 0 1,-1 0-1,0 0 0,0 0 1,0 0-1,0 0 0,0 0 1,0 0-1,0 0 0,0 0 1,0-1-1,4-5-732,-3 2 617,0 0-1,0 0 1,1 0 0,-1 0 0,1 0-1,0 1 1,0-1 0,4-4 0,20-22-71,-18 22 120,-7 6 56,1 0 0,-1 0 0,1 0 0,0 1 0,0-1 0,0 0 0,0 1-1,0 0 1,3-2 0,-5 3 10,0-1-1,1 1 1,-1 0-1,0 0 1,0 0 0,1 0-1,-1 0 1,0 1-1,0-1 1,0 0-1,1 0 1,-1 0-1,0 0 1,0 0-1,1 0 1,-1 0-1,0 0 1,0 0-1,0 1 1,0-1 0,1 0-1,-1 0 1,0 0-1,0 0 1,0 1-1,1-1 1,3 10 217,1 15 430,-4-19-535,0-1 0,1 0 1,-1 1-1,1-1 1,3 8-1,-5-13-132,1 1-1,-1-1 1,0 1-1,0-1 1,1 1-1,-1-1 1,0 0-1,1 1 1,-1-1-1,0 1 1,1-1-1,-1 1 1,1-1-1,-1 0 1,1 0 0,-1 1-1,0-1 1,1 0-1,-1 1 1,1-1-1,0 0 1,-1 0-1,1 0 1,-1 0-1,1 0 1,-1 0-1,1 0 1,-1 0-1,1 0 1,-1 0 0,1 0-1,0 0 1,-1 0-1,1 0 1,-1 0-1,1 0 1,-1 0-1,1-1 1,-1 1-1,1 0 1,-1 0-1,1-1 1,-1 1-1,1 0 1,-1-1 0,1 0-1,3-2-543,-1-1-1,1 0 1,-1 0 0,4-5-1,-4 5-69,18-23-3703,2-3 1846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1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9074,'2'8'4489,"-4"9"-1576,2 25-921,-2 12-152,2 16-479,-1 1-249,2-5-552,6-6-184,2-16-224,7-11-216,2-23-800,-6-10-672,1-22 895</inkml:trace>
  <inkml:trace contextRef="#ctx0" brushRef="#br0" timeOffset="1">1 179 10410,'11'-3'4529,"-7"3"-2000,8 0-753,1 0-536,-3 1-303,9-1-609,-8-5-592,9-1 656,13-2-392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1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12299,'-7'13'3760,"-12"27"1,18-36-3459,-1 1 0,1 0 0,-1 0 1,1 0-1,1 0 0,-1 0 0,1 0 1,0 0-1,1 7 0,-1-10-240,0 0-1,1 0 1,-1 0-1,1-1 1,0 1-1,0 0 1,-1 0-1,1-1 1,0 1-1,1 0 1,-1-1-1,0 1 1,0-1 0,1 0-1,2 3 1,1-1 25,0 1 1,0-1 0,10 4 0,-11-5-6,1 0 0,-1 0 0,0 0 0,1 1 0,-1-1 0,6 7 0,-9-8-55,0 0 1,0 0-1,0 0 1,0 1-1,-1-1 1,1 0-1,0 1 1,-1-1-1,1 0 1,-1 1-1,1-1 1,-1 0-1,0 1 1,0-1-1,0 1 1,1-1-1,-1 0 0,0 1 1,-1-1-1,1 1 1,0-1-1,0 1 1,-1-1-1,1 0 1,-1 1-1,1-1 1,-1 0-1,1 1 1,-1-1-1,-1 2 1,0 0-74,0-1 0,0 0 0,1 0 0,-1 0 0,0 0 0,-1-1 0,1 1 0,0-1 0,0 1 0,-1-1 0,1 0 0,-1 1 0,1-1 0,-1 0 0,-4 0 0,4 0-153,0-1 0,1 0 0,-1 1-1,0-2 1,-3 1 0,-12-7-533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4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16 5393,'-13'-3'717,"-1"0"823,1 0 1,-1 0-1,-17 0 1,9 5 3157,-7 7-2707,5-1 223,23-8-1750,1 0-418,0 0-1,0 0 1,0 0-1,0-1 1,0 1-1,0 0 1,0 0-1,0 0 1,0-1-1,0 1 1,1 0 0,-1 0-1,0 0 1,0 0-1,0-1 1,0 1-1,0 0 1,0 0-1,0 0 1,0 0-1,1-1 1,-1 1-1,0 0 1,0 0-1,0 0 1,0 0-1,1 0 1,-1 0-1,0 0 1,0-1-1,0 1 1,0 0-1,1 0 1,-1 0-1,0 0 1,0 0-1,1 0 1,43-4 562,-34 3-555,0 1 47,0-1 0,0 1 0,19 3 1,-14 0 113,0 2 0,20 7 0,9 4 53,-31-13-219,0-1-1,0-1 1,0 0-1,0 0 0,17-3 1,2 2 28,121 6 265,-83-3-172,116 16 104,-74-6-119,67-5 20,38 5-82,-113 4 14,-48-6 131,87 4 1,-118-14-144,1-1 0,0-1 1,48-9-1,-79 8-80,0 0 1,-1 0-1,-9-2 0,-32-6-7657,40 5 5219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4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6553,'-9'-2'3720,"7"2"-934,4 2-1092,-2-2-1688,1 1 195,-1 0 1,1 0-1,-1 0 0,0 0 0,1-1 1,-1 1-1,0 0 0,1 0 1,-1 0-1,0 0 0,0 2 0,1 5 211,10 37 597,0 9-374,5 64 1,-4 101 312,19 168 76,-30-378-1008,25 136 139,-18-124-421,-8-21 240,0 1 0,1 0 1,-1-1-1,0 1 1,0-1-1,1 1 0,-1-1 1,0 1-1,1-1 0,-1 0 1,0 1-1,1-1 1,-1 1-1,1-1 0,-1 0 1,1 1-1,-1-1 0,1 0 1,-1 1-1,1-1 1,-1 0-1,1 0 0,-1 0 1,1 0-1,0 1 1,0-2-2,0 1 0,0-1 0,0 0 0,0 1 0,0-1 0,-1 0 0,1 0 0,0 1 0,-1-1 0,1 0 0,0 0 0,0-1 0,-1 1 25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4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11322,'0'0'71,"0"0"0,0 0 1,1 0-1,-1 0 0,0 0 0,0 0 0,0 1 0,0-1 0,0 0 0,0 0 0,0 0 0,0 0 0,0 0 0,0 0 0,0 0 0,0 0 0,0 0 0,0 0 0,0 0 0,0 0 0,0 0 0,0 0 0,0 0 0,0 0 0,0 0 0,0 0 0,0 1 0,0-1 0,0 0 0,0 0 1,0 0-1,0 0 0,0 0 0,0 0 0,0 0 0,0 0 0,0 0 0,-1 0 0,1 0 0,0 0 0,0 0 0,0 0 0,0 0 0,0 0 0,0 0 0,0 0 0,0 0 0,0 0 0,0 0 0,0 0 0,0 0 0,0 0 0,0 0 0,0 0 0,0 0 0,0 0 0,0 0 0,0 0 0,0 0 1,-1 0-1,1 0 0,0 0 0,0 0 0,0 0 0,0 0 0,0 0 0,0 0 0,0 0 0,0 0 0,6 1 1225,11 0-572,215-21 2089,-96 6-2436,-80 11-209,86 6 1,55 17 44,-41-3-98,435 31 80,-495-40-139,98 22 1,-184-28-35,0 1 0,-1 0 0,1 0 0,-1 1 0,1 0 0,-1 1 0,-1 0 0,10 7 0,-5-4-11,1 0 0,0 0 1,0-1-1,27 8 1,-2 1 52,-39-16-59,0 0-1,1 0 1,-1 0 0,0 0-1,1 0 1,-1 1 0,0-1 0,0 0-1,1 0 1,-1 0 0,0 0 0,1 0-1,-1 0 1,0 0 0,0 0-1,1 0 1,-1 0 0,0 0 0,1 0-1,-1 0 1,0-1 0,1 1-1,-1 0 1,0 0 0,0 0 0,1 0-1,-1 0 1,0-1 0,0 1-1,1 0 1,-3-2 245,-6 4-34,7-2-201,-1 1 20,0 0-1,-1 0 1,1 0 0,0 0-1,0 1 1,0-1 0,0 1-1,0-1 1,0 1-1,0 0 1,-2 2 0,-27 29 166,28-30-181,0 1 0,1 0 0,-1 0-1,1 0 1,0 0 0,0 0 0,0 0 0,1 1-1,-1-1 1,1 0 0,0 1 0,0 0 0,1-1 0,-1 1-1,1 5 1,-1 9 2,-8 87 181,8 193-1,7-227-128,21 93-1,29 64-25,-51-212-83,0 3-260,1 0 0,0 0 0,2-1 0,10 19 0,-5-19-1296,-13-18 1539,1-1 0,-1 0-1,0 1 1,1-1 0,-1 0-1,1 0 1,-1 1-1,0-1 1,1 0 0,-1 0-1,1 0 1,-1 0 0,1 0-1,-1 1 1,1-1 0,-1 0-1,1 0 1,0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4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147 263 8810,'0'-1'448,"-1"-1"-1,0 1 1,0 0 0,0 0 0,0-1 0,0 1-1,0 0 1,-1 0 0,1 0 0,0 0 0,-1 0-1,1 1 1,0-1 0,-1 0 0,1 1-1,-2-1 1,0 0-206,1 1 0,0-1-1,0 1 1,0 0 0,-1 0-1,1 0 1,0 1 0,0-1-1,0 0 1,-4 2 0,1 0-155,-1 0 1,1 0 0,-1 1 0,1 0 0,0 0-1,0 1 1,-7 4 0,8-3-63,-1 0 0,1 0 0,0 0 0,0 1 0,1-1 0,-1 1 0,1 0 0,0 0 0,1 0 0,-1 0 0,1 0 0,1 0 0,-3 13 0,3-11-22,0 0 1,1 1-1,-1-1 0,2 1 0,-1-1 0,1 1 1,0-1-1,1 0 0,0 0 0,4 11 0,-5-17-7,0 0 0,0 0-1,0-1 1,0 1 0,0 0 0,0-1-1,0 1 1,0-1 0,1 1 0,-1-1-1,1 1 1,-1-1 0,1 0-1,-1 0 1,1 0 0,0 0 0,0 0-1,3 1 1,-3-1-4,0-1 1,0 0-1,0 1 0,1-1 1,-1 0-1,0 0 1,0-1-1,0 1 0,1 0 1,-1-1-1,0 1 0,0-1 1,0 0-1,0 0 1,0 1-1,0-2 0,3 0 1,1-3-65,0 0 0,1 0 0,-1 0 0,-1-1 0,1 0 0,-1 0 0,0 0 0,-1-1 0,1 1 0,4-12 0,0 0-275,-1-1 1,-1 0-1,5-21 1,7-47-672,-10 42 728,-4 20 282,0 1 0,-2-1 0,-1 0 1,-1-29-1,-4 34 180,3 19-152,-1 0 0,1 0 0,0 1 0,0-1 0,-1 0 0,1 1 0,-1-1 1,1 0-1,0 0 0,-1 1 0,1-1 0,-1 1 0,0-1 0,1 0 0,-1 1 0,0-1 0,1 1-4,-1 0 0,1 0 0,0 0 0,-1 0 0,1 0 0,0 0 0,-1 0 0,1 0 0,0 0 0,0 0 0,-1 0 0,1 0 0,0 1 0,0-1 0,-1 0 0,1 0 0,0 0 0,0 0 0,-1 1 0,1-1 0,0 0 0,0 0 0,0 0 0,-1 1 0,1-1 0,0 0 0,0 0 0,0 1 0,0-1 0,0 0 0,0 0 0,-1 1 0,1 0-1,-4 11 274,3-11-238,-4 20 155,0 0 0,1 1 0,1-1 0,0 1 0,2-1 0,1 1 0,1 0 0,5 36 0,6 0 182,1-1 0,24 59 0,-35-110-368,1 0 0,-1 0-1,1-1 1,8 11 0,-10-14-56,1 0-1,-1 0 1,1 0-1,0 0 1,0 0-1,0-1 1,0 1-1,0-1 1,0 0 0,1 1-1,-1-1 1,0 0-1,1 0 1,-1 0-1,4 0 1,-3-1-5,0 0 0,0 0 0,0 0 0,0 0-1,4-1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12003,'0'2'598,"0"0"0,0 0 0,0 0 0,1 0 0,-1 0 0,1 0 0,-1 0 0,2 2 0,1 1-294,-1-1 0,1 0 0,0 0 1,4 4-1,2 4 638,2 2-414,1-1 0,0-1-1,28 23 1,48 26 155,-80-56-573,-3-2-30,0 0 0,-1 1 0,1 0 0,4 4 1,-8-6-37,0-1 0,1 1 0,-1 0 0,0-1 1,0 1-1,0 0 0,0 0 0,0 0 0,-1 0 1,1 0-1,-1 0 0,1 0 0,-1 0 0,0 0 1,1 3-1,-2 1 77,0 1 1,0 0-1,0-1 0,0 1 1,-1-1-1,0 0 0,-1 0 1,-5 11-1,1-4 96,-1 0 0,-18 21 0,8-14-96,-1-1 1,-1-2 0,-39 28-1,45-35-135,-25 17-997,32-26-855,7-1 1790,0 0 0,0 0 0,0 0 0,0-1 0,0 1 0,-1 0 0,1 0 1,0 0-1,0-1 0,0 1 0,0 0 0,0 0 0,0-1 0,0 1 0,0 0 0,0 0 0,0-1 0,0 1 1,0 0-1,0 0 0,0 0 0,0-1 0,0 1 0,0 0 0,0 0 0,0-1 0,0 1 0,1 0 0,-1 0 0,8-18-1296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4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89 2264,'0'0'1306,"0"0"-55,0 0 11,0 0 45,0 0 42,0 0 82,0 0 39,0 0-46,0 0-84,0-2 2314,1-6-2463,-1 3-870,0 4-236,1-1 0,-1 0 0,0 0 0,0 0 0,0 1 0,0-1-1,-1 0 1,1 0 0,0 1 0,-1-1 0,1 0 0,-1 1 0,0-1-1,1 0 1,-1 1 0,0-1 0,0 1 0,0-1 0,0 1 0,-2-2 0,1 0-38,0 1-3,0-1 1,0 0-1,-1 1 1,1-1-1,0 1 0,-1 0 1,0 0-1,1 0 0,-1 0 1,0 0-1,0 1 1,0-1-1,0 1 0,0 0 1,-1 0-1,1 0 1,0 0-1,-7 0 0,4 1 1,0 0-1,0 1 1,0 0 0,0 0-1,0 1 1,1 0-1,-1 0 1,0 0-1,1 0 1,0 1-1,-1 0 1,1 0-1,0 1 1,0-1-1,1 1 1,-1 0-1,1 0 1,0 1-1,0-1 1,-4 7 0,1 0 30,0 0 1,1 0 0,1 1-1,0-1 1,0 1 0,1 1-1,0-1 1,-2 21 0,5-29-51,0 1-1,1 0 1,-1-1 0,1 1 0,0-1 0,1 1 0,-1 0-1,1-1 1,0 1 0,0-1 0,0 1 0,1-1 0,-1 0-1,1 1 1,0-1 0,0 0 0,1 0 0,-1 0 0,1-1-1,4 6 1,-1-3 17,1 1 0,0-2-1,0 1 1,0-1-1,1 0 1,-1 0 0,1-1-1,0 0 1,1-1 0,12 5-1,-1-3 24,0-1-1,1-1 0,28 1 0,-40-4-8,1 0 0,11-2 0,-14 1-623,0 0 1,0 1-1,13 0 0,-20 0 502,0 0-1,0 0 1,0 0 0,0 0-1,1 0 1,-1 0 0,0 0-1,0 0 1,0 0 0,0 0 0,0 1-1,0-1 1,0 0 0,1 0-1,-1 0 1,0 0 0,0 0-1,0 0 1,0 0 0,0 0-1,0 1 1,0-1 0,0 0 0,0 0-1,0 0 1,0 0 0,0 0-1,0 0 1,0 0 0,0 1-1,0-1 1,0 0 0,2 8-1357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4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49 158 11130,'8'3'4793,"-6"5"-2592,10 5-41,-5 9-479,1 3-425,-8 3-568,4 4-128,-1-2-184,-6-4-88,8-6-136,-11-6-72,3-7-336,6-7-400,-6-9-1296,3-9-841,-12-4 1657</inkml:trace>
  <inkml:trace contextRef="#ctx0" brushRef="#br0" timeOffset="1">1 0 9522,'17'11'5337,"-8"-5"256,-1-2-3832,7 0 31,-6 6-432,-6-9-383,-3-1-673,0 3-528,0-3 128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4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12 442 10346,'-5'-9'3511,"4"7"-3127,1 1 0,-1-1 0,0 0 0,0 1 0,0-1 0,1 0 0,-1 0 0,1-2 0,0 3-264,0 0-1,0 0 1,0 1 0,0-1 0,0 0 0,1 0-1,-1 0 1,0 1 0,1-1 0,-1 0-1,1 0 1,-1 1 0,1-1 0,-1 0-1,1 1 1,-1-1 0,1 0 0,0 1-1,-1-1 1,1 1 0,0-1 0,-1 1-1,1-1 1,1 1 0,71-43 2237,58-35-1808,101-96-375,-214 160-163,-6 4-22,-3 4 30,-2 0-1,11-10 1,-17 14-39,1 1 0,0-1 0,-1 0-1,1-1 1,-1 1 0,0 0 0,0 0-1,0-1 1,0 1 0,0 0 0,0-1-1,0 1 1,-1-1 0,1-2 0,-1 4-36,0 1 0,0-1 1,0 0-1,-1 1 0,1-1 1,0 1-1,0-1 0,0 0 0,-1 1 1,1-1-1,0 1 0,0-1 1,-1 1-1,1-1 0,-1 1 1,1-1-1,0 1 0,-1-1 1,1 1-1,-1-1 0,1 1 1,-1 0-1,1-1 0,-1 1 0,1 0 1,-1 0-1,0-1 0,1 1 1,-1 0-1,1 0 0,-1 0 1,0 0-1,1-1 0,-1 1 1,0 0-1,1 0 0,-2 1 1,-1-1-314,0 0 1,0 0-1,0 0 1,0 1-1,0-1 0,-3 2 1,-14 8-2335,-7 5 1237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4705,'0'-3'678,"1"-9"2584,-1 11-3209,0 1 0,0 0 0,0 0 0,0 0 0,0 0 0,0 0 0,0-1 0,0 1 0,0 0 0,0 0 0,0 0 0,1 0 0,-1 0 0,0 0 0,0-1 0,0 1 0,0 0 0,0 0 0,0 0 0,1 0 0,-1 0 0,0 0 0,0 0 0,0 0 0,0 0 0,1 0 0,-1 0 0,0 0 0,0 0 0,0 0 0,0 0 0,1 0 0,-1 0 0,0 0 0,0 0 0,0 0 0,0 0 0,0 0 0,1 0 0,-1 0 0,0 0 0,0 0 0,0 0 0,0 0 0,0 0 0,1 0 0,-1 1 0,0-1 0,0 0 0,0 0 0,0 0 0,0 0 0,0 0 0,0 0 0,1 1 0,-1-1 0,0 0 0,0 0 0,0 0 0,4 4 532,-1 1 0,0-1 0,1 1 1,-1-1-1,3 9 0,6 7 448,-9-15-879,0-1 0,0 0 1,1 1-1,0-2 0,0 1 0,0 0 1,0-1-1,0 0 0,1 0 1,-1 0-1,1 0 0,0-1 0,0 0 1,0 0-1,0 0 0,0 0 1,0-1-1,1 0 0,-1 0 0,0-1 1,8 1-1,21-2 107,1 0 0,62-13 0,-42 5-55,-49 8-107,1 1 0,0-1 0,-1 1 0,1 0 0,0 1-1,11 1 1,-17-1-56,1-1-1,0 0 1,-1 1 0,1 0-1,0-1 1,-1 1-1,1 0 1,-1 0 0,1 0-1,-1 0 1,1 0-1,-1 0 1,0 1 0,1-1-1,-1 0 1,0 1-1,0-1 1,0 1 0,0-1-1,0 1 1,-1-1-1,1 1 1,0 0 0,-1-1-1,1 1 1,-1 0-1,1 0 1,-1-1 0,0 1-1,0 3 1,-1 3 82,0 1-1,0 0 1,-1-1 0,0 1-1,-1-1 1,-4 11 0,-3 8 54,3 1-473,1 0 1,1 0-1,-2 51 0,7-78-2,0 0 0,0 0 1,0 1-1,0-1 0,0 0 0,0 0 0,0 0 0,0 0 0,0 0 0,0 0 0,1 0 1,-1 0-1,0 0 0,1 0 0,-1 0 0,1 0 0,-1 0 0,1 0 0,-1 0 1,1-1-1,1 3 0,13 1-1970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1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7682,'3'48'3584,"5"-42"-1351,9-1-697,3-2 97,13-1-329,2-2-264,3 0-424,9 0-128,-14-2-192,-6 2-304,-6 0-1408,-13 1-784,1 12 1207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6921,'9'1'4129,"-2"3"72,17 3-2304,3-2-49,11-1-368,-1 0-263,-4-4-497,-3-1-176,-11-2-336,-1-2-48,-6 4-1088,0-1-1049,5 6 1257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257 152 4489,'2'1'566,"-1"-1"-1,1 0 1,-1 1-1,1-1 1,-1 0 0,1 0-1,-1 0 1,1 0 0,-1 0-1,1 0 1,-1 0-1,1-1 1,-1 1 0,1 0-1,-1-1 1,3 0 0,-3 0-152,0 0 1,0 0-1,0 0 1,0 0-1,0 0 1,0-1-1,0 1 1,0 0-1,-1 0 1,2-2-1,4-13-286,-5 12-19,1-1 14,-1 0-1,1 1 0,-1-1 1,0-8-1,-1 11-66,0 0 0,0 0 1,0 0-1,-1-1 0,1 1 0,0 0 0,-1 0 0,0 0 0,0 0 0,1 0 0,-1 0 1,0 0-1,-1 0 0,1 1 0,-3-4 0,0 0 64,-1 0 0,1 1 0,-1 0 0,-1 0 0,1 0 0,0 0 0,-1 1 0,0 0 0,-7-3 0,8 4-75,0 1 0,1 0 0,-1 0 0,0 0-1,0 0 1,0 1 0,0 0 0,0 0 0,0 0 0,0 0 0,1 1 0,-1 0 0,-6 2-1,5-1-21,0 0 0,0 1 0,1 0 0,-1 0 0,1 1 0,-1-1 0,1 1 0,0 1 0,1-1 0,-1 1 0,1-1 0,0 1 0,0 0 0,0 1 0,0-1 0,1 1 0,0-1 0,1 1 0,-1 0 0,1 0 0,0 1 0,-2 11 0,2 2 56,0 1 0,2-1 0,0 0 0,1 1 1,8 36-1,32 100 341,-27-108-315,85 250 399,-95-290-498,-1 1-1,-1 0 1,3 12 0,-5-21-31,0 0 0,0 0 0,0-1 0,0 1 0,0 0 0,0-1 0,0 1 0,0 0 1,0-1-1,0 1 0,0 0 0,0 0 0,-1-1 0,1 2 0,-1-2-22,1 0 0,0 0 0,0 0 0,0 0 1,-1 0-1,1 0 0,0 0 0,0 0 0,0 0 0,0 0 0,-1 0 0,1 0 0,0 0 0,0 0 0,0 0 0,-1 0 0,1 0 0,0 0 0,0 0 1,0 0-1,0 0 0,-1-1 0,1 1 0,0 0 0,0 0 0,0 0 0,0 0 0,0 0 0,-1 0 0,1-1 0,0 1 0,0 0 0,-3-3-567,1 0-1,0-1 0,-1 1 1,-1-5-1,-11-22-576</inkml:trace>
  <inkml:trace contextRef="#ctx0" brushRef="#br0" timeOffset="1">1 417 8538,'10'-4'4489,"8"4"-1401,8 1-879,3 1-281,9 2-615,-4-2-257,-6-4-416,4 2-192,-12-4-232,8-2-80,-3 6-968,-1-2-816,4 2 1015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2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11 7642,'-2'-2'597,"1"1"1,-1 0-1,0 0 0,1 0 1,-1 1-1,0-1 1,1 0-1,-1 1 1,0-1-1,0 1 0,-3-1 1,2 1-118,0 0 0,0 0-1,0 0 1,0 0 0,0 1 0,-5 1 0,1 0-57,0 1 0,1 0 1,-1 0-1,1 1 0,-8 4 1,8-3-266,-1 1 0,1 0 0,0 0 0,1 0 1,-1 0-1,1 1 0,1 0 0,-1 0 0,1 1 0,0-1 1,1 1-1,0 0 0,0 0 0,0 0 0,1 0 0,0 0 1,0 15-1,0-10-72,2 0 0,0 0 0,0-1 0,2 1 0,-1 0 0,2-1 0,-1 1 0,2-1 0,-1 0 0,2 0 0,7 15 0,-6-16-32,1 0 0,0-1 0,0 0 0,1 0 0,1-1 0,0 0 0,0 0 0,1-1 0,13 9 0,-10-9-450,0 0 0,1-1 0,0-1 0,0 0 0,0-1 0,0 0 0,23 3 0,-28-5-609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 4113,'0'-1'802,"0"0"0,0 0 0,0 0 0,-1 0-1,1 0 1,0 0 0,-1 0 0,1 0 0,0 0 0,-1 0 0,1 0 0,-1 0 0,0 0 0,1 0 0,-2 0-1,-3-7 3905,11 21-3560,6 27 1,-11-35-1037,-1-3-100,35 146 591,-8 62 40,-27-208-633,0 0-1,0 0 1,0-1 0,0 1-1,0 0 1,0 0-1,-1 3 1,1-5-7,0 0 0,-1 0 0,1 0 0,0 0 0,0 0 0,0 0 0,0 0 0,0 0 0,0 1 0,0-1 0,0 0 0,0 0 0,-1 0 0,1 0 0,0 0 0,0 0 0,0 0 0,0 0 0,0 0 0,0 0 0,-1 0 0,1 0 0,0 0 0,0 0 0,0 0 0,0 0 0,0 0 0,0 0 0,-1 0 0,1 0 0,0 0 0,0 0 0,0 0 0,0 0 0,0 0 0,0 0 0,0-1 0,-1 1 0,1 0 0,0 0 0,0 0 0,0 0 0,0 0 0,0 0 0,0 0 0,0 0 0,0 0 0,0-1 0,0 1 0,0 0 0,-1 0 0,-2-5 6,0 0 0,0 0 0,-2-6 0,0 1-17,1 0 0,0-1-1,1 1 1,0-1-1,-3-20 1,5 26 3,1 0 1,0-1-1,0 1 1,0 0-1,1 0 1,-1 0-1,1 0 1,0 0-1,1 0 1,-1 0-1,1 1 1,0-1-1,0 0 1,0 1-1,4-5 1,-3 6 4,-1 0-1,1 0 1,0 0 0,1 1 0,-1-1 0,0 1 0,1 0-1,-1 0 1,1 0 0,0 0 0,-1 1 0,1-1 0,0 1 0,0 0-1,0 0 1,0 1 0,0-1 0,7 1 0,2 0 5,1 0 1,-1 2 0,0-1-1,17 5 1,-22-4 9,0 0-1,0 1 0,-1 0 1,1 0-1,11 7 1,-16-9 0,-1 1 1,1 0 0,-1 0-1,1 0 1,-1 1-1,0-1 1,1 0-1,-1 1 1,0 0-1,-1-1 1,1 1-1,0 0 1,-1 0 0,0 0-1,1 0 1,-1 0-1,0 4 1,0-3 28,0 0 1,-1 1-1,0-1 1,1 1-1,-2-1 1,1 0-1,0 1 1,-1-1-1,0 0 1,0 1-1,0-1 1,-1 0-1,1 0 1,-4 6-1,2-5 2,0 0-1,-1 0 1,0-1 0,1 1-1,-2-1 1,1 0 0,0 0-1,-1-1 1,1 1 0,-10 4-1,-4 2-102,-1-2 0,1 0 0,-1-1-1,-1-1 1,1-1 0,-40 5 0,57-9 6,-1-1-93,0 1-1,0-1 0,1 1 1,-1-1-1,0 0 1,0 0-1,0-1 1,1 1-1,-1 0 0,0-1 1,1 0-1,-1 0 1,-4-1-1,7 1 173,0 1 1,-1 0-1,1 0 0,0-1 0,-1 1 0,1 0 0,0-1 1,0 1-1,-1 0 0,1-1 0,0 1 0,0 0 0,0-1 1,-1 1-1,1 0 0,0-1 0,0 1 0,0-1 1,0 1-1,0 0 0,0-1 0,0 1 0,0-1 0,0 1 1,0-1-1,0 0 0,9-14 299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4049,'-3'-2'3259,"-2"-2"7001,6 14-7279,-1-10-2994,16 94 2329,-16-93-2298,1 4 43,-1-1 1,1 0-1,0 1 0,1-1 0,-1 1 0,1-1 1,0 0-1,2 5 0,-4-9-84,0 0 1,0 0-1,1 1 1,-1-1-1,0 0 1,0 0-1,0 0 1,0 0-1,0 1 1,0-1-1,0 0 1,0 0-1,1 0 1,-1 0-1,0 0 0,0 0 1,0 0-1,0 1 1,0-1-1,1 0 1,-1 0-1,0 0 1,0 0-1,0 0 1,0 0-1,1 0 1,-1 0-1,0 0 1,0 0-1,0 0 0,1 0 1,-1 0-1,0 0 1,0 0-1,0 0 1,0 0-1,1 0 1,-1 0-1,0 0 1,0 0-1,0 0 1,0 0-1,1-1 0,-1 1 1,0 0-1,0 0 1,0 0-1,0 0 1,0 0-1,0 0 1,1-1-1,-1 1 1,0 0-1,4-11-1825,0-9 808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79 12147,'0'0'1388,"0"-2"2782,-6 0-2167,4 2-1886,-1 0-1,0 1 0,0-1 1,1 0-1,-1 1 0,0 0 1,-2 1-1,0-1-51,0 1 1,-1 0-1,1 0 1,1 1-1,-1-1 1,0 1-1,1 0 0,-1 0 1,1 1-1,0-1 1,0 1-1,0 0 1,0 0-1,1 0 0,0 1 1,0-1-1,-4 8 1,2-2-18,1 1 1,0-1 0,1 1-1,0 0 1,1 0-1,0 0 1,1 0 0,0 0-1,0 0 1,1 0-1,3 20 1,-2-24-46,1 0 0,-1 0 0,2 0 1,-1 0-1,1 0 0,0 0 0,0 0 0,1-1 0,0 1 0,0-1 0,1 0 1,-1-1-1,1 1 0,0-1 0,1 0 0,0 0 0,-1 0 0,11 5 0,-8-5-4,-1-1 0,1 0-1,0-1 1,0 0-1,0 0 1,1-1 0,-1 0-1,0 0 1,1-1-1,0 0 1,-1 0 0,1-1-1,0-1 1,-1 1-1,1-1 1,16-4-1,-19 3 0,0 0 0,-1-1-1,1 1 1,0-1-1,-1 0 1,1-1-1,-1 1 1,0-1-1,0 0 1,0-1 0,-1 1-1,0-1 1,1 0-1,3-6 1,-4 4 4,1-1 0,-1 1 0,-1-1 0,1 0 0,-1-1 0,-1 1 0,1 0 0,-1-1 0,-1 1 0,1-13 0,-1 6 29,-2 0 0,1 0-1,-2 0 1,0 0 0,-1 1 0,0-1 0,-8-18 0,8 23 8,-1 0 0,-1 0 0,0 1 1,0-1-1,-1 1 0,-1 1 0,1-1 0,-1 1 1,0 0-1,-1 1 0,-8-8 0,10 11-12,0 1-1,-1-1 1,1 1 0,-1 0-1,1 1 1,-1-1 0,0 1-1,0 1 1,0-1-1,0 1 1,0 0 0,0 1-1,-12 0 1,3 1-96,1 1 0,0 1 0,0 0 1,-1 1-1,-15 6 0,24-8 205,1 0-1,-1 1 1,1 0-1,0 0 1,0 1-1,0-1 1,-8 9-1,0 6 432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6473,'-3'-3'3321,"3"3"-376,2 0-609,-2-1-271,0 1-369,-2 0-872,2 0-360,-1 0-448,1 0-328,0 0-1336,0 0-809,0 0 1409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 6521,'0'0'247,"0"0"-1,0 0 1,0 0-1,0 0 1,0 0-1,0-1 1,-1 1-1,1 0 1,0 0-1,0 0 1,0 0-1,0 0 1,0 0-1,0 0 1,-1-1-1,1 1 1,0 0-1,0 0 1,0 0-1,0 0 1,0 0-1,-1 0 1,1 0-1,0 0 1,0 0-1,0 0 1,0 0-1,-1 0 1,1 0-1,0 0 1,0 0-1,0 0 1,0 0-1,0 0 1,-1 0-1,1 0 1,0 0-1,0 0 1,0 0-1,0 1 1,-1-1-1,0 10 1973,1 6-1615,0 0 0,2-1 0,4 22 0,1 2 441,-2-14-403,-3-16-348,0-1 0,0 1 0,-1 0 0,0 0 0,-1 0 0,-1 13-1,1-21-230,-1 1 0,1 0 0,-1-1 0,1 1 0,-1-1 0,0 1 0,0 0-1,0-1 1,0 0 0,0 1 0,0-1 0,0 0 0,-1 1 0,1-1 0,0 0-1,-1 0 1,1 0 0,-1 0 0,1 0 0,-1-1 0,-1 2 0,-2-1 28,0 1 1,0-1-1,0 0 1,0 0 0,0 0-1,-6 0 1,-1-1-103,-1 0 0,1-1 0,-1 0 1,1-1-1,-21-6 0,24 6-323,1-1 0,0-1 0,0 1 0,0-1 0,1-1 0,-1 1 0,1-1 0,0-1 0,-8-7 0,-14-19-894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7290,'-14'3'3480,"12"13"-935,-3 6-577,-4 13-231,-1 2-161,-7 6-424,5 1-200,8-2-383,3-3-177,9-7-280,4-8-280,10-12-985,-2-7-951,11-5 1240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8458,'5'1'9819,"24"-2"-8502,-24 1-1216,-2 0-58,1 0 0,-1 0 1,0 0-1,1 0 1,-1-1-1,0 0 1,1 0-1,-1 0 0,0 0 1,0 0-1,0-1 1,0 1-1,0-1 1,0 0-1,0 0 1,0 0-1,4-4 0,-3 1-25,0-1-1,0 0 0,0 0 0,-1 0 1,1-1-1,-1 1 0,-1-1 0,0 1 1,3-12-1,-4 15-29,-1 0 1,0 0-1,0 0 1,0 0-1,0-1 1,0 1-1,0 0 0,-1 0 1,1 0-1,-3-5 1,2 6-7,0 0 0,0 0 0,0 0 0,-1 0 0,1 1 0,0-1 0,-1 0 0,1 1 0,-1-1 0,0 1 0,1-1 0,-1 1 0,0 0 0,0 0 0,0 0 0,-3-1 0,2 0 14,0 1 0,-1 0 0,1 1 0,0-1 0,0 1 0,-1-1 0,1 1 0,0 0 0,-1 0 0,1 0 0,0 1 0,-1-1 0,1 1 0,-6 2 0,7-2 24,0-1 0,0 2 0,-1-1 0,1 0 0,0 0 0,0 1 0,0-1-1,0 1 1,1-1 0,-1 1 0,0 0 0,1 0 0,-1-1 0,1 1-1,-1 0 1,1 1 0,0-1 0,0 0 0,0 0 0,-1 5 0,1 2 113,0 0 1,0 0-1,1 0 1,0 0-1,1 0 0,0 1 1,0-1-1,1-1 1,0 1-1,1 0 1,0 0-1,0-1 1,1 1-1,0-1 0,8 12 1,-9-17-149,-1 0 0,1 0 1,0 0-1,-1 0 0,1-1 0,0 1 0,1-1 1,-1 0-1,0 0 0,1 0 0,-1-1 1,1 1-1,0-1 0,-1 1 0,8 0 1,-6-1 41,1-1 1,0 0 0,0 0 0,0 0-1,-1 0 1,1-1 0,0 0 0,-1 0-1,12-5 1,10-4 211</inkml:trace>
  <inkml:trace contextRef="#ctx0" brushRef="#br0" timeOffset="1">241 1 9770,'15'6'4529,"7"9"-1904,-4-2-713,8 6-24,-7 1-375,-10-1-321,2 1-472,-6 3-184,-9 7-280,4 2-208,-19 4-824,-4-2-496,-1-3-1033,-11-3 1273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12187,'0'-4'4353,"8"8"-3505,-4 0-32,-1 4-32,-1 1-448,-2-1-1832,4 4 1080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11506,'6'8'4625,"0"2"-2896,-4 2-529,-4-4-1264,-2 0-896,2-3-1849,5-5-992,12-8 2393</inkml:trace>
  <inkml:trace contextRef="#ctx0" brushRef="#br0" timeOffset="1">212 44 8386,'11'12'3945,"-11"-8"-1657,1 5-592,-8-7-967,2 0-697,9 0-1425,-4-2-759,0 0-1385,0 0 2049</inkml:trace>
  <inkml:trace contextRef="#ctx0" brushRef="#br0" timeOffset="2">485 0 7922,'1'2'3993,"5"-1"-865,-2-1-823,-4 0-625,0 0-832,0 0-632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9690,'15'-1'4281,"-6"2"-2161,-5-1-607,-7 2-1697,-3-2-1897,4 0 1273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9:5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8010,'-1'-2'637,"0"1"0,0 0 1,-1-1-1,1 1 0,0-1 1,-1-3-1,2 5-515,0 0 0,0-1-1,-1 1 1,1 0 0,0 0-1,0-1 1,0 1 0,0 0 0,0 0-1,0-1 1,0 1 0,0 0 0,0 0-1,0-1 1,0 1 0,0 0 0,1 0-1,-1 0 1,0-1 0,0 1 0,0 0-1,0 0 1,0-1 0,1 1-4,-1 0-1,1-1 1,-1 1 0,1 0 0,-1 0 0,0-1-1,1 1 1,-1 0 0,1 0 0,-1 0 0,1 0-1,-1 0 1,1 0 0,-1 0 0,1 0-1,-1 0 1,2 0 0,1 1 132,0 0-1,0 0 0,0 1 1,0-1-1,0 1 1,-1-1-1,1 1 0,0 0 1,-1 0-1,1 0 1,-1 1-1,4 3 1,-3-3-108,14 15 321,1 1 1,-2 0-1,-1 1 1,0 1-1,14 29 1,-22-37-272,-1 1 0,-1 1 0,0-1 1,0 1-1,-2 0 0,0 0 0,-1 0 1,0 0-1,-1 0 0,-1 19 1,-2-16-148,-1 0 0,0 0 1,-1 0-1,-1-1 0,-1 1 1,0-1-1,-1 0 0,-10 16 1,-2-2-1131,-1 0 0,-47 56 1,25-39 61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84 5961,'-6'-1'7869,"0"-1"-3606,5 0-4090,-1 1 0,0-1 0,0 0 0,1 0 0,-1 1 0,-1-4 0,-7-8 799,-25-22-121,33 33-773,0 0 0,0 0-1,-1 1 1,1-1-1,-1 1 1,1-1 0,-1 1-1,0 0 1,1 0 0,-1 0-1,0 1 1,0-1 0,0 1-1,1-1 1,-1 1 0,-5 0-1,1 1 8,1 0-1,-1 1 1,1 0-1,-1 0 0,-5 3 1,7-4-38,-4 3 20,-1 0 0,1 1 1,0 0-1,1 0 0,-1 1 0,1 0 0,0 1 1,0 0-1,-10 12 0,15-16-45,0 1 0,1 0 0,-1 0 1,1 0-1,0 0 0,0 0 0,0 0 0,0 1 0,1-1 1,0 1-1,-1-1 0,2 1 0,-1-1 0,1 1 0,-1 0 0,1-1 1,1 1-1,-1 0 0,1-1 0,-1 1 0,1-1 0,3 9 1,-2-8-3,1 0 0,-1-1 0,1 1 0,0 0 1,0-1-1,1 0 0,-1 0 0,1 0 1,0 0-1,0 0 0,1-1 0,-1 0 1,1 0-1,-1 0 0,7 3 0,6 1 36,0 0-1,0-1 1,22 5-1,-25-9-82,1 1 0,0-2-1,23 1 1,-10-3-2419,-1-1-3516,-4-2 3162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9618,'4'21'5031,"10"34"0,-4-20-2597,-5-13-1820,0 0 0,-2 0-1,1 43 1,-9-69-5116,4 2 3519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833 1 20676,'-7'6'573,"0"0"0,-1 0 0,0-1-1,0 0 1,-15 7 0,1-1-274,-267 154 857,-34 28-1067,301-179-90,-85 58-150,100-67 115,7-5 28,0 0-1,0 0 0,0 0 1,0 0-1,-1 0 0,1 0 1,0 0-1,0 0 1,0 0-1,0 0 0,0 0 1,0 0-1,0 0 0,0-1 1,0 1-1,0 0 0,0 0 1,0 0-1,0 0 0,-1 0 1,1 0-1,0 0 0,0 0 1,0-1-1,0 1 0,0 0 1,0 0-1,0 0 0,0 0 1,0 0-1,0 0 0,0 0 1,0 0-1,0-1 0,0 1 1,0 0-1,0 0 1,1 0-1,-1 0 0,0 0 1,0 0-1,0 0 0,0 0 1,0-1-1,0 1 0,0 0 1,0 0-1,0 0 0,0 0 1,0 0-1,0 0 0,0 0 1,1 0-1,-1 0 0,5-10-1196,0 1 0,1 0 0,12-13 0,-12 14 103,14-16-901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 11610,'-10'-10'4745,"6"0"-2328,2 2-705,4 3-63,0 4-209,5-1-656,-7 2-224,0 0-264,0 0-112,11 2-184,1 0-336,4 1-1184,31 9-1001,-31-8 1473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 7642,'-8'4'3664,"8"0"-1463,6 2-849,3-1-80,3-2-359,1-3-137,17-4-264,3-4-120,7-2-208,-4 4-136,-10-1-1424,-3 2-601,-7 1 1129</inkml:trace>
  <inkml:trace contextRef="#ctx0" brushRef="#br0" timeOffset="1">91 132 8634,'-11'8'4217,"7"-2"-1745,7-6-623,1 0-113,-4-2-344,5 1-143,22 0-225,33-9-160,-36 4-352,0-5-144,-4 3-184,-6 4-352,-4-2-1456,-6-2-1401,0-11 1769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6009,'0'0'2641,"2"6"1119,-1-3-559,31 149 340,4 13-1709,-1-48-675,-37-117-892,-3-8-144,-12-72-118,16 72-6,0 0-1,0 0 0,1 0 1,0 0-1,0-1 0,3-9 1,-3 16 1,0 0-1,1 0 1,-1 0 0,1 0 0,0 1 0,-1-1 0,1 0 0,0 0 0,0 0 0,0 1 0,1-1 0,-1 1-1,0-1 1,1 1 0,-1-1 0,0 1 0,1 0 0,0-1 0,-1 1 0,1 0 0,0 0 0,0 0 0,-1 1 0,1-1-1,0 0 1,0 1 0,4-1 0,4-1 18,1 2 0,0 0 0,0 0-1,-1 1 1,1 0 0,0 1 0,19 5 0,-22-4 67,0 0 0,-1 0 0,1 0 0,-1 1 0,0 0 0,0 0 0,0 1 0,-1-1 0,0 2 0,11 10 0,-9-7 137,-6-7-145,0 0 0,0 0 0,0 1 0,0-1-1,0 1 1,-1-1 0,2 5 0,-2-6-41,-1 0 0,0 1 1,0-1-1,0 0 0,0 0 1,0 1-1,0-1 0,0 0 1,0 0-1,-1 0 0,1 1 1,0-1-1,-1 0 1,1 0-1,-1 0 0,1 0 1,-1 0-1,0 0 0,1 0 1,-1 0-1,0 0 0,-1 1 1,-2 3 19,0 0 1,-1-1-1,1 0 1,-1 0-1,0 0 0,-1-1 1,1 1-1,0-1 1,-1-1-1,0 1 1,0-1-1,0 0 1,-9 2-1,4-2-71,0 0 0,0-1-1,0-1 1,0 0 0,0 0-1,-21-5 1,31 5-61,-1 0 0,1 0-1,0 0 1,0 0 0,0 0-1,-1-1 1,1 1 0,0-1-1,0 1 1,0-1 0,0 1-1,0-1 1,0 1 0,0-1-1,0 0 1,0 0 0,-1-1 0,2 2-2,0 0 0,0 0 0,-1 0 0,1-1 0,0 1 0,0 0 0,0 0 1,0-1-1,0 1 0,0 0 0,0 0 0,0 0 0,0-1 0,0 1 0,0 0 1,0 0-1,0-1 0,0 1 0,0 0 0,0 0 0,0-1 0,1 1 0,-1 0 1,0 0-1,0 0 0,0-1 0,0 1 0,0 0 0,0 0 0,1 0 0,-1 0 1,0-1-1,0 1 0,0 0 0,0 0 0,1 0 0,-1 0 0,0 0 1,0 0-1,0-1 0,1 1 0,-1 0 0,0 0 0,0 0 0,1 0 0,1-1-460,11-6-968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5273,'-1'1'325,"1"-1"-1,0 1 0,0-1 1,0 1-1,0-1 1,0 1-1,-1 0 1,1-1-1,0 1 0,1-1 1,-1 1-1,0 0 1,0-1-1,0 1 1,0-1-1,0 1 0,0 0 1,1-1-1,-1 1 1,0-1-1,1 1 1,-1-1-1,0 1 0,1-1 1,0 2-1,0-2 1741,-1 0-224,0 0-286,1 2-298,26 35 747,-16-22-1728,4 2 329,17 31 0,-25-36-340,0 1 1,-1 0-1,0 0 1,-2 0-1,5 17 1,-7-22-154,-1 0 0,0 0-1,0 1 1,-1-1 0,0 0 0,0 1 0,-1-1 0,0 0-1,0 1 1,-3 7 0,2-12-85,1 0 0,-1 0 1,0 0-1,0-1 0,0 1 0,-1 0 0,1-1 0,-1 0 1,0 0-1,0 1 0,0-2 0,0 1 0,-1 0 0,1-1 1,-1 1-1,1-1 0,-1 0 0,0 0 0,0-1 0,-7 3 0,8-3-197,-1 0-1,1-1 0,0 1 0,-1-1 0,1 0 1,0 0-1,-1 0 0,1-1 0,0 1 0,0-1 0,-7-1 1,7 0-262,0 1 1,1 0 0,-1-1 0,0 0 0,0 0-1,1 1 1,-1-2 0,1 1 0,0 0 0,0 0-1,0-1 1,0 1 0,-3-6 0,2 3-77,1-1 0,0 1 0,0-1 0,-1-7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9818,'8'-9'4257,"2"6"-2121,-2-2-327,-4 8-513,-2 6-400,1-1-904,-2 3-808,3 5 528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52 8994,'35'-42'3977,"-38"38"-1809,-5-2-191,-4 10-369,-1 7-296,-3 9-480,4 5-103,2 10-145,2-1-80,8 5-176,0-7-104,10-2-152,3-8-40,9-12-40,-1 2-144,4-13-648,-1 1-601,-8-8 825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7458,'28'9'7671,"-10"-5"-6412,18 4-1,-35-8-1155,1 0 0,-1 0 0,1 0 0,-1 0 0,1 0 0,-1 0 0,1 0 0,-1 0-1,1-1 1,-1 1 0,1 0 0,-1-1 0,0 1 0,1-1 0,-1 0 0,0 0 0,1 1-1,-1-1 1,0 0 0,2-2 0,1 0 142,3-3-90,-1 0-1,0 0 0,-1-1 1,1 0-1,-1 0 0,5-10 1,-9 14-203,1 0 1,-1-1-1,0 1 1,0 0-1,0-1 1,0 1-1,-1 0 1,0-1-1,1 1 1,-1-1-1,0 1 1,-1-1-1,1 1 1,-1 0-1,1-1 1,-1 1-1,0 0 1,0-1-1,0 1 1,-1 0-1,1 0 1,-1 0-1,0 0 1,-2-3-1,2 3 30,-1 0 1,1 0-1,-1 0 0,0 0 0,0 0 0,0 1 0,0-1 0,0 1 0,-1 0 0,1 0 0,-1 0 0,1 1 0,-1-1 0,0 1 0,1 0 0,-1 0 0,0 0 0,0 1 0,0-1 0,-6 1 0,9 0 41,-1 0 1,1 0-1,0 0 0,0 0 0,0 0 0,0 1 0,0-1 1,0 1-1,0-1 0,0 0 0,0 1 0,0-1 0,1 1 1,-1 0-1,0-1 0,0 1 0,0 0 0,0 0 0,1-1 1,-1 1-1,0 0 0,1 0 0,-1 0 0,1 0 0,-1 0 1,1 0-1,-1 0 0,1 0 0,0 0 0,0 0 0,-1 0 1,1 0-1,0 0 0,0 0 0,0 1 0,0 4 110,0-1-1,1 0 1,-1 0-1,1 0 1,0 0-1,3 7 1,4 10 348,1-1 1,0 0-1,24 36 1,-31-55-485,0 1 0,0 0 1,0-1-1,0 1 0,1-1 1,-1 1-1,1-1 0,0 0 1,0 0-1,-1-1 0,1 1 1,5 2-1,-7-4 12,1 1 1,0-1-1,-1 0 0,1 1 1,0-1-1,-1 0 0,1 0 1,0 0-1,-1 0 0,1 0 1,0-1-1,-1 1 0,1 0 1,0-1-1,-1 1 0,1-1 1,-1 0-1,1 1 0,-1-1 1,1 0-1,-1 0 0,1 0 1,-1 0-1,0 0 0,0 0 1,3-3-1,16-20 283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7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8874,'7'6'4473,"6"3"-1625,0 7-591,6 4-169,2 5-583,-1 3-249,-5 4-400,-5 1-128,-8 5-208,-5-2-135,-13-3-169,-1 1-56,-8 1-472,-6-7-521,15-3 2466,5-7-1545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7586,'0'-1'323,"0"0"0,0 0 0,0 0 0,0 0 0,1 0 0,-1 0 0,0 0 0,1 0 0,-1 0 0,1 0 0,0-1 0,-1 1-241,0 1-1,0 0 1,1 0 0,-1 0-1,0 0 1,0 0-1,0 0 1,0-1 0,1 1-1,-1 0 1,0 0 0,0 0-1,0 0 1,1 0-1,-1 0 1,0 0 0,0 0-1,1 0 1,-1 0 0,0 0-1,0 0 1,0 0-1,1 0 1,-1 0 0,0 0-1,8 7 1617,-5-2-1229,0 1 0,0 0 0,0 0 0,-1 0 0,0 0 0,2 12 0,-2-13-286,36 215 3830,-31-168-3474,-3-26-301,2 12 94,-2 1-1,0 41 1,-7-68-235,3-12-92,0 0-1,0 0 0,0 1 0,-1-1 1,1 0-1,0 0 0,0 0 0,0 1 1,-1-1-1,1 0 0,0 0 1,0 0-1,0 0 0,-1 0 0,1 0 1,0 1-1,0-1 0,-1 0 0,1 0 1,0 0-1,0 0 0,-1 0 0,1 0 1,0 0-1,0 0 0,-1 0 0,1 0 1,-1-1 2,-1 1 1,1-1-1,0 0 1,0 0-1,0 1 1,0-1 0,0 0-1,0 0 1,0 0-1,0 0 1,0 0-1,0 0 1,0-1 0,1 1-1,-2-2 1,-3-7-12,-1 0 0,1-1 0,1 0 1,0 0-1,1 0 0,0 0 0,0-1 0,-1-16 1,4 22-7,0 1 1,0 0-1,1 0 1,0 0-1,-1 0 1,2 0-1,-1 0 1,0 0-1,4-7 1,-3 8 3,0 1 0,0-1 0,1 1 0,-1 0 0,1 0 0,0 0 0,-1 0-1,2 0 1,-1 0 0,0 1 0,0 0 0,1 0 0,5-3 0,-4 2 15,1 1 0,0 0 0,0 0 0,0 1 0,0-1 0,0 2-1,0-1 1,1 0 0,-1 1 0,0 0 0,0 1 0,0-1 0,1 1-1,-1 0 1,0 1 0,0 0 0,-1 0 0,1 0 0,0 0 0,0 1 0,-1 0-1,10 7 1,-13-8 30,0 0 0,0 1 0,0-1 0,0 1-1,0-1 1,-1 1 0,0 0 0,1 0 0,-1-1-1,0 1 1,0 0 0,0 0 0,-1 0 0,1 0-1,-1 0 1,0 0 0,1 1 0,-1-1 0,-1 0 0,1 0-1,0 0 1,-1 0 0,-1 4 0,1-2 38,-1 0-1,1 1 1,-1-1 0,-1 0 0,1-1 0,-1 1 0,0 0-1,0-1 1,0 1 0,0-1 0,-1 0 0,0 0 0,-4 4-1,-3-1-21,0-1 0,-1 0 0,1 0 0,-1-1 0,0-1-1,-1 0 1,1-1 0,-17 3 0,26-6-61,-17 1-661,20-1 588,0 0 0,-1 0 1,1 0-1,-1 0 0,1 0 0,-1 0 1,1 0-1,0 0 0,-1 0 1,1 0-1,-1-1 0,1 1 0,0 0 1,-1 0-1,1-1 0,0 1 0,-1 0 1,1-1-1,0 1 0,-1 0 0,1-1 1,0 1-1,-1 0 0,1-1 1,0 1-1,0 0 0,0-1 0,0 1 1,-1-1-1,1 1 0,0-1 0,0 1 1,0 0-1,0-1 0,0 1 0,0-2 1,1-1-630,-1 0 0,1 1 0,0-1 0,1 0 0,-1 0 0,0 0 1,1 1-1,0-1 0,2-3 0,11-14-1346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6665,'-7'18'4121,"13"-4"624,-4-2-1976,6 2-609,-1 9-103,-3-2-585,-3 3-344,2 0-471,1-1-209,3-2-272,-3-2-96,0-6-40,-2-6-208,0-3-601,3-4-503,-5-2-1424,0 1 1647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6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57 10338,'-40'-41'4297,"39"39"-3928,0 1-1,0 0 1,0 0 0,0 0 0,0 0-1,-1 0 1,1 0 0,0 0-1,-1 0 1,1 0 0,-1 1-1,1-1 1,-1 0 0,1 1-1,-1-1 1,-1 1 0,2 0-260,0 0 1,-1 0 0,1 1 0,0-1 0,0 1-1,0-1 1,0 1 0,-1-1 0,1 1 0,0-1-1,0 1 1,0 0 0,-1 1 0,-4 2 4,-11 10-23,0 1-1,0 1 1,2 0-1,-1 1 1,2 0-1,1 1 1,-22 39-1,30-49-83,1 0 0,0 1-1,1 0 1,0-1 0,0 1 0,-1 11-1,3-15-3,1-1 0,-1 0 0,1 0 0,0 0-1,1 1 1,-1-1 0,1 0 0,0 0 0,0 0-1,0 0 1,0 0 0,1 0 0,-1 0 0,1 0 0,4 6-1,0-3 44,0 1 1,1-1-1,0-1 0,0 1 0,1-1 0,0 0 0,0-1 0,0 0 1,12 6-1,0-2 140,1-1 0,0-1 0,24 5 0,-28-8-114,0-1 1,0-1-1,1 0 1,-1-2-1,29-2 1,-34 2-637,-5 2-1118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55 6505,'-18'-20'8185,"13"15"-6511,-1 0 1,0 1-1,-10-7 0,14 10-1569,1 0 1,-1 0-1,0 0 0,0 0 0,0 1 0,0-1 1,-3 1-1,2-1-21,0 0-33,0 1-1,0-1 1,0 1-1,0 0 1,0 0-1,-4 0 1,6 1-29,-1-1 0,1 0 0,0 1 0,-1-1 1,1 1-1,0 0 0,0-1 0,-1 1 0,1 0 1,0 0-1,0 0 0,0 0 0,0 0 0,0 0 0,0 0 1,0 0-1,0 0 0,0 0 0,0 2 0,-1 1 28,-2 2 0,1-1-1,0 1 1,0 0 0,1 0-1,-1 0 1,-2 13 0,4-9-7,0 1 0,1-1 1,0 1-1,1 0 1,0-1-1,0 1 0,1-1 1,5 16-1,-5-21-84,0-1-1,0 1 0,1 0 1,-1-1-1,1 0 1,0 1-1,0-1 0,6 6 1,-6-7-99,0-1 1,-1 0-1,1 0 0,0 0 1,0 0-1,0-1 1,0 1-1,1-1 0,-1 0 1,0 0-1,1 0 1,-1 0-1,1 0 1,3-1-1,23 0-1991,5-6 804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0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39 5569,'-1'-3'882,"0"0"-1,0 1 0,0-1 1,0 0-1,0 1 1,-1-1-1,1 1 1,-1 0-1,0 0 1,0 0-1,-3-3 0,4 4-682,0 0-1,0 0 0,0 1 0,-1-1 1,1 1-1,0-1 0,-1 1 1,1 0-1,0-1 0,-1 1 0,1 0 1,0 0-1,-1 0 0,1 0 0,0 0 1,-1 0-1,1 0 0,-1 0 1,1 1-1,0-1 0,-1 1 0,1-1 1,0 1-1,-2 0 0,1 1-116,0-1 0,0 0 1,0 1-1,0-1 0,0 1 0,0 0 0,0 0 0,1 0 0,-1 0 1,1 0-1,0 0 0,-1 0 0,1 0 0,0 0 0,0 1 0,0-1 1,1 0-1,-2 4 0,0 5 52,1 0 1,-1 20-1,1-28-96,1 23 141,1 1 0,8 45 1,18 52 202,-3-18-171,-23-102-305,3 24 375,-4-27-330,0 0-1,0-1 0,1 1 1,-1 0-1,0 0 0,0 0 1,0-1-1,-1 1 0,1 0 1,0 0-1,0-1 0,0 1 1,0 0-1,-1 0 0,1-1 1,0 1-1,-1 0 0,1-1 1,-1 1-1,1 0 1,0-1-1,-1 1 0,1-1 1,-1 1-1,0-1 0,1 1 1,-2 0-1,-5-1-1674,0-5 659</inkml:trace>
  <inkml:trace contextRef="#ctx0" brushRef="#br0" timeOffset="1">0 261 8266,'4'6'4105,"7"-6"-977,5 0-1335,2-5 55,4-2-248,0-1-319,4 3-609,-1 4-240,-1-5-584,-3-2-568,-5-1 472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0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 12131,'-13'-2'4785,"10"4"-3009,-4 6-200,11 10-183,7 9-249,-3 5-464,0 1-120,5 3-128,2-3-48,-8 1-120,1 0-64,-11 1-96,-8-2 8,-1-1-376,-12-4-432,-1-9-1232,-7-4 1168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6785,'1'15'4163,"4"7"-2257,0 3-704,12 148 3895,-2-12-3180,-15-154-1850,2 1 1,-1-1-1,1 0 1,0 0-1,1 0 0,3 7 1,0-6-2,-6-8-64,0 0-1,0 0 1,0 0-1,0 0 1,0 0-1,0 0 1,1 0-1,-1 0 1,0 0 0,0 0-1,0 0 1,0 0-1,0 0 1,0 0-1,0 0 1,0 0-1,0 0 1,1 0-1,-1 0 1,0 0 0,0 0-1,0 0 1,0 0-1,0 0 1,0 0-1,0 0 1,0 0-1,0 0 1,1 0-1,-1 0 1,0 0 0,0 0-1,0-1 1,0 1-1,0 0 1,0 0-1,0 0 1,0 0-1,0 0 1,0 0 0,0 0-1,0 0 1,0 0-1,1-2 9,-1 1-1,0-1 0,0 1 1,0 0-1,0-1 0,0 1 1,0-1-1,0 1 1,0-1-1,-1-1 0,-3-14 31,-2-3-43,2 0 0,0-1 0,1 0 0,0-29 1,3 47-2,0 1-1,0-1 1,1 0 0,-1 1 0,1-1 0,0 1 0,-1-1 0,1 1 0,0 0 0,0-1-1,1 1 1,-1 0 0,0 0 0,3-3 0,-3 4 3,1 0 0,-1-1 0,1 1 0,0 0 0,0 0 0,0 0 0,-1 0 0,1 0 0,0 0 1,0 0-1,0 1 0,1-1 0,-1 1 0,0 0 0,0-1 0,0 1 0,3 0 0,5 1 55,0 0 0,-1 0 0,1 1-1,-1 1 1,1-1 0,-1 1 0,0 1 0,0 0 0,13 7-1,-11-4 112,-1 0 0,1 0 1,-1 1-1,-1 0 0,1 1 0,13 17 0,-20-23-102,-1 0 1,-1-1 0,1 1-1,0 0 1,-1 1 0,1-1-1,-1 0 1,1 4 0,-2-5-25,1 0 1,-1-1-1,0 1 1,0 0 0,0 0-1,0-1 1,0 1-1,-1 0 1,1-1-1,0 1 1,-1-1-1,1 1 1,-1 0-1,0-1 1,1 1-1,-1-1 1,0 1-1,-2 1 1,-2 3 70,-1 0-1,1 0 1,-1-1 0,0 0-1,-1 0 1,1-1 0,-1 0-1,0 0 1,0 0 0,0-1-1,-13 4 1,14-5-199,-1 0 1,0-1-1,0 0 1,0 0 0,0 0-1,0-1 1,0 0-1,-1-1 1,1 1-1,0-1 1,0-1-1,1 1 1,-9-4-1,12 4-153,1 0-1,0 0 1,0 0-1,0 0 1,0-1-1,1 1 1,-4-3-1,5 3 91,-1 1 0,1-1-1,-1 1 1,1-1 0,0 1-1,-1-1 1,1 1 0,0-1 0,-1 1-1,1-1 1,0 0 0,0 1 0,-1-1-1,1 0 1,0 1 0,0-1-1,0 0 1,0 1 0,0-1 0,0 0-1,0 1 1,0-1 0,0 1 0,0-1-1,1 0 1,-1 1 0,0-1-1,0 0 1,1 1 0,-1-1 0,0 1-1,1-1 1,-1 0 0,15-13-1397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6769,'85'15'9518,"-72"-13"-8679,1 1 0,-1 0 0,16 6 0,-28-9-789,0 1 0,1-1-1,-1 1 1,1 0 0,-1-1 0,0 1 0,0 0 0,1 0-1,-1 0 1,0 0 0,0 0 0,0 0 0,0 0 0,0 0-1,0 0 1,0 1 0,-1-1 0,1 0 0,0 1 0,-1-1 0,1 0-1,-1 1 1,1-1 0,-1 1 0,0-1 0,1 1 0,-1-1-1,0 1 1,0-1 0,0 3 0,-1 1 2,0-1 1,1-1 0,-1 1-1,-1 0 1,1 0-1,0 0 1,-1 0-1,0-1 1,0 1-1,-3 3 1,-1 0 57,0 0 0,0-1 0,-1 1 1,-10 6-1,7-5 172,-12 12 0,21-19-254,1-1-1,-1 1 1,0-1 0,1 1 0,-1 0 0,1-1-1,-1 1 1,1 0 0,0-1 0,-1 1 0,1 0-1,0 0 1,-1 0 0,1-1 0,0 1 0,0 1-1,0-1-16,0-1-1,0 0 0,0 1 0,0-1 0,0 0 1,1 0-1,-1 1 0,0-1 0,0 0 0,0 1 1,1-1-1,-1 0 0,0 0 0,0 0 0,1 1 1,-1-1-1,0 0 0,0 0 0,1 0 0,-1 0 1,0 1-1,1-1 0,-1 0 0,0 0 1,1 0-1,0 0 0,1 0 5,0 1 0,1-1-1,-1 0 1,0 0 0,1-1 0,-1 1 0,0 0-1,1-1 1,2 0 0,-2-1-11,1 0 0,-1 1 0,0-1 0,0 0 0,0-1 0,4-3 0,3-3-51,15-9-1466,28-16-1,-26 19 467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18 4513,'-15'-8'12136,"13"7"-11941,1 0 0,-1 0-1,1 0 1,0 0 0,-1 0-1,0 0 1,1 1 0,-1-1 0,1 1-1,-1-1 1,0 1 0,1 0-1,-1-1 1,0 1 0,0 0-1,1 0 1,-1 0 0,0 0-1,1 1 1,-4 0 0,2-1-123,1 1 0,-1-1 0,0 1 0,1 0 0,-1 0 0,1 0 0,-1 1 0,1-1 0,0 0 0,-1 1 0,1 0 0,0-1 0,0 1 0,0 0 0,0 0 0,1 0 0,-1 0 0,0 0 0,1 1 0,0-1 0,-1 0 0,1 1 0,0-1 0,0 1 0,-1 4 0,-4 20 389,1 1-1,1 0 1,1-1 0,1 34-1,2-57-423,0 1-1,0 0 1,1 0 0,-1 0-1,1 0 1,1-1-1,-1 1 1,0 0 0,1-1-1,4 9 1,-2-8-26,-1-1-1,0 1 1,1-1 0,0 0 0,0 0 0,0 0 0,1-1-1,-1 1 1,7 2 0,-1 0-235,0 0-1,0-1 1,0 0 0,15 4 0,-11-8-170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50 180 3553,'-5'1'7378,"1"3"-2814,4-3-4413,0-1 0,-1 0 0,1 0 0,0 1 0,0-1 0,0 0 0,-1 0 0,1 1 0,0-1 0,0 0 0,-1 0 0,1 0 0,0 0 0,0 1 0,-1-1 0,1 0 0,0 0 0,0 0 0,-1 0 0,1 0 0,-1 0 0,1 0 360,4 0 201,-2 1-679,1-1-9,-1 0-1,1 0 0,0 0 1,0 0-1,0-1 1,0 1-1,0-1 1,-1 1-1,1-1 0,0 0 1,-1 0-1,4-2 1,-2 1-14,0 0-1,0 0 0,1 0 0,-1 0 0,0-1 1,0 1-1,-1-1 0,1 0 0,-1 0 0,1-1 0,-1 1 0,0-1 0,0 0 0,0 1 0,3-7 0,-4 5 7,0 0 0,0 0 0,-1-1 0,0 1 0,0 0 0,0-1 0,0 1-1,-1 0 1,0-1 0,0 1 0,-1 0 0,1-1 0,-1 1 0,-2-6 0,3 9-6,-1-1 1,0 1-1,0-1 1,0 1-1,0 0 1,-1 0-1,1-1 1,0 1-1,-1 0 1,0 0-1,1 1 1,-1-1-1,0 0 1,0 0-1,0 1 1,0-1-1,-1 1 1,1 0-1,0 0 1,0 0-1,-1 0 1,1 0 0,-1 0-1,1 0 1,-1 1-1,1-1 1,-1 1-1,1 0 1,-1 0-1,1 0 1,-4 0-1,3 1 24,0-1-1,-1 1 1,1 0-1,0 0 1,-1 0 0,1 0-1,0 1 1,0-1-1,0 1 1,0 0 0,0 0-1,1 0 1,-1 0-1,0 0 1,1 1-1,0-1 1,-1 1 0,1-1-1,0 1 1,0 0-1,1 0 1,-1 0 0,-2 6-1,1-1 73,0 0 0,0 1 0,1-1 0,0 1 0,1 0 0,0-1-1,0 1 1,1 10 0,0-13-58,1 1-1,0 0 0,0-1 1,0 1-1,1-1 0,0 0 0,1 1 1,-1-1-1,1 0 0,0 0 1,0-1-1,1 1 0,0-1 1,0 1-1,0-1 0,1 0 1,0-1-1,0 1 0,0-1 1,0 0-1,0 0 0,1-1 1,0 1-1,0-1 0,0-1 1,0 1-1,0-1 0,13 3 1,-5-2-181,18 1 1,-28-3-55,1-1 1,-1 0-1,0 0 0,0 0 0,1 0 0,-1-1 0,0 0 1,5-1-1,-8 2 141,-1-1 0,1 0 0,0 1 0,0-1 0,0 0 1,0 0-1,-1 1 0,1-1 0,0 0 0,-1 0 0,1 0 0,-1 0 0,1 0 1,0-1-1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6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9786,'-3'8'4929,"3"4"-1720,-7 5-1145,-5 0-335,-4 8-849,8 1-368,-9 0-336,-4 1-440,0-5-1544,-14-3 1279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32 5577,'-16'-15'1127,"4"4"468,8 6 3402,11 15-3434,0 0 1,-1 1-1,8 16 0,-9-15-1105,0 0 0,-1 1 1,0 0-1,-1-1 0,2 26 0,-5-32-371,0-1 0,-1 1 0,1-1 0,-1 1 0,-1-1 0,1 1 0,-1-1-1,0 0 1,-3 6 0,0 1 6,-2-1 0,-12 18 0,10-17-379,0-1 0,-1 0 0,-1 0 0,0-1 0,-19 14 0,23-16-1712,8-2 782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7666,'-38'42'3400,"42"-39"-1279,7 4-385,6-7-191,8 5-113,14-5-472,2 0-264,15-1-344,-2-3-104,-8 1-136,-4-1-24,-17 1-528,-10-2-800,-12 1 816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6057,'4'-9'3287,"-4"9"-2883,1-1-1,-1 0 0,0 0 0,1 1 0,-1-1 0,0 0 0,1 0 1,-1 1-1,1-1 0,-1 0 0,1 1 0,-1-1 0,2 0 1,-4 1 3918,1 0-4088,1 0-1,-1 0 1,0 0 0,0 1 0,0-1-1,1 0 1,-1 1 0,0-1 0,1 1-1,-1-1 1,0 0 0,1 1-1,-1-1 1,0 2 0,-1 1-202,0 1-1,0-1 1,1 1 0,-1 0 0,1-1-1,0 1 1,0 0 0,0 0 0,1 0 0,-1 4-1,1 165 157,2-88-136,18 250 464,4-144-46,4 43-5,-20-170-306,28 108 0,-34-164-225,0 0 0,0 0 0,-1 0 0,0 0 0,0 0 1,-1 0-1,0 0 0,-1 0 0,1 0 0,-2 0 0,1 0 0,-4 10 1,0-7-3195,0 4 429,5-15 2756,0 0 0,0 0 1,0 1-1,0-1 0,0 0 0,0 0 1,0 0-1,0 1 0,0-1 0,0 0 1,0 0-1,0 1 0,0-1 0,1 0 1,-1 0-1,0 0 0,0 1 1,0-1-1,0 0 0,0 0 0,0 0 1,1 0-1,-1 1 0,0-1 0,0 0 1,0 0-1,0 0 0,1 0 0,-1 0 1,0 0-1,0 1 0,0-1 0,1 0 1,-1 0-1,0 0 0,0 0 0,0 0 1,1 0-1,-1 0 0,0 0 0,0 0 1,1 0-1,6-3-832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9610,'12'28'4353,"-1"1"-1993,-3 8-639,-7 6-89,-6 6-392,-3 2-303,0-3-457,3-10-176,1-11-560,4-7-664,5-9-609,-1-5 825</inkml:trace>
  <inkml:trace contextRef="#ctx0" brushRef="#br0" timeOffset="1">481 281 11899,'8'10'4841,"0"-3"-2689,-6-2-976,0 1-87,-9-1-585,-2-2-1000,-2-5 255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1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15299,'10'7'5233,"-4"-5"-6169,-4-3-1864,1-11 1799</inkml:trace>
  <inkml:trace contextRef="#ctx0" brushRef="#br0" timeOffset="1">195 1 17852,'8'16'6305,"-2"-15"-5473,4 3-408,-6-6-816,-3-2-600,-1-4 2817,-1 6-1841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78 6729,'-6'-8'8754,"6"1"-5348,2 5-3446,-1 1 0,0-1 0,1 0-1,-1 1 1,1 0 0,-1-1-1,4-1 1,7-6 981,21-18-506,-31 25-380,-1 1 1,2 0-1,-1-1 1,0 1-1,0 0 1,0 0-1,0 0 0,1 1 1,-1-1-1,1 0 1,-1 1-1,0 0 1,1-1-1,-1 1 0,1 0 1,-1 0-1,0 0 1,1 1-1,3 0 1,0 1 70,-1 0-1,1 1 1,-1-1 0,1 1 0,7 6 0,-1-1 116,1 1-44,14 11 1,-21-14-120,-6-6-75,0 0 0,0 0 1,0 0-1,0 0 0,0 0 0,0 0 0,0 0 1,0 0-1,0 0 0,0 1 0,0-1 1,0 0-1,0 0 0,0 0 0,0 0 0,0 0 1,0 0-1,0 0 0,0 0 0,0 0 0,0 0 1,0 0-1,0 1 0,0-1 0,0 0 0,0 0 1,0 0-1,0 0 0,0 0 0,0 0 0,0 0 1,0 0-1,0 0 0,0 0 0,0 0 0,0 0 1,0 0-1,0 0 0,0 1 0,-1-1 0,1 0 1,0 0-1,0 0 0,0 0 0,0 0 0,0 0 1,0 0-1,0 0 0,0 0 0,0 0 0,0 0 1,0 0-1,-1 0 0,1 0 0,0 0 0,0 0 1,0 0-1,0 0 0,0 0 0,0 0 0,0 0 1,0 0-1,0 0 0,-1-1 0,1 2 6,0 0 0,-1 0 0,1-1-1,-1 1 1,1 0 0,0 0 0,-1-1 0,1 1 0,0 0-1,0 0 1,0 0 0,0 1 0,-1 1 12,-7 20 42,5-17-55,1 1 1,-1-1 1,0 1-1,-1-1 1,0 0-1,0 0 1,0 0 0,0-1-1,-9 9 1,3-6 11,0 0 0,-1 0 1,0-1-1,0 0 0,-1-1 1,0 0-1,0-1 1,-20 6-1,20-8 1,6-1-8,1-1 1,-1 1 0,-9 5-1,12-5 0,6-3 33,10-2 28,21-1-37,66-3 26,-97 7-61,8-1 12,0 2 0,0-1 0,14 3 0,-22-2-4,0 0 0,-1-1 0,1 1 0,0 0 0,-1 0-1,1 0 1,-1 1 0,1-1 0,-1 0 0,0 1 0,0 0 0,0-1-1,0 1 1,0 0 0,0 0 0,0 0 0,0 1 0,-1-1 0,2 3-1,1 2 67,0 1 59,-1-1 0,5 13 0,-8-19-124,1 0 1,-1 0 0,0 0 0,0 0 0,0 0 0,0 0 0,0 0-1,0 0 1,-1 0 0,1-1 0,0 1 0,0 0 0,-1 0 0,1 0-1,0 0 1,-1 0 0,1-1 0,-1 1 0,1 0 0,-1 0 0,1-1-1,-1 1 1,1 0 0,-1-1 0,0 1 0,0-1 0,1 1 0,-1-1-1,0 1 1,0-1 0,1 1 0,-1-1 0,0 0 0,0 1 0,-1-1-1,-5 2 45,1 0-1,-1-1 0,-11 1 0,13-1-28,-21 1 79,-62 9 117,80-9-427,1-1-1,-1 0 1,0-1 0,1 0-1,-1 0 1,0 0-1,-10-3 1,22 0-3984,-3 1 2875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66 6033,'-15'-19'1217,"10"12"-78,0 0 0,0 0 0,-7-14 1,10 17 1717,0 4 600,1 13-1274,8 143 229,-6-140-2190,24 206 1068,-26-208-1173,-2-10-38,-3-8 13,5 3-91,1 1 0,-1-1 0,1 0 0,-1 0 0,1 0 0,0 1 1,-1-1-1,1 0 0,0 0 0,-1 0 0,1 0 0,0 0 0,0-1 0,-1-5-3,-3-20-24,-2-31 0,6 54 21,-1 1-1,1-1 1,1 0 0,-1 0-1,0 0 1,1 1-1,0-1 1,0 0-1,0 1 1,0-1 0,0 1-1,1-1 1,0 1-1,0 0 1,4-7 0,-4 8 1,1 0 1,-1 0-1,0 0 1,1 0 0,0 1-1,-1-1 1,1 1 0,0 0-1,0 0 1,0 0 0,0 0-1,0 0 1,0 0-1,0 1 1,0 0 0,0-1-1,0 1 1,4 1 0,6 0 22,1 0 0,-1 2 0,1-1 0,-1 2 0,0 0 0,-1 0 0,1 2 0,-1-1 0,0 1 0,14 10 0,-22-13 14,1 0 1,-1 0-1,0 1 0,4 4 1,-7-7-13,0 0 1,0 1 0,1-1-1,-2 1 1,1-1-1,0 1 1,0-1-1,0 1 1,-1 0-1,1-1 1,-1 1 0,1 0-1,-1-1 1,0 1-1,0 0 1,0 2-1,0-1 22,0 0-1,-1-1 0,1 1 0,-1-1 0,0 1 1,0 0-1,0-1 0,0 1 0,0-1 0,0 0 1,-1 1-1,1-1 0,-4 4 0,2-4 0,0 1-1,0 0 0,0-1 1,0 0-1,-1 1 1,1-1-1,-1-1 0,-4 3 1,-6 1 40,0-2-1,-1 1 1,-28 1 0,37-4-68,-65 2-221,69-3 167,-12-3-615,14 3 597,0 0 0,-1 0 1,1 0-1,0 0 0,0-1 0,0 1 1,-1 0-1,1 0 0,0 0 0,0 0 1,0 0-1,-1-1 0,1 1 0,0 0 1,0 0-1,0 0 0,0-1 0,-1 1 1,1 0-1,0 0 0,0 0 0,0-1 1,0 1-1,0 0 0,0 0 0,0-1 1,0 1-1,0 0 0,0 0 0,0-1 1,0 1-1,0 0 0,0 0 0,0-1 1,0 1-1,0 0 0,0 0 0,0-1 1,0 1-1,0 0 0,0 0 0,0-1 1,1 1-1,-1 0 0,0 0 0,0 0 1,0-1-1,0 1 0,1 0 0,-1 0 1,0 0-1,0 0 0,0 0 0,1-1 1,-1 1-1,0 0 0,0 0 0,1 0 1,13-9-2636,8-3 1045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 4001,'-42'-2'2942,"29"3"7050,21 0-3454,-6 0-8261,13 2 2049,21 6-1,-24-5-228,-8-3-58,-1 0-1,0 0 1,1 1 0,-1-1-1,0 1 1,0-1-1,4 4 1,-7-5-34,1 0 0,-1 1 1,0-1 0,0 0 0,0 1 0,1-1 0,-1 1 0,0-1 0,0 1 0,0-1 0,0 0 0,0 1 0,0-1 0,0 1 0,0-1-1,0 1 1,0-1 0,0 0 0,0 1 0,0-1 0,0 1 0,0-1 0,0 1 0,-1-1 0,1 0 0,0 1 0,0-1 0,0 0-1,-1 1 1,-8 14 62,8-13-50,-7 8 36,-1 0 0,-12 11 0,4-4-8,-29 25 63,44-41-107,1 1 0,0-1 0,-1-1 0,1 1 0,-1 0 0,1 0 0,-1 0 0,1-1 0,-1 1 0,-2 0 0,-2 1-48,15-5 26,0 1-1,0 1 1,0 0-1,0 0 0,14 0 1,-10 1 11,0 0 19,22 1 0,-31-1 3,1 1 0,-1 0 0,0 0 0,0 0 0,0 0 0,0 1 0,6 3 0,-10-5 1,1 0-1,-1 1 0,1-1 0,0 0 1,-1 1-1,1-1 0,-1 1 0,1-1 1,-1 1-1,1-1 0,-1 1 1,1-1-1,-1 1 0,1-1 0,-1 1 1,0 0-1,1-1 0,-1 1 0,0 0 1,0-1-1,1 1 0,-1 0 1,0-1-1,0 1 0,0 1 0,0-1 16,-1 0-1,1 0 1,0 0-1,-1 0 0,1 0 1,-1 0-1,1 0 1,-1-1-1,0 1 0,1 0 1,-1 0-1,0 0 1,0-1-1,-1 2 0,-5 3 153,0 0-1,0-1 1,-11 5 0,12-7-106,-13 7-40,-1-1 0,0-1-1,-1-1 1,-25 4 0,33-9-1441,13-1 1342,-1 0-1,1 0 1,0 0-1,0 0 1,0 0-1,-1 0 1,1 0-1,0 0 1,0 0-1,0 0 1,-1-1-1,1 1 1,0 0-1,0 0 1,0 0-1,-1 0 1,1 0-1,0-1 1,0 1-1,0 0 1,0 0-1,0 0 1,0-1-1,-1 1 1,1 0-1,0 0 1,0 0-1,0-1 0,0 1 1,0 0-1,0 0 1,0-1-1,0 1 1,0 0-1,0 0 1,0 0-1,0-1 1,0 1-1,0 0 1,0 0-1,0-1 1,0 1-1,0 0 1,0 0-1,1 0 1,-1-1-1,0 1 1,0 0-1,0 0 1,0 0-1,0-1 1,0 1-1,1 0 1,-1 0-1,9-10-1242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50 4665,'-1'-9'1737,"1"6"-1073,0-1 1,-1 1-1,0 0 0,1 0 0,-1 0 0,0-1 1,0 1-1,-1 0 0,-1-3 0,3 6-559,0-1-1,-1 1 0,1 0 1,0-1-1,-1 1 0,1 0 1,0-1-1,-1 1 1,1 0-1,0-1 0,-1 1 1,1 0-1,-1 0 1,1 0-1,0 0 0,-1-1 1,1 1-1,-1 0 1,1 0-1,-1 0 0,1 0 1,-1 0-1,1 0 1,-1 0-1,1 0 0,0 0 1,-1 0-1,1 0 1,-1 0-1,1 0 0,-1 1 1,1-1-1,-1 0 1,1 0-1,-1 1 0,0 0 94,-1 0 0,1 0 0,-1 0 0,1 0-1,0 1 1,0-1 0,0 0 0,-2 3 0,-2 5 199,0 0 1,1 0 0,0 1-1,1-1 1,-4 18 0,3-11-185,2 0 0,0 1 1,1 15-1,1-25-191,0 0 1,0-1-1,1 1 1,1 0-1,-1-1 0,1 1 1,0-1-1,0 0 1,1 1-1,6 10 1,-7-13-239,1 0 1,0 0 0,0-1 0,0 1 0,1-1 0,-1 0 0,1 0 0,0 0 0,0-1 0,0 1-1,0-1 1,0 0 0,0 0 0,1 0 0,-1 0 0,7 0 0,15 4-2402,-2 1 1089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2 227 5217,'8'-28'3541,"-8"27"-3332,0 1 1,1-1-1,-1 0 0,0 1 1,1-1-1,-1 0 0,1 1 1,-1-1-1,1 0 0,-1 1 1,1-1-1,-1 1 0,1-1 1,0 1-1,-1 0 0,1-1 1,-1 1-1,1-1 0,0 1 1,0 0-1,-1 0 0,1-1 1,1 1-1,3-2 620,6-3 356,0-1-1,-1 0 1,13-11 0,-16 12-1116,-1-1 1,1 0-1,-1 0 1,0-1 0,-1 0-1,0 0 1,0 0-1,0-1 1,3-8 0,-7 14-70,0 1 0,0-1 0,0 0 1,-1 0-1,1 0 0,-1 0 1,1 0-1,-1 0 0,0 0 0,0 0 1,0 0-1,0 0 0,0 0 1,0 0-1,-1 0 0,1 0 0,-1 0 1,1 0-1,-1 0 0,0 0 1,1 1-1,-1-1 0,0 0 0,0 0 1,-1 1-1,1-1 0,0 0 0,0 1 1,-1-1-1,1 1 0,-1 0 1,1 0-1,-1-1 0,0 1 0,1 0 1,-1 0-1,-3-1 0,2 1 1,-1-1 0,0 1 0,1-1 0,-1 1 0,0 1 0,0-1-1,0 0 1,0 1 0,0 0 0,0 0 0,0 0 0,0 0 0,0 1-1,0-1 1,1 1 0,-5 1 0,5 0 30,0-1 0,0 0 0,0 1 1,0 0-1,1 0 0,-1-1 0,0 2 0,1-1 0,0 0 0,0 0 0,-1 1 0,1-1 1,1 1-1,-1 0 0,0 0 0,1-1 0,-1 1 0,1 0 0,0 0 0,-1 4 0,1-3 49,0 0 0,0-1 0,0 1-1,1 0 1,0 0 0,0 0 0,0-1-1,0 1 1,0 0 0,1 0 0,0-1-1,0 1 1,0 0 0,0-1-1,0 1 1,1-1 0,0 1 0,0-1-1,-1 0 1,2 0 0,-1 1 0,0-1-1,1-1 1,-1 1 0,5 3 0,-2-2-176,0 0 1,1-1 0,-1 1-1,1-1 1,0 0 0,0-1-1,0 1 1,1-1 0,-1 0-1,0-1 1,1 1 0,-1-1 0,14 0-1,0-2-1930,-4 1 753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6889,'16'15'4025,"-4"0"48,14 6-2080,-10 3 47,-4 0-328,-1 1-287,-7 0-457,1 1-168,-2 6-312,-3 2-112,-8-2-192,-13 3-128,-3-6-544,-4-5-480,3-5 1656,3-2-856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2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38 5297,'-16'13'1304,"-18"11"-1,33-23-1116,-1 0 1,1-1-1,-1 1 0,1-1 0,-1 1 0,0-1 0,1 0 0,-1 0 0,0 1 0,1-1 0,-1 0 0,0-1 0,1 1 1,-1 0-1,1 0 0,-1-1 0,0 1 0,1-1 0,-1 1 0,1-1 0,-1 0 0,1 1 0,-1-1 0,1 0 0,0 0 0,-1 0 1,1 0-1,0 0 0,0 0 0,0-1 0,-2-1 0,3 3-135,0 0 0,-1 0 0,1 0 0,0 0 0,0-1 0,0 1-1,0 0 1,-1 0 0,1 0 0,0 0 0,0-1 0,0 1 0,0 0 0,0 0 0,-1 0 0,1-1 0,0 1 0,0 0 0,0 0 0,0-1 0,0 1-1,0 0 1,0 0 0,0 0 0,0-1 0,0 1 0,0 0 0,0 0 0,0-1 0,0 1 0,0 0 0,0 0 0,0-1 0,0 1 0,0 0-1,0 0 1,1 0 0,-1-1 0,11-1 1585,-6 2-1402,170-11 1981,-101 9-2089,-63 1-192,44-3 292,-50 3-366,1 0-1,-1 0 1,0-1-1,0 1 1,0-1-1,0 0 1,9-6-1,-14 8 63,0 0-1,1-1 0,-1 1 1,1 0-1,-1 0 0,0-1 1,1 1-1,-1 0 0,0-1 0,1 1 1,-1-1-1,0 1 0,1 0 1,-1-1-1,0 1 0,0-1 1,0 1-1,1-1 0,-7-8-819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3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30 3641,'-10'-29'2519,"9"29"809,1 2-1073,0 10-40,1 15-476,11 56 1432,6 61-853,-17-135-2237,18 167 886,-18-168-885,-3-11 29,-6-14 13,0-6-134,-7-31 0,14 47 4,-1 0-1,1-1 1,0 1-1,1-1 1,0 1-1,0 0 1,1-1-1,0 1 1,0 0-1,2-8 0,-2 12 8,-1 0-1,1 1 0,0-1 0,0 0 0,1 1 1,-1-1-1,0 1 0,1-1 0,-1 1 0,1 0 0,0 0 1,0 0-1,0 0 0,0 0 0,0 0 0,0 0 0,1 0 1,-1 1-1,1-1 0,-1 1 0,1 0 0,-1 0 0,1 0 1,0 0-1,0 0 0,-1 1 0,1-1 0,0 1 0,0 0 1,4-1-1,8 2 95,0-1 1,0 2 0,1 0-1,-1 1 1,-1 0 0,1 1-1,0 1 1,-1 0-1,26 15 1,-36-18-27,0 1 1,0-1-1,0 1 0,-1 0 1,1 0-1,-1 1 0,6 7 0,-7-9-27,-1 0-1,0 0 1,0 0-1,0 0 1,0 1 0,0-1-1,0 0 1,-1 1-1,1-1 1,-1 1-1,0-1 1,1 1-1,-1-1 1,0 0-1,0 1 1,-1 3-1,0-3 0,0 0 0,1-1 1,-1 1-1,0-1 0,0 1 0,0-1 0,-1 0 0,1 1 0,-1-1 0,1 0 0,-1 0 0,0 0 0,-3 3 1,1-2-6,0 0 0,0-1 0,0 1 1,0-1-1,0 0 0,0 0 1,-7 1-1,-5 1 9,-1-1 1,0-1-1,-23 1 0,31-2-27,2-1-41,-4 0-48,0 1 0,0 0 0,0 1 0,1 0 0,-14 4 0,40-8-2132,2 1 964,3-4-1357,33-13 1,-5-3 1102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0:5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12155,'1'0'380,"-1"1"1,1 0 0,0-1 0,0 1 0,-1 0 0,1-1 0,-1 1 0,1 0-1,-1 0 1,2 1 0,1 17 1440,0-1-1063,4 10 41,21 67 880,-28-93-1659,30 72 630,-24-60-531,1 0 0,0-1-1,10 13 1,-10-17-37,-1-1 0,1 0-1,0-1 1,0 0 0,1 0 0,0 0-1,13 7 1,-17-12-49,0 0-1,0 0 1,0 0 0,0-1-1,0 0 1,1 0-1,-1 0 1,0 0-1,0-1 1,1 0 0,-1 1-1,1-2 1,-1 1-1,0 0 1,1-1-1,-1 0 1,0 0 0,0 0-1,8-4 1,-4 2-6,-1-1 1,0 0 0,-1-1-1,1 0 1,-1 0-1,9-8 1,32-41 57,-31 35-61,18-17 1,-29 32 9,-1-1-52,1 0 0,1 1 0,-1 0 1,8-5-1,-5 6 1419,-10 0-704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32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 4225,'-6'-1'9682,"6"0"-4503,10 1-3899,9 5-1050,-16-3-207,1 0 2,1 0 0,-1 0 0,7 5 0,-10-6-17,1 0 0,-1 0 1,0 1-1,1-1 1,-1 0-1,0 1 0,0-1 1,0 1-1,0 0 0,0-1 1,0 1-1,0 0 0,-1-1 1,1 1-1,0 2 0,0 0 8,-1 1-1,0-1 0,0 1 1,0-1-1,0 1 0,-1-1 1,1 1-1,-1-1 0,0 0 1,-1 1-1,1-1 0,-1 0 1,0 0-1,0 0 0,0 0 1,0 0-1,-1 0 0,0-1 1,0 1-1,-3 3 0,2-3 84,0-1 0,0 1-1,0-1 1,-1 0 0,1 0-1,-1 0 1,0 0 0,0-1-1,0 0 1,0 0 0,0 0-1,0-1 1,-1 1 0,1-1-1,0 0 1,-7-1 0,49-4 1380,-9 2-1519,7-1-624,47 2-1,-74 2 76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3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44 3817,'0'-4'1029,"0"1"297,1-1-1,-2 1 0,1 0 1,0-1-1,-1 1 0,-1-6 1,2 9-1198,-1-1 1,1 0 0,0 1 0,-1-1-1,1 0 1,-1 1 0,1-1-1,-1 1 1,0-1 0,1 1-1,-1-1 1,1 1 0,-1-1-1,0 1 1,1 0 0,-1-1 0,0 1-1,0 0 1,1-1 0,-1 1-1,0 0 1,0 0 0,1 0-1,-1 0 1,0 0 0,0 0-1,0 0 1,1 0 0,-1 0 0,0 0-1,0 0 1,1 0 0,-1 1-1,-1-1 1,0 1-89,0 0 0,1-1 1,-1 1-1,0 0 0,0 0 0,1 0 1,-1 0-1,1 0 0,-1 0 0,1 1 1,-3 2-1,-1 0 14,1 1-1,-1 0 1,1 0 0,0 1 0,1-1-1,-1 1 1,1 0 0,0 0 0,1 0-1,0 0 1,-1 0 0,-1 12 0,3-11 0,1 0 1,0 0 0,0 0 0,0 0 0,0 0 0,1 1 0,1-1 0,-1 0 0,1 0 0,0-1 0,1 1 0,5 10-1,-6-12-61,2 0 0,-1 0-1,0 0 1,1-1 0,0 1-1,0-1 1,1 0 0,-1 0-1,1-1 1,-1 1 0,1-1-1,0 0 1,1-1-1,-1 1 1,10 3 0,-9-5-410,0 0 0,0 0 0,-1 0 0,1-1 0,0 0 1,10-1-1,7-2-675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3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36 6409,'0'-1'353,"0"0"-1,0-1 0,0 1 1,0 0-1,-1 0 1,1 0-1,0-1 0,0 1 1,-1 0-1,1 0 0,-1 0 1,1 0-1,-1 0 0,1-1 1,-1 1-1,0 0 0,1 0 1,-1 0-1,0 1 1,0-1-1,0 0 0,0 0 1,-1-1-1,-1 1-5,0 0-1,0 0 1,0 0-1,0 0 1,0 0-1,0 1 1,0 0 0,-3-1-1,0 0-59,0 1 0,1 0 0,-1 0 0,0 0 0,1 1 0,-1 0 0,0 0 0,-6 2 0,10-2-218,0 0 0,0 0 0,0 0-1,0 0 1,0 0 0,0 1 0,1-1 0,-1 1-1,0-1 1,1 1 0,-1 0 0,1 0 0,-1-1-1,1 1 1,0 0 0,0 0 0,0 0 0,0 0-1,0 0 1,0 1 0,1-1 0,-1 0 0,0 5-1,0 8 87,0 1 0,0-1 0,2 1 0,2 19-1,15 65 381,-9-58-334,-4-17-96,17 111 389,-21-130-470,-1-1 1,0 0 0,0 0-1,-1 11 1,1-15-61,0 0-1,-1 0 1,1 0-1,0-1 1,-1 1-1,1 0 1,0 0-1,-1 0 1,1 0-1,-1 0 1,1-1-1,-1 1 1,0 0-1,1 0 1,-1-1 0,0 1-1,0 0 1,1-1-1,-1 1 1,0-1-1,0 1 1,0-1-1,0 1 1,1-1-1,-1 0 1,0 1-1,0-1 1,0 0 0,0 0-1,0 0 1,0 0-1,-2 0 1,1 0-282,-1 0 1,0-1 0,0 1-1,0-1 1,1 0 0,-1 0 0,0 0-1,1 0 1,-1 0 0,1 0-1,-1-1 1,1 1 0,-1-1 0,-2-2-1,1 0-571,0 0 0,0-1 0,1 1 0,-1 0 0,1-1 0,-4-8 0,-6-18-1206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0:3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7450,'12'-2'3944,"1"-2"-1143,7 1-721,3 2-231,5-1-401,2 2-248,1 0-431,0-5-193,-6 1-296,-6-5-224,-3 2-1248,-4 6-681,-6-5 1057</inkml:trace>
  <inkml:trace contextRef="#ctx0" brushRef="#br0" timeOffset="1">443 1 7074,'-1'0'3448,"1"0"-703,5 13-617,8 12-263,27 43-153,-30-40-496,-4 3-183,-6-1-265,-6-3-128,-9 5-248,-4-3-112,-6-1-416,-4-1-544,0-7-1833,1-4 1649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4577,'1'-4'11271,"0"5"-5935,3 8-5026,6 12-267,-2-6 168,2 3 81,-1 0-1,0 1 0,8 29 0,-1 17 282,12 37 34,-10-51-382,10 37 70,-26-81-272,0-1 1,-1 1-1,-1-1 0,1 1 0,-1 0 1,0 7-1,0-14-22,0 0 0,0 1 0,0-1 0,0 0 1,0 0-1,0 0 0,0 1 0,0-1 0,0 0 0,0 0 0,-1 0 0,1 1 0,0-1 1,0 0-1,0 0 0,0 0 0,0 1 0,0-1 0,0 0 0,-1 0 0,1 0 0,0 0 1,0 0-1,0 1 0,0-1 0,-1 0 0,1 0 0,0 0 0,0 0 0,0 0 0,-1 0 1,1 0-1,0 0 0,0 0 0,0 0 0,-1 0 0,1 0 0,0 0 0,0 0 0,0 0 1,-1 0-1,1 0 0,0 0 0,0 0 0,0 0 0,-1 0 0,1 0 0,0 0 0,0 0 1,0 0-1,-1-1 0,-10-6 6,7 2-36,0 0 0,0 0 0,0 0 0,0 0 0,1 0 0,0-1 0,0 0 0,1 1 0,-4-11 0,4 7-4,0 0 0,0 0 1,0 0-1,2 0 1,-1 0-1,1-10 1,1 11 26,1 0 1,0 0-1,0 1 1,0-1-1,1 1 1,0-1 0,1 1-1,-1 0 1,2 0-1,-1 0 1,1 1 0,0-1-1,0 1 1,0 0-1,1 1 1,0-1 0,9-5-1,-13 10 20,0 0-1,0 0 0,0 0 1,0 0-1,0 1 0,0-1 1,0 1-1,0-1 0,0 1 1,0 0-1,0 0 1,0 0-1,0 0 0,0 0 1,0 1-1,0-1 0,0 0 1,0 1-1,0 0 1,0-1-1,0 1 0,-1 0 1,1 0-1,0 0 0,0 0 1,-1 0-1,4 3 0,0 1 54,0 0-1,0 0 1,0 0-1,0 0 0,-1 1 1,6 9-1,-6-6 4,0 0 1,0 0-1,-1 0 1,0 0-1,-1 1 0,0-1 1,2 14-1,-3-4 87,0-1 1,-4 35-1,2-45-100,-1 0 0,1 0-1,-2 0 1,1 0 0,-1 0 0,-4 9 0,5-15-45,1 1-1,0-1 1,-1 0 0,0 1 0,0-1-1,0 0 1,1 0 0,-2 0-1,-2 2 1,4-3-20,-1 0 0,1-1 1,0 1-1,-1-1 0,1 1 0,0-1 0,-1 1 0,1-1 0,-1 0 0,1 0 0,-1 0 1,1 0-1,-1 0 0,1 0 0,-1 0 0,1 0 0,0 0 0,-3-2 0,1 1-194,0 0 0,1 0 0,-1-1 0,1 1 0,0-1 0,-1 0 0,1 1 0,0-1-1,0 0 1,0-1 0,0 1 0,-2-4 0,2 3-758,0 0 0,0-1-1,1 1 1,-3-7 0,3 9 542,1 0 0,0 0 0,-1 0 0,1-1 0,0 1 0,0 0-1,0 0 1,0 0 0,0 0 0,0 0 0,1-2 0,6-8-2287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138 174 7522,'1'0'356,"0"0"0,-1-1 0,1 1 0,-1 0 0,1-1 0,-1 1 0,1-1 0,-1 1 0,1-1 0,-1 1 1,1-1-1,-1 1 0,0-1 0,1 1 0,-1-1 0,0 1 0,1-1 0,-1-1 0,2-13 2821,-3 7-2509,0 0 0,-4-10 1,4 13-138,-2-6-74,-1-1-1,0 1 1,-10-18-1,12 25-392,0 1 0,0-1 0,-1 1 0,1 0 0,-1-1 0,0 1 0,0 0 0,0 0 0,0 1 0,0-1 0,-1 1 0,1-1 0,-7-2 0,8 4-49,1 1 1,0 0-1,-1-1 0,1 1 0,-1 0 1,1 0-1,0 0 0,-1 0 1,1 0-1,0 0 0,-1 0 0,1 1 1,0-1-1,-1 0 0,1 1 0,0-1 1,-1 1-1,1 0 0,0-1 0,0 1 1,0 0-1,0 0 0,0-1 0,0 1 1,0 0-1,0 0 0,0 0 0,-1 2 1,-1 0 8,0 1 1,1 0-1,0 1 1,0-1-1,0 0 1,0 0-1,-1 6 1,-1 7 44,1 1 0,0-1 0,1 1 1,1-1-1,1 1 0,2 24 0,-1-39-43,-1 1 0,1-1 0,0 1 0,-1-1 0,1 1 0,1-1 0,-1 0 0,2 4 0,-2-6-16,0 1-1,0-1 1,0 0-1,0 0 1,0 0-1,1 0 1,-1 0-1,0 0 1,0 0-1,1 0 1,-1-1-1,0 1 1,1 0-1,-1-1 1,1 1-1,-1-1 1,1 0-1,-1 1 1,1-1-1,1 0 1,3 0-1,-1 0 0,1 0 1,-1-1-1,1 0 1,-1 0-1,0 0 1,1-1-1,7-3 1,-4 1 0,-1 0 0,1-1 0,-1 0 0,9-7 1,-11 7 3,0-1 1,0 0-1,-1-1 1,9-12 0,-3 4 26,-11 14-34,1 0 0,-1 1-1,1-1 1,-1 0 0,1 1-1,0-1 1,-1 1 0,1-1 0,0 0-1,-1 1 1,1 0 0,0-1-1,0 1 1,0-1 0,0 1 0,0 0-2,-1 0 0,1 0 1,-1 0-1,0 0 1,1 0-1,-1 0 1,1 0-1,-1 0 1,0 0-1,1 0 1,-1 1-1,0-1 1,1 0-1,-1 0 1,0 0-1,1 1 0,-1-1 1,0 0-1,1 0 1,-1 1-1,0-1 1,1 1-1,1 2 34,0 1 1,-1-1-1,1 1 0,-1-1 0,2 7 1,0 0 26,2 5 14,-4-10-126,1 0 0,0 0 0,0 0 0,3 5 1,-4-9-117,-1 0 0,1 0 0,0 0 0,0 0 1,0 0-1,0 0 0,0 0 0,0 0 0,0 0 1,0 0-1,0 0 0,1-1 0,-1 1 0,0-1 0,0 1 1,1-1-1,-1 1 0,0-1 0,1 0 0,1 1 1,14-1-2501,2-2 1163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36 7666,'-2'-8'1501,"1"5"-626,1 1-1,-1-1 0,1 1 0,-1-1 0,0 1 0,0 0 1,-3-5-1,4 7-696,0 0 1,-1-1 0,1 1 0,0 0 0,-1-1 0,1 1-1,-1 0 1,1 0 0,0-1 0,-1 1 0,1 0 0,-1 0-1,1 0 1,-1-1 0,1 1 0,-1 0 0,1 0 0,-2 0-1,1 0 12,0 0 0,0 1-1,0-1 1,0 0 0,0 1-1,0-1 1,0 0-1,-1 1 1,1-1 0,0 1-1,-1 0 1,-5 4 271,0 1 0,1-1-1,-1 1 1,1 0 0,0 1 0,-9 13 0,11-15-344,1 0 1,0 1 0,0-1 0,1 1 0,-1 0 0,1 0 0,0 0 0,1 0 0,0 0-1,-1 10 1,2-12-100,0-1 0,1 1-1,-1 0 1,1-1 0,0 1-1,1-1 1,-1 0 0,0 1-1,1-1 1,0 0 0,0 0-1,0 0 1,0 0 0,0 0-1,0 0 1,1-1 0,4 5-1,3 1 29,0-1-1,0 1 1,21 10-1,-18-12 5,-7-4-13,-1 1 0,0 0-1,0 0 1,0 0 0,6 4 0,-10-6-25,0 0 1,0 0 0,-1 0 0,1 0-1,0 1 1,0-1 0,0 0-1,-1 0 1,1 0 0,-1 1 0,1-1-1,-1 0 1,1 1 0,-1-1-1,0 0 1,1 1 0,-1-1-1,0 1 1,0-1 0,0 0 0,0 1-1,0-1 1,-1 1 0,1-1-1,0 0 1,-2 3 0,1-1-104,0 0 0,-1 0 0,0 0 0,0 0 0,0 0-1,0 0 1,0 0 0,0-1 0,-1 1 0,1-1 0,-1 0 0,0 0 0,0 0 0,0 0 0,0 0 0,0-1 0,0 1 0,0-1 0,0 0 0,-4 1-1,0-2-2295,6-3 878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9538,'38'-15'4341,"-35"14"-3871,0 0 1,-1-1 0,1 0-1,-1 1 1,1-1-1,-1 0 1,0 0-1,4-5 1,1-1 520,6-5 80,-1 0 0,-1-2-1,17-25 1,20-51-405,-46 85-633,1 1-1,-1-1 0,-1 0 1,3-12-1,-4 18-26,0-1 1,0 0-1,0 0 1,0 1-1,0-1 0,0 0 1,0 1-1,0-1 0,0 0 1,0 1-1,0-1 1,-1 0-1,1 1 0,0-1 1,0 0-1,-1 1 0,1-1 1,-1 0-1,1 1 1,0-1-1,-1 0 0,0 1 3,0 0-1,0-1 0,0 1 1,0 0-1,0 0 1,0 0-1,0 0 1,0 0-1,0 0 0,0 0 1,0 0-1,0 0 1,0 0-1,0 0 0,0 1 1,0-1-1,1 0 1,-1 1-1,0-1 0,0 1 1,-1 0-1,-3 1 34,1 2 1,-1-1-1,0 0 0,1 1 0,0 0 0,0 0 1,0 0-1,0 1 0,1-1 0,-1 1 0,1 0 1,0 0-1,-2 7 0,0-2 92,1 1-1,0 0 1,1 0-1,0 0 1,-3 21 0,5-24-26,1-1 1,0 1-1,0 0 1,1 0-1,0 0 1,0-1-1,0 1 1,1 0-1,1-1 1,4 12-1,-5-14-54,1-1 0,0 1 0,0-1 0,0 0 0,1 1 0,-1-2-1,1 1 1,0 0 0,0-1 0,0 1 0,0-1 0,1-1 0,-1 1 0,1 0 0,0-1-1,8 3 1,-6-3-37,1 0 0,-1 0 0,1-1 0,-1 0 0,1-1 0,-1 1 1,1-1-1,15-2 0,-11-1-346,-1 1 0,1-1 0,-1-1 0,0 0 0,12-6 0,3-4-329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87 6577,'-7'-6'7685,"-6"1"-5233,-6-3-1123,-21-9 87,38 16-1309,0 1 1,1-1-1,-1 1 0,0-1 1,0 1-1,0 0 1,0 0-1,1 0 0,-1 0 1,0 0-1,0 0 0,0 0 1,0 0-1,0 1 1,-2 0-1,2 0-44,1 0 0,0-1 1,0 1-1,0 0 0,0 0 0,0 0 0,0 0 0,0 0 0,0 0 1,1 0-1,-1 0 0,0 0 0,0 0 0,1 1 0,-1-1 1,0 2-1,0 2 51,0 1 0,0-1 0,0 0 0,1 1-1,0-1 1,0 1 0,2 9 0,-1-6-43,1 0 1,0-1-1,0 1 0,1-1 0,0 1 0,0-1 0,1 0 1,0-1-1,10 14 0,-11-17-57,0-1-1,0 1 1,0-1 0,0 0 0,1 1-1,0-2 1,-1 1 0,1 0 0,0-1-1,0 0 1,1 0 0,-1 0 0,0 0-1,1-1 1,-1 1 0,1-1 0,-1-1-1,1 1 1,0 0 0,5-1-1,-6 0-6,-1 0 0,1-1-1,0 1 1,-1-1-1,1 0 1,0 1-1,-1-2 1,1 1-1,-1 0 1,1-1-1,-1 0 1,0 1-1,0-1 1,0-1-1,0 1 1,0 0-1,0-1 1,0 1-1,-1-1 1,1 0-1,-1 0 1,0 0 0,0 0-1,0 0 1,0-1-1,-1 1 1,1-1-1,-1 1 1,0-1-1,0 1 1,0-1-1,0 0 1,-1 1-1,1-1 1,-1 0-1,-1-5 1,1 3 14,-1 0-1,0 1 1,0-1 0,-1 1-1,1-1 1,-1 1 0,0 0-1,-1 0 1,1 0 0,-1 0-1,0 0 1,0 0 0,-1 1-1,1 0 1,-1-1-1,0 1 1,0 1 0,-1-1-1,1 1 1,-1-1 0,-8-3-1,7 3 0,-1 0 0,0 1 0,0 0-1,0 1 1,-1-1 0,1 2-1,0-1 1,-1 1 0,1 0-1,-1 0 1,0 1 0,1 0-1,-1 0 1,1 1 0,-13 2-1,17-2-11,1-1-1,0 1 1,0 0-1,0 0 1,0 0-1,0 0 0,0 0 1,0 0-1,0 0 1,0 1-1,1-1 1,-1 1-1,0-1 0,1 1 1,-1 0-1,1 0 1,0-1-1,-1 1 1,1 0-1,0 0 1,0 0-1,0 1 0,1-1 1,-1 0-1,0 0 1,1 0-1,0 0 1,-1 1-1,1-1 0,0 0 1,0 1-1,0-1 1,0 0-1,1 0 1,-1 1-1,1-1 0,-1 0 1,1 0-1,1 3 1,-1-1-6,1 0 0,0 0 0,-1-1 1,2 1-1,-1-1 0,0 0 0,0 0 0,1 0 0,0 0 1,0 0-1,0 0 0,0-1 0,0 1 0,0-1 1,1 0-1,4 3 0,-2-3-4,-1 0 0,1 0 0,-1-1 0,1 0 1,0 0-1,-1 0 0,1 0 0,0-1 0,0 0 0,-1-1 0,7 0 0,-6 0 2,-1 0-1,0 0 0,0-1 0,1 1 0,-1-1 0,0-1 0,-1 1 0,1-1 0,0 1 0,-1-1 0,1-1 0,-1 1 0,4-5 0,-6 6 4,0 0 0,0 0 0,0-1 0,-1 1-1,1 0 1,-1-1 0,1 0 0,-1 1 0,0-1 0,0 0 0,0 0 0,-1 1-1,1-1 1,-1 0 0,1 0 0,-1 0 0,0 0 0,0 0 0,0 0-1,-1 1 1,1-1 0,-1 0 0,1 0 0,-1 0 0,0 0 0,-1-2-1,-1-1 10,0 1-1,0-1 0,-1 1 0,1 0 0,-1 0 0,0 0 0,-1 1 0,-7-7 0,10 9-6,0 1-1,-1-1 1,1 1 0,-1-1 0,1 1-1,-1 0 1,1 0 0,-1 0 0,-4-1-1,5 2-3,1 0 0,-1 0 1,0 0-1,1 0 0,-1 0 0,0 0 0,1 0 0,-1 1 0,1-1 0,-1 1 0,1-1 1,-1 1-1,1 0 0,-1-1 0,1 1 0,-1 0 0,-1 2 0,1-1-1,0 0 1,0 1-1,0-1 0,0 1 0,0-1 1,1 1-1,-1 0 0,1-1 0,0 1 0,0 0 1,0 0-1,0 0 0,1 0 0,-1 0 1,1 0-1,0 0 0,-1 0 0,1 1 0,1 3 1,0 3 18,0-1 0,1 1 0,0-1 0,6 18 0,-7-23-2,1 0 0,0 0 1,0-1-1,0 1 0,0 0 0,0-1 0,1 1 0,4 4 1,-5-6-13,-1-1 1,1 0 0,-1 0 0,1 0 0,0 0-1,0 0 1,-1 0 0,1-1 0,0 1 0,0-1 0,0 1-1,0-1 1,0 1 0,0-1 0,0 0 0,0 0-1,0 0 1,0 0 0,4-1 0,-4 0-5,0 0-1,0 1 1,0-1 0,1 0-1,-1 0 1,0-1 0,0 1 0,0 0-1,-1-1 1,1 1 0,0-1-1,0 0 1,-1 1 0,1-1 0,-1 0-1,0 0 1,1 0 0,-1 0-1,1-3 1,1-1-3,-1 1 0,0-1 0,0 1 0,-1-1 0,0 0 0,1-11 0,-1 12 5,-1-1 0,-1 0 0,1 0 0,-1 0 0,0 0-1,-1 0 1,1 0 0,-1 1 0,-3-7 0,4 10 0,0 0 1,0 0-1,0-1 0,-1 1 0,1 0 0,0 0 1,-1 1-1,0-1 0,1 0 0,-1 1 0,0-1 1,0 0-1,0 1 0,0 0 0,0 0 0,0-1 1,-1 1-1,1 1 0,0-1 0,0 0 0,-1 0 1,1 1-1,-1-1 0,-3 1 0,4 0-2,0 0-1,0 1 0,0-1 1,0 1-1,0-1 1,0 1-1,0 0 0,1 0 1,-1 0-1,0 0 1,0 0-1,1 0 0,-1 0 1,1 0-1,-1 1 1,1-1-1,0 1 0,-1-1 1,1 1-1,-1 1 1,-3 5 11,1 0 1,-8 16 0,12-23-12,-3 5 73,0 0 0,1 0 0,0 1 0,0-1 0,1 0 0,0 1 0,0 0 0,0 12 0,1-18-56,0 0-1,0-1 1,0 1 0,0 0 0,0 0 0,0-1-1,0 1 1,1-1 0,-1 1 0,0 0 0,1-1-1,-1 1 1,0 0 0,1-1 0,-1 1 0,1-1-1,-1 1 1,0-1 0,1 1 0,-1-1 0,1 1-1,0-1 1,-1 0 0,1 1 0,-1-1 0,1 0-1,0 1 1,1-1-2,-1 0 0,1 1-1,-1-1 1,1 0 0,-1 0 0,1 0-1,-1-1 1,1 1 0,-1 0-1,1 0 1,-1-1 0,2 0 0,3-2-5,-1 0 1,1 0 0,-1-1-1,0 0 1,0 0 0,-1 0-1,1 0 1,-1-1 0,0 0-1,0 1 1,-1-2 0,1 1-1,-1 0 1,0-1 0,3-8-1,-6 14-6,0 0 0,0 0 0,-1-1 0,1 1 0,0 0 0,0 0 0,0 0 0,0 0 0,0 0 0,-1 0 0,1-1 0,0 1 0,0 0 0,0 0 0,0 0 0,-1 0 0,1 0 0,0 0 0,0 0 0,0 0-1,-1 0 1,1 0 0,0 0 0,0 0 0,0 0 0,-1 0 0,1 0 0,0 0 0,0 0 0,0 0 0,0 0 0,-1 0 0,1 0 0,0 0 0,0 1 0,0-1 0,0 0 0,-1 0 0,1 0 0,0 0 0,0 0 0,0 1 0,-3 2-2,0 0 0,0 1 0,1-1 0,-1 1 1,-1 5-1,-1 0-53,-10 20-411,14-29 423,1 1 1,0-1-1,0 1 1,-1-1 0,1 0-1,0 1 1,0-1 0,0 1-1,-1-1 1,1 1-1,0-1 1,0 1 0,0-1-1,0 1 1,0-1 0,0 1-1,0-1 1,0 1-1,0-1 1,0 0 0,0 1-1,1-1 1,-1 1 0,0-1-1,0 1 1,0-1-1,1 1 1,-1-1-40,1 1 1,-1-1-1,1 0 0,-1 0 0,1 0 1,-1 0-1,1 0 0,-1 0 0,1 0 1,0 0-1,-1 0 0,1 0 0,-1 0 1,1 0-1,-1-1 0,1 1 0,13-7-831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16 12843,'-6'-3'1621,"0"1"0,0 0-1,-1 0 1,-11-2 0,9 2-1011,0 2 0,0-1-1,-13 2 1,15-1-559,0 1 0,-1 0 0,1 1-1,0 0 1,1 0 0,-1 0 0,0 1 0,1 0-1,-1 0 1,1 1 0,-7 5 0,11-8-46,1 0 1,-1 0-1,1 1 1,0-1-1,0 1 0,0-1 1,-1 1-1,1-1 1,1 1-1,-1 0 1,0 0-1,0-1 1,1 1-1,-1 0 0,1 0 1,-1 0-1,1 0 1,0-1-1,0 1 1,0 0-1,0 0 1,0 0-1,0 0 0,0 0 1,1 0-1,-1-1 1,1 1-1,-1 0 1,1 0-1,0 0 1,0-1-1,-1 1 0,1 0 1,0-1-1,3 3 1,5 7 54,1 0-1,1 0 1,0-1 0,19 13-1,9 8 355,-13-11 33,-19-15-158,0 1 0,-1-1 1,1 1-1,9 12 1,-16-18-258,1 1 0,-1 0 1,1-1-1,-1 1 1,1 0-1,-1-1 0,1 1 1,-1 0-1,1 0 1,-1-1-1,0 1 0,0 0 1,1 0-1,-1 0 0,0-1 1,0 1-1,0 0 1,0 0-1,0 0 0,0 0 1,0-1-1,0 1 1,0 0-1,0 0 0,-1 0 1,1 0-1,0-1 0,-1 1 1,1 0-1,0 0 1,-1-1-1,1 1 0,-1 0 1,1-1-1,-1 1 1,1 0-1,-1-1 0,0 1 1,1-1-1,-1 1 0,0-1 1,1 1-1,-2 0 1,-3 1 39,1 0 0,-1 0 0,1-1 0,-1 0 0,-9 2 0,-1-2-399,-1 0-1,0-1 0,0 0 0,-20-4 0,27 3-465,-8 1-1131,5 5 774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65 5265,'-9'-18'3196,"7"14"-2334,0 0 0,0 0-1,0-1 1,0 1 0,1 0 0,0-1 0,-2-7-1,1 8 1786,1 4-2602,1 0-1,0 0 1,0 0 0,-1 0-1,1 0 1,0 0-1,0 0 1,-1 0-1,1 0 1,0 1-1,0-1 1,0 0 0,0 0-1,-1 0 1,1 0-1,0 1 1,0-1-1,0 0 1,0 0-1,-1 0 1,1 1 0,0-1-1,0 0 1,0 0-1,0 1 1,0-1-1,0 0 1,0 0-1,0 1 1,0-1 0,0 0-1,0 0 1,0 0-1,0 1 1,0-1-1,0 0 1,-2 9-9,0-1 1,-1 1 0,0-1-1,-1 0 1,1 0-1,-9 11 1,-4 11 28,10-14-6,0 0-1,1 0 0,-6 27 1,4-11 19,-9 32 201,-14 127 0,21-36 145,14 163 0,23-37-196,-14-167-168,16 145 48,-23-158-34,-2-18 13,23 201 173,28 98 55,-30-264-236,48 131 0,-44-168-46,18 55 29,-36-96-15,10 56 0,-18-60-327,-9-42-2930,0-9 1991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3 2176,'0'0'1626,"0"-3"12839,-2 4-9469,-2 4-6645,-10 13 1827,0 1 1,-25 23-1,-18 22 115,-31 64 113,11 7-111,21-35-22,-71 142 499,105-201-668,11-23-111,-7 22-1,7-18-1373,8-20-648,1-6 814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11026,'-22'81'7842,"1"38"-6114,21-114-1660,-2 7 157,0 17 0,2-26-177,0 0 0,1 0 0,-1 0 0,1 0 0,-1 0 0,1 0 0,0 0 0,0 0 0,0 0 0,3 3 0,-3-5-31,-1 0-1,1 0 1,0 0-1,0 0 1,0 0 0,1 0-1,-1 0 1,0-1-1,0 1 1,0-1 0,0 1-1,1-1 1,-1 1-1,0-1 1,1 0 0,-1 1-1,3-1 1,26 1 141,-24-1-134,7-2 22,0 0 1,0 0-1,0-1 0,21-9 0,-12 4-15,106-34-1001,-87 27 591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6649,'1'18'12689,"0"1"-9155,1 36-4375,-12 79 1856,3-63-707,-8 273 789,16-341-1095,-1 10-11,0 0 0,1 0 0,4 17 0,-2-25-293,-2-3-1361,0-3-3656,-1-1 3781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7498,'-1'0'339,"0"0"1,0 0 0,1 0 0,-1 0 0,0 1 0,0-1-1,0 0 1,0 0 0,1 1 0,-1-1 0,0 1 0,0-1-1,1 1 1,-1-1 0,0 1 0,1-1 0,-2 2-1,2-1-78,-1 1 0,1-1 0,0 0 0,0 0 0,0 0 0,0 1-1,0-1 1,0 0 0,0 0 0,0 1 0,1-1 0,-1 0 0,1 2-1,0 0-49,27 82 3422,-24-77-3385,0 1-1,0-1 0,0-1 0,1 1 0,0 0 0,1-1 0,11 12 1,-13-15-165,0-1 1,0 0 0,0 0 0,0 0-1,0-1 1,1 0 0,0 1 0,-1-1-1,1-1 1,0 1 0,5 0 0,-6-1-60,-1-1 0,1 0 1,0 0-1,0 0 1,0 0-1,-1-1 1,1 0-1,0 1 1,0-1-1,-1-1 1,1 1-1,-1 0 1,1-1-1,-1 0 0,6-3 1,0-2-453,1-1 0,-1 0 0,0 0 0,-1-1 0,0 0 0,-1 0 0,9-14 1,3-15-758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8770,'3'3'5362,"9"9"-3700,184 172 4318,-106-95-4941,170 185 840,-213-220-1336,80 73 0,-88-95-1698,-60-49-1812,16 15 2644,-24-17-806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07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8474,'0'2'428,"1"0"0,-1 0-1,1 0 1,0 0 0,0 0 0,-1-1 0,1 1 0,1 0-1,-1 0 1,0-1 0,0 1 0,1-1 0,-1 1 0,2 1 0,28 20 2021,-14-11-1121,5 6 564,49 28 0,-58-39-1550,0-1 0,1 0 1,-1-1-1,1-1 0,24 5 1,-23-6 174,32 1 0,-43-4-448,1 0-1,0-1 1,-1 1 0,1-1-1,-1 0 1,1 0-1,-1 0 1,0-1 0,1 1-1,-1-1 1,6-4-1,-5 3-29,-1-1-1,1 0 1,-1 0-1,0-1 1,0 1-1,0-1 0,-1 0 1,0 0-1,0 0 1,3-6-1,2-8-7,10-32 0,-14 39-82,11-48-860,-10 37-1798,11-31-1,-2 25 430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6673,'-1'1'9510,"1"0"-4524,-1 8-4522,1-6 474,-4 9 11,-11 4-336,10-11-523,1-1-17,-1 1 0,0-1 1,0 0-1,-1 0 0,1 0 1,-1-1-1,1 0 0,-1 0 1,0 0-1,0-1 0,-8 2 1,10-3-24,-136 27 917,116-25-1109,15-1-710,1-1 0,0 0 0,-15 0 0,15-3-185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 8794,'-2'-1'1033,"1"0"1,-1 1-1,1-1 0,-1 0 1,0 0-1,1 1 0,-3-1 1,3 1-825,1 0 0,-1 0 0,1 0 0,-1 0 0,1 0 0,-1 0 0,1 0 0,-1 0 0,0 0 0,1 0 0,-1 0 0,1 0 0,-1 0 0,1 0 0,-1 1 1,1-1-1,-1 0 0,1 1 0,-1-1 0,1 0 0,-1 0 0,1 1 0,-1 0 0,0 0 24,0 1-1,0-1 0,0 0 1,1 1-1,-1-1 1,1 1-1,-1-1 1,1 1-1,-1 1 1,-3 11-3,1-4-106,0-3-10,0 1 0,1 0-1,0 0 1,0 1 0,1-1-1,0 0 1,0 12 0,2-11 11,-1-4-73,0-1 0,0 1 0,0-1 0,1 0 0,0 1 0,0-1 0,0 0 0,2 5 0,17 29 212,-19-36-257,0-1 0,0 1 0,0 0 0,1-1-1,-1 1 1,0-1 0,1 1 0,0-1 0,-1 1-1,1-1 1,3 2 0,-3-1 5,-1-2-32,0 1 0,-1-1 0,1 1 0,0-1 0,0 0 0,0 1 0,0-1 0,-1 0 0,1 0 0,0 1 0,0-1 0,0 0 0,0 0 0,0 0 0,0 0 0,0 0 0,1-1 0,15-6-1494,-9 3 1082,19-10-323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6065,'-5'3'1367,"-2"-1"185,1-1 5226,5-1-6636,1 0 0,-1 0 0,1 1 0,-1-1 1,1 0-1,0 1 0,-1-1 0,1 1 0,-1-1 0,1 0 0,0 1 0,0-1 0,-1 1 1,1-1-1,0 1 0,0-1 0,0 1 0,-1-1 0,1 1 0,0-1 0,0 1 0,0 0 0,-2 13 822,3 11-32,6 21-106,5 29 350,-10-59-894,-1 0 0,-1 25 0,-1-34-160,0 1 0,0-1 0,-1 0 0,0 0 0,0 1 0,-1-1 0,-5 10 0,7-15-158,1-1 0,-1 1 0,0-1-1,0 0 1,0 1 0,0-1 0,0 0 0,-1 0-1,1 1 1,0-1 0,-1 0 0,1 0 0,-1 0-1,1-1 1,-1 1 0,1 0 0,-1 0 0,1-1-1,-1 1 1,0-1 0,1 0 0,-1 1 0,0-1-1,1 0 1,-1 0 0,0 0 0,0 0 0,1 0-1,-1 0 1,0-1 0,1 1 0,-1-1 0,0 1-1,1-1 1,-1 1 0,1-1 0,-1 0 0,-1-1-1,-21-13-1820,-8-10 700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9394,'32'-18'4081,"-27"15"-1785,-1 2-663,5 1-377,-8 5-232,9 4-512,3 3-472,10 12-48</inkml:trace>
  <inkml:trace contextRef="#ctx0" brushRef="#br0" timeOffset="1">325 349 10370,'-9'19'4425,"9"-14"-2064,1 0-1481,11 2-448,3-6 8,2-1-64,4-4-144,-1-1-352,2 1-752,-6-3 616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9530,'-2'2'569,"1"0"-384,-1 0-1,1 0 1,-1-1-1,1 1 1,0 0-1,0 0 1,0 0-1,0 1 1,0-1-1,1 0 1,-1 0-1,0 0 1,1 1-1,0-1 1,-1 0-1,1 1 1,0 2-1,3 6 43,0-1 0,0 0 0,1 0 1,1 0-1,-1-1 0,1 1 0,10 11 0,-6-6 69,21 34 1410,48 58 0,-73-101-1546,1 0 1,-1 0-1,1 0 0,1-1 0,-1 0 0,1 0 0,0 0 0,13 6 0,-15-10-109,-1 1 0,0-1 1,1 1-1,-1-2 0,0 1 0,1 0 0,-1-1 0,1 0 1,-1 0-1,1 0 0,-1 0 0,1-1 0,-1 0 1,1 0-1,-1 0 0,0 0 0,6-3 0,-1 0 33,-1-1-1,0 0 0,0 0 0,-1-1 1,1 1-1,8-11 0,36-44 388,-32 35-285,-14 17-160,7-7-39,19-30-1,-29 36-557,-5 0 241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 10050,'0'-1'4017,"-3"2"-2361,3 13-519,3 6 103,-4 17-208,-5 7-200,8 6-312,3 3-40,4-11-143,5-9-121,-1-12-144,0-9-16,4-4-673,2-9-879,-2-12 968</inkml:trace>
  <inkml:trace contextRef="#ctx0" brushRef="#br0" timeOffset="1">3 107 9714,'-2'3'3977,"3"-2"-2113,8 2-239,3 1-305,10 3-208,0-1-600,-2 0-256,6-4-400,-15-2-704,0-1 576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7306,'-1'1'398,"-1"0"1,1 1 0,0 0-1,-1-1 1,1 1 0,0 0 0,0-1-1,0 1 1,0 0 0,1 0-1,-1 0 1,0 0 0,1 0 0,-1 4-1,1 0 383,0 1 0,0 0-1,1 8 1,1 4 224,4 140 3404,-3-135-4106,0 8 143,-2-36-443,0 1 0,0-1 0,0 0 0,1 1 0,-1-1 0,1 1 0,0 0 0,0 0 0,0 0 0,4-6 0,20-19 14,-26 27-14,1 0 0,0 0 0,0 0 1,0 0-1,0 1 0,0-1 0,1 0 0,-1 1 0,0-1 0,0 0 0,0 1 0,0 0 1,1-1-1,-1 1 0,0 0 0,1 0 0,-1-1 0,0 1 0,0 0 0,1 0 0,-1 0 1,0 1-1,1-1 0,-1 0 0,0 0 0,0 1 0,1-1 0,-1 1 0,2 0 0,-2 0 23,1 0 1,0 0-1,-1 1 0,1-1 0,0 0 0,-1 1 0,0-1 0,1 1 0,-1-1 0,0 1 0,0 0 0,0 0 0,0-1 0,2 5 0,-2 1 20,0-1 0,0 1 1,0 0-1,-1 12 0,-1-12 279,1 0 0,0 0 0,1-1 1,0 1-1,2 8 0,2-5 473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30 6937,'-6'-2'1771,"4"2"-1332,1 0 0,-1-1 0,1 1 0,0-1 0,-1 1 1,1-1-1,0 1 0,-1-1 0,1 0 0,0 1 0,-2-2 1,3 1-283,0 1 1,0-1 0,0 1 0,1-1-1,-1 1 1,0 0 0,0-1-1,0 1 1,0-1 0,1 1 0,-1 0-1,0-1 1,0 1 0,1 0 0,-1-1-1,0 1 1,1 0 0,-1 0-1,0-1 1,1 1 0,-1 0 0,1 0-1,-1-1 1,0 1 0,1 0 0,13-3 25,-1 0 0,0 2 0,17-1 0,-10 1-43,20-1 199,1 2 0,63 9 0,76 28 289,229 83 282,-278-73-185,136 71 1,-217-92-365,47 33 1,-74-43-183,0 2 1,-1 0-1,38 42 0,-43-39-91,-11-13-44,1 0 0,0 0-1,13 12 1,-8-12 0,-11-6-483,-6-2-357,-6-4-929,10 4 1698,-16-7-998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7 309 10594,'-6'-1'2786,"5"2"-688,7 1 1943,-3-1-3945,19 8 264,0-2 0,0 0 0,1-2 0,27 4 0,-18-5-38,0-2 1,0 0-1,0-3 0,56-6 0,-84 6-278,0 0-1,0 0 0,0 0 1,0-1-1,0 1 1,0-1-1,0 0 1,-1 0-1,1 0 0,5-5 1,-7 5-17,0 0-1,0-1 1,0 1 0,0-1 0,0 1-1,-1-1 1,1 0 0,-1 0 0,0 0-1,0 0 1,0 0 0,0 0 0,0 0-1,0-5 1,0-8 48,0 0 0,-2 0-1,1 1 1,-4-18 0,-16-63-297,17 83 73,-15-45-1478,18 56 1561,0 1 1,-1-1 0,1 0-1,0 1 1,1-1 0,-1 1-1,0-1 1,1-2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42 105 8850,'-36'48'3455,"35"-47"-3240,0 0-1,1 0 1,-1 0-1,1 0 0,-1-1 1,1 1-1,-1 0 1,1 0-1,0 0 0,0 0 1,-1 2-1,1-3-168,0 0 1,0 1-1,0-1 0,0 0 0,0 1 1,0-1-1,1 0 0,-1 0 1,0 1-1,0-1 0,0 0 0,0 0 1,0 1-1,0-1 0,1 0 0,-1 0 1,0 1-1,0-1 0,0 0 1,1 0-1,-1 0 0,0 1 0,1-1 1,0 0 21,0 1 0,0-1 0,0 0 0,0 1 0,0-1 0,0 0 0,0 0 0,0 0 0,2 0 0,-2 0 87,1 0-80,-1 0 1,1-1 0,0 1-1,0-1 1,0 0 0,0 1 0,0-1-1,-1 0 1,1 0 0,0 0-1,-1 0 1,1 0 0,-1-1-1,1 1 1,2-3 0,-2 2-23,7-7 12,-1-1 1,1 0-1,-1 0 0,-1-1 1,0 0-1,-1-1 0,8-18 1,-13 27-41,0 0 1,1 0 0,-2 0 0,1 0 0,0-1-1,0 1 1,-1 0 0,0-1 0,0-6 0,0 10 0,0-1 1,0 0 0,-1 1-1,1-1 1,0 0 0,0 1-1,-1-1 1,1 0 0,0 1-1,-1-1 1,1 1 0,0-1-1,-1 0 1,1 1 0,-1-1-1,1 1 1,-1-1 0,1 1-1,-1 0 1,-1-1 0,1 0 31,0 1 0,0 0 1,-1-1-1,1 1 1,0 0-1,-1 0 0,1 0 1,0 0-1,-1 0 1,1 0-1,0 1 0,0-1 1,-1 0-1,1 1 1,-2 0-1,-2 1 93,-1 1 0,1-1 1,0 1-1,0 0 0,0 1 0,0-1 0,0 1 1,1 0-1,0 0 0,0 1 0,0-1 0,0 1 1,-3 6-1,3-6-73,1 1 0,0 0 0,1 0 1,-1 0-1,1 0 0,0 1 0,0-1 0,1 0 1,0 1-1,0-1 0,0 13 0,2-15-68,-1-1 0,0 0 0,1 0 0,0 0 0,0 0 0,0 0 0,0 0 0,0 0 0,0 0-1,1 0 1,-1-1 0,1 1 0,0 0 0,0-1 0,0 0 0,0 1 0,0-1 0,1 0 0,-1 0 0,1 0-1,-1 0 1,1-1 0,0 1 0,3 1 0,0-1-250,0 0-1,0 0 1,1 0 0,-1-1-1,0 0 1,0 0 0,1-1-1,-1 1 1,0-2 0,1 1-1,8-2 1,24-7-2298,3-1 946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177 181 6841,'-1'-2'525,"0"0"0,1 0-1,-1-1 1,0 1 0,0 0-1,0 0 1,0 0-1,-1 0 1,1 0 0,0 1-1,-1-1 1,0 0-1,-1-1 1,0 1-123,0 0 0,0 0 0,0 0 0,0 1 0,0-1 0,0 1 0,0 0-1,-5-2 1,3 2-169,0 1-1,0-1 1,1 1-1,-1-1 0,0 1 1,0 1-1,0-1 0,0 1 1,1-1-1,-1 2 1,0-1-1,-7 3 0,8-2-171,0 1-1,0-1 0,0 1 1,1 0-1,-1 0 0,1 0 0,0 1 1,0-1-1,0 1 0,0 0 0,1-1 1,0 1-1,-1 0 0,1 1 0,1-1 1,-1 0-1,0 0 0,1 1 1,0-1-1,0 1 0,1-1 0,-1 1 1,1 5-1,0-5-51,0-1 0,0 0 0,0 0 0,1 0 0,0 0 0,-1 0 0,2 0 0,-1 0 0,0 0 0,1 0 1,0-1-1,-1 1 0,2-1 0,-1 1 0,0-1 0,1 1 0,-1-1 0,1 0 0,0 0 0,0-1 0,0 1 0,1-1 0,-1 1 0,0-1 0,1 0 0,5 2 0,-4-2-8,-1 0 0,1-1 0,0 1 0,0-1 0,0 0 0,5 0 0,-7-1-4,-1-1 1,0 1-1,1 0 0,-1-1 1,0 1-1,1-1 0,-1 1 1,0-1-1,1 0 0,-1 0 1,0 0-1,0-1 0,0 1 1,0 0-1,3-4 0,0 0-33,0-1-1,-1 1 1,1-1-1,-1 0 1,-1 0-1,1 0 0,-1-1 1,0 0-1,-1 1 1,0-1-1,0 0 0,2-10 1,0-12-144,2-50 1,-5 54 196,3-43 127,-5 47 57,-3 12 16,4 9-206,0 0 0,0 0 0,0-1 0,0 1 0,-1 0 0,1 0 0,0 0 0,0 0 0,0 0 0,0 0 0,0-1 0,-1 1 0,1 0 0,0 0-1,0 0 1,0 0 0,-1 0 0,1 0 0,0 0 0,0 0 0,0 0 0,0 0 0,-1 0 0,1 0 0,0 0 0,0 0 0,0 0 0,-1 0 0,1 0 0,0 0-1,0 0 1,0 1 0,0-1 0,-1 0 0,1 0 0,-2 5 283,0 14-97,1-1 0,0 1 0,1 0 0,6 34 1,-1-21 109,20 61 0,-24-88-281,1 0 1,0 0-1,1 0 0,4 9 0,-6-13-143,0 0 0,0 0 0,0 0 0,0 0 0,0 0 0,0 0 0,0 0-1,0 0 1,0 0 0,0 0 0,1-1 0,-1 1 0,0 0 0,1-1 0,-1 1-1,0-1 1,1 0 0,-1 1 0,1-1 0,-1 0 0,0 0 0,1 0 0,-1 0-1,3 0 1,14-4-850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10 160 10090,'0'1'422,"0"0"0,0-1-1,0 1 1,1-1 0,-1 1 0,0-1-1,0 1 1,1 0 0,-1-1-1,0 1 1,1-1 0,-1 1 0,0-1-1,1 0 1,0 2 0,10 1 1308,-8-3-1645,0 0 0,0 0 0,0-1 0,0 1-1,0-1 1,0 0 0,5-2 0,-7 3-61,3-1 29,0-1-1,0 1 1,0-1 0,0 0 0,0 0 0,-1 0 0,1 0 0,-1-1 0,1 0-1,-1 1 1,0-1 0,0-1 0,-1 1 0,1 0 0,0-1 0,1-3 0,-1 2 28,-1-1 0,0 0 0,0 1 0,0-1 0,-1 0 0,0 0 0,1-11 0,-2 14-41,0 1 0,0 0 0,-1-1 0,1 1 0,-1 0 0,1-1 0,-1 1 0,0 0 0,1 0 0,-1-1 0,-1 1-1,1 0 1,0 0 0,0 0 0,-1 0 0,1 0 0,-1 1 0,0-1 0,1 0 0,-1 1 0,0-1 0,-3-1 0,1 1 32,0 0 0,1 0 0,-1 0 1,0 1-1,0-1 0,0 1 1,0 0-1,0 1 0,0-1 0,0 1 1,0-1-1,0 1 0,0 0 1,0 1-1,0-1 0,0 1 0,0 0 1,0 0-1,-7 2 0,10-2-50,0-1-1,0 1 1,0 0-1,0 0 1,0 0-1,0 0 0,0 0 1,0 0-1,1 0 1,-1 0-1,0 0 1,0 0-1,1 0 1,-1 0-1,1 1 0,-1-1 1,0 2-1,1 0 6,-1 1 0,1-1 0,0 0 0,0 0 0,0 0 0,0 1 0,1 2-1,2 6 35,0-1 0,9 22-1,6 5 100,2-1 0,39 56 0,-32-53 128,34 67 0,-59-103-264,-1-1 0,0 1-1,1-1 1,-1 1 0,1 6-1,-2-9-19,0 0 0,0 0 0,0 0 0,0-1 0,0 1 0,0 0 0,0 0 0,0 0 0,-1 0 0,1 0 0,0-1 0,0 1 0,-1 0 0,1 0 0,-1 0 0,1-1 0,0 1 0,-1 0 0,0-1 0,1 1 0,-1 0 0,1-1 0,-1 1 0,0-1 0,1 1 0,-1-1 0,0 1 0,0-1 0,1 1 0,-1-1 0,0 0 0,-1 1 0,-3 0-83,1 0 1,-1-1-1,0 1 1,0-1-1,1 0 1,-1-1-1,0 1 0,1-1 1,-1 0-1,0 0 1,1 0-1,-1-1 1,-5-2-1,-1-1-436,1 0-1,0-1 1,0 0-1,-14-11 1,13 8 24,-11-15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1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10482,'12'0'1025,"-1"-1"-1,1-1 1,0 0 0,0-1-1,-1 0 1,1-1-1,11-6 1,-19 9-928,-1-1 0,0 0 0,0 0 1,0 0-1,0 0 0,0 0 0,0-1 0,0 1 1,-1-1-1,0 0 0,1 0 0,-1 0 0,0 0 1,0 0-1,-1 0 0,1-1 0,-1 1 0,1-1 1,-1 1-1,0-1 0,0 1 0,-1-1 1,1 0-1,-1 1 0,0-1 0,0 0 0,0-4 1,0 6-72,-1 1 0,1-1 0,0 1 0,-1 0 0,1-1 1,-1 1-1,1-1 0,-1 1 0,0 0 0,0 0 0,1-1 0,-1 1 1,0 0-1,0 0 0,0 0 0,0 0 0,0 0 0,-1 0 1,1 0-1,0 0 0,0 0 0,-1 1 0,1-1 0,0 1 1,-1-1-1,1 1 0,0-1 0,-1 1 0,1-1 0,-1 1 1,1 0-1,-1 0 0,-1 0 0,-1 0 56,0 0 1,1 0-1,0 1 0,-1-1 1,1 1-1,-1 0 0,1 0 0,-1 0 1,1 0-1,0 0 0,0 1 1,0-1-1,-4 4 0,4-3-13,1 0-1,0 0 0,0-1 1,0 2-1,0-1 1,1 0-1,-1 0 0,0 1 1,1-1-1,0 1 0,-1-1 1,1 1-1,-1 4 1,1-4-14,1 1 1,0-1-1,0 1 1,0-1-1,0 1 1,0-1-1,1 1 1,0-1 0,-1 1-1,3 5 1,1 0 0,0 0 1,0-1-1,1 1 1,0-1-1,1 0 0,0 0 1,0-1-1,0 1 1,1-1-1,0-1 1,1 1-1,-1-1 1,1-1-1,9 6 1,-11-8-93,1 0 1,-1-1-1,1 0 1,0 0-1,0 0 1,13 1-1,-17-3-25,-1 0 0,1 0 0,-1 0 0,1 0 0,0 0 0,-1 0 0,6-2 0,-5 0 5,1 0-1,0 0 0,0 0 0,3-3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88 3809,'1'-11'6344,"1"-6"-4441,0 1-722,1-14-32,-2 30-1079,-1 0 0,0-1-1,0 1 1,0-1 0,0 1 0,0-1 0,0 1 0,0-1 0,0 1 0,0 0 0,0-1 0,0 1 0,0-1 0,-1 1 0,1-1-1,0 1 1,0 0 0,0-1 0,0 1 0,-1 0 0,1-1 0,0 1 0,0-1 0,-1 1 0,1 0 0,0-1 0,-1 1-1,1 0 1,0 0 0,-1-1 0,1 1 0,0 0 0,-1 0 0,1 0 0,-1-1 0,1 1 0,-1 0 0,1 0 0,0 0-1,-1 0 1,1 0 0,-1 0 0,0 0 0,-1 0 78,1 0-1,-1 1 0,0-1 1,1 1-1,-1-1 1,0 1-1,-2 1 0,-2 2 67,0 0-1,0 1 0,1 0 1,-1 0-1,1 0 0,0 0 0,-6 10 1,3-4-4,1-1-1,1 1 1,-9 20 0,11-20-96,1 0-1,1 0 1,-1 0 0,2 0-1,-1 1 1,1 16-1,7 68 463,-5-90-540,-1-4-28,11 80 440,-8-66-314,1 0 1,1 0 0,8 19 0,-6-20-61,0 0-1,14 21 1,-18-32-59,0 0 0,0 0 0,0 0 0,1 0 0,0 0 0,0-1-1,0 1 1,0-1 0,1 0 0,-1-1 0,1 1 0,8 3 0,-13-6 25,4 1-536,-4-3-1066,-1 0 1029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68 4537,'27'-14'2995,"-27"13"-2685,1 1-1,0-1 1,-1 1-1,1-1 1,0 1-1,-1-1 1,1 1-1,-1-1 0,1 0 1,0 1-1,-1-1 1,0 0-1,1 1 1,-1-1-1,1-1 1,-1 1-81,0 1 0,0 0 0,0-1 0,0 1 0,0 0 0,0-1 0,0 1 0,0 0 0,0-1 0,0 1 0,0-1 0,0 1 0,0 0 0,0-1 0,0 1 0,-1 0 0,1-1 0,0 1 0,0 0 0,0-1 0,0 1 0,-1-1 0,1 1-74,-1 0 0,1 0 1,0 0-1,0-1 0,-1 1 0,1 0 0,0 0 0,-1 0 1,1 0-1,0 0 0,-1 0 0,1-1 0,0 1 1,-1 0-1,1 0 0,0 0 0,-1 0 0,1 0 0,0 0 1,-1 0-1,1 0 0,0 0 0,-1 1 0,0-1-138,1 0 0,-1 1 0,1-1 0,-1 0 0,1 1 0,-1-1 0,1 1 0,-1-1-1,1 0 1,-1 1 0,1-1 0,0 1 0,-1 0 0,1-1 0,0 1 0,-1-1 0,1 1 0,0 0 0,-17 40 315,-3 12-188,18-48-133,1 1 0,0-1 0,0 1 0,0 0 0,1-1 0,0 1 0,0 0-1,0-1 1,1 1 0,0 0 0,0-1 0,0 1 0,1-1 0,0 1 0,0-1 0,0 0 0,1 0 0,0 0 0,0 0 0,0 0 0,0-1 0,1 1 0,0-1 0,0 0 0,0 0 0,5 4 0,-6-6-8,0 1 1,0-1-1,1 0 1,-1 0-1,1 0 1,-1-1-1,1 1 1,-1-1-1,1 0 1,0 0-1,5 1 1,-6-2-3,-1 0 1,1 0 0,-1 0-1,1 0 1,-1 0 0,1-1 0,-1 1-1,1-1 1,-1 0 0,1 1 0,-1-1-1,0 0 1,0-1 0,1 1 0,-1 0-1,0-1 1,0 1 0,3-3 0,1-3 0,1 0 5,0 1-1,7-11 0,-12 14-3,0 0-1,0 0 1,0-1 0,0 1 0,-1-1 0,0 1-1,1-1 1,-1 1 0,0-5 0,1-6 9,0 0 0,-2 0 0,1 0 0,-3-22 1,0 27-5,1 0 0,-1 1 1,-1-1-1,1 1 0,-2-1 1,1 1-1,-1 0 1,-6-9-1,9 14-4,-1 1 0,0-1 0,0 1 0,0 0 1,0 0-1,0-1 0,-1 1 0,1 1 0,-1-1 0,1 0 1,-1 1-1,0-1 0,-3-1 0,5 3-6,-1-1 1,0 1-1,0 0 0,1-1 1,-1 1-1,0 0 0,0 0 1,0 0-1,1 1 0,-1-1 0,0 0 1,0 0-1,0 1 0,1 0 1,-1-1-1,0 1 0,1 0 1,-1-1-1,1 1 0,-1 0 1,1 0-1,-1 1 0,1-1 1,-2 1-1,-4 6-98,1 0 1,0 0-1,0 0 1,0 1-1,1 0 1,1 0-1,-5 11 1,-2 10 55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141 151 7538,'-8'-19'1324,"4"10"130,1-1 0,-4-15 0,7 23-1167,-1 0-1,1 0 0,-1 0 1,0 0-1,0 0 1,1 0-1,-1 1 1,0-1-1,-3-2 0,4 3-153,-1 0 0,0 0 0,0 1 0,0-1-1,0 1 1,0-1 0,0 1 0,0-1 0,0 1 0,0-1-1,0 1 1,0 0 0,0 0 0,-1-1 0,1 1-1,0 0 1,0 0 0,0 0 0,0 0 0,-2 1-1,2-1-67,-1 1-1,0-1 1,0 1-1,0 0 1,1-1-1,-1 1 1,1 0-1,-1 0 1,0 0-1,1 0 1,-1 1 0,1-1-1,0 0 1,0 1-1,-1-1 1,0 2-1,-3 4 75,0 1-1,-5 11 1,3-5-109,1 0 0,1 1 1,0 0-1,1-1 1,0 2-1,1-1 0,-1 25 1,4-30-32,0-1 1,0 1 0,1 0 0,0-1-1,1 1 1,0-1 0,1 0-1,-1 1 1,2-1 0,0 0-1,0-1 1,0 1 0,9 12-1,-7-14 0,-1 0 0,2 0-1,-1 0 1,1-1 0,0 0 0,0 0-1,13 8 1,-15-12-2,-1 0 0,1 0-1,-1 0 1,1 0 0,0-1 0,0 1 0,0-1-1,-1 0 1,1-1 0,0 1 0,0-1 0,0 0 0,0-1-1,0 1 1,10-3 0,-8 1 2,0-1-1,0 0 1,0 0-1,0-1 1,0 0 0,-1 0-1,0 0 1,10-9-1,-4 1 38,0 0 0,19-26 0,-24 28 14,0 0-1,-1-1 1,0 0 0,-1 0 0,0 0 0,-1-1 0,0 1 0,-1-1-1,0 0 1,-1-1 0,1-17 0,-2 22-7,-1 0 0,-1 1 0,0-1 0,0 0 0,0 1 0,-1-1 0,0 1 0,0 0 0,-1-1 0,0 1 0,0 0 0,-1 1 0,0-1 0,0 1 0,0-1 0,-1 1-1,0 0 1,0 1 0,-9-8 0,3 4 22,0 1 0,0 1 0,-1 0 0,0 1 0,0 0 0,-25-8 0,30 11-119,0 1 0,0 1 0,0 0 0,0 0 1,-1 0-1,1 1 0,0 0 0,0 0 0,-1 0 0,1 1 0,0 1 1,0-1-1,0 1 0,-10 4 0,15-5-31,0-1 0,0 1 0,1 0 0,-1 0 0,1 0 1,-1 0-1,1 0 0,-1 1 0,1-1 0,-1 0 0,0 2 0,1-1 27,0 0 1,1 0-1,-1 0 0,0 0 1,1 0-1,0 0 0,-1 0 0,1 0 1,0 2-1,0-2 20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5481,'0'3'3217,"2"-6"208,3 3-1833,-5 0 208,0 0-199,0 0-169,0 0-304,0 0-80,0 0-159,0 0-153,4 15-288,-5 4-136,-17 29-136,-4-27-272,-3-5-1208,2-8-841,10 8 1201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64 7738,'-4'4'3844,"3"-3"-3598,0 0 0,0 0 0,1-1 0,-1 1 0,0 0 0,1 0 1,-1 0-1,0 0 0,1-1 0,-1 1 0,1 0 0,0 0 0,-1 0 0,1 0 0,0 0 0,0 0 0,-1 1 0,1-1 0,0 0 0,0 0 0,0 0 0,0 1 0,0 7 200,0-1 1,0 1-1,1 0 1,0-1-1,4 15 1,-4-19-394,0-1 1,0 1-1,1-1 1,-1 1-1,1-1 1,0 0-1,0 0 1,1 0 0,-1 0-1,0 0 1,1 0-1,0 0 1,0-1-1,0 0 1,6 5-1,-5-5-19,1 1-1,0-1 0,0 0 0,0 0 0,0 0 0,0-1 0,10 2 0,-11-3-25,-1 0-1,0 0 0,0 0 0,1-1 0,-1 1 0,0-1 0,0 1 1,0-1-1,0 0 0,0-1 0,0 1 0,0 0 0,0-1 0,5-3 1,-2 1 0,0-1 0,0-1 0,0 1 0,-1-1 1,7-7-1,-10 10-4,0 0-1,0 0 1,-1 0 0,1 0 0,-1 0 0,0 0 0,0 0-1,0 0 1,0-1 0,0 1 0,-1 0 0,1-1 0,-1 1-1,0-7 1,-1 5 14,0 0 0,0 0-1,0 0 1,-1 1 0,0-1-1,1 1 1,-2-1 0,1 1-1,-1-1 1,-3-4 0,-3-2 137,-1 0 1,-12-11-1,15 15-32,5 6-94,1 0-1,0 0 0,-1 0 0,1 0 0,-1 0 1,1 0-1,-1 0 0,1 0 0,-1 1 0,0-1 1,1 1-1,-1-1 0,0 1 0,1-1 0,-1 1 0,0 0 1,-2 0-1,2 0-1,-1 1 0,0-1 1,0 1-1,0 0 0,0 0 0,1 0 0,-1 0 1,0 0-1,-3 3 0,-1 1-57,0 0-1,0 1 1,1-1 0,-1 2-1,-8 11 1,12-15-141,1-1 1,1 1-1,-1 0 1,0 1-1,1-1 1,-1 0-1,1 0 1,0 1-1,0-1 0,0 0 1,1 1-1,-1-1 1,1 1-1,0-1 1,0 6-1,2 13-813</inkml:trace>
  <inkml:trace contextRef="#ctx0" brushRef="#br0" timeOffset="1">386 221 11378,'3'3'4801,"-1"2"-2640,1-1-505,-3-4 9,-1 0-553,-1 0-392,-7 14-504,0 3-264,-46 32-1184,37-40-993,14-2 1289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11234,'0'13'4801,"0"-6"-1968,0 1-1665,-3-3-664,3 0 81,0 1-1562,-9-4-631,5-6 928</inkml:trace>
  <inkml:trace contextRef="#ctx0" brushRef="#br0" timeOffset="1">159 25 9442,'2'10'4273,"4"0"-1985,-1-1-735,-5-3 23,1-6-656,0 0-944,-1 0-64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8746,'-4'20'4601,"-1"-8"-280,-3-8-2649,3-2-984,-2-4-920,7-14 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44 212 7962,'-20'85'3843,"19"-75"-2282,-2-1-1,-6 20 1,9-27-1326,-2 9 2351,3-22 19,-3-140-2245,-2 56-340,0 28-20,5 41 204,0 18-618,-1 17-1993,0-3 1623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40 136 8522,'-34'28'3567,"34"-28"-3496,0 0-1,-1 0 0,1 0 0,0 0 1,0 0-1,0 0 0,0 1 0,0-1 1,0 0-1,0 0 0,0 0 0,-1 0 1,1 0-1,0 0 0,0 0 0,0 0 1,0 0-1,0 0 0,0 0 0,-1 0 1,1 0-1,0 0 0,0 0 0,0 0 1,0 0-1,0 0 0,-1 0 0,1 0 1,0 0-1,0 0 0,0 0 0,0 0 1,0 0-1,0 0 0,-1 0 0,1 0 1,0 0-1,0 0 0,0 0 0,0 0 1,0 0-1,0-1 0,0 1 0,-1 0 1,1-8 1623,7-17-376,-6 22-1001,9-48 1010,-7 42-1158,0-1 0,8-14 0,-10 21-145,0 1-1,0 0 1,1-1-1,-1 1 1,1 0-1,0 0 1,-1 0-1,1 0 0,0 1 1,0-1-1,0 0 1,1 1-1,-1 0 1,0-1-1,3 0 1,-2 1 16,1 0 1,-1 1 0,0 0-1,1-1 1,-1 1-1,0 0 1,1 0 0,-1 1-1,0-1 1,1 1 0,-1 0-1,0-1 1,0 2-1,1-1 1,-1 0 0,0 0-1,3 3 1,-1-1 88,1 1 0,-1-1 0,0 1 1,0 0-1,0 1 0,-1-1 0,7 9 0,-1 1 163,0 0 0,7 16 1,-14-23-124,0-1 1,-1 1 0,1 1 0,-1-1 0,0 0 0,-1 0-1,1 10 1,-1-4 454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5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9418,'3'22'6219,"6"8"-3545,-1-1-1354,-2 2 0,1 52 0,-2-10-269,-4-66-907,0 0-1,-1 0 1,0 0-1,-1 13 0,0-18-111,1 0 0,-1 1-1,1-1 1,-1 0 0,0 0-1,0 0 1,0 0 0,0 0-1,0 0 1,0-1 0,-1 1 0,1 0-1,-1-1 1,1 1 0,-1 0-1,1-1 1,-1 0 0,-3 3-1,3-4-34,1 1-1,-1 0 0,1-1 0,0 1 1,-1-1-1,0 0 0,1 1 0,-1-1 1,1 0-1,-1 0 0,1 0 0,-1 0 1,1 0-1,-1-1 0,1 1 1,-3-1-1,-1-1-281,0 1-1,0-2 1,-7-3 0,-18-14-1343,-6-6 631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11266,'10'-1'4569,"4"1"-2784,-8-1-265,-2 3-512,6 4-296,-4-4-624,2 3-936,4 2 592</inkml:trace>
  <inkml:trace contextRef="#ctx0" brushRef="#br0" timeOffset="1">264 172 12675,'-4'0'4769,"7"1"-3313,3-2-696,-6 0-120,0-1-176,0 1-624,6-1-936,6-1 736</inkml:trace>
  <inkml:trace contextRef="#ctx0" brushRef="#br0" timeOffset="2">388 18 10634,'2'0'4385,"0"-3"-2112,0 3-665,-2 0-160,0 0-207,3 25-601,5 49-272,-5-37-264,1 0-40,4-8-16,4-6-208,0-12-1080,0-6-745,-4-5 1121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9714,'-7'-4'4377,"9"6"-1672,4 1-865,4 1-608,6-7-160,3 2-543,3-4-217,0 1-432,0 1-769,-4 6 617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11779,'4'7'1089,"-1"0"0,0 1 1,0-1-1,-1 1 0,0 0 1,0-1-1,1 17 1,-3 56 524,-1-49-836,1-23-685,0 0 0,1 1 0,0-2 0,1 1 0,2 8 0,-4-16-95,0 0 1,0 1 0,1-1-1,-1 0 1,0 0-1,0 0 1,0 0 0,0 0-1,0 0 1,0 0-1,1 1 1,-1-1 0,0 0-1,0 0 1,0 0-1,0 0 1,0 0 0,1 0-1,-1 0 1,0 0 0,0 0-1,0 0 1,0 0-1,1 0 1,-1 0 0,0 0-1,0 0 1,0 0-1,0 0 1,1 0 0,-1 0-1,0 0 1,0 0 0,0-1-1,0 1 1,0 0-1,0 0 1,1 0 0,-1 0-1,0 0 1,0 0-1,0 0 1,0-1 0,6-4-193,4-38-1214,2-21 1,0 26 1172,-12 38 243,0 0-1,0 0 1,0-1-1,0 1 1,0 0-1,0 0 1,0 0-1,0-1 1,0 1-1,0 0 1,0 0-1,0 0 1,0-1 0,0 1-1,1 0 1,-1 0-1,0 0 1,0 0-1,0-1 1,0 1-1,0 0 1,0 0-1,1 0 1,-1 0-1,0 0 1,0 0 0,0 0-1,0-1 1,1 1-1,-1 0 1,0 0-1,0 0 1,0 0-1,1 0 1,-1 0-1,0 0 1,0 0 0,0 0-1,0 0 1,1 0-1,-1 0 1,0 0-1,0 0 1,0 0-1,1 0 1,-1 0-1,0 0 1,0 0-1,0 1 1,1-1 0,-1 0-1,0 0 1,0 0-1,0 0 1,0 0-1,1 1 1,5 9 653,-2 0-237,0 0 0,-1 1 1,0-1-1,2 16 0,3 46 679,-6-51-984,-2-16-225,1-1-513,2-9-552,2-8 403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28 8666,'-5'7'554,"0"0"1,1 1-1,-1 0 0,2 0 1,-1 0-1,1 0 1,0 0-1,1 1 0,0-1 1,0 1-1,1 0 1,0 0-1,1 10 0,0-12-441,0 0 1,0 0-1,1 0 0,0 0 0,1 0 0,0 0 0,0 0 0,0 0 0,1 0 0,0-1 0,0 0 0,1 1 0,-1-1 0,1 0 0,1-1 0,5 8 0,-6-10-54,0 0 0,0 0 1,0 0-1,0-1 0,1 1 0,-1-1 0,0 0 0,1 0 0,0-1 0,-1 0 0,1 1 1,0-1-1,0-1 0,0 1 0,0-1 0,-1 0 0,1 0 0,0 0 0,0-1 0,0 0 1,5-1-1,-4 1-13,0-1 1,-1 0 0,1 0 0,0-1-1,-1 0 1,1 0 0,-1 0 0,0 0-1,0-1 1,0 0 0,-1 0 0,1 0-1,-1-1 1,0 1 0,0-1 0,4-8-1,-4 6 1,-1 0 0,0-1 0,0 0 0,0 1 0,-1-1 0,0 0 0,-1 0 0,0-1-1,0 1 1,-1 0 0,0 0 0,0 0 0,-1-1 0,-2-12 0,2 16-15,-1 0 1,1 0 0,-1 0-1,0 0 1,0 0-1,-1 0 1,1 0 0,-1 1-1,0-1 1,-1 1-1,1 0 1,-1 0 0,1 0-1,-1 0 1,0 1-1,-1-1 1,1 1-1,0 0 1,-1 1 0,0-1-1,0 1 1,0 0-1,-5-2 1,4 2-9,0 1 0,0 0-1,0 1 1,0 0 0,1-1-1,-1 2 1,0-1 0,0 1 0,0 0-1,0 0 1,1 0 0,-1 1 0,0 0-1,1 0 1,0 0 0,-9 6 0,8-5-186,1 1 0,-1 0 0,1 0 0,0 0 0,0 1 0,1 0 0,-1 0 0,1 0 0,0 0 0,1 1 0,-1 0 0,1 0 0,0-1 0,-3 12 0,5-14-174,0 0-1,0 0 0,1 0 0,-1 0 1,1 0-1,0 0 0,0 4 0,0-5 134,1 1 1,-1-1-1,1 0 0,0 1 0,0-1 0,0 0 0,2 3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 10874,'-5'-4'1347,"4"4"-1112,0-1 1,0 0-1,0 1 1,0-1-1,0 1 1,0-1-1,0 1 1,0-1-1,0 1 1,0 0-1,0-1 1,0 1-1,0 0 0,0 0 1,-1 0-1,1 0 1,0 0-1,0 0 1,-1 0-1,-1 1 596,3-1 588,6 8 2650,0 8-3830,1 1-1,-2-1 1,0 1 0,-1 0 0,-1 0-1,1 20 1,-1-5 22,2 53 189,-5-80-426,-1-1 0,0 1-1,-2 7 1,2-9-73,0 0-1,1 0 0,-1 0 1,1 0-1,0 0 0,-1 4 1,1-7 2,0 0 0,0 0 0,0 0 1,0 1-1,0-1 0,0 0 0,0 0 1,0 0-1,0 1 0,0-1 0,1 0 0,-1 0 1,0 0-1,0 0 0,0 1 0,0-1 1,0 0-1,0 0 0,0 0 0,0 0 0,0 0 1,0 1-1,1-1 0,-1 0 0,0 0 1,0 0-1,0 0 0,0 0 0,0 0 0,1 0 1,-1 1-1,0-1 0,0 0 0,0 0 1,1 0-1,-1 0 0,0 0 0,0 0 0,0 0 1,0 0-1,1 0 0,-1 0 0,0 0 1,0 0-1,0 0 0,0 0 0,1 0 0,-1 0 1,0 0-1,0-1 0,0 1 0,1 0 1,-1-3-937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4881,'37'37'1608,"-37"-37"-1384,-2 0-216,3 0 409,-1-1 911,0-1 456,0 2 473,0 0-33,-1 0-439,-1 0-337,1 0-488,-14 6-216,-7 3-376,-33 36-480,42-41 2985,4 0-2225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66 9538,'-3'-2'982,"-14"-10"4042,17 12-4908,-1 0 0,1-1-1,-1 1 1,1 0 0,-1 0 0,1 0 0,-1 0-1,1-1 1,-1 1 0,1 0 0,-1 0-1,1 0 1,-1 0 0,1 0 0,-1 0-1,0 0 1,1 0 0,-1 0 0,1 1 0,-1-1-1,1 0 1,-1 0 0,1 0 0,-1 1-1,1-1 1,-1 0 0,1 0 0,0 1 0,-1-1-1,1 0 1,-1 1 0,1-1 0,0 1-1,-1 0 1,-2 4 129,1 1 0,0 0 0,0-1 0,0 1 0,1 0 0,-1 0 0,2 0 0,-1 8 0,0 4-14,3 29-1,-1-41-206,0-1 0,0 1 1,0-1-1,1 0 0,-1 1 0,1-1 0,1 0 0,-1 0 1,1 0-1,0 0 0,0-1 0,0 1 0,0-1 0,8 7 1,-8-8-22,0-1 0,0 0 0,0 0 1,0 0-1,0 0 0,1 0 0,-1-1 1,1 1-1,-1-1 0,1 0 0,0 0 1,-1 0-1,1-1 0,0 0 0,-1 1 1,1-1-1,0 0 0,0-1 0,0 1 1,-1-1-1,1 1 0,5-3 1,-3 1-6,-1 0 0,1-1 1,-1 0-1,0 0 0,0 0 1,0-1-1,0 1 0,-1-1 1,1 0-1,-1 0 0,0-1 1,0 0-1,3-5 1,-3 4-1,0 0 0,-1 0 0,0-1 0,0 1 1,0-1-1,-1 1 0,0-1 0,0 0 0,-1 0 1,1-12-1,-2 13 9,0 0 1,-1 0-1,0 0 0,0 0 1,0 0-1,-1 0 0,0 0 1,0 1-1,-1-1 0,0 0 1,0 1-1,0 0 0,0 0 1,-1 0-1,0 0 0,-4-4 1,4 5 2,0 0 1,0 0 0,0 1-1,-1-1 1,1 1 0,-1 0-1,0 1 1,0-1 0,0 1 0,0 0-1,-1 0 1,1 0 0,0 1-1,-1 0 1,1 0 0,-1 0 0,-9 1-1,11 0-55,1 0 0,0 1 0,0 0 0,-1 0 0,1 0 0,0 0 0,0 0 0,0 0 0,0 1 0,1-1 0,-1 1 0,0 0 0,1 0 0,-1 0 0,1 0 0,-1 1 0,1-1 0,0 1 0,0-1 0,0 1 0,0 0 0,1-1 0,-1 1 0,1 0 0,0 0 0,0 0 0,0 1 0,0-1 0,0 0 0,0 0 0,1 4 0,-1 23-589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11354,'-4'6'4481,"-5"-6"-2416,15 3-1025,-6-3 72,0 1-55,0-1-249,0 0-512,0 0-24,-2 0-16,1 0-16,0 0-48,-14 3-96,-9 6-184,-39 23-264,38-9-768,1-6-745,12 4 1129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2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71 9634,'-2'-1'1182,"1"0"-765,1-1 1,-1 1 0,0 0-1,0 0 1,0 0-1,0 1 1,0-1-1,0 0 1,0 0 0,-1 0-1,1 1 1,0-1-1,0 1 1,-1-1 0,1 1-1,0-1 1,-1 1-1,1 0 1,0-1 0,-1 1-1,1 0 1,-2 0-1,2 1-374,1-1 0,0 0 0,-1 1 0,1-1 0,-1 0 0,1 1 0,0-1 0,0 1-1,-1-1 1,1 1 0,0-1 0,0 0 0,-1 1 0,1-1 0,0 1 0,0-1 0,0 1 0,0-1-1,0 1 1,0 0 0,-1-1 0,1 1 0,1-1 0,-1 1 0,0 20-36,0-18 59,2 9 3,3 19 1,-5-28-63,1-1 1,0 1 0,0-1 0,0 1-1,0-1 1,0 0 0,1 0 0,-1 0-1,1 0 1,-1 0 0,1 0-1,0 0 1,0 0 0,0-1 0,0 1-1,0 0 1,0-1 0,0 0 0,0 0-1,1 1 1,-1-1 0,1-1 0,-1 1-1,0 0 1,1-1 0,-1 1 0,1-1-1,4 1 1,0-1-9,0 0 0,0-1 0,0 1 0,0-1 0,-1-1 0,1 1-1,0-1 1,11-5 0,-11 3-16,-1 1 0,0-1 1,0 0-1,0-1 0,0 1 0,-1-1 0,1 0 0,-1-1 0,5-6 0,-8 9 11,0 0 1,-1 0-1,1 0 0,-1 0 1,1 0-1,-1 0 0,0 0 1,0 0-1,0-7 0,0 8 9,-1 0 0,0-1-1,-1 1 1,1 0 0,0 0-1,-1-1 1,1 1 0,-1 0 0,1 0-1,-1 0 1,0 0 0,0 0-1,0 0 1,-1 0 0,-1-3 0,0 1 16,-1 1 0,1 0 1,-1 0-1,0 0 1,1 0-1,-1 0 1,0 1-1,-1 0 0,1 0 1,0 0-1,-1 1 1,1-1-1,-1 1 0,-4-1 1,1 1 46,0 0 0,0 0 1,0 1-1,0 0 0,0 0 1,0 1-1,-13 2 0,18-2-80,-1 0 0,1 0 0,0 1 0,0-1 0,-5 3 0,7-3-61,0 0 0,0-1 0,0 1 0,-1 0 0,1 0 0,1 0 1,-1 0-1,0 0 0,0 0 0,0 0 0,0 1 0,1-1 0,-1 0 0,1 0 0,-1 1 0,0 0 1,2 10-443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3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53 12283,'-32'4'8527,"32"-4"-8359,0 0-157,-1 0 0,1 0 0,0 0 0,0 0 0,0 0 0,0 0-1,0 0 1,-1 0 0,1 0 0,0 0 0,0 0 0,0 0 0,0 1 0,0-1 0,0 0 0,-1 0-1,1 0 1,0 0 0,0 0 0,0 0 0,0 1 0,0-1 0,0 0 0,0 0 0,0 0 0,0 0-1,0 1 1,0-1 0,0 0 0,0 0 0,0 0 0,0 0 0,0 0 0,0 1 0,0-1 0,0 0-1,0 0 1,0 0 0,-2 12 37,0 1-1,0-1 0,1 18 1,1-27-42,1-1 0,-1 1 0,0-1 0,1 1 0,0-1 0,-1 1 0,1-1 0,0 0 0,0 1 1,0-1-1,1 0 0,-1 0 0,0 0 0,1 0 0,-1 0 0,1 0 0,0 0 0,0 0 0,0-1 0,0 1 0,0 0 1,4 1-1,-4-2-5,0 0 1,0 0 0,-1-1 0,1 1-1,0 0 1,0-1 0,0 0 0,0 0-1,0 1 1,1-1 0,-1 0-1,0 0 1,0-1 0,0 1 0,0 0-1,0-1 1,0 1 0,0-1-1,-1 0 1,1 0 0,0 1 0,0-1-1,0 0 1,-1-1 0,1 1 0,1-1-1,2-3-1,-1 1 0,1 0 1,-1-1-1,-1 0 0,1 0 0,-1 0 0,1-1 0,2-6 0,-5 9 5,0 0-1,0 0 1,0 0-1,-1 0 1,1-1-1,-1 1 1,0 0-1,0-1 1,0 1 0,0 0-1,0-1 1,-1 1-1,1 0 1,-1 0-1,0-1 1,0 1-1,-2-3 1,1 1 41,0 1 1,-1-1-1,0 1 0,0 0 1,0-1-1,0 1 0,-1 1 1,0-1-1,1 0 0,-1 1 1,-5-3-1,7 5-12,0-1 0,1 1-1,-1 1 1,0-1 0,0 0-1,0 0 1,0 1 0,0-1-1,0 1 1,0-1 0,0 1-1,0 0 1,0 0 0,0 0-1,0 0 1,0 0 0,0 1-1,0-1 1,0 0 0,0 1 0,0 0-1,0-1 1,0 1 0,0 0-1,0 0 1,1 0 0,-1 0-1,0 0 1,1 1 0,-2 0-1,0 1-94,0 0 0,1 0-1,0 0 1,-1 0 0,1 0-1,0 1 1,1-1 0,-1 0-1,0 1 1,1 0 0,0-1-1,0 1 1,-1 7-1,2-9 14,0-1-1,0 1 0,1 0 0,-1-1 0,0 1 0,1 0 1,0 1-1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3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9586,'2'-1'439,"0"0"0,0 0 0,1 0 0,-1 0 1,0 1-1,1-1 0,-1 1 0,0-1 0,1 1 0,2 0 0,-2 0-146,-1 1 0,1-1 0,0 1 0,0 0 0,0 0 0,0 0 0,-1 0 0,1 1 0,2 1 0,-1 0-34,0 0 0,0 1 0,0-1 0,0 1 0,-1 0-1,0 0 1,0 0 0,0 0 0,3 6 0,22 46 1510,-26-51-1726,8 18 333,6 12 340,20 63 0,-33-86-642,-1-1 0,0 1 1,0 0-1,-1-1 0,0 1 0,-1 0 1,0 0-1,-1-1 0,-1 1 1,-2 11-1,-3-3-138,0-1-1,-2 0 1,0 0 0,-1-1-1,-14 20 1,-2 4-885,13-15 533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76 7138,'0'0'2680,"0"0"-1026,0 0-261,0 0-3,0 0-158,0 0-247,0 0-115,0-9 3334,0 7-4131,-1-1 1,1 0-1,-1 1 1,1-1-1,-1 1 1,0-1-1,0 1 1,0 0-1,0-1 1,-1 1-1,1 0 1,0 0-1,-1 0 1,0 0-1,1 0 1,-1 0 0,0 0-1,0 0 1,0 1-1,0-1 1,-1 1-1,1-1 1,0 1-1,-1 0 1,-4-1-1,-29-10 38,34 11-107,1 1 1,0 0-1,-1 0 1,1 0-1,0 0 0,-1 0 1,1 0-1,0 0 1,-1 0-1,1 1 1,0-1-1,-1 0 1,1 1-1,0-1 1,0 1-1,-1 0 0,1-1 1,0 1-1,0 0 1,0 0-1,0-1 1,-1 3-1,-4 1 10,-2 2-2,0 1 0,1 0 0,-1 0 0,1 1 0,0 0 0,-7 13 1,10-15-8,0 0 1,1 0 0,0 0 0,0 0 0,1 1 0,0-1 0,0 1-1,0 0 1,1-1 0,-1 13 0,2-7 20,2 0 1,0-1-1,0 1 0,1 0 0,1-1 0,0 1 1,0-1-1,10 17 0,-12-25-14,0 0 0,0 0 0,0 0 0,0-1 0,0 1 0,0-1 0,1 0 0,-1 1 0,1-1 0,0 0 0,-1 0 0,1-1 0,0 1 0,0 0 0,0-1 0,0 0 0,1 0-1,-1 0 1,0 0 0,0 0 0,1-1 0,-1 1 0,4-1 0,3 0 24,-1 0 1,0-1-1,1 0 0,-1-1 0,0 0 0,0 0 0,10-4 0,-12 3 17,0 0 0,-1 0 0,1-1 0,0 0 0,-1 0-1,0 0 1,0-1 0,0 0 0,-1 0 0,7-8 0,-13 12-585,-2 1-1702,2 0 1250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4689,'0'0'2649,"0"0"-197,0 0-230,0 0-251,3 1 2322,3 0-3031,-5-1-1030,0 1 0,0-1 1,0 1-1,0-1 0,0 1 1,0-1-1,0 1 0,0-1 1,0 1-1,0 0 1,-1-1-1,1 1 0,0 0 1,0 0-1,0 1 0,7 18-51,-3-6 223,1 0-269,15 45 438,-18-48-437,-1 1 0,-1-1 0,0 1 0,0 13 0,0 15 143,-1-39-267,0 0-11,0-1-1,0 1 0,0-1 1,0 1-1,0-1 1,0 1-1,0-1 0,0 1 1,1-1-1,-1 1 1,0-1-1,0 1 0,0-1 1,0 1-1,1-1 1,-1 1-1,0-1 1,0 1-1,1-1 0,-1 1 1,1-1-1,-1 0 1,0 1-1,1 0 0,0-1-65,-1-1 0,0 1 0,0 0-1,0-1 1,0 1 0,0 0 0,0 0-1,0-1 1,0 1 0,0 0-1,0-1 1,0 1 0,0 0 0,0-1-1,0 1 1,0 0 0,-1 0 0,1-1-1,0 1 1,0 0 0,0 0-1,0-1 1,0 1 0,-1 0 0,1-1-1,-1 0-1805,0-4 690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7634,'-88'36'3595,"82"-34"-2665,0 0 0,0 0 1,0-1-1,-10 2 0,14-3-546,1 0 1,-1 0-1,1 1 1,-1-1-1,1 0 0,-1 1 1,1-1-1,0 1 1,-3 1-1,4-2-362,0 0-1,0 0 0,0 0 1,0 0-1,0 0 1,0 0-1,0 0 0,0 0 1,0 0-1,0 0 1,0 0-1,0 0 1,0 0-1,0 0 0,0 0 1,-1 0-1,1 0 1,0 1-1,0-1 0,0 0 1,0 0-1,0 0 1,0 0-1,0 0 0,0 0 1,0 0-1,0 0 1,0 0-1,0 0 0,0 0 1,0 0-1,0 0 1,0 0-1,0 0 1,0 1-1,0-1 0,1 0 1,-1 0-1,0 0 1,0 0-1,0 0 0,0 0 1,0 0-1,0 0 1,0 0-1,0 0 0,0 0 1,0 0-1,0 0 1,0 0-1,0 0 1,0 0-1,0 0 0,0 0 1,0 0-1,0 0 1,0 0-1,0 0 0,1 0 1,-1 0-1,0 0 1,0 0-1,0 0 0,0 0 1,0 0-1,0 0 1,0 0-1,0 0 0,10 2 539,30 0-328,-17 0-99,-1-2 0,26-2-1,26-7 197,11-1-81,-64 10-151,-14 4-215,-7-4 94,0 0 1,0 1 0,0-1-1,0 0 1,0 1 0,0-1-1,0 0 1,0 0-1,0 1 1,0-1 0,0 0-1,0 0 1,0 1 0,-1-1-1,1 0 1,0 0 0,0 1-1,0-1 1,0 0 0,-1 0-1,1 1 1,0-1 0,0 0-1,0 0 1,-1 0-1,1 0 1,0 1 0,0-1-1,-1 0 1,-11 6-266,-1-1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36 4353,'-4'0'2419,"-24"0"9381,26 1-9947,6 0-638,21 1-1105,12 1-71,67-5 1,-55-3-8,189-13 80,-178 15-480,-50 1 64,-10 3 277,0-1 0,0 0 1,1 0-1,-1 0 0,0 0 0,0 0 0,0 0 1,0-1-1,0 1 0,0 0 0,0 0 0,0 0 1,0 0-1,0 0 0,0 0 0,1 0 0,-1 0 0,0 0 1,0 0-1,0 0 0,0 0 0,0 0 0,0 0 1,0 0-1,0 0 0,0 0 0,0 0 0,0 0 1,0-1-1,0 1 0,0 0 0,0 0 0,0 0 1,0 0-1,0 0 0,0 0 0,0 0 0,0 0 1,0 0-1,0 0 0,0 0 0,0-1 0,0 1 1,0 0-1,0 0 0,0 0 0,0 0 0,0 0 1,-2-1-403,0 0 1,1 0 0,-1 0-1,0 1 1,-1-1 0,1 0-1,0 1 1,-3-1 0,-29-3-1070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1357 15 9914,'-7'-7'6128,"-1"2"-4362,5 5-1628,-1-1 0,1 0 1,0 1-1,0 0 0,-6 0 0,4 0-45,0 0 0,0 1 0,0-1 0,0 1 1,1 0-1,-1 0 0,0 1 0,0 0 0,1-1 0,-1 1 0,1 1 0,0-1 0,0 1 0,-1 0 0,2 0 0,-7 5 0,-46 54 609,-8 7-217,-111 88 398,64-60-496,-28 37-105,4-4-190,-193 149-2,319-272-87,-122 92 18,71-52-58,51-39 15,3-3-17,-1 2-77,7-7 111,0 0-1,0 1 1,0-1 0,0 0-1,0 0 1,0 0 0,0 0-1,0 0 1,0 0 0,0 0-1,0 0 1,0 0 0,0 0-1,-1 0 1,1 0 0,0 0-1,0 0 1,0 1 0,0-1-1,0 0 1,0 0 0,0 0-1,0 0 1,0 0 0,0 0-1,0 0 1,0 0 0,0 0-1,0 0 1,-1 0 0,1 0-1,0 0 1,0 0 0,0 0-1,0 0 1,0 0 0,0 0-1,0 0 1,0 0 0,0 0-1,0 0 1,0 0 0,0 0-1,-1 0 1,1 0 0,0 0-1,0 0 1,0 0 0,0 0-1,0-1 1,0 1 0,0 0-1,0 0 1,0 0 0,0 0-1,0 0 1,0 0 0,0 0-1,0 0 1,0 0 0,0 0-1,0 0 1,0 0 0,0 0-1,14-11-2317,2-5 72,13-4 946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9426,'4'4'912,"0"-1"0,0 0 0,1 0 0,-1-1 0,1 1 0,-1-1 0,6 2 0,35 10 973,-45-13-1855,22 3 730,37 5 0,-37-7-223,36 9-1,-54-10-459,0 0 1,-1 1-1,1-1 1,-1 1-1,7 3 1,-9-4-57,-1-1 1,1 0-1,0 1 1,-1-1-1,1 1 1,-1-1-1,1 1 0,-1-1 1,1 1-1,-1-1 1,0 1-1,1-1 1,-1 1-1,0 0 1,1-1-1,-1 1 1,0 0-1,0-1 0,1 1 1,-1 0-1,0-1 1,0 1-1,0 0 1,0-1-1,0 1 1,0 0-1,0 0 1,0-1-1,0 1 0,-1 0 1,1-1-1,0 1 1,0 0-1,-1-1 1,1 1-1,0 0 1,-1-1-1,0 2 0,-7 10 98,-2 0-1,0-1 1,0 0-1,-1 0 0,0-1 1,-1-1-1,-14 9 0,21-14-109,1-1-251,0 0 1,0 0 0,0-1-1,-1 1 1,1-1-1,0 0 1,-1 0-1,0-1 1,-6 2-1,10-3-458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164 122 3993,'-1'-1'1136,"0"0"-1,0 0 1,1 0 0,-1 0 0,0-1 0,1 1 0,-1 0-1,1 0 1,-1-3 0,-2-13 3194,3 15-4146,-1-1 0,1 1 1,0-1-1,-1 1 0,1 0 0,-1-1 0,0 1 1,0 0-1,0-1 0,0 1 0,0 0 0,-3-3 0,3 4-114,-1-1 0,1 1-1,-1 0 1,0 0 0,1 0-1,-1 0 1,0 1 0,-2-2-1,-15-7 163,15 7-205,0 0 2,1 0 1,-1 0-1,0 0 1,0 1-1,-8-2 1,11 2-20,-1 1 1,1 0-1,-1 0 1,1 0-1,-1 0 1,1 0-1,-1 0 1,1 0-1,-1 1 0,1-1 1,-1 0-1,1 1 1,0 0-1,-1-1 1,1 1-1,-1 0 1,1-1-1,0 1 1,0 0-1,0 0 1,-1 0-1,1 0 1,-1 2-1,-2 1 9,1 1 0,0-1 0,0 0 0,0 1 0,1 0 0,-4 8 0,3-3-2,1-1-1,-2 20 1,2-14-5,1 1 0,1 0 1,0-1-1,1 1 0,1-1 1,1 1-1,8 28 0,-10-39-8,1-1 0,0 0-1,0 0 1,0 0-1,1 0 1,-1 0-1,1-1 1,0 1 0,0-1-1,0 1 1,1-1-1,-1 0 1,1-1-1,0 1 1,-1-1-1,1 1 1,0-1 0,1 0-1,-1 0 1,0-1-1,5 2 1,-3-2-1,0 0 1,0-1-1,0 1 1,0-1-1,-1 0 1,1 0-1,0-1 1,0 0 0,0 0-1,0 0 1,-1-1-1,1 0 1,0 0-1,-1-1 1,9-4-1,-7 3 4,-1-1 0,1 0 0,-1 0 0,0 0 1,0-1-1,-1 0 0,0 0 0,0 0 0,0-1 0,-1 0 0,0 0 0,0 0 0,-1 0 0,0 0 1,0-1-1,-1 1 0,0-1 0,0 0 0,0 0 0,-1 0 0,-1 0 0,1 0 0,-1 0 0,-1 0 1,1 0-1,-1 0 0,-1 0 0,1 1 0,-1-1 0,-1 0 0,1 1 0,-2-1 0,-6-11 0,6 11 8,-1 2-1,1-1 0,-2 0 0,1 1 1,-1 0-1,0 0 0,0 1 0,-1-1 0,-9-5 1,13 9 1,1 1 0,-1 0 0,1-1 0,-1 1 0,0 0 0,1 0 0,-1 0 1,0 1-1,0-1 0,0 1 0,1-1 0,-1 1 0,0 0 0,0 0 0,0 1 0,0-1 0,0 0 1,1 1-1,-1 0 0,0-1 0,0 1 0,1 0 0,-1 1 0,1-1 0,-1 0 0,1 1 1,-1-1-1,1 1 0,0 0 0,-3 3 0,0-1-6,1 1 0,0-1 0,0 1 0,1 0 1,0 0-1,0 0 0,0 1 0,0-1 0,-3 12 0,6-16-63,-1 0-1,1 0 0,0 0 1,0 0-1,0 0 1,0 0-1,0 0 0,0 0 1,0-1-1,0 1 1,1 0-1,-1 0 0,0 0 1,0 0-1,1 0 1,-1 0-1,0-1 0,1 1 1,-1 0-1,1 0 0,-1-1 1,2 2-1,0 0 88,0 0-1,0-1 1,1 1 0,-1-1-1,0 0 1,1 1-1,3 0 1,19 8 378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6289,'7'-12'5063,"-1"2"-1092,-7 9-1614,2 5 1934,45 119-2792,-41-112-1372,1 0 0,0 0 1,1 0-1,0-1 0,1 0 0,10 10 0,-14-16-85,0 0 0,0-1 0,1 1 0,-1-1 0,1 0 0,0 0 0,0 0 0,0-1 0,0 0 0,7 3 0,-9-4-25,0 0 0,0-1 1,1 1-1,-1-1 0,0 0 0,0 1 1,0-1-1,1-1 0,-1 1 0,0 0 1,0-1-1,0 0 0,0 1 0,0-1 0,0 0 1,0-1-1,0 1 0,0 0 0,3-3 1,3-3 48,-1-1 0,0 1 0,-1-1 0,1-1 0,-2 1 0,11-18 0,26-59-490,-30 56-564,-11 22 464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12243,'0'17'5081,"1"2"-2897,3 5-888,-4 5 57,3 2-449,-3-3-264,1-6-376,3-3-88,-4-6-96,7-3-112,-7-6-1384,-2-6-689,6-11 1201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13603,'3'4'5257,"2"0"-3633,2 0 25,6-1-305,2 2-352,-3-2-624,0-1-232,-8-2-840,11-3 512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53 5649,'-14'-8'1065,"10"6"-493,0 0 0,-1-1 0,1 0 0,0 0 0,0 0 0,-6-6 0,-8-4 2342,8 7-589,10 6-2231,0 0-1,0 0 1,0 0 0,0 0-1,0 0 1,0 0 0,0 0 0,0 0-1,0-1 1,0 1 0,-1 0-1,1 0 1,0 0 0,0 0-1,0 0 1,0 0 0,0 0 0,0 0-1,0 0 1,0 0 0,0 0-1,-1 0 1,1 0 0,0 0-1,0 0 1,0 0 0,0 0-1,0 0 1,0 0 0,0 0 0,0 0-1,-1 0 1,1 0 0,0 0-1,0 0 1,0 1 0,0-1-1,0 0 1,0 0 0,0 0 0,0 0-1,0 0 1,0 0 0,0 0-1,-1 0 1,1 0 0,0 0-1,0 0 1,0 1 0,1 1-46,-1 1 0,0 0 0,1-1 0,0 1 1,0-1-1,0 1 0,1 2 0,18 22 168,-11-15-160,6 6 120,20 32 0,67 122 662,-71-120-708,-10-18-3,2 0-1,30 32 0,61 57 351,-24-28-35,-28-29-338,134 160 366,-111-99 183,-74-110-541,-13-20-1949,-1-1-2651,-4-8 2809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1:5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6 193 7826,'-1'1'235,"-3"7"5157,9-3-680,2 0-3812,17 18 233,46 51 667,-63-67-1613,0-1-1,0 1 1,1-1-1,-1-1 1,1 1-1,0-1 1,1-1-1,14 7 1,-17-9-135,-1 0 0,1-1 1,-1 0-1,1 0 0,0 0 1,0-1-1,-1 1 0,1-1 0,0-1 1,0 1-1,-1-1 0,1 0 0,0 0 1,-1-1-1,10-3 0,-4-1 0,0 0-1,0 0 1,-1-2-1,0 1 1,0-1-1,0 0 0,-1-1 1,12-16-1,-6 7-83,-1-2 0,-2 1 0,17-35 0,-13 17-1120,11-40 0,-25 69 962,14-40-711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67 5825,'9'-33'2586,"-8"30"-1866,-1 1-1,1-1 1,-1 1 0,1-1-1,-1 0 1,0 1 0,-1-6-1,1 0 4192,0 8-4240,0 0-115,0 2-132,-19 129 799,8-48-436,1 145-1,39 492-147,0-550-766,-27-165-349,-2-7 215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10930,'-1'0'303,"1"1"0,-1 0 0,0-1 1,1 1-1,-1 0 0,1 0 0,0 0 0,-1-1 0,1 1 0,0 0 0,-1 0 0,1 0 0,0 0 0,0 0 0,0 0 0,0 0 0,0 0 0,0-1 0,0 1 0,0 0 0,0 0 1,0 2-1,7 25 846,-5-19-565,32 111 1627,-27-102-2028,0-1 0,1 0 1,0 0-1,19 25 0,-25-39-154,0 0 0,1 0 0,-1 0 0,1-1 1,-1 1-1,1-1 0,0 0 0,0 1 0,0-2 0,0 1 1,0 0-1,6 2 0,-6-3-18,0-1-1,1 1 1,-1-1 0,0 0 0,1 0-1,-1 0 1,0 0 0,1 0 0,-1-1-1,0 1 1,0-1 0,1 0 0,3-2-1,0 0-9,-1 0 0,1 0 0,-1 0-1,0-1 1,0 0 0,0 0 0,-1-1-1,9-9 1,-4 3-80,-1 0 0,-1-1 0,10-17 0,-15 25 144,3-6 401,-1-1 0,6-14 0,-8 15-231,0-1 0,1-21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80 6441,'7'1'768,"11"-1"587,-18 0-1289,1 0 0,-1 0 0,0 0 0,0 0 0,1 0 0,-1-1 0,0 1 0,1 0 0,-1 0 0,0 0 0,0 0 0,1 0 0,-1 0 0,0-1 0,0 1 0,1 0 0,-1 0 0,0 0 0,0-1 0,1 1 0,-1 0 0,0 0 0,0-1 0,0 1 0,0 0 0,0-1 0,1 1-1,-1 0 1,0 0 0,0-1 0,0 1 0,0 0 0,0-1 0,0 1 0,0 0 0,0 0 0,0-1 0,0 1 0,0 0 0,0-1 0,0 1 0,-1-1 0,0-6 1302,0 5-1095,1 0 0,-1 0-1,1 0 1,-1 0-1,0 0 1,0 0-1,0 0 1,0 0-1,0 0 1,0 1-1,0-1 1,-1 0-1,0-1 1,-8-11 1062,0-1 683,9 14-1944,1 1-1,-1-1 1,0 1-1,1-1 0,-1 1 1,0-1-1,0 1 1,0 0-1,1-1 1,-1 1-1,0 0 1,0-1-1,0 1 1,0 0-1,1 0 0,-1 0 1,0 0-1,0 0 1,-1 0-1,-2 0 15,0 1 0,0 0 0,0-1 0,0 2 0,1-1 0,-1 0 0,0 1 0,1-1 0,-1 1 0,1 0 0,-1 0 0,1 1 0,0-1 0,-5 5 0,5-3-53,0-1 0,0 1 0,1 0 0,-1 0 0,1 0 0,0 0 0,0 1-1,0-1 1,1 1 0,-1-1 0,1 1 0,-1 7 0,1-5-6,1 0 0,-1 1 1,1-1-1,1 0 0,0 0 0,0 1 0,0-1 1,1 0-1,0 0 0,0 0 0,0 0 0,1 0 1,1-1-1,4 9 0,-4-10-8,-1 0 1,1 0-1,0 0 0,0-1 1,1 0-1,0 0 0,-1 0 0,1 0 1,1-1-1,-1 1 0,0-1 1,1-1-1,-1 1 0,1-1 1,0 0-1,0 0 0,8 1 0,-11-3-14,0 0 0,0 0 0,-1 0 0,1 0 0,0 0 0,0 0 0,0-1 0,0 1 0,0-1 0,-1 0 0,1 0 0,0 0 0,-1 0 0,5-3 0,0-1-9,0 0 0,-1-1 0,9-8 0,-13 12-11,6-3-110,-7 5-131,-1 0 0,1 0-1,-1 0 1,1 0-1,-1 1 1,0-1 0,1 0-1,-1 0 1,1 0-1,-1 1 1,0-1 0,1 0-1,-1 1 1,0-1-1,1 0 1,-1 1-1,0-1 1,1 1 0,-1 0-1,3 2-1316,8 6-322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12 9218,'-1'-1'236,"1"0"46,-1 0 1,0 1 0,0-1 0,0 0 0,0 0-1,0 0 1,0 1 0,0-1 0,0 0-1,0 1 1,-1-1 0,1 1 0,0 0 0,0-1-1,0 1 1,-1 0 0,1 0 0,0-1 0,0 1-1,-1 0 1,1 0 0,0 0 0,0 1 0,-1-1-1,1 0 1,-2 1 0,-1 1 37,0 0 0,0 0 0,0 0 0,0 1 0,0-1-1,-6 7 1,-19 21 602,25-26-870,-17 22 469,-30 45 1,9-10 10,31-47-380,3-4 18,0 0 0,1 0 0,0 1 0,-8 19 1,14-28-147,0 1 1,1-1-1,-1 1 1,1 0-1,0 0 1,0-1-1,0 1 1,0 0-1,0-1 1,0 1-1,1 0 1,-1-1-1,1 1 1,0 0-1,0-1 1,0 1-1,0-1 1,0 1-1,1-1 1,-1 0-1,1 0 1,0 1-1,1 1 1,5 4 43,0 0 0,1 0 0,17 12 1,-25-19-62,22 15 201,1-1 1,48 23 0,-58-32-120,0-1 0,-1 0 0,2-1 0,-1-1 0,0 0 0,1-1 1,20 1-1,-32-3-391,-1 2 130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8146,'-4'3'2436,"-3"-2"5391,7-1-6960,1 1-211,6 2-429,20 7 258,44 11 1,-70-21-479,2 0 16,0 1 0,-1 0 0,1-1 0,-1 1 0,1 0 0,3 3 0,-5-4-18,-1 1 1,1-1-1,-1 1 1,1-1-1,-1 1 0,1 0 1,-1-1-1,1 1 1,-1 0-1,1-1 1,-1 1-1,0 0 1,0 0-1,1-1 1,-1 1-1,0 0 1,0 0-1,0-1 1,0 1-1,0 0 1,0 0-1,0 0 1,0-1-1,0 1 1,0 0-1,0 0 1,-1 0-1,-3 12 30,-1 0 0,0 0 0,-2-1 0,1 0 0,-11 14 0,-2-1-6,14-19 75,0 0 1,-6 10-1,9-9 102,4-5 31,8-4 158,-2-1-327,87-13 113,-87 15-289,-1-1 0,11-5 0,-18 7-40,1 0-1,0 0 0,-1 0 0,1 0 1,-1-1-1,1 1 0,0 0 1,-1-1-1,1 1 0,-1 0 1,1-1-1,-1 1 0,1 0 1,-1-1-1,1 1 0,-1-1 1,0 1-1,1-1 0,-1 1 1,0-1-1,1 0 0,-1 1 1,0-1-1,0 1 0,1-1 1,-1 1-1,0-1 0,0 0 1,0 1-1,0-1 0,0 0 0,0 0 1,-1-12-1853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11362,'-1'0'298,"1"0"0,-1 0 0,0 0 0,1 0 0,-1 1 0,1-1 0,-1 0 0,1 1 0,-1-1 0,1 0 0,-1 1 0,1-1-1,-1 0 1,1 1 0,-1-1 0,1 1 0,-1 0 0,1-1-208,0 0 1,0 1-1,0-1 0,0 0 1,0 1-1,0-1 0,0 0 1,0 0-1,0 1 0,0-1 1,0 0-1,0 0 0,1 1 1,-1-1-1,0 0 0,0 0 1,0 1-1,0-1 0,0 0 0,1 0 1,-1 0-1,0 1 0,0-1 1,0 0-1,0 0 0,1 0 1,1 2 45,0-1 1,0 0-1,-1 0 1,1 0-1,0 0 1,1-1-1,-1 1 1,3 0-1,9 1 83,0-2 0,0 1-1,1-2 1,-1 0-1,15-3 1,10 0 90,-2 0-27,49-12 1,-80 14-276,0 1-1,1 0 1,-1 0 0,0 1-1,0 0 1,13 1 0,-14-1-835,-7-1-992,1 1 1358,-1-1-617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8986,'3'5'860,"0"-1"0,1 0 0,-1 0 0,1 0 1,0 0-1,4 2 0,-3-2-454,0-1-1,0 0 1,0 0 0,1 0-1,-1-1 1,1 0 0,-1 0 0,1 0-1,6 0 1,38 5 545,-30-5-596,1 0 0,24 8 1,-43-9-306,1 0 0,0 0 1,-1 0-1,1 0 0,-1 1 1,1-1-1,-1 1 0,1-1 1,-1 1-1,4 4 0,-5-5-22,0 0-1,-1 0 0,1 1 1,0-1-1,0 0 1,-1 1-1,1-1 1,-1 0-1,1 1 0,-1-1 1,1 1-1,-1-1 1,0 1-1,0-1 0,0 1 1,0-1-1,0 1 1,0-1-1,0 1 1,0-1-1,-1 1 0,0 0 1,0 3 25,-1 0 1,0-1-1,-1 0 1,1 1 0,-1-1-1,0 0 1,0 0-1,0-1 1,-1 1-1,-6 5 1,0-1-11,0-1 1,0 0-1,-13 6 1,18-10-78,-1 0 1,1 1-1,-8 6 1,11-9-133,1 0 1,0 0-1,0 1 1,-1-1-1,1 1 0,0-1 1,0 1-1,0-1 1,0 1-1,1 0 1,-1-1-1,0 1 0,1 0 1,-1 0-1,1-1 1,0 1-1,-1 3 1,4 8-817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44 11827,'-7'0'4665,"6"2"-3073,1-1-520,-2-1-80,2 0-296,0 0-183,0 0-785,0-1-857,0-1 745</inkml:trace>
  <inkml:trace contextRef="#ctx0" brushRef="#br0" timeOffset="1">229 1 8802,'12'13'4057,"-15"-5"-1361,5-3-887,0-3-617,0 0-40,-2-2-432,0 0-240,0 0-1552,0-1 848,8-2-96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4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9850,'-8'12'4001,"9"-4"-2017,2-2-551,-6-4-281,3-2-216,0-2-1176,0 1 160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4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1130 2 12139,'-1'0'366,"1"0"1,-1-1 0,1 1-1,0 0 1,-1 0 0,1 0-1,-1-1 1,1 1 0,-1 0 0,1 0-1,-1 0 1,1 0 0,-1 0-1,1 0 1,-1 0 0,1 0 0,-1 0-1,1 0 1,-1 0 0,0 1-1,-7 7 2480,3-2-3276,-58 60 1074,31-34-489,-16 18 88,-130 139 202,17 8-182,56-32 0,5-7-95,-9-9-73,-40 58-6,124-172-81,-1-1 1,-51 50-1,71-79-49,3-3-26,1 0 1,-1 1-1,1-1 0,0 0 1,0 1-1,0-1 0,0 1 1,0 0-1,1 0 0,-3 5 0,3-6-303,1-2 281,0 0 0,0 0 0,0 0 0,0 0 0,0 0 0,0 0 0,0 0 0,0 0 0,0 0 0,0 0 0,0 0 0,0 0 0,0 0 0,0 0 0,0 0 0,0 0 0,0 0 0,0 0 0,0 0 0,0 0 0,0 0 0,0 0 0,0 0 0,-1 0 0,1 0 0,0-2-893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 10346,'-1'-1'188,"0"1"1,1-1-1,-1 1 0,0 0 0,0-1 1,1 1-1,-1 0 0,0 0 0,0 0 1,0-1-1,0 1 0,1 0 0,-1 0 1,0 0-1,0 0 0,0 0 0,0 1 1,1-1-1,-1 0 0,0 0 0,0 0 1,0 1-1,1-1 0,-1 1 0,-1 0 1,0 1 101,1 0 0,0 1 0,-1-1 1,1 0-1,0 1 0,0-1 0,1 1 1,-2 2-1,1 0-167,-8 28 1077,2 1-1,-5 63 1,11-85-1048,1 0-1,0 0 1,0 0-1,4 21 1,-3-31-136,-1-1 0,1 1 1,-1-1-1,1 1 0,-1-1 0,1 1 1,0-1-1,0 0 0,-1 1 0,3 1 1,0 0-4,0 0 1,0-1-1,0 1 1,7 3-1,-4-2 1,-3-1-5,1 0 0,0-1 0,1 1 0,-1-1 0,0 0 0,1 0 0,-1-1 0,1 1 1,-1-1-1,1 0 0,0 0 0,0-1 0,0 1 0,-1-1 0,7 0 0,6-3-73,-1-1 0,1 0 0,-1-1 0,0-1-1,-1 0 1,1-1 0,-1-1 0,23-16 0,-14 4-212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177 154 6833,'3'-9'1423,"-2"0"0,1 0 0,-1-1 0,0 1 0,-2-17 0,1 21-1072,0 1 1,-1-1 0,0 0-1,0 0 1,-1 1 0,1-1 0,-1 0-1,0 1 1,0 0 0,-1-1-1,1 1 1,-6-6 0,7 9-221,0-1-1,-1 1 1,1-1 0,-1 1 0,1 0 0,-1 0-1,0 0 1,1 0 0,-1 0 0,0 0-1,0 0 1,0 0 0,0 1 0,0-1-1,0 1 1,-3-1 0,2 1-27,0 0 0,0 1-1,0-1 1,0 0 0,0 1 0,0 0 0,0 0 0,1 0-1,-1 0 1,-4 2 0,1 1-30,0 0 0,1 0 0,-1 0 0,1 1 1,0 0-1,1 0 0,-1 0 0,1 0 0,-5 8 0,3-3-41,1-1 0,1 1 0,0 0 0,0 1 0,1-1 1,0 1-1,-3 20 0,6-25-23,-1 0-1,1 0 1,0 0 0,1 0 0,-1 0 0,1 0 0,0 0 0,1 0-1,-1-1 1,1 1 0,0 0 0,1-1 0,-1 1 0,1-1 0,0 0-1,5 6 1,-4-6 6,1 1 0,0-1 1,0 0-1,0-1 0,1 1 0,0-1 0,0 0 0,0-1 0,0 1 0,12 3 1,-13-5-121,0-1 1,0 0 0,1 0 0,-1 0-1,0-1 1,0 1 0,1-2 0,-1 1 0,0 0-1,1-1 1,-1 0 0,0 0 0,0-1-1,9-3 1,13-7-1625,-2 0 678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5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8786,'63'11'7682,"-49"-6"-5987,5 0 274,-17-5-1905,-1 0-1,1 0 0,0 0 0,-1 1 1,1-1-1,-1 1 0,1-1 1,-1 1-1,1 0 0,-1-1 0,1 1 1,-1 0-1,0 0 0,1 0 1,-1 0-1,0 0 0,0 0 0,0 1 1,0-1-1,0 0 0,2 3 1,-2-2-45,0 0 1,0 1 0,-1-1-1,1 0 1,0 0 0,-1 1-1,0-1 1,1 0-1,-1 1 1,0-1 0,0 0-1,0 1 1,-1-1 0,0 4-1,0-2 4,-1 0 0,0 0-1,0 0 1,0 0 0,-2 4-1,-7 11 109,3-5-4,7-13-80,0 1 0,0-1 0,1 0 0,-1 1 1,0-1-1,1 1 0,-1 0 0,1-1 0,-1 1 1,1 0-1,0-1 0,-1 3 0,1-4-36,0 1-1,0-1 1,0 0-1,0 1 0,1-1 1,-1 0-1,0 0 1,0 1-1,0-1 1,0 0-1,0 1 1,1-1-1,-1 0 1,0 0-1,0 0 0,0 1 1,1-1-1,-1 0 1,0 0-1,0 0 1,1 0-1,-1 1 1,0-1-1,1 0 1,-1 0-1,0 0 0,0 0 1,1 0-1,-1 0 1,1 0-1,10 1 27,-8-1-35,60 8 36,-58-7-35,16 5 19,-20-5-8,0-1 0,0 1 0,0-1 1,0 1-1,-1-1 0,1 1 1,0 0-1,-1-1 0,1 1 1,0 0-1,-1-1 0,1 1 1,0 1-1,-1-1 24,1 1-1,-1-1 1,0 1 0,0-1 0,0 1-1,0-1 1,0 1 0,0-1-1,0 1 1,-1-1 0,1 1 0,0-1-1,-1 1 1,1-1 0,-1 1 0,0-1-1,1 0 1,-1 1 0,-2 1 0,-2 5 59,-2 1 1,1-1-1,-1-1 1,0 1-1,-1-1 1,0 0 0,0-1-1,0 0 1,-1 0-1,-10 4 1,17-8-163,-1-1 0,1 0 0,-1 0-1,1 0 1,-1 0 0,0 0 0,-3 0 0,6-1-6,0 0 1,-1 0 0,1 0 0,0-1 0,0 1 0,-1 0 0,1 0-1,0 0 1,-1 0 0,1 0 0,0 0 0,0 0 0,-1-1 0,1 1-1,0 0 1,0 0 0,-1 0 0,1-1 0,0 1 0,0 0 0,0 0-1,0-1 1,-1 1 0,1 0 0,0 0 0,0-1 0,0 1 0,0 0-1,0 0 1,0-1 0,0 1 0,-1 0 0,1-1 0,0 1 0,0 0-1,0-1 1,0 1 0,0 0 0,1-1 0,1-14-2654,4-4 1299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36 12403,'-16'2'4889,"7"2"-2977,6-3-672,6 6-143,8-5-241,10 1-336,7 1-120,13-3-48,2-2-24,6-6-152,-25-1-48,1 2-64,15-9-24,-9 1-24,-13 6-344,-11 8-1328,-6 0-1217,-3 5 1657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 3937,'-2'-2'377,"-5"-7"3385,6 0 3084,7 14-5026,-2-2-1672,0 1 0,0-1-1,-1 1 1,1 0 0,3 5-1,2 3-6,62 76 510,-61-76-575,53 74 348,-51-66-311,0-1 1,15 36-1,-12-11 69,-2-1 1,14 88-1,-22-104-131,45 300 431,-48-318-468,51 372 380,-27-226-254,7 176 0,-9-7-16,4 64-17,3 78-7,-10-178-30,-14-180-42,6 85 22,-14-1 22,0-171-182,-1-1 1,-1 1-1,-1-1 0,-8 26 0,10-39-109,1 0 1,0-1-1,0 1 0,1 0 1,0 10-1,-1 6-702,-1-10 528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8954,'43'28'7162,"1"-1"-3710,-24-16-2497,0-1 0,32 11 0,-39-17-648,15 5 279,-26-8-541,0-1-1,-1 1 1,1 0 0,0 0 0,-1 0 0,1 0 0,-1 0 0,0 0 0,1 0-1,-1 1 1,0-1 0,1 2 0,-1-2-19,-1 0-1,0-1 1,0 1 0,1 0 0,-1 0-1,0 0 1,0 0 0,0 0-1,0-1 1,0 1 0,0 0-1,0 0 1,-1 0 0,1 0 0,0 0-1,0-1 1,-1 1 0,1 0-1,0 0 1,-1 0 0,1-1-1,-1 1 1,1 0 0,-1-1 0,1 1-1,-2 1 1,-19 16 396,18-16-362,-3 3-204,-1 1 1,1 0-1,0 0 0,1 1 0,-1 0 0,1 0 0,1 0 0,-1 0 0,-3 9 0,8-16-21,0 1-1,0 0 1,0-1-1,-1 1 1,1 0-1,0-1 1,0 1-1,0 0 1,0-1-1,0 1 1,0 0-1,0-1 1,1 1-1,-1 0 1,0-1-1,0 1 1,0-1-1,1 1 1,-1 0-1,0-1 1,1 1-1,-1-1 1,0 1-1,1-1 1,-1 1-1,1-1 1,0 2-1,10 8-1258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0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1208 31 3409,'10'-11'8753,"0"1"-5842,-9 3 860,-2 5-1949,-2 5-930,1 6-718,1-6-141,0 1 1,0-1-1,0 0 1,0 0-1,0 0 0,-1 1 1,0-2-1,-2 5 1,-61 76 227,40-53-185,-34 31-1,-9 12-23,17-6-18,-51 87 1,65-94-28,-81 136 13,98-160-16,-69 131 12,44-80-8,38-73-7,-88 156 14,-109 175 49,62-92-29,136-243-32,1-2 1,-1 1 1,2-1-1,-1 1 0,1 0 0,0 0 0,1 0 1,-3 11-1,2-6 6,3-13-10,0 1 1,1 0 0,-1 0-1,1-1 1,-1 1 0,1 0-1,-1 0 1,1 3 0,0-4-3,0 0 0,0 0 0,0 1 0,0-1 0,0 0 1,0 1-1,0-1 0,-1 0 0,1 1 0,-1-1 0,1 0 0,-1 0 0,1 0 1,-1 1-1,0-1 0,1 0 0,-1 0 0,0 0 0,0 0 0,0 0 0,0 0 1,0 0-1,0-1 0,0 1 0,0 0 0,0 0 0,0-1 0,0 1 0,-1-1 1,1 1-1,-2 0 0,0 0-246,-1-1-554,6-6 866,6-4-170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0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18 7402,'-3'-2'692,"-19"-11"2470,12 11-1500,9 2-1607,1 0 0,0 0 0,-1 0 0,1 1 0,0-1 0,-1 0 0,1 0 0,0 0 0,0 0-1,-1 1 1,1-1 0,0 0 0,0 0 0,-1 1 0,1-1 0,0 0 0,0 1 0,0-1 0,0 0 0,-1 1 0,1-1 0,0 0 0,0 1 0,0-1 0,0 0 0,0 1-1,0-1 1,-15 84 3121,11-50-2609,4-27-477,-1 1 0,0-1-1,0 0 1,-4 11 0,2-5-2,0-1 0,0 0 0,1 1 0,1-1 0,0 1 1,1 19-1,0-31-81,1 9 54,-1 0-1,2 0 1,-1 0-1,6 14 1,2 15 183,-9-36-218,1-1 1,0 1-1,-1 0 1,1-1-1,0 1 1,1-1-1,-1 0 1,0 1-1,1-1 1,-1 0 0,1 0-1,0 0 1,0 0-1,0 0 1,0 0-1,0 0 1,0-1-1,0 1 1,0-1-1,1 0 1,-1 1-1,1-1 1,-1 0-1,1 0 1,-1-1-1,5 2 1,6 0 102,0 0 0,-1-1-1,1-1 1,16 0 0,4-2 76,1-2-1,-2 0 1,1-3 0,49-15-1,-77 21-246,-1-1 1,1 1-1,-1-1 0,1 0 1,-1-1-1,0 1 0,6-5 1,-4-1-135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44 216 8114,'-35'45'3403,"34"-44"-3147,1 0 0,-1 0 0,0 1-1,0-1 1,1 0 0,-1 0 0,0 0 0,1 1 0,-1-1-1,1 0 1,0 1 0,-1-1 0,1 3 0,0-4-174,0 1 1,0-1 0,0 1 0,0-1 0,1 1-1,-1-1 1,0 1 0,0-1 0,1 1-1,-1-1 1,0 1 0,0-1 0,1 1 0,-1-1-1,0 0 1,1 1 0,-1-1 0,1 1-1,-1-1 1,1 0 0,-1 0 0,1 1 0,2 0 99,0 0 1,0 0 0,0 0 0,1-1-1,-1 1 1,0-1 0,5 0 0,-8 0-156,9 0 85,0-1 0,0 0-1,-1 0 1,1-1 0,0 0 0,-1-1 0,1 0 0,-1 0-1,0-1 1,0 0 0,-1 0 0,1-1 0,-1 0 0,0 0-1,8-8 1,-7 6-65,-1 0 0,0-1-1,0 0 1,-1 0 0,0-1-1,0 1 1,-1-1 0,0 0 0,-1-1-1,0 1 1,0-1 0,4-20-1,-8 26-19,1 0-1,-1 1 0,0-1 0,0 0 0,0 0 0,-1 0 0,1 0 1,-1 0-1,0 0 0,0 0 0,0 0 0,0 1 0,-1-1 1,0 0-1,0 1 0,0-1 0,0 1 0,0 0 0,-1 0 0,1 0 1,-1 0-1,0 0 0,0 0 0,0 1 0,0-1 0,0 1 0,-1 0 1,1 0-1,-1 0 0,1 1 0,-1-1 0,0 1 0,1 0 0,-1 0 1,0 0-1,0 0 0,0 1 0,0-1 0,0 1 0,0 0 0,0 1 1,-5 0-1,6-1 16,-1 1 0,1 0 0,0 0 0,-1 1 0,1-1 0,0 1 0,0-1 0,0 1 0,0 0 0,0 0 0,1 0 1,-1 1-1,0-1 0,-1 3 0,1-1 10,0 0 0,0 0 0,1 0 1,-1 1-1,1-1 0,0 1 0,0-1 1,1 1-1,-2 6 0,2-4-6,0-1-1,0 1 1,1 0 0,0-1-1,0 1 1,0 0 0,1-1-1,0 1 1,1-1-1,-1 1 1,1-1 0,0 0-1,1 1 1,6 10-1,-5-10-24,2-1 0,-1 0 0,1 0 0,0-1 0,0 0 0,0 0 0,1 0 0,-1-1 0,1 0 0,0 0 0,1-1 0,-1 0 0,0 0 0,10 2 0,1-1 3,0 0 0,0-1 0,1-1 0,-1 0 0,20-2 0,-28-1-48,0 0 0,0 0 1,0-1-1,-1 0 0,1-1 0,-1 0 0,1-1 0,13-6 0,-6 2 1338,6 1-684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27 5025,'-65'-7'2690,"61"7"-2123,1 0 1,0-1 0,0 0-1,0 1 1,0-1-1,0 0 1,0 0-1,0-1 1,0 1-1,0-1 1,-5-3-1,3 1 1714,5 4 372,4 5-1713,27 49-132,-22-40-680,0 0-1,-2 1 0,1 0 1,-2 0-1,6 18 0,48 177 842,-58-203-936,0-4-16,-1-1 1,-1 1-1,1 0 1,0 0-1,0 0 1,-1 0-1,0 0 1,0 5-1,0-8-15,0 0 0,-1 0-1,1 0 1,0 0 0,0 0-1,-1 0 1,1 0 0,0 0 0,-1 0-1,1 0 1,0 0 0,0 0-1,-1 0 1,1 0 0,0 0-1,0 0 1,-1 0 0,1-1-1,0 1 1,0 0 0,-1 0 0,1 0-1,0 0 1,0-1 0,-1 1-1,1 0 1,0 0 0,0-1-1,0 1 1,0 0 0,-1 0-1,1-1 1,0 1 0,0 0 0,0 0-1,0-1 1,-7-16-19,1-1 0,-8-35 0,13 49 18,1 1-1,0-1 1,0 1-1,0-1 1,0 1-1,1-1 1,-1 1-1,1-1 1,0 1-1,0-1 1,0 1-1,0 0 0,0 0 1,1 0-1,0 0 1,0 0-1,0 0 1,0 0-1,0 0 1,0 1-1,1-1 1,-1 1-1,6-5 1,-3 4 3,0-1 1,0 1-1,1 0 1,-1 1-1,1-1 1,-1 1 0,1 0-1,0 0 1,0 1-1,0 0 1,0 0-1,8 0 1,-10 1 1,1 1 0,-1-1-1,1 1 1,-1 0 0,0 0 0,0 1 0,1-1-1,-1 1 1,6 4 0,-1-1 15,-1 0 0,0 1 0,9 9-1,-15-13-11,0 0 0,0 0 0,0 0 0,0 1 0,0-1 0,-1 1 0,1-1 0,-1 1 0,1 0 0,-1 0 0,0-1 0,0 1 0,0 0 0,0 5 0,-1-4 27,1 0 1,-1 0-1,-1 0 1,1 0 0,-1 0-1,0 0 1,1 0-1,-2 0 1,-2 7 0,-1-1 67,0 0 1,-1 0-1,-1-1 1,1 0-1,-2 0 1,-13 14 0,-22 14 139,38-33-301,-1 0 0,0-1-1,0 1 1,0-1 0,0 0 0,-7 2 0,6-5-859,8-4-633,9-9-1056,6-3 1264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8626,'10'3'3985,"-4"-3"-1473,4 4-127,-5 6-305,-5 5-327,7 13-569,2 3-232,-5 2-320,4 1-152,-4-2-240,0-6-88,0-6-80,2-7-32,-4-8-384,-3-3-720,4-8 704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8978,'-14'3'3873,"-2"3"-1793,-2 10-760,-4-2 137,5 11-185,2 5-248,8 0-384,7 6-143,7-3-201,5-3-64,5 0-112,2-4-40,1-4-48,0-5 104,0-10-1137,2-6-207,-3-4 688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6697,'28'-10'6895,"-1"3"-3957,-19 6-2601,0-1 1,0 0-1,0-1 0,-1 1 0,1-2 0,-1 1 0,0-1 0,10-6 0,-12 5-176,-1 1-1,1-1 1,-1 0 0,0 0-1,4-6 1,-1 1-57,-3 4-75,0 1 0,-1-1-1,0 0 1,0 0-1,0 0 1,0-1 0,-1 1-1,0-1 1,-1 1 0,1-1-1,0-7 1,-2 9-21,0 1 0,0-1 1,-1 1-1,1-1 0,-1 1 0,0 0 1,0-1-1,-1 1 0,1 0 0,-1 0 1,0 0-1,0 0 0,0 0 0,0 0 1,-1 1-1,1-1 0,-7-5 1,7 7 3,0 0 0,0 0 0,-1 1 0,1-1 0,-1 1 0,1-1 0,-1 1 0,1 0 0,-1 0 0,0 0 0,0 0 0,1 1 0,-1-1 0,0 1 0,0-1 0,0 1 0,0 0 0,0 0 0,1 1 0,-5 0 0,5-1 13,0 0 1,0 1-1,-1 0 1,1 0-1,0 0 1,0 0-1,0 0 1,0 0-1,0 0 1,0 1-1,0-1 1,0 0-1,1 1 1,-1 0-1,0 0 1,1-1-1,-1 1 1,1 0-1,0 0 1,0 0-1,0 0 1,0 0-1,0 1 1,-1 3-1,0 2 67,1 0 0,-1 0-1,2 0 1,-1 0 0,2 16 0,-1-20-54,1 1 0,0-1 1,0 0-1,0 1 1,1-1-1,-1 0 0,1 0 1,0 0-1,0 0 1,0 0-1,1-1 0,-1 1 1,5 4-1,-2-3-26,1 1 1,0-1-1,0-1 0,1 1 0,-1-1 1,1 0-1,0 0 0,0-1 0,1 0 0,-1 0 1,1-1-1,11 3 0,-16-5-152,0 0 0,0 0-1,0 0 1,0 0 0,0 0 0,0-1 0,0 1-1,0-1 1,0 0 0,0 0 0,0 0-1,5-3 1,-4 2-45,22-8-536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9498,'3'1'4449,"-2"2"-1888,5 1-729,-6-4 24,0 0-583,21 17-329,31 43-320,-38-35-88,0 10-120,-10-6-64,-6 2-128,-7 2-48,-7-10-48,0 3-224,1-2-976,1-5-784,12 2 1047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79 6985,'6'-2'933,"0"0"-1,0 0 0,10-6 0,-16 8-832,0 0 0,1-1 0,-1 1 0,0 0-1,0-1 1,1 1 0,-1 0 0,0-1 0,0 1-1,0 0 1,0-1 0,1 1 0,-1-1 0,0 1 0,0 0-1,0-1 1,0 1 0,0-1 0,0 1 0,0-1 0,0 1-1,0 0 1,0-1 0,0 1 0,0-1 0,0 1-1,-1 0 1,1-1 0,0 1 0,0 0 0,0-1 0,0 1-1,-1-1 1,1 1 0,-11-13 2130,9 11-1970,-2-2 84,-1 1 0,0-1 0,0 1 1,0-1-1,0 1 0,0 1 0,-1-1 0,1 1 0,-1 0 0,0 0 0,0 1 0,0-1 0,1 1 0,-1 1 0,0-1 0,0 1 0,-9 1 1,12-1-283,1 0 1,-1 1-1,1 0 1,-1-1-1,1 1 1,-1 0-1,1 0 0,-1 0 1,1 1-1,0-1 1,0 0-1,0 1 1,0 0-1,-2 1 1,0 1-7,1-1-1,1 1 1,-1 0 0,0 0-1,1 0 1,0 0-1,-3 7 1,2-1-19,0 0-1,1 0 1,0 1 0,0-1-1,1 1 1,0 14 0,1-18-28,1-1 1,-1 0-1,1 0 1,0 0 0,1 0-1,-1 0 1,1 0-1,1 0 1,-1 0 0,1-1-1,3 7 1,-3-8-4,0 0 0,1 0 0,-1 0 0,1 0 0,0-1 0,0 0 0,0 1 0,0-2 0,1 1 0,-1 0 0,1-1 1,0 0-1,7 3 0,3-1-32,-1 0 0,0-1 1,1 0-1,0-1 1,0-1-1,-1-1 0,1 0 1,0 0-1,18-4 1,-11-5-1197,-10 4-338,0 1 455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10010,'1'0'345,"0"0"-1,-1 1 1,1-1-1,0 0 1,-1 0-1,1 0 1,0 1-1,-1-1 1,1 0-1,0 0 1,-1 1-1,1-1 1,-1 1 0,1-1-1,-1 0 1,1 1-1,-1-1 1,1 1-1,-1-1 1,1 2-1,8 14 456,-5-6-525,2 3-75,-1 0 0,-1 1 0,-1-1 0,0 1 0,2 16 0,2 13 114,-4-31-180,0 0 0,1 0 0,0 0-1,1 0 1,0-1 0,1 1 0,0-1 0,1-1 0,0 1 0,0-1 0,1 0 0,13 11 0,-17-17-87,0 0 0,0-1 0,1 0-1,4 3 1,-7-5-26,0 0-1,0 0 0,0 0 1,1-1-1,-1 1 1,0 0-1,0-1 1,1 0-1,-1 1 1,0-1-1,1 0 0,-1 0 1,4-1-1,1-1 10,-1 0 0,1 0 0,-1-1 1,0 0-1,0 0 0,0 0 0,0-1 0,7-6 0,2-2 44,24-25 0,-26 23-63,15-16 128,-25 27-160,-1-1 0,0 1 0,1 0 0,-1-1 0,-1 1 0,1-1 0,1-5-1,-3 9-81,1-1-1,-1 1 1,0-1-1,0 1 1,0-1-1,0 1 1,0-1-1,0 1 0,0-1 1,0 1-1,0-1 1,-1 1-1,1-1 1,0 1-1,0-1 0,0 1 1,0 0-1,-1-1 1,1 1-1,0-1 1,-1 1-1,1-1 1,0 1-1,-1 0 0,1-1 1,0 1-1,-1 0 1,0-1-1,-8-1-1032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1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10674,'-10'19'4601,"10"1"-1728,8 3-1113,-6 6-287,8 5-161,-4-4-656,2-1-248,2-5-256,-8-6-56,5-8-208,-3-2-656,0-11-1561,0-9 1513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51 181 13003,'-16'0'4985,"-2"-3"-2985,8 5-703,5-1 71,4 2-216,9-3-624,6 0-208,14-6-176,9 2 0,2-5-24,8-3-16,-11 3-56,-7-2-8,-11-4-16,-7 5-168,-2 6-976,-9-4-792,4 9 1112</inkml:trace>
  <inkml:trace contextRef="#ctx0" brushRef="#br0" timeOffset="1">172 4 10266,'0'0'24,"33"-4"8702,-30 5-8479,0-1 1,-1 0-1,1 1 0,0-1 0,0 1 1,0 0-1,-1 0 0,1 0 0,2 1 1,15 7 460,0-1 1,36 10 0,-38-13-480,-15-4-204,-1-1 0,1 1 0,-1 0 0,0 0 1,1 0-1,-1 0 0,0 1 0,0-1 0,0 1 1,0-1-1,4 5 0,-5-5-11,0 0 1,-1 1-1,1-1 0,0 1 0,-1-1 1,1 1-1,-1-1 0,1 1 1,-1-1-1,0 1 0,1-1 1,-1 1-1,0 0 0,0-1 0,0 1 1,-1-1-1,1 1 0,0 0 1,-1 2-1,-2 3 39,1-1 0,-1 1 1,-1-1-1,1 1 0,-8 8 1,-4 10 51,-29 60-294,31-70-2490,22-14 1622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0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6 102 12195,'-2'7'4649,"-1"-7"-3065,7-2-512,-4 2-104,8-1-71,26-3-313,50-12-168,-41-1-224,-1-1-48,-8 4-56,-6-1-40,-10 6-288,-6 2-544,-10 6-1577,-2 0-3288,0-2 3657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1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8826,'2'-8'4049,"-2"8"-1193,2 4-815,-2-4-377,2 5-184,6 30-631,1 43-233,-4-30-224,14-1-96,-3-9-152,4-3-40,-6-19-120,-11-4-592,5-8 440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7554,'4'-34'3178,"-4"34"-3083,0-1 0,0 1 0,0 0 0,0 0 0,0-1 0,0 1 0,0 0 0,0-1 0,0 1 0,1 0 0,-1 0 1,0 0-1,0-1 0,0 1 0,0 0 0,1 0 0,-1-1 0,0 1 0,0 0 0,1 0 0,-1 0 0,0 0 0,0 0 0,1-1 0,-1 1 1,0 0-1,0 0 0,1 0 0,-1 0 0,0 0 0,0 0 0,1 0 0,-1 0 0,0 0 0,1 0 0,-1 0 0,0 0 0,0 0 0,1 0 1,-1 0-1,0 0 0,1 0 0,-1 0 0,0 1 0,1-1 0,2 4 4966,11 20-4321,-4-9-523,-1-1-23,0 1 1,-1-1 0,0 1 0,5 17 0,-4 0 108,-1-1 1,3 36-1,9 39 212,-18-100-497,0 1 0,0-1-1,6 9 1,0 2-17,-23-42-74,9 18 61,1 0 0,-8-15 0,12 18 11,-1 1-1,1-1 1,0 1-1,0-1 1,0 0 0,1 0-1,-1 1 1,1-1 0,0 0-1,0 0 1,0-3-1,1 4 4,-1 1-1,1 0 0,0-1 1,0 1-1,0 0 0,0 0 0,0 0 1,1 0-1,-1 0 0,0 0 1,1 0-1,0 0 0,-1 0 1,1 1-1,0-1 0,0 1 0,0-1 1,3 0-1,2-2 7,0 1 1,0-1-1,0 2 0,0-1 1,1 1-1,10-2 1,-14 4 6,0-1 0,-1 1 0,1-1 1,0 1-1,0 0 0,0 0 1,0 1-1,-1-1 0,1 1 1,0 0-1,0 0 0,-1 0 0,1 1 1,6 2-1,-9-2 7,1-1 1,-1 1-1,0-1 0,0 1 0,1-1 0,-1 1 1,0 0-1,0-1 0,0 1 0,-1 0 0,1 0 1,0 0-1,-1 0 0,1 0 0,-1 0 1,1-1-1,-1 1 0,0 0 0,0 0 0,0 0 1,0 0-1,-1 3 0,1 0 33,-1 0 0,0 0 0,0-1-1,-1 1 1,1 0 0,-1 0 0,-4 7 0,1-5-13,0 0 0,-1-1 1,0 1-1,0-1 0,0 0 0,-1-1 1,0 1-1,0-1 0,0-1 1,-11 6-1,15-9-195,-1 0 0,1 0 1,-1 0-1,1-1 0,-1 1 0,-4-1 0,-1 1-3342,19-2 2204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4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9234,'-2'3'1199,"-7"7"2437,0-7 5275,43-7-7727,4 5-1040,-37-1-137,1 0 1,-1 0-1,0 0 0,1 1 0,-1-1 1,0 1-1,1-1 0,-1 1 1,0-1-1,0 1 0,0 0 1,1-1-1,-1 1 0,0 0 1,0 0-1,0 0 0,0 0 1,-1 0-1,1 0 0,0 0 1,0 0-1,0 1 0,-1-1 1,1 0-1,-1 0 0,1 1 1,-1-1-1,1 0 0,-1 1 1,0 1-1,1 0 7,-1 1 1,0-1-1,0 1 0,-1-1 1,1 1-1,-1-1 1,1 1-1,-1-1 0,-2 5 1,0-1 13,-1 0 1,0 0 0,-7 9 0,-7 13 110,18-29-138,0 0 0,0 0-1,0 0 1,0 0-1,0 0 1,0 0 0,0 0-1,1 0 1,-1 0-1,0 0 1,0 0 0,0 0-1,0 0 1,0 0 0,0 0-1,0 0 1,0 0-1,0 0 1,0 0 0,0 0-1,0 0 1,0 0-1,0 0 1,0 0 0,1 0-1,-1 0 1,0 0-1,0 0 1,0 1 0,0-1-1,0 0 1,0 0 0,0 0-1,0 0 1,0 0-1,0 0 1,0 0 0,0 0-1,0 0 1,0 0-1,0 0 1,0 0 0,0 0-1,0 0 1,0 0-1,0 0 1,0 0 0,0 1-1,0-1 1,0 0 0,0 0-1,0 0 1,0 0-1,0 0 1,0 0 0,0 0-1,0 0 1,0 0-1,0 0 1,0 0 0,0 0-1,0 0 1,0 0-1,0 0 1,0 0 0,0 1-1,0-1 1,0 0-1,7-4 121,4-3-39,19-8 0,-17 9-47,-11 5-31,18-9 66,-1 2 0,2 0 0,25-6 0,35-3 198,-74 16-549,-7 2-228,-9 2 183,-3-2 96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15 9250,'-14'-11'4153,"0"7"-1881,7 4-151,-5 7-449,1 6-344,5 14-519,-2 5-177,6 12-144,2 4-56,10-7-96,-2-7-72,6-10-144,-3-6-40,5-8-64,3-2 80,7-8-1096,6-4-912,0-14 1207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13 221 8706,'1'0'7669,"2"0"-3810,0 0-3736,0-1 0,1 1 0,-1-1 0,0 1 0,1-1 0,4-2 0,-4 1-91,0 1 0,0-1 0,-1 1-1,1-1 1,-1 0 0,1-1 0,-1 1-1,0-1 1,0 1 0,0-1 0,0 0 0,0 0-1,-1 0 1,1 0 0,-1-1 0,0 1 0,2-5-1,0-1-12,-1 1 0,-1 0 0,0-1 1,0 0-1,0 0 0,-1 1 0,-1-1 0,0-10 0,0 16-16,0-1 0,0 1 1,-1-1-1,1 1 0,-1 0 0,0-1 1,0 1-1,0 0 0,-1 0 0,1 0 1,-1 0-1,1 0 0,-1 0 0,0 0 0,0 0 1,-1 1-1,1-1 0,0 1 0,-1-1 1,1 1-1,-1 0 0,0 0 0,-4-2 1,5 3-1,0 0-1,0 0 1,1 1 0,-1-1 0,0 1 0,0-1 0,0 1 0,0 0 0,0 0 0,0 0 0,0 0-1,0 0 1,0 0 0,0 0 0,0 1 0,0-1 0,0 1 0,0-1 0,1 1 0,-3 1 0,1-1 4,1 0 0,0 1 0,0 0 0,1-1 0,-1 1 0,0 0 0,0 0 0,1 0 1,-1 0-1,1 0 0,0 0 0,0 1 0,0-1 0,0 0 0,-1 5 0,0-2 42,0 1 0,1-1 0,0 1 0,0-1 0,0 1 0,1 0 0,0 0 0,0-1 0,1 1 0,-1 0 0,1 0 0,0-1 0,1 1 0,-1-1 0,1 1 0,0-1 0,1 0 0,-1 0 0,1 0 0,0 0 0,0 0 0,1 0 0,0-1-1,-1 0 1,1 0 0,1 0 0,7 6 0,0-3-52,0-1 0,0 0 0,1-1-1,-1 0 1,1-1 0,0 0 0,1-1-1,15 2 1,-21-4-499,-7 0 249,1-1 1,-1 1-1,1-1 0,-1 0 1,1 0-1,-1 0 0,1 0 1,-1 0-1,1 0 0,-1 0 0,1 0 1,-1 0-1,1-1 0,-1 1 1,3-2-1,1 0-1471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2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8306,'3'-2'878,"0"0"1,0 1-1,1-1 1,-1 1-1,1 0 1,-1 0 0,1 0-1,-1 0 1,1 0-1,6 1 1,-5 0-371,0 0 0,0 1 0,0-1 1,0 1-1,-1 0 0,1 1 0,7 3 1,-6-3-330,-1 1 0,0-1 1,0 1-1,-1 1 1,1-1-1,-1 1 0,1 0 1,-1 0-1,0 0 1,-1 0-1,1 1 0,-1-1 1,0 1-1,5 9 1,-5-6-80,0 1 0,0 0 0,-1 0 0,0 0 1,-1 0-1,0 0 0,0 0 0,-1 0 1,0 0-1,0 1 0,-1-1 0,-1 0 0,1 0 1,-1 0-1,-1-1 0,-6 15 0,5-13-467,0-1-1,-1-1 0,0 1 0,-1-1 1,0 0-1,-1 0 0,1-1 0,-1 1 1,-11 7-1,5-7-582,0-7 336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139 139 6697,'4'-19'1265,"-2"12"-320,-1 1 0,0 0 1,0-1-1,0-10 0,-2 11 491,1-1 1,-1 1-1,-3-13 0,4 17-1151,-1-1 0,0 1 0,0-1 0,0 1 0,0-1 0,0 1 0,-1 0 0,1-1 0,-1 1 0,0 0 0,1 0 0,-4-3 0,3 4-221,1 1 0,-1-1 0,1 0 0,-1 1-1,0-1 1,1 1 0,-1-1 0,0 1 0,0 0 0,1 0 0,-1 0-1,0 0 1,1 0 0,-1 0 0,0 0 0,0 1 0,1-1 0,-1 1 0,0-1-1,1 1 1,-1-1 0,-1 2 0,-3 1-29,0 1 0,0-1-1,0 1 1,-6 5 0,7-5-34,1 0 0,0 0 1,1 0-1,-1 1 0,1-1 0,-1 1 0,1 0 1,1 0-1,-1 0 0,1 0 0,0 1 0,0-1 1,0 1-1,1-1 0,0 1 0,0-1 0,0 1 1,1 0-1,0-1 0,0 1 0,0 0 0,1-1 1,0 1-1,1 7 0,1-5-1,-1 1 0,1-1 0,1 0 1,-1 0-1,1 0 0,1 0 0,0 0 0,0-1 0,0 0 0,1 0 0,0-1 1,0 1-1,0-1 0,1-1 0,8 7 0,-12-11-111,0 1-1,0 0 0,0-1 1,0 0-1,0 1 1,0-1-1,0-1 1,0 1-1,1 0 1,-1-1-1,0 1 1,0-1-1,1 0 1,-1 0-1,0 0 1,0-1-1,1 1 1,-1-1-1,0 0 0,0 0 1,0 0-1,4-2 1,-1 0-384,1-1-1,-1 0 1,0 0 0,0-1-1,0 0 1,-1 0 0,1 0 0,5-9-1,6-10-2083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85 158 10234,'-1'-2'326,"-1"0"0,1 0 0,0 0 0,0 0 1,-1 0-1,1 1 0,-1-1 0,0 0 0,1 1 0,-1 0 0,0-1 0,0 1 0,-3-2 0,4 3-278,-1 0-1,1-1 1,0 1 0,-1 0 0,1 0-1,0 0 1,-1 0 0,1 0-1,0 0 1,-1 0 0,1 0-1,0 0 1,-1 1 0,1-1-1,0 0 1,0 1 0,-1-1-1,1 1 1,0 0 0,0-1-1,0 1 1,0 0 0,-2 1-1,0 1 50,1-1-1,0 0 0,0 1 0,0-1 0,0 1 0,0 0 0,0 0 1,1-1-1,-1 1 0,1 0 0,0 0 0,0 1 0,-2 4 0,3-3 29,-1 0 0,1 0-1,-1 0 1,1 0 0,1 0-1,-1 0 1,1 0-1,2 10 1,-2-11-45,1 1 0,0-1 1,0 1-1,0-1 0,0 0 0,1 0 0,0 0 1,-1 0-1,6 5 0,-6-7-54,1 0 0,-1 0-1,1 0 1,-1 0 0,1 0 0,0 0 0,0-1 0,0 0-1,0 1 1,0-1 0,0 0 0,0 0 0,0-1-1,5 1 1,-2 0-22,-1-1 1,1 0-1,0-1 0,0 0 0,-1 0 0,1 0 0,-1 0 1,1-1-1,-1 0 0,11-5 0,-9 3 4,0 0 0,-1 0 0,1-1 0,-1 0 0,0-1 0,0 1 0,7-10 0,-8 9 10,0-1 0,0 1 0,-1-1 0,0 0 0,-1 0 1,0 0-1,0 0 0,0 0 0,-1-1 0,0 1 0,0-1 0,-1 0 1,0 0-1,0 1 0,-1-1 0,0 0 0,-2-10 0,1 13 17,0 0 0,-1 0 0,1 0 0,-1 0-1,-1 0 1,1 0 0,-1 0 0,1 1 0,-1 0-1,-1-1 1,1 1 0,-1 0 0,1 0 0,-1 1-1,0-1 1,0 1 0,-1 0 0,1 0 0,-1 0-1,1 1 1,-1-1 0,0 1 0,-7-2 0,4 2-129,0 0 1,0 0 0,-1 1 0,1 0 0,0 1-1,-1-1 1,1 2 0,-1-1 0,1 1 0,0 0-1,0 1 1,0 0 0,-1 0 0,-7 4 0,6 0-1816,8 0 748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9578,'23'-27'3757,"-20"24"-2143,-4 2 810,1 1-2295,0 0 0,-1 0 0,1 0 0,0 0 0,0-1 1,0 1-1,0 0 0,0 0 0,-1 0 0,1 0 0,0 0 1,0-1-1,0 1 0,0 0 0,0 0 0,0 0 0,0 0 1,0-1-1,0 1 0,0 0 0,-1 0 0,1 0 0,0-1 0,0 1 1,0 0-1,0 0 0,0 0 0,0 0 0,0-1 0,1 1 1,-1-1-12,0 1 1,0-1-1,0 1 1,0-1-1,0 1 1,0-1-1,0 1 1,0 0 0,0-1-1,0 1 1,1-1-1,-1 1 1,0-1-1,0 1 1,1 0 0,-1-1-1,0 1 1,0-1-1,1 1 1,-1 0-1,0-1 1,1 1-1,-1 0 1,1 0 0,-1-1-1,0 1 1,1 0-1,-1 0 1,1 0-1,-1-1 1,1 1-1,-1 0 1,1 0 0,-1 0-1,1 0 1,-1 0-1,1 0 1,4 0-293,1 0 1,-1 1-1,7 1 0,-5-1 480,0 0-305,4 1-1,0 1 0,0 0 0,21 8 1,-31-10-1,6 1 2,-1 1-1,1 0 1,11 8-1,-16-9 0,0 0-1,0-1 0,0 1 1,-1 0-1,1 0 1,-1 0-1,1 0 1,-1 0-1,0 0 1,1 0-1,-1 1 0,0-1 1,-1 0-1,1 1 1,1 4-1,-2 4 5,1 0 0,-1 1 0,-1-1-1,0 0 1,-1 1 0,0-1 0,-5 17 0,3-15-3,2-4 4,-1 0 0,0-1-1,0 1 1,-1 0-1,-8 12 1,11-19-2,0 0-1,-1 0 1,1-1 0,-1 1-1,1-1 1,-1 1 0,0-1-1,0 0 1,0 1 0,0-1 0,0 0-1,0 0 1,0 0 0,0-1-1,0 1 1,0 0 0,0-1 0,0 0-1,0 1 1,-1-1 0,1 0-1,-3 0 1,8 0-3,1 0 1,-1-1-1,0 1 0,0-1 1,1 0-1,-1 0 0,0 0 1,0 0-1,0 0 0,3-3 1,2-1 7,1-1 1,7-7-1,-7 6-30,17-12-1,-15 12-325,1 1-1,15-6 0,0 6-48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87 9826,'-2'1'1226,"1"-1"-810,0 0-1,0 0 1,0 0-1,0 0 0,0 0 1,0 1-1,0-1 1,0 0-1,1 1 1,-1-1-1,0 1 0,0-1 1,0 1-1,1-1 1,-1 1-1,0 0 1,0-1-1,0 2 0,12-1 1954,9-1-2130,0 0 1,-1-2 0,1 0-1,-1-1 1,1-1-1,-1-1 1,0 0-1,0-2 1,-1 0 0,27-15-1,-39 19-543,1 0-1,-1-1 1,0 0-1,0-1 1,8-7-1,-14 12 202,0 0 0,0-1 0,0 1 0,0 0 0,0 0 0,0 0 0,0-1 0,0 1 0,0 0 0,0 0 0,0 0 0,0-1 1,0 1-1,0 0 0,0 0 0,0 0 0,0-1 0,0 1 0,0 0 0,0 0 0,0 0 0,0-1 0,0 1 0,0 0 0,-1 0 0,1 0 0,0 0 0,0-1 0,0 1 0,0 0 0,0 0 0,-1 0 0,1 0 0,0 0 0,0 0 0,0-1 0,-1 1 0,1 0 0,0 0 0,0 0 0,0 0 1,-1 0-1,1 0 0,0 0 0,0 0 0,0 0 0,-1 0 0,-7-1-1426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8178,'4'-3'3841,"10"14"-1313,6 8-479,0 17-329,3 7-296,-7 7-456,4 6-175,-2-9-281,2-5-128,-5-9-224,-1-6-64,-3-7-168,-4-7-528,6-8-1833,-13-7-2720,16-10 3193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9978,'-4'-5'4032,"4"4"-3975,0 1 0,0 0-1,0 0 1,0 0 0,0 0 0,0 0-1,0 0 1,0 0 0,0 0 0,0 0 0,0-1-1,0 1 1,0 0 0,0 0 0,0 0 0,0 0-1,0 0 1,0 0 0,0 0 0,0 0-1,0-1 1,0 1 0,0 0 0,0 0 0,0 0-1,0 0 1,0 0 0,0 0 0,0 0 0,0 0-1,0 0 1,0 0 0,0-1 0,1 1-1,-1 0 1,0 0 0,0 0 0,0 0 0,0 0-1,0 0 1,0 0 0,0 0 0,0 0 0,0 0-1,0 0 1,1 0 0,-1 0 0,0 0-1,0 0 1,0 0 0,0 0 0,0 0 0,1 0 1348,0 6-235,47 160 1150,-21-88-1505,2 8-289,-24-67-442,-1-1 0,4 32 0,-8-46-70,0-1 1,0 1 0,0-1-1,-1 7 1,1-10-15,0 0 0,0 1 0,0-1 0,-1 0 0,1 1 0,0-1 0,0 1 0,0-1 0,0 0 0,0 1 0,0-1 0,-1 0 0,1 1 1,0-1-1,0 0 0,-1 1 0,1-1 0,0 0 0,0 0 0,-1 1 0,1-1 0,0 0 0,-1 0 0,1 1 0,0-1 0,-1 0 0,1 0 0,0 0 0,-1 0 0,1 0 0,-1 0 0,1 1 1,0-1-1,-1 0 0,1 0 0,0 0 0,-1 0 0,1 0 0,-1 0 0,1-1 0,0 1 0,-1 0 0,1 0 0,0 0 0,-1 0 0,1 0 0,-1 0 0,1-1 0,0 1 0,-1 0 0,1 0 1,0-1-1,0 1 0,-1 0 0,1-1 0,-1 0-8,0 0 1,-1 0 0,1 0 0,1 0-1,-1-1 1,0 1 0,0 0-1,0-1 1,1 1 0,-1-1-1,1 1 1,-1-1 0,1 1 0,-1-1-1,1 1 1,0-1 0,0 1-1,0-1 1,0-1 0,0-2-4,0 0 0,1 0 0,-1 0-1,3-8 1,-1 7 15,0 0 0,0 0-1,1 1 1,0-1 0,0 0-1,0 1 1,1 0-1,0 0 1,0 0 0,0 0-1,0 1 1,1-1 0,-1 1-1,1 0 1,0 1 0,1-1-1,-1 1 1,1 0-1,-1 0 1,1 1 0,0-1-1,0 1 1,0 1 0,0-1-1,0 1 1,1 0 0,-1 0-1,0 1 1,1 0-1,-1 0 1,0 1 0,9 1-1,-11-1 16,-1 0 1,1 0-1,0 0 0,0 1 0,-1 0 0,1 0 0,-1 0 0,0 0 0,1 0 1,-1 1-1,0 0 0,0-1 0,-1 1 0,1 0 0,-1 0 0,1 1 0,-1-1 1,2 5-1,-2-6 19,-1 1 1,0 0 0,0 0 0,0 0 0,0 0 0,-1 0-1,1 0 1,-1 0 0,0 0 0,0 0 0,0 0-1,0 0 1,0 0 0,-1 0 0,1 0 0,-1 0-1,0 0 1,0 0 0,0 0 0,0 0 0,0-1 0,-1 1-1,1 0 1,-4 3 0,2-2 18,-1 1 0,0-1 0,0 0 0,-1 0 1,0-1-1,1 1 0,-1-1 0,0 0 0,0 0 0,-1-1 0,1 1 0,-9 1 0,2 0-146,-1-2-1,1 0 1,0 0-1,-23-1 1,24 0-576,6 1-642,7 1-1933,9 0 1885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7490,'-42'32'3682,"29"-23"672,16-13-2051,-2 3 794,18 4-2440,31 9 1,-47-11-629,-1 0 0,1 0 0,-1 0 0,1 0 0,-1 0 0,0 0 0,0 1 0,0-1 0,1 1 0,-2 0 0,4 2 0,-4-3-11,0 1 0,0-1 1,0 1-1,0-1 0,-1 1 1,1-1-1,-1 1 0,1-1 1,-1 1-1,1 0 0,-1-1 1,0 1-1,1 3 0,-2 0 6,0 0 0,1 0 0,-2-1 0,1 1-1,0 0 1,-1 0 0,0-1 0,0 1 0,-5 6 0,4-6-7,0 0 1,0 0 0,0-1 0,-1 1 0,0-1 0,0 0 0,0 0 0,-1 0 0,1-1 0,-1 0-1,-7 5 1,25-8 4,58-3 14,-26 1 50,-42 2-33,0 0-1,0 0 1,0 0 0,1 0-1,-1 1 1,4 0-1,-7 0-27,1-1 0,-1 0 0,1 0 0,-1 0 0,1 1 0,-1-1 0,0 0 0,1 1 0,-1-1 0,1 0 0,-1 1 0,0-1-1,1 0 1,-1 1 0,0-1 0,1 1 0,-1-1 0,0 1 0,0-1 0,1 0 0,-1 1 0,0-1 0,0 1 0,0-1 0,0 1 0,0-1 0,0 1 0,0 0 0,0-1 0,0 1 0,0-1-1,0 1 1,0-1 0,0 1 0,0-1 0,0 1 0,0-1 0,-1 1 0,1-1 0,0 1 0,0-1 0,-1 0 0,1 1 0,0-1 0,0 1 0,-1-1 0,-3 6 89,1-1 0,-1 0 0,0-1 1,0 1-1,-1-1 0,1 0 0,-1 0 1,0 0-1,0-1 0,-1 1 0,-6 2 1,-11 4 18,-34 12 1,45-18-93,3-1-44,3-1-271,0 0 1,0 0 0,-1 0-1,1-1 1,-1 0 0,-10 1-1,17-2 190,0 0-1,0 0 1,0 0 0,-1 0-1,1 0 1,0 0-1,0 0 1,-1 0-1,1 0 1,0 0-1,0 0 1,0 0-1,-1 0 1,1 0 0,0-1-1,0 1 1,0 0-1,-1 0 1,1 0-1,0 0 1,0 0-1,0 0 1,0-1 0,0 1-1,-1 0 1,1 0-1,0 0 1,0 0-1,0-1 1,0 1-1,0 0 1,0 0 0,-1-1-1,5-6-2441,6-5 870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 8242,'-5'-1'2346,"1"0"-849,0 0 1,0 0-1,0 1 0,-6-1 1,8 1-1305,0 0 1,0 1-1,-1-1 0,1 1 1,0-1-1,0 1 0,0 0 1,1 0-1,-1 0 0,0 0 1,-3 2-1,4-2-74,-1 0-1,0 1 1,0-1 0,0 1 0,1-1-1,-1 1 1,1 0 0,-1-1-1,1 1 1,0 0 0,0 0-1,-2 4 1,2-4-93,1-1 1,0 1-1,0 0 0,-1 0 0,1 0 1,0-1-1,0 1 0,1 0 0,-1 0 1,0-1-1,1 1 0,-1 0 0,1-1 1,-1 1-1,1 0 0,0-1 0,-1 1 1,3 2-1,25 38 73,14 25-21,-35-54-682,0 0 0,16 19 0,-11-21-358,6-1 142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3 208 7538,'-2'-29'3586,"2"29"-3464,0-1 1,0 1 0,0-1 0,1 1-1,-1-1 1,0 1 0,0-1 0,0 1-1,0-1 1,1 1 0,-1-1 0,0 1-1,0-1 1,1 1 0,-1 0-1,0-1 1,1 1 0,-1 0 0,1-1-1,-1 1 1,0 0 0,1-1 0,-1 1-1,1 0 1,-1 0 0,1 0 0,-1-1-1,0 1 1,1 0 0,-1 0-1,2 0 1,1-1 405,5-4 402,1 0 0,-1 0 0,12-11 0,-14 11-789,1-1-1,-1-1 1,-1 1 0,1-1-1,-1 0 1,0 0 0,5-11-1,-9 16-143,0 0-1,-1 0 0,1 0 0,0 0 1,-1 0-1,1 0 0,-1 0 0,0 0 1,1 0-1,-1 0 0,0-1 0,0 1 1,-1 0-1,1 0 0,0 0 0,-1 0 0,1 0 1,-1 0-1,0 0 0,1 0 0,-1 0 1,0 0-1,0 0 0,0 0 0,-1 0 1,1 1-1,0-1 0,-1 0 0,1 1 1,-1-1-1,0 1 0,1 0 0,-1 0 1,0-1-1,0 1 0,0 0 0,0 0 1,1 1-1,-1-1 0,-1 0 0,1 1 1,0-1-1,0 1 0,0 0 0,0-1 1,0 1-1,0 0 0,0 0 0,-1 1 0,1-1 1,0 0-1,0 1 0,0-1 0,-2 2 1,0-1 14,1 1 1,0 0 0,0 0 0,0 0-1,0 0 1,0 0 0,0 1 0,1-1-1,-1 1 1,1 0 0,-1 0 0,1 0-1,-3 6 1,4-8 17,0 1-1,0 0 1,1-1-1,-1 1 1,0 0-1,1 0 1,-1-1-1,1 1 0,0 0 1,-1 0-1,1 0 1,0 0-1,0 0 1,0-1-1,1 1 1,-1 0-1,0 0 1,1 0-1,-1 0 1,1-1-1,0 1 1,-1 0-1,1-1 1,0 1-1,0 0 1,0-1-1,0 1 1,0-1-1,3 3 1,4 4 304,19 13 1,-23-18-302,0-1 0,1 0 0,-1 0 0,1 0 0,0 0-1,-1-1 1,8 2 0,-9-2-145,0 0 0,1-1-1,-1 1 1,0-1 0,1 0 0,-1 0-1,1 0 1,-1-1 0,0 1-1,1-1 1,-1 0 0,0 0-1,0 0 1,0 0 0,0 0 0,0-1-1,0 1 1,0-1 0,0 0-1,0 0 1,-1 0 0,5-4 0,7-14-837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10538,'-2'4'4193,"13"1"-2024,5 2-865,8 6 96,2-1 8,2 5-351,-1 1-137,-2 0-208,-7 3-88,-8-1-224,-3 4-112,-12 0-152,-2 0 0,-6-4-672,-3-1-560,1-9-1593,0 0-3376,7-1 4049</inkml:trace>
  <inkml:trace contextRef="#ctx0" brushRef="#br0" timeOffset="1">510 412 11434,'-3'-6'2531,"-5"-6"987,5 8-3129,0 0-1,0 0 0,0 0 1,0 1-1,-5-5 1,3 4-15,0 0 1,0 0 0,-1 1 0,1 0 0,-7-4 0,10 7-318,1-1 1,0 1-1,-1-1 1,1 1-1,-1-1 1,1 1-1,-1 0 1,1 0 0,-1-1-1,1 1 1,-1 0-1,1 1 1,-1-1-1,1 0 1,-1 0-1,1 1 1,-1-1-1,1 0 1,0 1 0,-1 0-1,1-1 1,0 1-1,-1 0 1,1 0-1,0-1 1,0 1-1,-1 0 1,1 0 0,-1 2-1,-3 4 9,1-1 0,0 1-1,1-1 1,0 1 0,0 0 0,0 1 0,1-1-1,0 0 1,0 1 0,-1 13 0,1 4-5,2 48 0,0-61-48,1 1 0,1-1-1,5 21 1,-6-29-9,0 0-1,1 0 1,-1 0-1,1-1 1,0 1-1,0 0 1,0-1-1,1 1 1,-1-1-1,1 0 1,0 0-1,0 0 1,0 0-1,5 4 1,-1-3 4,0-1 1,0 0-1,0 0 1,0 0-1,0-1 1,1 0-1,0-1 1,13 2-1,-15-2-261,0-1-1,0 0 0,0 0 1,0-1-1,0 0 0,0 0 1,-1 0-1,1 0 1,0-1-1,-1 0 0,1 0 1,6-4-1,7-10-884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11867,'2'-4'6871,"3"2"-4535,7 0-2467,-9 1 905,6 0-489,0 0-1,0 0 1,0 1 0,10 1 0,-17-1-260,-1 0 0,1 0 1,-1 0-1,1 0 0,-1 1 0,1-1 0,-1 0 0,1 1 1,-1-1-1,0 1 0,1 0 0,-1-1 0,0 1 1,1 0-1,-1 0 0,0 0 0,0 0 0,0 0 1,0 0-1,0 0 0,0 0 0,0 1 0,0-1 0,0 0 1,-1 0-1,1 1 0,0-1 0,-1 1 0,1-1 1,-1 0-1,1 1 0,-1-1 0,0 3 0,0 0-9,0 0 0,0 0 0,0 0-1,0 0 1,-1-1 0,0 1 0,0 0-1,0 0 1,0-1 0,-4 7-1,0-1 18,-1-2 0,-10 14 0,-7 7 50,23-28-83,0 1 0,-1-1 1,1 0-1,0 1 0,0-1 0,0 0 1,-1 1-1,1-1 0,0 0 0,0 1 1,0-1-1,0 1 0,0-1 0,0 0 1,-1 1-1,1-1 0,0 1 0,0-1 1,0 0-1,1 1 0,-1-1 0,0 1 1,0-1-1,0 0 0,0 1 0,0-1 1,0 0-1,0 1 0,1-1 0,-1 1 1,0-1-1,0 0 0,1 1 0,-1-1 1,0 0-1,0 0 0,1 1 0,-1-1 1,0 0-1,1 0 0,-1 1 0,0-1 1,1 0-1,-1 0 0,0 0 0,1 1 1,0-1-1,3 1-2,0 0 0,0 0 1,0-1-1,5 1 0,-1 0 4,55 4 14,-44-4 15,0 1-1,24 5 1,-41-7-16,-1 0-1,0 1 1,1-1-1,-1 1 1,0-1-1,0 1 0,0-1 1,1 1-1,-1 0 1,0 0-1,0-1 1,0 1-1,2 2 1,-3-2 13,1 0 0,-1-1 0,0 1 1,1 0-1,-1 0 0,0 0 0,1 0 1,-1-1-1,0 1 0,0 0 0,0 0 1,0 0-1,0 0 0,0 0 1,0-1-1,0 3 0,-1-1 17,1 0 1,-1 0-1,0 0 1,0 0-1,0 0 1,0 0-1,0 0 0,-1 0 1,1-1-1,0 1 1,-1 0-1,1-1 1,-1 1-1,0-1 0,-1 2 1,-12 5-37,0 0 0,-1 0 0,1-2-1,-1 0 1,-27 7 0,19-6-488,17-5 419,3-1-269,0 1 0,-1-1 0,1 0 0,0 0 0,-5 0 0,8-1 333,0 0-1,0 0 1,0-1 0,0 1-1,-1 0 1,1 0-1,0 0 1,0-1-1,0 1 1,0-1-1,1 1 1,-1-1-1,0 1 1,0-1-1,0 1 1,0-1-1,0 0 1,1 1-1,-1-1 1,0 0-1,0 0 1,1 0-1,-1 1 1,1-1-1,-1 0 1,0-2-1,-1-3 109,0 1 0,-1-12-1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44 12171,'-20'11'5121,"12"-6"-2713,1-6-911,14 1-513,9-4-48,-8 3-168,0-1-168,43-8-256,4 3-96,3-6-136,-22 6-48,-9 4-8,-5-1-224,-13 4-1016,-6-4-632,-10 0-4194,-2 4 3914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6161,'-3'7'2257,"0"1"-1,-2 12 1,8-19-1973,-1 1 1,0 0-1,1 0 1,-1 0-1,0 0 1,0 1-1,0-1 1,0 1-1,-1-1 1,1 1-1,0 0 1,-1-1-1,0 1 1,2 6-1,5 16 1100,20 42 0,-23-56-1223,8 15 50,1-1-1,1 0 1,2-2-1,36 43 1,93 77 126,135 108 253,-222-197-493,151 131 186,-182-163-194,1-1 0,2-2 0,57 28 0,104 26 230,-149-61-268,-33-11-32,0 2-1,-1-1 1,1 2-1,-1-1 0,0 1 1,17 10-1,-15-4 63,-11-10-92,0 1-1,1-1 1,-1 0-1,0 1 1,1-1-1,-1 0 1,0 1-1,0-1 1,0 1-1,1-1 1,-1 1-1,0-1 1,0 1-1,0-1 1,0 0-1,0 1 1,0-1-1,0 1 1,0-1-1,0 1 1,0-1-1,0 1 1,0-1-1,0 1 1,0-1-1,0 1 1,-1-1-32,1 1 1,0-1 0,0 0-1,0 0 1,0 0-1,0 0 1,0 0-1,0 0 1,-1 0-1,1 0 1,0 1 0,0-1-1,0 0 1,0 0-1,0 0 1,-1 0-1,1 0 1,0 0-1,0 0 1,0 0-1,0 0 1,0 0 0,-1 0-1,1 0 1,0 0-1,0 0 1,0 0-1,0 0 1,-1 0-1,1 0 1,0 0-1,0-1 1,0 1 0,0 0-1,0 0 1,0 0-1,-1 0 1,1 0-1,0 0 1,-5-6-1265,0-12 171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3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8682,'16'1'3214,"-1"-1"1,24 6-1,-26-3-2522,-1 0-1,0 1 1,0 0-1,0 1 1,22 13-1,-24-12-387,-1 0 0,0 0-1,0 1 1,11 11 0,-18-16-265,0-1 1,-1 1 0,1 0 0,-1 0 0,1 0 0,-1 0-1,0 0 1,0 0 0,0 0 0,0 1 0,0-1 0,0 0-1,-1 1 1,1-1 0,-1 0 0,0 1 0,1-1 0,-1 1-1,0-1 1,0 1 0,-1-1 0,1 0 0,0 1 0,-1-1-1,0 0 1,-1 5 0,-6 6 82,0 0 1,0 0-1,-1-1 0,-17 16 0,14-13-72,10-13-56,-2 2-117,1 0 0,-1 0 0,1-1 0,-1 1 0,0-1 1,-9 6-1,11-8 453,3 2-294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4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640 259 4913,'6'-2'5605,"-6"2"-748,-3 6-274,-1 0-3865,-3 5 798,-14 3-623,-23 10-222,42-23-623,0-1 1,0 1-1,0 0 1,-1-1-1,1 1 1,0-1-1,0 0 1,-1 1-1,1-1 1,0 0-1,-1-1 1,1 1-1,0 0 1,-1-1-1,1 1 1,-4-2-1,-2 0 59,-36-12-12,0-1 1,1-3 0,1-1 0,1-2 0,-39-26-1,45 22-89,0-1 0,1-1 0,-34-37 0,59 55-82,0 0 0,-17-11 0,26 19 42,0 1-1,0 0 1,0 0-1,-1 0 1,1 0-1,0 0 1,0 0-1,0 0 1,0-1-1,0 1 0,-1 0 1,1 0-1,0 0 1,0 0-1,0 0 1,0 0-1,-1 0 1,1 0-1,0 0 1,0 0-1,0 0 1,0 0-1,0 0 0,-1 0 1,1 0-1,0 0 1,0 0-1,0 0 1,0 0-1,-1 0 1,1 0-1,0 0 1,0 0-1,0 0 1,0 1-1,0-1 0,-1 0 1,1 0-1,0 0 1,0 0-1,0 0 1,0 0-1,0 1 1,0-1-1,0 0 1,-1 0-1,1 0 1,0 0-1,0 0 0,0 1 1,0-1-1,0 9-2172,5 4 1037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4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15 10682,'-1'-1'332,"1"0"1,-1 0-1,0 0 0,1 0 0,-1 0 1,0 0-1,0 0 0,0 1 0,1-1 0,-1 0 1,0 1-1,0-1 0,0 1 0,0-1 0,0 1 1,0-1-1,0 1 0,-2-1 0,1 1-150,1 0 1,-1 0-1,1 0 0,-1 1 0,1-1 0,-1 0 1,1 1-1,-1-1 0,1 1 0,0-1 1,-1 1-1,1 0 0,0 0 0,0 0 0,-2 1 1,-7 6 154,0 1 0,1 0 1,0 1-1,-13 18 1,-24 45 102,38-59-335,1 0 1,1 0-1,0 0 0,0 1 1,-4 25-1,8-31-23,0 1-1,2 0 0,-1-1 1,1 1-1,0 0 1,1 0-1,0-1 1,1 1-1,0-1 1,4 12-1,-4-15-33,1 0 0,0-1 0,0 1 0,1-1 0,-1 0 0,1 0 0,0 0 0,0-1 0,1 1 0,-1-1 0,8 6 0,7 2 90,36 19 0,-37-21-106,3 0 40,-16-9-142,-1 1 0,0 0 1,0 0-1,0 0 0,0 0 0,-1 1 0,5 3 0,5 10-199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45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4657,'-6'-6'10631,"4"7"-5256,6 13-3423,0-2-1725,2 4-15,4 16 354,13 62 1,-22-79-553,-1-15-127,0 1 1,0-1-1,0 1 0,0-1 0,0 1 0,0-1 0,0 1 1,0-1-1,0 1 0,0-1 0,0 1 0,-1-1 0,1 0 1,0 1-1,0-1 0,0 1 0,-1-1 0,1 1 0,0-1 1,-1 0-1,1 1 0,0-1 0,-1 1 0,0-1 1,1 0 28,0 0 0,0 0 1,0 0-1,-1 0 1,1 0-1,0 0 1,0 0-1,0 0 1,-1 0-1,1 0 1,0 0-1,0 0 0,0-1 1,0 1-1,-1 0 1,1 0-1,0 0 1,0 0-1,0 0 1,0 0-1,0-1 1,0 1-1,-1 0 0,1 0 1,0 0-1,0-1 1,0 1-1,0 0 1,0 0-1,0 0 1,0 0-1,0-1 1,0 1-1,-4-20-1668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4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11538,'2'4'4497,"6"6"-2696,2-1-497,0 3 0,-2 5-255,3 2-577,2-2-192,2 3-1272,4 0-4010,4 5 3490</inkml:trace>
  <inkml:trace contextRef="#ctx0" brushRef="#br0" timeOffset="1">525 5 10914,'-5'0'836,"-11"-2"1360,-1 0 0,0 2-1,-31 3 1,44-3-2085,-1 1 0,1 0 0,0 0 0,0 0 0,0 0 0,0 1 0,1 0 0,-1 0 0,0 0 0,1 0 0,-1 0 0,1 1 0,0-1 0,0 1 0,0 0 0,0 0-1,0 0 1,0 1 0,1-1 0,0 1 0,-3 4 0,2 0-33,-1 1 0,2 0 0,-1 0 0,1 0-1,1 0 1,-2 16 0,3-2 16,3 35 1,3-4 13,3 0 0,2-1 0,21 63 0,11 29 215,-36-117-664,-2-1 1,-2 1-1,1 38 1,-3-52-1498,-1-14 1812,0 0-1,0 0 1,0 0 0,0 0-1,0 0 1,0 0-1,0 0 1,0 0 0,0 0-1,0 0 1,0 0-1,0 0 1,0 0-1,0 0 1,0 0 0,0 0-1,0 0 1,0 0-1,0 0 1,0 0 0,0 0-1,0 0 1,0 0-1,0 0 1,0 1 0,0-1-1,1 0 1,-1 0-1,0 0 1,0 0-1,0 0 1,0 0 0,0 0-1,0 0 1,0 0-1,0 0 1,0 0 0,0 0-1,0 0 1,0 0-1</inkml:trace>
  <inkml:trace contextRef="#ctx0" brushRef="#br0" timeOffset="2">264 374 9786,'29'-10'4393,"-7"-2"-1688,0 3-665,-4 2-376,3 2-167,0 1-593,1-1-272,4 2-432,-1 0-16,-2 2-616,5 1 344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2:5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96 4513,'-6'-1'9759,"2"-4"-5152,-1-10-4027,-2-5 148,-13-15-121,19 34-563,0-1 1,0 1-1,0-1 0,-1 1 1,1 0-1,0-1 1,-1 1-1,1 0 0,-1 0 1,1 0-1,-1 0 1,0 0-1,1 1 0,-1-1 1,0 0-1,0 1 1,1-1-1,-1 1 0,-3 0 1,1-1 24,0 1 0,-1 1 1,1-1-1,0 1 0,-7 1 0,10-1-44,-8 1 93,1 1 1,-1 1-1,1 0 1,0 0-1,0 0 0,0 1 1,1 0-1,-11 9 1,15-10-74,-1-1 0,1 1 0,0-1 0,-1 1 1,2 0-1,-1 0 0,0 0 0,1 1 0,0-1 1,0 1-1,0-1 0,1 1 0,-1 0 1,1-1-1,0 1 0,0 0 0,1 0 0,0 0 1,-1 0-1,2 0 0,-1-1 0,2 11 0,0-7-15,0-1 0,0 0-1,1 1 1,0-1 0,0 0-1,0 0 1,1 0 0,0-1-1,1 1 1,0-1 0,0 0-1,0 0 1,11 9 0,-8-9-4,0 0 1,0-1-1,1 0 1,0 0 0,0 0-1,0-2 1,0 1-1,1-1 1,0 0-1,-1-1 1,1 0 0,0 0-1,0-1 1,0-1-1,14 0 1,-7-1 33,28-5 1,-40 6-50,-1-1 0,0 0 0,0-1 0,0 1 1,0-1-1,0 1 0,0-1 0,0-1 0,0 1 0,-1 0 0,1-1 0,4-4 0,-8 7-48,0 0 0,0 0 0,0 0 0,0-1 0,1 1 0,-1 0 0,0 0 0,0 0 0,0 0 0,0-1 0,0 1 0,1 0 0,-1 0 0,0 0 0,0-1 0,0 1 0,0 0 0,0 0 0,0 0 0,0-1 0,0 1 0,0 0 0,0 0 0,0-1 0,0 1 0,0 0 0,0 0 0,0 0 0,0-1 0,-5 0-2047,3 1 981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22 6049,'0'-1'738,"0"0"-1,1 0 0,-1 1 0,0-1 1,0 0-1,0 0 0,0 1 1,1-1-1,-1 0 0,0 0 1,1 1-1,-1-1 0,1 0 0,0-1 1,0 2-432,-1-1 0,1 0 0,0 0 0,0 1 0,0-1-1,0 1 1,0-1 0,0 1 0,0-1 0,1 0 0,-1 1-201,1 0 1,0-1-1,-1 1 0,1 0 0,0 0 0,-1-1 0,1 1 0,0 1 0,-1-1 1,1 0-1,0 0 0,-1 1 0,4 0 0,-3 0-35,0 0 1,0 0-1,0 1 1,-1-1-1,1 1 1,0-1-1,-1 1 1,1 0-1,-1-1 0,2 3 1,6 7 113,-1 0 0,-1 0-1,0 0 1,0 1 0,-1 0 0,8 22 0,-8-9 199,0 1 0,-2 0 0,0 1 0,-2-1-1,-1 1 1,-3 36 0,2-60-346,-1 0-1,1 0 1,0 0-1,-1 0 0,0 0 1,0 0-1,0 0 1,0 0-1,0-1 0,-1 1 1,1 0-1,-1-1 1,1 1-1,-1-1 0,0 0 1,0 1-1,0-1 1,-4 3-1,3-4-20,0 1 1,0 0-1,0-1 1,0 0-1,-1 0 1,1 0-1,0 0 0,-1 0 1,1-1-1,0 1 1,-1-1-1,1 0 1,-1 0-1,1 0 0,-1-1 1,-4 0-1,0-1-198,-1 0-1,1-1 1,0 0 0,0 0-1,0-1 1,1 1-1,-1-2 1,-7-5 0,-25-25-415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12435,'14'-1'4865,"0"0"-3137,1 1-272,-6 1-135,2 3-345,-5 1-552,-2 1-256,3-1-456,-7 5 216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 10050,'-50'-4'4241,"48"7"-2249,4-2-495,7 3-169,7 0-288,9-4-384,6 0-247,5-4-273,1 0-56,-1-1-537,1 0-863,-11 6 872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9266,'1'13'3713,"3"-13"-1753,6 0-520,5-5 185,7 2-57,4-6-488,1-4-263,0 2-409,-7-1-120,-3 8-288,-5 4-832,-4 1 592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 12603,'-5'-8'3373,"7"10"-1323,11 13-995,17 11-348,1 0-1,51 31 0,-65-46-660,-3-2 79,0 0 1,-1 1 0,0 1-1,20 22 1,-30-29-58,0-1 0,-1 1 0,0-1 0,0 1 0,0 0 0,0 0 1,0 0-1,-1 0 0,0 0 0,1 6 0,-1-7-7,-1 1 1,0-1-1,0 1 0,0-1 0,-1 1 1,1-1-1,-1 1 0,0-1 1,0 0-1,0 1 0,0-1 0,-1 0 1,0 0-1,-2 4 0,-2 2 35,0-1-1,-1 0 1,0 0-1,-1 0 1,0-1-1,-12 9 0,-59 34 93,34-23-250,28-15-282,0 1 0,-16 18 0,-17 12-3424,38-38 2620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4113,'0'-1'623,"3"-23"6755,-2 13-941,-1 11-5484,1 6-33,10 34-45,-5-23-690,2 3 57,-2 1-1,0-1 1,-1 1-1,3 31 1,-1 26 436,21 105 0,-25-173-652,29 158 260,-31-153-342,0-8-376,-1-13-929,-1-10-1177,-4-22-1,-2-2 748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7618,'1'-3'399,"0"0"0,0 0 0,0 0 0,1 0 1,-1 0-1,1 0 0,0 0 0,0 0 0,0 1 0,1-1 1,-1 1-1,0 0 0,1-1 0,0 1 0,-1 0 0,1 1 1,0-1-1,0 0 0,0 1 0,0 0 0,6-2 1,1 0 147,0 0 1,1 1-1,0 1 1,-1-1-1,1 2 1,0 0-1,0 0 1,18 3-1,-24-2-431,-1-1-1,1 2 0,0-1 1,0 1-1,-1-1 1,1 1-1,-1 0 0,1 1 1,-1-1-1,0 1 1,0 0-1,0 0 0,0 0 1,-1 0-1,1 1 0,-1 0 1,0-1-1,0 1 1,0 1-1,4 7 0,-6-8-55,0 0-1,1 1 1,-2-1-1,1 1 1,0-1-1,-1 1 1,0-1-1,0 0 0,0 1 1,0-1-1,-1 1 1,0-1-1,-3 9 1,1-3 33,-1 0 0,0 0 0,0-1 0,-12 17 0,12-20-59,-1-1 1,1 0-1,-1 0 1,-1 0-1,1 0 0,-1-1 1,1 0-1,-1 0 1,0 0-1,-1-1 0,1 0 1,0 0-1,-9 2 1,-6 1-928,0-1 0,-41 4 1,52-9-461,7 0 426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 7690,'0'0'268,"-1"0"1,1-1 0,-1 1-1,1 0 1,-1 0 0,0-1 0,1 1-1,-1 0 1,1 0 0,-1 0-1,0 0 1,1 0 0,-1 0 0,0 0-1,1 0 1,-1 0 0,1 0-1,-1 0 1,0 0 0,1 0 0,-2 1-1,-11 4 1057,7-1-1032,1-1 1,0 1-1,0 0 1,0 1-1,0-1 1,1 1 0,0 0-1,0 0 1,0 0-1,1 0 1,-1 1-1,1-1 1,1 1-1,-1 0 1,1 0-1,-3 10 1,1 2-24,1 0 0,1 0 0,0 0 0,2 29 0,1-19-84,2 0 0,0 0 0,2 0 0,1 0 0,2-1 0,0 0 0,2-1 0,0 1 0,22 36 0,-18-39 26,1-1 0,24 32 0,-38-54-205,1 1 0,-1-1-1,1 1 1,0-1-1,-1 1 1,1-1-1,0 0 1,0 0 0,0 0-1,0 0 1,0 0-1,3 1 1,2 0 3,-6-1-36,0-1-1,0 1 0,0-1 0,0 1 0,0-1 0,1 0 1,-1 1-1,0-1 0,0 0 0,0 0 0,1 0 0,-1 0 1,0 0-1,0 0 0,1 0 0,-1-1 0,0 1 0,0 0 1,0-1-1,0 1 0,1 0 0,0-2 0,0 0-166,0 1-1,0-1 1,-1 0-1,1-1 0,0 1 1,-1 0-1,1 0 1,0-4-1,10-14-605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0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8082,'2'-9'3372,"-2"9"-3267,0 0-1,0-1 1,1 1-1,-1 0 0,0 0 1,0 0-1,0 0 0,0 0 1,1 0-1,-1 0 0,0 0 1,0 0-1,0-1 1,0 1-1,1 0 0,-1 0 1,0 0-1,0 0 0,0 0 1,1 0-1,-1 0 0,0 0 1,0 0-1,0 0 0,1 0 1,-1 1-1,1-1 59,0 1 0,0-1 0,0 1 0,-1-1 0,1 1 0,0 0 0,0-1 0,-1 1 0,1 0 0,-1 0 0,1-1 0,0 1 0,-1 0 0,1 0 0,-1 1 0,2 2 73,-1 0 1,0 0 0,1 1 0,-2-1 0,1 0-1,-1 1 1,1-1 0,-1 5 0,0 5 101,1 15 213,6 91 1031,-3-86-1090,11 50 0,13 10 39,-28-93-520,0 0 0,1 0 1,-1 0-1,0 0 0,0-1 1,0 1-1,0 0 0,0 0 0,0 0 1,0 0-1,0 0 0,0 0 0,0 0 1,0 0-1,-1 0 0,1 0 0,0-1 1,-1 1-1,0 1 0,-2-3 224,-3-7-83,-5-15-147,-8-25 0,17 44-4,0-1-2,0 0 1,1-1-1,-1 1 1,1 0 0,1-1-1,-1 1 1,1 0-1,0-1 1,0 1 0,0-1-1,1 1 1,0 0-1,0-1 1,0 1 0,1 0-1,2-7 1,-2 9 2,0-1 0,0 1 0,0 0 0,0 0-1,1 0 1,-1 0 0,1 0 0,0 0 0,0 1 0,0-1 0,0 1 0,0 0 0,0 0 0,1 0 0,-1 0 0,1 0 0,0 1 0,-1 0 0,1 0 0,0 0 0,6-1 0,-5 1 15,0 1 1,0 0 0,0 0-1,0 1 1,0-1 0,0 1-1,0 0 1,0 0 0,0 1 0,-1-1-1,1 1 1,-1 0 0,1 0-1,6 5 1,-9-5 39,1 0 0,-1-1 0,0 1-1,0 0 1,0 1 0,0-1 0,-1 0 0,1 0 0,0 1 0,-1-1 0,0 1-1,0-1 1,1 1 0,-1 0 0,-1-1 0,1 1 0,0 0 0,-1 0 0,1 0-1,-1-1 1,0 1 0,0 0 0,0 0 0,-1 0 0,1 0 0,0 0 0,-2 2-1,0 2 102,-1 0 0,1 0 0,-1 0 0,-1-1 0,0 1 0,0-1 0,-6 8 0,2-5-3,0 1 0,-1-2 0,-15 13 0,19-17-191,-1-1 1,1 0-1,-1 0 1,0 0 0,0 0-1,0-1 1,0 0-1,0-1 1,-1 1 0,-10 0-1,15-2-218,2 0 192,-1 0 0,1 0 1,0 0-1,0 0 0,0 0 1,0 0-1,-1 0 0,1 0 0,0 0 1,0 0-1,0 0 0,-1 0 1,1 0-1,0 0 0,0 0 1,0 0-1,0 0 0,-1 0 0,1 0 1,0 0-1,0 0 0,0 0 1,0 0-1,-1 0 0,1-1 0,0 1 1,0 0-1,0 0 0,0 0 1,0 0-1,0 0 0,-1-1 0,1 1 1,0 0-1,0 0 0,0 0 1,0 0-1,0-1 0,0 1 0,0 0 1,0 0-1,0 0 0,0 0 1,0-1-1,0-7-1013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11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8 394 8306,'-6'57'3211,"5"-52"-2586,1 0 0,0-1 0,0 1 0,1 6 0,-1-10-547,0-1 0,0 1 0,0-1 0,0 1 0,0-1 0,0 1 0,0-1 0,1 0 0,-1 1 0,0-1 0,0 1 0,0-1 0,1 1 0,-1-1 0,0 0 0,1 1 0,-1-1 0,0 0 0,1 1 1,-1-1-1,1 0 0,-1 0 0,0 1 0,1-1 0,-1 0 0,1 0 0,-1 0 0,1 1 0,-1-1 0,1 0 0,-1 0 0,1 0 0,-1 0 0,1 0 0,-1 0 0,1 0 0,1-1 0,-1 1 1,1-1-1,-1 0 0,1 0 0,-1 0 1,1 0-1,-1 0 0,1 0 1,-1 0-1,0-1 0,0 1 0,0 0 1,0-1-1,0 1 0,2-3 1,-2 2-46,13-20 233,0-2 0,10-26 0,-6 14-187,18-53 24,-25 60-80,-1 3 3,9-37 0,-17 53-10,0 0-1,-1 0 1,0-1 0,0 1 0,-1 0 0,-1 0-1,-1-11 1,2 18 12,-1 1 1,1-1-1,-1 1 0,0 0 0,0-1 0,0 1 0,0 0 0,0-1 0,-1 1 1,1 0-1,-2-2 0,2 3 2,0 0 0,0 0 0,0 0 1,0 1-1,0-1 0,0 1 0,0-1 0,0 1 1,0-1-1,0 1 0,0 0 0,-1-1 0,1 1 1,0 0-1,0 0 0,0 0 0,0 0 0,-1 0 0,1 0 1,0 0-1,0 0 0,0 0 0,0 0 0,-1 1 1,1-1-1,0 1 0,-2 0 0,-2 2 77,0 0-1,1 0 1,-1 0-1,1 0 1,0 1-1,0 0 0,0-1 1,0 2-1,0-1 1,1 0-1,0 1 1,-3 5-1,1 0 41,0-1-1,1 1 1,0 0-1,0 0 1,-3 16-1,6-16-80,0 0-1,0 0 1,1 0 0,0 0-1,1 0 1,0 0-1,1-1 1,0 1-1,0 0 1,1-1-1,0 1 1,1-1-1,0 0 1,6 11 0,-3-8-40,0-2 1,1 1 0,0-1 0,1 0 0,0 0 0,0-1 0,1 0 0,0-1 0,1 0-1,14 7 1,-20-12-171,0 0-1,0-1 0,1 1 1,-1-1-1,1-1 0,0 1 1,-1-1-1,1 0 0,0 0 1,0 0-1,0-1 0,0 0 1,0 0-1,-1-1 0,1 0 1,0 0-1,0 0 0,0-1 1,-1 1-1,8-5 0,7-2-750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1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22 4657,'0'-1'149,"2"-14"7572,-2 15-7586,0-1-1,0 1 1,0 0-1,0 0 1,-1-1 0,1 1-1,0 0 1,0 0-1,0-1 1,0 1-1,0 0 1,-1 0 0,1-1-1,0 1 1,0 0-1,0 0 1,0 0 0,-1-1-1,1 1 1,0 0-1,0 0 1,-1 0 0,1 0-1,0 0 1,0-1-1,-1 1 1,1 0-1,0 0 1,-1 0 0,1 0-1,0 0 1,0 0-1,-1 0 1,1 0 0,0 0-1,0 0 1,-1 0-1,1 0 1,0 0-1,-1 0 1,1 0 0,0 1-1,0-1 1,-1 0-1,1 0 1,0 0 0,0 0-1,-1 0 1,1 1-1,0-1 1,0 0 0,-5 3-3,1-1 0,0 1 0,0 0 0,0 0 0,0 0 0,0 1 1,1-1-1,-4 6 0,-1 0 3,-8 17 1,15-25-118,-1 4 50,-1 0 0,1 0 0,0 0 0,0 1 0,0-1 0,1 0 0,-1 1 0,1 0 0,1-1 0,-1 1 0,1 8 0,1-1 97,1-1 0,0 1 0,6 16-1,-4-16 5,0 0-1,1 0 0,1-1 1,13 23-1,-15-28-120,1-1 1,0 1-1,0-1 0,1 0 0,0 0 1,0-1-1,0 1 0,0-2 0,11 7 1,-11-7-31,-1-1-254,-7-7-3502,0 3 2478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1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35 108 4705,'-30'34'2562,"30"-34"-2405,-1 1 1,1-1-1,-1 1 1,1-1-1,0 0 1,-1 1-1,1-1 1,0 1-1,-1-1 1,1 1-1,0-1 1,0 1-1,0 0 1,-1-1-1,1 1 1,0-1-1,0 1 1,0-1-1,0 1 1,0 1-1,6 2 1463,-2-1-390,-2-2-1022,0 1 1,1 0-1,-1-1 0,0 1 0,0-1 0,1 1 1,-1-1-1,1 0 0,-1 0 0,1 0 0,0-1 0,-1 1 1,1 0-1,0-1 0,-1 0 0,1 0 0,4 0 1,-3-1-101,0 1 0,0-1 1,0 0-1,0-1 1,-1 1-1,1-1 0,0 0 1,-1 0-1,1 0 1,-1 0-1,4-3 0,-2 0-75,1-1 1,0 1-1,-1-1 0,0 0 0,0 0 0,-1-1 0,0 1 0,0-1 0,0 0 0,-1 0 0,4-15 0,-6 20-23,-1 0 0,0 0 0,0 0 0,0 0 0,0 1 0,0-1 0,-1 0 0,1 0 0,0 0 0,-1 0-1,0 0 1,1 0 0,-1 0 0,0 1 0,0-1 0,0 0 0,0 1 0,0-1 0,0 1 0,-1-1 0,1 1 0,0-1-1,-1 1 1,1 0 0,-4-2 0,1 0 77,0 0 0,0 1 0,0 0 0,-1 0 0,1 0 0,-1 1 0,1-1-1,-1 1 1,-9-1 0,11 2-8,1 0-1,-1 0 1,0 0-1,1 0 0,-1 1 1,1 0-1,-1-1 1,0 1-1,1 0 0,0 0 1,-1 0-1,1 0 1,-1 1-1,1-1 1,0 1-1,0-1 0,0 1 1,0 0-1,0 0 1,0 0-1,1 0 1,-1 0-1,-2 4 0,2-2 11,0 0 0,-1 0 0,1 1 0,1-1 0,-1 1 0,1-1 0,0 1 0,0 0 0,0-1 0,0 1-1,1 0 1,0 5 0,1 5 193,5 24-1,-5-34-246,0 0 0,0 0 1,1-1-1,0 1 0,0-1 1,0 1-1,0-1 0,6 8 0,-6-11-27,-1 1-1,1-1 0,0 1 1,-1-1-1,1 0 0,0 0 0,0 0 1,-1 0-1,1 0 0,0 0 1,0 0-1,0-1 0,3 2 1,2-1-9,-1-1 1,13 1-1,-9-1-42,13 0-925,26-3 1,-9-3 263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1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11298,'11'-2'4449,"10"18"-2560,4 2-721,5 10 88,0 4-63,1 1-305,-3 3-144,-15 3-160,2 2-80,-18 0-104,-5-3-72,-10-2-168,-12-9-24,2-9-504,-1-6-416,9-11-1496,1-2 375,12-6 977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1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8602,'0'0'243,"0"1"1,0 0-1,0-1 0,0 1 1,0-1-1,0 1 0,0 0 0,0-1 1,0 1-1,0 0 0,0-1 1,1 1-1,-1-1 0,0 1 1,0 0-1,1-1 0,-1 1 1,0-1-1,1 1 0,0 0 1,11 11 1386,-6-6-1015,10 10-91,-1 1 1,0 0 0,-2 0-1,0 1 1,0 1 0,-2 1-1,-1-1 1,0 2 0,-1-1-1,-1 1 1,5 23 0,-6-6-312,-1 0 0,-2 1 0,-1 0 0,-2-1 0,-2 1 0,-9 56 0,7-72-131,-2-1 0,-13 41 0,15-54-197,-1-1 0,0 1 0,0-1 0,0 0 0,-1 0 0,-1 0 0,1-1 0,-1 0 0,-13 12 0,16-17-683,-1 1 1,0-1 0,0 0 0,0 0 0,0 0 0,-7 2 0,7-3-226,-7 3-1387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130 121 6145,'0'-2'1485,"0"-9"7439,-3 1-6757,2 9-2117,-1-1-1,1 1 1,0 0-1,0-1 1,-1 1 0,1 0-1,0 0 1,-1 0-1,1 0 1,-1 0-1,0 1 1,1-1-1,-1 0 1,-2 0-1,0-1 60,-1 1-13,1-1 0,-1 1 0,1-1 1,-9 0-1,11 2-61,1 0 1,-1 0 0,1 0 0,-1 0 0,1 0-1,-1 0 1,1 1 0,-1-1 0,1 0-1,-1 1 1,1-1 0,0 1 0,-1 0-1,1 0 1,0-1 0,-1 1 0,1 0-1,0 0 1,0 0 0,0 0 0,-2 2-1,-2 4 102,1 0 0,0 0 0,0 0-1,1 0 1,0 0 0,0 1-1,-3 15 1,5-18-97,0 0-1,0 0 0,1 0 1,-1 0-1,1 0 1,1 1-1,-1-1 1,1 0-1,0 0 0,0 0 1,0 0-1,1 0 1,2 6-1,-3-9-33,0 0 0,0 0 0,0-1 0,0 1 0,1 0 0,-1-1 0,1 1-1,-1-1 1,1 0 0,-1 1 0,1-1 0,-1 0 0,1 0 0,0 0 0,0 0 0,0 0 0,0-1 0,0 1 0,-1-1-1,1 1 1,0-1 0,0 1 0,0-1 0,1 0 0,-1 0 0,0 0 0,0 0 0,3-1 0,-1 0-2,0 0 1,0 0 0,0-1 0,0 1 0,0-1-1,0 0 1,-1 0 0,1 0 0,-1-1 0,1 1-1,-1-1 1,0 0 0,3-4 0,-1 1 3,0-1-1,-1 0 1,0 0 0,0 0 0,0-1 0,-1 1-1,-1-1 1,1 0 0,-1 1 0,0-1 0,0-10-1,-1 11 1,0 0 0,-1 0 0,0-1-1,0 1 1,-1 0 0,0 0-1,0 0 1,-1 0 0,1 1-1,-2-1 1,1 0 0,-1 1 0,-4-8-1,6 12-3,0 0 0,0 0-1,0 1 1,-1-1 0,1 0-1,-1 1 1,1-1 0,-1 1-1,1 0 1,-1-1 0,0 1-1,0 0 1,0 0 0,0 0-1,0 0 1,0 0 0,0 1-1,0-1 1,0 1 0,0-1-1,0 1 1,0 0-1,0 0 1,0 0 0,0 0-1,-1 0 1,1 0 0,0 0-1,0 1 1,0-1 0,-3 2-1,2-1-8,0 1 0,0-1 0,0 1-1,0 0 1,0 0 0,0 0 0,1 0-1,-1 1 1,1-1 0,0 1 0,-1-1-1,1 1 1,0 0 0,1 0 0,-1 0-1,0 0 1,1 0 0,-3 7 0,3-4-154,0-1 1,0 1 0,0 0-1,1 0 1,0 0 0,0 0-1,0 0 1,2 10 0,-1-13-77,0 0 0,-1 0 0,1-1 0,0 1 0,0 0 0,1 0 0,-1-1 0,0 1 0,1-1 0,0 1 0,-1-1 0,1 0 0,0 0 0,0 1 0,0-1 0,1-1 0,-1 1 0,0 0 0,1 0 0,3 1 0,-1-2-61,-1 1 0,1-1 0,0 0 1,7 0-1,-11-1 258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59 5377,'0'-7'1190,"0"1"-1,0-1 1,1 1 0,0-1-1,0 1 1,1 0-1,1-7 1,-4 22 5360,-2 24-6539,-5 14 305,-13 122 302,20-144-570,1 0 1,8 49 0,-6-62-44,1 0 0,0 0 0,1 0 0,0 0 0,1-1 0,0 0 0,1 0 0,7 11-1,-9-18-7,-1 0 0,1 0 0,0 0 0,-1 0 0,2 0 0,-1-1 0,0 0 0,1 0 0,0 0 0,-1-1 0,1 1 0,10 2 0,-7-2 2,-1-2-1,1 1 1,0-1-1,0 0 1,0-1 0,0 0-1,0 0 1,10-2-1,-7 1-41,-1-2 0,0 1 0,0-1 0,-1 0 0,1-1 0,0 0 0,-1-1 0,0 0 0,0 0 0,-1-1 0,1 0 0,-1-1 0,14-14 0,-16 14-216,0-1 1,-1 0-1,0-1 0,0 1 1,-1-1-1,0 0 1,-1 0-1,0 0 0,3-15 1,4-27-749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3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11 8410,'-2'-2'704,"0"1"1,-1 0-1,1-1 0,0 1 1,-1 0-1,1 1 0,-5-2 1,6 2-494,-1 0 1,1 0-1,-1 0 0,1 0 1,0 0-1,-1 0 1,1 1-1,0-1 0,-1 1 1,1-1-1,0 1 0,-1-1 1,1 1-1,0 0 1,0-1-1,0 1 0,0 0 1,-2 1-1,-2 3 74,0 1 0,0-1-1,1 1 1,0 0 0,0 1 0,0-1-1,1 1 1,-1-1 0,2 1 0,-1 0-1,-2 9 1,1 1 5,1 0 0,0 1 0,0 32 0,4-17-103,1 1 0,1-1 0,2 0 0,2 0 0,14 45 0,-10-43-65,40 105 428,-43-121-631,0 1 0,-2 0 0,6 28 0,-10-34-396,-2-14 442,0 0-1,0 0 0,0 0 1,0 0-1,1 0 0,-1 0 1,0 0-1,0 0 0,0 0 1,0 0-1,0 1 0,0-1 1,0 0-1,0 0 0,0 0 1,0 0-1,0 0 0,0 0 1,0 0-1,-1 0 0,1 0 1,0 0-1,0 1 0,0-1 1,0 0-1,0 0 0,0 0 1,0 0-1,0 0 0,0 0 1,0 0-1,0 0 0,0 0 1,0 0-1,0 0 0,0 0 1,0 0-1,-1 0 0,1 0 1,0 0-1,0 1 0,0-1 1,0 0-1,0 0 0,0 0 1,0 0-1,0 0 0,0 0 1,0 0-1,-1 0 0,1 0 1,0 0-1,-16-18-4446,15 15 4236,-22-26-1636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8154,'7'-17'4353,"7"6"-1217,8 3-951,6 0-305,1 3-608,2 0-303,0-1-513,0 0-40,1-3-1008,7-1 480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4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149 286 7634,'-2'-3'9679,"1"-5"-8642,1 2-312,-1 0-490,0-1 0,0 0 0,-1 0 1,0 0-1,0 1 0,-1-1 0,-5-10 0,7 15-156,0 0 0,0 1-1,0-1 1,0 0-1,-1 0 1,1 1 0,0-1-1,-1 1 1,1-1-1,-1 1 1,0 0 0,1-1-1,-1 1 1,0 0-1,0 0 1,0 0-1,0 0 1,0 1 0,0-1-1,0 0 1,0 1-1,0 0 1,0-1 0,0 1-1,-4 0 1,4 0-12,-1 1 0,0-1 0,1 1 0,-1-1 0,1 1 0,-1 0 1,0 0-1,1 0 0,0 0 0,-1 1 0,1-1 0,0 1 0,0 0 0,0-1 0,0 1 1,0 0-1,-3 3 0,1 2 6,0-1 1,0 1 0,1 0-1,0 0 1,0 0 0,1 1-1,0-1 1,-3 15-1,4-9-17,-1 1 0,2-1-1,0 0 1,2 19-1,-2-28-47,1 0 0,0 1 0,0-1 0,0 0 0,0 0 0,0 0 0,1 0 0,0 0-1,0 0 1,0-1 0,0 1 0,1-1 0,-1 1 0,1-1 0,0 0 0,0 0 0,0 0 0,0 0 0,5 3 0,-6-5-8,-1-1 1,1 1-1,-1 0 1,1-1-1,-1 1 1,1-1 0,0 1-1,-1-1 1,1 0-1,-1 0 1,1 0-1,0 0 1,-1 0-1,1 0 1,0 0-1,-1 0 1,1-1 0,-1 1-1,1 0 1,-1-1-1,1 0 1,-1 1-1,1-1 1,-1 0-1,1 0 1,-1 0 0,0 0-1,1 0 1,-1 0-1,1-1 1,4-4 1,-1 0 0,0-1-1,0 1 1,6-13 0,-10 17-2,5-10-2,0 0 0,-1 0 0,-1-1 0,0 1 0,-1-1 0,0 0 0,2-23 0,-4-97-19,-2 69 21,1 51 16,-1 0 0,-3-20 0,1 26 40,0 12 4,-1 15 52,2 19 120,2 1 1,2-1-1,1 1 0,2-1 0,1 0 1,15 45-1,-18-74-173,1 0-1,0 0 1,0-1 0,1 1-1,8 10 1,-11-17-72,0 0 0,0-1 0,0 1 0,1-1 0,-1 0 0,1 0 0,0 0-1,5 3 1,-6-4-62,0 0 0,0-1 0,0 1 0,0-1 0,0 1 0,0-1 0,0 0 0,0 1 0,0-1-1,0 0 1,0 0 0,0-1 0,0 1 0,0 0 0,3-2 0,11-6-1507,-1-4 594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1 305 9506,'35'1'6684,"-22"0"-5997,18-2 0,-25 0-410,-1 0-1,0 0 1,1-1 0,-1 0 0,0 1 0,0-2-1,0 1 1,0-1 0,-1 1 0,1-1 0,5-5-1,0-1 98,-1 0-1,-1 0 0,11-13 0,-15 15-296,1 0 0,-1 1 0,0-1 1,0-1-1,-1 1 0,0 0 0,0-1 0,-1 0 0,0 0 0,2-12 0,-4 17-67,1-1 0,-1 1-1,0-1 1,-1 1 0,1-1 0,0 1-1,-1 0 1,0-1 0,0 1 0,0 0-1,0 0 1,0-1 0,-1 1 0,0 0-1,1 0 1,-1 1 0,0-1-1,0 0 1,-1 0 0,1 1 0,0 0-1,-1-1 1,0 1 0,1 0 0,-1 0-1,-6-3 1,7 4-1,-1 0 0,0-1 0,1 1 0,-1 1 0,0-1 0,0 0 0,0 1 0,0-1 0,1 1 0,-1 0 0,0 0 0,0 0 0,0 0 0,0 0 0,-5 2 0,4-1 24,0 1 1,1 0-1,-1-1 0,1 1 1,0 0-1,0 0 0,0 1 1,0-1-1,0 1 1,-5 5-1,3-2 37,0 1 0,1-1 0,0 1-1,0 0 1,1 0 0,0 1 0,0-1 0,0 1 0,1-1 0,0 1 0,-1 9 0,3-10-23,-1 1 1,1-1-1,1 1 1,-1-1-1,1 0 1,1 1-1,-1-1 0,1 0 1,3 8-1,-3-11-22,-1 0-1,1-1 0,0 1 0,0-1 0,1 1 0,-1-1 0,1 0 1,-1 0-1,1 0 0,0 0 0,0 0 0,0-1 0,1 0 0,-1 1 1,1-1-1,-1 0 0,1-1 0,4 3 0,0-2-78,-1 0 0,0-1 0,1 0 0,-1 0 1,1-1-1,-1 1 0,1-2 0,-1 1 0,10-3 0,6-1-436,35-14 0,-42 12 949,21-5-214</inkml:trace>
  <inkml:trace contextRef="#ctx0" brushRef="#br0" timeOffset="1">373 276 10578,'2'0'831,"1"1"1,-1-1-1,0 0 0,1 0 0,-1 0 0,0 0 0,4-1 0,16-6 1206,-14 4-1717,-1-2 1,10-5 0,-13 7-108,0 0 1,-1 0-1,1 0 1,0-1-1,-1 0 1,0 0-1,0 0 1,0 0 0,3-8-1,-4 9-131,4-8 75,-1 1 0,0-1-1,-1 0 1,0 0-1,3-16 1,-6 21-140,0 0 1,0 0-1,0 0 1,-1 1-1,0-1 0,0 0 1,-1 0-1,0 0 1,0 0-1,0 1 0,-1-1 1,-3-10-1,3 14-4,1-1-1,-1 1 1,1-1 0,-1 1 0,0 0-1,0 0 1,0 0 0,0 0-1,-1 0 1,1 0 0,0 0-1,-1 1 1,1-1 0,-1 1-1,0 0 1,1 0 0,-1 0 0,0 0-1,-5-1 1,6 2 3,0 0 1,0 0-1,0 0 0,0 0 1,0 0-1,0 1 0,0-1 1,1 0-1,-1 1 0,0-1 0,0 1 1,0 0-1,1 0 0,-1 0 1,0 0-1,1 0 0,-1 0 1,1 0-1,-1 0 0,1 1 1,0-1-1,-1 0 0,1 1 1,0-1-1,0 1 0,0 0 1,0-1-1,0 1 0,1 0 1,-1 0-1,-1 3 0,0 3 28,1 1-1,0-1 1,0 1-1,1 0 1,1 10-1,-1-6 6,1 30 171,3 1 1,1-1-1,2 1 1,2-2 0,2 1-1,16 42 1,17 40 642,-43-121-833,0 1-1,0 0 1,0 0 0,-1-1 0,0 1 0,0 0 0,0 0 0,0 0-1,-1-1 1,-1 8 0,1-10-26,1 0-1,-1 0 1,0 0 0,1-1 0,-1 1-1,0 0 1,0-1 0,-1 1 0,1-1-1,0 1 1,0-1 0,-1 1-1,1-1 1,-1 0 0,1 0 0,-1 0-1,0 1 1,1-2 0,-1 1-1,0 0 1,1 0 0,-1-1 0,0 1-1,0 0 1,0-1 0,0 0-1,0 0 1,-3 1 0,2-1-84,1 0 0,0-1 0,-1 1 0,1 0 0,0-1-1,0 0 1,-1 1 0,1-1 0,0 0 0,0 0 0,0 0 0,0 0 0,0-1 0,0 1 0,0 0 0,1-1 0,-3-1 0,0-2-324,-1 0 1,2-1-1,-1 1 1,1 0-1,-4-8 1,-13-32-892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10154,'6'-2'901,"-1"2"0,1-1-1,-1 1 1,1-1 0,-1 1-1,1 1 1,8 1 0,-11-2-655,-1 1 0,1 0 1,0 0-1,0 0 0,-1 1 1,1-1-1,0 1 0,-1-1 1,1 1-1,-1 0 0,0 0 1,0 0-1,0 0 0,0 0 1,0 0-1,3 5 0,0 3 270,0 0 0,0 0-1,-1 1 1,5 21 0,7 49 663,-11-51-884,10 46 403,-15-70-604,-2-6 2,-6-8 30,3 1-109,1-1 0,-1 1 0,1-1 0,1 0 0,-1 0 0,1-1 0,1 1 0,-1-1 1,2 1-1,-1-1 0,1 0 0,0 1 0,1-15 0,1 10-18,0 0 0,1 1 0,0-1 0,1 1 0,0-1 0,1 1 0,1 0 0,10-20 0,0 9 74,-14 22-121,0 0 0,0-1 1,0 1-1,1 0 0,-1 0 1,0 0-1,0 0 0,1 1 1,-1-1-1,0 0 0,1 0 1,-1 1-1,1-1 0,1 0 1,-2 1 1,-1 0 1,1 0-1,-1 0 1,1 0-1,-1 0 0,0 0 1,1 0-1,-1 0 1,1 0-1,-1 1 1,0-1-1,1 0 1,-1 0-1,1 0 1,-1 0-1,0 1 1,1-1-1,-1 0 1,0 0-1,1 1 1,-1-1-1,1 1 1,3 11-545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10522,'2'0'602,"1"0"-1,0 0 1,-1-1 0,1 1-1,-1-1 1,1 1-1,0-1 1,-1 0 0,0 0-1,1 0 1,2-3 0,-1 2-210,-1 0 0,0-1 0,0 0 1,0 0-1,0 0 0,3-5 1,1-4-142,0 1 0,-1-2 1,7-16-1,-11 25-62,1-5-135,0 1 0,-1-1 0,1 1 0,-1-1 1,-1 0-1,0 0 0,0 0 0,-1 0 0,0 0 0,0 0 0,-3-9 0,3 15-13,-1 1 0,1 0-1,-1-1 1,0 1 0,0 0-1,0 0 1,0 0 0,0-1-1,0 1 1,-3-2 0,4 3 7,-1 0 0,0 0 0,0 1 1,0-1-1,0 0 0,0 1 0,0-1 1,0 1-1,0-1 0,0 1 0,0-1 1,0 1-1,0 0 0,0 0 0,0-1 1,0 1-1,-1 0 0,1 0 0,0 0 1,0 0-1,0 0 0,0 0 0,0 1 1,-1-1-1,0 1 0,-1 0 37,1 0-1,-1 0 1,1 0-1,0 1 1,-1-1-1,1 1 1,0-1 0,0 1-1,0 0 1,0 0-1,0 0 1,1 0-1,-1 0 1,0 0 0,1 1-1,0-1 1,-1 0-1,1 1 1,0-1-1,0 1 1,0-1-1,1 1 1,-1 3 0,-1 5 92,0 0 1,1 0 0,1 0-1,1 15 1,-1-18-91,1 0-1,0-1 1,0 1-1,0-1 1,1 0-1,1 1 1,2 7 0,-3-12-68,0 0 0,-1-1 1,1 1-1,0 0 1,0-1-1,0 0 0,0 1 1,1-1-1,-1 0 0,1 0 1,-1 0-1,1 0 1,0-1-1,0 1 0,0-1 1,0 0-1,0 0 1,0 0-1,5 1 0,3 0-15,-1-1 0,0 0-1,1 0 1,-1-2 0,1 1 0,-1-1-1,0-1 1,1 1 0,-1-2-1,0 0 1,0 0 0,0 0 0,-1-1-1,1-1 1,11-7 0,-10 5-136,-1 0 0,-1-1 0,1 0 1,-1 0-1,-1-1 0,1 0 0,-1 0 1,-1-1-1,0 0 0,-1 0 0,1-1 0,7-20 1,-12 27 63,-1 0 1,0 0 0,1-1-1,-2 1 1,1-1-1,0 1 1,-1-1 0,0 1-1,0-9 1,-1 11 66,1 0 1,0 1-1,-1-1 1,0 1-1,1-1 0,-1 1 1,0-1-1,1 1 1,-1-1-1,0 1 0,0 0 1,0-1-1,-1 1 1,1 0-1,0 0 0,0 0 1,0 0-1,-1 0 1,1 0-1,-1 0 1,1 0-1,-1 1 0,1-1 1,-1 0-1,1 1 1,-1-1-1,0 1 0,-2-1 1,0 1 40,0 0 0,-1-1 0,1 1 0,0 1 0,0-1 0,0 1 1,0-1-1,0 1 0,0 0 0,0 1 0,0-1 0,0 1 0,0 0 0,1 0 0,-1 0 1,0 0-1,1 0 0,0 1 0,0 0 0,0-1 0,0 1 0,-3 4 0,2-2 39,0 0-1,1 0 0,0 0 1,0 1-1,0-1 0,0 1 1,1 0-1,0 0 0,0 0 1,1 0-1,-1 0 1,1 0-1,1 1 0,-1 6 1,1-5-29,1-1 0,0 0 0,0 0 1,0 0-1,1 1 0,0-1 0,1-1 1,0 1-1,0 0 0,0-1 1,1 1-1,-1-1 0,2 0 0,7 9 1,-9-11-49,1-1 1,-1 0 0,1 0 0,0 0-1,0 0 1,0-1 0,0 1 0,1-1-1,-1 0 1,1 0 0,-1-1 0,1 1-1,0-1 1,-1 0 0,1-1 0,0 1-1,0-1 1,-1 0 0,1 0 0,0 0 0,0 0-1,0-1 1,5-1 0,-4 0-132,0 0 1,0 0 0,6-4-1,18-12-164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13683,'-44'15'6083,"-21"13"-3505,50-20-2378,1 0 1,-1 1 0,1 1 0,-22 20 0,30-25-48,1 1 1,0 0 0,0 0 0,0 0 0,0 0 0,-3 8-1,7-13-133,1 1-1,-1-1 1,0 0-1,1 1 0,-1-1 1,1 1-1,0-1 1,-1 1-1,1-1 0,0 1 1,0-1-1,0 1 0,0-1 1,0 1-1,0-1 1,0 1-1,1-1 0,-1 1 1,1-1-1,-1 0 1,1 1-1,-1-1 0,1 1 1,0-1-1,-1 0 1,1 0-1,0 1 0,0-1 1,0 0-1,0 0 1,0 0-1,0 0 0,0 0 1,1 0-1,-1 0 1,0-1-1,3 2 0,13 6 5,0-1 0,1 0 0,0-1 0,1-1 0,-1-1 0,1-1 0,29 2 0,21-2-970,-67-3 772,12 2-1621,-14-2 1674,0 0 0,0 0 1,0 0-1,1 1 0,-1-1 0,0 0 0,0 0 1,0 0-1,1 0 0,-1 0 0,0 1 0,0-1 1,0 0-1,0 0 0,1 0 0,-1 1 0,0-1 1,0 0-1,0 0 0,0 0 0,0 1 0,0-1 0,0 0 1,0 0-1,0 1 0,1-1 0,-1 0 0,0 0 1,0 0-1,0 1 0,0-1 0,-1 0 0,1 0 1,0 1-1,0-1 0,0 0 0,0 0 0,0 1 1,0-1-1,0 0 0,0 0 0,0 0 0,0 1 1,-1-1-1,1 0 0,-12 14-2709</inkml:trace>
  <inkml:trace contextRef="#ctx0" brushRef="#br0" timeOffset="1">85 342 8186,'0'-1'4257,"2"6"-361,8 3-1599,8 0-529,4 0-31,6 3-617,-2-2-352,2-2-928,0-1-72,-5-3 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14515,'5'14'5537,"2"6"-3848,-2 4-217,3 10-56,-4 6-279,3 3-529,-2-5-200,0-4-256,3-9 24,0-16-896,-2-6-625,-6-19 2778,-4-7-1665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13627,'6'0'5337,"7"3"-3048,3 2-1049,2 3-120,2 3-224,5-1-448,0 0-624,1-4 144</inkml:trace>
  <inkml:trace contextRef="#ctx0" brushRef="#br0" timeOffset="1">440 280 15243,'-19'4'5369,"16"2"-4104,-1-6-585,11 4 80,5 1 48,7-5-400,6 8-168,0-8-352,0-1-608,3 2 488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3:2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12291,'77'32'7041,"-53"-23"-5612,28 14 0,-43-18-1136,-1 0 1,0 0 0,-1 0 0,0 1 0,1 0-1,-2 1 1,8 8 0,-10-11-245,0 1-1,-1 0 1,0-1 0,0 1 0,0 1 0,0-1-1,-1 0 1,0 1 0,0-1 0,0 1-1,-1 0 1,1 0 0,-1-1 0,-1 1-1,1 0 1,-1 0 0,0 0 0,-1 0 0,1 0-1,-4 10 1,-35 95 341,6-21 707,33-89-1076,0-1 0,-1 1-1,1 0 1,0-1 0,0 1 0,0 0-1,0-1 1,0 1 0,0 0-1,0-1 1,0 1 0,0 0 0,0-1-1,0 1 1,0 0 0,0-1 0,1 1-1,-1 0 1,0-1 0,1 2-1,0-2-9,-1 1-1,1 0 1,0-1-1,0 0 1,-1 1-1,1-1 0,0 1 1,0-1-1,-1 0 1,1 0-1,0 1 1,0-1-1,0 0 0,-1 0 1,1 0-1,0 0 1,0 0-1,1 0 1,19-3 13,0 0 1,0-1 0,31-10 0,-24 6 428,31-6 0,-47 14-49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 11434,'-10'15'4393,"18"-13"-2536,11 0-617,9-2 296,3-1-175,11-2-441,5-2-192,-2-3-288,2-1-96,0 1-296,5 0-640,-2 3-1992,1 2 1759</inkml:trace>
  <inkml:trace contextRef="#ctx0" brushRef="#br0" timeOffset="1">836 147 9202,'3'3'4785,"1"5"176,2 4-3505,0 4 9,-1 12-73,2 6-344,-3 5-464,2 5-160,1-7-152,1-5-87,0-7-129,2-7-241,-3-12-1047,1-6-896,-4-13 1232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4:3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4385,'11'-9'1282,"16"-9"-1,-27 18-1203,0 0-1,1-1 1,-1 1-1,0 0 1,1 0-1,-1 0 1,1 0-1,-1 0 1,1 0-1,-1-1 1,0 1-1,1 0 1,-1 0-1,1 0 1,-1 0-1,1 1 1,-1-1-1,0 0 1,1 0-1,-1 0 1,1 0-1,-1 0 1,1 0-1,-1 1 1,0-1-1,1 0 1,-1 0-1,0 1 1,1-1-1,-1 0 1,0 1-1,1-1 1,-1 0-1,0 1 1,0-1-1,1 0 1,-1 1-1,0-1 1,0 0-1,0 1 1,1-1-1,-1 1 1,0-1-1,0 1 1,2 4 474,40 49 3529,-30-35-3611,-2 0 1,0 1-1,-1 0 1,-1 1-1,-1 0 1,-1 0 0,0 1-1,-2-1 1,-1 1-1,0 0 1,-2 0-1,-1 0 1,-3 36 0,0-22-251,2-31-528,-1-6-434,-2-9-962,-1-11 761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4:3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8386,'11'-1'5293,"2"-2"-3967,54-3 2350,167 3-1945,-217 3-1712,43-1 41,-53 2-51,0 0-1,0 0 0,0 0 0,0 1 0,0 0 0,7 4 0,-10-4-2,-1 0 0,1 0 0,-1 0 0,0 1 0,0-1 0,0 1-1,0 0 1,-1 0 0,1 0 0,-1 0 0,0 0 0,0 1 0,0-1 0,0 1-1,0-1 1,-1 1 0,2 6 0,1 3 85,-1 1-1,-1-1 1,1 24-1,0 22 298,9 94 404,-9-129-728,1 0-1,2 0 0,0 0 1,12 27-1,-17-50-172,8 17 79,-9-17-102,0 0 1,0-1-1,0 1 1,1-1-1,-1 1 0,0-1 1,1 1-1,-1-1 1,1 1-1,-1-1 0,0 1 1,1-1-1,-1 0 1,1 1-1,-1-1 0,1 1 1,-1-1-1,1 0 1,-1 0-1,1 1 0,0-1 1,-1 0-1,1 0 1,0 0-1,0-1-1092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4:3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9666,'-20'5'4497,"4"-3"-1984,16-1-1009,5 0-8,2 1-400,-7-2-127,25 1-201,51 6-160,-28-6-240,5 0-112,-4 1-144,-1-2-32,-8 0-64,-5-3-344,-13 0-1400,-3 7 1208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4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275 115 3073,'8'-9'498,"1"-1"545,9-15-1,-15 20 199,0 0-1,0-1 1,2-7-1,-1 3 389,-3 9-1403,-1-1 0,1 0 0,0 0 0,-1 0 0,1 0 0,-1 1 0,0-1-1,1-2 1,1-7 845,-1 8-266,-3 3 903,-12 6 50,10-5-1706,0 1 0,-1 0 0,2-1 1,-8 5-1,-48 34 393,48-32-338,1 0 0,0 1 0,1 0 0,-11 13 0,3 2 31,1 1-1,1 1 1,-12 29-1,-26 86 121,40-92-201,2 0-1,2 1 1,3 0-1,1 1 0,3 66 1,36 255 266,-18-268 88,4 0 1,52 156 0,10-33 360,-53-155-423,44 75-1,-54-114-262,56 108 179,-70-131-250,5 13 48,17 24 0,-27-46-73,0-1 0,1 1 0,-1-1 0,0 1 0,1-1 0,-1 1 0,1-1 0,-1 0 0,1 1 0,-1-1 0,1 0 0,-1 1 0,1-1 0,-1 0 0,1 0 0,0 1 0,-1-1-11,1 0 0,-1 0 0,0 0 0,0 0 0,1 0 0,-1-1 0,0 1 0,1 0 0,-1 0 0,0 0 0,0 0 0,1 0 0,-1 0 1,0-1-1,0 1 0,1 0 0,-1 0 0,0 0 0,0-1 0,1 1 0,-1 0 0,0 0 0,0-1 0,0 1 0,0 0 0,0-1 0,1 1 0,-1 0 0,0 0 0,0-1 0,0 1 0,0 0 1,0-1-1,1-3-466,-1-1-1,0 1 1,0 0 0,0-6 0,-1-8-781,2-17-15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99 6257,'34'-20'3050,"-34"19"-2882,1 1-1,-1-1 1,0 1 0,1-1-1,-1 1 1,0 0-1,1-1 1,-1 1 0,0-1-1,0 1 1,1-1-1,-1 0 1,0 1-1,0-1 1,0 1 0,0-1-1,0 1 1,0-1-1,0 1 1,0-1-1,0 0 1,0 1 0,0-1-1,0 1 1,0-1-1,-1 0 1,-6-15 2983,4 12-2385,2 1-609,0 0 1,0 1-1,-1-1 0,0 1 1,1-1-1,-1 1 0,0 0 1,0-1-1,0 1 0,-1 0 1,1 0-1,0 1 0,-1-1 1,1 0-1,-1 1 0,0 0 1,1-1-1,-1 1 0,0 0 1,0 0-1,0 1 0,0-1 1,0 0-1,0 1 0,0 0 1,0 0-1,0 0 0,0 0 1,0 0-1,0 1 0,0-1 1,0 1-1,1 0 0,-5 1 1,1 1-78,0 0 1,0 0-1,0 1 1,0 0-1,0 0 1,1 1-1,-1 0 1,1-1-1,1 2 1,-1-1 0,1 0-1,-1 1 1,-4 10-1,6-11-42,1 0 0,0 0 0,0 0 1,0 1-1,0-1 0,1 1 0,0-1 0,0 1 0,1-1 0,0 1 0,0-1 1,0 1-1,0-1 0,1 1 0,0-1 0,0 1 0,3 8 0,0-5-4,0 0-1,0-1 1,0 0 0,1 0-1,0 0 1,1 0-1,0-1 1,8 8-1,-11-12-45,1 1-1,0-1 0,0 0 1,0-1-1,0 1 0,0-1 0,1 0 1,-1 0-1,1 0 0,0 0 1,-1-1-1,1 0 0,0 0 1,0 0-1,0-1 0,-1 1 0,8-1 1,-4-2-472,0 1 0,-1-1 0,1 0 0,0 0 0,0-1 0,-1 0 0,0-1 0,0 0 0,12-7 0,11-7-959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9706,'0'-1'4233,"0"-1"-1712,0 2-505,0 0-240,0 0-151,2 3-497,6 12-240,0 1-264,17 34-96,-17-30-216,1-1-104,-6-4-216,-1-2-384,4-9-936,-8-2-776,6-3 1199</inkml:trace>
  <inkml:trace contextRef="#ctx0" brushRef="#br0" timeOffset="1">182 0 9714,'-5'3'4481,"10"3"-1552,5 2-545,-5 7-279,-1 2-313,-3 5-600,2 3-336,0-2-383,-2 1-121,3-5-168,-1-4-128,2-7-816,2-4-625,-1-12 833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139 127 7106,'-44'-9'3699,"43"9"-3599,1 0 0,0 0 0,0 0 0,-1 0 0,1 0 0,0 0 0,0 0 0,0 0 0,-1 0 0,1 0 0,0-1 0,0 1 0,-1 0 0,1 0 0,0 0 0,0 0 0,0 0 0,-1 0 0,1 0 0,0-1 0,0 1 0,0 0 0,-1 0 0,1 0 0,0-1 0,0 1 0,0 0 0,0 0 0,0 0 0,0-1 0,-1 1 0,1 0 0,0 0 0,0 0 0,0-1 0,0 1 1,0 0-1,0 0 0,0-1 0,5-4 543,-4 5-139,4-6 111,-1-1-1,1 1 1,-1-1 0,0 0 0,0 1 0,-1-2-1,0 1 1,0 0 0,3-14 0,-6 20-573,0 0 0,0 0 0,0-1 1,0 1-1,0 0 0,0 0 0,0 0 0,0 0 0,0 0 1,-1 0-1,1 0 0,0 0 0,-1 0 0,1 0 1,-1 0-1,1 0 0,-2-1 0,2 2-12,-1-1 0,1 1-1,-1-1 1,0 1 0,1-1 0,-1 1 0,0 0-1,0-1 1,1 1 0,-1 0 0,0 0-1,1 0 1,-1 0 0,0-1 0,0 1-1,0 0 1,1 0 0,-2 1 0,-1-1 22,-1 1 1,1 0-1,0-1 1,0 2-1,0-1 0,1 0 1,-1 0-1,0 1 1,-5 3-1,0 1 2,1 1-1,-1 0 1,1 0 0,0 1-1,0 0 1,-5 9-1,8-11-22,1 0 0,0 0 1,0 0-1,1 1 0,0-1 0,0 1 0,0-1 0,1 1 1,0 0-1,0 8 0,0-4 19,1 1 1,1 0-1,0-1 0,0 1 1,4 11-1,-4-18-39,1 1 1,0-1-1,0 0 0,1 0 0,0 0 1,-1 0-1,1-1 0,1 1 0,-1-1 0,1 1 1,0-1-1,8 6 0,-8-6-151,0-1-1,1 0 1,-1 0 0,1 0 0,0-1-1,0 1 1,0-1 0,0 0-1,0-1 1,1 1 0,-1-1 0,0 0-1,1-1 1,-1 1 0,0-1-1,1 0 1,-1 0 0,1-1 0,-1 0-1,11-2 1,19-11-889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10122,'-2'10'4625,"2"3"-2160,2 2-529,-2 4-128,1 2-519,-1 0-329,1-1-608,3-2-184,0-4-592,3-7-608,1-7 176,3 0 271</inkml:trace>
  <inkml:trace contextRef="#ctx0" brushRef="#br0" timeOffset="1">112 1 9714,'9'1'2016,"-1"0"0,1 0 1,11 5-1,-14-4-1268,0 0 0,0 1 0,0 0 0,0 0 0,6 4 1,-9-5-638,0 1 1,-1-1-1,1 0 1,0 1 0,-1-1-1,0 1 1,0 0 0,0-1-1,0 1 1,0 0 0,0 0-1,-1 1 1,1-1 0,-1 0-1,0 0 1,0 1 0,0-1-1,-1 1 1,1-1-1,-1 1 1,0-1 0,0 1-1,0-1 1,0 4 0,-1-2-73,0 0 1,0 0 0,0 0-1,-3 5 1,4-9-22,0 0-1,-1 0 1,1-1 0,-1 1-1,1 0 1,-1 0 0,1 0-1,-1 0 1,1-1 0,-1 1-1,0 0 1,1 0 0,-1-1-1,0 1 1,0-1 0,0 1-1,1-1 1,-1 1 0,0-1-1,0 1 1,0-1 0,0 0-1,0 1 1,0-1 0,-1 0-1,21-4 222,95-8-1346,-82 7 712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62 11138,'-4'-11'1253,"3"6"-612,-1 1 0,1-1 0,-5-7-1,5 11-437,0-1 0,0 1 0,0-1-1,-1 1 1,1 0 0,0-1 0,-1 1 0,1 0-1,0 0 1,-1 0 0,0 0 0,1 0-1,-1 1 1,-2-2 0,-3 0-10,0 1 0,1 0 0,-1 0 0,0 0 0,0 1 0,0 0 0,0 0 1,0 1-1,0 0 0,0 0 0,1 1 0,-1 0 0,0 0 0,1 0 0,0 1 0,-1 0 0,1 0 0,0 1 0,0 0 1,1 0-1,-1 0 0,-9 10 0,13-11-147,-1 1-1,1-1 1,-1 1 0,1 0-1,0-1 1,1 1 0,-1 0 0,1 0-1,0 0 1,-1 1 0,2-1 0,-1 0-1,0 0 1,1 1 0,0-1-1,0 0 1,0 0 0,1 1 0,1 7-1,1 0 10,0-1-1,1 0 1,1 0-1,-1 0 1,2 0 0,6 9-1,-9-15-53,0-1-1,0 0 1,0 1 0,1-1-1,-1-1 1,1 1-1,0 0 1,0-1 0,1 0-1,-1 0 1,1 0 0,0-1-1,-1 1 1,1-1 0,0 0-1,5 1 1,-4-2-207,0 0 1,0-1 0,-1 1 0,1-1-1,0 0 1,0 0 0,-1-1-1,1 0 1,0 0 0,-1 0 0,1-1-1,-1 0 1,1 0 0,7-4-1,18-12-830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10442,'64'-4'4105,"-56"10"-2489,-4-1-111,1 8-73,-1 3-144,0 5-383,4 7-121,-8 8-96,8 2-88,-5-3-216,-4 0-120,1-12-176,-6-3 56,9-11-1032,5-9-840,1-21 1095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24 7514,'-2'-16'4125,"2"9"2109,-4 22-1656,-5 26-3795,0 21-398,2 1 0,2 65 0,6-85-194,9 54 0,-7-79-160,1 0 1,1 0 0,0 0 0,1-1 0,14 27-1,-16-37-31,0-1 0,0 1 0,1-1 0,0 0-1,8 8 1,-11-11-11,0-1-1,1 0 0,-1-1 1,0 1-1,1 0 1,0-1-1,-1 0 0,1 1 1,0-1-1,0 0 0,0 0 1,0-1-1,0 1 1,0-1-1,0 1 0,5-1 1,-4 0-68,0-1 0,0 0 0,0 0 0,0 0 0,0-1 0,0 1 0,0-1 0,0 0 0,-1 0 0,1 0 0,-1 0 0,7-6 0,-5 3 107,0 0 1,0-1-1,0 1 0,-1-1 1,0 0-1,6-10 0,9-31 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9138,'6'12'5890,"1"0"-3989,-3-5-1085,-2-3-486,-1-1 1,1 1 0,-1 0 0,1-1 0,0 6 0,2 12 531,-2-12-693,-1 0 1,1 0 0,-1 0 0,-1 0-1,0 11 1,-1-17-153,1 0 0,0 0 0,0 0 0,0-1 0,1 1 0,0 5 0,-1-7-13,0-1-1,1 1 0,-1 0 1,0 0-1,1 0 1,-1-1-1,0 1 0,1 0 1,-1 0-1,1-1 0,-1 1 1,1 0-1,-1-1 0,1 1 1,0 0-1,-1-1 1,1 1-1,0-1 0,1 2 1,-2-3-104,-1 1 1,1 0-1,0 0 1,0 0-1,-1 0 1,1-1-1,0 1 1,0 0-1,-1 0 1,1-1-1,0 1 1,0 0-1,0 0 1,0-1-1,-1 1 1,1 0-1,0 0 1,0-1-1,0 0 1,0 0-560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9586,'-26'21'4578,"-10"14"-1975,-8 7-367,22-23-428,22-19-1787,0 0 0,0 0 1,0 0-1,0 0 0,0 1 0,0-1 0,0 0 0,0 0 1,0 0-1,0 0 0,0 0 0,0 0 0,0 0 0,0 1 0,0-1 1,0 0-1,0 0 0,0 0 0,0 0 0,0 0 0,0 0 1,1 0-1,-1 0 0,0 0 0,0 1 0,0-1 0,0 0 1,0 0-1,0 0 0,0 0 0,0 0 0,1 0 0,-1 0 0,0 0 1,0 0-1,0 0 0,0 0 0,0 0 0,0 0 0,0 0 1,1 0-1,-1 0 0,0 0 0,0 0 0,0 0 0,0 0 1,3 1 95,18 9 141,1-2-1,-1 0 1,30 6-1,-47-13-216,0 0 0,0 0 0,0 1 0,0 0 0,0-1 0,-1 1 0,1 0-1,-1 0 1,7 6 0,-10-8-103,0 0 0,0 0 1,0 0-1,0 0 0,0 0 0,0 0 0,-1 0 0,1 0 0,0 0 0,0 0 0,0 0 0,0 0 0,0 0 0,0 0 0,0 0 1,0 0-1,0 0 0,0 0 0,0 0 0,0 0 0,0 0 0,0 0 0,0 0 0,0 1 0,0-1 0,0 0 0,0 0 0,0 0 1,-1 0-1,1 0 0,0 0 0,0 0 0,0 0 0,0 0 0,0 0 0,0 0 0,0 0 0,0 0 0,0 0 0,0 0 0,0 0 1,0 1-1,0-1 0,0 0 0,0 0 0,0 0 0,0 0 0,0 0 0,0 0 0,1 0 0,-1 0 0,0 0 0,0 0 0,0 0 1,0 0-1,0 0 0,0 0 0,0 0 0,0 0 0,0 0 0,0 0 0,0 1 0,0-1 0,0 0 0,0 0 0,0 0 0,-1-1-1643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5:5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7594,'4'-7'755,"1"1"1,0 0-1,7-6 1,-12 12-691,1 0 1,-1-1 0,1 1 0,-1 0 0,1 0 0,-1 0 0,0 0-1,1 0 1,-1 0 0,1 0 0,-1 0 0,1-1 0,-1 2 0,1-1 0,-1 0-1,0 0 1,1 0 0,-1 0 0,1 0 0,-1 0 0,1 0 0,-1 0-1,0 1 1,1-1 0,-1 0 0,1 0 0,-1 1 0,0-1 0,1 1-1,11 12 847,-7-7-533,22 20 941,-9-7-582,1 0 0,-2 1 0,17 25 1,-17-16-363,-2 0 0,-1 1 0,-2 0 1,0 1-1,-2 1 0,8 47 0,-5 0 166,3 124 1,-14-58 39,-33 281 1,0-276-159,-13 0 70,14-53-270,-43 143-310,65-217-1135,2-10 569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 8266,'5'-1'3689,"-4"1"-1529,-1 0-224,4 6-191,3 22-201,-12 42-536,-15-33-312,-3 0-415,1-2-105,-4-7-136,4-7-280,-1-6-1433,0-5 1177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1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84 5729,'5'-15'3361,"6"-12"362,2-3-1720,-12 29-1957,-1 1-1,0 0 0,0-1 1,0 1-1,0 0 0,0 0 1,0-1-1,0 1 0,0 0 1,0-1-1,0 1 0,0 0 1,0-1-1,0 1 0,0 0 1,0-1-1,0 1 0,0 0 1,0-1-1,0 1 0,0 0 1,-1-1-1,1 1 0,0 0 1,0 0-1,0-1 0,-1 1 1,1 0-1,0 0 0,0-1 1,-1 1-1,1 0 0,0 0 0,0 0 1,-1 0-1,1-1 0,0 1 1,-1 0-1,1 0 0,0 0 1,-1 0-1,-12 0 1231,8 2-1048,0 0 0,1 0 0,-1 0 1,0 0-1,1 1 0,-1-1 0,1 1 0,0 0 0,0 1 1,0-1-1,-4 6 0,2-3-61,1 0 1,1 0-1,-1 1 1,1-1-1,0 1 1,-5 14-1,7-15-126,0 0 0,1 0 0,-1 1 0,2-1 0,-1 1 0,1-1 0,0 1-1,0-1 1,1 1 0,0-1 0,0 1 0,0-1 0,1 0 0,0 0 0,0 1 0,1-1 0,-1-1 0,1 1 0,1 0 0,-1-1-1,1 1 1,6 6 0,-6-7-144,1 0 0,0 0 1,0-1-1,0 1 0,1-1 0,-1 0 0,1-1 0,0 1 0,0-1 0,1 0 0,-1-1 0,0 1 0,1-1 0,0-1 0,-1 1 0,1-1 0,0 0 1,0-1-1,0 1 0,13-2 0,19-7-2905,-4-1 1261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12971,'4'14'4833,"0"5"-3393,-3 8-48,-1 6-103,-2 1-169,4 2-592,4-2-240,-2-9-408,1-5-632,4-15-1929,7-3 1769</inkml:trace>
  <inkml:trace contextRef="#ctx0" brushRef="#br0" timeOffset="1">129 34 12715,'-8'8'4913,"-9"3"-3505,-3 7-104,1 2-447,1-4-113,12 0-272,-3-13-112,9 2-160,3 3-72,5 1-80,2 2-8,2 0-8,3-2-16,0-5 0,3 4-8,2-3-696,0 2-937,8 6 1049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9282,'-7'6'4905,"6"-4"-552,-3 9-2737,-3 9-127,1 9-393,-1 8-248,5 2-416,2-2-120,2-2-176,5-8-64,1-10-568,2-9-616,2-12 696</inkml:trace>
  <inkml:trace contextRef="#ctx0" brushRef="#br0" timeOffset="1">127 38 12963,'-8'5'4985,"-5"4"-3345,1 2-159,-3 5-177,3 4-120,3-4-400,1-6-240,8-2-304,1 2-80,11-5-112,7 4-24,7-1-16,8-2 0,3 0-8,0 4-104,-8-4-824,-2 2 2777,-22 4-1641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236 125 6321,'-3'-4'1413,"1"0"-1,-1 0 1,1 0-1,0 0 0,0-1 1,0 1-1,-2-9 1,-7-17 1717,10 29-3060,1-1 0,-1 1 0,0-1-1,0 1 1,0 0 0,-1 0 0,1-1 0,0 1 0,0 0-1,-1 0 1,1 0 0,0 0 0,-1 0 0,1 1 0,-1-1-1,0 0 1,-2 0 0,-12-6 129,2 0-57,-20-9 190,33 15-304,-1 1 1,0-1 0,0 1-1,0-1 1,0 1 0,1 0-1,-1 0 1,0 0-1,0 0 1,0 0 0,0 1-1,0-1 1,1 0-1,-1 1 1,0-1 0,0 1-1,0 0 1,1 0-1,-1 0 1,0-1 0,1 2-1,-1-1 1,-1 1 0,-1 3 48,0-1 0,0 0 0,1 1 0,-1 0 1,-3 7-1,5-8-50,-7 12 181,-14 33-1,21-43-176,0 0 0,0 1 0,0 0 1,1-1-1,0 1 0,0 0 0,1 0 0,0 11 0,1-14-20,0 0-1,0 0 0,0 0 1,1 0-1,0 0 0,0-1 1,0 1-1,0 0 0,0-1 1,1 1-1,0-1 0,-1 0 1,6 5-1,2 0 1,-1 0-1,1-1 1,16 9-1,-15-10-134,0-1 1,0 0-1,0-1 1,1-1-1,-1 0 1,1 0-1,18 1 1,-18-3-799,1 0 0,-1-1 0,0-1-1,15-3 1,7-4-647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10594,'3'5'4433,"1"8"-2240,1 2-673,2 2-128,-3 1-87,2 2-313,-2-3-312,0-2-408,1-2 0,-1-9-1080,0-3-1025,3-10 1193</inkml:trace>
  <inkml:trace contextRef="#ctx0" brushRef="#br0" timeOffset="1">6 8 12323,'-1'-8'4641,"2"8"-2985,3 4-288,2 4-119,0 5-113,1 5-608,1-4-136,-2 1-1336,2-2-72,-2-1 559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4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93 273 12371,'10'25'4785,"-5"8"-3057,-2 2-104,1 7-175,0 0-137,2-2-456,2-2-144,-2-5-104,-6 1-55,2-1-153,-2 0-96,-5-6-176,-3-6 0,-9-9-752,-5-11-553,-6-14-879,2-11 1056</inkml:trace>
  <inkml:trace contextRef="#ctx0" brushRef="#br0" timeOffset="1">0 17 9842,'28'-12'4713,"-9"8"-1336,1 3-2585,-12 2-112,2 11-480,-6 4-704,2 16 352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 6593,'-17'6'3201,"17"-6"-3123,0 0 0,0 0 0,0 0 0,0 0 0,-1 0 0,1 0 0,0 0 0,0 0 0,0 0 0,0 0 0,0 0 0,0 0 0,0 0 0,0 0 0,-1 0 0,1 0-1,0 0 1,0 0 0,0 0 0,0 0 0,0 0 0,0 0 0,0 0 0,0 0 0,0-1 0,0 1 0,0 0 0,-1 0 0,1 0 0,0 0 0,0 0 0,0 0 0,0 0 0,0 0 0,0 0 0,0 0 0,0-1 0,0 1 0,0 0 0,0 0 0,0 0 0,0 0 0,0 0 0,0 0-1,0 0 1,0 0 0,0-1 0,0 1 0,0 0 0,0 0 0,0 0 0,0 0 0,0 0 0,0 0 0,0 0 0,1 0 0,-1 0 0,0-1 0,0 1 0,0 0 0,0 0 0,0 0 0,0 0 89,0 0 0,0-1 0,1 1 0,-1 0 0,0 0 0,0-1 0,0 1 1,1 0-1,-1 0 0,0-1 0,0 1 0,0 0 0,1 0 0,-1 0 0,0 0 0,0-1 0,1 1 0,-1 0 0,0 0 0,0 0 1,1 0-1,-1 0 0,0 0 0,1 0 0,-1 0 0,0 0 0,1 0 0,0 0-82,0 0 0,-1 0 0,1 0 1,0 1-1,0-1 0,0 0 0,-1 1 0,1-1 0,0 1 0,-1-1 0,1 0 0,0 1 0,0 1 0,7 13 788,-2-3-728,-1-2-18,-1-1-3,1 0 0,-1 1 1,-1-1-1,0 1 0,0-1 1,-1 1-1,2 20 0,0 58 513,7 86 39,13 0-436,-22-165-259,-2-6-52,1 1 0,-1-1 0,1 1-1,0-1 1,1 1 0,-1-1 0,3 4-1,-4-7 32,0 0 0,0 1 0,0-1 0,0 0 0,0 0-1,0 0 1,0 0 0,0 0 0,0 0 0,0 1-1,0-1 1,0 0 0,0 0 0,1 0 0,-1 0 0,0 0-1,0 0 1,0 0 0,0 0 0,0 1 0,0-1 0,1 0-1,-1 0 1,0 0 0,0 0 0,0 0 0,0 0 0,0 0-1,1 0 1,-1 0 0,0 0 0,0 0 0,0 0-1,2-5-1893,-1-7 648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9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17 10394,'-21'11'4321,"19"-9"-2336,6 2-33,10-2-432,0 0-31,12 0-425,7-5-312,7-5-368,6-1-104,1-1-144,0 5 48,2 2-904,-4 2-824,-5 1 1000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267 126 6105,'0'0'2840,"0"0"-432,0 0 1647,1-7-1911,2-3-1726,-1 0 1,0 0-1,0 0 1,-1 0-1,0-11 1,-1 19-361,0 0 0,-1 0 0,1 0-1,0 1 1,-1-1 0,1 0 0,-1 0 0,1 0 0,-1 1 0,0-1 0,0 0-1,0 0 1,0 1 0,0-1 0,0 1 0,0-1 0,0 1 0,-1 0 0,1-1-1,-1 1 1,1 0 0,-1 0 0,1 0 0,-1 0 0,0 0 0,1 0 0,-1 0 0,-3 0-1,1 0 37,-1-1-1,0 2 1,0-1-1,0 0 0,0 1 1,0 0-1,0 0 1,-10 2-1,6 0-30,0 1 0,0 0 0,0 0 0,0 1 0,1 0 0,-1 0 0,1 1 0,-14 11 0,13-9-22,-1 1 0,2 1-1,-1 0 1,1 0-1,1 1 1,-13 20 0,15-23-27,1 1 0,1 0 1,-1 1-1,1-1 1,1 1-1,0-1 0,0 1 1,0 0-1,0 16 1,2-19-6,1 1 1,0-1 0,0 0 0,0 1-1,0-1 1,1 0 0,0 0 0,0 0-1,1 0 1,0 0 0,0 0 0,0-1-1,1 1 1,5 6 0,-3-6-8,0 0 1,0 0-1,0-1 0,0 0 1,1 0-1,0 0 0,0-1 1,0 0-1,1-1 1,-1 1-1,15 3 0,-10-4-490,-1-1 0,1 0-1,0-1 1,0 0 0,0-1-1,0 0 1,19-4 0,11-3-858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48 144 9874,'-1'3'4337,"-3"5"-2120,3 5-393,1 6-8,-4 1-375,1 2-361,3 1-576,0-2-160,3-5-208,2-6-64,0-10-704,2-8-472,1-11-1641,-3-4-952,-1-7 2305</inkml:trace>
  <inkml:trace contextRef="#ctx0" brushRef="#br0" timeOffset="1">10 7 9746,'-7'-6'4177,"4"6"-1897,3 0-447,0 0-433,0 0-216,0 0-591,0 0-89,0 0-1609,4 4 1682,18 15-673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124 251 10610,'3'16'4728,"1"9"-589,2 36-1171,3 55-851,-1-19-1023,-7-86-942,-1 1-1,-1-1 1,1 1 0,-2-1-1,-4 18 1,5-25-139,0-1 0,0 1 0,0-1 1,0 0-1,-1 0 0,0 0 0,1 0 0,-1 0 0,-1 0 0,1 0 0,0 0 1,0-1-1,-1 1 0,0-1 0,1 0 0,-1 0 0,0 0 0,0 0 1,0 0-1,0-1 0,-7 3 0,8-3-130,0-1 1,-1 0-1,1 1 0,0-1 0,0 0 0,0 0 1,0 0-1,0 0 0,0-1 0,-1 1 1,1 0-1,0-1 0,0 0 0,0 1 0,0-1 1,0 0-1,0 0 0,0 0 0,1 0 1,-1 0-1,0-1 0,1 1 0,-1-1 1,-2-2-1,0-1-269,1 0 1,-1 0-1,1 0 1,0 0 0,1 0-1,-1-1 1,1 1-1,-3-11 1,-5-47-737,9 62 1109</inkml:trace>
  <inkml:trace contextRef="#ctx0" brushRef="#br0" timeOffset="1">67 12 10946,'8'-8'4497,"3"4"-2416,1 4-729,-2 0-272,-2 8-216,0 0-295,1 2-769,2-1 144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67 9834,'-70'-28'4137,"71"24"-2065,4-2-855,6 0-81,5 2-256,4-2-256,8 3-456,1-5-88,-5 8-528,-1-1-816,-7 3 832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8490,'-3'1'4097,"3"1"-817,7-2-2015,-7 0-113,0-2-184,18 1-232,39-8-464,-35 1-120,-4 1-608,-6 0-1248,-2 9 1144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4001,'-1'-4'887,"-1"-9"1334,-1 5 3003,3 8-1091,-2 6-2618,-1 15-1427,-5 182 2198,14-82-1409,5-1-1,36 163 1,-41-253-814,15 65 94,-18-73-112,0-1 0,-1 30 0,-2-43-32,0-6-9,1-1 0,-1 1 0,0 0 0,0 0 0,0-1 0,-1 1 0,1 0 0,0 0 0,-1-1 0,1 1 0,-1 0 0,1-1 0,-1 1 0,0-1 0,0 1 0,0-1 0,0 1 0,-1 1 0,2-3-24,-1 1 0,1-1-1,0 0 1,0 1 0,-1-1 0,1 0 0,0 0-1,-1 0 1,1 1 0,0-1 0,-1 0-1,1 0 1,-1 0 0,1 0 0,0 0 0,-1 0-1,1 0 1,0 0 0,-1 0 0,1 0 0,-1 0-1,1 0 1,0 0 0,-1 0 0,1 0-1,0 0 1,-1 0 0,1 0 0,-1 0 0,1-1-1,0 1 1,-1 0 0,1 0 0,0 0 0,0-1-1,-1 1 1,1 0 0,0 0 0,-1-1 0,1 1-1,0 0 1,0-1 0,0 1 0,-1 0-1,1-1 1,-1-2-245,-1 1 0,1-1-1,0 1 1,0-1-1,1 0 1,-2-5 0,-1-28-709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9658,'0'-2'188,"0"0"0,0 0-1,0 0 1,0 0 0,1 0-1,-1 0 1,1 0 0,-1 0 0,1 0-1,0 1 1,-1-1 0,1 0 0,0 0-1,0 0 1,0 1 0,0-1 0,1 1-1,-1-1 1,0 1 0,1-1 0,-1 1-1,1 0 1,0 0 0,-1-1-1,1 1 1,0 0 0,-1 1 0,1-1-1,0 0 1,0 0 0,0 1 0,0-1-1,0 1 1,3-1 0,3 1 163,1-1-1,0 1 1,0 0 0,0 1 0,-1 0 0,1 1-1,0 0 1,-1 0 0,17 7 0,-6-1-58,1 2-1,34 23 1,-44-27-209,-1 1-1,0 0 1,0 1 0,-1 0 0,1 0-1,6 10 1,-13-14-50,1-1 0,-1 1 1,0 0-1,0-1 0,0 1 0,-1 0 0,1 0 0,-1 0 1,0 1-1,0-1 0,0 0 0,-1 0 0,1 1 1,-1-1-1,0 0 0,0 0 0,-1 1 0,1-1 0,-2 7 1,-1-4 16,0-1 1,0 1-1,-1 0 1,1-1 0,-1 1-1,-1-1 1,1 0-1,-1-1 1,0 1-1,-8 6 1,-8 5 168,-33 22 1,-57 24 383,104-60-566,0 0 0,0-1-1,-1 0 1,-10 2 0,3 0 17,9-4 48,9-3-1765,-2 2-2051,-1 0 1688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0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56 4945,'13'-36'2405,"-13"35"-2125,1 0 1,-1 0 0,0 0-1,1 0 1,-1 0 0,0 0-1,0 0 1,0 0 0,0 0-1,0 0 1,0 0 0,0 0-1,0 0 1,0 1 0,-1-3-1,1 3-192,0-1-1,0 1 1,-1 0-1,1 0 1,0 0-1,0-1 1,-1 1-1,1 0 1,0 0-1,0 0 1,-1 0-1,1 0 1,0 0-1,-1 0 1,1 0-1,0 0 1,-1 0-1,1-1 0,0 2 1,-1-1-1,1 0 1,0 0-1,0 0 1,-1 0-1,1 0 1,0 0-1,-1 0 1,1 0-1,-1 0 1,-2 2 234,0-1 0,0 1 0,1 0 1,-1 0-1,-4 3 0,-1 3 35,0 0 0,1 1 0,-1 0 0,2 0 0,-1 1 0,-9 20 0,10-16-66,0 1 0,1-1 1,1 1-1,-5 27 1,7-27-165,1 0 1,1 0 0,1-1 0,0 1-1,1 0 1,0-1 0,1 1-1,1-1 1,0 0 0,8 18 0,-3-14-49,-1 0 0,2-1 0,1 0 0,0-1 0,1 0 0,0 0 0,17 14 0,-24-25-53,1 0-1,0 0 0,7 4 0,-11-8-17,1 1-1,-1-1 1,0 0 0,0 0 0,1 0 0,-1 0-1,1-1 1,-1 1 0,1-1 0,-1 1-1,1-1 1,2 0 0,-4 0-10,-1 0 1,0 0 0,0 0-1,1 0 1,-1 0 0,0 0-1,0-1 1,1 1 0,-1 0-1,0 0 1,0 0 0,1 0-1,-1-1 1,0 1 0,0 0-1,0 0 1,1 0 0,-1-1-1,0 1 1,0 0 0,0 0-1,0-1 1,0 1 0,0 0-1,1 0 1,-1-1 0,0 1-1,0 0 1,0-1 0,0 1-1,0 0 1,0 0 0,0-1-1,0 0-176,0 1 0,0-1-1,0 0 1,0 1 0,-1-1 0,1 1 0,0-1-1,0 0 1,0 1 0,-1-1 0,1 1-1,0-1 1,0 1 0,-1-2 0,-1 1-764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6457,'-3'-11'2436,"-1"-7"2641,4 16-3551,3 8 2401,18 106-2205,-13-58-1113,-1-13-222,0 3 55,20 72 0,7-24-37,-31-87-300,-2-6 6,-2-4-25,-3-10-81,0 1 1,-1-19 0,3 17-5,0 7 2,1 1-1,1-1 0,0 0 1,0 0-1,0 1 1,1-1-1,0 0 0,1 1 1,0-1-1,1 1 0,-1-1 1,8-13-1,-9 20-2,0 0 1,0 1-1,0-1 0,0 1 1,0-1-1,1 1 0,-1 0 1,0 0-1,1-1 0,-1 1 1,1 0-1,-1 0 0,1 0 1,0 0-1,-1 1 0,1-1 1,0 0-1,0 1 0,-1-1 1,1 1-1,0 0 0,0-1 0,0 1 1,0 0-1,0 0 0,-1 0 1,1 0-1,0 1 0,0-1 1,2 1-1,4 1 3,-1 0 0,0 1 1,0-1-1,0 1 0,0 1 0,9 5 0,-11-6 8,0 0 0,0 1 1,-1 0-1,1 0 0,-1 0 0,0 1 0,0-1 1,0 1-1,0 0 0,3 7 0,-6-9 18,1 0 0,-1 1 0,0-1 1,0 0-1,0 0 0,0 0 0,-1 1 0,1-1 0,-1 0 0,0 1 0,0-1 0,0 1 0,-1-1 0,1 0 0,-1 1 0,0-1 0,0 0 0,0 0 0,0 0 1,-3 5-1,-2 2 164,-1-1 0,0 0 1,-1 0-1,0-1 0,0 0 1,-1-1-1,-14 11 1,22-17-219,0 0 0,-1 0 0,1 0 0,-1 0 1,0 0-1,1 0 0,-1 0 0,0 0 1,0-1-1,1 1 0,-1-1 0,0 1 0,0-1 1,0 0-1,0 1 0,1-1 0,-1 0 1,0 0-1,0 0 0,0-1 0,0 1 0,0 0 1,0-1-1,1 1 0,-1-1 0,0 0 1,0 0-1,1 1 0,-1-1 0,1 0 1,-1 0-1,0-1 0,1 1 0,0 0 0,-1 0 1,1-1-1,-2-1 0,1 0-377,0 1-1,0 0 1,-1 0-1,1 0 1,0 0-1,-1 0 1,0 1-1,-4-3 1,5 4-1188,3 2 750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5 327 4497,'-4'35'2242,"4"-35"-2154,0 1 1,0-1-1,0 0 1,0 1-1,0-1 0,0 1 1,0-1-1,0 1 1,1-1-1,-1 1 1,0-1-1,0 1 1,0-1-1,1 0 0,-1 1 1,0-1-1,1 0 1,-1 1-1,0-1 1,1 1-1,-1-1 0,0 0 1,1 0-1,-1 1 1,0-1-1,1 0 1,-1 0-1,1 1 1,-1-1-1,1 0 0,-1 0 1,1 0-1,0 0 1,15 0 2271,-12-1-1829,1 1-223,-1-1 0,1 0 0,0 0 0,0-1 0,-1 1 0,1-1 0,-1 0 0,0 0 0,1-1 0,-1 1 0,0-1 0,0 0 0,0 0 0,6-7 0,-1 0-131,-1-1-1,1 0 0,-2 0 0,7-13 1,-6 10-93,-1-1-1,0 0 1,-1 0 0,-1 0 0,5-27 0,-8 34 1,-1 0-1,0 0 0,-1 0 0,0 0 0,0 0 1,0 0-1,-1 0 0,-1 0 0,1 1 1,-1-1-1,0 0 0,-1 1 0,-5-12 1,7 17-42,-1 0 0,1-1 0,-1 1 0,1 0 0,-1 0 0,0 0 0,0 1 0,1-1 0,-2 0 0,1 1 0,0-1 0,0 1 0,0 0 0,-1 0 0,1-1 0,0 2 0,-1-1 0,1 0 0,-5-1 0,4 2-16,1 0 0,0 0 0,0 0 0,-1 1 0,1-1 0,0 0 0,0 1 0,-1 0 0,1-1 0,0 1 0,0 0 0,0 0 0,0 0 1,0 0-1,0 0 0,0 1 0,0-1 0,1 1 0,-1-1 0,0 1 0,1 0 0,-1-1 0,0 3 0,-2 2 21,1 1 0,-1-1-1,2 1 1,-1 0 0,1 0 0,0-1-1,0 2 1,0-1 0,1 0 0,0 13-1,1-2 66,0-1 1,1 1-1,5 24 0,-3-30-62,0 1 0,1-1 0,0 1 0,1-1 1,1 0-1,0-1 0,0 1 0,1-1 0,16 19 0,-18-24-48,1 0 0,0 0 0,0 0 1,1-1-1,0 1 0,0-2 0,0 1 0,0-1 0,0 0 0,1-1 0,0 0 0,0 0 0,0 0 0,0-1 0,0 0 0,10 0 0,-12-2-164,-1 0 1,0 0 0,0 0 0,1-1-1,-1 0 1,0 0 0,0-1-1,0 1 1,0-1 0,0 0 0,5-3-1,20-16-543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0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11482,'1'-1'364,"0"0"-1,0 0 0,0 0 0,0 0 0,0 0 0,1 0 0,-1 0 0,0 0 0,1 1 0,-1-1 0,0 0 0,1 1 0,-1-1 1,1 1-1,-1 0 0,3-1 0,2 1 160,0-1 0,12 2 0,-3-1 757,-8 1-1041,-1-1 0,1 1 0,-1 0 0,1 1 0,-1 0 0,0 0 0,0 0 0,0 0 0,0 1 0,0 0-1,8 7 1,-9-7-208,-1 0 0,0 0 0,0 1 0,0 0 0,0 0 0,-1 0-1,1 0 1,-1 0 0,0 1 0,-1 0 0,1-1 0,-1 1 0,0 0 0,3 8-1,-5-10-19,1 1 0,-1-1 0,0 1 0,0 0 0,0-1 0,-1 1 0,1 0 0,-1-1 0,0 1 0,0-1 0,0 1 0,0-1 0,-2 4 0,-4 5 23,0 1 1,-9 10-1,12-16-17,-57 70 155,61-77-172,0 0 0,-1 0 0,1 0 0,0 0 1,0 0-1,0 0 0,0 0 0,-1 0 0,1 1 0,0-1 1,0 0-1,0 0 0,0 0 0,0 0 0,0 0 0,-1 1 0,1-1 1,0 0-1,0 0 0,0 0 0,0 1 0,0-1 0,0 0 1,0 0-1,0 0 0,0 1 0,0-1 0,0 0 0,0 0 0,0 0 1,0 1-1,0-1 0,0 0 0,7-1 44,-3 0 86,116-20 404,-95 16-385,4-1 53,47-15-1,-76 21-202,1 0-32,-1 0 0,0 0 0,1 0 0,-1 0 0,0 0-1,1 0 1,-1 0 0,0 0 0,1 0 0,-1-1 0,0 1 0,1 0 0,-1 0 0,0 0 0,1-1-1,-1 1 1,0 0 0,0 0 0,1 0 0,-1-1 0,0 1 0,0 0 0,0-1 0,1 1 0,-1 0-1,0-1 1,0 1 0,0 0 0,0-1 0,0 1 0,0 0 0,1-1 0,-1 1 0,0 0 0,0-1-1,0 1 1,0 0 0,0-1 0,-4-6-471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54 7514,'-8'-54'3472,"-1"61"-1519,-4 5-417,-3 8-144,0 9-215,1 3-177,10 11-320,3-1-120,6-2-208,7-1-80,4-9-152,1 2-48,4-10-400,0-4-608,7-7-2273,1-6 2081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28 202 4409,'0'0'2539,"0"0"-430,0 0-212,1 3 2636,2-1-4047,-2-1-392,1 0-1,-1-1 0,0 1 0,1 0 1,-1 0-1,1-1 0,-1 1 0,1-1 1,-1 1-1,1-1 0,-1 0 0,1 0 1,-1 0-1,1 1 0,-1-1 1,1-1-1,0 1 0,-1 0 0,1 0 1,-1 0-1,3-2 0,0 2-66,-1-1 1,0 0-1,0 0 0,1 0 1,-1 0-1,0-1 0,0 1 0,0-1 1,0 1-1,-1-1 0,1 0 0,0-1 1,-1 1-1,1 0 0,-1-1 1,0 1-1,0-1 0,0 1 0,3-7 1,-4 7-20,27-57 105,-26 52-90,0 1 0,0-1 0,0 0-1,-1 1 1,0-1 0,0 0 0,-1-10 0,0 15 2,0 0 0,0 0 0,0 0 0,-1 0 0,1 0 0,-1 0 0,1 0 0,-1 0 1,0 0-1,0 0 0,1 0 0,-1 0 0,-1 1 0,1-1 0,0 0 0,0 1 0,-1-1 0,1 1 0,-1-1 1,1 1-1,-1-1 0,-2 0 0,2 1 9,0 0 1,1 1-1,-1 0 1,0-1-1,0 1 1,0 0-1,0 0 1,0 0 0,0 0-1,0 0 1,0 0-1,0 1 1,0-1-1,0 1 1,0-1-1,0 1 1,0 0-1,0-1 1,0 1-1,1 0 1,-1 1-1,0-1 1,-2 2-1,-6 5 50,1 0 1,1 0-1,-1 1 0,1 0 0,0 1 0,1 0 0,0 0 0,1 0 1,0 1-1,-4 12 0,8-20-68,2 0 0,-1 0 0,0 0-1,1 0 1,-1 0 0,1 1 0,0-1 0,0 0 0,0 0 0,1 0 0,-1 1 0,1-1 0,-1 0 0,1 0-1,0 0 1,2 3 0,-1-2 4,0-1-1,0 1 1,1-1-1,0 0 1,-1 1-1,1-1 1,0 0-1,1-1 1,-1 1-1,7 4 1,-1-2-54,0-1 0,0 0 1,1 0-1,-1-1 0,1 0 1,0 0-1,0-1 0,0-1 1,12 1-1,-5-1-744,1-2 1,19-3-1,-1-2-103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9594,'17'4'4161,"6"1"-2145,2 7-663,1 6-73,-3 16-224,-2 6-112,-2 8-304,-7 2-95,-11-2-177,-3-4-80,-10-4-152,-4-6-32,-3-4-240,-4-6-496,5-11-113,3-4 345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8138,'16'0'3841,"-9"0"-593,7 0-2968,34 3-8,-43-3-592,3-5-1016,-8 5 848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11610,'0'0'4073,"-1"0"-3481,2 0-736,-1 0 112</inkml:trace>
  <inkml:trace contextRef="#ctx0" brushRef="#br0" timeOffset="1">292 17 10770,'7'3'4257,"0"2"-2888,2-2-793,-4 0-120,-2-3 248,-3 0-504</inkml:trace>
  <inkml:trace contextRef="#ctx0" brushRef="#br0" timeOffset="2">489 68 8474,'10'4'3529,"-12"-1"-1969,5-2-480,3-1-1080,-6 0 128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10666,'2'6'4345,"0"0"-2672,-2 0-713,0-2-760,0-4-88</inkml:trace>
  <inkml:trace contextRef="#ctx0" brushRef="#br0" timeOffset="1">278 0 12051,'11'4'4513,"-2"-1"-3601,-6-2-592,0-1-304</inkml:trace>
  <inkml:trace contextRef="#ctx0" brushRef="#br0" timeOffset="2">437 2 11506,'4'4'4665,"6"0"-2936,-12-3-833,6-1-824,-2-4-16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8962,'2'9'4857,"5"-3"-408,-2-4-4009,-2-7 2353,-2 2-2273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5113,'6'0'3569,"-6"0"96,-4 4-1649,4-4-344,0 0-695,0 0-249,0 0-832,0 0 104</inkml:trace>
  <inkml:trace contextRef="#ctx0" brushRef="#br0" timeOffset="1">141 44 12755,'-4'3'3913,"20"-8"-3665</inkml:trace>
  <inkml:trace contextRef="#ctx0" brushRef="#br0" timeOffset="2">241 26 10778,'0'4'4209,"0"-3"-2841,0-1-735,0 0-1898,0 0 985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1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6689,'0'-1'568,"0"1"-1,0-1 0,0 0 0,0 1 1,0-1-1,1 1 0,-1-1 0,0 0 0,0 1 1,0-1-1,0 1 0,1-1 0,-1 1 1,0-1-1,1 1 0,-1-1 0,0 1 0,1-1 1,0 0-1,-1 1-449,1 0 1,-1-1 0,1 1-1,-1 0 1,1 0-1,0-1 1,-1 1-1,1 0 1,-1 0 0,1 0-1,0 0 1,-1 0-1,1 0 1,-1 0-1,1 0 1,1 0-1,2 2-228,0-1-1,0 1 0,0-1 0,0 1 0,0 0 0,3 3 0,7 5 169,-1 0 0,0 0 0,0 1 0,17 22 0,73 99 732,-92-116-668,-2 0-1,1 1 1,-2 0 0,-1 0-1,0 1 1,8 34 0,-9-16 107,-1 1 0,-3 0 0,-1 1 0,-6 65 0,4-89-171,-1 0 0,-1 0 0,0 0 0,-1-1 0,0 1 0,-1-1 0,0 0 0,-1-1 0,-1 1 0,0-1 0,-1 0 0,0-1 0,-1 0 0,0 0 0,0 0 0,-1-2 0,-19 16 0,13-14-197,0 0 0,-1-2 0,-35 16 0,50-24 17,-11 3-674,12-4 716,1 1 0,0-1-1,0 0 1,-1 0-1,1 0 1,0 0 0,-1 0-1,1 0 1,0 0-1,0 0 1,-1 0 0,1 0-1,0-1 1,0 1-1,-1 0 1,1 0 0,0 0-1,0 0 1,-1 0-1,1 0 1,0 0 0,0-1-1,0 1 1,-1 0-1,1 0 1,0 0 0,0-1-1,0 1 1,-1 0-1,1 0 1,0 0 0,0-1-1,0 1 1,0 0-1,0 0 1,0-1 0,0 1-1,0 0 1,0 0-1,-1-1 1,1 1 0,0 0-1,0-1 1,0 1-1,0 0 1,1 0 0,-1-1-1,2-9-1136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2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40 450 6113,'24'52'2908,"-22"-41"-931,-2-11-1926,0 0 0,0 0-1,0 0 1,0 0 0,0 0-1,0 0 1,0 0-1,0 1 1,0-1 0,0 0-1,0 0 1,0 0 0,0 0-1,0 0 1,0 0 0,0 0-1,-1 0 1,1 0 0,0 0-1,0 0 1,0 1 0,0-1-1,0 0 1,0 0 0,0 0-1,0 0 1,0 0 0,-1 0-1,1 0 1,0 0 0,0 0-1,0 0 1,0 0 0,0 0-1,0 0 1,0 0 0,0 0-1,-1 0 1,1 0 0,0 0-1,0 0 1,-1-1 240,1 1-1,-1 0 1,1 0 0,-1-1 0,1 1 0,-1 0-1,1-1 1,-1 1 0,1-1 0,-1 1-1,1-1 1,-1 1 0,1-1 0,0 1 0,-1-1-1,1 1 1,0-1 0,-4-19 200,1 1-1,0-27 1,2 28-352,-4-136 301,-3-40-336,4 147-69,4 46-40,0 1 0,0 0 0,0 0 0,0-1 0,0 1 1,0 0-1,0 0 0,0-1 0,0 1 0,0 0 0,0 0 1,0-1-1,0 1 0,0 0 0,0-1 0,-1 1 0,1 0 0,0 0 1,0-1-1,0 1 0,0 0 0,0 0 0,-1 0 0,1-1 0,0 1 1,0 0-1,0 0 0,-1 0 0,1-1 0,0 1 0,0 0 0,0 0 1,-1 0-1,1 0 0,0 0 0,0 0 0,-1 0 0,1 0 1,0-1-1,-1 1 0,1 0 0,0 0 0,0 0 0,-1 0 0,1 0 1,0 0-1,0 0 0,-1 1 0,0-1-171,0 1 0,0-1 0,0 1 1,1-1-1,-1 1 0,0 0 0,0-1 0,1 1 0,-1 0 1,0 0-1,1-1 0,-1 1 0,1 0 0,-1 1 0,-7 15-838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39.63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1341 22 6393,'24'-14'4393,"-22"11"1074,-5 0-3586,-7 1-1300,3 2-484,-1 1 1,1-1 0,-1 1-1,1 1 1,0 0 0,-1 0-1,-8 4 1,7-3-7,-17 8 118,0 1 0,1 1 0,-45 32 0,2-1-92,58-38-104,-31 17 78,-62 47 0,54-34 87,-2-2 0,-58 28 0,99-56-140,-12 7 20,0 1 0,1 1-1,1 1 1,1 0 0,0 2-1,2 0 1,-19 23 0,-87 99 34,92-105-79,14-15-7,1 1-1,-18 29 1,-22 52 18,9-18 2,4-17-18,34-54-14,1 0 0,1 1 1,-6 15-1,8-15 13,-1-1 1,-1 0-1,0-1 0,-10 14 0,6-12-8,-4 4-55,-22 35 0,34-49-1781,3-6 1165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28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7 230 8218,'0'1'130,"0"-1"0,0 0 1,-1 0-1,1 0 1,0 0-1,0 0 0,-1 0 1,1 0-1,0 0 0,0 0 1,0 0-1,-1 0 1,1 0-1,0 0 0,0 0 1,-1 0-1,1 0 0,0 0 1,0-1-1,0 1 0,-1 0 1,1 0-1,0 0 1,0 0-1,0 0 0,-1 0 1,1-1-1,0 1 0,0 0 1,0 0-1,-1-1 1,4-7 1793,13-13-953,-10 14-363,125-142 1245,-126 143-1720,1 1 0,0 0-1,0 0 1,0 1-1,13-7 1,-18 10-72,1 0-1,0 0 1,-1 0 0,1 1-1,0-1 1,0 1-1,0-1 1,0 1 0,0 0-1,-1 0 1,1 0 0,0 0-1,0 0 1,0 0-1,0 0 1,0 1 0,0-1-1,-1 1 1,1-1 0,0 1-1,0 0 1,-1 0 0,1-1-1,0 1 1,-1 0-1,1 1 1,-1-1 0,3 3-1,90 102 1894,-89-101-1866,1 1-1,10 7 1,-11-9-474,0 0 0,0 1 1,0-1-1,7 11 0,-6-4-350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2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 6777,'-31'-2'3088,"30"2"-2977,1 0 0,0 0 0,-1 0-1,1 0 1,0 0 0,-1 0 0,1 0 0,0 0 0,-1 0 0,1 0 0,0 0 0,-1 0 0,1 0 0,0 1-1,-1-1 1,1 0 0,0 0 0,0 0 0,-1 1 0,1-1 0,0 0 0,0 0 0,-1 1 0,1-1 0,0 0 0,0 0-1,0 1 1,-1-1 0,1 0 0,0 1 0,0-1 0,0 0 0,0 1 0,0-1 0,0 0 0,0 1 0,0 14 1022,1-10-488,0 96 2926,7 110-1118,-5-184-2304,4 36 100,18 80 0,-24-139-269,-1-3-12,0 1 0,0-1 0,0 0 0,1 1 0,-1-1 0,1 0 0,-1 1 0,1-1 0,-1 0 0,1 1 0,0-1 0,0 0 0,-1 0 0,1 0 0,0 0 0,0 0 0,0 0 0,2 2 0,-3-3-12,1 0 0,-1 0-1,0 0 1,1 0 0,-1 0 0,0 0 0,0 0 0,1 0-1,-1 0 1,0 0 0,1 0 0,-1 0 0,0 0-1,1-1 1,-1 1 0,0 0 0,0 0 0,1 0-1,-1 0 1,0 0 0,0-1 0,1 1 0,-1 0 0,0 0-1,0 0 1,0-1 0,1 1 0,-1 0 0,0 0-1,0-1 1,0 1 0,0 0 0,1 0 0,-1-1-1,0 0 1,3-12-1302,-2 11 961,1-11-1208,0 1-1,-1-1 1,-1-13 0,-2-16-428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2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6529,'2'-1'376,"-1"0"0,1 0 0,-1 0 0,1 0 0,0 0 0,0 0 0,-1 1 0,1-1 0,0 1 0,0-1 0,0 1 0,0 0 0,-1 0-1,1 0 1,0 0 0,0 0 0,0 0 0,0 0 0,0 1 0,0-1 0,2 1 0,5 2 97,-1 1 1,0 0-1,11 6 0,-6-3 334,11 5-36,-6-4-166,19 13 1,-33-19-495,-1 1 1,1 0-1,-1 0 0,1 0 1,-1 0-1,0 0 1,0 0-1,0 1 0,0 0 1,3 6-1,-6-9-72,1 1-1,-1 0 0,1 0 1,-1 0-1,0 0 1,1-1-1,-1 1 1,0 0-1,0 0 1,0 0-1,-1 0 1,1-1-1,0 1 0,-1 0 1,1 0-1,-1 0 1,0-1-1,1 1 1,-1 0-1,0-1 1,0 1-1,0-1 0,0 1 1,0-1-1,-1 1 1,1-1-1,-2 2 1,-4 3 42,-1 1 0,1-2 1,-16 10-1,18-12-43,-9 5-98,0-1 0,0-1 0,-1 0 0,0-1 0,0 0 0,0-1 0,-18 2 0,32-6-52,0 0 0,0 0-1,0 0 1,0 0-1,0 0 1,0 0 0,0 0-1,0 0 1,0 0-1,0 0 1,-1-1 0,1 1 26,1 0 1,0 0-1,0 0 1,0-1-1,0 1 1,0 0-1,-1 0 1,1 0 0,0 0-1,0-1 1,0 1-1,0 0 1,0 0-1,0 0 1,0 0-1,0-1 1,0 1-1,0 0 1,0 0 0,-1 0-1,1-1 1,0 1-1,0 0 1,0 0-1,1 0 1,-1-1-1,0 1 1,0 0 0,0 0-1,0 0 1,0-1-1,0 1 1,0 0-1,2-3-719,-1 1 0,1 0 0,0-1 0,-1 1-1,1 0 1,4-3 0,18-15-1458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7 182 7298,'0'1'664,"1"1"1,0 0 0,-1-1-1,1 1 1,-1 0 0,0 0-1,0 0 1,0 2 0,-4 28 1712,1-16-1276,2-7-653,0-1-1,1 1 1,0-1 0,0 1-1,1-1 1,3 16 0,-3-21-393,0 0 0,0 0 0,0 0 0,0-1 0,1 1 1,-1 0-1,1-1 0,-1 1 0,1-1 0,0 0 0,0 1 1,1-1-1,-1 0 0,0 0 0,1-1 0,-1 1 0,1 0 1,-1-1-1,1 1 0,0-1 0,-1 0 0,7 2 1,-3-2-31,-1 0 1,1 0 0,0-1-1,0 0 1,-1 1 0,1-2-1,0 1 1,0-1 0,0 0-1,-1 0 1,9-3 0,-9 2-18,-1 1 0,0-1 0,0 0 0,0 0 0,0-1 1,0 1-1,-1-1 0,1 0 0,-1 0 0,1 0 0,-1 0 1,0-1-1,0 1 0,-1-1 0,4-4 0,-5 6 0,0-1 0,-1 1-1,1 0 1,0 0-1,-1-1 1,1 1 0,-1 0-1,0 0 1,0-1-1,0 1 1,0-1 0,0 1-1,0 0 1,-1 0-1,1-1 1,-1 1 0,1 0-1,-1 0 1,0-1 0,0 1-1,0 0 1,-3-4-1,2 2 8,-1 1-1,0-1 0,-1 0 0,1 1 0,-1-1 0,1 1 0,-1 0 0,0 0 0,-8-3 0,8 3 1,-1 1 0,1 0 0,-1 1 0,0-1 0,1 1 0,-1 0 0,0 0 0,0 1 0,0-1 0,0 1 0,-6 0-1,8 1-38,1-1-1,-1 1 0,1-1 0,0 1 0,-1 0 1,1 0-1,0 0 0,0 0 0,0 0 1,0 0-1,0 1 0,0-1 0,0 1 0,0-1 1,0 1-1,0 0 0,1-1 0,-1 1 0,1 0 1,0 0-1,-1 0 0,1 1 0,0-1 1,0 0-1,0 3 0,0-5-80,1 1 1,0 0-1,-1 0 0,1-1 1,0 1-1,0 0 1,-1 0-1,1-1 0,0 1 1,0 0-1,0 0 0,0 0 1,0-1-1,0 1 1,0 0-1,1 0 0,-1-1 1,0 1-1,0 0 0,1 0 1,-1-1-1,0 1 0,1 0 1,-1-1-1,1 1 1,-1 0-1,0-1 0,1 1 1,0 0-1,-1-1 0,1 1 1,0 0-1,14 3-1224</inkml:trace>
  <inkml:trace contextRef="#ctx0" brushRef="#br0" timeOffset="1">286 1 10506,'-2'13'4537,"2"8"-2424,-7 17-545,4 6-96,-1 3-487,-2 4-321,6-6-408,0-4-96,4-6-96,9-10-16,-1-9-104,2-6-424,8-13-1457,-6-10-1007,6-9 1663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7114,'-2'3'1205,"0"1"0,0-1 1,1 0-1,-1 1 0,0 4 1,-5 32 1906,6-34-2581,0 2-39,-1 4 602,0 21 0,2-29-975,0-1 0,0 0 0,1 1-1,0-1 1,-1 0 0,1 0 0,0 0 0,0 1 0,1-1 0,-1 0 0,3 4-1,-3-6-96,0 0 0,0 0 0,0 0 0,0 0 0,0 0-1,0 0 1,0 0 0,0 0 0,0-1 0,0 1-1,1 0 1,-1-1 0,0 1 0,0-1 0,1 1 0,2 0-1,-2-1-7,1 0 0,0 0 0,-1 0-1,1 0 1,0-1 0,-1 1-1,1-1 1,3 0 0,1-2-12,-1 1 0,0-1 0,0 0 0,0-1 1,-1 1-1,8-7 0,-9 6-19,0 0 0,0-1 1,0 1-1,-1-1 0,0 0 1,0 0-1,0 0 0,0 0 0,-1-1 1,0 1-1,0-1 0,0 0 1,-1 1-1,1-9 0,-5 47 79,1-1 0,2 1 0,1 0 0,8 53 0,1-40 70,-5-29 36,-2 0 1,4 32-1,-7-46-137,0-1-1,0 1 1,0-1 0,0 1-1,-1-1 1,1 1 0,-1-1-1,1 1 1,-1-1 0,0 1-1,0-1 1,0 1 0,0-1-1,0 0 1,-1 0 0,1 0-1,-1 0 1,1 0 0,-1 0-1,0 0 1,0 0 0,0 0-1,0-1 1,0 1 0,0-1-1,0 0 1,-1 0 0,1 1-1,0-1 1,-4 0 0,0 1-6,0-1-1,0 1 1,1-2-1,-1 1 1,-1-1 0,1 1-1,0-2 1,0 1 0,0-1-1,0 0 1,1 0 0,-1 0-1,0-1 1,0 0 0,1 0-1,-1-1 1,-9-5 0,12 6-196,0 0 1,-1 0-1,1-1 0,1 1 1,-1-1-1,0 0 1,1 1-1,-1-1 1,1 0-1,0-1 1,0 1-1,0 0 0,0-1 1,0 1-1,1-1 1,0 1-1,0-1 1,0 0-1,0 1 1,0-1-1,1 0 0,-1 0 1,1 1-1,0-1 1,0 0-1,1 0 1,-1 0-1,3-6 1,8-20-1072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8146,'3'2'599,"-1"1"-1,1 0 1,0 0 0,-1 0 0,0 1 0,0-1 0,0 1 0,0-1 0,-1 1-1,1-1 1,-1 1 0,0 0 0,0 0 0,0-1 0,-1 1 0,1 0 0,-1 5-1,0 2 144,0-1-1,-1 0 0,-4 19 1,2-18-288,1 1 1,0 16-1,2-25-243,-1-5-128,3-9-50,2-4-25,1 1 0,1-1 0,0 1 0,12-19 0,-16 30-6,0 0 0,0 1 0,-1-1 0,1 0-1,1 1 1,-1 0 0,0 0 0,1-1 0,-1 1 0,1 1 0,-1-1 0,5-2-1,-6 4 1,-1 0 0,1-1 0,0 1 0,0 0-1,0 0 1,0-1 0,0 1 0,0 0 0,0 0-1,0 0 1,0 0 0,-1 0 0,1 1 0,0-1-1,0 0 1,0 0 0,0 0 0,1 1 0,-1 0 4,0 0 0,0 0 0,0 0 0,0-1 0,0 1 0,0 0 0,0 1 0,0-1 0,-1 0 1,1 0-1,0 0 0,-1 0 0,1 1 0,-1-1 0,2 3 0,2 11 304,-1 0 0,3 19 0,2 15 330,-5-43-755,0-7-730,5-9-1666,-3 1 1338,16-14-182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 12219,'-2'9'1428,"0"0"0,1 0-1,1 0 1,-1 0 0,3 17 0,-2-22-1282,1-1-1,0 0 0,0 0 1,0 0-1,0 1 0,0-1 1,1 0-1,0 0 0,-1-1 1,1 1-1,0 0 0,0-1 1,1 1-1,-1-1 0,0 1 1,1-1-1,-1 0 0,1 0 1,4 2-1,-4-2-121,1-1 0,-1 1-1,1-1 1,0 0 0,0 0 0,-1 0 0,1-1-1,0 1 1,0-1 0,0 0 0,-1 0 0,1 0-1,0 0 1,0-1 0,0 0 0,4-1 0,2-1-8,0-1 1,0 0-1,-1-1 0,16-9 1,-20 11-11,0-1 0,0 1 0,-1-1 0,1 0 0,-1-1-1,8-8 1,-11 12-2,0-1-1,0 0 0,0 1 0,0-1 0,0 0 0,-1 0 1,1 1-1,0-1 0,-1 0 0,0 0 0,1 0 0,-1 0 1,0 0-1,0 1 0,0-1 0,0 0 0,0 0 0,0 0 1,-1 0-1,1 0 0,-1 0 0,1 1 0,-1-1 1,0 0-1,-1-2 0,-1 0 5,1 1 1,-1 0-1,0 0 0,0 0 1,0 0-1,0 0 1,-1 1-1,1-1 0,-1 1 1,1 0-1,-1 0 0,0 1 1,0-1-1,0 1 1,0 0-1,0-1 0,0 2 1,-6-2-1,1 1 2,-1 0-1,1 1 0,0 0 1,-1 1-1,1 0 1,0 0-1,-12 4 1,-29 12-649,88-32-5873,-11 4 5319</inkml:trace>
  <inkml:trace contextRef="#ctx0" brushRef="#br0" timeOffset="1">334 24 8578,'15'15'3897,"-11"0"-1545,2 2-39,-6 2-209,-4-2-336,2-3-703,-2-6-313,1-2-416,-2-2-216,6-4-936,-1-2-753,0 1-1695,4-19-825,11-48 2497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7290,'7'1'3712,"-9"0"-687,-4 1-1393,6-2-527,0 0 103,0 0-104,0 0-280,0 0-416,0 0-184,0 0-1136,0 0-880,0 0 1104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81 7162,'12'29'3154,"-11"-23"3674,-5-4-4390,4-2-2396,-1 0 1,1 0-1,0 0 1,0 0-1,-1 0 1,1 0-1,0 0 1,0 1-1,-1-1 1,1 0-1,0 0 1,0 0-1,-1 1 1,1-1-1,0 0 1,0 0-1,0 0 1,-1 1-1,1-1 1,0 0-1,0 0 1,0 1-1,0 0 1,-10 37 1125,5-7-935,6-22-118,3-8-70,4-6-21,-5 0-18,-1 0-1,-1 0 1,1-1-1,-1 1 0,0-1 1,1-10-1,3-15 21,3 8 2,1 0-1,21-40 0,-30 63-25,1-1 1,-1 1-1,0-1 1,0 1-1,1-1 1,-1 1 0,0-1-1,1 1 1,-1-1-1,0 1 1,1 0-1,-1-1 1,1 1-1,-1-1 1,1 1-1,-1 0 1,1 0-1,-1-1 1,1 1-1,-1 0 1,1 0 0,0-1-1,0 1 6,0 0-1,-1 1 1,1-1-1,-1 0 1,1 0-1,-1 1 1,1-1-1,-1 0 1,1 0-1,-1 1 1,1-1-1,-1 0 1,1 1 0,-1-1-1,0 1 1,1-1-1,-1 1 1,1 0-1,2 3 86,-1 1-1,1 0 0,2 9 0,-3-11-37,2 12 181,0 1 0,-1 0-1,0 0 1,-1 0 0,-1 22 0,3 16 252,10-97-741,-8 28 202,-2 3-7,1 1 0,0-1-1,11-16 1,-14 25 55,0 0 1,0 1-1,0-1 0,1 1 1,-1-1-1,1 1 1,0 0-1,-1 0 0,1 0 1,0 0-1,3-1 1,-4 2 4,-1 0 0,0 1 1,1 0-1,-1-1 0,0 1 1,1 0-1,-1 0 0,1 0 1,-1 0-1,0 0 0,1 0 1,-1 0-1,1 0 0,-1 0 1,0 1-1,1-1 0,-1 1 1,0-1-1,1 1 0,-1-1 1,0 1-1,0 0 0,0 0 1,1-1-1,-1 1 0,0 0 1,0 0-1,0 0 0,1 2 1,-1-2 11,0 1 0,0 0 0,0-1 0,0 1 0,-1 0 0,1 0 0,0 0 0,-1 0 0,0 0 0,1 3 0,0 24 211,-1-15-102,1 8 108,2 20 212,-1-36 84,0-6-1763,1-10-3523,-3 9 4675,0-1-163,0 0-1,1 1 1,-1-1-1,1 0 0,-1 0 1,1 0-1,0 1 1,0-1-1,0 0 0,1-2 1,32-37-3034,-14 19 1357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2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5001,'4'-2'3113,"0"-1"207,1 2-423,-1 1-544,-1 1-265,5 11-584,0 8-231,9 32-297,-17-34-128,0 0-352,-1-9-152,0-6-408,-1-1-504,1-4-1592,1 0 247,0 1 889</inkml:trace>
  <inkml:trace contextRef="#ctx0" brushRef="#br0" timeOffset="1">49 0 10690,'0'1'4097,"2"3"-2625,0 2-607,-2-6-329,0 0 64,0 0-1440,3 1-385,16 6 657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40.8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 7 8146,'-2'-1'982,"-11"-4"766,9 5 4756,12 20-6034,0-1 1,22 36 0,-23-44-412,1 0 0,0-1 0,0 0-1,1 0 1,0-1 0,1 0 0,0 0 0,1-1 0,11 7 0,9 2 188,64 26 0,10 6 188,-85-37-331,10 5 197,47 20 0,-69-33-263,231 82 467,-87-45-284,-116-34 29,0-1 0,48 2 0,-80-8-191,1 0 0,0-1 0,-1 0 0,7-2 0,-8 2-32,0 0-1,0 1 1,0-1 0,0 1-1,0-1 1,1 1 0,-1 0-1,6 0 1,-9 2-814,-2 0-1087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3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198 224 9610,'0'0'143,"-1"0"1,1 0-1,0 0 1,0 0-1,-1 0 1,1 1-1,0-1 1,-1 0-1,1 0 1,0 0-1,0 0 0,-1 0 1,1 0-1,0 0 1,-1 0-1,1 0 1,0 0-1,-1 0 1,1 0-1,0 0 0,0 0 1,-1 0-1,1 0 1,0-1-1,-1 1 1,1 0-1,0 0 1,0 0-1,-1 0 0,1 0 1,0-1-1,0 1 1,0 0-1,-1 0 1,1-1-1,0 1 1,0 0-1,0 0 0,0-1 1,-1 1-1,1 0 1,0 0-1,0-1 1,0 1-1,0 0 1,0 0-1,0-1 0,0 0 1,-4-6 477,-3 0-89,0 0-1,0 0 1,0 1 0,-1 0 0,0 0 0,0 1-1,-1 0 1,-9-5 0,15 9-473,1 0 0,-1 0 0,1 0 0,-1 0 1,1 0-1,-1 1 0,1-1 0,-1 1 0,1 0 0,-1 0 0,0 0 0,1 0 0,-1 0 1,0 0-1,1 1 0,-1-1 0,1 1 0,-1 0 0,1-1 0,-1 1 0,1 1 0,-1-1 1,1 0-1,0 0 0,0 1 0,0-1 0,0 1 0,0 0 0,0 0 0,-3 4 0,1-1-15,1 0 0,1 1 0,-1 0 0,1 0 0,0 0 0,0 0 0,-1 10-1,1-2 12,0-1-1,2 21 0,0-32-51,0 1 0,0-1 0,0 0 0,0 0 0,1 0 0,-1 0 0,1 0 0,0 0 0,0 0 0,-1 0 0,1 0 0,0 0 0,1 0 0,-1 0 0,0-1 0,0 1 0,3 1 0,-3-2-2,1 0-1,-1 0 0,1 0 1,-1 0-1,1 0 0,0 0 1,-1-1-1,1 1 0,0-1 1,0 1-1,0-1 0,-1 0 1,1 0-1,0 0 0,0 0 1,0 0-1,0 0 0,-1 0 1,1-1-1,3 0 0,0-1 1,0 0-1,0-1 0,-1 1 1,1-1-1,-1 0 1,0 0-1,7-6 0,9-7 12,16-13 12,-19 13-7,-8 8-2,1 0 9,-10 8-22,0 0-1,1 0 1,-1 0-1,0 0 1,0 0 0,0 0-1,1 0 1,-1 0 0,0 0-1,0 0 1,0 0 0,1 0-1,-1 0 1,0 0-1,0 1 1,0-1 0,0 0-1,1 0 1,-1 0 0,0 0-1,0 0 1,0 0 0,0 1-1,0-1 1,1 0-1,-1 0 1,0 0 0,0 0-1,0 1 1,0-1 0,0 0-1,0 0 1,0 0 0,0 0-1,0 1 1,0-1-1,0 0 1,0 0 0,0 0-1,0 1 1,0-1 0,0 0-1,0 0 1,0 0 0,0 1-1,0-1 1,0 0-1,0 0 1,0 0 0,0 1-1,-2 14 92,1-12-64,0 11 65,-1-6-47,1 1 0,0-1 0,0 1-1,1-1 1,1 1 0,-1 0 0,1-1 0,2 9 0,-3-16-78,1 0-1,-1-1 1,0 1-1,0 0 1,0-1-1,1 1 1,-1 0-1,0-1 0,1 1 1,-1-1-1,1 1 1,-1 0-1,1-1 1,-1 1-1,1-1 1,-1 1-1,1-1 0,-1 0 1,1 1-1,-1-1 1,1 0-1,0 1 1,-1-1-1,1 0 1,0 0-1,-1 1 0,1-1 1,0 0-1,-1 0 1,1 0-1,0 0 1,-1 0-1,1 0 1,0 0-1,-1 0 0,1 0 1,0 0-1,0 0 1,-1-1-1,1 1 1,-1 0-1,1 0 1,0-1-1,-1 1 0,2-1 1,3-2-528,-1 0 0,1 0 0,-1-1 0,7-5 0,-10 8 462,28-27-1337</inkml:trace>
  <inkml:trace contextRef="#ctx0" brushRef="#br0" timeOffset="1">457 0 12051,'4'16'4921,"-6"15"-2489,-4 5-856,-3 10-335,-3 1-81,3-1-448,1-7-200,5-11-224,3 0-80,4-15-168,0 0-336,0-11-1264,-1-2-809,-1-2 1337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3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92 12099,'0'-1'385,"0"1"1,0 0 0,-1 0 0,1-1 0,0 1 0,-1 0 0,1 0 0,0 0 0,-1-1-1,1 1 1,0 0 0,-1 0 0,1 0 0,-1 0 0,1 0 0,0 0 0,-1 0-1,1 0 1,-1 0 0,0 0 0,-7 4 1371,-3 11-1865,3 6 412,7-15-245,0-3-27,0 1 0,0 0 1,0 0-1,0 6 0,1-8-18,0-1 0,0 0 0,0 1 0,1-1 0,-1 0 0,0 0 0,1 1 0,-1-1 0,1 0 0,-1 0 0,1 0 0,-1 0 0,1 1 0,0-1 0,-1 0 0,1 0 0,0 0 0,0-1 0,0 1 0,2 2 0,0-2 4,-1 1 0,1 0-1,0-1 1,0 0 0,0 0 0,0 0 0,0 0 0,0 0-1,0 0 1,0-1 0,1 0 0,-1 1 0,0-1 0,4-1 0,-2 1-11,0-1 0,-1 0 1,1-1-1,-1 1 0,1-1 1,-1 0-1,1 0 0,-1 0 1,5-3-1,-5 2-3,0 0-1,0 0 1,0-1 0,0 1-1,0-1 1,-1 0 0,1 0-1,-1 0 1,0 0 0,-1 0-1,1-1 1,-1 0 0,0 1-1,0-1 1,0 0 0,0 0-1,-1 0 1,1-8 0,-1 9 5,-2-1 1,1 0 0,0 1 0,-1-1 0,0 1 0,0-1-1,0 1 1,0 0 0,-1-1 0,0 1 0,0 0-1,0 0 1,-4-5 0,5 7 0,-1 0 0,0 0-1,1 0 1,-1 0 0,0 0 0,0 0-1,0 1 1,-1-1 0,1 1 0,0 0-1,0-1 1,-1 1 0,1 0 0,-1 0-1,1 1 1,-1-1 0,0 0 0,1 1-1,-1 0 1,1-1 0,-1 1 0,0 0-1,1 1 1,-4-1 0,1 1-18,0 1 0,-1-1-1,1 1 1,0 0 0,0 0 0,0 0-1,0 1 1,1-1 0,-1 1 0,1 1 0,0-1-1,-1 0 1,1 1 0,1 0 0,-1 0-1,1 0 1,-4 6 0,6-8-105,0-1 0,0 1 1,0 0-1,0 0 0,1 0 0,-1-1 1,1 1-1,-1 3 0,1-4 17,0 0 1,0-1-1,0 1 0,0 0 1,0-1-1,0 1 0,0 0 0,0-1 1,1 1-1,-1 0 0,0-1 1,0 1-1,1-1 0,-1 1 0,0 0 1,1-1-1,-1 1 0,1-1 0,-1 1 1,0-1-1,1 1 0,0-1 1,-1 1-1,1-1 0,-1 0 0,1 1 1,-1-1-1,1 0 0,0 0 1,0 1-1,20 2-967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19 11106,'-4'-3'910,"1"1"-1,0 0 0,0 0 0,-1 0 0,1 0 1,-1 0-1,-5-1 0,7 3-805,0 0-1,1 0 1,-1 0-1,0 0 1,1 0-1,-1 0 1,0 0 0,0 1-1,1-1 1,-1 0-1,1 1 1,-1 0-1,0-1 1,1 1 0,-1 0-1,1 0 1,-1 0-1,1 0 1,0 0-1,-3 3 1,-1 1 12,-1 1 0,1 0 1,1 0-1,-1 1 0,1-1 0,0 1 0,1 0 1,-1 0-1,1 0 0,1 1 0,-3 8 0,-1 11 38,-5 51-1,10-67-108,-4 346 380,7-268-657,-2-83 122,0-2-62,0-1 0,0 0-1,0 0 1,0 0 0,0 0 0,0 0 0,-1 0 0,0 0-1,1 0 1,-1 0 0,0 0 0,-1 0 0,-1 3 0,3-6 72,0 0 1,0 1 0,0-1 0,-1 0 0,1 1-1,0-1 1,0 0 0,-1 1 0,1-1 0,0 0 0,-1 0-1,1 1 1,0-1 0,-1 0 0,1 0 0,0 1-1,-1-1 1,1 0 0,-1 0 0,1 0 0,0 0-1,-1 0 1,1 0 0,-1 0 0,1 0 0,0 0 0,-1 0-1,1 0 1,-1 0 0,1 0 0,-1 0 0,-1-1-308,1 0 1,0 0 0,0 0-1,0 0 1,0 0 0,0 0-1,0 0 1,-2-2 0,-2-5-695,1 0 1,-1-1-1,1 1 1,1-1-1,-1 0 1,1 0-1,1 0 0,-2-15 1,-1 1-60,-20-92 683,9 1 6248,15 111-5225,1-1 1,0 1-1,0 0 0,0 0 0,0 0 1,0-1-1,1 1 0,-1 0 0,2-4 1,-2 7-401,1-1 0,-1 1 1,0-1-1,1 1 0,-1-1 1,0 1-1,1-1 1,-1 1-1,1 0 0,-1-1 1,1 1-1,-1 0 0,1-1 1,-1 1-1,1 0 0,-1 0 1,1-1-1,-1 1 1,1 0-1,0 0 0,1 0 69,-1 0 1,1 0-1,-1 0 0,1 0 0,0 0 1,-1 0-1,1 1 0,-1-1 0,1 1 1,1 0-1,150 58 3874,-138-53-4094,1 0 1,18 3-1,-12-2 1683,-3 3-862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164 357 7618,'1'0'323,"0"0"0,0 0 0,0-1 0,0 1 1,0 0-1,0-1 0,0 1 0,0-1 1,0 1-1,0-1 0,0 0 0,0 1 0,0-1 1,0 0-1,-1 0 0,1 1 0,0-1 0,-1 0 1,2-1-1,-2 0-12,1 0 0,0 0 0,0 0 0,-1 0 0,1 0-1,-1 0 1,1 0 0,-1 0 0,0-3 0,0-1-78,-1 1 1,1 0-1,-1-1 0,0 1 0,-1 0 1,-3-10-1,2 9-183,0 0 0,-1 0 0,0 0 0,0 1 0,0-1 0,-1 1 0,0 0 0,0 1 0,0-1 0,0 1 0,-7-4 0,9 7-34,1-1 0,-1 1 0,0-1 0,0 1 0,0 0 0,0 0 0,0 1 0,0-1 0,0 0 0,-1 1 0,-4 0 0,6 0-7,0 0 1,0 1-1,-1-1 0,1 1 1,0 0-1,0 0 0,0-1 1,0 1-1,0 1 1,0-1-1,0 0 0,0 0 1,0 1-1,1-1 0,-1 1 1,0-1-1,-2 4 0,0 1 14,1 0 1,-1 0-1,1 0 0,1 1 0,-1-1 1,-2 11-1,-8 44 148,12-45-98,0 0 0,1 1 0,2 19 0,-2-33-55,0 1-1,0-1 1,1 0 0,-1 1 0,1-1 0,0 1-1,0-1 1,0 0 0,0 0 0,1 1 0,-1-1-1,1 0 1,2 3 0,-3-6-12,-1 1 0,1 0 0,-1-1 0,1 1 0,0 0 0,0-1 0,-1 1 0,1-1 0,0 1-1,0-1 1,-1 0 0,1 1 0,0-1 0,0 0 0,0 1 0,0-1 0,0 0 0,0 0 0,0 0 0,-1 0 0,1 0 0,0 0 0,0 0 0,0 0 0,0 0-1,0 0 1,0 0 0,0-1 0,0 1 0,-1 0 0,1-1 0,0 1 0,0-1 0,0 1 0,-1-1 0,1 1 0,0-1 0,0 0 0,4-3 7,-1 0 0,0 0 1,1-1-1,4-7 1,1-3 4,-1 0 0,0 0 0,12-29 0,13-55 12,-15 42-12,1-4 5,25-63 69,-40 114 46,-5 10-36,0 1 11,-4 16 262,3-12-342,-11 41 427,-5 50 0,14-68-319,1 1 0,1 0 0,3 28 0,-1-47-92,0 0-1,1 0 1,0 0 0,1 0-1,0-1 1,6 13-1,-8-19-83,1 0-1,-1 0 1,1 0-1,0 0 1,0-1 0,0 1-1,1 0 1,-1-1-1,1 0 1,-1 1-1,1-1 1,0 0-1,0 0 1,0-1-1,0 1 1,0 0 0,0-1-1,0 0 1,1 0-1,-1 0 1,4 1-1,17-1-1216,-2-4 526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5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9810,'7'2'5328,"4"3"-3404,4 1-1253,-11-4-501,1 0 0,-1-1 0,1 0 0,-1 0 0,1 0 0,-1-1 0,1 0 0,0 1 0,-1-2 0,1 1 0,-1 0 0,1-1 0,-1 0 0,1 0 0,-1 0 0,1-1 0,-1 1 0,8-5 0,-6 2-74,-1 0 1,0-1-1,0 1 0,0-1 1,-1 0-1,1 0 0,-1-1 1,0 1-1,-1-1 0,6-10 1,-3 2-43,0 0 1,-1-1 0,6-22 0,-10 32-44,0-1-1,0 1 1,-1 0 0,0 0 0,0-7-1,0 11-7,0-1-1,0 1 1,0 0 0,0 0-1,-1 0 1,1-1-1,0 1 1,-1 0-1,1 0 1,-1 0 0,1 0-1,-1 0 1,0 0-1,1 0 1,-1 0-1,0 0 1,0 0 0,1 0-1,-1 0 1,0 0-1,0 1 1,0-1-1,0 0 1,0 1-1,0-1 1,0 1 0,-1-1-1,0 0 1,1 1-2,0 0 0,0 0-1,0 0 1,0 1 0,0-1 0,0 0 0,0 0 0,1 0 0,-1 1-1,0-1 1,0 1 0,0-1 0,0 0 0,0 1 0,0 0 0,1-1-1,-1 1 1,0-1 0,1 1 0,-1 0 0,0 0 0,1-1 0,-2 2 0,-1 2 0,-2 0-1,-7 8 27,0-1 0,-12 19 0,21-26 4,0 0 0,0 0 0,1 1 0,0-1-1,0 1 1,0-1 0,1 1 0,-1 0 0,1 0-1,0 0 1,0 0 0,1 5 0,0-4 41,0 1 1,1-1-1,0 0 1,0 1-1,0-1 1,1 0-1,0 1 1,1-1-1,-1 0 1,1-1-1,4 8 1,-4-9-39,0 0 0,0 0-1,0 0 1,0-1 0,0 1 0,1-1 0,-1 0 0,1 0 0,0 0 0,0-1 0,0 1 0,1-1-1,-1 0 1,0 0 0,9 2 0,-5-3-186,0 0 0,0 0 0,1-1 0,-1 0 0,0-1 0,0 0 0,0 0 0,1 0 0,10-5 0,14-6-468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105 240 11018,'0'28'3746,"0"-28"-3695,0 1 0,0-1 0,0 0 0,0 0 0,0 0 0,0 0 0,1 0 0,-1 0 0,0 1 0,0-1 0,0 0 0,0 0 0,0 0 0,0 0 0,0 0 0,0 0 0,0 0 0,0 1 0,0-1 0,0 0 0,1 0 0,-1 0 0,0 0 0,0 0 0,0 0 0,0 0-1,0 0 1,0 0 0,0 0 0,1 0 0,-1 0 0,0 0 0,0 0 0,0 0 0,0 0 0,0 0 0,1 0 0,-1 0 0,0 0 0,0 0 0,7-3 1185,3-7 290,-3 2-1080,-1 0-1,-1-1 1,1 0-1,-1 0 1,5-14-1,-3 5-304,9-36 0,-14 44-113,0-1-1,-1 0 1,1-16-1,-2 24-20,0 0-1,0 0 0,0 0 0,-1 0 1,1 0-1,-1 0 0,0 0 1,0 0-1,0 0 0,0 0 0,0 1 1,-1-1-1,1 0 0,-1 1 0,1-1 1,-1 1-1,-3-3 0,4 4-3,0 0 0,0 0 1,0 1-1,0-1 0,0 0 0,-1 1 0,1-1 0,0 1 1,-1-1-1,1 1 0,0 0 0,0-1 0,-1 1 0,1 0 0,-1 0 1,1 0-1,0 0 0,-1 0 0,1 0 0,0 1 0,-1-1 0,1 0 1,0 1-1,-1-1 0,1 1 0,0-1 0,0 1 0,0-1 0,-1 1 1,0 1-1,-1 0 8,0 1 0,0-1 0,0 1 1,0 0-1,1 0 0,0 0 1,-1 0-1,1 0 0,0 1 0,-1 3 1,-2 5 20,1-1 1,1 1-1,0 0 1,1 1-1,-2 17 1,3 65 114,6-40 256,2 0-1,2 0 1,24 75-1,-30-119-300,-1-7-59,-1-1 1,1 1 0,-1 1 0,-1-1-1,1 0 1,0 0 0,-1 0 0,0 0-1,0 0 1,0 1 0,-1 4 0,0-8-35,1 0 1,-1 0-1,0 0 0,1 0 1,-1 0-1,0 0 0,1-1 1,-1 1-1,0 0 0,0 0 1,0 0-1,0-1 0,0 1 1,1-1-1,-1 1 0,-1 0 1,1-1-1,0 0 1,0 1-1,0-1 0,0 0 1,0 1-1,0-1 0,0 0 1,0 0-1,-1 0 0,1 0 1,0 0-1,0 0 0,0 0 1,-2-1-1,-3 0-53,1 0-1,-1-1 1,0 1 0,-10-5-1,11 3-220,0 0 1,0 0-1,0 0 0,1 0 0,-1-1 1,1 1-1,-1-1 0,1 0 0,0-1 1,1 1-1,-1-1 0,1 1 0,0-1 0,0 0 1,0 0-1,-2-8 0,3 6-153,1 0 0,-2-13-1</inkml:trace>
  <inkml:trace contextRef="#ctx0" brushRef="#br0" timeOffset="1">297 42 11082,'4'0'635,"0"1"0,0-1 1,-1 1-1,1 0 0,-1 1 0,1-1 0,-1 1 0,1-1 0,5 5 0,-6-4-385,0 1 1,0 0-1,-1 0 0,1 0 1,-1 0-1,1 0 0,-1 0 1,0 1-1,0-1 1,-1 1-1,1-1 0,-1 1 1,0-1-1,2 8 1,-1 2 172,-1 1 1,0 0 0,0-1-1,-2 1 1,0 0 0,-3 17-1,-1 18 388,4-48-533,0-4-94,-3-14-17,-2-25-64,6 31-89,0 0-1,1 0 1,0 0-1,1 0 1,0 0-1,0 0 0,6-13 1,-6 18-33,1-1 1,0 1 0,1-1-1,-1 1 1,1 0-1,0 1 1,1-1-1,-1 1 1,1-1 0,0 2-1,0-1 1,9-5-1,-10 7-251,0 1-1,1 0 0,-1 0 0,1 0 0,-1 0 0,7 0 0,-8 1-482,0 1 0,-1-1 0,1 1 0,0 0 0,-1 0 0,1 0 0,4 1 0,4 4-937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3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11 157 8226,'1'1'408,"-1"0"209,1 0 0,-1 0 0,1-1 0,-1 1 0,1 0 0,-1 0 0,1 0 0,0-1 0,-1 1 0,1 0-1,0-1 1,0 1 0,1 0 0,12 1 1216,-5-1-1639,-1-1-1,1-1 1,0 0-1,-1 0 1,1 0-1,-1-1 1,9-3-1,-15 4-164,1-1-1,-1 1 1,0 0-1,0-1 1,0 0-1,0 1 0,0-1 1,-1 0-1,1 0 1,-1 0-1,1 0 1,-1 0-1,1 0 1,-1-1-1,0 1 0,1-4 1,0-1 7,0 0 0,0 0 0,-1 0 0,1-9 1,-2 11-10,1-1 1,-2 0 0,1 0 0,0 0-1,-1 0 1,0 1 0,-1-1 0,-1-6-1,2 11-10,1 0-1,-1-1 0,1 1 0,-1 0 0,0-1 1,0 1-1,1 0 0,-1 0 0,0 0 1,0 0-1,0 0 0,0 0 0,0 0 0,-1 0 1,1 0-1,0 0 0,0 1 0,-1-1 1,1 1-1,0-1 0,-1 1 0,1-1 1,0 1-1,-1-1 0,1 1 0,-1 0 0,1 0 1,-1 0-1,1 0 0,0 0 0,-1 0 1,1 0-1,-1 1 0,1-1 0,-1 0 0,1 1 1,0-1-1,-1 1 0,0 0 0,-5 2 30,1 0 0,0 1 0,0 0 0,0 0-1,0 0 1,1 0 0,0 1 0,0 0 0,-9 11-1,10-12 11,1 1-1,0-1 1,0 1 0,0 0-1,1 0 1,0 0-1,0 1 1,0-1-1,0 1 1,1-1 0,0 1-1,-1 9 1,2-8 62,0-1 0,0 1 1,1-1-1,0 0 0,3 11 1,-3-15-89,-1 0 1,1 0 0,0 0 0,0 0 0,1 0 0,-1 0 0,0-1 0,1 1 0,-1 0 0,1-1 0,-1 1 0,1 0 0,0-1-1,0 0 1,0 0 0,0 1 0,0-1 0,0 0 0,3 1 0,3 0 2,0 0 1,0 0-1,0-1 0,0 0 1,0 0-1,1-1 0,-1 0 1,11-2-1,-5 0-18,0 0 0,0-1 0,0-1 0,13-5 0,-15 4-14,0 0 1,-1 0 0,0-1-1,0-1 1,-1 0 0,1 0-1,-1-1 1,-1 0 0,0-1-1,0 0 1,8-11 0,-15 17 1,0-1 0,0 1 0,0-1 0,-1 1 0,0-1 0,1 0 0,-1 1 0,0-1 0,-1 0 0,1 0 1,-1 0-1,1-4 0,-1 6-1,0 0 1,0 1 0,-1-1 0,1 1 0,0-1-1,0 0 1,-1 1 0,1-1 0,-1 1 0,0-1-1,1 1 1,-1 0 0,0-1 0,0 1 0,0 0-1,0-1 1,0 1 0,0 0 0,0 0-1,0 0 1,0 0 0,-1 0 0,1 0 0,0 0-1,-1 0 1,1 0 0,-1 1 0,1-1 0,-1 1-1,1-1 1,-1 1 0,-2-1 0,1 1 2,1 0 1,0 0 0,-1 0 0,1 1-1,-1-1 1,1 0 0,0 1 0,-1 0-1,1 0 1,0 0 0,-1 0 0,1 0-1,0 0 1,0 0 0,0 1-1,0-1 1,0 1 0,1-1 0,-1 1-1,0 0 1,1 0 0,-1 0 0,-1 2-1,-1 2 44,1-1 0,0 1 0,0 0 0,0 0-1,1 0 1,-1 0 0,-1 10 0,3-12-17,0 1 0,1-1 0,0 0 0,-1 0 0,1 1 0,1-1 0,-1 0 0,1 0 0,-1 0-1,1 0 1,0 1 0,1-1 0,-1 0 0,1-1 0,0 1 0,0 0 0,0 0 0,0-1 0,1 1 0,-1-1 0,1 0 0,0 0 0,0 0 0,0 0 0,0 0 0,1-1 0,-1 1 0,1-1 0,4 2 0,0 0-143,0-1-1,0 0 1,0 0 0,1-1 0,-1 0 0,16 1 0,-1-2-1101,31-3 0,-13-1 305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5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17 3409,'1'-4'6441,"4"0"-3451,-2-1-1335,-3 2 2615,0 3-3987,-6 0 857,-8 4-1001,0 0 0,1 1 0,-18 9 0,19-8-69,-5 2 139,-26 18 0,16-8 58,23-16-201,0 0 0,1 1 1,-6 4-1,8-6-58,1-1 1,-1 0 0,1 1 0,-1-1 0,1 1 0,-1-1-1,1 1 1,0-1 0,-1 1 0,1-1 0,0 1 0,-1-1-1,1 1 1,0-1 0,0 1 0,0-1 0,-1 1 0,1 0-1,0-1 1,0 1 0,0-1 0,0 1 0,0 0 0,0-1-1,0 1 1,0-1 0,0 1 0,1 0 0,-1-1 0,0 1 0,0-1-1,0 1 1,1-1 0,-1 1 0,0-1 0,1 1 0,0 0-1,5 5 13,1-1 0,0 0 0,0 0-1,1-1 1,-1 0 0,1 0 0,0-1-1,0 0 1,10 2 0,13 3 28,31 4 0,-49-11-55,40 9 107,-45-9-141,-1 1 0,0 1 0,0-1 1,12 8-1,-19-10-13,0 0 0,0 0-1,0 0 1,0 0 0,0 0 0,0 0 0,-1 0 0,1 0 0,0 0 0,0 0-1,0 0 1,0 0 0,0 0 0,0 0 0,0 0 0,0 0 0,0 0 0,0 0-1,0 0 1,0 0 0,0 1 0,0-1 0,0 0 0,0 0 0,0 0 0,0 0-1,0 0 1,0 0 0,0 0 0,0 0 0,0 0 0,0 0 0,0 0 0,0 1 0,0-1-1,0 0 1,0 0 0,0 0 0,0 0 0,0 0 0,0 0 0,0 0 0,0 0-1,0 0 1,0 0 0,0 0 0,0 1 0,0-1 0,0 0 0,0 0 0,0 0-1,0 0 1,0 0 0,0 0 0,0 0 0,1 0 0,-1 0 0,0 0 0,0 0-1,0 0 1,-9 1-2667,6-1 2143,-12 1-1399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5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8458,'0'0'3721,"10"1"-1665,-2-2-712,3 2 49,5 3-129,0-1-184,6 3-256,2-2-88,8-2-207,0-4-121,3-6-208,-3 2-80,-11-2-72,-4 1-8,-10 4-464,-6 3-633,-9 2 689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5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9042,'-1'-1'2380,"1"2"413,2 6 2080,15 92-2481,-14-76-1890,-1-11-234,7 62 1115,-9-65-1218,1 0 0,-2-1 0,1 1 0,-1-1 0,0 1 0,-4 11 0,5-20-160,0 0 1,0 0-1,0 1 0,0-1 0,0 0 1,0 0-1,0 0 0,0 0 1,0 1-1,0-1 0,0 0 1,0 0-1,0 0 0,0 0 0,0 0 1,0 1-1,0-1 0,0 0 1,0 0-1,-1 0 0,1 0 0,0 0 1,0 0-1,0 1 0,0-1 1,0 0-1,0 0 0,-1 0 1,1 0-1,0 0 0,0 0 0,0 0 1,0 0-1,0 0 0,-1 0 1,1 0-1,0 1 0,0-1 1,0 0-1,0 0 0,0 0 0,-1 0 1,0-10 135,4-10-144,1 1 0,0-1-1,12-29 1,-9 31 2,0-1 1,2 2-1,20-34 0,-27 48 3,0 0-1,1-1 0,-1 1 0,1 0 1,0 0-1,0 0 0,0 1 0,0-1 0,0 1 1,1-1-1,-1 1 0,1 0 0,0 0 1,0 1-1,-1-1 0,1 1 0,0 0 0,0 0 1,0 0-1,0 1 0,0-1 0,1 1 1,-1 0-1,4 0 0,-1 2 4,0-1 1,0 1-1,0 0 0,-1 1 1,1-1-1,-1 2 0,1-1 1,-1 0-1,0 1 0,0 0 1,-1 1-1,1-1 0,-1 1 1,7 8-1,-7-7 55,1 1 0,-2 0 1,1 0-1,-1 0 0,0 1 0,0 0 1,-1-1-1,0 1 0,0 0 0,-1 0 1,2 17-1,-3-15 121,0 1 0,-2 0 1,1 0-1,-1-1 0,-1 1 0,0 0 0,0-1 1,-5 12-1,5-19-969,1-5-2050,1 0 2223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41.6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69 5433,'11'-18'1861,"12"-22"-1,-22 39-1640,0 0 0,-1 0-1,1 0 1,0 0 0,0 0 0,0 1 0,-1-1 0,1 0 0,0 1-1,0-1 1,1 0 0,-2 1-180,0 0-1,1 0 0,-1 0 1,0 0-1,0 0 1,0 0-1,0 0 1,0 0-1,0 0 1,0 0-1,0-1 0,0 1 1,0 0-1,0 0 1,0 0-1,0 0 1,0 0-1,0 0 1,0 0-1,0 0 0,0 0 1,0 0-1,0 0 1,1 0-1,-1 0 1,0 0-1,0 0 1,0 0-1,0 0 0,0 0 1,0 0-1,0 0 1,0 0-1,0 0 1,0 1-1,0-1 1,0 0-1,0 0 0,0 0 1,0 0-1,0 0 1,0 0-1,0 0 1,0 0-1,0 0 1,1 0-1,-1 0 0,0 0 1,0 0-1,0 0 1,0 0-1,0 0 1,0 0-1,0 0 1,0 0-1,0 0 1,0 0-1,0 1 0,0-1 1,0 0-1,0 0 1,-6 7 1373,4-4-1210,0-1 0,1 1 0,-1 0 0,0 0 0,1-1 0,0 1 0,0 0 0,0 0 0,-1 6 0,-4 33 1021,5-30-1022,-1 14 188,3 27 0,-1-24-221,3 8 90,8 48 0,-4-39-103,12 99 197,21 135 263,-1-70-114,8 123 310,-44-313-701,5 18-1,-8-38-104,0 0-1,0 0 1,0 0-1,0 0 1,0 0-1,0 0 1,0 0-1,0 0 1,0 0-1,0 0 1,0 0-1,0 0 1,0 0-1,0 1 1,0-1-1,0 0 1,0 0-1,0 0 1,0 0-1,0 0 1,0 0-1,0 0 1,0 0-1,0 0 1,0 0-1,0 0 1,0 0-1,0 0 1,0 0-1,0 0 1,-1 0-1,1 0 1,0 0-1,0 0 1,0 0-1,0 0 1,0 0-1,0 0 1,0 0-1,0 0 1,0 0-1,0 0 1,0 0-1,0 0 1,0 0-1,0 0 1,0 0-1,0 0 1,0 0-1,0 0 1,0 0-1,0 0 1,-1 0-1,1 0 1,0 0-1,0 0 1,0 0-1,0 0 1,0 0-1,0 0 1,0 0-1,0 0 1,0 0-1,0 0 1,0 0-1,0 0 1,0 0-1,0 0 1,0 0-1,-2-2-1125,1 2-2480,3 0 2353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6:5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14315,'6'-1'5097,"4"1"-3969,1 0 145,-4 0-1,1 1-104,-3-1-608,-1 0-184,-4-1-176,0 1-216,-1-1-1464,0-1 1096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209 391 5145,'31'19'2667,"-21"-10"1767,-10-9-4305,0 0-1,0 0 1,0 0 0,0 0 0,0 0 0,0 0 0,0 0 0,1 0 0,-1 0 0,0 0 0,0 0-1,0 0 1,0-1 0,0 1 0,0 0 0,0 0 0,0 0 0,0 0 0,0 0 0,0 0 0,0 0 0,0 0-1,0 0 1,0 0 0,0 0 0,0 0 0,0 0 0,0 0 0,0 0 0,0 0 0,0 0 0,0 0-1,0 0 1,1 0 0,-1 0 0,0 0 0,0 0 0,0 0 0,0 0 0,0 0 0,0 0 0,0 0 0,0 0-1,0 0 1,0 0 0,0 0 0,0 0 0,0 0 0,0 0 0,2-9 1215,0 3-1302,-1-1 0,1 0-1,-1 0 1,0 0 0,-1 0 0,0-10 0,-1 13-34,0 0 1,1-1 0,-2 1 0,1 0 0,0 0 0,-1 0 0,0 0 0,0 0 0,0 0 0,0 0 0,-5-5 0,-2-1 21,0 0-1,0 1 1,-18-14 0,22 19-15,-1 0 1,1 0 0,-1 1 0,-1-1-1,1 2 1,0-1 0,-1 1-1,-12-3 1,16 4 0,0 1 0,0 0 0,-1 0 0,1 0-1,0 0 1,0 1 0,0 0 0,-1-1 0,1 1 0,0 0 0,0 0 0,0 1 0,0-1-1,0 1 1,1-1 0,-1 1 0,0 0 0,1 0 0,-1 0 0,1 0 0,0 1-1,-1-1 1,1 0 0,-3 6 0,0 0 66,0 0 1,1 1-1,0 0 0,0 0 0,0 0 0,2 0 1,-4 12-1,3-1 184,0 1 1,1 0-1,1 38 1,2-48-155,0 0 0,0 0 0,1 0 0,1 0 0,0 0 1,0-1-1,1 1 0,9 17 0,-10-24-80,-1 0 1,1 0-1,0 0 1,0-1-1,0 1 0,1-1 1,4 4-1,-6-6-24,0 1 0,0-1 0,0 0 0,0 0 1,1 0-1,-1 0 0,0 0 0,1 0 0,-1-1 0,1 1 0,-1-1 0,1 0 0,-1 0 0,1 0 0,2 0 0,0 0-5,0-1 0,-1 0 0,1 0 1,0-1-1,-1 0 0,0 1 0,1-1 0,-1-1 0,7-4 0,-4 3-7,-1-1 0,0-1 0,-1 1 0,1-1-1,6-9 1,-3 1-35,-1 0-1,1 0 0,-2-1 1,11-31-1,-9 15 0,-2 0 0,-1-1 1,-1 1-1,-2-1 0,-1 0 0,-2 0 0,-3-33 0,2 59 43,-5-94 66,6 99-66,0-7 28,0-1-1,-1 1 0,0 0 1,-2-10-1,3 18-27,0 0-1,0 0 0,0 0 1,0 0-1,0 0 1,0 0-1,0 0 1,-1 0-1,1 0 0,0 0 1,0 0-1,0 0 1,0 0-1,0 0 1,0 0-1,0 0 1,0 0-1,0 0 0,0 0 1,0 0-1,0 0 1,0 0-1,-1 0 1,1 0-1,0 0 0,0 0 1,0 0-1,0 0 1,0 0-1,0 0 1,0 0-1,0 0 1,0 0-1,0 0 0,0 0 1,0 0-1,0 0 1,0 0-1,0 0 1,0 0-1,-1 0 0,1-1 1,0 1-1,0 0 1,0 0-1,0 0 1,0 0-1,0 0 1,0 0-1,0 0 0,0 0 1,0 0-1,0 0 1,0 0-1,0 0 1,0 0-1,0 0 0,0-1 1,0 1-1,0 0 1,0 0-1,0 0 1,0 0-1,0 0 1,0 0-1,0 0 0,0 0 1,0 0-1,1 0 1,-4 7 94,0 18 18,0 15 113,2 0 1,7 62 0,2-44 121,16 65 1,-20-106-331,1 0 1,1 0-1,0 0 1,1-1-1,11 18 1,-16-30-172,1 0 1,0 0 0,0-1 0,0 1 0,0-1-1,1 0 1,-1 0 0,6 3 0,-7-4-129,0-1 0,0 0 0,0 0 0,0 0 0,0 0 0,0 0 0,0 0 0,0-1 0,1 1 0,-1-1 0,0 0 0,1 1 0,-1-1 0,0 0 0,1 0 0,-1-1 0,4 1 0,9-8-1469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9010,'5'1'889,"0"1"0,0-1 0,0 0 0,0 0 0,0 0 0,1-1-1,6 0 1,-9 0-684,0 0 0,0-1-1,0 0 1,0 1 0,0-1-1,0 0 1,0 0 0,0-1-1,0 1 1,0 0 0,0-1-1,-1 0 1,4-3 0,0-1-82,0 0 1,0 0-1,-1-1 1,0 0 0,-1 0-1,0 0 1,0-1-1,4-10 1,-3 7-89,-2-1 0,1 0 0,-2 0 0,1 0-1,0-15 1,-3 21-17,0 0 0,-1 0 1,1-1-1,-1 1 0,0 0 0,-3-8 0,3 12-3,0-1-1,1 1 1,-1 0 0,0 0 0,0 0 0,0 0 0,-1 0-1,1 0 1,0 0 0,-1 0 0,0 1 0,1-1-1,-1 1 1,0-1 0,1 1 0,-1-1 0,0 1-1,0 0 1,-4-2 0,4 3 10,0 0 0,1 0 0,-1 0 0,0 0 0,0 0 0,0 0 0,1 0 0,-1 1-1,0-1 1,0 1 0,1-1 0,-1 1 0,0-1 0,1 1 0,-1 0 0,1 0 0,-1 0 0,1 0 0,-1 0 0,1 0 0,0 1-1,0-1 1,-1 0 0,1 1 0,-1 2 0,-3 2 93,1 1 0,-1 0 0,2 0 0,-5 10 0,4-6 33,1 0 0,0 1 0,0-1 0,1 0 0,1 1 0,0-1 0,1 21 1,1-18 21,1 1 0,0 0 0,1 0 0,1-1 0,7 20 0,-8-27-132,0-1-1,0 0 1,0 0 0,1 0 0,0 0 0,0-1 0,5 6-1,-6-8-97,1 0 0,-1 0-1,0-1 1,1 1 0,-1-1-1,1 0 1,0 0 0,0 0-1,0 0 1,0-1 0,0 0-1,6 2 1,-3-2-334,0-1-1,0 1 0,0-1 1,0-1-1,0 1 1,0-1-1,-1 0 1,1-1-1,11-3 1,-3-2-285,17-9 1,-32 16 668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9 9354,'-26'-8'4057,"10"19"-1537,-1 1-943,4 14 15,0 7-112,3 2-367,1 4-265,6-3-408,3-5-136,11 0-216,5-6-64,2-9-184,5-6-280,8-10-864,-1-6-841,12-12 1305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31 10066,'-4'23'3588,"-7"64"2663,10-76-5776,1 0 0,0 0 0,1 0 0,0 0 0,4 18 1,-4-27-455,0 1 1,0 0-1,0 0 1,0-1 0,1 1-1,-1-1 1,0 1 0,1-1-1,0 0 1,0 1-1,0-1 1,0 0 0,0 0-1,0 0 1,0-1 0,1 1-1,-1 0 1,0-1 0,1 0-1,0 1 1,-1-1-1,1 0 1,0 0 0,0 0-1,-1-1 1,1 1 0,0-1-1,0 0 1,0 1-1,0-1 1,0-1 0,-1 1-1,1 0 1,0-1 0,0 1-1,0-1 1,0 0 0,-1 0-1,1 0 1,0 0-1,-1 0 1,1-1 0,-1 1-1,1-1 1,-1 0 0,0 1-1,0-1 1,0 0 0,3-4-1,-2 2-19,0 1 1,-1-1-1,0 0 0,0 0 0,0 0 1,0 0-1,-1 0 0,1 0 0,-1-1 1,0 1-1,0-1 0,-1 1 0,1 0 1,-1-1-1,0 1 0,0-1 0,-1 1 1,1-1-1,-3-6 0,1 3 6,0-1 1,-1 0-1,-1 1 0,1-1 1,-1 1-1,-1 0 0,0 0 1,-9-12-1,5 9 14,-1 0 0,-13-10 0,19 18-15,0-1 0,0 1-1,0 1 1,0-1-1,-1 0 1,1 1-1,-1 0 1,0 0 0,-8-2-1,12 4-25,-1 0 0,1 0 0,0-1-1,0 1 1,-1 1 0,1-1 0,0 0 0,0 0-1,0 0 1,-1 1 0,1-1 0,0 0 0,0 1-1,0-1 1,0 1 0,0 0 0,-1-1 0,1 1-1,0 0 1,0-1 0,1 1 0,-1 0 0,0 0-1,0 0 1,0 0 0,1 0 0,-1 0 0,0 0-1,1 0 1,-1 0 0,1 1 0,-1-1 0,1 0-1,-1 2 1,0 1-246,0 1-1,0-1 1,1 1 0,-1 0-1,1-1 1,0 1-1,0 0 1,2 5-1,6 24-766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115 295 11634,'-4'-5'1289,"-1"0"-1,0 0 1,0 1-1,0 0 0,-1 0 1,-8-4-1,13 7-1204,-1 0-1,1 1 0,0-1 1,-1 1-1,1-1 0,-1 1 1,1 0-1,-1-1 0,1 1 1,-1 0-1,1 0 0,-1 0 0,1 0 1,-1 0-1,1 0 0,-1 0 1,1 1-1,-1-1 0,1 1 1,-1-1-1,1 1 0,0-1 1,-1 1-1,1 0 0,0 0 1,-1-1-1,1 1 0,0 0 1,0 0-1,0 0 0,0 1 1,0-1-1,0 0 0,0 0 1,-1 3-1,-1 3-53,0 0 0,0 1 0,1 0-1,0-1 1,1 1 0,-2 12 0,1-3-23,1-7-6,0 0 0,1 0-1,0 0 1,0 0 0,1 0 0,1 0-1,3 12 1,-4-17-1,1 1 1,0-1-1,0 0 0,1 1 0,0-1 0,3 5 1,-4-8-1,0 1 0,0-1 0,0 1 0,1-1 0,-1 0 0,1 0 0,-1 0 0,1 0 0,0 0 0,0-1 0,4 2 0,-6-2-1,1 0 0,0 0 0,-1-1 0,1 0 0,0 1 0,0-1 0,-1 0 1,1 1-1,0-1 0,0 0 0,-1 0 0,1-1 0,0 1 0,0 0 0,-1 0 0,1-1 0,0 1 0,-1-1 0,1 0 0,0 1 0,-1-1 0,1 0 0,-1 0 0,1 0 1,-1 0-1,0 0 0,1 0 0,-1-1 0,0 1 0,0 0 0,0-1 0,0 1 0,2-3 0,1-6-83,1 0 0,-1 0 0,-1-1 0,0 1 0,3-18 0,-5 26 61,9-63-1160,3-100 0,1-7 842,-11 156 549,-2 18 127,0 10 56,1 48 447,3 0 1,3-1-1,2 0 1,30 99-1,-35-141-665,12 22-1,-15-34-321,0-1 0,0 0-1,1-1 1,-1 1 0,1 0 0,0-1 0,0 1 0,0-1 0,1 0-1,6 5 1,-9-8 17,-1 1 0,1-1 0,0 0 0,0 1 1,-1-1-1,1 0 0,0 1 0,0-1 0,0 0 0,-1 0 0,1 0 0,0 0 0,2 0 0,11-7-1049</inkml:trace>
  <inkml:trace contextRef="#ctx0" brushRef="#br0" timeOffset="1">521 277 12651,'16'18'5201,"-8"19"-2657,-7 1-799,5 2-249,-2-4-208,8-8-568,-6-8-311,-2-12-489,3-7-409,-12-7-1039,-1-9-744,-2-10-1713,-4-7 2408</inkml:trace>
  <inkml:trace contextRef="#ctx0" brushRef="#br0" timeOffset="2">389 119 8746,'15'1'3841,"-2"6"-1841,5 2-840,-2-1-568,-3 0-616,8-1-1552,-4-7-896,10 1 1327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8906,'8'19'2570,"-1"0"0,0 1 1,5 31-1,5 63 1698,-15-98-3649,-1 0-185,0-10-270,-1-1-1,1 1 1,2 8 0,5-39-1597,2-7 285,0 1-1,2-1 1,19-34-1,-29 63 1209,0 0-1,0 0 0,1 0 1,-1 0-1,0 1 1,1-1-1,0 1 0,0-1 1,5-2-1,-7 4 7,0 1 0,0-1 0,0 1 0,0-1-1,-1 1 1,1 0 0,0 0 0,0-1 0,0 1-1,0 0 1,1 0 0,-1 0 0,0 0 0,0 0 0,0 0-1,0 1 1,0-1 0,0 0 0,0 0 0,0 1-1,-1-1 1,1 0 0,0 1 0,0-1 0,0 1 0,0 0-1,0-1 1,0 1 0,-1 0 0,1-1 0,0 1-1,-1 0 1,1 0 0,0-1 0,-1 1 0,1 0 0,-1 0-1,1 0 1,-1 0 0,1 1 0,1 3 185,0 1-1,0 0 1,0-1 0,-1 1 0,0 0-1,0 0 1,0 8 0,-2 43 709,1-46-820,-6 43-1182,6-50-518,1-5 568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139 221 8882,'8'0'1291,"-1"1"-1,1-1 1,-1 0 0,1 0-1,-1-1 1,1 0 0,12-4-1,-16 4-1043,-1-1 0,1 1 1,-1-1-1,1 0 0,-1 0 0,0-1 0,0 1 0,0-1 0,0 1 0,0-1 0,-1 0 0,1 0 0,-1 0 0,0-1 1,0 1-1,3-7 0,0-1-66,0 0 0,-1-1 0,3-14-1,-6 21-144,0 0 0,0 0 0,-1 0 0,1 0 0,-1-1 0,-1 1 0,1 0 0,-1 0 0,1 0 0,-3-6 0,2 8-16,0 0 0,-1 1 0,1-1 1,-1 1-1,1-1 0,-1 1 1,0 0-1,0 0 0,0 0 1,0 0-1,0 0 0,0 0 0,-1 0 1,1 1-1,-1-1 0,1 1 1,-1-1-1,0 1 0,1 0 0,-1 0 1,0 1-1,-4-2 0,5 2-16,1 0 0,0 0 0,0 0 0,-1 0 1,1 0-1,0 0 0,0 0 0,-1 1 0,1-1 0,0 0 0,0 1 0,-1-1 0,1 1 0,0 0 0,0-1 0,0 1 0,0 0 0,0-1 0,0 1 0,0 0 0,0 0 0,0 0 0,0 0 0,1 0 0,-1 0 0,0 0 0,1 0 0,-1 0 0,1 1 0,-1-1 0,1 0 0,-1 2 1,-1 4-9,0 0 1,1 1 0,0-1-1,-1 11 1,2-15 4,-1 49 99,3 0 1,12 76-1,22 51 582,-16-92-381,-15-62-156,1 35 0,-5-47-74,-1 0-1,0 0 1,-1 0-1,-4 16 1,4-23-31,-1-1 1,0 1-1,0-1 1,0 1 0,-1-1-1,0 0 1,0 0-1,0 0 1,-7 8-1,7-10-9,0 0-1,0 0 0,0-1 1,-1 1-1,1-1 0,-1 1 1,0-1-1,1 0 0,-1-1 0,0 1 1,0 0-1,0-1 0,0 0 1,-5 1-1,1-2-1,0 1 0,0-1 0,1-1 0,-1 1 1,0-2-1,0 1 0,1-1 0,-1 0 0,0 0 0,1-1 0,0 0 0,0 0 0,0-1 1,-11-7-1,14 8-54,0 0 0,0 0 1,0 0-1,1 0 0,-1-1 1,1 0-1,0 0 0,0 0 1,0 0-1,1 0 0,-1-1 1,1 1-1,0-1 0,0 1 1,1-1-1,0 0 0,-1 0 1,1 0-1,1 0 0,-1 1 1,1-1-1,0 0 0,0 0 1,1-7-1,2 1-251,0 1 0,0-1 0,1 1 0,0 0 0,1 0 0,1 0 0,-1 1 1,1-1-1,10-10 0,40-39-726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5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77 7114,'2'-3'748,"0"-1"0,-1 0 1,1 0-1,-1 0 1,0 0-1,0 0 1,0-5-1,-1 8-536,0-1-1,0 1 1,0-1 0,-1 1-1,1-1 1,0 1 0,-1-1-1,1 1 1,-1-1 0,1 1 0,-1 0-1,0-1 1,0 1 0,1 0-1,-1 0 1,0-1 0,0 1-1,0 0 1,0 0 0,-1 0-1,1 0 1,0 0 0,-2-1-1,0 1 29,0-1 0,0 1-1,0 0 1,-1 0 0,1 0 0,0 1-1,0-1 1,-1 1 0,1-1 0,0 1-1,-1 0 1,1 1 0,0-1 0,-1 0-1,1 1 1,0 0 0,-6 2 0,0 0 21,1 0 0,-1 1 0,1 0 0,0 1 1,-11 8-1,14-10-158,0 1 0,0 1 0,1-1 0,-9 10 0,11-11-82,1 0-1,-1-1 1,1 1-1,-1 0 1,1 0-1,0 0 1,0 0-1,0 0 0,0 0 1,1 0-1,-1 0 1,1 5-1,0-2-13,1 0 0,0-1-1,0 1 1,0-1-1,1 0 1,0 1 0,0-1-1,0 0 1,0 0 0,1 0-1,0 0 1,0-1 0,7 8-1,5 5 8,0-1-1,21 15 1,-28-24-4,5 5 4,27 23 28,-35-30-24,-1 1-1,1-1 1,-1 1-1,0-1 1,5 10 0,-9-14-9,0-1 1,1 1 0,-1 0-1,0 0 1,1-1 0,-1 1-1,0 0 1,0 0 0,0-1-1,0 1 1,0 0 0,0 0-1,0 0 1,0-1 0,0 1-1,0 0 1,0 0 0,0-1 0,-1 1-1,1 0 1,-1 1 0,0-1 41,0 1 1,0-1 0,0 0 0,-1 1-1,1-1 1,-1 0 0,-1 1-1,-8 8 259,8-8-284,1 0 0,-1 0 0,1 0 0,-1-1 0,0 1-1,0-1 1,0 1 0,0-1 0,0 0 0,0 0 0,0 0 0,0-1 0,-1 1 0,1-1 0,-4 1 0,2-1-358,0 0 0,-1 0 0,1-1 0,0 0 0,0 0 0,0 0 0,0 0 0,-9-4 0,14 5 257,0 0-1,-1-1 0,1 1 1,0 0-1,-1 0 1,1 0-1,0 0 0,-1-1 1,1 1-1,0 0 0,-1 0 1,1-1-1,0 1 0,-1 0 1,1-1-1,0 1 1,0 0-1,0-1 0,-1 1 1,1 0-1,0-1 0,0 1 1,0-1-1,0 1 0,0 0 1,0-1-1,0 0 1,0 0-70,1-1 0,-1 0-1,1 1 1,0-1 0,0 1 0,0 0 0,2-3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11322,'-5'2'6318,"2"2"-3839,1 8-1870,1-9 112,-2 12-289,1 1 0,0-1 0,2 0 0,-1 0 0,2 1 0,3 24 0,-2-34-280,-1-1 1,1 0-1,-1 1 0,1-1 1,1 0-1,-1 0 1,1 0-1,0 0 0,5 6 1,-5-8-110,-1 0 1,1-1 0,0 1-1,1-1 1,-1 1-1,0-1 1,1 0 0,-1 0-1,1-1 1,-1 1 0,1-1-1,0 1 1,0-1-1,7 1 1,-7-2-52,0 1 1,0-1-1,0 0 0,0 0 0,0-1 1,1 1-1,-1-1 0,0 0 0,0 0 1,0 0-1,0 0 0,0-1 0,5-3 1,-4 2-20,0 0 1,0-1-1,-1 1 0,0-1 1,1 0-1,-1-1 1,0 1-1,5-9 1,-3 4-5,-1-1-1,-1 1 1,1-1-1,-1 0 1,-1 0 0,0 0-1,0 0 1,-1-1 0,-1 1-1,1-12 1,-1-9 106,-1 50 116,0 0 0,7 34 1,-5-45-172,0 0 1,0-1-1,1 0 0,-1 1 0,2-1 1,-1 0-1,1-1 0,0 1 0,1-1 1,5 7-1,-8-10-187,1-1 0,-1 1 0,1-1-1,0 0 1,0 0 0,0 0 0,0 0 0,0-1 0,0 1-1,0-1 1,0 0 0,1 0 0,-1 0 0,1 0 0,-1 0-1,0-1 1,1 0 0,-1 1 0,5-2 0,19-5-980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42.51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147 1 7642,'-6'3'443,"0"1"1,0 0-1,0 0 1,0 0 0,1 1-1,0 0 1,0 0 0,0 1-1,0-1 1,-6 12-1,7-10-144,1-1 1,1 1-1,-1 0 0,1 0 0,-2 11 0,0 0 23,-7 28 178,3-1 1,-4 56-1,-1 21 50,-2 32-57,29 205 132,-10-301-526,19 153 233,-9-98-103,71 369 440,-36-175-445,-24-119-92,-14-127 129,20 65 0,-20-94-131,-4-11-35,0 0 0,-2 0-1,6 41 1,-10-35-61,-1-4-76,2-1 0,0 0-1,11 42 1,-13-64-117,3 9-26,-3-9 111,0 0-1,0 0 1,0 1 0,0-1 0,0 0-1,0 0 1,0 0 0,1 0 0,-1 0-1,0 1 1,0-1 0,0 0-1,0 0 1,0 0 0,0 0 0,0 0-1,0 0 1,0 0 0,0 0 0,0 1-1,1-1 1,-1 0 0,0 0-1,0 0 1,0 0 0,0 0 0,0 0-1,0 0 1,0 0 0,1 0 0,-1 0-1,0 0 1,0 0 0,0 0 0,0 0-1,0 0 1,0 0 0,1 0-1,-1 0 1,0 0 0,0 0 0,0 0-1,0 0 1,0 0 0,1 0 0,-1 0-1,0 0 1,0 0 0,0 0-1,0 0 1,0 0 0,0 0 0,0 0-1,1-1 1,-1 1 0,0 0 0,0 0-1,0 0 1,0 0 0,0 0 0,0 0-1,3-8-1321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10898,'-12'1'5281,"0"6"-1688,-5 6-1688,-1 7-105,-4 5-536,5 7-280,8 1-471,-5 2-137,12-2-144,2 1-72,9-4-104,6-3-40,10-9-176,3-6-360,6-12-1025,9-6-863,4-14 1416</inkml:trace>
  <inkml:trace contextRef="#ctx0" brushRef="#br0" timeOffset="1">501 73 9322,'0'-1'301,"1"0"0,-1 0 0,0 0 0,0 0 0,0 0 0,0 1 0,0-1 0,0 0 0,0 0 0,0 0 0,0 0 0,0 0 0,0 0 0,0 0 0,-1 1 0,1-1 0,0 0 0,-1 0 0,1 0 0,0 1 0,-1-1 0,1 0 0,-1 0 0,1 1 0,-1-1 0,0 0 0,1 1 0,-1-1 0,0 1 0,1-1 0,-1 1 0,0-1 0,0 1 0,1-1 0,-1 1 0,0 0 0,0-1 0,0 1 0,0 0 0,0 0 0,1 0 0,-1 0 0,0-1 0,-2 2 0,-2-1 56,1 0 1,-1 0-1,0 1 0,0 0 1,1 0-1,-1 0 0,-6 3 1,5-1-273,-1 1 0,0-1 0,1 1 0,0 0 0,0 1 0,0 0 0,0 0 0,1 0 1,0 0-1,0 1 0,0 0 0,1 0 0,-1 0 0,2 0 0,-1 1 0,1 0 0,0 0 1,0 0-1,1 0 0,-1 0 0,2 0 0,-1 1 0,1-1 0,0 1 0,1-1 0,0 1 1,0 7-1,1-11-141,0 0 0,0-1 0,0 1-1,0 0 1,0 0 0,1-1 0,-1 1 0,1-1 0,0 1 0,0-1 0,1 0 0,-1 0 0,1 0 0,-1 0 0,1 0 0,0 0 0,0-1 0,0 1 0,1-1 0,-1 0 0,0 0 0,1 0 0,-1-1 0,1 1 0,0-1-1,0 0 1,-1 0 0,1 0 0,0 0 0,0-1 0,0 1 0,0-1 0,0 0 0,0 0 0,0-1 0,0 1 0,0-1 0,-1 0 0,1 0 0,6-2 0,25-14-662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2 203 13763,'11'1'9027,"-8"0"-8962,0-1-1,-1 0 1,1 1 0,0-1 0,0 0 0,0-1 0,0 1 0,0 0-1,4-2 1,0 1-31,-1-1 0,0 0 0,0 0 0,0-1-1,0 1 1,0-1 0,0-1 0,-1 1 0,1-1 0,-1 0-1,0 0 1,0 0 0,4-6 0,-3 1-15,0 1 1,0-1-1,-1-1 0,6-14 1,-9 20-14,-1 0 0,1-1-1,-1 1 1,0 0 0,0-1 0,0 0 0,-1 1 0,0-1 0,0 1 0,0-1-1,0 0 1,-2-7 0,2 11 0,-1-1 0,1 1 0,-1-1-1,0 1 1,1-1 0,-1 1 0,0 0 0,0-1 0,0 1-1,0 0 1,0-1 0,0 1 0,0 0 0,-1 0-1,1 0 1,0 0 0,-1 0 0,-2-1 0,2 2 3,0-1 0,-1 0 1,1 1-1,0-1 0,-1 1 1,1 0-1,-1 0 0,1 0 1,-1 0-1,1 0 0,-3 1 1,-2 1 41,0 0 1,0 0-1,0 1 1,0 0-1,1 0 1,-1 0-1,-5 5 1,7-4 16,0-1 1,1 1-1,0 0 0,0 1 1,0-1-1,1 1 1,-1-1-1,1 1 0,0 0 1,1 0-1,-1 1 0,1-1 1,-2 7-1,2-4 14,0 0-1,0-1 1,1 1 0,0 0-1,1 0 1,0 1 0,0-1-1,1 0 1,1 10 0,0-12-80,-1 1 0,1-1 0,1 1 0,-1-1 0,1 0 1,0 0-1,0 0 0,1 0 0,-1 0 0,10 9 1,-10-11-87,1-1 0,0 0 1,0 0-1,0 0 1,0 0-1,0-1 1,0 1-1,1-1 1,-1 0-1,1-1 1,0 1-1,-1-1 1,1 0-1,0 0 0,0 0 1,5-1-1,-5 1-189,1-2 0,-1 1 1,1 0-1,-1-1 0,7-2 0,-1-1-259,19-9 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23 14195,'-6'8'4443,"1"3"-2393,0-1-1120,-3 4 123,2-3-258,0 1 0,0-1 0,-6 20 0,11-27-726,0 0 1,0 0-1,1 0 0,-1 0 1,1-1-1,0 1 0,0 0 1,0 0-1,1 0 0,0 0 1,-1 0-1,1 0 0,0-1 1,1 1-1,-1 0 0,3 4 1,1 0-31,1 0 0,-1-1 0,1 0 0,12 11 0,-1-1 3,-1-1-11,-13-14-23,1 1 0,-2 0 0,1-1 0,0 1 0,-1 0 0,1 1 1,-1-1-1,0 0 0,0 1 0,0-1 0,0 1 0,-1-1 0,3 8 0,-4-9 9,0-1-1,0 1 0,0-1 0,0 0 1,-1 1-1,1-1 0,0 1 1,0-1-1,-1 0 0,1 1 1,-1-1-1,1 0 0,-1 1 1,0-1-1,0 0 0,1 0 1,-1 0-1,0 1 0,0-1 1,0 0-1,0 0 0,0 0 0,0-1 1,-3 3-1,3-3-95,0 1 0,0 0 0,0-1 0,0 1 0,0-1 0,0 1 0,0-1 0,-1 0 0,1 1-1,0-1 1,0 0 0,0 0 0,-1 0 0,1 0 0,0 0 0,0 0 0,0 0 0,-1 0 0,1-1 0,0 1 0,0 0 0,0-1 0,0 1 0,0-1-1,0 1 1,0-1 0,0 1 0,0-1 0,0 0 0,-1 0 0,-6-10-1884,2-5 803</inkml:trace>
  <inkml:trace contextRef="#ctx0" brushRef="#br0" timeOffset="1">451 1 13515,'-17'9'7107,"1"4"-4247,-11 17-2166,20-20 205,4-7-807,1-1 1,0 1-1,0 0 1,0 0 0,0 0-1,1 0 1,-1 0-1,1 1 1,0-1 0,-2 7-1,3-7-67,0 0 1,0-1-1,0 1 0,1 0 1,-1 0-1,1-1 0,-1 1 0,1 0 1,0-1-1,0 1 0,0 0 0,0-1 1,0 1-1,3 2 0,3 6 3,1-1 0,0 0 0,1 0 0,0-1 0,14 11-1,56 36 230,-74-53-168,1 1 0,-1 0 0,1 0 0,-1 1 0,5 5 0,-9-9-67,-1 0 0,1-1 0,-1 1 0,1 0 0,-1-1-1,0 1 1,1 0 0,-1 0 0,0 0 0,1 0 0,-1-1 0,0 1 0,0 0 0,0 0 0,0 0 0,0 0 0,0 0 0,0-1 0,0 1 0,0 0 0,0 0-1,0 0 1,-1 0 0,1 0 0,0-1 0,-1 1 0,1 0 0,0 0 0,-1-1 0,1 1 0,-1 0 0,1 0 0,-1-1 0,1 1 0,-1-1 0,0 1 0,1 0-1,-1-1 1,0 1 0,-1 0 0,-2 1 49,0 1 0,-1-1 0,1 0 0,-1 0 0,-8 2 0,6-3-34,0 1-1,-1-1 0,1-1 0,-8 1 0,12-1-194,0 0 0,0-1 1,-1 1-1,1 0 0,0-1 0,0 0 0,0 0 0,0 0 0,0 0 0,1 0 1,-7-4-1,9 4 21,-1 1 0,0-1 0,0 0 0,1 1 0,-1-1 0,1 0-1,-1 0 1,1 0 0,-1 0 0,1 0 0,-1 1 0,1-1 0,0 0 0,-1 0 0,1 0 0,0 0 0,0 0 0,0 0 0,0 0 0,0 0 0,0 0 0,0 0 0,0 0 0,1-2 0,6-9-690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47 7762,'-70'-28'4457,"56"24"-96,-10 0-2153,14 0-464,-3-3-223,12 7-393,11 0-200,12 4-416,10-1-104,8-3-80,2 0-96,6-4-128,-1 4-31,-6 0-426,-5 0-407,-8 5-1528,-10 2 375,-8 10 961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 9826,'-8'8'4097,"8"-6"-2033,9 1 129,8-8-233,9-2-127,10-5-561,1-1-328,1 0-416,-2 2-136,-6 6-248,-4 2-16,-6 3-880,-3 1-712,-7-1 904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13947,'-4'1'919,"1"0"0,0 0 0,0 1 0,0-1 1,0 1-1,-3 2 0,-3 3-528,1-1 1,-8 10 0,2-2 155,-7 6-289,0 1 0,-34 46 0,50-60-252,1 1 0,-1 0 0,1 1 0,1-1 0,-1 1 0,2-1 0,-1 1 1,1 0-1,0 0 0,1 0 0,0 0 0,0 0 0,1 0 0,1 1 0,-1-1 0,1 0 0,1 0 0,0 0 0,0 0 1,0-1-1,1 1 0,1 0 0,-1-1 0,2 0 0,-1 0 0,1 0 0,0 0 0,0-1 0,1 0 0,0 0 0,9 7 1,-4-5 40,0 1 0,1-2 0,0 0 1,1 0-1,0-1 0,0-1 1,26 10-1,-20-10-310,1-1 0,-1-1 0,1-1 0,0-1-1,25 0 1,-30-3-299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4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11755,'52'21'6229,"62"42"-1959,-104-56-4024,1 0 1,-1 0-1,-1 1 0,1 1 0,-2-1 0,1 1 1,-1 1-1,0 0 0,12 21 0,-17-25-188,0 0-1,-1 0 0,1 0 0,-1 1 1,0-1-1,-1 1 0,0 0 0,0-1 1,0 1-1,-1 0 0,0 0 1,0-1-1,-1 1 0,1 0 0,-1-1 1,-1 1-1,0 0 0,0-1 0,0 0 1,-3 7-1,-2 0-3,0-1-1,-1 0 1,0-1 0,-1 0-1,-11 12 1,-55 47 44,49-47-197,16-14-39,7-6-126,0 0 0,0 0 0,0 0 0,-1 0 0,1-1 0,-1 1 0,0-1 0,0 0 0,1 0 0,-8 2 0,1-5-601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218 313 7258,'5'38'3256,"-4"-37"-3048,-1-1 0,0 1-1,0 0 1,0 0 0,1 0-1,-1 0 1,0 0 0,1-1-1,-1 1 1,0 0 0,1 0-1,-1-1 1,1 1 0,0 0-1,-1-1 1,1 1 0,-1 0 0,1-1-1,0 1 1,0-1 0,-1 1-1,1-1 1,1 1 0,-2-1-119,1 0 1,-1 0 0,0 0-1,1 0 1,-1 0 0,0-1 0,1 1-1,-1 0 1,0 0 0,1 0-1,-1 0 1,0-1 0,1 1-1,-1 0 1,0 0 0,0-1 0,1 1-1,-1 0 1,0-1 0,0 1-1,0 0 1,1 0 0,-1-1-1,0 1 1,0 0 0,0-1 0,0 1-1,0 0 1,0-1 0,1 1-1,-1-1 1,0 1 0,0 0-1,0-1 1,0 1 0,0 0 0,0-1-1,-1 1 1,1-1 0,0 1-1,0 0 1,0-1 0,0 1-1,-1-6 115,-1 0-1,1 0 0,-1 0 0,0 1 0,-1-1 0,1 1 0,-1-1 0,0 1 1,0 0-1,-1 0 0,0 0 0,0 1 0,-5-6 0,3 4-113,0 1 1,-1 0-1,1 0 1,-1 0-1,0 1 0,0 0 1,-1 1-1,1-1 1,-12-2-1,15 5-54,-1 0 0,0 0-1,0 0 1,0 1 0,0 0 0,0 0-1,0 0 1,0 0 0,-9 3 0,11-2-25,1-1 0,-1 1-1,1 0 1,-1 1 0,1-1 0,-1 0 0,1 1 0,-1 0 0,1-1 0,0 1 0,0 0 0,0 0 0,0 0 0,0 0 0,1 0-1,-1 1 1,1-1 0,-1 0 0,-1 5 0,0 2 5,0 0 0,0 0 1,0 0-1,1 1 0,1-1 0,0 1 0,0 0 0,1-1 1,0 1-1,0 0 0,3 11 0,-2-15-2,1 0 1,-1 0-1,1 0 0,0-1 0,1 1 1,0 0-1,-1-1 0,2 0 1,-1 0-1,1 0 0,-1 0 1,1 0-1,1-1 0,-1 1 0,1-1 1,-1 0-1,1-1 0,10 7 1,-12-9-8,0 1 0,0-1 1,0 0-1,0 0 0,0 0 1,0 0-1,0-1 0,1 1 1,-1-1-1,0 1 0,0-1 1,0 0-1,1-1 1,-1 1-1,0-1 0,0 1 1,0-1-1,4-1 0,-3 0 0,0 0-1,0 0 0,0 0 0,0-1 0,-1 1 1,1-1-1,-1 0 0,0 0 0,0-1 0,0 1 1,0 0-1,0-1 0,1-4 0,5-7 7,-2-1 0,0 0 0,0 0-1,-2-1 1,0 0 0,4-27 0,-2-2 30,-1-57 0,-4 82-20,-2 1 0,-1-1 0,0 0 0,-9-37 0,3 41 108,7 16-122,0 1 1,0 0 0,0 0 0,0-1 0,0 1 0,0 0-1,-1 0 1,1 0 0,0 0 0,0-1 0,0 1 0,0 0 0,-1 0-1,1 0 1,0 0 0,0 0 0,0-1 0,-1 1 0,1 0-1,0 0 1,0 0 0,0 0 0,-1 0 0,1 0 0,0 0-1,0 0 1,-1 0 0,1 0 0,0 0 0,0 0 0,0 0-1,-1 0 1,-4 6 246,3 3-150,0 0-1,1-1 1,0 1 0,0 0 0,1 9 0,7 141 526,-4-134-514,1-1 0,1 1-1,1-1 1,14 35 0,-16-50-85,0 0-1,1-1 0,0 1 1,0-1-1,1 0 0,0 0 1,0-1-1,14 13 1,-15-16-62,0 0 0,0-1 1,0 0-1,0 0 0,0 0 1,1-1-1,-1 0 1,1 0-1,0 0 0,0 0 1,0-1-1,-1 0 0,1-1 1,0 1-1,11-1 0,-9-1-319,-1 0 0,1-1 0,-1 1 0,1-1-1,-1-1 1,0 1 0,0-1 0,10-6-1,16-16-816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33 450 10762,'0'1'409,"0"1"-1,0-1 0,0 0 0,0 1 1,1-1-1,-1 0 0,0 1 0,1-1 1,-1 0-1,1 1 0,0-1 0,-1 0 1,1 0-1,1 2 0,-2-3-289,1 1 0,-1-1 0,1 1 0,0-1 0,-1 1 0,1-1 0,0 0 0,-1 1 0,1-1 0,0 0 0,-1 0 0,1 0 0,0 1-1,-1-1 1,1 0 0,0 0 0,0 0 0,-1 0 0,1 0 0,0 0 0,-1 0 0,1-1 0,0 1 0,0 0 0,-1 0 0,1 0 0,0-1 0,-1 1 0,1 0 0,0-1-1,0 0 1,1 0 39,-1 0 1,0 0-1,1 0 0,-1 0 0,0-1 0,0 1 0,1 0 0,-1-1 0,0 1 0,0-1 0,1-2 0,7-22 723,-4 13-517,0-1-182,-1 0-1,0 0 1,3-28-1,-6 37-166,-1 0-1,1 1 1,-1-1-1,0 0 1,-1 0-1,1 1 1,-1-1-1,0 0 1,0 1-1,-1-1 1,1 1-1,-1-1 1,0 1-1,0 0 1,-1 0-1,-3-5 1,5 7-3,0 1 1,-1-1-1,0 1 0,1-1 1,-1 1-1,0 0 1,0-1-1,0 1 1,-2-1-1,3 2-2,0-1-1,0 1 1,0 0-1,0 0 1,-1 0-1,1 0 1,0-1-1,0 1 1,0 1-1,0-1 1,0 0-1,0 0 1,0 0-1,0 1 1,0-1-1,0 0 1,-1 1-1,1-1 1,1 1-1,-1-1 1,-2 2-1,-1 2 15,1-1 1,-1 1-1,1-1 0,0 1 0,0 0 1,0 0-1,1 1 0,0-1 1,-1 0-1,1 1 0,-2 9 0,1-4 31,0 1-1,1 0 0,0-1 1,0 18-1,2-17-9,1-1-1,0 0 1,1 1 0,0-1 0,0 0 0,1 0-1,0 0 1,1 0 0,10 18 0,-12-25-52,1 0-1,-1 0 1,1 0 0,0 0 0,0 0 0,0 0-1,0-1 1,1 0 0,-1 1 0,1-1-1,-1-1 1,1 1 0,0 0 0,-1-1-1,1 0 1,0 0 0,0 0 0,0 0-1,0-1 1,0 1 0,5-1 0,0 0-274,1-1 0,-1 1 0,1-2 0,-1 1 1,1-1-1,-1-1 0,17-6 0,-17 4-211,1 0-1,13-10 0,17-15-505</inkml:trace>
  <inkml:trace contextRef="#ctx0" brushRef="#br0" timeOffset="1">335 0 11434,'0'12'5130,"0"13"-2314,0 21-1111,-3 13-241,0 21-296,3 4-248,10 1-424,3-5-144,10-23-224,6-10-64,8-25-256,-2-11-296,-3-16-800,-10-13-824,-8-13 1295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24 183 13683,'-20'-2'5537,"16"5"-3216,4-3-721,8 5-320,6-2-120,8 0-255,5 1-297,5-6-288,5-2 32,7-1-1256,9 0-705,-2-2 985</inkml:trace>
  <inkml:trace contextRef="#ctx0" brushRef="#br0" timeOffset="1">799 40 8018,'0'-3'1411,"0"-1"1,-1 1-1,1-1 1,-1 1-1,-1-7 1,2 10-1268,-1-1 0,1 0 0,0 0 0,0 1 0,-1-1 0,1 0 0,-1 1 0,1-1 0,0 1 1,-1-1-1,0 0 0,1 1 0,-1-1 0,1 1 0,-1-1 0,1 1 0,-1 0 0,0-1 0,1 1 0,-1 0 1,0-1-1,0 1 0,1 0 0,-1 0 0,0-1 0,1 1 0,-1 0 0,0 0 0,0 0 0,0 0 1,1 0-1,-1 0 0,0 0 0,0 1 0,-4 0 55,0 1 0,1-1 1,0 1-1,-1 1 0,1-1 0,0 0 0,0 1 1,0 0-1,0 0 0,1 0 0,-1 1 1,-3 4-1,-1 2-41,0 0-1,0 1 1,-9 18 0,10-15-94,1 1 0,0 1 1,2-1-1,-1 1 1,2 0-1,0 0 0,1 0 1,0 0-1,1 0 1,1 0-1,1 1 0,0-1 1,2 0-1,-1 0 1,2 0-1,0 0 0,9 22 1,-7-24-47,0 0 1,1 0 0,0 0-1,1-1 1,1 0-1,0-1 1,1 0-1,0 0 1,1-1 0,0-1-1,0 0 1,1 0-1,1-1 1,0 0 0,0-1-1,0-1 1,1 0-1,24 8 1,-19-9-483,1-2 0,26 5 0,-43-9 270,0 0 1,0 0 0,0 0-1,-1-1 1,1 1-1,0-1 1,-1 1 0,5-3-1,22-10-883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1:44.19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 8 7202,'-9'-7'4235,"8"7"-4143,1 0 1,0 0 0,0 0-1,0 0 1,0 0-1,0 0 1,0 0-1,0 0 1,0 0-1,0 0 1,0 0-1,-1 0 1,1 0-1,0 0 1,0 0-1,0 0 1,0 0-1,0 0 1,0 0-1,0 0 1,0 0-1,0 0 1,-1 0-1,1 0 1,0 0-1,0 0 1,0 0-1,0 0 1,0 0-1,0 0 1,0 0-1,0 0 1,0 1-1,0-1 1,0 0-1,-1 0 1,1 0-1,0 0 1,0 0-1,0 0 1,0 0-1,0 0 1,0 0-1,0 0 1,0 0-1,0 1 1,0-1-1,0 3 483,1 1 0,0 0-1,0-1 1,2 7-1,-2-7-1043,5 14 653,0 1-1,2-1 1,0-1 0,1 1-1,18 24 1,-3-11 89,2-1 0,0-2 0,2 0 0,1-2 0,1-1 0,58 36 0,310 202 384,-341-222-586,77 41 75,-70-45-29,-62-34-144,5 2 89,-7-4-74,0 0 0,0 0 1,1 0-1,-1 0 1,0 0-1,0 0 0,0 0 1,0 0-1,0 0 0,0 0 1,0 0-1,1 0 0,-1 0 1,0-1-1,0 1 0,0 0 1,0 0-1,0 0 1,0 0-1,0 0 0,0 0 1,1 0-1,-1 0 0,0 0 1,0 0-1,0 0 0,0 0 1,0-1-1,0 1 1,0 0-1,0 0 0,0 0 1,0 0-1,0 0 0,0 0 1,0 0-1,0-1 0,0 1 1,0 0-1,0 0 0,0 0 1,0 0-1,0 0 1,0 0-1,0-1 0,0 1 1,0 0-1,0 0 0,0 0 1,0 0-1,0 0 0,0 0 1,0 0-1,0 0 1,0-1-1,0 1 0,-1 0 1,-2-15-253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273 154 12707,'-4'-14'995,"-1"1"1,0 0 0,-1-1 0,0 2-1,-1-1 1,-16-21 0,20 30-868,0 1 0,-1-1 0,0 1-1,1-1 1,-1 1 0,0 1 0,-1-1 0,1 0 0,0 1 0,-6-2 0,6 3 18,0 0 0,0 0 0,0 0-1,0 0 1,0 1 0,0 0 0,0 0 0,0 0 0,0 1 0,0-1 0,0 1-1,0 0 1,-8 2 0,7 0-68,0-1-1,0 1 0,0 0 1,0 1-1,1-1 0,-1 1 1,1 0-1,0 0 0,0 0 1,0 0-1,0 1 0,1-1 1,0 1-1,-4 7 0,1 0 30,1 0-1,0 0 1,1 0-1,0 0 1,-3 20-1,4-17-12,1 0-1,1-1 1,1 1-1,0 0 1,1 0-1,0 0 1,2 0-1,-1 0 1,2-1-1,6 19 1,-6-23-49,1 0 0,0 0 1,0 0-1,1-1 0,0 0 1,1 0-1,0-1 0,0 1 1,1-2-1,0 1 0,1-1 1,-1 0-1,1-1 0,16 9 1,-13-9-112,0 0 0,0-1-1,0 0 1,16 3 0,-24-7-13,1 0-1,0-1 0,-1 1 0,1-1 1,0 0-1,7-1 0,-9 0 88,-1 1 0,1-1 0,-1 0 0,1 0 0,-1 0 0,1 0 0,-1 0 0,0-1-1,0 1 1,1 0 0,-1-1 0,3-3 0,-1 1 10,-1-1-1,-1 1 1,1 0-1,3-7 1,-6 10-20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13419,'3'11'5857,"-2"-9"-5792,0-1 1,0 0 0,0 1-1,0-1 1,0 0 0,0 0 0,3 2-1,3 3 533,52 59 1761,-27-28-1537,-27-32-740,79 96 1200,-72-86-1090,-1 2 0,-1 0-1,-1 0 1,13 33 0,-15-29-96,-2 0 0,0 1 0,-1-1 1,-2 1-1,0 0 0,-1 0 0,-1 0 1,-1 0-1,-1-1 0,-1 1 0,-1 0 0,-1-1 1,-12 34-1,14-48-62,0 1 0,0-1 1,-1 0-1,0 0 0,-1 0 1,1-1-1,-10 10 0,12-14-92,0 0 0,0 0 0,0 0 0,-1-1-1,1 1 1,-1-1 0,1 1 0,-1-1 0,0 0 0,1 0-1,-1 0 1,0 0 0,0 0 0,0-1 0,0 1 0,0-1-1,1 0 1,-1 0 0,0 0 0,0 0 0,0 0 0,0-1-1,-3 0 1,5 1-138,0 0-1,0-1 1,0 1-1,0 0 1,0-1-1,0 1 1,0 0 0,0-1-1,0 1 1,0-1-1,0 1 1,0-1-1,0 0 1,1 1-1,-1-1 1,0 0-1,1 0 1,-1 0-1,0 1 1,1-1-1,-1 0 1,1 0 0,-1 0-1,1 0 1,0 0-1,-1 0 1,1 0-1,0 0 1,-1 0-1,1 0 1,0 0-1,0 0 1,0 0-1,0 0 1,0 0-1,0 0 1,1 0 0,-1 0-1,0 0 1,0 0-1,1 0 1,-1 0-1,1-2 1,12-17-2373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23 11514,'-72'-20'4809,"69"20"-2720,-3 0-161,5-1-543,1 1-185,5 0-504,23 3-176,49 3-280,-34-7-104,6-2-80,7 1-8,-12-1-368,-6 2-408,-14 1-1504,-6 8-673,-20 9 1705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10738,'8'2'4681,"12"-2"-2360,9-4 15,9 1-535,4-1-273,2 0-600,-1 0-248,-5 2-368,-2-1-56,-11 0-760,-3 2-560,-14-3-1816,-8 0 1703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11434,'-7'14'4962,"10"2"-2378,1 9-616,0 4-399,-1 10-297,1 14-432,-1-2-264,5 10-232,2-3-55,3-10-121,3-5-32,1-17-609,2-7-575,5-11 2697,4-9-1649</inkml:trace>
  <inkml:trace contextRef="#ctx0" brushRef="#br0" timeOffset="1">598 58 14819,'-3'-1'514,"0"1"-1,0 1 1,0-1 0,1 0-1,-1 1 1,0-1 0,0 1-1,1 0 1,-1 0-1,0 0 1,1 0 0,-5 3-1,3-1-231,1 0 0,-1 0 0,1 0 0,0 0 0,0 1 0,0-1 0,-3 6 0,0 1-102,1-1 0,1 1 0,0 0 1,0 0-1,1 1 0,-2 11 0,3-10-62,0 0-1,2 0 0,-1 0 0,1 0 1,1 0-1,0 0 0,1 0 0,1 0 0,-1 0 1,7 15-1,-6-20-84,0 1 0,0-1 0,0 0-1,1-1 1,0 1 0,0-1 0,1 1 0,0-1 0,0-1-1,0 1 1,8 5 0,-8-7-23,0 0 1,1-1-1,-1 0 0,1 0 0,-1 0 1,1-1-1,0 0 0,0 0 1,0 0-1,0-1 0,0 0 0,1 0 1,-1 0-1,8-1 0,-6 0-10,-1-1 0,0 0 0,0-1 0,0 1 0,0-1 0,0 0 0,-1-1 0,1 0 0,-1 0 0,1 0 0,-1-1 0,0 0 0,0 0 0,-1-1 0,1 1 0,-1-1 0,0 0 0,0-1 0,-1 1 0,0-1 0,0 0 0,0 0 0,0 0 0,-1-1 0,0 1 0,-1-1 0,1 0 0,1-10 0,-2 7-7,-1 0 1,-1 0-1,0 0 1,0 1-1,-1-1 0,-1 0 1,1 0-1,-2 0 0,1 1 1,-1-1-1,-6-11 1,6 13 9,-1 1 0,0 0 0,0 0 0,-1 0 0,1 1 1,-2 0-1,1 0 0,-1 0 0,0 0 0,0 1 0,0 0 1,-1 1-1,1-1 0,-12-5 0,15 9-44,0 0 1,1 0-1,-1 1 0,0-1 1,0 0-1,0 1 0,0 0 1,0 0-1,1 0 0,-1 0 1,0 0-1,0 0 0,0 1 1,0 0-1,0-1 1,1 1-1,-1 0 0,0 0 1,0 0-1,1 1 0,-1-1 1,-2 3-1,2-2 45,0 1 1,0-1-1,0 1 1,0 0-1,0 0 1,1 0-1,0 1 0,-1-1 1,1 0-1,0 1 1,1-1-1,-1 1 1,0 0-1,1 0 0,-1 6 1,1 0 110,0 0 0,1 12 0,0-21-113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9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245 370 4625,'12'1'911,"6"1"31,1-1 3825,-19-2-4383,1 1-1,-1 0 1,0 0-1,0-1 1,0 1-1,1 0 1,-1-1-1,0 1 1,0 0-1,0-1 1,0 1-1,0 0 1,0 0-1,0-1 1,0 1-1,1-1 1,-1 1 0,0 0-1,0-1 1,-1 1-1,2-13 1048,-1 13-1446,0-8 118,0 1 0,-1-1-1,0 1 1,0 0 0,-1 0 0,0-1 0,0 1-1,0 0 1,-1 0 0,0 1 0,-1-1-1,1 1 1,-1-1 0,-1 1 0,-7-9-1,6 8-51,-1 0 0,0 0 0,0 1-1,-1 0 1,1 0 0,-1 1 0,-13-7-1,17 10-39,0 0 0,0 0-1,0 1 1,0-1 0,-1 1 0,1 0-1,0 1 1,-1-1 0,1 0-1,-1 1 1,1 0 0,-1 0 0,1 1-1,-1-1 1,1 1 0,0 0-1,-1 0 1,-4 2 0,3 0-3,1 0 0,-1 1 1,0-1-1,1 1 0,0 0 0,0 0 0,0 1 1,1-1-1,-1 1 0,1 0 0,0 1 0,0-1 1,1 1-1,-4 8 0,3-6 7,1 0 0,0 1 0,1-1 0,0 1 0,0-1 0,1 1 0,0 0 0,0 0 0,1 0 0,1 10 0,0-11 1,0 0 1,0 0-1,1 0 0,1 0 1,-1 0-1,1-1 1,0 1-1,1-1 0,0 0 1,0 0-1,6 7 1,-6-9-3,0 0-1,0-1 1,1 0 0,-1 0 0,1 0-1,0-1 1,0 1 0,0-1 0,1 0 0,-1-1-1,1 1 1,0-1 0,-1 0 0,1-1 0,11 2-1,-12-2-6,0-1-1,0 1 0,-1-1 0,1-1 0,0 1 1,0-1-1,0 0 0,-1 0 0,1 0 0,-1 0 1,1-1-1,8-4 0,-7 2-1,0 0 0,0 0 0,0-1 1,-1 0-1,0 0 0,0 0 0,8-11 0,-1-3 4,0 0-1,-2-1 1,0 0-1,10-32 0,-13 32 1,-1 0 0,-1-1 0,0 0-1,-2 0 1,2-26 0,-5 36 2,0 0 1,0 0-1,-1 0 1,-1 0-1,0 0 1,0 0-1,-1 0 1,-1 0 0,1 1-1,-2-1 1,-8-15-1,12 25-5,1 0-1,-1 0 0,0 0 1,1 0-1,-1 0 1,0 0-1,0 0 1,0 0-1,0 0 0,0 0 1,0 1-1,0-1 1,0 0-1,0 1 1,0-1-1,-1 1 0,1-1 1,0 1-1,-2-1 1,2 1 4,0 0-1,0 1 1,0-1 0,0 0 0,-1 0-1,1 1 1,0-1 0,0 1 0,0-1 0,0 1-1,0 0 1,0-1 0,0 1 0,1 0-1,-1-1 1,0 1 0,0 0 0,0 0-1,1 0 1,-1 0 0,0 0 0,0 2 0,-3 4 52,0 0 1,1 1 0,0-1 0,1 1 0,0-1 0,0 1 0,0 0-1,1 0 1,0 12 0,0-1 80,2-1-1,0 0 1,5 23-1,0-15-38,2 0 0,0-1 0,2 1 0,0-2 0,2 0 0,1 0 0,1-1 0,1 0-1,22 25 1,-30-39-87,1-1-1,-1-1 1,2 1-1,-1-1 1,13 8-1,-15-12-30,0 0 1,0 0-1,0 0 0,0-1 0,1 0 1,-1 0-1,1-1 0,-1 0 0,1 0 1,0 0-1,-1-1 0,1 0 0,0-1 1,-1 1-1,1-1 0,0 0 0,-1-1 1,12-3-1,-12 3-25,0-1 1,0 1-1,-1-1 0,0 0 1,1 0-1,-1-1 0,0 0 0,0 0 1,-1 0-1,1 0 0,-1 0 1,0-1-1,0 0 0,-1 0 1,1 0-1,-1-1 0,0 1 1,0-1-1,-1 1 0,2-7 0,-1-1 40,0 0 0,-1-1 0,-1 1-1,0 0 1,-3-25 0,1 28 20,0 0-1,-1-1 1,0 1 0,-1 1 0,0-1 0,-1 0 0,0 1 0,-6-12 0,8 18 2,0 0 0,0 0 0,-1 0 0,1 0 0,0 1 0,-1-1 0,0 1 1,1 0-1,-1 0 0,-6-4 0,7 5 1,0 1-1,0-1 1,-1 0 0,1 0-1,0 1 1,0 0 0,-1-1-1,1 1 1,0 0 0,0 0-1,-1 0 1,1 0 0,0 0-1,-1 1 1,1-1 0,0 1-1,0 0 1,-4 1 0,2 0 0,0 0 0,0 0 0,0 1 0,0-1 0,0 1 1,0 0-1,1 0 0,-1 1 0,1-1 0,0 0 0,0 1 0,0 0 1,-3 6-1,4-5-9,-1 1 1,1 0-1,0 0 1,0 0-1,1 0 1,0 0-1,0 0 1,0 0-1,1 9 1,0-5-14,1 0 1,0 0-1,1 1 0,0-1 1,1-1-1,0 1 1,1 0-1,0-1 0,0 1 1,1-1-1,0 0 0,8 10 1,-7-11-41,0-2 1,1 1-1,0-1 1,0 0-1,0 0 1,1-1-1,-1 0 1,1-1-1,1 1 1,-1-1-1,1-1 1,-1 0-1,1 0 1,13 2-1,-12-3-145,0-1 1,0 0-1,0-1 1,1 0-1,-1 0 0,0-1 1,0 0-1,0-1 1,0 0-1,0-1 0,0 0 1,17-8-1,9-10 175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7:5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11995,'6'6'4897,"-8"-6"-2529,0 1-800,2-1-191,0 0-129,6 32-408,10 46-224,-5-18-248,8 8-56,-6 3-127,10-3-65,7-13-96,1-8 56,3-20-585,1-11-423,-2-22-1832,-5-10 1663</inkml:trace>
  <inkml:trace contextRef="#ctx0" brushRef="#br0" timeOffset="1">32 143 13595,'-19'-2'5497,"7"0"-3456,12 6-217,7-4-528,6 2-224,15 2-455,8 0-105,5 0-224,0-4-104,-2-1 8,-5-4-240,1-1-1040,2 2 2512,2-4-1440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1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282 146 2256,'2'-1'488,"1"1"0,0-1 1,-1 0-1,1 0 0,-1 0 0,1 0 0,-1 0 0,1 0 0,-1-1 0,0 1 0,1-1 0,-1 0 0,0 0 0,0 0 0,-1 0 0,1 0 0,0 0 0,-1 0 0,1-1 0,-1 1 0,1 0 0,-1-1 0,0 1 0,0-1 0,0 1 0,-1-1 0,2-4 0,-2 3-222,-1 1 0,1-1 1,-1 1-1,1 0 0,-1-1 1,0 1-1,0 0 0,0 0 0,-1 0 1,1 0-1,-1 0 0,0 0 1,0 0-1,0 1 0,0-1 1,0 0-1,-4-2 0,2 1-95,0 1 0,0-1 0,-1 1 0,1 0 0,-1 1 0,0-1 0,0 1-1,0 0 1,0 0 0,-6-1 0,4 2-85,-1 0 0,1 0 0,0 1-1,-1 0 1,1 1 0,0-1 0,0 2 0,-1-1-1,1 1 1,0 0 0,0 0 0,0 1 0,1 0-1,-1 0 1,-7 5 0,4-1-35,0-1-1,1 2 1,0-1-1,0 2 1,1-1 0,0 1-1,0 0 1,-10 16 0,12-14-19,1 0 1,-1 0 0,2 0 0,0 1 0,0 0 0,1-1 0,1 1-1,-3 20 1,4-11 14,1 0-1,0 0 0,2 0 0,4 23 0,-3-28 1,1 0 0,1 0 0,0 0-1,1-1 1,0 0 0,1 0 0,15 22-1,-14-26-17,0-1 0,0 0 0,1 0-1,0-1 1,1 0 0,0 0 0,0-1-1,1-1 1,22 12 0,-18-11-89,1-2 0,0 1 0,1-2 1,0 0-1,0-1 0,0-1 0,0 0 1,0-1-1,1-1 0,24-2 0,-34 0-238,0 0 0,-1 0-1,11-4 1,-11 2 65,1 0 0,11-7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 13075,'-16'0'4425,"14"4"-4257,1-4-192,10 2-80,3 1-296,6-7-1217,-1 1-751,10-1 1336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15363,'-2'8'5505,"10"1"-4392,8-1-153,3 1-56,6-2-40,18-5-312,7 0-192,8-5-207,-3 2-97,-16-3-817,-6 4-575,-17-2-1833,-10 2 1865</inkml:trace>
  <inkml:trace contextRef="#ctx0" brushRef="#br0" timeOffset="1">92 204 11074,'-13'-3'4433,"13"3"-2440,4 0-233,9-4 49,-1-2-57,20-3-472,5-3-304,9 0-440,0 2-167,-9 4-113,-1 3-360,-8 2-1145,-4 1-863,-8 9 1136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190 123 4937,'3'-24'9587,"-2"20"-9034,0 0 0,-1 0 0,1 0 0,-1 0 0,0 0 0,0 0 0,0 0 0,-2-8 1,1 8-460,0 0 64,0-1-1,0 1 1,0 0 0,-1 0-1,-2-5 1,3 7-91,1 1 0,-1-1 0,0 1-1,0 0 1,0 0 0,0-1 0,-1 1 0,1 0 0,0 0-1,0 0 1,-1 0 0,1 0 0,0 1 0,-1-1 0,1 0 0,-1 1-1,1-1 1,-1 1 0,1-1 0,-1 1 0,-3-1 0,1 1 36,-1 1 1,0-1-1,0 1 0,0 0 1,0 0-1,1 0 1,-1 1-1,0-1 0,1 1 1,0 0-1,-8 5 1,2 0-15,0 0 1,0 0-1,-12 14 1,18-17-71,0 1-1,1 0 1,0 0 0,-1 1 0,2-1 0,-1 1 0,1-1 0,0 1-1,0 0 1,0 0 0,1 0 0,0 0 0,0 8 0,-1 6 51,2 0 1,3 33 0,-2-43-43,1 0 0,0 0 0,0 0-1,1 0 1,1 0 0,-1-1 0,2 1 0,-1-1 0,11 15 0,-11-18-20,1 0-1,-1-1 1,2 1 0,-1-1 0,0 0 0,1-1-1,0 1 1,0-1 0,0 0 0,1-1 0,-1 0-1,1 0 1,0 0 0,10 2 0,-11-4-4,0 1 0,1-1 1,-1-1-1,0 1 0,1-1 1,-1-1-1,0 1 0,1-1 0,-1 0 1,0 0-1,0-1 0,0 1 0,0-2 1,7-2-1,-5 1 9,-1 0 0,1-1 0,-1 0 0,0-1 0,0 1 0,0-1 0,-1-1 0,0 1 1,8-13-1,-8 10 11,0-1 0,0 0 0,-1 0 0,-1 0 1,0 0-1,0-1 0,-1 0 0,0 0 0,-1 0 0,0 0 1,-1 0-1,0-19 0,-1 21 2,-1 0-1,0 0 1,0 0 0,-1 0 0,0 0-1,-1 1 1,0-1 0,0 1 0,-1 0-1,0 0 1,0 0 0,-1 0 0,0 1 0,0 0-1,-1 0 1,-8-9 0,9 12 19,0 1 0,0-1-1,0 1 1,0 0 0,0 0 0,0 1 0,-1 0 0,1 0 0,-1 0 0,0 0-1,0 1 1,1 0 0,-11 0 0,7 0 4,1 1-1,-1 1 0,0 0 1,1 0-1,-1 0 1,1 1-1,0 0 1,-14 6-1,20-7-119,-1 0 1,1 1-1,0-1 0,0 0 0,0 1 1,-3 1-1,5-2-76,-1-1 1,1 0-1,0 1 1,-1-1 0,1 1-1,0-1 1,-1 1-1,1-1 1,0 0-1,0 1 1,0-1-1,-1 1 1,1-1-1,0 1 1,0 0-1,0-1 1,0 1-1,0-1 1,0 1-1,0-1 1,0 1-1,0-1 1,0 1 0,0-1-1,0 1 1,0-1-1,0 1 1,1-1-1,-1 1 1,0-1-1,0 1 1,1-1-1,-1 1 1,0-1-1,1 0 1,-1 1-1,0-1 1,1 1-1,-1-1 1,0 0-1,1 1 1,0-1 0,16 13-1328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10618,'29'-6'6382,"-26"6"-5949,1-1 1,-1 1-1,1 0 1,-1 1-1,5 0 1,-5-1-359,0 1 1,0 0 0,0 0-1,0 1 1,-1-1 0,1 1-1,0-1 1,-1 1 0,1 0-1,-1 0 1,1 0 0,-1 0-1,0 0 1,0 1 0,0-1-1,1 3 1,2 3-26,0-1 0,-1 1-1,0 0 1,-1 1 0,0-1 0,0 0-1,-1 1 1,0 0 0,0 0 0,-1-1-1,0 19 1,-1-1 3,-2 0 0,-9 47 0,-24 82 89,0 2-44,31-132-85,0 0 0,0 35-1,4-51-13,1-1 0,-1 1-1,1 0 1,1-1-1,-1 1 1,2-1 0,-1 0-1,1 1 1,0-1-1,7 12 1,-8-18-7,-1 1 1,1-1-1,0 1 0,0-1 1,0 0-1,0 0 1,0 0-1,0 0 0,6 3 1,-7-4-10,1 0 0,0 0 0,0-1 1,0 1-1,0-1 0,0 1 1,0-1-1,0 0 0,0 0 0,1 0 1,-1 0-1,0 0 0,0 0 0,0-1 1,3 0-1,70-25-613,-11 4 260,-61 21 360,0 0 3,0 0 0,0 0 1,0 0-1,0 1 0,0-1 0,6 1 0,-9 0 12,1 0 1,0 1-1,0-1 0,0 0 1,0 0-1,0 1 1,0-1-1,0 1 1,0-1-1,-1 1 1,1-1-1,0 1 1,0 0-1,-1-1 1,1 1-1,0 0 1,-1 0-1,1-1 0,-1 1 1,1 0-1,-1 0 1,1 0-1,-1 0 1,0-1-1,1 3 1,2 8 125,0 0 0,0 1 0,-2 0 0,1 0 1,-1-1-1,-2 22 0,1-8 107,1 143 1288,2 123 749,-3-273-2137,0 0 0,-1 0 1,0 0-1,-2 0 0,-5 20 0,6-32-92,1-1 0,-2 0 0,1 0 0,0 0-1,-1 0 1,0 0 0,0 0 0,-8 8 0,8-10-37,0-1-1,0 0 1,0 1 0,0-1 0,0 0-1,0 0 1,-1-1 0,1 1 0,-1-1 0,1 0-1,-1 0 1,0 0 0,0 0 0,-6 0-1,6 0-217,-1-1-1,1 0 1,0 0-1,-1-1 1,-6-1-1,10 2 87,0 0 0,0 0 0,-1-1 0,1 1 0,0-1 0,0 1 0,0-1 0,0 1 0,0-1 0,0 0 0,0 1 0,1-1 0,-1 0 0,0 0 0,0 0 0,0 1 0,1-1 0,-1 0 0,0 0-1,1 0 1,-1 0 0,1 0 0,-1 0 0,1 0 0,0-1 0,-1 1 0,1-2 0,0-1-156,0-1 0,1 0 0,-1 0-1,3-6 1,-3 11 277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13139,'16'38'5129,"-7"9"-3481,1 15-592,-5 7-7,-8 5-105,-1-2-88,0-7-368,4-7-144,4-15-184,4-3-40,6-13-504,-9-10-544,3-11-2209,1-12 2001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 11690,'-37'10'5950,"-20"3"-3365,-21 5-1807,66-15-565,0 0 113,1 0 1,-16 7 0,25-9-266,0 0 1,0 0 0,0 0-1,0 0 1,0 0 0,0 1-1,1-1 1,-1 1 0,0-1-1,1 1 1,-1-1 0,1 1 0,0 0-1,-1 0 1,1 0 0,0 0-1,0 0 1,-1 4 0,1-4-31,1 0 1,0-1 0,0 1-1,0 0 1,1 0 0,-1 0 0,0 0-1,1-1 1,-1 1 0,1 0-1,-1 0 1,1-1 0,0 1-1,0 0 1,0-1 0,0 1-1,0-1 1,0 1 0,0-1 0,3 2-1,2 4 80,2-1-1,13 10 1,-12-10-19,12 8 150,1-1 1,37 16-1,-32-16 33,31 19-1,-56-30-256,2 0-71,0 1-1,0-1 0,6 7 0,-10-8-17,1-1 0,0 1 0,-1 0 1,1 0-1,-1-1 0,1 1 0,-1 0 0,1 0 0,-1 0 1,1-1-1,-1 1 0,0 0 0,0 0 0,1 0 0,-1 0 1,0 0-1,0 0 0,0 0 0,0 0 0,0 0 1,0 0-1,0 0 0,0 0 0,-1-1 0,1 3 0,-10 12-658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3785,'29'-26'2128,"-26"20"-191,-2-5-625,-1 4-152,2 2-72,-4 1-199,2 4-161,0 0-392,-1 0-184,1 0-152,0 0-48,0 0-480,0 0-344,0 0-449,0 0-47,0 0 544,0 0 112,-1 0 632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5 9202,'0'-1'3342,"-1"-3"1016,-7 6-2617,5 0-1620,-1 0 0,0 0 0,1 1 0,0-1 1,-1 1-1,1 0 0,-3 4 0,-7 8 122,0 1-1,1 0 1,-16 31-1,14-20 50,1 0 0,-14 43 0,16-27-17,1-1 1,2 2 0,2-1-1,2 1 1,2 75-1,6-57-22,2 0-1,4-1 1,24 89-1,-20-105-154,2-1 0,2-1 0,1-1 0,3 0 0,1-2 0,56 74 0,-34-58-46,-9-12 34,58 92 1,-52-66-262,-41-68 62,0-1 0,0 1 0,0-1 0,0 1-1,1-1 1,-1 0 0,0 1 0,0-1 0,1 0-1,-1 0 1,1 0 0,-1 0 0,1 0 0,0 0-1,-1-1 1,1 1 0,0 0 0,-1-1 0,1 1 0,0-1-1,0 0 1,0 0 0,3 1 0,20-7-903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10266,'12'5'732,"-1"1"0,0 0-1,0 0 1,-1 1 0,0 1-1,0 0 1,10 10 0,5 9-50,25 34 1,-5-1 657,65 116 0,-87-132-843,-3 1 1,-1 0 0,22 85-1,-26-57 129,-4 1-1,4 140 1,-15-156-382,-3 0 0,-2-1 0,-21 99 0,3-73-40,12-36-115,-4 15-153,13-55-28,-1 0-1,1 0 0,-2-1 1,1 0-1,-1 1 1,-7 8-1,8-12-63,0 0 1,0 0-1,0 0 0,-1-1 0,1 0 0,-1 1 0,0-1 1,1-1-1,-1 1 0,0 0 0,0-1 0,0 0 1,0 0-1,0 0 0,-1-1 0,1 1 0,0-1 0,-6 0 1,6 0-9,-1-1 0,0 0 0,0 1-1,1-2 1,-8-1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10450,'1'5'613,"-1"-1"0,1 1 0,0 0 0,0-1 0,0 0 0,1 1 0,3 7 0,2 0 450,10 14 1,4 6 432,-11-14-762,4 6 514,21 29 0,-30-46-1106,1-1 1,-1 1-1,1-2 1,0 1-1,0-1 1,1 1-1,0-2 1,14 9-1,-19-12-123,1 0 0,-1 0 0,0 0 0,1-1-1,-1 1 1,1-1 0,-1 1 0,5-1 0,-5 0-14,-1 0 0,1 0 1,-1-1-1,1 1 0,-1 0 1,0-1-1,1 1 0,-1-1 1,1 0-1,-1 1 0,0-1 1,0 0-1,1 0 0,-1 0 0,0 0 1,0 0-1,1-2 0,3-3 8,0-2 0,0 1 0,-1 0-1,-1-1 1,4-9 0,7-13 6,-9 20-20,1 1-1,0 0 0,0 0 0,1 1 1,0 0-1,1 0 0,0 0 0,0 1 1,0 0-1,1 1 0,0 0 1,0 0-1,1 1 0,0 0 0,-1 1 1,2 0-1,-1 1 0,0 0 0,1 0 1,-1 1-1,1 0 0,0 1 0,0 0 1,0 1-1,19 2 0,-4 2 3,-1 2 0,0 0-1,32 13 1,71 36 81,-106-44-54,-8-5-2,9 4 133,37 23-1,-54-29-79,0 0 0,-1 0-1,1 1 1,-1 0 0,0 0-1,0 0 1,0 1 0,-1-1-1,0 1 1,5 10 0,-7-13-38,1 3 123,-3-9-25,0-13-57,2 1-74,0 0 0,2 0-1,-1 1 1,2-1-1,0 1 1,1 0 0,0 0-1,1 1 1,11-17-1,-16 27-7,0 0 0,0 1 0,0 0 0,0-1 0,1 1 0,-1 0 0,1 0 0,-1 1 0,1-1 0,4-2 0,-2 2 3,0 1 0,-1 0 0,1 0 0,0 0 0,-1 1 0,8-1-1,2 2 42,0 0 0,26 5 0,-5 0 94,24 4 195,24 2 281,168 4 753,-243-16-1385,1 0 0,-1 0 0,1-1 0,-1 0 0,1 0 0,-1-1 0,0 0 0,10-4 0,-17 6-119,0-1-1,-1 1 1,1-1-1,-1 1 0,1-1 1,0 1-1,-1-1 1,1 1-1,-1-1 0,0 1 1,1-1-1,-1 0 1,1 1-1,-1-1 0,0 0 1,1 0-1,1-3-509,5-8-433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11771,'7'11'4737,"-4"9"-2593,2 9-544,4 15 17,-1 5-89,0 9-456,2-5-280,-4-7-432,1 0-143,-2-14-81,1-5-256,6-8-841,-5-8-519,3-14-1681,6-8 1913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11114,'-63'33'6804,"-12"8"-3812,63-34-2433,1 1 0,0 0 0,1 1 0,-12 11 0,20-17-381,0 0 0,0 0-1,0 0 1,0 0 0,-1 4 0,2-6-127,0 0 1,1 0 0,-1 1-1,1-1 1,0 0 0,-1 0-1,1 0 1,0 0 0,0 1-1,0-1 1,0 0 0,0 0-1,0 0 1,0 1 0,0-1-1,1 0 1,-1 1-1,3 2 14,0 0 0,1 0 0,-1 0 0,1-1 0,0 1-1,0-1 1,0 0 0,0 0 0,1-1 0,-1 1-1,6 1 1,2 2 35,0 0-12,0-1 0,1 0 0,18 3-1,-12-2-17,-2-2-424,0-1 0,0 0 0,0-2 0,0 1 0,25-3 0,-34 1-405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 7234,'0'-1'417,"-1"1"0,0-1 0,1 1 1,-1-1-1,0 1 0,0 0 1,1-1-1,-1 1 0,0 0 1,0-1-1,0 1 0,0 0 0,1 0 1,-3 0-1,-13 2 2055,13-1-2208,0 0-1,-1 0 1,1 0 0,0 1-1,0 0 1,-5 3-1,-22 25 1277,20-18-1226,-5 5 64,1 1-1,-13 22 0,22-31-301,-1 0-1,1 1 0,1-1 0,0 1 0,0 0 1,1 0-1,0 0 0,1 1 0,0-1 0,0 0 0,1 1 1,1 0-1,0-1 0,0 1 0,3 12 0,0-6 71,1 1-1,1-1 0,1 1 0,1-1 1,0-1-1,19 32 0,-11-24 64,2-1 0,1-1 0,36 36 0,-41-45-123,1-1 1,21 15-1,-30-24-76,-1-1 0,0 1 0,1-1 0,-1 1 0,1-1 0,0-1 0,0 1 0,0-1 0,0 0 0,0 0 0,0 0 0,0 0 0,8-1 0,-11 0-84,-1 0 0,0-1 1,0 1-1,0 0 1,0 0-1,1-1 1,-1 1-1,0-1 1,0 1-1,0-1 1,0 0-1,0 1 0,0-1 1,0 0-1,0 1 1,0-1-1,-1 0 1,1 0-1,0 0 1,0 0-1,-1 0 1,1 0-1,-1 0 0,1 0 1,-1 0-1,1 0 1,-1 0-1,1-1 1,-1 1-1,0 0 1,0 0-1,0 0 1,1-2-1,-1-14-864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63 7130,'-1'-2'868,"1"-1"0,-1 1 0,1-1 0,0 0 0,0 1 0,0-4 1,1 5-610,-1 0 0,0 0 0,0-1 0,1 1 0,-1 0 0,0 0 0,0-1 0,-1 1 0,1 0 0,0-1 0,0 1 0,-1 0 0,1 0 1,0-1-1,-1 1 0,1 0 0,-1 0 0,0 0 0,1 0 0,-1 0 0,0 0 0,0 0 0,0 0 0,0 0 0,0 0 0,0 0 0,-2-1 0,-1 0-163,0 1-1,0-1 0,0 1 0,0 0 0,0 1 0,-1-1 0,1 1 1,0-1-1,0 1 0,-1 0 0,1 1 0,0-1 0,-6 2 1,-7 2 25,-29 11 1,44-14-88,-7 2 31,0 0 0,1 1 0,0 0 0,-9 5 0,14-6-29,0-1 0,0 1 1,0 0-1,0-1 0,0 1 1,0 1-1,1-1 0,0 0 0,-1 1 1,1-1-1,-2 6 0,2-3 17,0 0 1,0 0-1,1 0 0,0 0 0,0 0 1,0 0-1,1 0 0,0 0 0,0 1 1,0-1-1,1 0 0,0 0 0,0 0 0,4 11 1,0-5-14,0 0 0,0-1 0,2 0 1,-1 0-1,1 0 0,10 11 0,-6-11 20,-1 0 0,1-2-1,1 1 1,0-1 0,22 13-1,-14-11 198,18 17-1,-16-7 70,-21-19-295,0-1 0,0 1-1,1 0 1,-1-1 0,0 1 0,-1 0 0,1 0 0,0 0 0,0 0 0,-1 0-1,1 0 1,-1 2 0,0-3-12,0-1 0,0 1-1,0 0 1,0 0 0,0-1 0,0 1 0,0 0-1,-1-1 1,1 1 0,0 0 0,-1-1-1,1 1 1,0 0 0,-1-1 0,1 1 0,-1-1-1,1 1 1,-1-1 0,1 1 0,-1-1-1,1 1 1,-1-1 0,1 0 0,-1 1 0,0-1-1,-1 1 1,-19 5 339,16-5-271,-20 3 94,1-2-1,-1-1 0,-45-3 1,60 2-185,0 0-726,0-1 1,1 0-1,-1 0 1,0-1-1,-18-6 1,28 8 625,-1 0-1,1 0 1,0 0 0,0 0 0,0 0-1,-1 0 1,1-1 0,0 1 0,0 0-1,0 0 1,0 0 0,-1-1 0,1 1-1,0 0 1,0 0 0,0 0 0,0-1-1,0 1 1,0 0 0,0 0 0,-1 0-1,1-1 1,0 1 0,0-1-167,-3-9-1361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0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71 11274,'0'-3'756,"-1"0"0,1 0-1,-1 0 1,0 0-1,0 0 1,0 1-1,-2-5 1,1 5-396,1-1 1,-1 1-1,0-1 1,0 1-1,0 0 1,-4-4-1,3 3-174,-1 1 0,0-1 0,0 1 0,0 0 0,0 0 0,-1 0 0,1 1 0,0 0 0,-1-1-1,-5 1 1,3 0-57,0 0-1,-1 1 0,1 0 1,0 0-1,-1 0 1,1 1-1,0 1 0,0-1 1,0 1-1,-14 5 0,16-4-90,0-1-1,-1 1 0,1 1 0,1-1 0,-1 1 0,0-1 1,1 1-1,0 1 0,0-1 0,0 0 0,0 1 1,1 0-1,-1 0 0,-2 7 0,2-3-11,1 1 1,0-1-1,0 1 1,1-1-1,1 1 0,-1 0 1,1 0-1,1 0 1,0 0-1,1 0 0,0 0 1,0-1-1,1 1 1,3 11-1,-2-10 12,0 0 0,1-1 0,1 0 0,-1 0 0,2 0 0,-1-1 1,1 0-1,1 0 0,0 0 0,0-1 0,0 0 0,15 12 0,-14-14-5,1-1 0,0 0 1,0-1-1,1 1 0,-1-2 0,1 1 1,-1-1-1,1-1 0,0 0 0,20 1 1,-6-2-10,0-1 1,1-1-1,32-6 1,-42 5-750,27-10-1,-19 7 194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12755,'15'4'2988,"16"5"0,-20-5-2573,-1 1 0,1 0 0,-1 0 0,0 1 0,-1 0-1,1 1 1,13 13 0,-1 3 70,0 1 0,-1 1 0,-2 2 0,0-1 0,-2 2 0,-1 1 0,22 56 0,-31-67-365,-1 1 0,-1 0 0,-1 0 0,0 0 0,-2 0 0,1 28 0,-3-36-131,0 0 0,-1-1 0,0 1 0,-1 0 0,0-1 0,-1 1 0,0-1 0,-1 0 0,0 0 0,-1 0 0,1-1 0,-2 1 0,-6 8 0,9-15-225,1 0-1,0 0 1,-1-1-1,0 1 1,1-1-1,-1 0 0,0 0 1,0 0-1,-5 3 1,6-5-99,1 1 1,-1-1-1,1 1 0,-1-1 1,1 0-1,-1 1 1,1-1-1,-1 0 1,1 0-1,-1 0 0,1 0 1,-1 0-1,1-1 1,-1 1-1,1 0 0,-1-1 1,1 1-1,-1-1 1,1 0-1,0 1 1,-1-1-1,1 0 0,-3-1 1,-9-14-2228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11402,'-1'0'4409,"0"0"-2912,-1 0-73,1 0-128,1 0-95,4 3-369,30 7-176,44 2-280,-38-16-96,-3 3-136,-5-3-88,-11 3-944,-2-2-857,-7 4 1065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11642,'7'1'4489,"15"0"-2824,4-1-185,3 3 112,6-3-199,-6-1-529,0-1-256,-2 2-328,-6-1-56,2 1-728,-1 3-816,-2-2 856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9234,'-35'1'5761,"35"2"289,0 7-5104,4 36-334,3-1-1,12 52 0,56 184 391,-54-210-1550,-20-65-260,-2-8-723,-3-11-1681,-3-9 134,-3-6 1231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3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10290,'5'-3'731,"-1"1"0,1-1 0,0 2 0,0-1-1,0 0 1,0 1 0,0 0 0,0 0 0,0 0 0,5 1-1,10-1 531,25 4 0,-30-2-522,1 0-277,4 0-41,-1 1 0,1 1 0,-1 0 0,25 8 0,-42-10-386,0 0 1,0-1-1,0 1 0,-1 0 0,1 0 0,0 1 1,0-1-1,0 0 0,-1 0 0,1 1 0,-1-1 1,1 1-1,-1 0 0,0-1 0,1 1 0,-1 0 1,1 3-1,-1-3-9,-1 0 0,1 0-1,-1-1 1,0 1 0,0 0 0,1 0 0,-2 0 0,1 0-1,0 0 1,0-1 0,0 1 0,-1 0 0,1 0 0,-1 0-1,0-1 1,1 1 0,-1 0 0,0-1 0,0 1 0,-2 2-1,-5 7 66,0-1-1,-1-1 1,0 0-1,-1 0 1,-21 15-1,15-14-135,0 0 0,-1-1-1,-25 10 1,15-12-829,21-5-2664,6-2 994,11-3 985</inkml:trace>
  <inkml:trace contextRef="#ctx0" brushRef="#br0" timeOffset="1">338 72 7914,'2'1'530,"-1"-1"1,0 1-1,1 0 1,-1 0-1,0 0 1,0 0-1,0 0 1,0 0-1,1 0 1,-1 0-1,-1 1 1,1-1-1,0 0 1,1 2-1,7 22 1301,-4-10-550,0-4-673,-1 0 0,1-1 0,1 1 1,6 9-1,-9-16-502,0 0 0,1-1 0,-1 1 0,0-1 0,1 0 0,0 0 1,0-1-1,0 1 0,0-1 0,0 1 0,0-1 0,1-1 0,5 3 0,-6-3-62,-1 0 0,1 0-1,0 0 1,0-1 0,1 1 0,-1-1 0,0 0 0,0 0-1,0-1 1,0 1 0,0-1 0,5-1 0,-6 1-30,0-1 0,-1 1 0,1 0 0,0-1 0,-1 0 0,0 1 0,1-1 0,-1 0 0,0 0 0,0-1 0,0 1 0,0 0 0,0-1 0,-1 1 0,1-1 0,-1 1 0,3-6 0,-3 4 0,1 0 0,-1-1 1,0 1-1,0 0 1,0-1-1,0 1 1,-1-1-1,0 1 0,0-1 1,0 1-1,0-1 1,-1 1-1,1-1 1,-1 1-1,-1-1 0,1 1 1,-1 0-1,1 0 1,-1 0-1,0 0 1,0 0-1,-4-5 0,2 4 14,0 0-1,-1 0 1,0 1-1,1 0 1,-1-1-1,-1 1 1,1 1-1,-1-1 1,1 1-1,-1 0 1,0 0-1,0 1 1,0 0-1,-13-3 1,14 4-9,-1 1-1,0-1 1,1 1 0,-1 0 0,1 1 0,-1-1-1,1 1 1,-1 0 0,1 0 0,-1 1 0,-9 4-1,13-5-81,-1 0 0,1 0 0,0 1 0,0-1 0,-1 0 0,1 1 0,0 0 0,0-1 0,1 1 0,-1 0 0,0 0 0,0 0 0,1 0 0,0 1 0,-1-1 0,1 0 0,0 0 0,0 1 0,0-1 0,0 1 0,0-1 0,1 1 0,-1-1 0,1 1 0,0 0 0,0-1 0,0 4 0,0-4-120,0 0 0,1 0 0,-1 0 0,1 0 0,-1-1 0,1 1 0,0 0 0,0 0 0,2 3 0,13 14-967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3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12387,'-17'10'5017,"7"23"-2921,8 10-784,3 18-247,-1 3-201,15 5-328,-1-5-168,4-15-216,6-1-56,-1-18-216,4-7-272,-4-11-1160,-1-9-1065,0-11 1593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11562,'0'42'5343,"2"61"355,-1-93-5374,0 0 1,1 0-1,0 0 0,1-1 0,0 1 0,1-1 0,8 18 0,-11-25-301,0-1 0,0 1-1,0-1 1,0 1 0,0-1 0,0 1 0,0-1-1,0 0 1,1 0 0,-1 1 0,0-1-1,1 0 1,-1 0 0,1 0 0,0-1 0,-1 1-1,1 0 1,-1-1 0,1 1 0,0 0 0,0-1-1,-1 0 1,1 1 0,0-1 0,0 0-1,-1 0 1,1 0 0,0 0 0,0-1 0,0 1-1,-1 0 1,3-1 0,0-1-80,1 0 0,-1 0 0,0-1 0,0 0 0,0 1 0,0-1 0,0 0 0,-1-1 0,1 1 0,3-6 0,1-3-215,0 1 0,-1-1 0,0-1 0,-1 1 0,0-1 0,-1 0 0,-1-1 0,5-22 0,-7 30 236,-2 4 36,0 0-1,1 0 1,-1 1-1,1-1 1,0 0 0,-1 0-1,1 1 1,0-1-1,1-2 1,-2 4 4,1 0 1,-1 0-1,0 0 0,0 0 0,0 0 1,0 0-1,1 0 0,-1 0 1,0 1-1,0-1 0,0 0 1,0 0-1,1 0 0,-1 0 1,0 0-1,0 0 0,0 0 1,0 0-1,0 0 0,0 1 0,0-1 1,1 0-1,-1 0 0,0 0 1,0 0-1,0 0 0,0 1 1,0-1-1,0 0 0,0 0 1,0 0-1,0 0 0,0 1 1,0-1-1,0 0 0,0 0 1,0 0-1,0 1 0,3 7 117,20 132 1794,45 142 0,-66-276-1829,2 6 140,-1-1 0,3 21 1,-6-30-192,1 0 0,-1 0 1,0 1-1,0-1 0,0 0 0,0 0 1,-1 1-1,1-1 0,-1 0 1,1 0-1,-1 0 0,0 0 1,0 1-1,0-1 0,0 0 1,0 0-1,0-1 0,0 1 0,-1 0 1,-2 3-1,2-4-20,1 0 1,-1 0-1,0-1 0,0 1 1,0 0-1,0-1 0,-1 1 1,1-1-1,0 0 1,0 1-1,0-1 0,0 0 1,0 0-1,0 0 0,-1-1 1,1 1-1,0-1 0,0 1 1,0-1-1,0 1 0,-2-2 1,-5-2 4,-1 0 0,-16-11 1,13 6-295,0-1-1,0-1 1,1 0 0,0 0-1,-17-23 1,25 28-332,0-1-1,0 1 0,0-1 1,1 0-1,-1 0 1,-2-10-1,6 16 434,0 0 1,0 0-1,0 0 1,0 0-1,0 0 1,0 0-1,0 0 1,0 0-1,0 0 1,0 0-1,1 0 1,-1 1-1,0-1 1,1 0-1,-1 0 1,1-1-1,10-11-1519</inkml:trace>
  <inkml:trace contextRef="#ctx0" brushRef="#br0" timeOffset="1">386 3 12883,'-1'1'301,"1"-1"0,-1 1 0,1 0-1,0 0 1,-1 0 0,1 0 0,0 0 0,0 0 0,-1-1 0,1 1 0,0 0 0,0 0 0,0 0 0,0 0 0,0 0 0,0 0 0,1 1 0,7 14 2123,0-3-1586,1 5 137,-2 1 0,0 0 0,7 35 0,-8-28-341,14 35 0,-19-59-613,0 0 0,0 0 0,0 0 1,1 0-1,-1-1 0,0 1 0,3 2 1,-4-4-20,0 0 0,0 0 0,1 1 0,-1-1 0,0 0 0,0 0 0,1 0 0,-1 0 0,0 1 0,1-1 0,-1 0 0,0 0 0,0 0 0,1 0 0,-1 0 0,0 0 0,1 0 0,-1 0 0,0 0 0,1 0 0,-1 0 0,1 0-2,-1 0 0,1-1 0,-1 1 0,0 0 0,0-1 0,1 1-1,-1 0 1,0-1 0,1 1 0,-1 0 0,0-1 0,0 1 0,0 0 0,1-1-1,-1 1 1,0-1 0,0 1 0,0-1 0,0 1 0,0-1 0,2-13-81,1-28 0,1-9-105,-3 41 165,1 1-1,0-1 1,1 1 0,0-1 0,0 1 0,1 0 0,1 0 0,-1 1 0,1-1 0,8-9 0,-12 16 23,0 1 1,0 0-1,0 0 1,0 0-1,0 0 1,1 0-1,-1 0 1,0 0-1,1 0 0,-1 0 1,1 1-1,-1-1 1,1 0-1,-1 1 1,1 0-1,-1-1 1,1 1-1,0 0 1,-1 0-1,4 0 1,-3 0 8,-1 0 1,1 1-1,-1-1 0,1 1 0,-1 0 1,1-1-1,-1 1 0,1 0 1,-1 0-1,0 0 0,0 0 1,1 0-1,-1 0 0,0 1 1,0-1-1,0 0 0,0 0 1,0 1-1,0 1 0,7 12 189,-2 0 0,0 0 0,0 1-1,4 25 1,9 25-8,-19-66-228,0 0 0,0 0 0,0 0 0,0 0 0,0 0-1,0 0 1,0 0 0,0 0 0,1 0 0,-1 0 0,0 0 0,0 1-1,0-1 1,0 0 0,0 0 0,0 0 0,0 0 0,0 0 0,1 0-1,-1 0 1,0 0 0,0 0 0,0 0 0,0 0 0,0 0 0,0 0-1,0 0 1,1 0 0,-1 0 0,0 0 0,0 0 0,0-1-1,0 1 1,0 0 0,0 0 0,0 0 0,0 0 0,0 0 0,1 0-1,-1 0 1,0 0 0,0 0 0,0 0 0,0 0 0,0 0 0,0-1-1,0 1 1,0 0 0,0 0 0,0 0 0,0 0 0,0 0 0,0 0-1,0 0 1,0 0 0,0-1 0,0 1 0,0 0 0,0 0 0,0 0-1,0 0 1,0-1-90,5-8-781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10218,'8'28'5357,"8"43"0,-14-62-4780,0-1 0,1 0 0,0 0 0,0 0-1,1 0 1,0 0 0,9 13 0,-13-20-528,1 1 0,0-1 0,0 0 0,0 0-1,0 1 1,0-1 0,0 0 0,0 0 0,0 0 0,0 0 0,0 0 0,1-1 0,-1 1 0,0 0 0,1-1 0,-1 1 0,0 0 0,1-1 0,-1 0 0,1 1 0,-1-1-1,1 0 1,-1 0 0,1 0 0,-1 0 0,1 0 0,-1 0 0,1 0 0,-1 0 0,0 0 0,1-1 0,1 0 0,3-2-32,-1 0 0,0-1 1,0 0-1,0 0 0,0 0 1,-1 0-1,0-1 0,0 0 0,0 0 1,0 0-1,-1 0 0,0-1 1,5-10-1,-6 12-14,-1 0-1,1 0 1,-1 0 0,0 0-1,0-1 1,-1 1 0,1 0 0,-1-1-1,0 1 1,0 0 0,0-1-1,-1 1 1,1 0 0,-1 0-1,0-1 1,-1 1 0,1 0-1,0 0 1,-1 0 0,0 0 0,-4-5-1,3 4 7,-1 0 0,0 0 0,-1 1-1,1-1 1,-1 1 0,0 0 0,0 1 0,-10-6-1,12 7-2,-1 0-1,1 1 1,-1 0-1,1 0 1,-1 0-1,1 0 1,-1 0-1,0 1 1,1-1-1,-1 1 0,0 0 1,1 0-1,-1 1 1,0-1-1,1 1 1,-8 2-1,6-2-12,0 1-1,1 0 0,-1 0 0,1 1 1,-6 3-1,9-5-65,0-1-1,0 1 1,1 0-1,-1-1 1,0 1 0,0 0-1,0 0 1,1 0-1,-1 0 1,1 0 0,-1 0-1,1 0 1,-1 0-1,1 0 1,-1 0 0,1 0-1,0 0 1,0 0-1,-1 0 1,1 0-1,0 0 1,0 0 0,0 0-1,0 1 1,0-1-1,0 0 1,1 0 0,-1 0-1,0 0 1,1 1-1,-1-1-8,0-1 0,0 0 0,1 1 0,-1-1-1,0 0 1,0 1 0,0-1 0,0 0 0,1 1 0,-1-1-1,0 0 1,0 0 0,1 1 0,-1-1 0,0 0-1,1 0 1,-1 1 0,0-1 0,1 0 0,-1 0 0,0 0-1,1 0 1,-1 1 0,17-1-1126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9082,'3'14'2804,"1"0"1,8 17-1,4 17 1183,-8-14-1835,-6-22-1141,0 0 0,9 24 0,-11-36-1010,0 0 1,0 0-1,0 0 1,0 0-1,0 0 1,0 0-1,0 0 1,0 0-1,0 0 1,0 0-1,0 0 0,0 1 1,0-1-1,0 0 1,0 0-1,0 0 1,1 0-1,-1 0 1,0 0-1,0 0 1,0 0-1,0 0 0,0 0 1,0 0-1,0 0 1,0 0-1,0 0 1,0 0-1,0 0 1,0 0-1,0 0 0,0 0 1,0 0-1,0 0 1,0 0-1,0 0 1,1 0-1,-1 0 1,0 0-1,0 0 1,0 0-1,0 0 0,0 0 1,0 0-1,0 0 1,0 0-1,0 0 1,0 0-1,0 0 1,0 0-1,0 0 0,0 0 1,0 0-1,0-1 1,0 1-1,0 0 1,0 0-1,0 0 1,0 0-1,0 0 1,0 0-1,0 0 0,0 0 1,0 0-1,0 0 1,2-4-14,1-10-197,0 1 0,0-14 1,-2 11-163,6-23 0,-6 34 333,0 1 0,1-1 1,0 1-1,0 0 0,0 0 0,0 0 0,0 0 0,1 0 0,5-6 0,-7 9 41,-1 0 1,1 1-1,0-1 0,0 0 0,0 0 1,0 1-1,0-1 0,0 1 0,0-1 1,0 1-1,0-1 0,0 1 1,0-1-1,0 1 0,0 0 0,0 0 1,1-1-1,-1 1 0,0 0 0,2 0 1,-1 1 26,-1-1 0,1 1 0,0-1 1,-1 1-1,1 0 0,0 0 0,-1 0 1,1 0-1,-1 0 0,0 0 0,1 0 1,-1 0-1,2 2 0,0 1 108,0-1 0,-1 1 0,1-1 0,-1 1 0,0 0 0,0 0 0,0 0 0,0 0 0,-1 0 0,2 6-1,-1 2 331,0 1 0,0 14 0,-2-22-374,2 5-84,1-18-901,0-4 608,1 3 203,0 1 0,0 0 0,1 0 0,0 0 0,10-12-1,-11 16 54,-2 2 15,0-1 0,1 0 1,0 1-1,-1-1 0,1 1 0,0 0 0,6-4 0,-8 5 18,1 1 0,0-1-1,-1 0 1,1 1-1,0-1 1,0 1-1,-1 0 1,1-1-1,0 1 1,0 0-1,0 0 1,3 1-1,-3-1 23,0 1 0,-1 0 0,1 0 0,0-1 0,0 1-1,0 1 1,-1-1 0,1 0 0,0 0 0,-1 1 0,1-1 0,-1 0-1,0 1 1,1 0 0,-1-1 0,0 1 0,0 0 0,0 0-1,0-1 1,0 1 0,-1 0 0,1 0 0,0 0 0,0 4 0,1 2 118,-1-1 1,0 1-1,0 0 1,-1-1-1,0 1 1,0 0-1,-2 9 1,2-10-294,0-7 109,0 0 1,0 0 0,1 0-1,-1 0 1,0 0 0,0 1-1,0-1 1,0 0 0,0 0-1,1 0 1,-1 0 0,0 0-1,0 0 1,0 0 0,0 0-1,1 0 1,-1 0 0,0 0-1,0 0 1,0 0 0,0 0-1,0 0 1,1 0 0,-1 0-1,0-1 1,0 1 0,0 0-1,0 0 1,0 0 0,1 0-1,-1 0 1,2-6-4321,9-19 2397,14-28 725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1022 19 5025,'10'-4'3399,"0"0"-244,-10 3-2987,0 1 1,0 0-1,0 0 1,1-1-1,-1 1 1,0 0-1,0-1 1,0 1 0,1 0-1,-1 0 1,0-1-1,0 1 1,0 0-1,0-1 1,0 1-1,0 0 1,0-1-1,0 1 1,0 0-1,0-1 1,0 1-1,0 0 1,0-1 0,0 1-1,0 0 1,0-1-1,0 1 1,-1-1-1,0 0 3085,-9 3-2537,9-2-527,-25 8 197,0 1-1,-30 14 1,28-8-242,1 0 1,0 2-1,1 1 1,-40 37-1,13-7 160,-50 59-1,-39 62 253,131-156-516,-143 198 628,116-151-456,-48 109 1,56-95-126,3 1 0,4 0 0,-17 100 0,35-146-65,-12 85 93,14-101-290,3-12 134,0-1 1,-1 0-1,1 0 1,0 0-1,0 1 1,0-1-1,0 0 1,-1 0-1,1 0 1,0 0-1,0 0 1,0 1-1,-1-1 1,1 0-1,0 0 1,0 0-1,-1 0 1,1 0-1,0 0 1,0 0-1,-1 0 1,1 0-1,0 0 1,0 0-1,0 0 1,-1 0-1,1 0 1,0 0-1,0 0 1,-1 0-1,1 0 1,0 0-1,0 0 1,-1-1-1,1 1 1,0 0-1,0 0 1,0 0-1,-1 0 1,1 0-1,0-1 1,-1 1-82,1 0 1,-1-1-1,1 1 1,-1-1-1,1 1 1,-1-1 0,1 1-1,0 0 1,-1-1-1,1 1 1,-1-1-1,1 0 1,0 1 0,0-1-1,-1 1 1,1-1-1,0 0 1,0-20-1193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71 199 10250,'7'25'4753,"2"6"-1856,-5 0-433,-5-2-711,5 0-313,3-13-720,-1-4-272,2-17-864,-1-10-536,-7-17-1729,5-5 1657</inkml:trace>
  <inkml:trace contextRef="#ctx0" brushRef="#br0" timeOffset="1">2 1 8898,'-1'5'4297,"6"12"-1401,3 2-959,0 6-881,6 5-376,-1-9-1264,3-1-736,20-7-1393,0-3-912,8-2 2265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92 301 6609,'4'2'1084,"-2"-2"-354,0 1-1,0-1 0,0 1 0,0-1 0,0 0 0,0 1 0,0-1 0,0 0 0,3-1 1,-7-3 3931,-5-5-3439,-12 0-303,10 4-690,-17-8 346,26 13-548,-1 0 0,0 0 0,0 0 0,1-1 0,-1 1 0,0 0 0,0 0-1,1 0 1,-1 0 0,0 1 0,0-1 0,1 0 0,-1 0 0,0 0 0,1 1-1,-1-1 1,0 0 0,1 0 0,-1 1 0,0-1 0,1 1 0,-1-1 0,0 1-1,1-1 1,-1 1 0,0 0 0,0 1 50,-1 1-1,1-1 1,-1 1 0,1-1-1,-1 4 1,0-2 32,-5 11 350,-5 20 0,10-30-355,1 1 0,0-1-1,0 1 1,0 0 0,1-1-1,0 1 1,0 7-1,0-13-94,0 1-1,0-1 0,0 1 0,0 0 0,0-1 0,0 1 0,0-1 0,1 1 0,-1-1 0,0 1 0,0-1 0,1 1 0,-1-1 0,0 1 0,0-1 0,1 1 0,-1-1 0,1 1 0,-1-1 0,0 1 0,1-1 1,-1 0-1,1 1 0,-1-1 0,1 0 0,-1 0 0,1 1 0,-1-1 0,1 0 0,-1 0 0,1 0 0,-1 1 0,1-1 0,0 0 0,-1 0 0,1 0 0,-1 0 0,1 0 0,-1 0 0,1 0 0,0 0 0,-1 0 0,1-1 1,-1 1-1,1 0 0,-1 0 0,1 0 0,-1-1 0,1 1 0,-1 0 0,1-1 0,4-2-7,1 0 0,-1 0 0,8-8 0,-11 10 5,14-14-10,23-24 0,-38 38 7,0 0-1,0-1 1,1 1 0,-1 0 0,1 0 0,-1 0 0,1-1 0,-1 2 0,1-1 0,0 0 0,-1 0 0,1 1 0,2-2 0,-3 2 0,0 0 0,0 0 0,1 0 0,-1 0 0,0 0 0,0 0 0,0 1 0,0-1 0,1 0 0,-1 0 0,0 1 0,0-1 0,0 1-1,0-1 1,0 1 0,0 0 0,0-1 0,0 1 0,0 0 0,0-1 0,1 3 0,7 7 117,12 20-1,-13-18-358,15 17 1,-22-28 58,0 0 1,0 0-1,0 0 1,0 0-1,0 0 1,0 0 0,1 0-1,-1 0 1,2 0-1,-2-1 152,-1 0 0,1 0 1,-1 0-1,1 0 0,-1 0 0,1 0 0,-1 0 0,1 0 0,0 0 0,-1-1 0,1 1 0,-1 0 0,1 0 1,-1-1-1,0 1 0,1 0 0,-1-1 0,1 1 0,-1 0 0,1-1 0,-1 1 0,0-1 0,1 1 0,-1 0 1,0-1-1,0 1 0,1-1 0,-1 1 0,0-1 0,0 1 0,1-1 0,-1 0 0,8-21-45</inkml:trace>
  <inkml:trace contextRef="#ctx0" brushRef="#br0" timeOffset="1">370 1 11066,'-2'9'5313,"2"26"-1448,0 6-1624,0 12-513,-3 3-344,2 0-543,-3-6-305,0-14-328,6-5-40,-2-18-16,3-2-160,-2-7-688,-3-1-433,0-10-1359,2 6 1480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56 8522,'-2'0'706,"1"0"1,-1 0-1,1 0 0,-1 0 1,1-1-1,0 1 1,-1 0-1,1-1 0,-1 1 1,1-1-1,0 1 1,-2-2-1,2 2-567,0-1-1,0 1 1,0-1-1,0 1 1,0 0 0,0-1-1,0 1 1,0 0-1,0 0 1,0 0 0,0 0-1,0-1 1,0 1 0,0 1-1,0-1 1,0 0-1,0 0 1,0 0 0,0 0-1,0 1 1,0-1-1,0 0 1,0 1 0,0-1-1,1 1 1,-1-1 0,0 1-1,0 0 1,0-1-1,0 2 1,-4 2 74,0 1-1,1-1 1,0 1 0,0 0-1,0 0 1,1 1-1,0-1 1,0 1 0,0 0-1,-3 8 1,5-10-174,0 0-1,0-1 1,0 1-1,0 0 1,1 0 0,-1-1-1,1 1 1,0 0-1,0 0 1,1 0 0,-1-1-1,1 1 1,0 0 0,0 0-1,0-1 1,0 1-1,0-1 1,5 7 0,-6-8-34,1-1 1,0 0 0,0 0 0,0 0-1,0 0 1,0 0 0,0 0 0,1 0 0,-1 0-1,0 0 1,0 0 0,1-1 0,-1 1-1,0-1 1,1 1 0,-1-1 0,1 1-1,-1-1 1,1 0 0,-1 0 0,0 1-1,1-1 1,-1 0 0,1 0 0,-1-1-1,1 1 1,-1 0 0,1 0 0,-1-1-1,1 1 1,1-2 0,1 1-2,-1-1 0,0 0 0,0 1 0,0-2 0,1 1 0,-2 0 1,1-1-1,0 1 0,0-1 0,-1 0 0,3-3 0,-1 0 2,-1-1-1,1 0 1,-1 1-1,0-1 1,-1 0-1,0-1 1,0 1-1,0 0 0,-1-1 1,1-9-1,-2 13 4,0-1 0,0 1 0,0-1-1,-1 1 1,1-1 0,-1 1 0,0-1 0,-1 1-1,1 0 1,-1-1 0,1 1 0,-1 0-1,-1 0 1,1 0 0,0 1 0,-1-1-1,0 0 1,-3-3 0,5 6-11,0 1 1,0-1-1,0 0 1,0 0-1,0 0 1,0 0-1,-1 1 0,1-1 1,0 1-1,0-1 1,-1 1-1,1-1 1,0 1-1,0 0 1,-1-1-1,1 1 1,0 0-1,-1 0 1,1 0-1,0 0 1,-1 0-1,1 0 0,0 1 1,-1-1-1,1 0 1,0 1-1,-1-1 1,1 1-1,0-1 1,0 1-1,0 0 1,-2 1-1,1-1-105,0 1-1,0 0 1,0 0 0,1 0 0,-1 0-1,1 0 1,-1 0 0,1 0-1,0 0 1,0 1 0,0-1-1,0 1 1,1-1 0,-1 0-1,0 1 1,1 3 0,-1-3-89,1-1 0,0 0 0,0 1 0,0-1 1,0 1-1,0-1 0,1 1 0,-1-1 0,1 1 1,0-1-1,-1 0 0,1 1 0,0-1 0,0 0 0,1 0 1,-1 1-1,3 3 0,16 10-895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42 9258,'-1'-5'1299,"-5"-17"3413,6 21-4533,0 0-1,0 0 1,0 1 0,-1-1-1,1 0 1,-1 0-1,1 1 1,0-1 0,-1 1-1,1-1 1,-1 0 0,1 1-1,-1-1 1,1 1 0,-1-1-1,0 1 1,1-1-1,-1 1 1,0 0 0,1-1-1,-1 1 1,0 0 0,0-1-1,0 1 1,0 0-112,1 0 0,-1 0 0,1 0 0,0 0 0,-1 0 0,1 0 0,-1 1 0,1-1 0,-1 0 0,1 0 0,0 0 0,-1 0 0,1 1 0,0-1 0,-1 0 1,1 1-1,0-1 0,-1 0 0,1 0 0,0 1 0,0-1 0,-1 0 0,1 1 0,0-1 0,-1 1 0,-2 6 275,0 1 0,1-1 0,0 0 0,0 1 0,1-1 0,-2 16 0,0 317 1714,11-230-1622,31 151 0,-36-237-952,-4-14-775,1-10 1238,0 0 1,0 0-1,-1 0 0,1 0 0,0 0 0,0 0 0,0 0 0,-1 0 0,1 0 0,0 0 0,0 0 0,-1 0 0,1 0 0,0 0 0,0 0 1,0 0-1,-1 0 0,1 0 0,0 0 0,0 0 0,0 0 0,-1 0 0,1 0 0,0-1 0,0 1 0,0 0 0,0 0 0,-1 0 0,1 0 0,0 0 1,0-1-1,0 1 0,0 0 0,0 0 0,-1 0 0,1-1 0,-12-15-1133</inkml:trace>
  <inkml:trace contextRef="#ctx0" brushRef="#br0" timeOffset="1">1 353 12147,'0'6'5369,"17"-5"-2513,5 4-783,6-2-561,-1 1-336,7-1-399,0-5-465,9-6-1233,2-4-1431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87 8874,'-1'-21'9877,"1"18"-9533,-1-1 0,0 1-1,0 0 1,0-1 0,0 1-1,-1 0 1,1 0-1,-1 0 1,0 0 0,-4-5-1,5 5-199,-1 1 0,0 0-1,0 0 1,0 0-1,-1 0 1,1 0 0,0 1-1,-1-1 1,1 1-1,-1-1 1,-4-1 0,5 3-107,0-1 1,0 1 0,1 0-1,-1-1 1,0 1 0,0 0-1,1 0 1,-1 0 0,0 1 0,0-1-1,1 0 1,-1 1 0,0-1-1,1 1 1,-1-1 0,0 1 0,1 0-1,-1 0 1,1 0 0,-1 0-1,-1 1 1,-1 2-3,0 0-1,0 1 1,1-1-1,-1 1 1,1-1-1,0 1 1,0 0 0,0 1-1,1-1 1,0 0-1,-3 11 1,1 0-8,1 0 0,1 0 0,-1 17 0,2-22 10,1 0 0,0 0 0,1 0 0,1 0 0,-1-1 0,2 1 0,-1 0 1,6 11-1,-6-17-15,0-1 1,0 1-1,0-1 0,1 0 1,0 0-1,0 0 1,0 0-1,0 0 1,0-1-1,1 0 1,0 1-1,0-1 1,0-1-1,0 1 1,0 0-1,0-1 0,1 0 1,-1 0-1,1 0 1,7 1-1,-4-1-144,0-1-1,0 0 1,0-1-1,0 0 1,0 0 0,0-1-1,11-1 1,-4-2-1927,0 1 1,27-13 0,-5 0-444</inkml:trace>
  <inkml:trace contextRef="#ctx0" brushRef="#br0" timeOffset="1">462 278 13979,'2'24'5545,"2"2"-3536,-1-1-49,-3-1-544,4 4-271,-4-8-545,1-6-544,5-8-1225,-6-16-839,13-19 1088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14907,'7'6'5577,"1"4"-3976,5-2-65,-6 1-248,-2-2-231,6-1-585,-6 0-600,10-2-649,5-1 529</inkml:trace>
  <inkml:trace contextRef="#ctx0" brushRef="#br0" timeOffset="1">369 184 11923,'7'31'5617,"2"-2"-2201,0 10-1415,-1 1-121,-4 6-543,0 1-177,-1 1-504,-2 0-112,-2-6-176,-4-2-96,-9-7-104,-6-5-40,-5-8-96,-4-5-320,-3-17-1056,-1-11-528,2-21 2688,8-9-1152</inkml:trace>
  <inkml:trace contextRef="#ctx0" brushRef="#br0" timeOffset="2">225 2 10754,'19'-1'5601,"8"5"-695,-3 2-3818,-3 2-160,-5 4-776,-4 2-472,-4-2 168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31 9810,'-12'5'1429,"4"-2"881,1 1-1,-14 8 1,19-11-2028,0 1 1,0-1-1,0 1 1,0 0-1,0-1 0,1 1 1,-1 0-1,1 0 0,-1 0 1,1 1-1,0-1 0,0 0 1,0 0-1,-1 3 0,0 3 45,0 0 0,1 1 0,0-1 0,0 0 0,1 0 0,2 16 0,-2-22-314,0 1-1,1-1 1,0 1 0,-1-1-1,1 1 1,0-1 0,0 0 0,0 1-1,1-1 1,-1 0 0,0 0-1,1 0 1,0 0 0,-1 0-1,1 0 1,0 0 0,0-1 0,0 1-1,0-1 1,0 1 0,0-1-1,1 0 1,-1 0 0,0 0-1,1 0 1,-1 0 0,1 0 0,-1-1-1,1 1 1,3 0 0,-1-1-3,-1 0 0,1 0 1,-1 0-1,1-1 0,0 1 1,-1-1-1,1 0 0,-1 0 1,1-1-1,-1 0 0,0 1 1,1-1-1,-1-1 0,0 1 1,0 0-1,4-5 0,-2 2-4,-1 0 0,1-1 0,-1 0 0,0 0 0,0 0 0,-1-1 0,0 0 0,5-9 0,-8 12-2,0 1 0,0 0 0,0 0 0,0 0 0,0-1 0,-1 1 0,1 0 0,-1-1 0,0 1 0,0 0 0,0-1 0,-1 1 0,1-1 0,-1 1 0,0 0 0,0 0 0,0 0 0,0-1 0,-1 1 0,1 0 0,-1 0 0,-1-2 0,0 1 13,0 0 1,-1 0-1,1 1 1,-1 0 0,1 0-1,-1 0 1,0 0-1,0 0 1,0 1-1,-1 0 1,1 0-1,0 0 1,-1 0 0,-5-1-1,6 2-25,1 1-1,0-1 1,-1 1 0,1-1-1,-1 1 1,1 0 0,0 1-1,-1-1 1,1 0 0,0 1-1,-1 0 1,1 0 0,0 0-1,0 0 1,0 0 0,-1 1-1,1-1 1,1 1-1,-1 0 1,-4 4 0,3-3-264,1 0 0,0 0 1,0 1-1,-5 7 1,8-10 263,-1 0 1,1-1-1,-1 1 1,1 0-1,0 0 1,-1 0-1,1-1 1,0 1 0,-1 0-1,1 0 1,0 0-1,0 0 1,0 0-1,0 0 1,0 0-1,0-1 1,0 1 0,0 0-1,0 0 1,0 0-1,1 0 1,-1 0-1,0 0 1,1-1 0,-1 1-1,0 0 1,1 0-1,-1-1 1,1 1-1,-1 0 1,2 0-1,0 1 14,-1-1-1,1 0 0,0-1 0,0 1 0,0 0 0,0-1 0,0 1 0,4 0 0,-5-1-16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13515,'-4'-1'5329,"0"14"-3545,-3 11-167,-6 24-537,4 15-96,-6 27-320,3 13-160,7 6-207,5 3-97,13-14-120,0-9-32,2-18-16,0-11-24,-9-27-705,-4-11-535,-2-23 2720,-6-18-1584</inkml:trace>
  <inkml:trace contextRef="#ctx0" brushRef="#br0" timeOffset="1">0 435 10794,'25'0'5201,"9"0"-1992,7 0-1865,7 8-279,0 0-625,-3-1-536,16-5 72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1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88 358 11114,'1'-1'381,"0"1"-1,0-1 1,0 1 0,0 0-1,-1-1 1,1 1-1,0-1 1,0 0-1,0 1 1,-1-1 0,1 0-1,0 1 1,-1-1-1,1 0 1,0-2-1,0 2-89,0-1 0,-1 1 1,1-1-1,-1 1 0,1-1 0,-1 0 0,0 1 0,0-4 0,0 0 17,0 0-1,-1 1 1,0-1-1,0 0 1,-2-7 0,0 5-68,2 3-113,0-1-1,0 1 1,-1 0 0,0 0-1,0 0 1,0 0 0,0 0-1,-1 1 1,1-1 0,-1 0-1,-4-3 1,7 7-97,-1-1-1,0 1 1,1-1 0,-1 1-1,0 0 1,1-1 0,-1 1-1,0 0 1,0-1 0,0 1-1,1 0 1,-1 0 0,0 0-1,0-1 1,0 1 0,1 0-1,-1 0 1,0 0 0,0 0-1,0 1 1,0-1 0,1 0-1,-1 0 1,0 0 0,0 1-1,1-1 1,-1 0 0,0 1-1,0-1 1,1 1 0,-1-1-1,0 1 1,1-1 0,-1 1-1,1-1 1,-1 1 0,0 0-1,1-1 1,-1 2 0,-2 3 39,0-1 1,0 1 0,1 0-1,-3 8 1,4-12-51,-4 12 75,1 0 1,0 0 0,-2 22 0,5-28-64,0 0 0,1 0 0,0 1 0,0-1 0,1 0 0,0 0 0,0 0 0,3 9 0,-3-14-25,-1 0-1,1 0 0,0 0 0,-1 0 0,1 0 0,0 0 0,0-1 0,1 1 0,-1 0 1,0-1-1,0 1 0,1-1 0,-1 1 0,1-1 0,-1 0 0,1 1 0,0-1 0,-1 0 0,1 0 1,0 0-1,0 0 0,0-1 0,0 1 0,0 0 0,0-1 0,0 1 0,0-1 0,0 0 1,0 0-1,0 0 0,0 0 0,0 0 0,0 0 0,4-1 0,-3 0-4,-1 0 0,1 0 0,0 0 0,-1 0 0,1 0 0,-1 0 0,1-1 0,-1 1 0,0-1 0,1 0-1,-1 1 1,0-1 0,0 0 0,0-1 0,0 1 0,2-3 0,1-4-22,0 0 1,0-1-1,3-10 1,-7 18 14,12-33-110,17-69-1,-26 81 117,0 1-1,-1-1 1,-2 0 0,-1-30-1,0 48 7,-1-12 30,-1 1 0,-3-17 0,4 31-25,0 0 1,1 0-1,-1 0 1,0 0-1,0 1 0,0-1 1,0 0-1,0 1 1,-2-4-1,3 5-8,0 0-1,0 0 1,-1 0-1,1 0 1,0 0-1,0 0 0,0 0 1,0-1-1,0 1 1,0 0-1,-1 0 1,1 0-1,0 0 1,0 0-1,0 0 1,0 0-1,-1 0 1,1 0-1,0 0 1,0 0-1,0 0 1,0 0-1,-1 0 1,1 0-1,0 0 1,0 0-1,0 0 1,0 0-1,-1 0 1,1 0-1,0 0 1,0 0-1,0 1 1,-1-1-1,1 0 5,0 1-1,-1 0 0,1-1 1,0 1-1,-1 0 1,1 0-1,0-1 0,0 1 1,0 0-1,0 0 0,-1-1 1,1 1-1,0 1 1,0 7 34,-7 117 544,7-89-231,5 50-1,-3-78-308,-1 0 1,1 0-1,0 1 0,1-1 0,0-1 1,0 1-1,1 0 0,0-1 0,1 0 1,0 0-1,0 0 0,0-1 0,11 12 1,-13-16-89,0 0 1,1 0-1,-1 0 1,0-1-1,1 1 1,0-1-1,5 3 1,-7-4-106,1 0 0,-1 0 0,1-1 1,-1 1-1,1-1 0,0 1 0,-1-1 0,1 0 0,0 0 0,-1 0 0,1-1 1,0 1-1,4-2 0,16-6-714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20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11346,'2'4'1029,"1"1"1,-1-1-1,1 0 0,3 5 0,-3-5-683,0 0 0,1-1 0,-1 0 1,1 0-1,5 3 0,-7-5-201,0 0 0,-1 0 0,1 0 0,0 0 0,0-1 0,0 1 0,0-1 0,0 0 0,0 1 0,0-1 0,1 0 0,-1 0 0,0 0 0,0 0 0,0-1 0,0 1 0,0-1 0,0 1 0,0-1 0,0 0 0,-1 1 0,4-3 0,-1 2 56,8-5 299,0 0-1,0 0 1,-1-1 0,0 0 0,14-13 0,-17 14-392,-1-1-1,0 0 1,-1 0 0,0-1-1,0 0 1,0 0 0,7-17 0,-11 22-93,0-1 1,-1 0 0,0 0 0,0-1 0,0 1 0,0 0 0,-1 0 0,0 0-1,0 0 1,0-7 0,0 9-9,-1-1-1,1 1 1,-1 0-1,0 0 1,1 0-1,-1-1 1,0 1-1,0 0 1,0 0-1,-1 0 0,1 0 1,0 1-1,-1-1 1,1 0-1,-1 0 1,0 1-1,1-1 1,-1 1-1,0 0 1,-3-2-1,2 1-2,0 1-1,0-1 1,0 1-1,0 0 1,0 0 0,0 1-1,0-1 1,0 1-1,0-1 1,-1 1-1,1 0 1,0 0-1,0 0 1,0 1 0,-1-1-1,1 1 1,0-1-1,0 1 1,0 0-1,0 1 1,0-1-1,0 0 1,1 1 0,-1-1-1,0 1 1,1 0-1,-1 0 1,1 0-1,-3 3 1,-1 1-5,1 1 1,-1 0 0,1 0-1,1 0 1,-1 1 0,1-1-1,0 1 1,1 0-1,-4 15 1,4-12 12,0 0 1,2 0-1,-1 0 1,1 0-1,1 0 0,0 0 1,3 21-1,-2-28-5,0 1-1,0-1 1,0 1 0,0-1-1,1 0 1,-1 0-1,1 0 1,0 0 0,1 0-1,-1 0 1,1 0-1,0-1 1,-1 1-1,2-1 1,-1 0 0,0 0-1,1 0 1,-1 0-1,1-1 1,0 1-1,7 3 1,-1-3-28,-1 0 0,1-1-1,-1 0 1,1 0 0,0-1 0,0-1-1,-1 1 1,1-1 0,0-1 0,0 0 0,11-3-1,-8 0 96,0 0 0,12-7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28 10210,'-39'5'6064,"38"-4"-5887,0-1 0,0 0 0,0 0 0,0 1 0,0-1 0,0 1 0,0-1 0,0 1 0,0-1 0,0 1 0,-1 1 0,2-2-128,-1 0 1,1 0-1,0 1 1,0-1 0,0 0-1,-1 1 1,1-1 0,0 1-1,0-1 1,0 0-1,0 1 1,0-1 0,0 0-1,0 1 1,0-1-1,0 1 1,0-1 0,0 0-1,0 1 1,0-1-1,0 0 1,0 1 0,0-1-1,1 0 1,-1 1-1,0-1 1,0 0 0,0 1-1,0-1 1,1 0-1,-1 1 1,0-1 0,0 0-1,1 0 1,-1 1 0,0-1-1,1 0 1,-1 1-1,3 1 9,0 0 0,0 0 0,0 0 0,1 0-1,-1-1 1,0 1 0,1-1 0,-1 0 0,1 1-1,-1-2 1,1 1 0,0 0 0,-1-1-1,8 0 1,4 0 25,1-1 1,18-4-1,-30 4-57,124-27 310,-81 16-226,0 3-1,69-6 0,-116 14-278,1 1 0,0 0 0,0 0-1,-1 0 1,1 0 0,0 0 0,0 0-1,0 1 1,-1-1 0,1 0 0,0 0-1,0 0 1,-1 1 0,1-1 0,0 0 0,-1 1-1,1-1 1,0 1 0,-1-1 0,2 1-1,-3 0-2900,0-1 1238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 10850,'-2'-1'585,"0"-1"-1,1 1 1,-1 0-1,0 0 0,0 0 1,0 0-1,0 0 1,0 0-1,-2 0 0,3 1-455,0 0 0,0 0-1,0 0 1,0 0 0,0 0-1,0 0 1,-1 0-1,1 0 1,0 1 0,1-1-1,-1 0 1,0 1 0,0-1-1,0 1 1,0-1-1,0 1 1,0-1 0,0 1-1,1 0 1,-1-1 0,-1 2-1,0 0 4,1 0 0,-1 0 0,1 0-1,0 0 1,-1 0 0,1 1 0,0-1 0,0 0-1,0 1 1,0-1 0,0 4 0,-3 29 467,3-20-401,-1 16-85,1 0 0,1 1 0,1-1-1,2 0 1,1 0 0,9 31 0,-11-53 6,0-1 1,1-1-1,1 1 0,-1 0 1,1-1-1,1 0 0,8 12 1,-11-16-47,0-1 0,1 1 0,-1 0 0,1-1 1,0 0-1,0 0 0,0 0 0,0 0 1,0 0-1,1-1 0,-1 1 0,0-1 0,1 0 1,-1 0-1,1 0 0,-1 0 0,1-1 1,-1 1-1,8-1 0,30-5 328,63-15 0,-84 16-341,-13 3-178,0-1 1,0 0 0,0-1 0,-1 1 0,1-1-1,-1 0 1,7-5 0,2-3-242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20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110 305 12723,'0'6'1180,"1"-1"0,-1 1-1,3 8 1,-3-14-1099,0 0-1,1 1 0,-1-1 0,0 0 0,0 1 0,1-1 0,-1 0 0,0 0 0,0 1 0,1-1 1,-1 0-1,0 0 0,1 1 0,-1-1 0,0 0 0,1 0 0,-1 0 0,1 1 0,-1-1 1,0 0-1,1 0 0,-1 0 0,0 0 0,1 0 0,-1 0 0,1 0 0,-1 0 0,0 0 1,1 0-1,-1 0 0,1 0 0,-1 0 0,0-1 0,1 1 0,-1 0 0,1 0 0,13-8 1444,-1-1-977,-1-2-1,1 1 1,-2-2 0,1 0-1,-2 0 1,12-16-1,-17 20-520,0 0 0,-1 0 0,1-1 0,-2 1 0,1-1 0,-1 0 0,-1 0 0,1 0 0,-2 0 0,1 0 0,-1-1 0,0-11 0,-2 16-15,1 0 0,-1-1 1,0 1-1,0 0 0,-1 0 1,1 0-1,-1 0 0,0 0 1,-1 0-1,1 0 0,-1 1 1,0 0-1,0-1 0,-7-6 1,7 8-3,0 0 1,-1 0-1,1 0 1,-1 1 0,1-1-1,-1 1 1,0 0 0,0 0-1,0 1 1,0-1 0,0 1-1,0 0 1,0 0 0,-1 0-1,1 0 1,0 1 0,-1 0-1,-6 0 1,7 1-2,1-1 0,-1 1 1,0 0-1,1-1 0,0 2 0,-1-1 0,1 0 0,0 1 1,0-1-1,-1 1 0,1 0 0,0 0 0,1 1 1,-5 3-1,4-2 9,-1 0 1,1 0-1,0 0 1,0 1 0,1 0-1,-1-1 1,1 1-1,-3 10 1,1 2 53,1 1 1,0 0 0,1 0-1,1 29 1,3 11 166,1-1-1,4 0 1,1 0 0,3-1 0,34 99 0,-31-117-24,9 24 89,-21-54-254,0 0 0,0 1 0,-1-1 1,0 0-1,0 15 0,-1-22-40,0 1 0,0-1 0,-1 1 0,1-1 0,0 0 0,-1 1-1,1-1 1,0 1 0,-1-1 0,0 0 0,1 1 0,-1-1 0,0 0 0,0 0 0,0 1 0,0-1 0,0 0 0,0 0 0,-1 1 0,0-1-4,1 0 0,-1 0 1,0-1-1,0 1 0,0 0 1,0-1-1,0 1 0,0-1 1,0 1-1,0-1 0,0 0 1,0 0-1,0 0 0,-2-1 1,-1 1-109,1-1 1,0 0-1,0 0 1,0 0 0,0-1-1,0 1 1,0-1 0,0 0-1,0 0 1,1 0-1,-1-1 1,1 1 0,-1-1-1,1 0 1,0 0-1,-4-5 1,-2-5-663,0 0-1,0 0 1,-8-18-1,-11-25-450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2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14123,'6'4'1049,"0"1"1,0-1-1,0 1 0,-1 0 1,0 0-1,9 11 0,-9-7-435,1-1-1,-1 1 0,-1-1 1,6 15-1,-3-1-46,-1 1-1,-1 0 1,4 35 0,-8-37-292,-1-16-194,1 0 0,-1 0 0,1 0 0,1 6 0,0-8 29,-3-9-54,-1-10-1,-2 2-36,1-1-1,0 1 1,1-1-1,1 1 1,0-1-1,1 1 1,2-17-1,0 20-15,0 0 0,1 1 1,0-1-1,0 1 0,10-19 0,-10 24-251,-1 0 0,1 1 0,0-1 0,1 1 1,-1 0-1,1 0 0,0 0 0,0 1 0,0-1 0,0 1 0,1 0 1,-1 0-1,10-4 0,-12 6 60,-2 1-150,1 0 0,0-1 1,-1 1-1,1 0 0,0-1 1,0 1-1,0 0 0,-1 0 1,1 0-1,0 0 0,0 0 1,0 0-1,0 0 0,-1 0 1,1 0-1,0 0 0,0 0 1,0 0-1,0 1 0,-1-1 0,1 0 1,0 1-1,1 0 0,18 10-2390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2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10586,'4'2'575,"1"1"1,0-2-1,0 1 0,0 0 0,0-1 0,1 0 1,-1 0-1,0-1 0,0 1 0,1-1 0,-1 0 0,0-1 1,8 0-1,-5-1-272,0 0 0,0 0 0,-1 0 0,1-1 0,0 0 0,-1-1 0,0 0 0,8-5 0,-4 1-78,-1 0-1,0-1 1,0 0 0,-1-1-1,9-11 1,-14 16-159,-1 0-1,1 0 0,-1-1 1,0 1-1,0-1 0,0 0 1,-1 0-1,0 0 0,0 0 1,0-1-1,-1 1 0,1-10 1,-2 13-12,0 1 1,-1-1-1,1 0 1,-1 0 0,1 0-1,-1 0 1,0 0-1,0 0 1,0 0-1,0 1 1,-1-1 0,1 0-1,-1 1 1,0 0-1,1-1 1,-1 1-1,0 0 1,-3-3 0,3 4-5,0-1 1,0 1 0,0 0 0,0 0 0,0 0 0,0 0 0,0 0 0,-1 1 0,1-1 0,0 1 0,0-1 0,-1 1 0,1 0-1,0 0 1,0 0 0,-1 0 0,1 0 0,0 0 0,-1 1 0,1-1 0,0 1 0,0-1 0,-1 1 0,-2 1 0,2 0 17,-1 1 0,1-1 1,0 0-1,0 1 1,0 0-1,0 0 0,0 0 1,0 0-1,1 0 1,0 0-1,-1 0 0,1 1 1,0 0-1,1-1 1,-1 1-1,1 0 1,-1 0-1,1 0 0,-1 7 1,1-1 55,-1 0-1,2 1 1,-1-1 0,1 0 0,1 1 0,3 16 0,-3-22-95,0 0 0,0 0 0,0-1 0,1 1 0,0-1 0,0 1 1,0-1-1,0 0 0,1 0 0,-1 0 0,1 0 0,0 0 0,1-1 0,-1 1 1,0-1-1,1 0 0,0 0 0,6 4 0,-3-4-19,-1-1 1,1 0-1,-1 0 0,1 0 1,-1-1-1,1 0 0,0-1 1,0 0-1,0 0 0,-1 0 1,12-2-1,-2-1-9,-1-1-1,1 0 1,26-11 0,-25 8-34,-1-1 0,0 0 1,20-16-1,-30 20 9,-1 0-1,0 0 1,0-1 0,0 0-1,0 0 1,-1 0 0,0-1-1,0 1 1,0-1 0,-1 0-1,5-13 1,-5 11 0,-1 0-1,-1 0 0,1 0 1,-1 0-1,-1-16 1,1 21 24,-2-1 1,1 1-1,0 0 1,-1-1-1,1 1 1,-1 0-1,0-1 1,0 1-1,-1 0 1,1 0-1,0 0 1,-1 0-1,0 0 1,0 0-1,0 1 1,-3-4-1,3 5 9,0-1-1,0 2 1,0-1-1,0 0 1,0 0-1,-1 1 1,1-1-1,0 1 1,0-1-1,-1 1 1,1 0-1,0 0 1,0 0-1,-1 0 1,1 1-1,0-1 1,0 1-1,-4 0 1,3 0 7,1 0 1,-1 0 0,0 1 0,0-1-1,0 1 1,1 0 0,-1-1 0,1 1-1,-1 0 1,1 1 0,0-1 0,0 0-1,0 1 1,-2 2 0,1-1 6,1 0-1,0 0 1,1 1 0,-1-1 0,1 0-1,0 1 1,0-1 0,0 0 0,0 7-1,0-4 11,1 0 0,1 0-1,-1 1 1,1-1-1,1 0 1,-1 0 0,1 0-1,0 0 1,1 0 0,0 0-1,0 0 1,4 6 0,-4-8-59,1 1 0,0-1 0,0-1 0,0 1 0,0-1 0,1 1 0,0-1 0,-1 0 0,2-1 0,-1 1 0,0-1 0,1 0 0,-1-1 0,1 1 0,0-1 0,0 0 0,0 0 0,0-1 0,0 0 0,0 0 0,0 0 0,13-1 0,24-5-1095,8-1 426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2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8082,'12'9'3953,"4"9"-1217,1 7-255,-3 15-497,1 9-288,-10 12-495,-1 5-217,-5-3-336,0-3-136,-1-12-240,2-5-88,0-29-1016,-1-3-784,1-18 984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2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14131,'-44'25'6943,"-44"26"-3712,52-31-2304,24-14-490,-17 12 1,28-17-409,0 0-1,-1 0 1,1 0 0,0-1 0,0 1-1,0 1 1,0-1 0,0 0 0,0 0-1,0 0 1,1 0 0,-1 1 0,0-1-1,1 0 1,-1 1 0,1-1 0,-1 0 0,1 1-1,0-1 1,-1 1 0,1-1 0,0 2-1,0 0-5,1-1 1,0 0-1,-1 0 0,1 0 0,0 0 1,0 0-1,0 0 0,0 0 0,0 0 0,0-1 1,1 1-1,-1 0 0,0-1 0,4 3 0,7 8 151,2 0-1,25 16 1,-31-22-64,1-1 0,0-1 1,0 0-1,1 0 0,-1 0 0,16 2 1,27 6 356,23 3 163,-73-14-700,-1-1-1,0 0 1,0 0 0,1 0-1,-1 0 1,0 0-1,0 0 1,1 0-1,-1 0 1,0 0 0,0-1-1,0 1 1,1 0-1,-1-1 1,0 1-1,0-1 1,0 1-1,0-1 1,0 0 0,0 1-1,0-1 1,0 0-1,0 0 1,0 0-1,0 0 1,0 0 0,-1 0-1,1 0 1,0 0-1,-1 0 1,1 0-1,0 0 1,-1 0 0,0 0-1,1-1 1,-1 1-1,1-2 1,2-14-858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3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7578,'-105'47'3960,"97"-41"-263,2-1-1712,5-4-257,-3 2-112,4-3-543,0-1-249,0-1-400,15 0-88,19-4-40,42-2-72,-32 4-120,-3 4-24,-7-2-24,-5 2-112,-11-4-664,-6 3-680,-12 1 832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3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8162,'-19'10'4313,"18"-1"-449,4-3-2143,3 1 55,12-3-271,2 0-225,5-5-416,4-9-168,6 4-224,-3 0-112,0 1-192,-5 1-192,0 0-1032,-12 7 2945,-9-2-1745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3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8250,'-4'-1'3230,"5"1"125,7 8 22,-3 0-2754,0 0 0,-1 1 1,0-1-1,-1 1 0,4 10 1,9 52 999,-10-43-1091,24 129 923,13 58-658,-42-212-795,3 14 3,0-1 1,1 0-1,1 0 1,14 28-1,-14-36-558,-6-8 533,0 0 1,0 0-1,0 0 1,0 0-1,1 0 0,-1 0 1,0 0-1,0 0 0,0 0 1,0 0-1,0 0 0,0 0 1,0 0-1,0 0 1,0 0-1,0 0 0,0 0 1,0 0-1,0 0 0,0 0 1,0 0-1,0 0 0,0 0 1,0 0-1,1 0 0,-1 0 1,0 0-1,0 0 1,0 0-1,0 0 0,0 0 1,0 0-1,0 0 0,0 0 1,0 0-1,0 0 0,0 0 1,0 0-1,0 0 1,0 0-1,0 0 0,0 0 1,0-1-1,0 1 0,0 0 1,0 0-1,0 0 0,0 0 1,0 0-1,0 0 0,0 0 1,0 0-1,0 0 1,0 0-1,0 0 0,0 0 1,0 0-1,0 0 0,0 0 1,0 0-1,-2-15-2258,-7-9-453,-7-12 1227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12067,'9'0'2181,"0"0"1,15 2 0,37 12 530,-39-9-1769,119 26 1597,-126-28-2210,27 10 1,-38-12-290,-1 0 1,0 1 0,0-1-1,1 1 1,-1 0-1,0 0 1,0 0-1,-1 1 1,1-1-1,0 0 1,-1 1-1,0 0 1,3 4 0,-4-7-32,-1 1 0,1 0 1,-1 0-1,1 0 1,-1 0-1,0 0 0,0 0 1,1 0-1,-1 0 0,0 0 1,0 0-1,0 0 1,0 0-1,0 0 0,0 0 1,0 0-1,-1 0 1,1 0-1,0 0 0,0 0 1,-1 0-1,1-1 1,-1 1-1,1 0 0,-1 0 1,1 0-1,-2 1 1,0 0 5,0 0 0,0 0 1,0 0-1,0-1 1,-1 1-1,1-1 1,-4 2-1,-7 3-198,0-1 0,-1 0-1,1-1 1,-1 0 0,0-1-1,0-1 1,0-1 0,0 0 0,-24-1-1,14-3-1787,23 3 1787,0 0 0,0 0 1,0-1-1,0 1 0,0-1 1,0 1-1,-1-1 0,1 1 1,0-1-1,0 0 1,1 1-1,-1-1 0,0 0 1,-1-1-1,2 2 103,-1-1 0,1 1 0,0-1 0,0 0 0,0 1 0,0-1 0,-1 1 0,1-1 0,0 0 0,0 1 1,0-1-1,0 1 0,0-1 0,1 0 0,-1 1 0,0-1 0,0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67 247 12051,'-1'8'1814,"-1"0"0,0 0 0,-2 8 1,-4 13 16,8-27-1694,-3 8 383,1 0 0,1 0 0,0 1 0,0-1 0,2 13 0,-1-19-463,1-1 0,0 0 0,0 0 0,0 0-1,0 1 1,0-1 0,1 0 0,-1 0 0,1-1 0,0 1-1,0 0 1,0 0 0,0-1 0,0 0 0,1 1-1,-1-1 1,1 0 0,-1 0 0,1 0 0,6 3-1,-3-2-31,0 0 0,0-1-1,1 1 1,0-2 0,-1 1-1,1 0 1,0-1 0,0 0-1,0-1 1,-1 0 0,14-1-1,-15 1-18,0-1 0,0 0 0,0 0 0,-1-1 0,1 1 0,0-1-1,-1 0 1,1 0 0,-1-1 0,0 1 0,0-1 0,0 0 0,0 0-1,0 0 1,0-1 0,-1 1 0,5-6 0,-7 6 1,1 1-1,-1-1 1,1 1 0,-1-1-1,0 1 1,0-1 0,0 0-1,0 1 1,0-1-1,-1 0 1,1 0 0,-1 0-1,0 0 1,0 0 0,0 1-1,0-1 1,0 0 0,0 0-1,-1 0 1,0 0 0,1 1-1,-1-1 1,0 0 0,-1 1-1,1-1 1,0 0 0,-1 1-1,1 0 1,-1-1 0,0 1-1,0 0 1,-2-2 0,-3-3 23,0 0 0,-1 1 0,1 0 0,-1 1 0,-1-1 0,1 2 0,-1-1 1,-11-3-1,7 3 6,-1 0-1,1 1 1,-27-4 0,36 8-125,0-1-1,-1 1 1,1 0 0,0 0-1,-1 1 1,1-1-1,0 1 1,0 0 0,-1 0-1,1 0 1,0 0-1,0 1 1,0 0 0,0 0-1,0 0 1,-5 4-1,8-5-50,0 0 0,0 0 0,0 0 0,0-1 0,0 1 0,0 0 0,1 0 0,-1 0 0,0 1 0,1-1 0,-1 0 0,1 0 0,-1 0 0,1 0 0,-1 0 0,1 1 0,0-1 0,0 0 0,-1 0 0,1 1 0,0-1 0,0 0 0,0 0 0,1 1 0,-1-1 0,0 0 0,1 3 0,1-2-32,-1 0 1,1 0 0,0 0 0,-1 0 0,1 0-1,3 2 1,-5-4 165</inkml:trace>
  <inkml:trace contextRef="#ctx0" brushRef="#br0" timeOffset="1">359 1 11082,'3'3'5314,"1"15"-1682,-1 21-1895,-2 9-65,-1 13-536,-1-3-296,6 5-471,6-4-121,5-17-144,-2-6-56,7-15-224,3-7-441,-4-10-1303,-5-6-1097,4-16 1777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11835,'0'0'111,"0"0"1,-1 0 0,1 0 0,0 0 0,0 0 0,0 0 0,0 0 0,-1 0-1,1 1 1,0-1 0,0 0 0,0 0 0,0 0 0,0 0 0,-1 0 0,1 0 0,0 1-1,0-1 1,0 0 0,0 0 0,0 0 0,0 0 0,0 0 0,0 1 0,0-1-1,0 0 1,0 0 0,-1 0 0,1 1 0,0-1 0,0 0 0,0 0 0,0 0 0,0 0-1,0 1 1,1-1 0,-1 0 0,0 0 0,0 0 0,0 0 0,0 1 0,7 7 1266,15 6-968,-21-14-120,81 44 1644,36 20-1125,227 152 358,-23 31-639,-50 5 436,-106-94-59,37 38-54,-197-190-821,-1 0 0,0 0 1,0 1-1,0 0 1,0 0-1,6 15 1,-11-22-33,-1 0-1,1 0 1,0 0-1,0 0 1,0 0 0,0 0-1,0-1 1,0 1 0,0 0-1,0 0 1,0 0 0,0 0-1,-1 0 1,1 0 0,0 0-1,0 0 1,0 0 0,0 0-1,0 0 1,0 0 0,0 0-1,0 0 1,-1 0 0,1 0-1,0 0 1,0 0 0,0 0-1,0 0 1,0 0-1,0 0 1,0 0 0,0 0-1,-1 0 1,1 0 0,0 0-1,0 1 1,0-1 0,0 0-1,0 0 1,0 0 0,0 0-1,0 0 1,0 0 0,0 0-1,0 0 1,0 0 0,-1 0-1,1 1 1,0-1 0,0 0-1,0 0 1,0 0-1,0 0 1,0 0 0,0 0-1,0 0 1,0 0 0,0 1-1,0-1 1,0 0 0,0 0-1,0 0 1,0 0 0,0 0-1,0 0 1,0 0 0,1 1-1,-2-2-28,-56-13-4913,24 9 3428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10658,'5'39'6215,"-2"17"-2118,2 22-1046,-4-73-2849,0 1 0,0 0 0,0-1 0,1 1-1,0-1 1,0 0 0,1 0 0,0 0 0,4 7 0,-6-10-173,1 0-1,0 0 1,-1 0 0,1 0 0,0-1 0,0 1-1,0 0 1,0-1 0,0 0 0,0 1 0,0-1-1,1 0 1,-1 0 0,0 0 0,1-1 0,-1 1-1,1 0 1,-1-1 0,0 0 0,1 1 0,0-1-1,-1 0 1,4-1 0,-3 1-34,0-1 0,-1 0 0,1 0 0,-1 0 0,0 0 1,1-1-1,-1 1 0,0-1 0,0 1 0,0-1 0,0 0 0,0 0 0,0 1 0,2-4 0,2-3-123,0-1 0,7-12-1,2-12-250,-4 5 34,-6 19 230,-4 7 96,0 0 0,0-1-1,0 1 1,0 0 0,0 0 0,0-1 0,0 1-1,0-4 1,0 0 13,0 8 5,2 13 23,68 253 1390,-30-130-597,-35-117-557,-1 0 0,0 0 0,2 41 0,-7-57-220,0-1 0,0 1 1,-1-1-1,1 0 0,-1 1 0,-2 7 0,2-10-27,0-1-1,0 1 1,1-1-1,-1 1 1,0-1-1,0 1 1,0-1-1,-1 1 1,1-1 0,0 0-1,-1 0 1,1 0-1,0 0 1,-1 0-1,1 0 1,-1 0-1,1 0 1,-1 0-1,0-1 1,1 1-1,-3 0 1,-4 0 10,-1 1 0,1-2 0,0 1 0,-1-1 0,1 0 1,-1-1-1,1 0 0,-10-3 0,3 1-56,0-2 0,0 0-1,-21-10 1,30 12-120,0 0 0,0-1-1,1 0 1,-1 0 0,1 0-1,0 0 1,0-1 0,1 0-1,-8-10 1,9 11-101,1 0 1,-1 0-1,1 0 0,1-1 1,-1 1-1,0 0 1,1-1-1,0 1 0,0-1 1,1 1-1,-1-1 0,1 0 1,0 1-1,1-9 0,6-17-613,-3 19 633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13867,'6'23'6800,"11"6"-4527,-3-5-956,-10-14-1130,1 0 0,-2 1 0,1-1 0,-1 1-1,-1-1 1,0 1 0,-1 0 0,1 12 0,-11-35-84,8 10-107,0 1 1,1-1-1,-1 1 0,1-1 1,0 0-1,-1 1 1,1-1-1,0 1 1,0-1-1,0 0 1,0 1-1,1-1 1,-1 1-1,0-1 1,1 0-1,-1 1 1,2-3-1,1-3-23,0 0 0,9-10 0,-2 0 4,-5 8 21,0 0 0,0 1 1,1-1-1,0 1 1,0 1-1,9-9 1,-13 14 5,-1 1-1,1 0 1,0 0 0,0 0 0,0 0-1,0 0 1,0 0 0,0 0 0,0 1-1,1-1 1,-1 1 0,0 0 0,0-1-1,0 1 1,5 0 0,-6 0 12,0 1 1,0-1-1,0 0 0,0 0 1,1 0-1,-1 1 0,0-1 1,0 0-1,0 1 1,0-1-1,0 1 0,0 0 1,0-1-1,0 1 0,0 0 1,-1-1-1,1 1 1,0 0-1,0 0 0,0 0 1,-1 0-1,1 0 0,-1 0 1,1 0-1,-1 0 1,1 1-1,1 2 117,-1 1 0,0-1 0,0 1 0,1 8 0,-2-5 36,13 81 1441,-14-79-964,0-8-1988,0-2-6060,1-2 5079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10714,'-3'73'8464,"3"-47"-6683,1 0 0,6 29 0,-6-52-1641,-1 0 0,1 1 1,0-1-1,0 0 0,0 0 0,1 0 0,-1 0 0,1 0 0,0 0 0,-1 0 1,1 0-1,4 4 0,-4-6-122,-1 0 1,0 0-1,1 0 1,-1-1-1,0 1 1,1 0 0,-1-1-1,1 1 1,-1-1-1,1 1 1,-1-1-1,1 0 1,-1 0-1,1 0 1,-1 1-1,1-1 1,0-1-1,-1 1 1,1 0 0,-1 0-1,1-1 1,-1 1-1,1 0 1,-1-1-1,1 0 1,-1 1-1,0-1 1,3-1-1,0-1-11,-1 1-1,1-1 0,-1 0 0,1 0 0,-1 0 0,0-1 0,0 1 0,0-1 0,-1 0 0,1 0 0,-1 0 1,0 0-1,0 0 0,0 0 0,-1 0 0,0-1 0,2-7 0,-2 8-7,0 0-1,-1 0 1,0 0-1,0 0 1,0-1-1,0 1 1,0 0-1,-1 0 1,0 0-1,0 0 1,0 0-1,0 0 1,-1 0-1,0 0 1,1 0-1,-1 1 1,-1-1-1,1 1 1,-5-6-1,3 5 4,-1 0 0,1 0-1,-1 1 1,0 0-1,0 0 1,0 0-1,0 1 1,0 0 0,-1 0-1,-7-2 1,8 3-1,0 0 1,1 0-1,-1 0 1,0 1-1,0 0 0,0 0 1,0 0-1,0 0 1,0 1-1,0 0 1,0 0-1,-6 3 0,9-4-33,1 1-1,-1 0 1,1 0-1,-1 0 0,1 0 1,0 0-1,0 0 0,-1 0 1,1 0-1,0 0 0,0 0 1,0 1-1,0-1 1,0 1-1,0-1 0,-1 3 1,2-3-76,0-1 1,0 1-1,-1 0 1,1 0 0,0 0-1,0 0 1,0 0-1,0 0 1,0-1 0,0 1-1,1 0 1,-1 0-1,0 0 1,0 0-1,0 0 1,1-1 0,-1 1-1,1 0 1,-1 0-1,0-1 1,1 1-1,-1 0 1,1 0 0,0-1-1,-1 1 1,1-1-1,-1 1 1,1 0 0,0-1-1,0 1 1,-1-1-1,2 1 1,0 0-235,-1 0-1,1-1 1,0 1 0,-1 0 0,1-1-1,0 1 1,0-1 0,-1 0 0,1 1-1,0-1 1,0 0 0,0 0 0,0 0-1,-1 0 1,1-1 0,0 1 0,0 0-1,2-2 1,22-5-1745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6073,'6'0'945,"-1"1"0,1-1 1,-1 1-1,10 2 0,-12-2-531,-1-1 0,1 1 0,-1 1 1,0-1-1,1 0 0,-1 0 0,0 1 0,0 0 1,0-1-1,0 1 0,0 0 0,3 3 0,-1 2 491,1 1 0,-1 0-1,0-1 1,0 1 0,-1 0-1,5 17 1,-5-10-110,0 1-1,-1-1 1,0 17 0,-2-26-601,0-5-141,1 1 0,-1-1 1,0 1-1,0-1 0,0 1 0,-1-1 0,1 1 0,0-1 0,-1 1 0,1-1 0,0 0 1,-1 1-1,0-1 0,1 0 0,-2 2 0,2-3-51,0 0 0,0 0 0,0 0-1,0 0 1,0 0 0,0 1 0,0-1 0,0 0 0,0 0 0,0 0-1,0 0 1,0 0 0,0 0 0,0 0 0,0 0 0,0 0-1,-1 0 1,1 0 0,0 0 0,0 0 0,0 0 0,0 0 0,0 0-1,0 0 1,0 0 0,0 0 0,0 0 0,0 0 0,0 0 0,0 0-1,-1 0 1,1 0 0,0 0 0,0 0 0,0 0 0,0 0-1,0 0 1,0 0 0,0 0 0,0 0 0,0 0 0,0 0 0,0 0-1,0 0 1,-1 0 0,1 0 0,0 0 0,0 0 0,0 0 0,0 0-1,0 0 1,0 0 0,0 0 0,0-1 0,0 1 0,0 0-1,0 0 1,0 0 0,0 0 0,0 0 0,0 0 0,0 0 0,0 0-1,0 0 1,0 0 0,-2-11-236,0-15-473,2 20 544,0-1 1,1 0-1,0 0 0,0 1 0,1-1 1,2-7-1,-3 10 135,1 1 1,-1-1-1,1 1 1,0 0 0,0-1-1,1 1 1,-1 0-1,0 0 1,1 1-1,0-1 1,0 0-1,4-2 1,-4 3 37,0-1-13,1 1 1,-1 0-1,1 0 0,4-2 0,-8 4 13,1 0 0,-1 0 0,1-1 0,0 1 0,-1 0 0,1 0 0,-1 0 0,1 0 0,0 0 0,-1 0 0,1 0 0,-1 0 1,1 0-1,0 0 0,-1 0 0,1 0 0,0 0 0,-1 1 0,1-1 0,-1 0 0,1 0 0,-1 1 0,1-1 0,-1 0 0,1 1 0,-1-1 1,1 1-1,-1-1 0,1 0 0,-1 1 0,1-1 0,0 2 0,2 5 246,0 0 0,0 1 0,0-1 0,-1 1 0,0 0 0,0 0 0,1 14 0,-2-13 40,0 0 0,0 1 0,-1-1 0,-2 12-1,2-21-282,0 0-1,0 1 0,0-1 1,0 0-1,0 1 0,0-1 0,0 0 1,0 1-1,0-1 0,0 0 1,0 0-1,0 1 0,0-1 1,0 0-1,-1 0 0,1 1 0,0-1 1,0 0-1,0 0 0,-1 1 1,1-1-1,0 0 0,0 0 1,0 0-1,-1 1 0,1-1 0,-1 0-10,1 0 0,0-1 0,0 1 0,0 0 0,0 0 0,0-1 0,-1 1 0,1 0 0,0 0 0,0-1 0,0 1 0,0 0 0,0-1 0,0 1 0,0 0 0,0 0 0,0-1 0,0 1 0,0 0 0,0 0 0,0-1 0,0 1 0,0 0 0,0-1 0,1 1 0,-1 0 0,0-1 0,3-7-150,1 0-1,0-1 0,0 1 0,1 1 1,0-1-1,12-13 0,-10 12-78,-1 2 50,0 1-1,0-1 0,0 1 1,13-9-1,-16 13 162,0 0 1,0 0-1,0 0 1,0 1-1,0-1 1,1 1-1,-1 0 0,1 0 1,-1 0-1,1 0 1,-1 1-1,1-1 1,-1 1-1,7 0 1,-9 1 37,1-1 1,0 1-1,0-1 1,-1 1 0,1-1-1,-1 1 1,1 0-1,0 0 1,-1 0-1,0 0 1,1 0 0,-1 0-1,1 1 1,-1-1-1,0 0 1,0 1 0,0-1-1,0 1 1,0-1-1,0 1 1,0-1-1,-1 1 1,1 0 0,0-1-1,-1 1 1,1 3-1,1 4 202,-1 0 0,0 0 0,0 16 0,-1-24-197,-3 68 593,5-63-1991,-2-5 1111,0-1 1,0 0-1,1 0 0,-1 0 1,0 0-1,0 0 0,1 0 1,-1 0-1,0 0 0,0 0 1,1 0-1,-1 0 1,0 0-1,0 0 0,1 0 1,-1 0-1,0-1 0,0 1 1,1 0-1,-1 0 0,0 0 1,0 0-1,1 0 1,-1 0-1,0-1 0,1 0-2460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94 11338,'24'34'5114,"-9"-6"-1786,1 0-1199,-5-1-1,-2-2-367,-5-6-665,-3-1-408,3-8-560,-5-5-392,0-10-864,-1-9-553,-2-7-1976,-1-9-871,-3-2 2823</inkml:trace>
  <inkml:trace contextRef="#ctx0" brushRef="#br0" timeOffset="1">5 11 7298,'-4'-9'3864,"4"8"-727,5 1-512,2 4-977,-1 2-416,4 0-1096,2 0-1032,8-2 568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134 277 10570,'0'1'267,"0"-1"-1,1 0 1,-1 1-1,0-1 1,0 0-1,0 1 0,0-1 1,0 1-1,0-1 1,0 0-1,0 1 1,0-1-1,0 0 1,0 1-1,0-1 0,0 0 1,0 1-1,-1-1 1,1 0-1,0 1 1,0-1-1,0 0 1,-1 1-1,-7-5 5803,-1-1-4719,1 1-1224,-1-1 0,-1 1 1,1 1-1,0 0 0,-13-2 0,20 4-117,1 1 0,0 0-1,-1 0 1,1 0-1,-1 0 1,1 0 0,0 0-1,-1 1 1,1-1-1,0 0 1,-1 1-1,1-1 1,0 1 0,0-1-1,-1 1 1,1 0-1,0-1 1,0 1 0,0 0-1,0 0 1,0 0-1,0 0 1,0 0 0,-1 2-1,0 0-1,0 0 1,0 0-1,1 0 0,0 0 0,0 0 0,0 1 0,-1 4 0,0 0 21,1 0-1,0-1 1,0 1-1,1 0 0,0 0 1,1 0-1,0 0 1,0 0-1,0-1 0,5 14 1,-6-21-25,1 1 0,-1 0 0,0-1 0,1 1 1,-1 0-1,1-1 0,-1 1 0,1 0 0,-1-1 0,1 1 0,-1-1 1,1 1-1,-1-1 0,1 1 0,0-1 0,0 1 0,-1-1 1,1 0-1,0 1 0,-1-1 0,1 0 0,0 0 0,0 0 0,0 0 1,-1 1-1,1-1 0,0 0 0,0 0 0,0 0 0,-1 0 0,1-1 1,0 1-1,0 0 0,-1 0 0,1 0 0,0-1 0,0 1 1,-1 0-1,1-1 0,0 1 0,-1-1 0,1 1 0,0-1 0,5-3-2,-1 0-1,1 0 0,-1-1 0,4-5 1,-5 6 4,12-12-4,-7 5 1,14-11 0,-20 20 1,0-1 0,1 1-1,-1 0 1,0 0 0,1 0-1,-1 1 1,1-1 0,-1 1 0,7-2-1,-10 3-1,1 0 1,-1 0-1,1-1 0,0 1 1,-1 0-1,1 0 0,-1 0 0,1 0 1,0 0-1,-1 0 0,1 0 1,-1 0-1,1 1 0,-1-1 0,1 0 1,0 0-1,-1 0 0,1 1 1,-1-1-1,1 0 0,-1 1 0,1-1 1,-1 0-1,1 1 0,-1-1 1,1 1-1,0 0 0,-1 1 24,1-1-1,0 1 1,-1 0-1,1 0 1,-1-1 0,0 1-1,1 3 1,0 3 109,0 1 112,0 0 0,0 18 0,-1-2-252,2-17-390,-2-8 375,0 0-1,0 0 1,0 0-1,0 1 1,0-1 0,0 0-1,0 0 1,0 0-1,0 0 1,0 0-1,0 0 1,0 0 0,0 0-1,0 0 1,0 0-1,0 0 1,0 0 0,0 0-1,0 0 1,0 0-1,1 0 1,-1 0 0,0 0-1,0 0 1,0 0-1,0 0 1,0 0-1,0 0 1,0 0 0,0 0-1,0 0 1,0 0-1,0 0 1,0 0 0,0 0-1,0 0 1,0 0-1,0 0 1,0 0 0,1 0-1,-1 0 1,0 0-1,0 0 1,0 0-1,0-1 1,0 1 0,0 0-1,0 0 1,0 0-1,0 0 1,0 0 0,0 0-1,0 0 1,0 0-1,0 0 1,0 0 0,6-16-2300,0-9 1192</inkml:trace>
  <inkml:trace contextRef="#ctx0" brushRef="#br0" timeOffset="1">355 1 11290,'24'14'5266,"-17"22"-1770,1 11-1079,-2 17-465,-6 9-359,0 8-593,3-5-304,2-2-368,-5-10-96,3-17-184,3-10-496,0-25-1000,3-9 447,-5-14 289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10810,'0'1'5160,"-3"3"-3190,3-3-1824,-1 0 0,0 1 1,1-1-1,-1 0 0,0 0 1,0 1-1,0-1 0,0 0 0,0 0 1,0 0-1,-2 1 0,-9 11 350,-23 28 283,33-38-712,0-1-1,1 1 1,-1 0 0,1 0-1,-1 1 1,1-1 0,0 0 0,0 0-1,0 1 1,1-1 0,-1 0-1,1 1 1,0-1 0,0 1 0,0-1-1,0 0 1,0 1 0,1-1-1,0 0 1,0 1 0,2 5 0,0-2 20,0-1 1,1 0-1,-1 1 1,2-1 0,-1 0-1,0-1 1,1 1 0,7 5-1,-6-6-42,0 0-1,0-1 0,1 0 1,-1 0-1,1 0 1,0-1-1,0 0 0,0 0 1,1-1-1,14 3 1,-18-4-35,-1 0 0,1-1 0,0 0 1,-1 1-1,1-2 0,0 1 0,-1 0 0,1-1 1,0 1-1,-1-1 0,1 0 0,-1 0 1,1-1-1,-1 1 0,1-1 0,-1 0 1,0 0-1,0 0 0,0 0 0,0 0 1,0-1-1,0 1 0,-1-1 0,5-5 0,-3 2 2,-1-1-1,1 0 0,-1-1 0,0 1 1,-1 0-1,0-1 0,0 0 0,0 1 1,-1-1-1,0 0 0,-1 0 0,0 0 1,0 0-1,0 1 0,-3-13 0,1 15 1,0 1-1,0-1 0,0 1 0,0-1 1,0 1-1,-1 0 0,0 0 0,0 0 1,0 1-1,0-1 0,-1 0 0,0 1 1,1 0-1,-1 0 0,0 0 0,0 1 0,-1-1 1,1 1-1,-1 0 0,-8-3 0,6 3 0,1 1 0,-1-1-1,0 1 1,0 0-1,0 1 1,0 0 0,0 0-1,0 0 1,1 1-1,-1 0 1,0 0-1,0 1 1,0 0 0,-6 3-1,10-4-37,1 0 0,-1 0-1,1 1 1,0-1-1,0 1 1,0 0 0,0-1-1,0 1 1,0 0 0,0 0-1,0 0 1,1 0 0,-1 1-1,1-1 1,0 0-1,-1 1 1,1-1 0,0 1-1,1-1 1,-2 4 0,2-4-110,-1 0 0,1 1 1,0-1-1,0 0 1,0 0-1,0 1 1,1-1-1,-1 0 0,1 0 1,-1 1-1,1-1 1,0 0-1,-1 0 1,1 0-1,0 0 0,1 0 1,-1 0-1,0 0 1,0-1-1,1 1 1,-1 0-1,1-1 1,0 1-1,1 1 0,1-1-245,-1 0 0,1 0 0,-1 0 0,1-1 0,-1 1 0,5 0 0,32 8-1241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37 10906,'-2'-4'1485,"0"-1"0,0 0 0,-4-7 0,5 11-1246,0 0 0,1 0 0,-1 0 0,0 0 0,0 1 0,1-1 0,-1 0 0,0 0 0,0 1 1,-2-2-1,3 2-150,-1 0 1,1 0 0,0 0 0,-1 0 0,1-1-1,-1 1 1,1 0 0,-1 0 0,1 0-1,-1 0 1,1 0 0,-1 1 0,1-1 0,-1 0-1,1 0 1,-1 0 0,1 0 0,-1 0 0,1 1-1,-1-1 1,1 0 0,0 0 0,-1 1-1,1-1 1,-1 1 0,-2 2 117,1 0 0,-1 0 1,1 1-1,-1 0 0,1-1 0,0 1 0,1 0 1,-1 0-1,-1 7 0,2-10-184,-4 18 201,0 0 0,1 0 0,0 1 0,2-1 0,0 38 0,3-22-5,2 1 1,11 49-1,32 85 262,14-4-312,-35-98-342,-17-46-555,-8-22 643,0 1 1,0-1-1,0 1 0,0-1 1,0 1-1,0-1 0,1 1 1,-1-1-1,0 1 0,0-1 1,-1 1-1,1-1 0,0 1 1,0-1-1,0 1 0,0-1 1,0 1-1,-1 0 0,1-1 4,0 0-1,-1 1 1,1-1-1,0 0 1,-1 0-1,1 0 1,0 0-1,-1 0 1,1 0-1,0 0 1,-1 0-1,1 0 1,0 0-1,-1 0 1,1 0-1,0 0 1,-1 0 0,1 0-1,0 0 1,-1 0-1,1 0 1,0-1-1,-1 1 1,1 0-1,-1 0 1,-13-9-1180</inkml:trace>
  <inkml:trace contextRef="#ctx0" brushRef="#br0" timeOffset="0.99">11 429 12499,'-11'-10'5065,"21"4"-2737,4 2-655,12-3 15,6 3-152,6 1-423,7-2-249,2 4-416,2-2-128,2 3 8,-6-4-472,-5 0-1224,-2 8-561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4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7050,'0'-1'356,"0"1"0,0 0 0,-1 0 0,1-1 0,0 1 0,0 0 0,0 0 0,0-1 0,0 1 0,0 0 0,0 0 0,0-1 0,0 1 0,0 0 0,0-1 0,0 1 0,1 0 0,-1 0 0,0-1 0,0 1 0,0 0 0,0 0 0,0 0 0,0-1 0,1 1 0,-1 0 0,0 0 0,0-1 0,3 6 4326,-1 3-5835,10 29 1893,-1 1-1,-3 0 1,5 47-1,-11-68-559,17 104 725,-16-104-830,2-1-1,0 0 0,1 0 1,0 0-1,10 17 0,-11-25-48,11 17 60,-15-24-97,-1-4-8,-1-3-34,-6-11-118,1-1-1,-4-26 1,9 39 158,0 0-1,1 0 1,-1-1 0,1 1-1,0 0 1,1 0-1,-1-1 1,1 1 0,0 0-1,0 0 1,1 0 0,-1 0-1,5-8 1,-4 10 13,0 0-1,1 0 1,-1 1 0,1-1-1,0 0 1,0 1 0,0 0-1,0-1 1,0 1 0,0 1-1,1-1 1,-1 0 0,1 1-1,-1 0 1,1-1 0,-1 1-1,7 0 1,-2 0 31,-1 0 0,1 0-1,0 1 1,-1 0 0,1 1 0,0-1-1,13 4 1,-15-2 41,0 0 0,-1 1 1,1-1-1,-1 1 0,1 0 0,-1 0 1,0 1-1,0 0 0,0 0 0,-1 0 0,0 0 1,6 8-1,-8-10-22,0 0 0,-1 0 1,1 0-1,-1 1 0,0-1 0,1 1 1,-1-1-1,0 1 0,-1-1 0,1 1 1,0 0-1,-1-1 0,0 1 0,1 0 1,-1 0-1,0-1 0,0 1 0,-1 0 1,1-1-1,-1 1 0,1 0 0,-1-1 1,0 1-1,0 0 0,0-1 0,0 1 1,0-1-1,0 0 0,-1 1 0,-1 1 1,-3 3 17,0-1 1,-1 1 0,0-2 0,1 1 0,-2-1 0,1 0 0,-1 0 0,-15 6 0,7-4-374,0-1-1,-1-1 1,-27 5 0,39-9-878,6-1 291,10 0 27,3-1 1428,16 1-301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1 373 3569,'13'5'5628,"-4"-4"4454,3-14-7116,4-13-2660,-12 20-279,6-9 17,-1 0 0,0-1-1,-1 0 1,10-31 0,-11 24-23,-2 10-12,-2 1 1,1 0-1,-2-1 0,0 0 1,0 0-1,-1 1 1,-1-16-1,-1 16 9,-2-24 9,2 34-14,1-1-1,-1 1 1,0-1-1,0 1 1,1 0 0,-2-1-1,1 1 1,0 0-1,0-1 1,-1 1-1,-1-2 1,2 3 4,0 0 0,0 1 0,0-1 0,0 0-1,0 1 1,0-1 0,0 1 0,-1-1 0,1 1 0,0-1 0,0 1 0,0 0 0,0 0 0,-1-1-1,1 1 1,0 0 0,0 0 0,-1 0 0,1 1 0,0-1 0,0 0 0,0 0 0,-1 1 0,1-1-1,0 0 1,0 1 0,0-1 0,0 1 0,-2 1 0,0 0 33,-1 0 1,1 0-1,0 1 1,0-1-1,0 1 1,0 0-1,-3 5 1,2-1 37,0 0-1,0 1 1,1-1 0,0 1 0,1-1 0,-4 16-1,5-20-66,-1 11 83,-1 1 0,2-1 1,0 1-1,0 0 1,2-1-1,-1 1 1,2 0-1,4 17 0,-4-20-46,2-1-1,-1 0 1,1 0-1,1 0 0,0 0 1,0-1-1,1 1 0,1-2 1,-1 1-1,15 15 1,-15-20-42,-1 0 0,1-1 1,0 0-1,0 0 0,0 0 1,0-1-1,1 0 0,-1 0 1,1 0-1,0-1 0,0 0 1,13 2-1,-14-4-184,0 1 0,-1-1 0,1 0 0,0 0 0,0-1 0,-1 1 0,1-1-1,-1-1 1,1 1 0,-1-1 0,1 0 0,-1 0 0,0 0 0,0-1 0,0 0 0,7-5 0,13-15-828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11258,'1'1'446,"-1"0"0,0 0 0,1-1-1,-1 1 1,1 0 0,0 0 0,-1 0-1,1-1 1,0 1 0,-1 0 0,1-1-1,0 1 1,0 0 0,1 0-1,16 8 531,-4-2 23,71 56 2008,-7-5-2230,-63-48-595,1-1 0,0 0 0,23 8 0,-34-15-135,0 0 0,1-1 0,-1 0 0,0 0 0,1 0 0,-1 0 0,8-1 1,-10 0-30,0 0 1,0-1-1,0 1 1,0-1-1,0 0 1,-1 0-1,1 0 1,0 0-1,0 0 1,-1-1-1,1 1 1,-1-1-1,1 0 1,-1 1 0,3-4-1,55-62 163,-42 45-539,1 2 1,0 0-1,44-34 0,-62 53-21,4-2-230,-5 3 555,0 0 1,1 0-1,-1 0 0,0 0 1,0 0-1,0 0 0,0 0 0,0 0 1,0 0-1,1 0 0,-1 0 0,0 0 1,0 0-1,0 0 0,0 0 0,0 0 1,0 0-1,0 0 0,0 0 0,0 0 1,1 0-1,-1 0 0,0 1 0,0-1 1,0 0-1,0 0 0,0 0 0,0 0 1,0 0-1,0 0 0,0 0 0,0 0 1,0 1-1,0-1 0,0 0 1,0 0-1,0 0 0,0 0 0,0 0 1,0 0-1,0 0 0,0 1 0,0-1 1,0 0-1,0 0 0,0 0 0,0 18-1002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22037,'-9'8'576,"1"-3"-72,-6 9 480,6 0-504,4 5-120,4 6-192,2 3-48,4 3-56,5 1-40,1-6-296,3 1-384,3-9-1600,4-6 1464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11426,'14'-2'9718,"-9"1"-9380,-1 0 0,0 0 0,1-1 0,-1 1 0,0-1 0,0 0 0,0 0 0,7-6 1,-5 3-291,0-1 1,0 0-1,0 0 1,-1-1-1,0 0 1,0 0 0,-1 0-1,0 0 1,0-1-1,-1 1 1,1-1 0,-2 0-1,1 0 1,-1-1-1,1-11 1,-3 17-47,0 0 0,0 0 1,0 0-1,0 0 0,-1 1 0,1-1 1,-1 0-1,0 0 0,0 0 0,0 1 1,0-1-1,-1 0 0,1 1 0,-1-1 1,-3-3-1,4 5-1,0-1 0,0 1 0,-1 0 0,1 0 1,0 0-1,-1 0 0,1 0 0,-1 0 0,0 0 0,1 0 0,-1 1 1,0-1-1,1 0 0,-1 1 0,0 0 0,0-1 0,1 1 0,-1 0 1,0 0-1,0 0 0,0 0 0,1 0 0,-1 0 0,0 1 1,0-1-1,1 1 0,-3 0 0,0 0 9,1 1 0,-1 0 1,1 0-1,0 0 0,-1 1 0,1-1 0,0 1 0,0 0 1,1-1-1,-1 2 0,0-1 0,1 0 0,0 0 0,0 1 1,0-1-1,0 1 0,0-1 0,1 1 0,0 0 0,0 0 1,-1 5-1,1-4 27,0 0 1,0 0 0,1 0 0,0 0 0,0 0-1,0 1 1,0-1 0,1 0 0,0 0 0,0 0-1,1 0 1,-1 0 0,1 0 0,0 0-1,5 8 1,-3-8 6,0-1-1,0 1 1,0-1 0,1 0-1,-1 0 1,1 0-1,0-1 1,0 1 0,0-1-1,1-1 1,-1 1-1,1-1 1,7 3 0,-5-3-411,0 0 0,1 0 0,12 0 0,-13-1-1034,0-1 0,-1-1 0,15-1 0,1-3-858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12291,'14'12'5369,"3"3"-2801,8 5-719,7 4-129,0 0-424,-1 1-255,-9-4-393,-3 2-96,-14 5-208,-5-3-72,-5 7-72,-6 0-56,-10-2-752,1 0-472,-10-10-985,-5-6 1089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62 11979,'-5'-1'6021,"0"0"-2369,5 1-3558,-1 0 0,1 1 0,0-1 0,0 0 1,0 1-1,-1-1 0,1 1 0,0-1 0,0 0 1,0 1-1,0-1 0,0 1 0,0-1 0,0 0 1,0 1-1,0-1 0,0 1 0,0-1 0,0 1 1,0 18 399,6 36 1,-6-51-441,1 0 0,0 0-1,0-1 1,1 1 0,-1 0-1,1-1 1,0 1 0,-1-1-1,2 1 1,-1-1 0,0 0-1,1 0 1,-1 0 0,6 5-1,-6-7-44,-1 0-1,1 0 0,0 0 0,-1 0 0,1 0 0,0 0 0,-1-1 0,1 1 0,0-1 0,0 1 0,0-1 0,0 1 0,0-1 0,0 0 0,-1 0 0,1 0 0,0 0 0,0 0 1,0-1-1,0 1 0,0-1 0,0 1 0,-1-1 0,1 1 0,0-1 0,0 0 0,-1 0 0,4-2 0,0-1-2,-1 0 1,1 0-1,-1 0 0,0 0 0,0-1 1,0 1-1,-1-1 0,1 0 0,-1 0 0,0-1 1,-1 1-1,0-1 0,1 1 0,-2-1 1,1 0-1,1-9 0,-2 11-1,-1 0 0,0 0-1,0 0 1,0 0 0,0 0 0,-1 0-1,0 0 1,1 0 0,-1 0 0,-1 0-1,1 1 1,0-1 0,-1 0 0,0 1-1,0-1 1,0 1 0,0-1 0,-1 1-1,1 0 1,-1 0 0,0 0 0,0 0-1,0 1 1,0-1 0,-6-2 0,5 3 11,0 0 0,-1 0 1,1 1-1,-1-1 0,0 1 1,0 0-1,1 1 1,-1-1-1,0 1 0,0 0 1,0 0-1,1 0 0,-1 1 1,0 0-1,0 0 1,1 0-1,-1 0 0,1 1 1,-1 0-1,-5 3 1,9-5-18,0 1 0,0-1 1,0 1-1,-1 0 1,1 0-1,0 0 0,0 0 1,0 0-1,0 0 1,1 0-1,-1 0 0,0 0 1,0 0-1,0 0 1,1 0-1,-1 1 0,1-1 1,-1 0-1,1 0 0,0 1 1,-1-1-1,1 0 1,0 1-1,0-1 0,0 0 1,0 1-1,0-1 1,0 1-1,0 1 0,1-1-53,0 0-1,-1 0 0,1 0 0,0 0 1,0 0-1,1 0 0,-1 0 0,0 0 0,1 0 1,-1 0-1,1 0 0,0-1 0,-1 1 1,1-1-1,0 1 0,0-1 0,3 2 0,0-1-279,-1 0-1,1 1 1,0-2-1,0 1 1,1-1-1,-1 1 1,0-1-1,0-1 1,1 1-1,7-1 1,35-5-916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12 11602,'0'-1'363,"-1"0"-1,1 1 0,-1-1 0,1 0 0,-1 0 0,1 1 1,-1-1-1,1 0 0,-1 1 0,1-1 0,-1 1 0,0-1 1,1 1-1,-1-1 0,0 1 0,-1-1 0,1 1-251,1 0 1,0 0-1,-1 0 0,1 0 0,0 0 0,-1 0 1,1 0-1,-1 0 0,1 0 0,0 1 1,-1-1-1,1 0 0,0 0 0,0 0 0,-1 1 1,1-1-1,0 0 0,-1 1 0,1-1 0,0 0 1,0 0-1,0 1 0,-1-1 0,1 0 1,0 1-1,0 0 0,-2 3 293,0 1 1,1 0-1,0-1 1,0 1-1,-1 6 1,-1 24 275,1 0 0,2 0 0,1 0 0,7 40 0,37 137 132,-29-157-782,3-1 1,34 70 0,-49-116-211,-1-2-359,0-1 0,-1 1-1,3 10 1,-16-26-5524,-6-12 4310</inkml:trace>
  <inkml:trace contextRef="#ctx0" brushRef="#br0" timeOffset="1">3 390 6521,'-3'-22'4425,"5"12"40,8 8-1592,13 8-369,-2 7-711,6-4-401,12 3-704,3-6-200,19-10-1280,3-6-1872,3-23 1783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201 321 9954,'0'0'36,"-4"0"1632,0 0 0,-1 0 0,-7-2 0,10 1-1313,0 1 1,1-1 0,-1 0 0,1 1-1,-1-1 1,1 0 0,-1 0-1,1 0 1,0 0 0,-1 0 0,1-1-1,0 1 1,-1-2 0,-6-7 870,1-1 1,-11-22-1,-5-8-779,21 39-435,1 0-1,-1 0 1,0 0-1,1 0 1,-1 0-1,0 1 1,0-1-1,0 1 1,0-1-1,0 1 1,-1 0 0,-3-2-1,5 2-5,0 1-1,0 0 1,-1 0 0,1-1-1,0 1 1,-1 0 0,1 0-1,-1 0 1,1 0 0,0 1-1,-1-1 1,1 0 0,0 0-1,0 1 1,-1-1 0,1 1-1,0-1 1,0 1 0,-1 0-1,1-1 1,0 1 0,0 0-1,0 0 1,0 0 0,0 0-1,-1 1 1,-2 3 11,0-1 0,1 1-1,0 0 1,-1 1 0,1-1 0,1 1 0,-1-1 0,1 1-1,0 0 1,1 0 0,-1-1 0,1 1 0,0 1 0,1-1-1,-1 0 1,1 0 0,0 0 0,1 0 0,1 8 0,-1-6-7,1 0 0,1 0 0,-1 0 0,1-1 0,0 1 0,1-1 0,0 0 0,0 0 0,1 0 0,0 0 0,0-1 0,0 0 0,1 0 0,6 5 0,-11-9-9,1-1 0,0 1-1,0-1 1,0 1 0,0-1 0,0 0 0,0 0 0,0 0 0,0 0 0,0 0 0,0 0 0,1-1 0,-1 1 0,0-1 0,0 0 0,1 1-1,-1-1 1,0 0 0,1 0 0,-1-1 0,0 1 0,1 0 0,-1-1 0,0 1 0,0-1 0,0 0 0,1 0 0,-1 0 0,0 0 0,0 0-1,0 0 1,1-2 0,6-3-11,-1-1-1,0 0 0,-1-1 0,0 1 1,0-1-1,-1-1 0,0 1 1,0-1-1,-1 0 0,0-1 0,-1 1 1,0-1-1,0 0 0,2-13 1,1-5-21,-2 1-1,-2-2 1,0 1 0,-2-31 0,-1 41 43,-3-24-1,3 37-1,-1 0 0,0 0 0,0 1 1,-1-1-1,0 0 0,0 0 0,0 1 0,0-1 0,-4-5 0,5 9 1,0 0-1,1 1 1,-1-1-1,0 0 0,0 1 1,0-1-1,1 0 1,-1 1-1,0-1 0,-2 0 1,3 1-5,0 0-1,0 0 1,-1 0 0,1 0 0,0-1 0,-1 1 0,1 0-1,0 0 1,-1 0 0,1 0 0,0 0 0,-1 0-1,1 0 1,0 0 0,-1 1 0,1-1 0,0 0 0,-1 0-1,1 0 1,0 0 0,-1 0 0,1 0 0,0 1 0,0-1-1,-1 0 1,1 0 0,0 1 0,0-1 0,-1 0-1,1 0 1,0 1 0,0-1 0,0 0 0,-1 0 0,1 1-1,-2 4 45,1 0 1,-1 0-1,1 0 0,0 0 0,0 1 0,0-1 0,1 0 0,0 7 0,4 46 345,-3-50-339,3 20 219,0 1 1,9 28-1,-7-40-118,0 0 0,0 0-1,2-1 1,13 24 0,-17-34-121,0-1 0,0 1 0,1-1 0,0 0 0,0 0 0,0 0 0,0-1 0,1 0 0,11 7 1,-13-9-176,-1 0 0,1-1 1,0 1-1,0-1 1,0 0-1,0 0 0,-1 0 1,1-1-1,0 1 1,0-1-1,0 0 0,0 0 1,0-1-1,0 1 1,0-1-1,0 0 0,0 0 1,7-3-1,14-11-766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14323,'2'2'343,"-1"-1"0,0 1 0,1-1 0,-1 0-1,1 0 1,-1 1 0,1-1 0,0 0 0,0-1 0,-1 1 0,1 0 0,0 0 0,0-1-1,0 1 1,0-1 0,-1 0 0,1 1 0,0-1 0,0 0 0,0 0 0,0 0 0,0 0-1,3-1 1,-1 0-127,0 0-1,0 0 1,0 0-1,0 0 1,0-1-1,0 1 1,0-1-1,-1 0 1,1 0-1,4-4 1,-3 1-118,-1 1 1,0-1 0,-1 0-1,1 0 1,-1 0 0,0 0-1,0 0 1,-1-1 0,1 1-1,-1-1 1,-1 0 0,3-8-1,-2 1-36,0-1 0,-1 1 0,0 0 0,-2-22 0,0 30-50,1 0 0,-1 0 0,0 0 0,0 0 0,-1 1 0,-1-6 0,2 9-7,0-1 1,0 0-1,0 1 0,0-1 0,0 0 1,0 1-1,0-1 0,-1 1 1,1 0-1,-1-1 0,1 1 0,-1 0 1,1 0-1,-1 0 0,0 0 0,1 0 1,-1 0-1,0 1 0,-2-2 0,2 2 3,-1-1-1,0 1 0,0 0 1,0-1-1,1 1 0,-1 0 0,0 1 1,0-1-1,1 1 0,-1-1 0,0 1 1,0 0-1,1 0 0,-1 0 1,1 0-1,-1 0 0,1 0 0,-1 1 1,1-1-1,0 1 0,0 0 1,0 0-1,0 0 0,0 0 0,0 0 1,0 0-1,-2 5 0,0-2 15,1 1 1,0 0-1,0 0 0,1 1 0,0-1 0,0 0 0,0 1 0,1 0 0,0-1 1,0 1-1,1 6 0,0-3 37,0 0 1,1 0-1,1 0 1,0-1-1,0 1 0,1-1 1,0 1-1,0-1 1,1 0-1,9 14 1,-11-18-58,1-1 1,0 0-1,1 0 1,-1 0 0,1 0-1,-1-1 1,1 1-1,0-1 1,1 0 0,-1 0-1,0-1 1,1 1-1,-1-1 1,1 0 0,0 0-1,0 0 1,0-1-1,0 0 1,0 0 0,0 0-1,0 0 1,8-1-1,-8 0-2,-1-1 0,1 1 0,0-1 0,0 0 0,-1-1 0,1 1-1,0-1 1,-1 0 0,1 0 0,6-4 0,29-18 136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10602,'10'41'4709,"-10"-41"-4600,0 1 0,0-1-1,0 0 1,0 1-1,0-1 1,0 1 0,1-1-1,-1 0 1,0 1-1,0-1 1,1 0 0,-1 1-1,0-1 1,0 0 0,1 0-1,-1 1 1,0-1-1,1 0 1,-1 0 0,0 1-1,1-1 1,-1 0 0,0 0-1,1 0 1,-1 0-1,1 0 1,-1 1 0,0-1-1,1 0 1,-1 0-1,1 0 1,0 0 0,9-5 1617,-8 3-1448,4-2 128,-1-1 1,1 0-1,-1 0 0,0 0 0,0-1 0,0 0 0,-1 0 0,5-8 0,1-4-154,12-34 1,-19 45-238,-1-1 0,1 1 0,-2-1-1,1 0 1,-1 0 0,-1 0 0,1 0 0,-1 0 0,-1-10-1,0 14-12,0-1 0,0 1 1,0 0-1,0 0 0,0 0 0,-1 0 0,0 0 0,0 0 0,0 0 0,0 0 0,-1 0 0,1 1 0,-1 0 0,0-1 0,0 1 0,0 0 0,-7-5 0,9 7-1,-1 1-1,1-1 1,0 0-1,0 1 0,-1-1 1,1 0-1,0 1 1,-1 0-1,1-1 1,0 1-1,-1 0 0,1 0 1,-1-1-1,1 1 1,0 0-1,-1 1 0,1-1 1,-1 0-1,1 0 1,-1 0-1,1 1 1,0-1-1,-1 1 0,1-1 1,0 1-1,0 0 1,-1-1-1,1 1 0,0 0 1,0 0-1,0 0 1,0 0-1,0 0 1,0 0-1,0 0 0,-1 2 1,-1 1 10,0 1-1,0-1 1,1 1 0,-1 0-1,1 0 1,1 1 0,-1-1 0,-1 8-1,0 4 82,2 0-1,0-1 0,1 1 1,1 0-1,0 0 0,4 20 0,4 1 335,19 59-1,21 12 486,-37-85-668,0 1 0,-1 1-1,14 52 1,-24-71-190,0 0 0,0 0 0,-1 0-1,0 1 1,0-1 0,-2 14 0,1-19-63,1-1 1,-1 1-1,1 0 0,-1 0 0,0 0 0,0 0 0,1-1 1,-1 1-1,-1 0 0,1-1 0,0 1 0,-3 2 1,3-3-47,-1 0 1,1 0-1,0-1 1,-1 1-1,1 0 1,0-1-1,-1 1 1,1-1-1,-1 0 1,1 1-1,-1-1 1,1 0-1,-1 0 1,1 0-1,-1 0 1,1 0-1,-1 0 1,1 0-1,-3-1 1,1 0-301,1 0 0,-1 0 0,1-1-1,-1 1 1,1 0 0,-1-1 0,1 0 0,0 1 0,0-1-1,-1 0 1,1 0 0,1-1 0,-1 1 0,0 0 0,0 0 0,1-1-1,-2-3 1,0 0-417,1 0 0,-3-12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10546,'8'0'1488,"-1"0"1,0 1-1,0 0 0,0 0 0,13 5 0,-17-5-1096,1 0 1,-1 1-1,1 0 0,-1 0 0,0 0 0,1 0 0,-1 0 1,0 1-1,0-1 0,-1 1 0,1 0 0,3 4 0,-3-2-46,0 1 0,0-1 0,-1 1 0,0 0 0,0 0 0,0 0 0,1 10 0,3 43 815,-5-55-1124,-1 0 0,1 0-1,-1 0 1,-1 0 0,1 0-1,0 0 1,-1 0 0,0 0 0,0 0-1,0-1 1,-1 1 0,-2 6 0,1-9 4,-1-10-70,0-5-29,-4-29 1,4 20 14,2 10-27,0 0-1,1 0 1,0 0 0,1 0-1,2-21 1,-2 30-40,1 0 0,0-1 0,0 1 0,1 0 0,-1-1 0,1 1 0,0 0 0,0 0 0,0 0 0,1 1 0,-1-1 0,1 0 0,0 1 0,0 0 0,0-1 0,0 1 0,8-4 0,-9 5-26,-1 1-114,-1 1-1,1-1 1,0 1 0,0-1 0,0 1-1,-1-1 1,1 1 0,0-1 0,0 1-1,0 0 1,0-1 0,0 1 0,0 0 0,0 0-1,0 0 1,0 0 0,0 0 0,-1 0-1,1 0 1,0 0 0,0 0 0,2 1-1,10 6-2013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39 260 13099,'4'2'584,"-1"-1"1,1 0-1,-1 0 0,1 0 1,0-1-1,-1 0 1,1 1-1,0-1 1,0 0-1,4-1 0,-4 0-426,-1 0 0,0 0 0,0 0-1,-1 0 1,1-1 0,0 1 0,0-1-1,0 1 1,-1-1 0,1 0 0,-1 0-1,0 0 1,1-1 0,-1 1-1,0-1 1,0 1 0,-1-1 0,1 1-1,2-5 1,-2 1-80,1 0 1,-1 0-1,0 1 0,0-1 1,-1-1-1,0 1 0,0 0 0,0 0 1,-1-9-1,0 12-69,0 0-1,0 0 1,0 0 0,-1-1 0,0 1-1,1 0 1,-1 0 0,0 0 0,-1 0-1,1 0 1,0 0 0,-1 0 0,0 1-1,1-1 1,-1 0 0,0 1-1,-1 0 1,1-1 0,-5-2 0,5 3 8,0 1 0,0 0 0,-1 0 0,1 0 1,-1 0-1,1 1 0,0-1 0,-1 1 0,0-1 1,1 1-1,-1 0 0,1 0 0,-1 0 0,1 0 0,-1 0 1,1 1-1,-1-1 0,1 1 0,-1 0 0,1 0 1,0 0-1,-1 0 0,1 0 0,0 0 0,0 1 1,-4 1-1,2 1 74,-1-1 0,1 1 0,0 0 0,0 0 0,0 0 1,1 0-1,-1 1 0,1-1 0,0 1 0,0 0 0,-2 7 0,3-8-2,1 0 0,0 1 0,-1-1 0,2 0 0,-1 1-1,1-1 1,-1 1 0,1-1 0,0 1 0,1 0 0,-1-1 0,1 1-1,0-1 1,0 0 0,0 1 0,1-1 0,0 0 0,2 5 0,-1-4 13,1 1 1,0-1 0,0 0 0,0 0 0,1 0-1,-1-1 1,1 1 0,0-1 0,1 0 0,-1-1-1,1 1 1,6 2 0,-5-3-64,1 0 0,-1 0-1,0-1 1,1 0 0,0-1 0,-1 0-1,1 0 1,0-1 0,-1 1 0,1-2 0,0 1-1,0-1 1,7-2 0,1-1-73,0 0 0,0-2 0,0 0 0,28-15 0,-32 14-251,0-1-1,-1 1 0,0-2 0,0 0 0,-1 0 0,0 0 0,16-22 0,-21 23 112,1 1 1,-2-1-1,1 0 1,-1 0-1,-1 0 0,0-1 1,0 1-1,0-1 0,-1 0 1,0 1-1,-1-1 0,0 0 1,0-10-1,-1 15 196,-1 0 1,0 0-1,1 0 0,-2 0 0,1 0 0,0 0 1,-1 0-1,1 1 0,-5-8 0,5 10 17,1 0-1,-1 0 0,0 0 1,1 0-1,-1 0 0,0 0 0,0 0 1,0 1-1,0-1 0,1 0 1,-1 0-1,0 1 0,0-1 1,-1 0-1,1 1 0,0-1 0,0 1 1,0 0-1,0-1 0,0 1 1,0 0-1,-1 0 0,1-1 1,0 1-1,0 0 0,0 0 0,-1 0 1,1 1-1,0-1 0,0 0 1,0 0-1,0 1 0,-1-1 1,1 0-1,0 1 0,0-1 0,-1 2 1,-1 0 67,1 0 0,1 0 1,-1 0-1,0 0 0,0 0 0,1 0 1,0 0-1,-1 1 0,1-1 0,-2 5 0,0 0 180,1 1-1,-3 11 0,4-11-151,0 0-1,1 0 1,0 0-1,0-1 1,1 1-1,0 0 1,0 0-1,1-1 1,3 11-1,1-4 65,-1 0 0,1-1-1,16 26 1,-20-37-204,-1 0 0,1 0 0,-1 0 0,1 0 0,0 0 0,0 0 0,0-1 0,0 1 0,0 0 0,0-1 0,0 0 0,0 1-1,1-1 1,-1 0 0,1 0 0,-1 0 0,1-1 0,-1 1 0,1-1 0,4 1 0,-1-1 9,0 0 0,-1-1 1,1 0-1,-1 0 0,1-1 0,-1 1 0,1-1 0,9-5 0,36-23 38,-51 30-42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13283,'-5'3'4076,"-3"0"-2350,-2 1-1491,6-2-162,0 1 0,0 0 1,0 0-1,0 0 0,-4 4 0,-6 8 182,-23 26-1,33-34-165,-1-1 0,1 1-1,0 0 1,0 0 0,1 0-1,0 0 1,0 1 0,1-1-1,-3 12 1,3-3 137,1 1 0,0 0 0,4 31-1,-2-37-163,1-1-1,0 1 1,1-1-1,0 0 1,1 0-1,0 0 1,7 12-1,-9-18-50,1 0 0,-1-1 0,1 1 0,0 0 0,0-1-1,0 0 1,1 0 0,-1 0 0,1 0 0,0 0 0,-1-1 0,1 1-1,0-1 1,1 0 0,-1 0 0,0-1 0,1 0 0,-1 1 0,1-1 0,-1 0-1,1-1 1,-1 1 0,1-1 0,-1 0 0,1 0 0,0-1 0,4 0 0,-2-1 17,1 0 1,-1 0-1,1 0 1,-1-1 0,0 0-1,0-1 1,-1 0 0,1 0-1,-1 0 1,0-1 0,0 1-1,0-1 1,0-1 0,-1 1-1,7-10 1,-5 5 24,-1 0-1,-1 0 1,1-1-1,-1 1 1,-1-1-1,0 0 1,-1 0-1,4-23 1,-6 28-23,0-1-1,-1 1 1,1-1 0,-2 1-1,1-1 1,-1 1 0,0-1-1,0 1 1,-1 0 0,1-1-1,-1 1 1,-1 0 0,1 0-1,-1 0 1,0 1 0,-1-1-1,-6-8 1,2 6-101,-2-1 1,1 1-1,-1 0 1,0 1-1,-1 0 1,0 1 0,0 0-1,0 1 1,-1 0-1,0 1 1,0 0-1,-20-4 1,20 7 194,-1 0 1,0 1 0,-19 1-1,-3 1 307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13 10226,'18'-12'10825,"-24"12"-8751,-13 3-1056,1 0 0,-20 8 0,13-3-791,1 2 0,0 0 0,1 2 1,0 0-1,-24 19 0,43-29-180,1 1 0,-1 0 0,1 0 1,0 0-1,0 1 0,0-1 0,0 1 0,-2 4 0,4-6-36,0-1 0,1 0 0,-1 1 0,1-1 0,-1 1-1,1-1 1,-1 1 0,1-1 0,0 1 0,0-1 0,0 1 0,0-1-1,0 1 1,0-1 0,0 1 0,0-1 0,1 1 0,-1-1 0,1 1-1,-1-1 1,1 0 0,-1 1 0,1-1 0,0 1 0,0-1 0,1 2-1,3 2 6,-1-1-1,1 0 0,0 0 0,0-1 0,0 0 0,0 1 0,0-2 0,1 1 1,0 0-1,-1-1 0,10 2 0,6 1 21,40 5 0,-32-8-709,13 2-887,-38-4 289,1 1 0,-1 0 0,0 0 0,0 1 0,1 0 1,6 3-1,2 5-1806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10386,'-9'21'5505,"7"-1"-920,10-4-2744,8-4-145,2-1-256,7 0-63,7-6-377,0-2-272,2-3-336,-3-4-40,-7-2-1224,-4-3-320,-3-10 672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 7634,'-1'-52'9824,"1"47"-7320,2 8-816,1 15-45,15 155 2124,17 122-2005,-31-277-1732,-1 1 0,2 0 0,1-1-1,0 0 1,13 24 0,-19-41-99,0 0 0,1 0 0,-1 0 0,1 0 0,-1 0 0,1 0-1,-1 0 1,1-1 0,0 1 0,-1 0 0,1 0 0,0-1 0,0 1 0,-1-1 0,1 1 0,0 0 0,0-1 0,0 1 0,0-1 0,0 0 0,0 1 0,0-1 0,0 0 0,1 1-1,-1-2-91,0 1-1,0-1 0,0 1 0,0-1 1,0 1-1,-1-1 0,1 0 0,0 1 0,0-1 1,0 0-1,-1 0 0,1 0 0,0 0 1,-1 0-1,1 1 0,-1-1 0,1 0 0,-1 0 1,1 0-1,0-2 0,9-25-1558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11 10434,'0'0'189,"0"-1"0,0 1 0,0 0 0,0-1 0,0 1 0,0-1 0,0 1 0,0 0-1,0-1 1,0 1 0,0-1 0,0 1 0,0 0 0,0-1 0,-1 1 0,1 0 0,0-1 0,0 1 0,0 0-1,-1-1 1,1 1 0,0 0 0,0 0 0,-1-1 0,1 1 0,0 0 0,-1 0 0,1-1 0,0 1 0,-1 0-1,1 0 1,0 0 0,-1-1 0,0 2 237,-1-1 0,1 1 0,-1-1 1,1 1-1,0 0 0,-1 0 0,1-1 0,-2 2 0,1 0-290,-172 106 5735,163-101-5693,-26 16 426,34-21-534,1 0 0,0 0 0,-1 0 0,1 0 0,0 0 0,0 1 0,0-1 0,0 1 0,1-1 0,-3 6 0,3-7-55,1 0 0,0 0 0,0 1 0,0-1 0,0 0 0,0 0 0,0 0 0,0 0 0,0 1 0,0-1 0,1 0-1,-1 0 1,0 0 0,1 0 0,-1 0 0,1 0 0,-1 0 0,1 0 0,0 0 0,-1 0 0,1 0 0,0 0 0,0 0 0,1 1 0,2 2 36,0-1 1,0 0 0,9 6-1,4-1 54,0-1 0,0 0 0,0-1 0,18 3 0,-19-5-31,0 1 1,0 0-1,-1 1 0,0 0 1,23 14-1,-32-16-35,1 1 0,-1-1-1,0 2 1,6 5 0,-12-10-148,0-1 1,0 0-1,1 1 1,-1-1-1,0 0 1,0 0-1,1 0 1,-1 1 0,0-1-1,1 0 1,-1 0-1,0 0 1,1 1-1,-1-1 1,0 0-1,1 0 1,0 0-1,0 0-616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8:5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13395,'1'3'1729,"9"18"5463,-6-14-6654,-1 1-1,0 0 1,-1 0-1,0 0 1,2 15-1,1 142 2891,-5-161-3272,-2-6-105,-1-12-53,3-8-46,0 0 0,5-30 0,-4 51 46,1-18-63,1 1 0,12-36 0,-11 43 50,1 0 0,0 0 0,0 1 0,1-1 0,11-13 0,-14 21 17,1-1-1,-1 0 0,1 1 0,0 0 1,0 0-1,0 0 0,1 0 0,-1 1 0,0-1 1,1 1-1,0 0 0,0 1 0,-1-1 1,1 1-1,0 0 0,0 0 0,0 0 0,0 1 1,0 0-1,8 0 0,-8 1 29,1 0-1,0-1 1,-1 2-1,0-1 1,1 1 0,-1-1-1,0 2 1,0-1 0,0 0-1,0 1 1,0 0-1,0 0 1,-1 0 0,0 1-1,1 0 1,-1 0-1,-1 0 1,6 6 0,-4-1 68,0 0-1,0 0 1,-1 0 0,0 0 0,-1 1 0,0 0 0,2 10 0,6 74 694,-3-24-216,-6-56-474,-2-10-74,1 1 1,0 0-1,0 0 1,0 0 0,3 6-1,-4-11-44,0 0 1,0 0-1,0 0 0,0 1 1,0-1-1,0 0 0,0 0 1,0 0-1,0 0 0,0 0 1,0 0-1,0 0 0,0 0 0,0 0 1,0 1-1,0-1 0,0 0 1,0 0-1,0 0 0,-1 0 1,1 0-1,0 0 0,0 0 0,0 0 1,0 0-1,0 0 0,0 0 1,0 0-1,0 0 0,0 0 1,0 0-1,-1 1 0,1-1 1,0 0-1,0 0 0,0 0 0,0 0 1,0 0-1,0 0 0,0 0 1,0 0-1,0 0 0,-1 0 1,1-1-1,0 1 0,0 0 1,0 0-1,0 0 0,0 0 0,0 0 1,0 0-1,0 0 0,0 0 1,0 0-1,-1 0 0,-2-2-1693,1-2-3817,1-3 3313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306 202 5481,'8'1'4882,"-7"-1"-4476,1 0 0,-1 1 0,0-1 0,0 0 1,0 0-1,1 0 0,-1 0 0,0 0 0,0 0 0,1-1 0,-1 1 0,0 0 0,0-1 0,0 1 0,0-1 0,0 1 0,1-1 1,-1 1-1,0-1 0,0 0 0,0 1 0,-1-1 0,1 0 0,0 0 0,0 0 0,0 0 0,0 0 0,0-2 0,3-5-268,0 0-1,-1-1 0,0 0 1,-1 0-1,1 0 1,-2 0-1,1-10 0,-1 15-95,-1 1-1,0-1 0,0 0 0,0 1 0,-1-1 1,1 1-1,-1-1 0,0 1 0,0-1 1,0 1-1,0 0 0,-1-1 0,1 1 1,-1 0-1,0 0 0,0 0 0,0 0 0,0 0 1,-1 1-1,1-1 0,-1 1 0,1-1 1,-1 1-1,0 0 0,0 0 0,0 0 1,0 0-1,-7-2 0,-1 0 5,-2 0 0,1 1 1,0 0-1,-1 1 0,1 0 0,-17 0 0,17 2-29,1 0 0,-1 1 1,1 0-1,0 1 0,-1 0 0,1 0 0,0 2 0,0-1 0,-13 7 0,19-7-6,-1 0 0,1 0 0,-1 0-1,1 1 1,0-1 0,0 1-1,1 1 1,-1-1 0,1 1 0,0-1-1,0 1 1,1 0 0,-1 1-1,1-1 1,0 1 0,0-1 0,1 1-1,-3 10 1,3-6 3,0 0-1,1 0 1,0 1 0,1-1-1,1 0 1,-1 0-1,1 0 1,1 0 0,0 0-1,0 0 1,1 0 0,1 0-1,-1-1 1,10 16 0,-5-10-2,1-1 0,1-1 1,0 1-1,1-2 1,1 1-1,-1-2 0,2 0 1,16 13-1,91 47 217,-98-59-138,-10-5 57,-1-1 0,1 2 0,-1-1 0,0 2 0,-1-1 0,0 2 0,11 12 0,-20-22-127,-1 1 0,1-1-1,-1 1 1,0-1 0,1 1-1,-1-1 1,0 0 0,1 1-1,-1-1 1,0 1 0,1-1-1,-1 1 1,0 0 0,0-1-1,0 1 1,0-1 0,0 1-1,0-1 1,0 1-1,0 0 1,0-1 0,0 1-1,0-1 1,0 1 0,0-1-1,0 1 1,0-1 0,0 1-1,-1 0 1,1-1 0,0 1-1,0-1 1,-1 1 0,1-1-1,0 0 1,-1 1 0,1-1-1,0 1 1,-1-1 0,1 1-1,-1-1 1,0 1 0,-3 3 99,1-1-69,0 0 1,0 0-1,0-1 1,0 0-1,-1 1 1,1-1-1,-1 0 1,1-1-1,-1 1 1,0-1-1,0 1 1,-6 0-1,-8 2 37,-26 1 1,30-4-67,-15 1-136,-34-3 0,30 0-625,32 1 735,-2 0-293,0 0 1,-1 0 0,1 0 0,-1 0 0,1-1 0,0 1 0,0-1 0,-1 0-1,1 0 1,0 0 0,0-1 0,0 1 0,-4-3 0,6 4 183,1 0 0,0-1 0,-1 1 0,1 0 0,0-1 0,-1 1 0,1-1 0,0 1 0,0 0 0,-1-1 0,1 1 0,0-1 0,0 1 0,0-1 0,0 1 0,-1-1 0,1 1 0,0-1 0,0 1 0,0-1 0,0 1 0,0-1 0,0 1 0,0-1 0,1 1 0,-1-1 0,0 0 0,12-23-1583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12827,'-35'9'8513,"22"-7"-7372,1 2 1,-14 4 0,23-7-1045,0 0-1,0 1 1,0-1-1,0 1 1,1-1 0,-1 1-1,1 0 1,-1 0 0,1 0-1,0 1 1,0-1-1,0 0 1,-3 6 0,4-6-69,0 1 0,0 0 0,0 0 1,1 0-1,-1-1 0,1 1 0,0 0 0,0 0 1,0 0-1,0 0 0,0 0 0,0 0 1,1 0-1,0-1 0,-1 1 0,1 0 1,0 0-1,0-1 0,3 6 0,0-1-11,0 0 1,1 0-1,0-1 0,0 1 1,0-1-1,7 6 0,-5-6-5,0 0 1,1 0-1,0-1 0,0 1 0,16 6 1,-21-11-45,0 1 0,1-1 0,-1 0 0,1 0 0,-1-1 0,1 1 0,0 0 0,-1-1 0,1 0-1,0 0 1,-1 0 0,1-1 0,-1 1 0,1-1 0,0 0 0,-1 0 0,7-2 0,-3-2-466,1 1 0,-2-1 0,1 0-1,0 0 1,-1-1 0,8-9 0,11-16-918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7426,'0'0'239,"1"-1"0,0 1-1,-1 0 1,1 0 0,0 0 0,-1 0 0,1 0 0,0 0 0,-1 0 0,1 0 0,0 0 0,-1 0 0,1 0 0,0 0 0,-1 0 0,1 0 0,0 1 0,-1-1 0,1 0 0,-1 0 0,1 1 0,0-1 0,-1 0 0,1 1 0,-1-1 0,1 1 0,-1-1 0,1 1-1,-1-1 1,1 1 0,-1-1 0,0 1 0,1 0 0,-1-1 0,0 1 0,1-1 0,-1 1 0,0 1 0,3 4 647,-1 1 0,1 0 0,0 7 0,-1-6-320,4 24 604,-2 0-1,0 0 1,-2 40-1,1 22-72,0-74-912,0-1-1,1 1 1,0-1 0,15 35 0,-19-53-184,0-1 0,0 0 0,0 0 0,1 0 1,-1 1-1,0-1 0,0 0 0,0 0 0,0 1 0,0-1 0,0 0 0,1 1 1,-1-1-1,0 0 0,0 0 0,0 1 0,0-1 0,0 0 0,0 1 1,0-1-1,0 0 0,0 0 0,0 1 0,0-1 0,-1 0 0,1 1 0,0-1 1,0 0-1,0 0 0,0 1 0,-1-1-4,1-1 1,0 1-1,0 0 1,-1 0-1,1-1 1,0 1-1,0 0 1,0-1-1,-1 1 1,1 0-1,0-1 1,0 1-1,0 0 1,0-1-1,0 1 1,0 0-1,0-1 1,0 1-1,0 0 1,0-1-1,0 0 1,0-10-120,1 0 0,1 0 1,0 1-1,0-1 0,1 0 0,6-14 0,-2 7 4,1 1-1,20-31 1,-21 38 118,-1 0 0,6-13 0,-12 22 7,0 0 0,1 1 0,-1-1 0,0 0 0,1 0 1,-1 1-1,0-1 0,1 0 0,-1 1 0,1-1 0,-1 1 0,1-1 1,0 0-1,-1 1 0,1-1 0,0 1 0,-1-1 0,1 1 0,0 0 1,-1-1-1,1 1 0,0 0 0,0-1 0,0 1 0,-1 0 1,1 0-1,0 0 0,0 0 0,0 0 0,-1 0 0,1 0 0,0 0 1,0 0-1,0 0 0,-1 0 0,1 0 0,0 1 0,0-1 0,0 0 1,-1 1-1,1-1 0,0 0 0,-1 1 0,1-1 0,0 1 1,0 0-1,2 1 39,-1 0 1,1 0-1,-1 0 0,0 1 1,0-1-1,0 1 1,0 0-1,0-1 1,1 4-1,13 29 377,-14-30-370,26 73 679,-26-72-657,-1-3-185,0 0 1,1 0-1,-1 0 1,1-1 0,2 5-1,-4-6 19,1-1 0,-1 0 0,1 1 0,-1-1 0,1 1 0,-1-1 0,1 0 0,-1 1 0,1-1 0,-1 0 0,1 1 0,0-1 0,-1 0 0,1 0 0,-1 0 0,1 0 0,0 1 0,-1-1 0,1 0 0,0 0 0,-1 0 0,1 0 0,-1-1 0,1 1 0,0 0-1,-1 0 1,1 0 0,-1 0 0,1-1 0,0 1 0,-1 0 0,1 0 0,0-1 0,14-11-1081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12235,'14'65'9102,"4"18"-5386,-14-72-3406,-1 0 1,1-1-1,1 0 0,0 0 1,8 13-1,-11-20-256,0 0 1,0-1-1,0 1 0,0-1 0,1 0 1,-1 0-1,1 0 0,-1 0 0,1 0 0,0 0 1,-1-1-1,7 3 0,-8-4-44,1 1-1,-1-1 1,1 0-1,0 0 1,-1 1-1,1-1 1,0 0 0,-1-1-1,1 1 1,-1 0-1,1 0 1,0-1-1,-1 1 1,1-1 0,-1 1-1,1-1 1,-1 0-1,1 0 1,-1 1-1,1-1 1,-1 0-1,0 0 1,0 0 0,1-1-1,1-1 1,1-4-53,0 1 1,0 0 0,0-1-1,-1 0 1,0 0-1,-1 0 1,1 0 0,-1-1-1,1-7 1,0 3-126,6-18-1,-9 30 168,0-1 0,0 1 0,0 0 0,0 0 0,0 0 0,0 0 1,0 0-1,0 0 0,0 0 0,1 0 0,-1-1 0,0 1 0,0 0 0,0 0 0,0 0 0,0 0 0,0 0 0,0 0 0,0 0 0,0 0 0,0 0 0,0 0 0,0 0 0,1 0 0,-1 0 0,0-1 0,0 1 0,0 0 0,0 0 0,0 0 0,0 0 0,0 0 0,0 0 0,1 0 0,-1 0 0,0 0 0,0 0 0,0 0 0,0 0 0,0 0 0,0 0 0,0 0 0,0 1 0,1-1 0,-1 0 0,0 0 0,0 0 0,0 0 0,5 6-8,2 10 21,2 11 64,-6-18 14,0 0 0,0 0 0,1 0 0,0 0-1,1 0 1,0-1 0,0 0 0,11 13-1,-12-17-5,0 0 0,0 0 0,0-1-1,0 0 1,0 1 0,0-2 0,1 1 0,0 0-1,0-1 1,-1 0 0,8 2 0,-11-4-70,0 0 0,0-1 1,0 1-1,0 0 0,0 0 0,0-1 0,0 1 1,0-1-1,0 1 0,0-1 0,0 1 1,0-1-1,0 1 0,-1-1 0,1 0 0,0 1 1,0-1-1,-1 0 0,1 0 0,0 0 1,0-1-1,10-19 76,-9 16-71,-1 0-1,0 0 1,1-10 0,1-4 11,-1 10-33,-1 0 0,1 1 0,-2-1 0,0 0 0,0 0 0,-2-14 0,1 17-582,1 0 0,-1 0 1,1 0-1,0 0 1,2-11-1,-2 16 505,0 1 0,0-1-1,0 1 1,1 0 0,-1-1 0,0 1-1,0 0 1,0-1 0,1 1-1,-1 0 1,0-1 0,0 1 0,1 0-1,-1-1 1,0 1 0,0 0 0,1 0-1,-1-1 1,1 1 0,-1 0 0,16-5-914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73 12427,'0'0'96,"0"0"0,0 0 0,0 0 0,0 0-1,0 0 1,0 0 0,0 0 0,0 1 0,0-1 0,0 0 0,0 0 0,0 0 0,0 0 0,0 0 0,0 0 0,0 0 0,0 0 0,0 0 0,0 0 0,0 0 0,0 0 0,0 0 0,0 1 0,0-1 0,0 0 0,0 0 0,0 0 0,0 0 0,0 0 0,0 0 0,-1 0 0,1 0-1,0 0 1,0 0 0,0 0 0,0 0 0,0 0 0,0 0 0,0 0 0,0 0 0,0 0 0,0 0 0,0 0 0,0 0 0,0 0 0,-1 0 0,1 0 0,0 0 0,0 0 0,0 0 0,0 0 0,0 0 0,-6-4 2648,-10-11-1054,8 6-680,-1 1-510,0 1 0,-1 0 0,-10-5 0,17 10-464,0 1 0,0-1 0,0 1 0,0-1-1,-1 1 1,1 0 0,-1 0 0,1 1 0,0-1 0,-1 1-1,0-1 1,1 1 0,-7 1 0,8-1-27,1 1 0,0-1 1,0 1-1,-1-1 0,1 1 0,0 0 1,0-1-1,0 1 0,0 0 0,0 0 1,0 0-1,0 0 0,0 0 0,0 0 1,0 0-1,0 0 0,1 0 0,-1 0 1,0 0-1,1 1 0,-1 1 0,-1 2 21,1 0 0,0 0 0,0 0-1,0 6 1,0-7-10,0 8 71,0 1 1,1-1-1,1 1 1,2 18-1,-2-26-38,0 1 1,0-1-1,1 0 0,0 0 0,0 0 1,0 0-1,0 0 0,1 0 0,0-1 1,0 1-1,0-1 0,6 7 0,-7-10-43,-1 0 0,0 1 0,1-1 0,-1 0 0,1 0-1,-1 0 1,1 0 0,-1 0 0,1 0 0,0-1 0,-1 1-1,1 0 1,0-1 0,0 1 0,0-1 0,-1 0-1,1 0 1,0 1 0,0-1 0,0-1 0,0 1 0,-1 0-1,1 0 1,0-1 0,0 1 0,0-1 0,-1 1 0,1-1-1,0 0 1,-1 1 0,1-1 0,0 0 0,-1 0 0,1-1-1,-1 1 1,3-3 0,1-1-40,0-1 0,0 0 0,-1 0 0,1-1 0,-1 1 0,-1-1 0,5-11 0,6-23-220,-10 28 165,0 0-1,9-17 1,-13 29 85,0 1 1,0 0-1,0 0 1,0 0 0,0 0-1,0 0 1,0-1-1,0 1 1,0 0 0,1 0-1,-1 0 1,0 0-1,0 0 1,0 0-1,0 0 1,0-1 0,0 1-1,0 0 1,1 0-1,-1 0 1,0 0 0,0 0-1,0 0 1,0 0-1,0 0 1,0 0-1,1 0 1,-1 0 0,0 0-1,0 0 1,0 0-1,0 0 1,1 0 0,-1 0-1,0 0 1,0 0-1,3 5 32,1 11 44,-4-15-61,5 31 192,4 20 195,-7-46-344,-1 0-1,1-1 0,0 0 1,0 1-1,1-1 0,4 8 1,-6-12-51,0 0 0,-1 0 1,1 0-1,0-1 1,0 1-1,0 0 1,0 0-1,0 0 0,0-1 1,2 2-1,-3-2-46,1 0 1,-1 0-1,1 1 0,-1-1 0,1 0 0,-1 0 0,1 0 0,-1 0 0,1 0 0,-1 0 1,1 0-1,-1 0 0,1 0 0,-1 0 0,1-1 0,-1 1 0,0 0 0,1 0 0,0-1 1,0 0-115,0 0 0,1 0 0,-1 0 0,0 0 0,0 0 0,0-1 0,0 1 1,-1 0-1,1-1 0,0 1 0,-1-1 0,1 1 0,0-1 0,-1 1 0,1-3 1,4-24-886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83 6073,'-19'-12'3937,"12"8"-2728,1 1 0,-13-5 1,18 7-1092,0 1 1,0 0 0,0-1 0,0 1 0,0 0-1,0 0 1,0 0 0,0 0 0,0 0 0,0 0-1,0 0 1,0 1 0,0-1 0,0 0 0,0 1 0,0-1-1,0 0 1,0 1 0,0-1 0,1 1 0,-1-1-1,0 1 1,0 0 0,0-1 0,1 1 0,-1 0-1,0-1 1,1 1 0,-2 2 0,-1 0 315,-4 4-42,1 0-1,-1 0 1,2 0 0,-1 1 0,1-1 0,-6 14 0,8-15-317,1-1 0,0 1 1,0 0-1,1-1 1,0 1-1,0 0 0,0 0 1,0 0-1,1 0 0,0 1 1,1 7-1,1-6-40,0 1 0,0 0 1,1-1-1,0 1 0,1-1 0,0 0 0,0 0 0,0 0 0,1 0 0,0-1 0,1 0 1,0 0-1,0 0 0,0-1 0,1 0 0,0 0 0,0-1 0,14 9 0,-13-10-27,0 0 0,-1-1 0,2 1 0,-1-1 0,0-1 0,0 0 0,1 0 0,-1-1 0,1 0 0,0 0-1,-1-1 1,1 0 0,0 0 0,-1-1 0,1 0 0,0-1 0,-1 0 0,0 0 0,15-6 0,-15 3 13,0 1 0,0-1 1,0 0-1,-1 0 0,1-1 1,-1 0-1,-1-1 0,1 1 1,-1-1-1,0-1 0,-1 1 1,1-1-1,-2 0 0,8-16 1,-9 17 7,0-1 0,0 0 0,-1 0 0,0 0 1,-1 0-1,1-1 0,-2 1 0,1 0 0,-1 0 1,-1-1-1,1 1 0,-1 0 0,-1-1 0,0 1 1,0 0-1,-6-14 0,5 15 0,-1-1 1,0 1-1,0 0 1,-1 1-1,0-1 1,-1 1-1,1 0 0,-1 0 1,0 0-1,-9-6 1,9 8-16,0 1 0,0-1-1,0 1 1,-1 0 0,1 1 0,-1-1 0,1 1 0,-1 0 0,0 1-1,0 0 1,0 0 0,-11 0 0,8 2-126,0 0 0,0 1 1,0 0-1,0 0 0,1 1 0,-1 1 0,1-1 0,0 2 1,0-1-1,0 1 0,1 1 0,0-1 0,0 1 1,0 1-1,0-1 0,1 1 0,0 1 0,-11 15 1,15-17-29,0 1-1,0-1 1,1 1 0,-3 9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10162,'5'8'1690,"-1"-1"0,0 1 0,0 0 0,-1 0 0,0 0 0,3 10 0,-2-5-933,-2-3 159,1 1 0,0 11 0,-2-13-425,1 0 0,-1-1 1,6 15-1,-5-19-364,1 4 89,0-1 0,0 0 0,1 1 0,7 8 0,-9-13-76,-3-5-51,-3-10-49,-6-36-35,6 32-14,-4-32 1,7 42 5,0 0-3,0-1 0,1 0-1,0 0 1,0 0 0,0 1-1,1-1 1,0 0 0,1-6-1,-2 12-20,1 0 0,-1 0 0,0 0 0,0 0 0,1 1-1,-1-1 1,0 0 0,1 0 0,-1 1 0,0-1 0,1 0 0,-1 1 0,1-1-1,-1 0 1,1 1 0,0-1 0,-1 1 0,1-1 0,0 1 0,-1-1-1,1 1 1,0-1 0,0 1 0,-1 0 0,1-1 0,0 1 0,0 0 0,0 0-1,-1 0 1,1-1 0,0 1 0,0 0 0,0 0 0,0 0 0,-1 0 0,1 1-1,1-1 1,3 2-480,0-1-1,0 1 1,-1 0-1,0 1 1,7 3-1,3 3-1082,13 2 395</inkml:trace>
  <inkml:trace contextRef="#ctx0" brushRef="#br0" timeOffset="1">428 0 13979,'4'28'5809,"-4"8"-3336,-2 21-849,-4 6-80,1 8-479,6 2-305,9-8-504,4-7-128,6-15-104,6-4 40,2-27-768,4-4-368,-2-18-1225,-6-15 537,3-6 1024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10602,'-21'4'5289,"10"4"-1160,7-1-1784,9 2-657,3 0-240,14 2-543,7-4-273,7-9-392,8-2 8,1-9-1200,2 0-97,6-1 561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13891,'0'1'509,"0"0"-1,-1 0 1,1-1 0,0 1-1,-1 0 1,1 0 0,0-1 0,0 1-1,0 0 1,0 0 0,0 0-1,0 0 1,0-1 0,0 1-1,0 0 1,0 0 0,0 1-1,1-1-356,0 0 0,0-1-1,0 1 1,-1-1 0,1 1 0,0 0-1,0-1 1,0 0 0,0 1-1,0-1 1,0 0 0,0 1-1,0-1 1,2 0 0,3 2-34,0 0 1,0 0-1,0 0 1,-1 1-1,1-1 1,-1 1-1,0 1 1,10 7 0,-3-2 21,-8-7-102,-1 0 1,1 1-1,-1 0 1,0-1-1,0 1 1,0 1-1,0-1 1,5 7 0,-7-7-27,0 0 0,0 0 0,0 0-1,-1 0 1,1 0 0,-1 0 0,1 0 0,-1 0 0,0 0 0,0 0 0,-1 4 0,0 0 6,0-1-1,0 1 0,-1 0 0,0-1 0,0 1 0,-5 8 0,-22 35 82,19-34-14,-11 22 1,21-38-77,0 0 0,0 1 0,-1-1 0,1 0 0,0 1 1,0-1-1,0 0 0,-1 1 0,1-1 0,0 1 0,0-1 0,0 0 0,0 1 0,0-1 0,0 1 1,0-1-1,0 1 0,0-1 0,0 0 0,0 1 0,0-1 0,0 1 0,0-1 0,0 1 1,1-1-1,-1 0 0,0 1 0,0-1 0,1 1 0,0-1 30,0 1-1,-1-1 1,1 0 0,0 0 0,0 0-1,0 0 1,0 0 0,0 0 0,0 0-1,2 0 1,5-1-2,7 2-317,-1-1 0,1-1 0,-1 0 0,1-2 0,28-6 0,-10-3-1450,1-4 599</inkml:trace>
  <inkml:trace contextRef="#ctx0" brushRef="#br0" timeOffset="1">312 200 13195,'8'3'5377,"1"5"-2808,3-6-689,3 2-264,32 32-279,-31-36-673,5-2-328,2-1-1280,-1-10-745,21-17 1001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17172,'-10'2'3797,"10"-2"-3752,0 0 0,0 0 1,0 0-1,0 0 0,0 0 0,0 0 0,0 0 0,0 0 0,0 0 0,0 0 0,0 0 0,0 0 1,0 0-1,0 0 0,0 0 0,0 0 0,0 0 0,0 0 0,0 0 0,0 0 0,0 0 0,0 0 1,0 0-1,0 0 0,0 1 0,0-1 0,0 0 0,0 0 0,0 0 0,0 0 0,0 0 0,0 0 1,0 0-1,0 0 0,0 0 0,0 0 0,0 0 0,0 0 0,0 0 0,0 0 0,0 0 0,0 0 1,0 0-1,0 0 0,0 0 0,0 0 0,0 0 0,0 0 0,0 0 0,0 0 0,0 0 0,0 0 1,0 0-1,0 0 0,-1 0 0,1 0 0,0 0 0,0 0 0,0 0 0,0 0 0,0 0 0,0 0 1,0 0-1,0 0 0,0 0 0,16 4 3143,4 1-3616,2 0 471,63 20 72,-77-22-105,-1 0-1,0 0 0,0 1 0,-1 0 0,1 0 0,7 7 0,-11-9-6,-1 1 0,0-1 0,1 1 0,-1-1 0,0 1-1,0 0 1,-1 0 0,1-1 0,-1 1 0,1 1-1,-1-1 1,0 0 0,0 0 0,0 0 0,-1 1 0,2 5-1,-3-2 7,1-1-1,-1 1 1,0-1-1,0 0 0,0 1 1,-1-1-1,0 0 1,-1 0-1,-4 9 0,-4 5 58,-18 24 0,23-36-44,-13 18 46,12-17-16,0 0 0,-10 18 0,17-26-45,-1 0 0,1-1 0,0 1 1,0-1-1,-1 1 0,1-1 0,0 1 0,0 0 0,0-1 1,-1 1-1,1 0 0,0-1 0,0 1 0,0-1 0,0 1 1,0 0-1,0-1 0,0 1 0,1 0 0,-1-1 1,0 1-1,0-1 0,0 1 0,1 0 0,-1-1 0,0 1 1,1-1-1,-1 1 0,0-1 0,1 1 0,-1-1 0,1 1 1,-1-1-1,1 1 0,-1-1 0,2 1 0,1 1 33,0-1 0,1 0 0,-1 1-1,1-1 1,5 1 0,-2-1-11,16 4-96,0-2 0,1-1-1,-1 0 1,0-2 0,1-1-1,-1 0 1,40-9 0,-54 8-355,-1 0 0,11-5 0,12-9-356</inkml:trace>
  <inkml:trace contextRef="#ctx0" brushRef="#br0" timeOffset="1">555 250 15075,'0'19'5913,"5"4"-3880,4 1-65,-9-4-511,0 0-345,-1-8-632,6 3-288,5 0-1232,2-12-721,1-13 993</inkml:trace>
  <inkml:trace contextRef="#ctx0" brushRef="#br0" timeOffset="2">507 59 12995,'3'3'5601,"-2"3"-2944,0 3-953,4 2-152,1 4-592,8-1-824,-2-2 1617,24 0-1393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35 15555,'6'31'5770,"4"7"-4314,1 7-104,1 14-184,0 10-215,0 6-481,0-2-192,-1-16-152,-1-10-48,-2-21-120,-2-12-288,-8-13-704,-4-8-425,-10-15-951,-7-8-401,-6-12-520,-7-7-191,-7-13 2271</inkml:trace>
  <inkml:trace contextRef="#ctx0" brushRef="#br0" timeOffset="1">1 52 6897,'5'-4'1040,"1"-1"-1,0 1 0,0 0 0,1 0 0,-1 1 1,1 0-1,7-3 0,2 2 441,-1 0-1,20-2 1,-3 3 735,63 2 0,-87 1-2002,0 1-1,1 0 1,-1 1 0,0 0 0,0 0 0,0 1 0,0 0-1,-1 0 1,1 1 0,11 7 0,-16-9-176,-1-1 0,0 1 0,0 0 0,0-1-1,0 1 1,0 0 0,0 0 0,0 0 0,-1 1 0,1-1 0,-1 0 0,0 1 0,1-1 0,-1 1 0,0-1 0,-1 1-1,1 0 1,0-1 0,-1 1 0,1 0 0,-1-1 0,0 1 0,0 0 0,0 0 0,0-1 0,0 1 0,-1 0 0,1-1-1,-1 1 1,0 0 0,0-1 0,0 1 0,0-1 0,0 1 0,-3 2 0,-3 7 31,-1 0 1,0-1 0,-1 0-1,-16 16 1,5-9-309,-32 22 1,47-36-16,1-1 0,-1 0 0,1 0 0,-1 0 0,0-1 0,0 0 0,0 0 0,-1 0 0,-5 1 0,9-2 130,1-1 0,0 0 0,0 0-1,0 0 1,0 0 0,0 0 0,0 0 0,0 0 0,0-1 0,-2 1-1,3-1 147,-1 1-1,1 0 0,0 0 0,-1-1 0,1 1 0,0 0 0,0-1 0,-1 1 0,1 0 0,0-1 0,0 1 0,-1 0 0,1-1 0,0 1 0,0-1 0,0 1 0,0 0 1,0-1-1,0 1 0,0-1 0,0 1 0,0-1 0,0 1 0,0 0 0,0-1 0,0 1 0,0-1 0,0 0 0,4-15 196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29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12483,'10'32'5321,"4"1"-2513,-1 1-735,0 23-281,-1 8-239,-6 9-601,2 5-312,2-5-400,-4-14-96,10-14-56,-3-12-72,-4-21-784,4 1-416,-11-14-1577,-2-11 2633,4-15-288</inkml:trace>
  <inkml:trace contextRef="#ctx0" brushRef="#br0" timeOffset="1">21 84 11250,'20'0'5925,"-2"-1"-3065,33 5 1,56 11 1213,-105-15-4032,1 1 1,-1-1-1,0 1 1,0-1-1,0 1 1,-1 0-1,1 0 1,0 0-1,0 0 1,3 2-1,-5-2-30,1 0 1,0 0-1,0 0 0,0 0 0,0 0 1,-1 0-1,1 0 0,-1 0 0,1 0 1,0 1-1,-1-1 0,0 0 0,1 0 0,-1 0 1,0 1-1,0-1 0,0 0 0,0 1 1,0 1-1,0 2-15,-1-1 1,0 1-1,-1-1 1,1 0-1,-1 0 1,0 1-1,0-1 1,0 0-1,0-1 1,-1 1-1,0 0 1,0-1-1,-5 6 1,-4 3-156,-1-1 1,-17 13-1,-52 30-2627,72-47 1120,8-3 722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12627,'10'-3'2048,"1"-1"1,0 0 0,-1 0 0,15-9-1,-21 10-1827,0 0 0,1 0 0,-1-1 0,0 0 0,-1 1 0,1-1 0,-1-1 0,0 1 0,0 0 0,0-1 0,4-8-1,-4 4-171,0 0-1,-1 0 0,0 0 1,0-1-1,-1 1 1,0-1-1,-1-14 0,0 21-43,0 0 0,-1 0 1,1 0-1,-1 0 0,1 0 0,-1 0 0,0 1 0,0-1 1,-1 0-1,1 0 0,0 0 0,-1 1 0,-3-5 0,5 6-4,-1 0 0,1 0 1,-1 0-1,0 0 0,1 1 0,-1-1 0,0 0 0,0 0 0,1 0 1,-1 1-1,0-1 0,0 0 0,0 1 0,0-1 0,0 1 0,0-1 0,0 1 1,0 0-1,0-1 0,0 1 0,-1 0 0,1 0 0,0 0 0,0 0 1,0 0-1,0 0 0,0 0 0,0 0 0,0 0 0,-1 0 0,1 1 0,0-1 1,0 0-1,0 1 0,0-1 0,0 1 0,0-1 0,0 1 0,0-1 1,1 1-1,-2 1 0,-1 0-2,0 1-1,0 0 1,0 1 0,1-1 0,0 0 0,-1 1 0,1-1 0,1 1-1,-4 7 1,4-6 20,-1 1-1,1-1 0,0 1 1,1-1-1,-1 1 0,1 0 1,1-1-1,-1 1 0,1 0 1,-1-1-1,2 1 0,-1-1 1,0 0-1,1 1 0,0-1 0,5 8 1,-4-7 52,0-1 0,1 1 0,-1-1 0,1 0 0,0 0 0,1-1 0,-1 1 0,1-1 0,0 0 0,0 0 0,1 0 0,-1-1 0,1 0 0,6 3 0,-9-5-76,0 0 0,0 0 0,0 0 0,0-1 0,0 1 0,0-1 0,0 1 0,0-1 0,0 0 0,0 0 1,0-1-1,3 0 0,2-1-491,-1 0 1,0-1 0,11-6 0,-10 5-22,30-14-485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14619,'-7'9'5809,"7"15"-3272,1 4-921,3 17-255,-1 11-137,2 4-528,1 3-264,-2-4-240,4-4-56,1-14-72,2-5-16,-2-20-528,-2-7-440,-3-7-905,-4-6-527,2-3 1456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56 8658,'13'0'3171,"12"0"474,-24 0-3398,0 0 0,0-1 0,0 1 0,0 0 0,0 0 1,0-1-1,1 1 0,-1 0 0,0-1 0,0 1 0,0-1 1,0 0-1,0 1 0,-1-1 0,2-1 0,-1 2-150,-1-1-1,0 1 1,0-1-1,0 1 1,0-1-1,0 1 1,0-1-1,0 1 1,0-1-1,0 1 1,-1-1-1,1 1 1,0-1 0,0 1-1,0-1 1,-1 1-1,1-1 1,0 1-1,0-1 1,-1 1-1,1-1 1,0 1-1,-1 0 1,1-1-1,-1 1 1,1-1-1,0 1 1,-1 0-1,1 0 1,-2-1-1,-14-10 515,15 10-504,-6-2 15,0-1 0,0 2 0,0-1 0,0 1 0,0 0 0,0 0 0,-1 1 0,1 0 0,-1 0 0,1 1 0,-15 1 0,17-1-91,0 1 1,0-1-1,0 1 1,0 1 0,1-1-1,-1 1 1,0-1-1,1 1 1,-1 0 0,1 1-1,0-1 1,0 1-1,0 0 1,0 0-1,0 0 1,1 1 0,-1-1-1,1 1 1,-3 4-1,4-5-17,1-1 0,0 1-1,0 0 1,0-1 0,0 1-1,1 0 1,-1 0 0,0-1-1,1 1 1,0 0 0,0 0-1,0 0 1,0 0 0,0-1-1,1 1 1,-1 0 0,1 0-1,0 0 1,0-1 0,0 1-1,0 0 1,0-1 0,0 1-1,1-1 1,-1 0 0,4 5-1,2 1 36,0 0 0,1 0 0,0-1-1,0 0 1,17 11 0,-4-6 76,-13-7 2,0 0 1,0 0-1,-1 1 0,11 9 1,-16-13-85,0 0 0,-1 0 1,1 0-1,-1 0 0,0 0 1,1 0-1,-1 1 1,0-1-1,0 0 0,0 1 1,-1-1-1,1 1 0,-1-1 1,1 1-1,-1-1 0,0 1 1,0 0-1,0-1 0,0 1 1,-1 4-1,0-2 15,0-1 0,-1 0 0,1 0 0,-1 0 0,0 0 0,0 0 0,-1 0 0,1 0 0,-1-1 0,1 1-1,-1-1 1,0 0 0,-1 0 0,1 0 0,0 0 0,-1 0 0,0-1 0,-6 4 0,4-3-247,1-1-1,-1 1 1,1-2 0,-1 1 0,0 0 0,0-1-1,1 0 1,-1-1 0,0 1 0,0-1 0,0 0-1,0 0 1,-9-2 0,7-2-1856,8 1 684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79 11106,'0'-4'740,"0"1"0,0 0-1,-1 0 1,0 0-1,0-1 1,1 1 0,-2 0-1,0-3 1,0 2-334,0 1 0,0-1 0,-1 1 0,1 0 0,-1 0 0,-4-5 0,5 6-345,0 1 0,1-1 1,-1 0-1,-1 1 0,1-1 0,0 1 0,0 0 0,0 0 0,-1 0 0,1 0 0,-1 0 0,1 1 1,-1-1-1,1 0 0,-1 1 0,1 0 0,-1 0 0,1 0 0,-1 0 0,1 0 0,-1 0 0,1 1 1,-1-1-1,-2 2 0,0 0-24,1 1 0,-1 0 0,1 0 1,0 0-1,0 0 0,0 1 0,0-1 0,-3 6 0,3-5 6,1 1 0,0 0-1,0 0 1,1 0-1,-1 0 1,1 0-1,0 0 1,1 1 0,-1-1-1,1 0 1,0 1-1,0 10 1,0-5 96,1 0 1,1 0 0,0 0-1,1 0 1,5 19-1,-7-29-118,1 3 54,1 0-1,-1-1 1,1 1 0,2 4 0,-4-7-45,1 0 0,-1 0 0,1 0-1,0 0 1,0-1 0,-1 1 0,1 0 0,0 0 0,0 0 0,0-1 0,0 1 0,0-1 0,0 1 0,0-1 0,0 1 0,0-1 0,0 1 0,1-1 0,-1 0 0,0 0 0,1 1 0,2-1-1,0-1 1,0 1-1,0-1 1,0 0-1,0 0 0,0 0 1,-1 0-1,1-1 0,0 1 1,-1-1-1,0 0 1,1 0-1,4-5 0,6-4 37,22-24-1,-22 20 21,-7 10-65,-7 5 21,0 0 1,0 0 0,0-1-1,0 1 1,0 0 0,1 0-1,-1 0 1,0 0 0,0 0-1,0 0 1,0-1 0,1 1-1,-1 0 1,0 0 0,0 0-1,0 0 1,1 0 0,-1 0-1,0 0 1,0 0 0,1 0-1,-1 0 1,0 0 0,0 0-1,0 0 1,1 0-1,-1 0 1,0 0 0,0 0-1,0 0 1,1 0 0,-1 0-1,4 9-25,0-1 0,0 1 0,1-1 0,0 0 0,0-1 0,1 0-1,8 9 1,-11-12-44,0-1-120,0 0 0,-1 0 0,1 0 0,0 0 0,0-1-1,4 3 1,-5-4 172,-1-1 1,0 1-1,0-1 0,1 0 1,-1 1-1,0-1 0,0 0 1,1 0-1,-1 0 0,0 0 0,1 0 1,-1 0-1,0 0 0,0 0 1,3-1-1,13-5 82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11931,'-10'1'1978,"-16"1"2389,26-1-4306,-1-1-1,1 0 1,0 0 0,0 0 0,-1 1-1,1-1 1,0 0 0,0 0 0,0 1 0,0-1-1,-1 0 1,1 1 0,0-1 0,0 0-1,0 0 1,0 1 0,0-1 0,0 0-1,0 1 1,0-1 0,0 0 0,0 1-1,0-1 1,0 0 0,0 1 0,0-1-1,0 0 1,0 0 0,0 1 0,0-1 0,0 0-1,1 1 1,-1-1 0,0 0 0,0 0-1,0 1 1,1-1 0,-1 0 0,0 0-1,1 1 1,4 5 468,1 1 0,0-2 0,9 8 1,32 24 575,100 60 1,65 16-683,-177-95-330,42 21 2,150 83 157,-210-112-220,41 23 173,-49-30-539,-17-8-1446,-12-8-159,-7-6 737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10410,'8'82'10754,"-3"-53"-9197,1 0-1,11 30 1,-14-51-1360,0 0 0,1 0 0,0 0 1,0-1-1,0 1 0,1-1 0,0-1 1,1 1-1,0-1 0,7 7 0,-10-10-172,0 0-1,1-1 1,-1 0-1,1 1 0,0-1 1,0 0-1,0-1 0,0 1 1,0-1-1,0 0 0,0 0 1,0 0-1,0 0 0,0-1 1,1 0-1,-1 0 0,0 0 1,0 0-1,1-1 0,-1 1 1,0-1-1,6-2 0,-5 1-31,0 0 0,0 0 0,0-1-1,0 0 1,0 0 0,0 0-1,-1 0 1,0-1 0,8-7-1,-6 4-102,-1-1 0,1 1-1,-1-1 1,-1 0-1,6-12 1,0-7-347,-1 0-1,10-53 1,-16 62 409,-2 14 136,0 6-23,-3 12 31,1 6 47,1 31 329,2-1-1,10 62 0,28 100 477,-35-186-840,10 57 334,-14-70-344,0 0 0,0 0 0,-2 1 0,-1 15 0,2-27-88,0-1 0,-1 1 0,1-1 0,0 1 0,-1-1 0,1 1 0,-1-1 0,0 1 0,1-1 0,-1 1 0,0-1 0,0 0 0,0 0-1,0 1 1,0-1 0,0 0 0,0 0 0,-1 0 0,1 0 0,0 0 0,0 0 0,-1-1 0,1 1 0,-1 0 0,1-1 0,-3 2 0,1-2-17,0 1 1,0-1 0,0 0-1,1 0 1,-1 0 0,0-1 0,0 1-1,0 0 1,0-1 0,0 0-1,1 0 1,-1 0 0,-2-1-1,-7-3-83,3 1-633,1 0 0,0 0 0,0-1-1,-10-7 1,-36-30-1808,-9-9 967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14963,'-4'0'856,"0"0"0,0 1 1,0-1-1,0 1 0,0 0 0,0 0 0,-6 3 0,6-2-421,-1 1-1,1-1 1,0 1 0,-1 0 0,-5 6-1,6-6-287,0 1 0,1 0 0,0 0-1,0 0 1,0 1 0,0-1 0,1 1-1,0-1 1,-1 1 0,2 0 0,-1 0 0,-2 10-1,4-12-100,0 0 0,0-1-1,0 1 1,0 0-1,0 0 1,0 0 0,1 0-1,0 0 1,-1 0-1,1 0 1,0 0 0,0 0-1,2 2 1,0-1 1,-1 1 1,1-1-1,0 0 0,1-1 0,-1 1 1,1 0-1,4 2 0,6 4 81,1 0 0,-1-2-1,25 11 1,-35-18-93,6 4 29,34 17 403,-40-20-392,-1 1-1,1-1 0,-1 0 0,0 1 0,0 0 0,0 0 0,0 0 0,0 0 0,2 5 1,-4-7-54,-1 0 1,1 0-1,-1-1 1,0 1-1,1 0 1,-1 0 0,0 0-1,0 0 1,0 0-1,1 0 1,-1-1-1,0 1 1,0 0 0,0 0-1,-1 0 1,1 0-1,0 0 1,0 0 0,0 0-1,-1 0 1,1 1-1,-1-1 7,0 1 0,0-1-1,0 0 1,-1 1 0,1-1-1,0 0 1,0 0 0,-1 0 0,1 1-1,-3 0 1,-3 1 32,0 0 0,0 0 0,0 0 0,-9 1-1,-6 1-173,0-2-1,1-1 0,-36 0 1,54-2-118,-1 0-1,1 0 1,-1 0 0,1 0 0,0-1 0,0 0 0,-1 1-1,1-1 1,0 0 0,0-1 0,0 1 0,-5-3 0,8 3 180,-1 1 0,1 0 0,0-1 0,0 1 0,-1 0 0,1-1 0,0 1 0,0-1 0,-1 1 0,1-1 0,0 1 0,0 0 0,0-1 0,0 1 0,0-1 0,0 1 0,0-1 0,0 1 0,0-2-1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55 206 15275,'-8'22'5745,"14"-1"-3888,0 6-761,-4 2 0,4 6 1,-4-1-273,1-17-320,-2-9-224,1 2-360,11 18-1152,-6-11-705,2-22 985</inkml:trace>
  <inkml:trace contextRef="#ctx0" brushRef="#br0" timeOffset="1">0 0 13267,'9'4'5193,"-2"10"-3369,-6 2-583,7 3-337,-1 4-768,13-4-184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29 10530,'0'-1'287,"1"1"1,-1-1-1,0 0 0,0 0 0,0 0 0,0 0 1,0 0-1,0 0 0,0 0 0,0 1 0,0-1 1,0 0-1,0 0 0,-1 0 0,1 0 0,0 0 1,-1 0-1,1 1 0,-1-1 0,1 0 0,-1 0 1,1 1-1,-1-1 0,1 0 0,-1 1 0,0-1 0,1 0 1,-1 1-1,0-1 0,1 1 0,-1-1 0,0 1 1,0 0-1,0-1 0,0 1 0,1 0 0,-1-1 1,0 1-1,-1 0 0,-1-1-103,1 1 1,0 0-1,0-1 0,0 1 1,0 0-1,0 0 0,-1 0 1,1 1-1,0-1 0,0 0 1,0 1-1,0 0 0,0-1 1,0 1-1,0 0 0,0 0 0,0 0 1,-2 1-1,1 2-109,0-1 0,0 1 0,0 0 0,0-1 0,0 1 0,1 1 0,0-1 0,0 0 0,0 0 0,0 1 0,1-1 0,-1 1 0,1 0 0,-1 8 0,0 7-31,1 1-1,1 21 0,27 219 302,-8-117-96,-11-82-155,4 73-317,-12-127 94,0-4-101,1 0 0,-1 0 0,0 0 0,0 0 0,-1 0 0,1 0 0,-1 0 0,0 0 0,0 0 0,0 0 0,-1-1-1,1 1 1,-4 5 0,4-8 26,1 0 0,-1 0 0,0 0 0,1-1 0,-1 1-1,0 0 1,0 0 0,0 0 0,0-1 0,0 1 0,0-1-1,0 1 1,0 0 0,0-1 0,0 0 0,0 1 0,0-1-1,0 0 1,0 1 0,-2-1 0,0-1-147,-1 1 0,0-1 1,0 0-1,0 0 0,1-1 0,-8-2 1</inkml:trace>
  <inkml:trace contextRef="#ctx0" brushRef="#br0" timeOffset="1">1 430 12667,'24'-18'5385,"15"5"-2737,8 0-647,5 8-601,-2 1-336,4 2-520,-6-3-752,-24 2 152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12659,'-1'-1'5097,"-1"7"-3097,0 7-79,-4 18-385,-2 14-248,2 14-496,0 5-175,9 5-185,5-7-96,13-10-184,5-12-72,3-22-152,4-9-344,0-21-881,1-9-767,-14-17 1200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11955,'-8'7'5225,"7"-1"-2585,13-2-959,10 6-81,7-6-320,7 4-200,6-8-503,-1-4-185,7-2-176,1-2-368,0 6-1145,3-8-967,-11-12 1280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11795,'6'15'2002,"0"0"1,-1 1 0,7 31 0,-1 50 828,-11 42-107,-2-88-1938,7 70 1,-4-110-730,0-3-16,0-1 0,0 1 0,-1 0 0,-1 10 0,1-18-39,0 1 0,0 0-1,0-1 1,0 1-1,0-1 1,0 1-1,0-1 1,0 1-1,-1-1 1,1 1 0,0-1-1,0 1 1,-1-1-1,1 0 1,0 1-1,-1-1 1,1 1-1,0-1 1,-1 0-1,1 1 1,-1-1 0,1 0-1,-1 1 1,1-1-7,-1 0-1,1 0 1,0 0 0,-1 0 0,1 0 0,0 0 0,-1 0 0,1 0 0,0-1 0,-1 1 0,1 0 0,0 0 0,0 0-1,-1 0 1,1-1 0,0 1 0,0 0 0,-1 0 0,1 0 0,0-1 0,0 1 0,0 0 0,-1-1 0,1 1-1,0 0 1,0 0 0,0-1 0,0 1 0,0 0 0,0-1 0,0 1 0,-1-1 0,-2-14-202,0 0 1,1 0-1,1 0 1,0-21-1,1 30 185,0 0 6,0 0 0,1 0 0,-1 0 0,1 0 0,1 0 0,-1 0 0,1 0 0,0 1 0,3-7 0,-3 9 23,-1 0 0,1 0 0,0 1 0,0-1 0,0 1 0,0-1 0,0 1-1,0 0 1,1 0 0,-1 0 0,1 0 0,0 0 0,-1 0 0,1 1 0,0-1 0,0 1 0,0 0 0,6-2 0,-7 3 21,0 0 1,0 0-1,0 0 1,0 0-1,0 0 0,0 1 1,0-1-1,0 0 1,0 1-1,0 0 1,0-1-1,0 1 0,0 0 1,0 0-1,0 0 1,2 2-1,3 3 143,0 0 0,10 11 0,-11-11-36,9 10 290,0-2 0,33 25 1,-42-35-384,0 0 1,0 0 0,1-1-1,-1 0 1,1-1-1,-1 0 1,1 1 0,0-2-1,0 1 1,0-1-1,0 0 1,14-1 0,-13-1-55,0 1 1,0-2 0,0 1-1,-1-1 1,1 0 0,0-1 0,-1 0-1,0 0 1,1-1 0,-1 0 0,10-7-1,-9 5-309,-1-1 0,0 1 0,0-1 0,-1-1 0,0 1 0,0-1 0,0 0 0,-1 0 0,5-12-1,-8 16 32,-1 0 0,1-1 0,-1 1-1,0 0 1,0-1 0,-1 1-1,0 0 1,1-1 0,-1 1-1,-1-9 1,0 7 93,-1-1 1,1 0-1,-1 0 1,-1 1-1,-4-12 1,6 17 242,1-1 1,-1 1-1,0-1 1,0 1 0,0-1-1,0 1 1,0-1 0,0 1-1,0 0 1,0 0 0,0 0-1,-1-1 1,1 1 0,-1 0-1,1 1 1,0-1 0,-1 0-1,0 0 1,1 1 0,-1-1-1,1 0 1,-1 1 0,0 0-1,1-1 1,-1 1 0,0 0-1,0 0 1,1 0 0,-1 0-1,0 0 1,1 1-1,-1-1 1,0 0 0,1 1-1,-3 0 1,0 1 169,0 0 0,0 0 0,0 0-1,1 1 1,-1-1 0,1 1 0,-1 0 0,1 0-1,0 0 1,0 1 0,1-1 0,-5 8-1,3-4-45,1 1-1,0 0 1,0 0-1,1 0 1,0 0-1,1 0 1,-1 1-1,1-1 1,1 0-1,0 1 0,0-1 1,1 0-1,0 1 1,0-1-1,1 0 1,3 9-1,-3-9-131,1 0 0,0 0 0,1 0-1,0 0 1,0-1 0,11 14 0,-12-17-28,1 1 0,1-1-1,-1 0 1,1 0 0,-1 0 0,1-1 0,0 0 0,0 0 0,0 0 0,8 3 0,-10-5-14,0 0 0,0 0 0,0-1 1,0 1-1,0-1 0,0 0 1,0 1-1,0-1 0,0-1 0,0 1 1,0 0-1,0-1 0,0 1 1,0-1-1,2-1 0,0 0-153,-2 0 1,1 0-1,0 0 0,0-1 1,-1 1-1,1-1 0,-1 0 1,0 0-1,4-5 0,1-3-675,0-1 0,0 0 0,-1 0 0,-1-1 0,6-14 0,5-14-605,-17 40 1447,1 0-1,-1-1 0,0 1 0,1 0 0,-1 0 0,1 0 0,-1 0 0,1 0 0,0 0 0,0-1 1,-1 1-1,1 1 0,0-1 0,0 0 0,0 0 0,1-1 0,-1 2 19,-1 0-1,0 0 1,0 0-1,1 0 1,-1 0 0,0 0-1,0 0 1,0 0-1,1 0 1,-1 0-1,0 0 1,0 1 0,1-1-1,-1 0 1,0 0-1,0 0 1,0 0-1,1 0 1,-1 0 0,0 1-1,0-1 1,0 0-1,0 0 1,1 0 0,-1 1-1,0-1 1,0 0-1,0 0 1,0 0-1,0 1 1,0-1 0,0 0-1,0 1 1,4 7 420,-4-8-446,4 16 818,-1-1 0,0 1 0,1 26 0,-5 48 1150,1-88-1940,0-1 1,-1 0 0,1 0 0,0 0 0,0 1 0,1-1 0,-1 0 0,0 0 0,0 0-1,1 1 1,-1 0 0,1-2-28,-1 0 1,0 0-1,0 0 0,1 0 0,-1 0 0,0 0 1,0 0-1,1-1 0,-1 1 0,0 0 1,0 0-1,0 0 0,1 0 0,-1 0 0,0-1 1,0 1-1,0 0 0,1 0 0,-1 0 1,0-1-1,0 1 0,0 0 0,0 0 0,0 0 1,0-1-1,0 1 0,1 0 0,-1 0 1,0-1-1,0 1 0,2-6-89,1-1 0,2-10 0,0-10-467,11-34-1,-13 53 483,0 0-1,0 0 1,1 1-1,0-1 1,0 1-1,1 0 1,0 0-1,8-9 1,-10 14 80,-1 0 1,0-1-1,1 1 1,0 0-1,-1 1 1,1-1-1,0 0 1,0 1 0,0-1-1,0 1 1,1 0-1,-1 0 1,0 0-1,0 1 1,1-1-1,-1 1 1,0 0-1,1 0 1,-1 0-1,5 0 1,-4 1 58,0 0 1,-1 1-1,1-1 1,0 0-1,-1 1 1,1 0-1,-1 0 1,1 0-1,-1 0 1,0 1-1,0-1 1,0 1-1,0 0 1,0 0-1,-1 0 1,4 6-1,5 9 282,-2 0 1,0 1-1,8 26 0,4 10 31,-14-42-806,-7-13 406,0 0 0,0 0 0,0 0 0,0 0 0,0 0 1,0 1-1,0-1 0,1 0 0,-1 0 0,0 0 1,0 0-1,0 0 0,0 0 0,0 0 0,0 0 0,0 0 1,0 0-1,0 0 0,0 0 0,0 0 0,0 0 1,0 0-1,0 0 0,0 0 0,0 0 0,0 0 0,0 0 1,0 0-1,1 0 0,-1 0 0,0 0 0,0 0 1,0 0-1,0 0 0,0 0 0,0 0 0,0 0 1,0 0-1,0 0 0,0 0 0,0 0 0,0 0 0,0 0 1,0 0-1,0 0 0,1 0 0,-1 0 0,0 0 1,0 0-1,0 0 0,0 0 0,0 0 0,0 0 0,0 0 1,0 0-1,0 0 0,0 0 0,0-1 0,0 1 1,0 0-1,0 0 0,0 0 0,0 0 0,0 0 0,0 0 1,0 0-1,0 0 0,0 0 0,0 0 0,1-5-181,-1-6-288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8738,'0'-1'241,"0"1"1,0-1-1,1 1 0,-1-1 1,0 0-1,0 1 0,1-1 1,-1 1-1,1-1 0,-1 1 1,1-1-1,-1 1 0,1-1 1,-1 1-1,1-1 0,-1 1 1,1 0-1,-1-1 1,1 1-1,0 0 0,-1 0 1,1-1-1,-1 1 0,1 0 1,0 0-1,-1 0 0,1 0 1,0 0-1,-1 0 0,1 0 1,1 0-1,-1 0-70,0 1-1,1 0 1,-1 0 0,0 0 0,0 0-1,0 0 1,0 0 0,0 0-1,0 0 1,0 0 0,0 0-1,0 1 1,0-1 0,-1 0-1,1 1 1,0-1 0,0 2-1,4 14 610,0 0-1,-1 0 0,-1 0 0,3 35 0,-2-9-194,7 39 306,12 117 643,-21-158-1478,2-1-1,12 56 1,-10-73-830,-5-17-64,-3-5-167,-1-10-879,2-18 639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12283,'42'-6'6489,"-2"6"-3821,41 8-1175,-64-6-742,3 0-354,0 1 1,-1 1 0,1 1-1,26 10 1,-39-12-305,0 1 1,0-1-1,-1 1 1,1 1-1,-1-1 1,7 7-1,-10-8-42,1 1 0,-1 0 0,0 0 1,1 0-1,-2 1 0,1-1 0,0 1 0,-1 0 0,0-1 0,1 7 0,-1-7-16,-2 0 0,1 0 0,0 0 0,-1 0 0,0 0 0,0 0 0,0 0 0,0 0 0,0 0 0,-1 0 0,0 0 0,-2 7 0,0-5 4,1 1 0,-2-1 0,1 0 0,0-1 0,-1 1 0,0-1-1,-6 6 1,-1 0 7,0 0-1,-1-1 1,0-1-1,-1 0 1,0-1-1,-15 8 1,-1-3-336,1-1 0,-2-1 1,1-2-1,-36 7 0,54-13-834,6-2-2753,17-4 2206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9418,'6'29'3628,"1"0"0,11 29 0,3 5-1342,-13-37-1253,1-1 1,23 47-1,-28-62-601,-5-10-412,1 0 1,-1 0-1,1-1 0,-1 1 0,1 0 0,-1 0 0,1-1 0,0 1 0,-1 0 1,1-1-1,-1 1 0,1 0 0,0-1 0,-1 1 0,1 0 0,0-1 0,0 1 0,-1-1 1,1 1-1,0-1 0,0 1 0,-1-1 0,-15-24 108,1 0 0,-12-28 0,21 38-119,0 0 0,0 0 0,2-1 1,0 0-1,-2-19 0,5 31-8,1-1 1,0 0 0,0 0-1,0 0 1,0 1-1,1-1 1,0 0-1,0 1 1,0-1 0,0 0-1,1 1 1,0-1-1,0 1 1,0 0-1,0 0 1,1 0 0,-1 0-1,1 0 1,0 0-1,1 0 1,-1 1 0,0 0-1,1 0 1,0 0-1,0 0 1,4-2-1,2 0 8,-1 1 0,0 0 0,1 0-1,0 1 1,17-3 0,51-2 85,-50 6-224,37-6 0,-28-3-1973,-18 9 1308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11498,'18'0'1896,"0"0"-1,27 4 0,-31-2-1574,-1 1-1,1 0 1,-1 1 0,0 1 0,0 0-1,0 1 1,-1 0 0,1 1-1,-2 0 1,1 1 0,10 9-1,-10-6-75,0 0-1,0 1 1,-1 0-1,-1 1 1,0 0-1,-1 1 1,0 0-1,11 24 1,-18-32-206,0 1 0,0 0 0,0 0 0,-1 0 0,0 0 0,-1 0 0,1 1 0,-1-1 0,-1 0 0,1 0 0,-1 0 0,0 0 0,-1 0 0,0 0 0,0 0 0,-1 0 0,1-1 0,-1 1 0,-1-1 0,1 0 0,-1 0 0,0 0 0,-1 0 0,-6 7 0,0-3 6,1 0 0,-1-1 0,-1 0 0,0-1 0,0 0 0,-25 11 0,15-9-389,-1-1 0,1-1 0,-2 0 0,-24 3 1,38-10-1359,12-1 692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2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7410,'-2'-4'2058,"-2"-2"637,5 6-2496,-1 0 0,0 0 0,0 0-1,0 0 1,0 0 0,0 0-1,0 0 1,0 0 0,0 0 0,0 0-1,0 0 1,0 0 0,0 0 0,0 0-1,0 0 1,0 0 0,0 0-1,0 0 1,0 0 0,0 0 0,0 0-1,0 0 1,0 0 0,0 0 0,0 0-1,0 0 1,0 0 0,0 0 0,1 1 1593,1 3-266,2 4-1168,7 11 175,-1 1 0,-1 0 0,-1 1 0,9 34 0,-6 0 138,-1 0-1,2 102 1,-11-152-646,-1-4-20,0 0-1,0 0 1,0-1-1,0 1 1,0 0 0,0 0-1,0 0 1,0 0-1,0-1 1,0 1-1,0 0 1,0 0-1,-1-1 1,1 1 0,0 0-1,0 0 1,-1-1-1,1 1 1,-1 1-1,0-2-4,1 0 0,0 0 0,-1 0 0,1 0 0,0-1 0,-1 1 0,1 0 0,-1 0-1,1 0 1,0 0 0,-1 0 0,1-1 0,0 1 0,0 0 0,-1 0 0,1-1 0,0 1 0,0 0 0,-1 0-1,1-1 1,0 1 0,0 0 0,-1-1 0,1 1 0,0 0 0,0-1 0,-8-12-89,7 12 74,-3-7-63,0-1 0,1 1 1,0-1-1,0 0 0,1 0 0,0 0 1,0 0-1,1 0 0,0-12 1,1 15 53,1 0 0,-1-1 1,1 1-1,0 0 1,1 0-1,2-9 0,-2 12 21,-1 0 0,1-1 0,0 1 0,0 0 0,0 0 0,0 0 0,0 0 0,1 1 0,-1-1 0,1 0 0,4-2 0,-3 2 8,0 1-1,0 0 1,0 1 0,0-1 0,0 1 0,0 0 0,0 0-1,1 0 1,-1 0 0,0 1 0,1 0 0,-1-1 0,0 2 0,1-1-1,4 1 1,8 2 114,-1 1-1,24 9 0,-34-11-71,1 0 9,4 2 80,0 0 1,14 7-1,-23-10-94,0 0-1,0 0 0,0 1 0,0-1 1,0 0-1,-1 1 0,1-1 0,0 1 1,-1 0-1,1 0 0,-1-1 0,0 1 1,1 0-1,-1 0 0,0 0 0,0 0 1,0 0-1,1 4 0,-2-4 0,0-1 1,0 1-1,-1 0 1,1 0-1,0 0 0,0-1 1,-1 1-1,1 0 0,-1 0 1,0-1-1,0 1 0,1 0 1,-1-1-1,0 1 1,0-1-1,-2 3 0,-1 1 67,-1-1-1,1 1 1,-9 5 0,5-4-31,-1-1 0,0 0 1,0 0-1,0-1 0,-11 3 1,-51 13 94,56-16-162,6-2-374,0-1-1,-10 2 1,13-5-1639,7-2-620,9-4-1954,7-4 1873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1 350 10474,'-1'2'467,"1"1"0,0-1 0,1 0 0,-1 0 1,0 0-1,1 1 0,-1-1 0,1 0 0,-1 0 0,1 0 0,0 0 0,2 3 0,-3-5-342,0 1 0,1-1 0,-1 1 0,1-1 1,-1 1-1,1-1 0,-1 1 0,1-1 0,-1 0 0,1 1 0,0-1 1,-1 0-1,1 1 0,-1-1 0,1 0 0,0 0 0,-1 0 0,1 0 0,0 1 1,1-2 11,-1 1 1,0 0-1,1 0 1,-1 0-1,0-1 1,0 1-1,1-1 1,-1 1-1,0-1 1,0 1-1,0-1 1,1 0-1,0-1 1,7-5 20,0-1 0,-1 0 0,0-1 0,-1 0 1,0 0-1,0-1 0,-1 0 0,0 0 0,-1 0 0,0-1 1,-1 1-1,6-20 0,-6 13-141,0-1-1,0 1 1,-2-1-1,0 0 1,-2 0-1,1-1 1,-5-26-1,3 37 5,0 1 0,-1-1 0,0 1 0,-4-10 0,5 15 0,0 1-1,0-1 1,0 0-1,0 1 1,0-1-1,0 1 1,0-1-1,-1 1 1,1 0-1,-2-2 1,2 3 1,0-1 0,1 1 0,-1-1 0,0 1 0,0 0 0,0-1 1,0 1-1,1 0 0,-1 0 0,0 0 0,0 0 0,0 0 0,0 0 1,0 0-1,0 0 0,0 0 0,0 0 0,1 0 0,-1 1 0,0-1 1,-1 1-1,0 0 19,0 0 0,0 0 0,0 0 0,1 1 0,-1-1 0,1 1 1,-1-1-1,1 1 0,0 0 0,0-1 0,-1 1 0,1 0 0,0 0 0,0 0 0,1 0 1,-1 0-1,0 0 0,0 2 0,-1 5 82,0-1 0,-1 17-1,2-8-25,1-1 0,1 1-1,0 0 1,1-1 0,1 1-1,1-1 1,5 17 0,-5-20-57,1 0 0,1-1 1,0 0-1,0 0 1,1-1-1,1 0 1,0 0-1,0-1 1,12 12-1,-14-17-47,0 0-1,1 0 1,-1 0 0,1-1-1,0 0 1,14 5 0,-18-8-119,0 0 0,0 0 0,0 0 0,1-1 0,-1 0 0,0 1 0,0-1 1,6-1-1,-7 1-68,-1 0 0,1-1 0,0 1 1,0-1-1,-1 1 0,1-1 0,0 0 1,-1 0-1,1 0 0,-1 0 0,1 0 1,-1 0-1,1 0 0,-1 0 0,0-1 0,2-1 1,6-13-1088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 10882,'0'-6'4721,"-4"10"-2360,0 5-233,-2 11-391,-8 8-329,3 7-528,-2 2-200,6-2-328,9-1-112,4-7-176,9-4-48,9-5-512,4-4-344,2-6-1128,5-3-857,-6 0 1801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6 241 10298,'-2'-3'7159,"4"1"-4008,5-3-2290,-5 4-391,16-9 115,29-21 0,-43 27-555,0 1 0,0-1 0,0 0-1,0-1 1,-1 1 0,1-1 0,-1 1 0,3-7 0,-4 8-22,-1 0 0,0 0 0,1-1 0,-1 1 0,-1 0-1,1-1 1,0 1 0,-1-1 0,1 1 0,-1-1 0,-1-6 0,1 8-7,0 1 0,-1-1 0,1 1 0,0 0 0,-1-1 0,1 1 0,-1 0-1,0 0 1,1-1 0,-1 1 0,0 0 0,0 0 0,0 0 0,1 0 0,-1 0 0,0 0 0,0 0 0,-3-1 0,2 1-1,1 0 1,-1 0-1,0 0 1,0 1-1,0-1 0,0 1 1,0 0-1,-1-1 1,1 1-1,0 0 1,-3 0-1,1 1 4,0-1 0,0 1-1,0 0 1,1 0-1,-1 0 1,0 0 0,0 0-1,1 1 1,-1 0 0,1 0-1,0 0 1,-7 5 0,7-3 47,0 0 1,0 0 0,1 0 0,-1 0 0,1 0-1,0 1 1,0-1 0,0 1 0,1-1 0,-1 1-1,1 0 1,0 0 0,1 0 0,-1-1-1,1 1 1,0 0 0,0 0 0,0 0 0,1 0-1,0 0 1,0 0 0,0-1 0,0 1 0,3 4-1,-3-4-58,1-1 0,0 0-1,0 0 1,0 0 0,1 0 0,-1 0-1,1 0 1,0-1 0,0 1-1,0-1 1,0 0 0,1 0-1,-1 0 1,1 0 0,0-1 0,0 1-1,0-1 1,0 0 0,0 0-1,0-1 1,1 1 0,-1-1-1,0 0 1,1 0 0,-1 0 0,6 0-1,-8-2-216,1 1-1,-1 0 1,1 0-1,-1-1 1,1 1-1,-1-1 1,1 0-1,-1 0 1,1 0-1,-1 0 1,0 0-1,0-1 1,0 1-1,1 0 1,-1-1-1,0 0 1,2-2-1,0-2-224,1 0 0,4-9-1</inkml:trace>
  <inkml:trace contextRef="#ctx0" brushRef="#br0" timeOffset="1">225 0 11026,'16'7'4617,"7"9"-2280,0 1-113,-7 9-167,3 7-169,-11 0-576,2 3-263,-6 3-409,-7-6-152,-6-2-248,2 2-24,-9-4-816,0-2-512,-5-3-4866,-11 0 3978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15 8130,'1'-1'277,"-1"1"1,0-1 0,0 1-1,0-1 1,0 0-1,0 1 1,0-1 0,0 1-1,0-1 1,0 0 0,0 1-1,0-1 1,0 1-1,0-1 1,0 0 0,-1 0-1,0 0-133,1 1 0,0 0 0,-1 0 0,1-1 0,-1 1 0,1 0 0,-1 0 0,1-1 0,-1 1 0,1 0 0,-1 0 0,1 0 0,-1 0 0,1 0 0,-1 0 0,1 0 0,-1 0 0,1 0 0,-1 0 0,1 0 0,-1 0 0,1 0 0,-1 0 0,0 1 0,-4 0 184,1 0-1,-1 1 1,1 0 0,0 0 0,0 0 0,-1 1-1,1 0 1,1-1 0,-1 1 0,0 0-1,-3 5 1,0 0-63,0 0-1,0 0 1,1 1-1,-7 11 1,4-1-71,0 1 1,1 1-1,1-1 0,1 1 1,0 0-1,2 1 1,1-1-1,0 1 1,2-1-1,0 1 0,3 27 1,1-19-72,2 1 0,0-1 1,2 0-1,1 0 0,2-1 0,1 0 1,19 38-1,-20-49-91,1 0 1,0-1-1,1 0 1,1-1-1,1 0 0,24 22 1,-25-30 64,-13-8-155,1 0-1,-1 0 1,1 0-1,-1 1 1,1-1-1,-1 0 1,0 0 0,1 0-1,-1 0 1,1 0-1,-1 0 1,1 0-1,-1-1 1,0 1 0,1 0-1,-1 0 1,1 0-1,-1 0 1,1-1-1,0 1-136,-1-1-1,0 0 1,1 0-1,-1 1 1,0-1 0,1 0-1,-1 0 1,0 0-1,0 1 1,1-1-1,-1 0 1,0 0-1,0 0 1,0 1-1,0-1 1,0 0 0,0 0-1,0 0 1,-1 0-1,1 1 1,0-1-1,0 0 1,-1 0-1,1 0 1,-1-1-1,-9-18-1969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222 421 9914,'4'-3'672,"-1"-1"1,0 0-1,0-1 0,-1 1 0,1 0 0,-1-1 1,0 1-1,0-1 0,0 0 0,0-5 1,-1 7-425,-1-1 0,1 1 0,-1 0 0,0-1 0,0 1 0,0-1 0,-1 1 0,1 0 0,-1-1 0,0 1 0,0 0 0,0 0 0,0-1 0,0 1 0,-1 0 0,-1-3 0,-2 0-54,0-1 0,0 1 1,0 0-1,-1 0 1,0 0-1,0 1 1,0 0-1,-1 0 1,0 0-1,0 1 0,0 0 1,-8-3-1,11 6-161,0-1 0,0 1-1,0 0 1,0 0-1,-1 0 1,1 1 0,0-1-1,0 1 1,-1 0 0,1 0-1,0 1 1,0-1-1,-1 1 1,1 0 0,0 0-1,0 0 1,0 1 0,0 0-1,0-1 1,0 1-1,1 1 1,-1-1 0,1 0-1,-5 5 1,3-3-8,1 1 1,-1 1-1,1-1 1,0 0-1,1 1 1,-1 0-1,1 0 1,1 0-1,-1 0 1,1 1-1,0-1 1,0 0-1,1 1 1,0 0-1,0-1 1,0 12-1,1-8-9,0 0 0,1 0 0,0 0 0,1-1 0,0 1 0,1 0 0,0-1 0,0 0 0,1 0 0,7 15 0,-8-20-13,-1-1 0,1 1 0,0 0 0,0-1 0,0 0 0,0 1 0,1-1-1,-1-1 1,1 1 0,0 0 0,0-1 0,0 0 0,0 0 0,0 0 0,0 0 0,1-1-1,-1 1 1,0-1 0,1 0 0,0-1 0,-1 1 0,1-1 0,-1 0 0,1 0-1,-1 0 1,1-1 0,-1 1 0,1-1 0,-1 0 0,1-1 0,-1 1 0,0-1-1,1 0 1,-1 0 0,0 0 0,0 0 0,4-4 0,0 0-24,-1-1 1,0 1-1,0-1 1,0-1-1,-1 0 0,0 1 1,-1-2-1,0 1 1,0-1-1,0 0 1,-1 0-1,3-12 1,2-7-79,-2 0 0,7-56 0,-9 41 95,-2-1 0,-1 1 0,-6-59 0,0 76 57,2 22-2,0 4 13,0 2-46,1 1 1,-1-1-1,1 0 1,0 0-1,-1 0 0,1 1 1,0-1-1,0 1 1,1-1-1,-1 1 1,0-1-1,0 4 1,0 2 14,-5 18 127,2 0-1,1 0 1,1 0 0,1 0 0,1 1-1,2-1 1,0 0 0,2 0-1,1 0 1,1 0 0,1-1 0,1 0-1,1 0 1,2-1 0,17 32-1,-22-46-92,1 0 0,0 0 0,0-1-1,17 17 1,-21-24-60,0 1-1,0 0 1,1-1 0,-1 1-1,1-1 1,0 0 0,-1-1-1,1 1 1,0 0 0,0-1-1,0 0 1,0 0-1,1 0 1,-1-1 0,0 1-1,0-1 1,8-1 0,-7 1-15,1-1 1,-1 0-1,0-1 1,0 1-1,0-1 1,0 0-1,0-1 1,0 1-1,0-1 1,6-5 0,-5 3-32,1-1 0,-1 0 0,-1 0 0,1 0 0,-1-1 1,6-8-1,-3 1-40,-1 0 1,0-1-1,-1 0 0,-1 0 1,0 0-1,5-27 1,-9 30 67,1 0 1,-2 0-1,-1-23 1,1 30 19,-1 0 0,1 0 1,-1 0-1,0 0 1,-1 0-1,0 0 0,1 1 1,-1-1-1,-1 1 0,1-1 1,-5-6-1,6 10-5,1 1-1,-1-1 1,0 0-1,1 1 1,-1-1-1,1 1 1,-1-1-1,0 1 1,1-1-1,-1 1 1,0-1-1,0 1 1,0 0-1,1-1 1,-1 1-1,0 0 1,0 0-1,0 0 1,1 0-1,-1-1 1,0 1-1,0 0 1,0 0-1,0 1 1,1-1-1,-1 0 1,0 0-1,0 0 1,0 0-1,0 1 1,1-1-1,-1 0 1,0 1 0,0 0-1,-2 1 12,0 0 1,0 1-1,0 0 0,0-1 1,-4 7-1,6-8-11,-5 7 31,0 1 0,1 1 0,0-1-1,0 1 1,1-1 0,0 1 0,0 1 0,1-1 0,1 0-1,0 1 1,0-1 0,0 21 0,2-21-17,0 1 1,1 0-1,0 0 0,1-1 0,0 1 1,1-1-1,0 1 0,0-1 1,1 0-1,1 0 0,-1-1 0,11 16 1,-13-22-80,0 0 0,1 0 0,-1 0 0,0-1 0,1 1 0,-1-1 0,1 1 0,0-1 0,0 0 0,0 0 0,0-1 0,0 1 0,0-1 0,0 1 0,1-1 0,-1 0 0,1 0 0,-1 0 0,0-1 0,1 1 0,0-1 1,-1 0-1,1 0 0,-1 0 0,1 0 0,-1-1 0,1 1 0,-1-1 0,0 0 0,1 0 0,-1 0 0,0-1 0,1 1 0,4-4 0,25-15-693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14507,'4'14'5521,"-6"16"-3744,-7 8-425,-6 23-72,3 10-224,7 11-447,5 1-129,3-10-168,7-4-104,5-24-104,6-9-336,5-20-784,-5-14-545,-4-18 825</inkml:trace>
  <inkml:trace contextRef="#ctx0" brushRef="#br0" timeOffset="1">0 135 13499,'2'11'5609,"12"2"-2880,9 2-841,12-1-424,1 2-159,2-6-513,2-5-328,-8-5-624,-1-4-536,-2-5-2633,11-7 2233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51 6609,'33'-38'4196,"-33"37"-4045,0 1 0,1-1-1,-1 1 1,0 0 0,0-1 0,0 1 0,1-1 0,-1 1-1,0-1 1,0 1 0,0-1 0,0 1 0,0-1-1,0 1 1,0-1 0,0 1 0,0-1 0,0 1-74,0 0 0,0-1 1,0 1-1,0 0 1,0 0-1,0 0 0,-1-1 1,1 1-1,0 0 1,0 0-1,0 0 0,0 0 1,-1 0-1,1-1 1,0 1-1,0 0 0,0 0 1,-1 0-1,1 0 1,0 0-1,0 0 0,-1 0 1,1 0-1,0 0 1,-15 2 2332,8 0-1980,0 1-1,1 0 1,-1 0-1,0 0 0,1 1 1,0 0-1,0 1 1,-9 7-1,7-4-143,0 1-1,1-1 1,0 1 0,1 1-1,-7 11 1,4-5-85,2 1 0,0 0 0,1 1 0,0 0 0,2 0 0,-5 33 0,7-33-100,1 1 1,1 0 0,1-1 0,1 1 0,0-1 0,2 1-1,0-1 1,0 0 0,2-1 0,9 23 0,-10-30-84,0 0-1,1 1 1,0-2 0,1 1-1,0-1 1,0 0 0,1 0-1,0-1 1,1 0 0,-1 0 0,2-1-1,-1 0 1,1-1 0,0 0-1,0-1 1,0 0 0,16 5 0,-16-6-196,1-1 0,0-1 0,-1 1 0,1-2 1,0 0-1,0 0 0,0-1 0,12-1 0,-21 1-234,0-1 1,0 1-1,0-1 0,0 0 0,0 0 1,0 0-1,4-2 0,6-3-2524,14-4 816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4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236 156 6793,'10'-9'4862,"3"-10"-1719,-9 12-2763,20-34 1723,-23 39-1971,-1 1 0,1-1 0,-1 0 1,1 0-1,-1 0 0,1 0 0,-1 0 0,0 0 0,0 0 0,0 0 0,0 0 1,0 1-1,-1-1 0,1 0 0,-1 0 0,1 0 0,-1 0 0,0 0 1,1 1-1,-1-1 0,0 0 0,0 0 0,0 1 0,0-1 0,-3-2 0,1 1 48,0 0-1,0 1 1,0-1-1,0 1 0,0-1 1,-1 1-1,1 0 0,-1 1 1,-7-4-1,6 4-77,1 0-1,-1 0 1,1 1-1,-1 0 0,1-1 1,-1 2-1,1-1 1,-1 0-1,1 1 1,-1 0-1,1 0 1,0 0-1,-1 1 1,1-1-1,-8 5 1,1 0 54,1 1-1,0 0 1,1 0 0,-17 16 0,17-13-68,-1 1 0,2-1-1,-1 1 1,2 1-1,-1 0 1,2 0-1,-1 0 1,2 1 0,-9 25-1,12-28-26,-1 0 0,2 0-1,-1 1 1,1-1 0,1 0-1,0 0 1,0 1-1,1-1 1,0 0 0,1 0-1,0 0 1,1 0 0,0 0-1,5 11 1,-4-15-31,0 1 0,0-1 0,0 0-1,1-1 1,0 1 0,0-1 0,0 0 0,1 0 0,-1 0 0,1-1-1,0 0 1,1 0 0,-1-1 0,1 1 0,-1-1 0,1-1 0,11 4-1,-8-4-133,-1 0 0,1 0-1,0 0 1,0-1-1,0-1 1,0 0-1,0 0 1,0-1 0,0 0-1,0-1 1,0 0-1,12-5 1,-20 6-138,0 1-1,0-1 1,0 0 0,0 0-1,0 0 1,0 0 0,-1 0 0,1 0-1,-1 0 1,1-1 0,-1 1 0,1-1-1,-1 1 1,2-3 0,-4-2-862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0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6721,'0'-1'213,"0"1"0,0 0 1,0-1-1,0 1 0,0 0 0,1-1 0,-1 1 0,0 0 0,0-1 0,0 1 0,1 0 0,-1 0 0,0-1 0,0 1 0,1 0 0,-1 0 0,0 0 0,1-1 0,-1 1 0,0 0 0,1 0 0,-1 0 0,0 0 0,1 0 0,-1 0 0,0 0 0,1 0 0,-1-1 0,0 1 0,1 0 0,-1 1 0,0-1 0,1 0 0,-1 0 0,0 0 0,1 0 0,-1 0 0,0 0 0,1 0 0,-1 0 0,0 1 0,1-1 1,1 2 497,0 0 0,0 0 0,-1 1 1,1-1-1,1 4 0,7 9-994,6 6 695,46 67 1123,-58-80-1403,72 131 1529,-67-119-1472,-1 0 1,-1 1-1,0 0 1,-2 0-1,4 27 1,-6-17-12,-2 1 1,-1-1 0,-1 0 0,-2 0 0,-1 0 0,-1 0 0,-2 0-1,-13 34 1,16-52-102,-1-1-1,-9 15 0,12-24-96,1 0 0,-2 0 0,1 0-1,0 0 1,-1 0 0,1 0 0,-1-1 0,0 1 0,0-1-1,0 1 1,0-1 0,-4 2 0,6-4-98,-1 1-1,1-1 1,0 0-1,-1 1 1,1-1 0,-1 0-1,1 0 1,-1 0-1,1 0 1,0 0 0,-4-1-1,5 1 32,-1 0 0,1 0 0,-1 0-1,1-1 1,-1 1 0,1 0-1,-1 0 1,1-1 0,-1 1 0,1 0-1,-1-1 1,1 1 0,-1 0-1,1-1 1,0 1 0,-1 0 0,1-1-1,-1 1 1,1-1 0,0 1 0,0-1-1,-1 1 1,1-1 0,0 1-1,0-1 1,0 0 0,-1 1 0,1-1-1,0 1 1,0-2 0,0 1-36,1-1 1,-1 0 0,1 1 0,0-1 0,-1 1-1,1-1 1,0 1 0,2-4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94 12587,'-3'-10'974,"2"6"-486,-1 0 0,1 0-1,-1 0 1,0 0 0,-4-6-1,5 9-382,0 0 0,1 0 0,-1 0 0,0 1 0,0-1 0,0 0 0,0 1 0,0-1-1,0 0 1,0 1 0,0-1 0,0 1 0,0 0 0,-1-1 0,1 1 0,0 0 0,0 0 0,0 0-1,0-1 1,-1 1 0,1 0 0,0 1 0,0-1 0,0 0 0,-2 1 0,-4 1-25,0 0 0,0 1 1,0-1-1,0 2 0,1-1 1,0 1-1,0 0 0,0 0 1,0 1-1,0-1 0,1 1 0,0 1 1,0-1-1,0 1 0,1 0 1,0 0-1,0 0 0,0 0 1,1 1-1,0 0 0,0-1 1,-3 15-1,4-14 1,1 0-1,-1 1 1,2-1 0,-1 1 0,1-1-1,0 1 1,0-1 0,1 1 0,3 13 0,-2-15-57,0 0-1,0 0 1,0-1 0,1 0 0,0 1 0,0-1 0,0 0 0,1 0 0,-1-1 0,1 1 0,0-1 0,1 0 0,5 5 0,-1-3-23,0 0 0,0-1 0,1 0 0,-1-1 0,1 0 0,1 0 0,-1-1 0,0 0 0,1-1 0,-1 0 0,1-1 0,16 1 0,-11-2 4,-1-1 0,1-1-1,0 0 1,-1-1 0,0 0 0,1-1 0,26-12 0,-34 13 6,0-1 0,-1-1 0,1 1 1,-1-1-1,0 0 0,0-1 0,10-10 1,-13 11 4,0 0 1,0 0 0,0-1 0,-1 1 0,0-1 0,0 0 0,-1 0-1,0 0 1,0 0 0,0 0 0,1-8 0,-2 6 28,0 1 1,-1 0-1,0-1 1,0 1-1,0 0 1,-1-1-1,0 1 1,-1 0-1,1 0 1,-1 0-1,-1 0 1,1 0-1,-1 0 0,-1 1 1,1-1-1,-1 1 1,0 0-1,-1 0 1,-9-10-1,7 9 23,-2 0 1,1 1-1,-1 0 0,1 1 0,-2 0 0,1 0 0,0 1 1,-1 0-1,-12-3 0,1 1-20,0 2 0,-1 0 0,-28-1 0,39 4-157,1 1 0,0 1 0,0-1 1,-21 5-1,30-4 180,0-1 0,0 0 0,0 1 0,0-1 0,0 0 1,0 1-1,0-1 0,0 1 0,0 0 0,0-1 0,-1 2 0,2-2-54,0 0-1,0 1 1,-1-1-1,1 0 1,0 1 0,0-1-1,0 0 1,0 0-1,0 1 1,0-1-1,0 0 1,0 1-1,0-1 1,0 0 0,0 1-1,0-1 1,0 0-1,0 1 1,0-1-1,0 1 1,0-1-17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08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 6737,'0'0'593,"-1"0"0,0 1 0,0-1 0,1 0 0,-1 0 0,0 0 0,1 0 0,-1 0 0,0 0 0,0 0 0,1-1 0,-1 1 0,0 0 0,1 0 0,-1-1 0,0 1 0,1 0 0,-1-1 0,0 1 0,0-1 0,-5-2 3465,22 6-2512,-5-2-1421,26 2 123,61-2 1,-71-3-243,67-2-613,-94 4 559,0 0 1,0 0-1,0 0 0,0 0 1,0 0-1,1 0 1,-1-1-1,0 1 1,0 0-1,0 0 0,0 0 1,1 0-1,-1 0 1,0 0-1,0 0 1,0 0-1,0 0 1,1 1-1,-1-1 0,0 0 1,0 0-1,0 0 1,0 0-1,0 0 1,1 0-1,-1 0 1,0 0-1,0 0 0,0 0 1,0 0-1,0 1 1,0-1-1,1 0 1,-1 0-1,0 0 1,0 0-1,0 0 0,0 1 1,0-1-1,0 0 1,0 0-1,0 0 1,0 0-1,0 0 0,0 1 1,0-1-1,0 0 1,0 0-1,0 0 1,0 0-1,0 1 1,0-1-1,0 0 0,0 0 1,0 0-1,0 0 1,0 1-1,-8 9-3220,2-3 1950,-9 14-501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0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6065,'-11'7'3577,"10"2"344,3-1-1401,9-1-471,1-2-81,8-4-463,9-1-249,4-1-328,7-6-104,-1 2-216,-7 1-120,-9 4-199,-8 3-73,-8-1-544,-3 1-425,-5 0-1383,-1-3-121,1 0 1273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1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76 5617,'-8'-3'10178,"-5"-5"-6452,-1 0-2677,13 8-972,0-1 0,0 1 0,-1-1 0,1 1 1,0-1-1,-1 1 0,1 0 0,0 0 0,-1 0 0,1 0 1,0 0-1,-1 0 0,1 0 0,0 0 0,-1 0 0,1 1 1,0-1-1,0 0 0,-1 1 0,1 0 0,0-1 0,-2 2 1,-1 2-23,0-1 1,0 2 0,1-1 0,-1 0 0,-4 8 0,-2 3 11,5-9-34,0 1 0,0 0 1,1-1-1,0 1 0,0 1 0,1-1 1,0 0-1,0 1 0,1 0 1,-2 9-1,3-5 46,0 0 1,0-1-1,1 1 1,1 0-1,0 0 1,1-1-1,0 1 1,7 20-1,-5-22-34,0-1-1,0 0 0,0 0 1,1 0-1,1-1 1,-1 0-1,1 0 1,1 0-1,0-1 1,14 12-1,-17-15-33,1-1-1,1 1 0,-1-2 1,0 1-1,1 0 1,-1-1-1,1 0 0,0 0 1,0-1-1,0 0 0,-1 0 1,1 0-1,11-1 1,-12 0-5,0 0 0,0-1 0,0 1 0,0-1 0,-1-1 1,1 1-1,0-1 0,-1 1 0,1-1 0,-1-1 0,1 1 0,-1-1 1,0 1-1,0-1 0,0 0 0,-1-1 0,5-3 0,-3 1 4,-1 0 0,0 0 0,0-1 0,0 1-1,-1-1 1,0 0 0,0 0 0,3-13 0,-3 9 2,-1-1 0,-1 1 0,0-1-1,-1 1 1,-1-14 0,-1 4 3,-1 0-1,-1 1 1,-1-1-1,-1 1 1,-16-37-1,17 47-11,0-1-1,-1 1 1,0 0 0,-1 0-1,-12-14 1,16 22-3,0-1 0,0 0 0,0 1 0,0 0 1,0-1-1,-1 1 0,1 0 0,-7-2 0,7 3-1,0 1 1,1-1-1,-1 1 0,0-1 1,1 1-1,-1 0 0,0 0 0,1 0 1,-1 0-1,0 1 0,1-1 1,-1 1-1,1 0 0,-4 1 1,2-1-7,-1 2 0,1-1 0,0 0 1,1 1-1,-1 0 0,0-1 1,1 2-1,0-1 0,-1 0 0,1 1 1,0-1-1,-2 6 0,0-1-181,0 1-1,1 0 0,0 0 0,-5 14 1,8-19-99,0 0 0,0 0-1,0 0 1,0 0 0,1 0 0,-1 0 0,1 0 0,0 0 0,0 0 0,1 6 0,0-8 113,-1-1 0,0 0 0,1 0 1,-1 0-1,1 1 0,-1-1 0,1 0 1,-1 0-1,1 0 0,0 0 0,-1 0 0,2 1 1,17 9-1066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1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6257,'0'0'336,"0"0"-1,0-1 0,0 1 1,0 0-1,0-1 0,0 1 1,0 0-1,0 0 0,0-1 1,0 1-1,0 0 1,0-1-1,1 1 0,-1 0 1,0 0-1,0-1 0,0 1 1,0 0-1,1 0 0,-1-1 1,0 1-1,0 0 0,0 0 1,1 0-1,-1-1 0,0 1 1,1 0-1,-1 0 0,11 0 1794,-6 2-2101,-1-1 0,1 1 0,0 0 0,4 3 0,11 10 407,0 0 1,-2 1 0,1 1 0,28 34 0,-13-9 152,-2 3 0,-2 0 1,-2 2-1,34 78 1,-54-106-428,-1-1 1,-1 2 0,0-1 0,-2 1-1,0-1 1,-1 1 0,-1 0 0,-1 1 0,-1-1-1,-1 0 1,0 0 0,-2 0 0,0 0-1,-1 0 1,-1-1 0,-11 27 0,-58 103 652,48-103-577,-29 75 0,53-115-230,-4 11 37,-13 25 0,18-40-98,1-1 1,-1 1 0,0-1 0,0 0 0,0 1 0,0-1 0,0 0 0,0 0 0,-1 0 0,1 0 0,0 0 0,-1 0-1,1 0 1,-1 0 0,-1 1 0,3-2-43,-1 0-1,0 0 1,0 0 0,1 0-1,-1 0 1,0 0-1,0 0 1,1 0 0,-1 0-1,0-1 1,1 1 0,-1 0-1,0 0 1,1-1-1,-1 1 1,0 0 0,1-1-1,-1 1 1,0-1-1,1 1 1,-1 0 0,1-1-1,-1 1 1,1-1-1,-1 0 1,1 1 0,0-1-1,-1 1 1,1-1 0,-1 0-1,1 1 1,0-2-1,-9-16-1156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2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39 4401,'6'-11'4657,"1"-5"550,-5 6 1227,-2 10-6391,0 0 0,0 0 0,-1 0 0,1-1 1,0 1-1,0 0 0,0 0 0,-1 0 0,1 0 0,0 0 0,0 0 0,0 0 0,0 0 0,-1 0 0,1 0 0,0 0 1,0 0-1,0 0 0,-1 0 0,1 0 0,0 0 0,0 0 0,0 0 0,-1 0 0,1 0 0,0 0 0,0 0 1,0 1-1,-1-1 0,1 0 0,0 0 0,0 0 0,-11 6 87,-59 44 341,-22 14 73,81-57-450,-31 21 321,37-25-360,1 0 1,0 1-1,1 0 0,-1 0 0,1 0 1,-1 1-1,-2 5 0,6-9-48,-1 0 0,1 0 0,-1 0 0,1 0 1,0 1-1,0-1 0,0 0 0,0 0 0,0 0 0,0 1 0,0-1 0,0 0 0,0 0 0,1 0 0,-1 1 0,0-1 0,1 0 1,-1 0-1,1 0 0,-1 0 0,1 0 0,-1 0 0,1 0 0,0 0 0,0 0 0,0 0 0,-1 0 0,3 1 0,1 2 9,0-1 0,0 0 0,0 0 0,1 0-1,6 3 1,11 5-8,0-2 0,1-1-1,0 0 1,0-2 0,1-1 0,0-1-1,0 0 1,0-2 0,24-1 0,-12-1-2592,-32-2 1617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2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10442,'3'10'4161,"8"-4"-2465,1-1 137,8-2-25,5-1-263,3-2-561,2-2-168,2-1-280,0-2-120,0 3-216,-2 0-72,-12-1-192,-5 2-304,-10-2-992,-4 3-937,-7 4 1369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2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47 4593,'-12'-32'2695,"11"31"-2315,1 1 0,0-1 0,0 0 0,-1 1 1,1-1-1,0 0 0,0 0 0,0 1 0,0-1 0,0 0 0,0 0 0,0 1 0,0-1 0,0 0 0,1-1 0,-1 1 6369,7 19-6263,-1 1 0,-1 0 0,-1 0 0,0 1 0,-2-1 0,1 35 0,1 97 964,0-114-1119,0 0 0,11 39 0,-9-58-229,-4-11-73,0 0 0,2 14 0,-2 0-451,-2-20 239,0 0 1,0 0-1,1-1 0,-1 1 1,0 0-1,0 0 0,0-1 1,0 1-1,1 0 0,-1-1 1,0 1-1,1 0 0,-1-1 1,0 1-1,1 0 0,-1-1 1,1 1-1,-1-1 0,1 1 1,-1-1-1,2 1 0,6-5-2567,10-10 1241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2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6793,'-4'4'2121,"-1"0"0,1-1 0,-7 4 0,-31 14 124,39-20-1933,-27 11 799,0-2 0,-1-2 0,-56 9 0,85-17-1067,0 1-1,0-1 1,1 0 0,-1 1 0,0-1-1,0 1 1,1 0 0,-1 0-1,0 0 1,1-1 0,-1 1-1,1 1 1,-1-1 0,1 0 0,0 0-1,-3 3 1,4-3-6,-1 0 1,1 0-1,-1 1 1,0-1 0,1 0-1,0 1 1,-1-1-1,1 1 1,0-1-1,0 0 1,0 1-1,0-1 1,0 1-1,0-1 1,0 1-1,1 1 1,1 5 103,1-1 1,0 1-1,1-1 1,-1 0-1,9 12 1,-7-11-75,0-1-5,0 0-1,1-1 1,-1 1 0,1-1 0,1 0 0,-1-1 0,1 0 0,13 9 0,4-1 55,35 14 0,-37-18-67,-5-2-648,32 9 1,-48-15-1043,-2-2-863,0 0 1012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2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6937,'5'11'3058,"-1"1"-1,7 23 0,-8-21-1422,-1 0-1,1 17 1,-3-9-591,-1-1-1,-1 0 0,-7 36 1,7-32-516,3-31-487,1 1-1,-1 0 1,1 0 0,3-6 0,8-18-243,1 1 0,1 0 1,30-40-1,-39 60 175,1 1 0,13-12-1,-19 18 31,1-1 0,0 1 0,-1 0-1,1 0 1,0-1 0,0 1 0,0 0-1,0 1 1,0-1 0,0 0 0,0 1-1,0-1 1,1 1 0,-1-1 0,0 1-1,0 0 1,0 0 0,4 0 0,-5 1 10,0 0 0,0-1 0,0 1 1,0 0-1,0 0 0,0 0 0,0-1 0,0 1 1,0 0-1,0 0 0,0 0 0,-1 0 1,1 1-1,0-1 0,-1 0 0,2 2 0,-1 1 24,10 18 355,10 36 0,8 18 507,15-2 23,-43-73-915,0 1 1,0-1-1,-1 1 1,1 0 0,-1-1-1,1 1 1,-1 0 0,1 0-1,-1-1 1,0 1-1,0 3 1,0-5-53,0 1-1,0-1 1,-1 1 0,1-1 0,0 1-1,0-1 1,-1 1 0,1-1-1,0 1 1,-1-1 0,1 1 0,0-1-1,-1 1 1,1-1 0,-1 0-1,1 1 1,-1-1 0,1 0 0,-1 0-1,1 1 1,-1-1 0,1 0-1,-1 0 1,1 1 0,-1-1 0,1 0-1,-1 0 1,1 0 0,-1 0-1,0 0 1,1 0 0,-1 0 0,0 0-1,-2 0-387,1-1-1,-1 1 1,1 0-1,-1-1 0,1 0 1,0 1-1,-1-1 1,-1-2-1,7 3-687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23 3673,'-64'32'2514,"63"-31"-2256,-1 0 0,0 0 0,0 0 0,0 0 0,0-1 0,0 1 0,0 0 0,0-1 0,0 0 0,0 0 0,0 1 0,-1-1 0,1 0 0,0-1 0,0 1 0,0 0 0,0-1 0,-2 0 0,-6-1 1033,-6-3 1163,15 5-2359,1 0-1,-1 0 0,1 0 0,0 0 0,-1-1 0,1 1 0,0 0 1,-1 0-1,1 0 0,0-1 0,-1 1 0,1 0 0,0-1 0,-1 1 1,1 0-1,0 0 0,0-1 0,-1 1 0,1-1 0,0 1 0,0 0 0,0-1 1,0 1-1,0 0 0,-1-1 0,1 1 0,0-1 0,0 1 0,0 0 1,0-1-1,0 1 0,0-1 0,0 1 0,0-1 0,1 1-56,-1-1-1,0 1 0,0-1 1,1 1-1,-1 0 0,0-1 1,1 1-1,-1 0 1,0 0-1,0-1 0,1 1 1,-1 0-1,1 0 0,-1 0 1,0-1-1,1 1 1,-1 0-1,1 0 0,-1 0 1,0 0-1,1 0 1,-1 0-1,1 0 0,-1 0 1,1 0-1,5-2 87,18-3 24,0 1 0,35-3 0,-40 6-87,332-1 637,-256 5-551,672 1 1948,-684-5-1696,85-2 682,-3-11-332,-151 10-1616,-32 3-2241,-11 1 1820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8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818 9 10970,'38'-8'4465,"-41"10"-54,-14 7-3319,8-4-360,-47 28 238,1 2 1,-62 52-1,-44 60-362,52-44-380,71-69-541,2 2-1,-51 63 0,82-92 6,2-2-394,-1-1-1,0 1 0,1 0 0,-8 5 0,11-10 671,0 0 1,0 0 0,0 0 0,-1 0-1,1 1 1,0-1 0,0 0 0,0 0-1,0 0 1,0 0 0,0 0 0,0 0-1,0 0 1,-1 0 0,1 0 0,0 0-1,0 0 1,0 0 0,0 0 0,0 0-1,0 0 1,-1 0 0,1 0 0,0 0-1,0 0 1,0 0 0,0 0 0,0 0-1,-1 0 1,1 0 0,0 0-1,0 0 1,0 0 0,0 0 0,0 0-1,0 0 1,0 0 0,0-1 0,-1 1-1,1 0 1</inkml:trace>
  <inkml:trace contextRef="#ctx0" brushRef="#br0" timeOffset="1">141 372 13219,'-6'4'5180,"-1"10"-3199,3-3-1174,-45 70 1418,33-58-2090,1 1 0,-16 37 0,29-54-131,-1 0 0,1-1 0,0 2 0,-1 10 0,3-16-6,0 1 0,-1-1 0,1 1 0,1-1 0,-1 0 1,0 1-1,0-1 0,1 1 0,0-1 0,-1 0 0,1 1 0,0-1 0,0 0 0,0 0 0,1 0 0,-1 0 0,2 2 0,1 1 4,1-1-1,0 0 1,0 0-1,1-1 1,-1 1-1,9 3 1,39 13 79,-35-14-34,-1-2-1,1-1 0,0 0 0,26 0 1,73-5 193,-31-1-121,-67 3-1084,-25 3 121,7 9 261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43 6585,'-28'-20'2876,"27"19"-2404,0-1 1,0 1 0,-1 0 0,1-1 0,0 1-1,0-1 1,0 1 0,0-1 0,1 1 0,-2-3-1,1-1 4354,1 5-3724,-1 0-386,-1 4-283,1 13-197,0 0-1,1-1 1,1 1 0,4 25-1,-2-14 67,8 91 727,4 13-172,20 122 57,-28-219-784,2 36 1,-8-65-422,1-14-2191,-1 0 1613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 7834,'-5'-1'1206,"0"0"0,0 0 1,0 1-1,0-1 1,1 1-1,-1 0 0,0 1 1,0-1-1,-7 2 1,13 0 59,4-1-667,10 2-377,28 2-92,214 6 72,-36-20-99,-73 2-81,-137 7-520,-17-1-1602,-21 1-1742,26 0 3802,-29 0-1823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5649,'-1'-2'9299,"1"3"-4735,1 7-3887,1 11-526,7 208 3537,-1-117-2920,37 180 0,-37-256-792,2-2-1,1 1 1,22 44 0,-30-73-1050,-3-10-351,-5-12-1183,-2-6 1052</inkml:trace>
  <inkml:trace contextRef="#ctx0" brushRef="#br0" timeOffset="1">4 343 10354,'-3'0'3328,"3"1"-1211,9 3-154,11-1-1132,-1-1-1,0-1 0,37-3 1,-23 0-449,49-1 170,130 0 192,-189 5-687,25 7 1,-22-4-45,-24-5-86,0 1-1,0-1 0,0 1 1,0-1-1,0 1 1,0 0-1,-1-1 0,1 1 1,2 2-1,-10-3-3180,-7-6 1138,-7-2 759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9362,'17'107'10211,"0"56"-6329,-3-26-2321,10 94-427,-24-221-1166,1 1 1,0-1-1,1 1 1,0-1-1,1 0 1,6 16 0,-9-26 9,0 0 0,0 0 1,0 0-1,0 0 1,0 1-1,0-1 0,0 0 1,0 0-1,0 0 1,0 0-1,0 0 0,0 0 1,0 0-1,0 0 1,1 0-1,-1 0 0,0 1 1,0-1-1,0 0 1,0 0-1,0 0 0,0 0 1,0 0-1,0 0 1,0 0-1,0 0 0,0 0 1,0 0-1,0 0 1,1 0-1,-1 0 1,0 0-1,0 0 0,0 0 1,0 0-1,0 0 1,0 0-1,0 0 0,0 0 1,0 0-1,0 0 1,1 0-1,-1 0 0,0 0 1,0 0-1,0 0 1,0 0-1,1-5-1265,-2-11-438,-3-8 624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7578,'0'-1'127,"0"1"0,0 0 0,0 0 0,0-1 0,0 1 0,0 0 0,1 0 1,-1 0-1,0-1 0,0 1 0,0 0 0,0 0 0,0 0 0,0 0 0,0-1 0,0 1 1,1 0-1,-1 0 0,0 0 0,0 0 0,0-1 0,0 1 0,0 0 0,1 0 0,-1 0 1,0 0-1,0 0 0,0 0 0,1 0 0,-1 0 0,0-1 0,0 1 0,0 0 1,1 0-1,-1 0 0,0 0 0,0 0 0,0 0 0,1 0 0,-1 0 0,0 0 0,0 0 1,0 1-1,1-1 0,-1 0 0,0 0 0,0 0 0,0 0 0,1 0 0,-1 0 0,0 0 1,0 0-1,0 0 0,0 1 0,1-1 0,-1 0 0,1 1 1253,-1 3-119,6 41 549,-2 86-1,-4-88-1091,0 69 701,5 146 706,14 40-787,-15-262-1172,2 28 144,-6-64-414,-1-4-2467,0-5 825,0-17 757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9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58 10170,'7'-1'6669,"-7"-2"-2289,-13-5-2495,-37-16-1244,20 9-418,27 14-188,0 0 1,0 0 0,-1 0-1,1 0 1,0 0 0,-1 1-1,1 0 1,0-1-1,-1 1 1,1 0 0,-1 1-1,1-1 1,0 1 0,-1-1-1,1 1 1,0 0 0,0 0-1,-1 1 1,1-1-1,0 0 1,0 1 0,0 0-1,1 0 1,-5 3 0,1 0 32,1 1 1,-1 0 0,1 0 0,0 1 0,0-1 0,1 1 0,0 0 0,-4 9 0,3-5 10,1 0-1,1-1 1,0 2 0,0-1-1,1 0 1,1 0 0,0 1 0,1-1-1,0 0 1,0 1 0,4 18 0,-3-23-36,1 1 0,0-1 1,1 0-1,-1 0 0,1-1 0,1 1 1,-1 0-1,7 8 0,-6-11-24,-1 0 0,1 0-1,0 0 1,1 0-1,-1 0 1,0-1 0,1 0-1,0 0 1,0 0-1,0-1 1,0 1 0,6 1-1,2-1-51,0 0-1,0 0 0,0-1 1,0-1-1,0 0 1,1-1-1,-1 0 1,19-4-1,-16 2-519,-1-1 0,0-1 0,0-1 1,-1 0-1,1-1 0,-1 0 0,14-9 0,15-13-781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3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11514,'-1'10'4343,"0"18"-1,5 31-1558,-1-22-1531,0 19-368,21 212 776,-23-264-1691,3 14 141,-1-14-225,1-9-336,0-5 95,0-1-1,0 0 1,3-19-1,-2 7 83,8-34-173,-9 34 433,1 0 0,16-43-1,-21 65 27,0 0 0,1 1 0,-1-1 0,1 0 0,-1 0 0,0 1 0,1-1 0,-1 0 0,1 1 0,-1-1 0,1 1-1,0-1 1,-1 1 0,1-1 0,0 1 0,1-2 0,-2 2 6,1 0 1,-1 0-1,1 0 1,-1 0-1,1 0 1,-1 0-1,1 0 1,-1 0-1,1 0 0,-1 0 1,1 0-1,-1 1 1,0-1-1,1 0 1,-1 0-1,1 0 1,-1 1-1,1-1 0,-1 0 1,0 0-1,1 1 1,1 1 61,0-1 0,-1 1 0,1 0 0,-1 0 0,0 0-1,1 0 1,-1 0 0,0 0 0,0 1 0,1 2 0,15 74 1124,-14-57-1004,2 0 0,1 0 0,11 28 0,-16-47-268,0-1 1,0 1 0,0-1 0,1 0 0,-1 1 0,1-1 0,0 0 0,0 0 0,-1 0-1,1 0 1,1-1 0,-1 1 0,2 1 0,-2-2-189,0 0 0,-1-1 0,1 1 0,0-1-1,0 1 1,0-1 0,-1 1 0,1-1 0,0 0 0,0 0 0,0 0 0,0 0-1,0-1 1,-1 1 0,1 0 0,0-1 0,0 1 0,0-1 0,2 0 0,13-8-1250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0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12715,'1'36'4921,"3"39"-302,-3-65-4129,0-1 0,1 1-1,1-1 1,0 0 0,6 15-1,-8-21-431,1 0 0,-1-1 0,1 1 0,0 0-1,0-1 1,0 1 0,0-1 0,0 0 0,0 0-1,1 1 1,-1-1 0,1-1 0,0 1 0,0 0-1,-1-1 1,1 1 0,0-1 0,0 0 0,0 0-1,0 0 1,0-1 0,1 1 0,-1-1 0,0 1-1,4-1 1,-2 0-48,-1-1-1,1 0 1,-1 0-1,0 0 1,1 0-1,-1 0 1,0-1-1,0 0 1,0 0-1,0 0 1,0 0-1,-1-1 1,1 1-1,-1-1 1,1 0-1,-1 0 1,5-7-1,-3 4-12,-1-1 1,0-1-1,0 1 0,-1 0 1,1-1-1,-2 0 0,1 0 1,-1 0-1,2-13 0,-2 7-25,-1 0-1,0 0 0,-2 0 1,1 0-1,-3-14 0,2 25 26,0 0 0,1-1 0,-1 1 0,-1 0 0,1 0-1,0 0 1,-1 0 0,1 0 0,-1 0 0,0 1 0,0-1-1,0 0 1,0 1 0,-5-4 0,4 3 5,-1 1 0,0-1 0,1 1 0,-1 0 0,-1 0 0,1 0 0,0 1 0,0-1-1,-1 1 1,-4-1 0,4 1 1,-1 0-1,1 1 0,-1 0 1,1 0-1,-1 0 0,1 1 1,-1-1-1,1 1 1,-1 1-1,1-1 0,0 1 1,-1 0-1,1 0 0,0 0 1,0 1-1,1 0 0,-1 0 1,-5 4-1,7-4-40,1 0 0,-1 0 0,1 0 0,0 0 0,0 0 1,0 1-1,1-1 0,-1 1 0,1-1 0,0 1 0,0-1 0,0 1 0,0 0 0,1-1 0,-1 1 0,1 0 0,0 0 0,0-1 1,2 8-1,-2-7-215,1-1 0,-1 1 0,1-1 0,0 1 1,1-1-1,-1 1 0,1-1 0,-1 0 1,1 1-1,0-1 0,0 0 0,0 0 1,1 0-1,-1-1 0,1 1 0,0 0 0,-1-1 1,1 0-1,0 0 0,4 2 0,-3-2-413,1 0-1,-1-1 0,1 1 0,-1-1 0,7 1 1,28-1-1663</inkml:trace>
  <inkml:trace contextRef="#ctx0" brushRef="#br0" timeOffset="1">388 26 9954,'-4'2'1013,"0"1"0,1-1-1,-1 0 1,1 1 0,0 0-1,0 0 1,0 0 0,0 0 0,-3 4-1,2-2-391,1 1 0,0 0 0,0 0 0,0 0 0,-2 8 0,1 3-74,0 0 0,1 0 1,0 27-1,2-35-386,1-1 0,0 1-1,0-1 1,1 1 0,0-1 0,1 1-1,3 11 1,-4-17-131,1 0-1,-1 0 1,0 0-1,1-1 1,0 1-1,0 0 1,0-1-1,0 1 1,0-1-1,0 1 1,1-1-1,-1 0 1,1 0-1,-1 0 1,1 0-1,0-1 1,0 1-1,0-1 1,0 0-1,0 0 1,0 0-1,5 1 1,-2-1-18,0 0 1,0 0 0,0 0 0,0-1-1,-1 0 1,1-1 0,0 1 0,0-1-1,0 0 1,0 0 0,0-1 0,-1 0-1,9-4 1,-9 4-9,-1-1-1,0 0 1,0 0-1,0 0 1,0 0-1,-1 0 0,1-1 1,-1 0-1,0 0 1,0 0-1,0 0 1,-1 0-1,0-1 1,1 1-1,-1-1 1,2-7-1,-2 4 1,0 0 0,-1 0 1,0 0-1,0 0 0,0 0 0,-1 0 0,-1 0 1,1 0-1,-1-1 0,0 1 0,-1 1 0,0-1 1,-1 0-1,-3-9 0,3 11-1,0 0 0,0 1 0,0-1 0,-1 0 0,0 1 1,0 0-1,-1 0 0,1 0 0,-1 0 0,0 1 0,0 0 0,-1 0 0,1 0 0,-1 1 0,0 0 1,0 0-1,-10-4 0,13 6-4,-1 0 1,1 1-1,-1-1 0,1 1 1,-1-1-1,0 1 1,1 0-1,-1 0 0,1 1 1,-1-1-1,1 1 1,-5 1-1,6-2-23,0 1 1,0 0-1,0 0 0,0 0 0,0 0 1,0 0-1,1 1 0,-1-1 1,0 0-1,1 1 0,-1-1 1,1 1-1,-1 0 0,1-1 0,0 1 1,0 0-1,0 0 0,0 0 1,0 0-1,-1 4 0,1-2-226,0-1 0,0 1 0,1 0 0,-1 0 0,1-1 0,0 1 0,0 0 0,1 0 0,-1 0 0,1 0 0,-1-1 0,1 1 0,3 5 0,-3-6-192,0-1 0,0 1 0,1-1 0,-1 1 0,1-1 0,0 0 0,-1 0 0,1 0 0,0 0 0,0 0 0,1-1 0,-1 1 0,0 0 0,0-1 0,1 0 0,-1 1 0,1-1 0,-1 0 0,1 0 0,3 0 0,26 2-1944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11290,'-49'24'11247,"40"-19"-10367,0 0 1,1 1-1,-14 12 1,19-15-872,0 0 1,0 0-1,0 1 1,0-1-1,1 1 1,-1 0-1,1 0 1,0 0-1,0 0 1,-1 4 0,2-5 52,0 1 0,1-1 1,0 0-1,-1 0 0,1 1 0,0-1 1,0 0-1,1 1 0,-1-1 1,1 0-1,0 0 0,-1 0 1,2 0-1,-1 0 0,2 5 0,1-1-34,0 0-1,1 0 1,0 0-1,0 0 1,1-1-1,0 1 1,7 5-1,49 34 41,-20-16 27,-39-28-66,0 1 0,0 0 0,0 0 0,0 0 0,3 5 0,-5-7-19,-1 0 1,1-1 0,-1 1-1,1 0 1,-1 0 0,1 0 0,-1-1-1,0 1 1,1 0 0,-1 0-1,0 0 1,0 0 0,0 0 0,1 0-1,-1 0 1,0-1 0,0 1-1,0 0 1,-1 0 0,1 0 0,0 0-1,0 0 1,0 0 0,-1 0-1,1 0 1,0-1 0,-2 3 0,1-1-142,-1-1 0,0 1-1,0 0 1,-1-1 0,1 1 0,0-1 0,0 0 0,-1 0 0,1 1 0,0-2 0,-1 1 0,1 0 0,-1 0 0,-3 0 0,-5 0-1447,0 0 1,-13-1 0,6-1-365,-7 3 329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1 318 5937,'42'-1'7213,"10"-3"-4325,-46 3-2492,0-1 0,0 0-1,0 1 1,0-2 0,-1 1 0,1-1-1,-1 0 1,1 0 0,-1 0 0,0-1-1,0 1 1,4-6 0,4-4 370,-2 0 0,18-25 0,-29 37-753,12-16 246,0-1-1,10-22 0,-19 34-244,0 0 0,-1 0 0,0-1 0,0 1-1,-1 0 1,1 0 0,-1-1 0,-1 1 0,1-1 0,-1 1 0,-1-11 0,0 15-10,1-1 0,-1 1-1,0 0 1,0 0 0,1 0 0,-1-1 0,-1 1 0,1 0-1,0 0 1,-1 0 0,1 0 0,-1 1 0,1-1 0,-1 0-1,0 1 1,0-1 0,1 1 0,-1-1 0,0 1 0,0 0-1,-5-2 1,4 2 16,0 0-1,0 0 0,0 0 1,-1 1-1,1-1 1,0 1-1,-1 0 0,1 0 1,0 0-1,0 0 1,-1 0-1,1 1 0,0-1 1,-1 1-1,-3 2 1,6-3 10,0 1 0,0-1-1,-1 1 1,1-1 0,0 1 0,0 0 0,0 0 0,0 0 0,0-1 0,0 1 0,0 0 0,0 0 0,1 1 0,-1-1 0,0 0 0,1 0 0,-1 0 0,0 0 0,0 3 0,0 0 99,0 0 1,1 1 0,-1-1 0,1 8-1,0-1 107,0 7 127,0 0 0,1-1 0,7 31 0,-6-39-297,1-1 1,0 0 0,0 0-1,1 0 1,0 0-1,0-1 1,1 1-1,0-1 1,0 0-1,1-1 1,0 1-1,0-1 1,1 0-1,-1-1 1,1 1-1,13 6 1,-15-9-175,0-1 0,0 0 1,1 0-1,-1 0 0,0-1 0,1 1 1,-1-2-1,1 1 0,0 0 0,-1-1 1,1 0-1,-1 0 0,1-1 0,0 0 1,-1 0-1,1 0 0,-1 0 0,6-3 1,3-4-633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45 8434,'4'-38'3685,"-5"31"-2018,-2 7-622,-2 6 139,2 0-898,0-1-1,1 1 0,0-1 0,0 1 0,0 0 0,1 0 1,0 0-1,-1 6 0,1 52 531,2-53-632,5 77 745,21 104 0,-3-31-312,-8 68 239,-12 3-16,-1-60-282,-1-99-338,4-1 1,17 84 0,3-51-141,5 28-54,-21-86-1003,-10-47 945,0 0-1,0 0 0,0 0 1,0 0-1,0 0 0,0 0 1,0 0-1,0 0 0,0 0 1,0 1-1,0-1 0,0 0 0,0 0 1,0 0-1,0 0 0,0 0 1,0 0-1,0 0 0,0 0 1,0 0-1,0 0 0,-1 1 0,1-1 1,0 0-1,0 0 0,0 0 1,0 0-1,0 0 0,0 0 1,0 0-1,0 0 0,0 0 0,0 0 1,0 0-1,0 0 0,-1 0 1,1 0-1,0 0 0,0 0 1,0 0-1,-5-1-1039,-6-9-567,-11-17 304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6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4385,'0'-1'2801,"0"-7"6526,0 6-6356,0 4 234,4 125-2187,-4-70-621,2 53 106,5 0-1,4-1 1,30 120 0,-39-217-541,-2-12-23,0 0 1,0 0-1,0 0 0,0 1 0,0-1 0,0 0 0,0 0 0,0 1 0,0-1 1,1 0-1,-1 0 0,0 1 0,0-1 0,0 0 0,0 0 0,0 0 0,-1 1 1,1-1-1,0 0 0,0 0 0,0 1 0,0-1 0,0 0 0,0 0 1,0 0-1,0 1 0,0-1 0,-1 0 0,1 0 0,0 0 0,0 1 0,0-1 1,0 0-1,-1 0 0,1 0 0,0 1 0,-2-4-3869,2 2 2791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9490,'-1'1'957,"-1"-1"1,1 1-1,-1 0 1,1-1-1,-1 1 0,0-1 1,1 1-1,-4-1 1,5 0 1528,0 0-2441,0 0-1,0-1 1,0 1 0,0 0-1,0 0 1,0 0-1,0 0 1,0 0 0,0 0-1,0 0 1,0 0 0,0-1-1,0 1 1,0 0-1,0 0 1,0 0 0,0 0-1,0 0 1,0 0 0,0 0-1,0 0 1,0 0-1,0-1 1,0 1 0,0 0-1,0 0 1,0 0 0,0 0-1,0 0 1,0 0-1,0 0 1,0 0 0,0 0-1,1 0 1,-1 0 0,0-1-1,0 1 1,0 0-1,0 0 1,0 0 0,0 0-1,0 0 1,0 0-1,0 0 1,1 0 0,-1 0-1,0 0 1,0 0 0,0 0-1,0 0 1,7-1 251,0 1 0,12 0-1,-1 0-93,154 1 776,-120-1-750,102-16 0,-136 12-544,-12 2-954,-10 0-352,-9 1-932,-9 1-467,-10 0 1375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4385,'-16'1'2421,"-11"1"6194,27-2-8528,-1 0 1,1 0 0,0 0-1,0 0 1,-1 0-1,1 0 1,0 1 0,-1-1-1,1 0 1,0 0 0,-1 0-1,1 0 1,0 0-1,0 1 1,-1-1 0,1 0-1,0 0 1,0 1 0,0-1-1,-1 0 1,1 0 0,0 1-1,0-1 1,0 0-1,0 0 1,-1 1 0,1-1-1,0 0 1,0 1 0,0-1-1,0 0 1,0 1 0,0-1-1,0 0 1,0 1-1,0-1 1,0 0 0,0 1-1,0-1 1,0 0 0,0 0-1,0 1 1,1-1 0,-1 0-1,0 1 1,1 12 1263,1 32-56,2 0-1,10 46 1,25 79-226,0 2-633,-36-153-426,5 24 18,-6-40-99,-1 1 1,0 0-1,1 0 1,-1 0-1,1-1 1,0 1-1,5 5 1,-7-8-18,1-1 0,-1 1 0,1-1 1,-1 1-1,0-1 0,1 1 0,0-1 1,-1 1-1,1-1 0,-1 0 0,1 1 1,-1-1-1,1 0 0,0 1 0,-1-1 1,1 0-1,0 0 0,-1 0 1,1 0-1,0 1 0,0-1 0,-1 0 1,1 0-1,0 0 0,-1 0 0,1-1 1,0 1-1,-1 0 0,1 0 0,0 0 1,-1 0-1,2-1 0,-2 0-16,1 0 1,0 0-1,-1 0 0,1-1 0,-1 1 1,1 0-1,-1 0 0,0 0 0,1-2 1</inkml:trace>
  <inkml:trace contextRef="#ctx0" brushRef="#br0" timeOffset="1">24 332 9682,'8'-7'4713,"8"3"-1792,10-1-921,1 1-143,8 0-545,4 0-232,-1 0-424,-1-2-120,-2 0-168,0 1-96,-7 0-120,-4 1-24,-11 1-536,-3-2-288,-7-2-800,-3 0-857,-4 1 1561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11450,'-1'0'323,"0"1"0,0 0 0,0-1 0,1 1 0,-1 0 0,0-1 0,1 1 0,-1 0 0,0 0-1,1-1 1,-1 1 0,1 0 0,-1 0 0,1 0 0,-1 0 0,1 0 0,0 0 0,0 0 0,-1 0-1,1 0 1,0 0 0,0 0 0,0 0 0,0 0 0,0 0 0,1 2 0,-1 5 349,1 0 0,3 11 1,-2-11 27,21 147 2761,-4-22-2586,-19-132-869,21 99 426,-15-80-408,0 0 0,16 34 1,-21-52-136,-1-1 1,1 0 0,0 1 0,0-1 0,-1 0 0,1 0 0,0 0 0,0 0 0,0 0 0,0 0-1,2 1 1,-3-2 59,0 0-1,0 0 0,0 0 0,1 0 1,-1 1-1,0-1 0,0 0 1,0 0-1,0 0 0,1 0 0,-1 0 1,0 0-1,0 0 0,0 0 0,0-1 1,0 1-1,1 0 0,-1 0 0,0 0 1,0 0-1,0 0 0,0 0 1,0 0-1,1 0 0,-1 0 0,0 0 1,0 0-1,0 0 0,0-1 0,0 1 1,0 0-1,1 0 0,1-10-1515,-1-7 1122,0-6 62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7738,'3'-6'5563,"-3"6"-5451,0 0 0,0 0 0,0 0 1,0-1-1,0 1 0,0 0 0,1 0 0,-1 0 0,0 0 1,0 0-1,0 0 0,0 0 0,0 0 0,1 0 0,-1 0 1,0 0-1,0 0 0,0 0 0,0 0 0,0 0 0,1 0 1,-1 0-1,0 0 0,0 0 0,0 0 0,0 0 0,0 0 0,1 1 1,-1-1-1,0 0 0,0 0 0,0 0 0,1 1 1242,-1 2-167,13 56 197,18 110 393,-20-15-619,-8-83-485,17 89 0,-15-136-527,5 36 245,-6-36-269,-3-20-102,-1 0 0,1 1 0,-1-1 0,1 0 0,-1 1 0,-1 4 0,3-3 58,-2-6-125,0 1 1,0-1-1,0 0 0,0 0 0,0 0 0,0 0 0,0 0 0,0 0 0,0 0 1,0 0-1,0 0 0,0 0 0,0 0 0,0 0 0,0 0 0,0 0 0,0 0 0,0 0 1,0 0-1,0 0 0,0 1 0,1-1 0,-1 0 0,0 0 0,0 0 0,0 0 0,0 0 1,0 0-1,0 0 0,0 0 0,0 0 0,0 0 0,0 0 0,0 0 0,0 0 1,0 0-1,0 0 0,0 0 0,0 0 0,0 0 0,0 0 0,1 0 0,-1 0 0,0 0 1,0 0-1,0 0 0,0 0 0,0 0 0,0 0 0,0 0 0,0 0 0,0 0 1,0 0-1,0 0 0,0 0 0,0 0 0,0-1 0,0 1 0,0 0 0,0 0 0,0 0 1,0 0-1,0 0 0,0 0 0,1 0 0,-1 0 0,0 0 0,0 0 0,0 0 1,0-1-897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9658,'-28'2'1637,"-1"0"226,0-2 2946,31 3 1252,4-1-5645,-5-1-378,2-1 8,-1 1 0,1 0 0,0 0 0,-1 0 0,1 0 0,-1 0-1,4 2 1,13 12 115,-13-10-107,1-1 0,-1 1 0,1-1 1,-1 0-1,1-1 0,9 4 0,84 33 379,-90-36-392,-7-3-24,0 0 1,0 1 0,0-1-1,0 0 1,0 1 0,0-1 0,2 3-1,-4-3-8,-1 0 0,1-1 0,-1 1 0,1 0 0,-1-1 0,1 1 0,-1 0 0,0 0 0,1-1 0,-1 1-1,0 0 1,0 0 0,0 0 0,1 0 0,-1-1 0,0 1 0,0 0 0,0 0 0,0 0 0,0 0 0,-1-1 0,1 1 0,0 0 0,0 0-1,0 0 1,-1 0 0,1-1 0,-1 1 0,1 0 0,0 0 0,-1-1 0,0 2 0,-2 1 23,1 1-1,-1-1 1,1 0 0,-1 0-1,0 0 1,-1-1 0,1 1-1,-5 2 1,-32 17 120,23-13-112,10-5-28,0 0-1,0 1 0,0 0 0,0 0 0,1 0 0,0 1 1,-7 8-1,7-7-282,-1 1 1,-8 6 0,11-12-504,1 1 0,0-1 0,-1 0 0,-6 3 0,10-5 472,-1 0 0,1 0 0,-1 0 0,1 1 0,-1-1 1,1 0-1,-1 0 0,1 1 0,-1-1 0,1 0 0,-1 1 0,1-1 0,-1 0 1,1 1-1,0-1 0,-1 2 0,1-2 104,0 1-1,1-1 1,-1 1-1,1 0 1,-1-1-1,1 1 1,-1-1 0,1 1-1,0-1 1,-1 0-1,1 1 1,0-1-1,0 1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11354,'-18'4'5090,"1"16"-1866,0 3-1255,-9-2-521,-3 3-128,-1-5-416,-1-4-191,10-5-305,10 1-96,4-5-192,2 0-128,5-4-648,0 0-361,0-2-1367,0-2-1241,28-3 2353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4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8938,'1'0'451,"0"0"0,0 0 0,0 1 0,0-1 1,0 0-1,-1 0 0,1 0 0,0 1 0,0-1 0,0 0 0,0 1 1,-1-1-1,1 1 0,0-1 0,-1 1 0,1-1 0,1 2 0,-1-1-27,0 1 0,0-1 0,0 1 0,0 0 0,0-1-1,0 1 1,1 3 0,0 3 103,0 1 1,1 16-1,-3-19 83,10 141 2174,-7-80-2060,16 99 1,-9-110-736,-4-41-550,-6-15 425,0 0 0,0 1 0,0-1 0,0 0 0,0 1 0,0-1 0,1 0 0,-1 0 0,0 1 0,0-1 0,0 0 0,1 0 0,-1 0 0,0 1 0,0-1 0,1 0 0,-1 0 0,0 0 0,1 0 0,-1 0 0,0 1 0,0-1 0,1 0 0,-1 0 0,0 0 0,1 0 0,-1 0 0,0 0 0,1 0 0,-1 0 0,0 0 0,0 0 0,1 0 0,-1 0 0,0 0 0,1 0 0,-1-1 0,0 1 0,1 0 0,-1 0 0,1-2-1242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5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0 12683,'-14'8'3492,"-17"6"-1,-9 4-2012,30-13-1147,-90 53 2081,86-49-2050,1 0 0,0 1 1,0 1-1,1 0 0,-11 14 1,20-21-268,1 0 0,-1 0 0,1-1 0,0 2 0,0-1 1,0 0-1,0 0 0,1 1 0,-1-1 0,1 0 0,0 1 1,1 0-1,-1-1 0,1 10 0,0-11-61,0 0-1,1 0 1,0-1-1,-1 1 1,1 0-1,0 0 1,0-1-1,1 1 1,-1 0-1,0-1 1,1 1-1,0-1 1,-1 0 0,1 1-1,0-1 1,0 0-1,1 0 1,-1 0-1,0 0 1,1-1-1,-1 1 1,1-1-1,-1 1 1,5 0-1,7 3 62,0-1-1,1 0 0,-1-1 0,25 1 0,-21-2 11,0 0 0,27 8 0,-44-10-183,0 1 1,1-1-1,-1 0 1,0 1-1,0-1 1,0 1-1,0 0 1,0-1-1,-1 1 1,1 0-1,0 0 1,1 0-1,5 14-4713,-5-8 3011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5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12875,'0'0'268,"1"0"0,-1 0 1,1 0-1,-1-1 0,1 1 1,-1 0-1,1 0 0,-1 0 1,1 0-1,0 0 0,-1 1 1,1-1-1,-1 0 0,1 0 1,-1 0-1,1 0 0,-1 1 1,1-1-1,-1 0 0,1 0 1,-1 1-1,0-1 0,1 0 1,-1 1-1,1 0 0,0 0 19,0 0-1,0 0 0,0 1 1,-1-1-1,1 0 1,-1 1-1,1-1 0,-1 1 1,1 1-1,0 6 228,0-1-1,0 15 1,-1-18 25,-4 106 1278,3-89-1657,1-10-63,0-1 0,1 13 0,0-18-66,0-1 18,0 1 1,-1 0-1,0 8 0,2-147-27,-1 122-29,0 1 0,0 0 0,1 0 1,0-1-1,4-10 0,-3 15 8,-1 0 0,1 0-1,0 0 1,1 0 0,-1 0 0,1 1 0,0-1-1,8-7 1,-8 9 1,-1 1 9,1-1 0,0 1-1,0 0 1,6-5 0,-8 8 3,0-1-1,0 0 1,-1 1 0,1-1-1,0 1 1,0-1-1,0 1 1,0 0-1,0 0 1,-1 0 0,1 0-1,0 0 1,0 0-1,0 0 1,3 2 0,2 0 82,0 1 0,-1-1 1,1 2-1,-1-1 0,0 1 0,0 0 1,0 0-1,-1 0 0,1 1 1,-1 0-1,0 0 0,0 1 1,-1-1-1,1 1 0,-1 0 1,4 8-1,-1 1 18,0 0 0,0 0-1,-2 1 1,0 0 0,-1-1 0,3 19-1,-1 14 21,-6-43-150,0 0 1,0 0-1,0-1 1,-1 1-1,1 0 1,-1 0-1,-2 6 1,2-10-67,1-1 0,0 1-1,0 0 1,0-1 0,-1 1 0,1-1 0,0 1 0,0-1 0,-1 1 0,1-1 0,-1 1-1,1-1 1,0 1 0,-1-1 0,1 1 0,-1-1 0,1 0 0,-1 1 0,1-1 0,-1 0-1,1 0 1,-1 1 0,1-1 0,-1 0 0,0 0 0,0 1 0,0-2-43,1 1 0,-1 0 0,1-1 0,-1 1 0,1 0 1,-1-1-1,1 1 0,-1 0 0,1-1 0,0 1 0,-1-1 0,1 1 0,0-1 0,-1 1 1,1-1-1,0 1 0,0-1 0,-1 0 0,1 1 0,0-1 0,0 1 0,0-1 0,0 0 1,0 1-1,0-1 0,0 1 0,0-1 0,0-1 0,1-19-1027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5961,'2'-4'1051,"-2"2"-502,1 0 0,-1 1 0,1-1 0,0 0-1,0 0 1,0 1 0,-1-1 0,2 0 0,-1 1 0,0-1-1,0 1 1,3-3 0,-4 4-506,0 0-1,0 0 1,1 0-1,-1 0 1,0 0 0,0-1-1,0 1 1,0 0 0,0 0-1,0 0 1,0 0-1,1 0 1,-1 0 0,0 0-1,0 0 1,0 0 0,0 0-1,0 0 1,0 0-1,1 1 1,-1-1 0,0 0-1,0 0 1,0 0-1,0 0 1,0 0 0,0 0-1,0 0 1,1 0 0,-1 0-1,0 0 1,0 0-1,0 0 1,0 1 0,0-1-1,0 0 1,0 0-1,0 0 1,0 0 0,0 0-1,0 0 1,0 0 0,0 1-1,1-1 1,1 6 502,0 1 1,0-1 0,-1 1 0,0-1-1,0 1 1,0 11 0,0-1-67,8 167 1887,1 8-1672,17-16-1321,-24-160-1228,-7-37-291,-1-11 858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0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10906,'0'0'221,"-1"1"0,0-1 0,0 1 0,1-1 0,-1 1 0,0-1 0,1 1 0,-1-1 0,0 1 0,1 0 0,-1-1 1,1 1-1,-1 0 0,1-1 0,0 1 0,-1 0 0,1 0 0,0-1 0,-1 3 0,1-1-28,0 0 1,0 1-1,1-1 1,-1 0 0,1 1-1,-1-1 1,2 3 0,9 31 1094,2-2 1,31 61 0,-37-83-1102,1 0 0,0 0 1,1-1-1,13 13 0,-15-17-88,0-1-1,0 0 1,1-1 0,0 0-1,0 0 1,0 0 0,14 4-1,-13-6-23,1 0 0,0 0 0,0-2 0,0 1 0,0-1-1,0-1 1,0 0 0,0 0 0,0-1 0,0 0 0,-1 0-1,1-1 1,16-6 0,-14 4-11,0-1 0,-1 0 1,0-1-1,0-1 0,0 1 0,-1-2 0,0 1 1,0-1-1,-1-1 0,11-12 0,-14 14-190,5-6 168,12-18-1,-19 23-1429,1 0 0,3-12 0,2-2-238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5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8434,'0'-1'458,"0"0"1,0 0-1,0 0 1,0 0-1,0 0 1,1 0-1,-1-1 1,0 1-1,1 0 1,-1 0-1,1 0 1,-1 1-1,1-1 1,-1 0-1,1 0 1,0 0-1,-1 0 0,3-1 1,-2 1-134,1 0-1,-1 0 1,1 0 0,-1 0 0,1 1 0,0-1-1,0 0 1,-1 1 0,1-1 0,2 1-1,5-1 272,-1 0 0,0 1-1,16 2 1,-21-1-231,16-1 206,-15 0-438,0 0 0,1 1 0,-1-1 0,0 1 1,4 0-1,-7-1-118,0 1 1,-1-1 0,1 0-1,0 1 1,-1-1-1,1 0 1,-1 1 0,1-1-1,-1 1 1,1-1 0,-1 0-1,1 1 1,-1-1 0,1 1-1,-1 0 1,0-1 0,1 1-1,-1-1 1,0 1-1,1 0 1,-1-1 0,0 1-1,0-1 1,0 1 0,0 0-1,1-1 1,-1 1 0,0 0-1,0 0 1,0-1-1,0 1 1,-1 0 0,1-1-1,0 1 1,0 0 0,0-1-1,0 1 1,-1-1 0,1 1-1,-1 0 1,0 3 25,-1-1 0,0 1 0,0-1 0,0 1 1,-5 5-1,-8 10 63,-2-1 1,0-1-1,-1 0 1,-35 24 0,53-41-102,0 0 1,-1 0-1,1 1 1,0-1 0,0 0-1,0 0 1,0 0-1,-1 0 1,1 0 0,0 1-1,0-1 1,0 0-1,0 0 1,0 0 0,0 0-1,-1 1 1,1-1-1,0 0 1,0 0 0,0 0-1,0 1 1,0-1-1,0 0 1,0 0-1,0 0 1,0 1 0,0-1-1,0 0 1,0 0-1,0 0 1,0 1 0,0-1-1,0 0 1,0 0-1,7 8 85,15 4 10,-17-9-81,16 6 54,0-1 1,1 0 0,0-1-1,26 3 1,-36-7-8,-5-1 92,1 0-1,14 6 1,-20-7-90,0 0 1,0 0-1,0 0 0,0 0 1,0 1-1,0-1 0,-1 0 1,1 1-1,0 0 0,-1-1 0,1 1 1,-1 0-1,3 3 0,-4-4-40,0 0 1,0 0-1,0 0 0,0 0 0,0 0 0,0 0 0,0 0 0,0 0 0,0 0 0,0-1 0,0 1 1,-1 0-1,1 0 0,0 0 0,-1 0 0,1 0 0,-1-1 0,1 1 0,-1 0 0,1 0 0,-1-1 1,1 1-1,-1 0 0,0-1 0,-1 2 0,-19 14 249,20-16-268,-48 28 261,-66 26 0,87-41-284,14-8-326,14-5 312,-1 0-1,1 0 0,0 0 1,0 0-1,0 0 1,0 0-1,0 0 0,-1 0 1,1 0-1,0 0 1,0 0-1,0 0 0,0 0 1,0 0-1,-1 0 1,1 0-1,0 0 0,0 0 1,0 0-1,0 0 1,0 0-1,-1 0 0,1 0 1,0 0-1,0 0 1,0-1-1,0 1 0,0 0 1,0 0-1,-1 0 1,1 0-1,0 0 0,0 0 1,0 0-1,0-1 1,0 1-1,0 0 0,0 0 1,0 0-1,0 0 1,0-1-1,2-7-930,10-11 1126,6-3-336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0:5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10922,'0'0'4513,"0"0"-2632,0 0-489,1 3 152,2 6-263,-2 2-193,-2 2-464,-14 35-168,-6-32-216,1 0-96,-1-6-448,1-2-456,5-2-1537,6-4 1433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0 1 19220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8970,'0'0'3997,"0"0"-1175,0 0-806,0 1-225,2 2-1579,-1 0 1,0 0-1,0 0 0,0 0 1,-1 0-1,1 0 0,-1 0 1,0 0-1,1 0 0,-1 4 1,0 4 93,-4 100 849,-1-20-528,4-71-539,1-1 1,2 0-1,-1 0 1,9 33-1,-8-45-81,0-1 0,0 0 0,0 0 0,1 0 0,0-1 0,0 1 0,1-1 0,-1 1 0,1-1 0,0 0 0,1 0 0,-1-1 0,1 1 0,0-1 0,0 0 0,0-1 0,0 1 0,7 3 0,-5-5-27,-1 1 0,0-1 0,1 0 0,0 0 0,-1-1 0,1 1 0,8-1 0,-11-1-162,-1 0 1,1 0-1,0 0 0,0-1 0,0 1 1,-1-1-1,1 0 0,0 0 0,-1-1 0,1 1 1,-1-1-1,1 0 0,-1 1 0,4-5 1,11-12-780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13083,'-1'0'4865,"12"7"-3577,5-2-168,13 3-71,5-1-265,13-6-432,3-1-120,4-5-88,-1-2-32,-7-1-288,-4-1-632,-10-6-1881,-3 1 1753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8202,'0'0'146,"0"-1"1,0 1-1,0 0 1,1 0-1,-1-1 0,0 1 1,0 0-1,0 0 1,0-1-1,0 1 1,0 0-1,1 0 1,-1 0-1,0-1 1,0 1-1,0 0 0,1 0 1,-1 0-1,0 0 1,0-1-1,1 1 1,-1 0-1,0 0 1,0 0-1,1 0 0,-1 0 1,0 0-1,0 0 1,1 0-1,-1 0 1,0 0-1,0 0 1,1 0-1,-1 0 1,0 0-1,0 0 0,1 0 1,0 1 162,0 0 0,0-1 0,0 1 0,0 0 0,0 0 0,0 0 0,-1 0 0,1 0 0,0 0 0,0 2 0,5 9 493,0 0 0,-1 1 0,-1 0 0,0 0 0,-1 0 0,3 18 0,4 84 1016,-9-98-1563,2 86 625,7 76-47,-5-155-747,-1-44-242,0-1 150,2 1-1,0 0 0,1 0 1,14-27-1,-21 45 7,3-4 4,0 0-1,0 0 1,7-9 0,-9 13-2,0 1 0,0-1 0,1 1 0,-1 0 0,0 0 0,1 0 0,-1 0 0,1 0 0,-1 0 0,1 0 0,-1 0 0,1 0 0,0 1 1,-1-1-1,1 1 0,0-1 0,-1 1 0,1-1 0,3 1 0,-3 0 1,1 1 1,0-1-1,-1 1 1,1-1-1,0 1 0,-1 0 1,1 0-1,-1 0 0,1 1 1,-1-1-1,0 0 1,5 4-1,2 3 16,13 14 1,-11-11 0,3 3 25,0-1 1,1-1-1,0 0 1,24 14-1,-31-22-13,0 0 0,1 0 0,-1-1 0,1 0 0,-1-1 0,1 1 0,0-2 0,0 1 0,0-1 0,0-1 0,15 0-1,-20 0-23,0-1-1,0 0 0,0 0 1,0 0-1,0-1 0,0 1 1,-1-1-1,1 0 0,-1 0 1,1 0-1,-1-1 0,1 1 0,-1-1 1,0 0-1,0 0 0,-1 0 1,5-5-1,0-2-2,-1 0 0,0-1 0,-1 1 0,8-22 0,-11 26-4,0-1 0,0 0 0,-1 0 0,0 0 0,0 0 0,0 0 1,-1-8-1,0 12 3,0 1 1,-1-1 0,1 0 0,-1 0 0,1 0 0,-1 0-1,0 1 1,0-1 0,-1 0 0,1 1 0,0-1-1,-1 1 1,1-1 0,-1 1 0,0 0 0,0-1-1,0 1 1,0 0 0,-4-2 0,5 3-2,0 0 1,0 1-1,0-1 1,0 1-1,1-1 1,-1 1-1,0 0 1,0-1 0,0 1-1,0 0 1,0 0-1,0-1 1,0 1-1,-1 0 1,1 0-1,0 0 1,0 0-1,0 1 1,0-1-1,0 0 1,0 0-1,0 1 1,0-1-1,0 0 1,0 1-1,1-1 1,-1 1-1,0-1 1,0 1-1,0 0 1,0-1-1,1 1 1,-1 0-1,0-1 1,0 2-1,-2 2 7,1-1-1,0 1 0,0-1 0,0 1 0,0 0 0,1-1 0,-1 1 0,0 4 0,0 3 3,0 0 1,1 1-1,0-1 0,0 0 1,1 0-1,3 17 1,15 64 76,-14-77-65,-3-12-15,0 1-1,0 0 1,1-1 0,-1 1 0,1-1-1,-1 0 1,1 0 0,0 1 0,5 4-1,-5-6-6,-1-1 0,1 1 0,0-1 0,0 1 0,0-1-1,0 0 1,0 0 0,0 0 0,1 0 0,-1 0 0,0 0-1,0-1 1,1 1 0,-1-1 0,0 1 0,5-1 0,-2 0-280,0 0 1,0-1 0,1 0-1,-1 0 1,0 0 0,0 0 0,0-1-1,0 0 1,0 0 0,8-6-1,-4 3-1041,0-1 0,-1 0 0,-1-1 0,14-14 0,2-6-829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8746,'1'0'450,"0"1"1,0 0 0,0 0-1,0-1 1,0 1 0,0 0-1,0 0 1,-1 0-1,1 0 1,0 0 0,-1 0-1,1 0 1,0 0 0,-1 0-1,1 3 1,6 20 1703,-6-17-1127,8 38 1988,-7-32-2127,1 1-1,0-1 0,8 22 0,-5-27-460,-6-7-422,0-1 0,0 0 0,0 0 0,0 0 0,0 0-1,0 0 1,0 0 0,1 0 0,-1 0 0,0 0 0,0 0 0,0 0 0,0 0 0,0 0 0,0 0 0,0 0 0,1 0 0,-1 0 0,0 0 0,0 0-1,0 0 1,0 0 0,0 0 0,0 0 0,0 0 0,0 0 0,1 0 0,-1 0 0,0-1 0,0 1 0,0 0 0,0 0 0,0 0 0,0 0 0,0 0-1,0 0 1,0 0 0,0 0 0,0 0 0,1-1 0,3-16 3,-2 10-51,0-2-48,0-1-1,0 1 1,2 0-1,-1 0 1,1 0-1,0 0 1,1 1 0,8-13-1,-12 20 91,1-1 0,-1 1 1,0-1-1,1 1 0,-1 0 0,1-1 0,-1 1 0,1 0 0,-1 0 0,1 0 1,0 1-1,-1-1 0,1 0 0,0 1 0,0-1 0,0 1 0,3-1 1,-2 1 5,-1 0 1,0 0 0,1 1 0,-1-1 0,0 1-1,1-1 1,-1 1 0,0 0 0,0 0 0,1 0 0,-1 0-1,3 2 1,1 2 41,1 1 1,-1 0-1,-1-1 0,1 2 0,-1-1 0,0 1 0,5 8 1,1 3 291,0 1 0,10 28 0,-20-44-260,0 1 1,0-1-1,1 0 0,0 0 1,-1 1-1,1-1 1,5 5-1,-7-8-62,0 1 1,0-1 0,0 0-1,0 0 1,0 0-1,0 1 1,1-1 0,-1 0-1,0 0 1,0 0-1,0 1 1,0-1-1,1 0 1,-1 0 0,0 0-1,0 0 1,0 0-1,1 0 1,-1 1-1,0-1 1,0 0 0,1 0-1,-1 0 1,0 0-1,0 0 1,0 0-1,1 0 1,-1 0 0,0 0-1,0 0 1,1 0-1,-1 0 1,0 0 0,0 0-1,1 0 1,-1 0-1,0 0 1,0-1-1,0 1 1,1 0 0,-1 0-1,0 0 1,0 0-1,0 0 1,1 0-1,-1-1 1,0 1 0,0 0-1,0 0 1,0 0-1,1-1 1,-1 1 0,0 0-1,0 0 1,0 0-1,0-1 1,0 1-1,0 0 1,0 0 0,0-1-1,7-14 483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9098,'-9'1'4545,"8"6"-168,10 13-2913,-2 7 88,2 24 73,-1 5-225,-1 23-528,-2-19-176,2 0-223,2 43-145,7 9-192,-8-32-48,0-45 40,0-13-248,-5-19-1065,4-8-735,-7-27-4809,0-7 4408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9570,'2'-3'628,"0"1"1,0 0-1,0 0 1,0 0-1,1 0 1,-1 0-1,0 1 1,1-1-1,4-2 1,-2 2-133,-1 1 0,1-1 0,0 1 0,-1 0 0,7-1 0,2 1 130,-1 1 0,1 0 0,21 4 0,-7 0 450,47 14-1,-60-13-851,-1 0 1,1 0-1,-1 1 0,0 1 0,14 10 0,-25-16-195,0 0 1,0 1 0,0-1 0,-1 1-1,1 0 1,0 0 0,-1-1-1,1 1 1,-1 0 0,0 0 0,1 0-1,-1 1 1,0-1 0,0 0 0,0 0-1,-1 0 1,1 1 0,0-1-1,-1 1 1,0-1 0,1 0 0,-1 1-1,0-1 1,0 1 0,0-1 0,-1 0-1,1 1 1,-1-1 0,1 0-1,-3 5 1,0 0 28,0 0 0,-1 0 0,0 0 0,0-1 0,-6 7-1,-28 29 133,28-32-164,-24 23-6,-48 35 0,35-30-1226,45-37 620,0 1-1,0-1 1,0 1-1,0 0 1,0-1-1,1 1 1,-1 0-1,1 0 1,-2 3-1,15 1-1429</inkml:trace>
  <inkml:trace contextRef="#ctx0" brushRef="#br0" timeOffset="0.57">445 347 9538,'7'5'658,"0"0"0,0 1-1,-1 0 1,0 0 0,0 0 0,0 1-1,-1 0 1,0 0 0,0 0 0,-1 1 0,0 0-1,0 0 1,-1 0 0,0 0 0,3 12-1,-1 4 318,0 1-1,-2 0 0,-1 0 0,-1 27 0,-1-48-869,0 1 0,0-1-1,0 0 1,0 1-1,1-1 1,0 0 0,0 0-1,0 0 1,0 1 0,3 4-1,-7-23 132,0 4-233,0 0-1,0-1 1,0 1-1,2-1 1,-1 1 0,1-1-1,1 0 1,0 1-1,0-1 1,4-21-1,-3 27-2,2-12-1,1 0 0,0 0 0,1 0 0,11-25 0,-15 40 2,0 0-1,1 0 1,-1 1-1,0-1 1,0 0-1,1 0 1,-1 1 0,1-1-1,0 1 1,-1-1-1,1 1 1,0 0-1,0-1 1,0 1 0,0 0-1,0 0 1,0 0-1,0 1 1,2-2-1,2 2-1,-1-1-1,1 1 0,-1 0 0,1 0 0,-1 1 0,8 1 1,13 2-111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73 9298,'-5'-54'3583,"5"53"-3401,0 0 0,0 0 0,-1 0 0,1-1 0,0 1-1,-1 0 1,1 0 0,-1 0 0,1 0 0,-1 0-1,-1-2 1,2 3-105,-1-1-1,1 1 0,-1 0 1,1 0-1,0-1 0,-1 1 1,1 0-1,-1 0 0,1-1 0,-1 1 1,1 0-1,-1 0 0,1 0 1,-1 0-1,1 0 0,-1 0 1,1 0-1,-1 0 0,0 0 1,-1 0 124,0 1 0,0-1 0,1 1 0,-1 0 0,0 0 0,0 0 0,0 0 0,-2 2 0,2-2-19,-4 4 114,0 0-1,1 0 1,0 1-1,0-1 1,0 1-1,0 0 0,1 0 1,-4 10-1,7-16-277,-10 20 359,1 0 0,1 1 0,1 0-1,0 0 1,2 1 0,1 0 0,-6 44 0,8-23-47,2 0 0,1-1-1,8 55 1,-4-70-207,1-1 0,0 0 0,16 40 0,-17-54-109,2 1 0,0-1-1,0 0 1,1-1 0,0 0 0,1 0-1,0 0 1,1-1 0,10 9 0,-14-14-180,1-1 0,-1 0 0,1 0 1,0-1-1,1 0 0,-1 0 1,7 2-1,-8-3 41,0-2 1,-1 1-1,10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128 235 8114,'8'0'663,"-5"-1"-285,1 1 1,-1 0-1,1-1 1,-1 0-1,7-2 1,-10 3-314,1 0-1,-1-1 1,1 1 0,-1 0-1,0-1 1,1 1-1,-1 0 1,1-1 0,-1 1-1,0-1 1,1 1 0,-1 0-1,0-1 1,1 1-1,-1-1 1,0 1 0,0-1-1,0 0 1,1 1-1,-1-1 1,0 1 0,0-1-1,0 1 1,0-1 0,0 1-1,0-1 1,0 0-1,0 1 1,0-1 0,0 1-1,0-1 1,-1 1 0,1-1-1,0 1 1,0-1-1,0 1 1,-1-1 0,1 1-1,0-1 1,-1 0 0,-1-2 123,0-1 0,-1 1 0,1 0 1,-1-1-1,0 1 0,0 0 1,0 1-1,0-1 0,0 1 0,-1-1 1,1 1-1,-7-3 0,7 4-132,0-1-1,0 1 1,0 0 0,0 0-1,0 0 1,-1 1-1,1-1 1,0 1 0,-1-1-1,1 1 1,0 0-1,0 0 1,-1 1 0,1-1-1,0 1 1,-4 1-1,3-1 21,0 1 0,0 0 0,1 1 0,-1-1 0,0 1 0,1-1 0,0 1 0,-1 0 0,1 0 0,1 1 0,-1-1 0,0 1-1,1-1 1,-1 1 0,1 0 0,-3 8 0,3-8 19,1 1 0,-1 0 0,1 0 0,0 0 0,1 0 0,-1 0 1,1 0-1,0 0 0,0 1 0,0-1 0,1 0 0,0 0 0,0 0 0,3 9 0,0-6-29,0 1 1,0-1-1,1 0 1,0 0 0,1 0-1,0-1 1,0 0-1,0 0 1,1 0-1,0-1 1,0 0-1,1-1 1,0 1-1,0-1 1,0-1-1,10 5 1,-10-6-41,-1 0 1,1 0-1,-1-1 1,1-1-1,0 1 1,0-1-1,0 0 1,0-1-1,0 0 1,0 0-1,0 0 0,0-1 1,0-1-1,-1 1 1,1-1-1,0-1 1,-1 1-1,1-1 1,9-5-1,-7 1 3,0 0 0,0-1 0,-1 0 0,0 0-1,0-1 1,-1 0 0,0 0 0,0-1 0,-1 0 0,-1-1-1,0 1 1,0-1 0,-1 0 0,7-23 0,-8 23-3,-2 0 0,1 0 0,-1 0 0,-1 0 0,0 0 0,-1 0 0,0 0 0,0-1 0,-1 1 0,-1 0 0,0 0 0,0 0 0,-1 1 0,-1-1 0,0 0 0,-7-13 0,9 20-15,-1 0 0,1 0 0,-1 1 0,0-1 0,-1 0 1,1 1-1,-1 0 0,1 0 0,-1 0 0,0 0 0,0 1 0,0-1 0,0 1 0,-1 0 0,1 0 0,-1 1 0,1-1 0,-1 1 0,0 0 0,1 1 1,-1-1-1,0 1 0,0-1 0,-4 2 0,-7 0-281,0 1-1,0 0 1,0 2 0,0 0 0,-25 10 0,33-11-555,0 0 0,0 1-1,0 0 1,1 1 0,-1 0 0,-8 7 0,-1 2-1098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 10962,'-1'0'328,"0"0"0,0 0-1,0 0 1,0 0 0,0 1-1,0-1 1,0 0 0,0 1 0,0-1-1,0 1 1,0 0 0,0-1-1,0 1 1,0-1 0,0 1-1,0 0 1,1 0 0,-1 0-1,0-1 1,0 3 0,-2 1 198,0 1 0,1 0 0,-3 6 0,-1 5 170,1-1 0,0 2 1,1-1-1,-2 22 0,5-30-532,0 1 0,1-1 0,0 1-1,1 0 1,-1-1 0,2 0 0,-1 1 0,1-1 0,0 0 0,5 12 0,-5-16-147,0 0 0,0-1 0,0 1 0,1-1 0,-1 0-1,1 0 1,0 0 0,0 0 0,0 0 0,0 0 0,0-1 0,0 1 0,1-1 0,-1 0-1,1 0 1,0-1 0,0 1 0,-1-1 0,1 1 0,0-1 0,0 0 0,0-1 0,0 1-1,1-1 1,-1 0 0,0 0 0,0 0 0,0 0 0,0-1 0,0 0 0,0 1 0,0-2-1,0 1 1,0 0 0,0-1 0,-1 0 0,1 1 0,-1-2 0,1 1 0,-1 0 0,4-4 0,-3 3-17,0-1 1,0 0 0,-1 1 0,1-2 0,-1 1 0,0 0 0,0-1 0,-1 1-1,1-1 1,-1 0 0,0 0 0,0 0 0,-1 0 0,1 0 0,0-5 0,-1 3 2,-1-1-1,0 1 1,0 0 0,-1 0 0,1 0 0,-2 0 0,1 0 0,-1 0-1,0 0 1,-4-9 0,2 7 1,0 1 0,-1-1 1,0 1-1,-1 0 0,1 0 0,-1 1 0,-12-11 0,13 12-2,-1 2 0,0-1 0,0 1 0,-1 0 0,1 0-1,-1 0 1,0 1 0,0 0 0,-12-3 0,16 5 0,1 0 0,0 1 0,0 0 0,-1-1 0,1 1 0,0 0 0,-1 0 0,1 0 0,0 1 0,-1-1 1,1 0-1,0 1 0,0-1 0,0 1 0,-4 2 0,4-2-27,0 0 0,1 1 0,-1-1 0,1 1 0,-1-1 1,1 1-1,-1 0 0,1 0 0,0-1 0,0 1 0,0 0 0,0 0 0,0 0 1,1 0-1,-1 0 0,0 0 0,1 3 0,-1-3-154,1 1-1,-1-1 0,1 1 1,0 0-1,0-1 1,0 1-1,0-1 0,1 1 1,-1-1-1,1 1 1,0 2-1,0-3-304,0 0 1,0 0-1,0 0 1,0 0-1,1 0 1,-1 0-1,0-1 1,1 1-1,-1 0 1,1-1-1,0 1 1,-1-1-1,5 3 1,20 7-2406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9178,'3'1'419,"1"1"1,0-1-1,0 1 0,-1 0 1,1 0-1,-1 0 0,0 0 1,1 1-1,-1-1 1,0 1-1,0 0 0,-1 0 1,1 0-1,0 0 0,-1 0 1,0 1-1,0-1 0,0 1 1,0 0-1,-1-1 1,2 5-1,5 20 1315,-1-1 0,6 48 0,-13-74-1714,5 31 744,-1-8-98,1 26 0,-2-29-328,-5-25-353,1-1 0,-1 1-1,1-1 1,0 1 0,0-1-1,0 0 1,0 0 0,1 1 0,0-1-1,0 0 1,1 0 0,-1 0-1,1 1 1,1-7 0,30-82-73,-30 87 92,0 1 0,1 0 0,0-1 0,0 1 0,0 0 0,6-6 0,-8 10 0,-1 0 0,1 0-1,0 0 1,0 1 0,-1-1 0,1 0-1,0 1 1,0-1 0,0 1 0,0-1-1,0 1 1,0-1 0,0 1 0,0-1-1,0 1 1,0 0 0,0 0 0,0 0-1,0 0 1,0 0 0,0 0 0,0 0-1,0 0 1,0 0 0,1 0 0,-1 0-1,0 0 1,0 1 0,0-1 0,0 1-1,0-1 1,0 0 0,-1 1 0,1 0-1,0-1 1,0 1 0,0 0 0,0-1-1,-1 1 1,1 0 0,0 0 0,0-1-1,0 3 1,5 6 35,0 1-1,0 0 1,-1 0 0,-1 0-1,0 0 1,4 16-1,4 7 44,-8-20-107,8 15 177,-11-26-238,0 0 0,0-1 0,0 1 0,0 0 0,1-1 0,-1 1 0,0-1 0,1 0 0,-1 1 0,1-1 0,0 0 0,2 1 0,-3-1-19,-1-1 0,1 0-1,0 1 1,0-1 0,0 0-1,0 0 1,0 0 0,0 1-1,0-1 1,0 0-1,0 0 1,1-1 0,13-4-714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0 230 9986,'6'3'1710,"0"-1"0,0 1 0,12 1-1,-11-2-1285,-1-1 0,1-1 0,0 1-1,12-1 1,-16-1-248,0 1 0,-1-1 0,1 0 0,0 0 0,0 0 0,-1 0 0,1 0 0,-1 0 0,1-1 0,-1 1 0,0-1 0,0 0 0,1 0 0,2-3 0,0-1 113,0-1 1,0 0-1,5-9 1,-10 16-284,6-13 95,0 0 0,0-1 0,-2 1 0,1-1 0,-2 0 1,4-25-1,-7 34-91,1 1 1,-1-1 0,0 0 0,-1 0 0,1 1-1,-1-1 1,0 0 0,-1-6 0,1 10 1,1 0-1,-1 0 1,1 0 0,0 0 0,-1 0 0,0 0 0,1 1 0,-1-1 0,1 0 0,-1 0 0,0 0 0,0 0 0,0 1-1,1-1 1,-1 0 0,0 1 0,0-1 0,0 1 0,0-1 0,0 1 0,0-1 0,0 1 0,0 0 0,0-1-1,0 1 1,0 0 0,-1 0 0,1 0 0,0 0 0,0 0 0,0 0 0,0 0 0,0 0 0,0 0 0,0 0 0,0 1-1,0-1 1,0 0 0,0 1 0,-2 0 0,0 1 50,-1 0-1,0 0 1,1 0-1,-1 0 1,1 0-1,0 1 1,-1 0-1,1 0 1,1 0-1,-1 0 1,-4 6-1,4-4 16,-1 1 0,2 0 0,-1 0 0,0 0-1,1 0 1,0 0 0,-1 7 0,2-3 31,0 0 0,0 0-1,0 1 1,1-1 0,1 0 0,0 0 0,0 0 0,1 0-1,5 16 1,-5-21-68,0 0-1,0-1 0,0 1 1,1-1-1,0 1 0,0-1 1,0 0-1,0 0 0,1 0 1,-1 0-1,1 0 0,0-1 1,0 0-1,1 0 0,4 3 1,-4-3-35,1-1 1,0 0-1,0 1 1,1-2 0,-1 1-1,0-1 1,0 0-1,1 0 1,-1-1-1,1 0 1,11-1-1,-6 0-665,23-7-1,15-9-3581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11378,'4'1'457,"-1"0"-1,1 1 0,-1-1 1,1 1-1,-1 0 0,1 0 0,-1 0 1,0 0-1,0 0 0,0 1 0,0-1 1,0 1-1,-1 0 0,1 0 0,-1 0 1,3 4-1,3 7 368,0 0-1,10 23 1,0 6 492,-6-11-278,31 54-1,-37-76-766,-9-18 175,-3-8-314,-17-46-57,11 29-64,9 27-9,2-2 0,-1 1-1,1 0 1,0 0 0,0 0 0,1-1-1,0 1 1,0 0 0,3-13 0,-2 12-2,0-8-1,1 1 0,1 1 0,1-1 0,0 0 0,1 1 0,0 0 0,1 0 0,10-17 1,-15 28-49,1 1 1,0-1-1,0 1 1,0 0-1,0 0 1,0 0-1,0 0 1,4-2-1,-5 3-41,0 1 0,0-1 1,0 1-1,1-1 0,-1 1 0,0-1 0,0 1 0,1 0 1,-1-1-1,0 1 0,1 0 0,-1 0 0,0 0 0,0 0 0,1 0 1,-1 1-1,0-1 0,1 0 0,-1 1 0,3 0 0,-1 1-100,1 0-1,0 1 0,5 4 1,-9-7 187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8618,'1'2'369,"1"0"-1,0-1 1,-1 1 0,1-1 0,0 0 0,0 0-1,0 1 1,0-1 0,0 0 0,0-1-1,1 1 1,1 0 0,0 0 148,0-1 0,-1 0 1,1-1-1,0 1 0,-1-1 0,1 1 0,0-1 1,-1 0-1,5-2 0,3-2-269,0 0 0,0 0-1,0-1 1,-1 0 0,0-1 0,-1 0 0,1-1 0,8-9-1,-11 10-186,-1 0-1,0 0 0,0-1 1,-1 1-1,0-1 0,0 0 0,-1-1 1,0 1-1,0-1 0,-1 0 1,3-13-1,-5 18-12,-1 0 0,1 0 1,-1 0-1,0-1 0,-1 1 1,1 0-1,-1 0 0,0 0 0,0 0 1,0 0-1,0 0 0,-1 0 0,1 0 1,-4-5-1,4 8-3,0-1 1,-1 0-1,1 1 1,0-1-1,0 1 0,-1-1 1,1 1-1,-1 0 0,0-1 1,1 1-1,-1 0 1,0 0-1,1 0 0,-1 1 1,0-1-1,0 0 1,0 1-1,0-1 0,0 1 1,0-1-1,0 1 1,0 0-1,0 0 0,0 0 1,0 0-1,0 0 0,0 1 1,0-1-1,0 0 1,0 1-1,-2 0 0,0 1-13,0 0-1,0 0 0,0 0 0,0 0 0,1 0 1,-1 1-1,1-1 0,-1 1 0,1 0 1,0 0-1,0 0 0,0 1 0,1-1 0,-1 1 1,1-1-1,0 1 0,0 0 0,0 0 0,0 0 1,1 0-1,0 0 0,-1 1 0,2-1 1,-1 0-1,0 0 0,1 1 0,0-1 0,0 0 1,0 1-1,0-1 0,1 1 0,0-1 0,0 0 1,0 0-1,0 0 0,1 0 0,-1 0 1,1 0-1,0 0 0,0 0 0,4 4 0,-3-4-36,1 0 0,-1-1-1,1 1 1,0-1-1,0 0 1,0 0 0,0 0-1,0-1 1,1 1 0,0-1-1,-1 0 1,1 0-1,0-1 1,0 0 0,0 1-1,-1-2 1,7 2-1,1-2-553,0 0 0,0 0 0,0-1 0,0-1 0,0 0 0,16-5 0,16-6-764</inkml:trace>
  <inkml:trace contextRef="#ctx0" brushRef="#br0" timeOffset="1">529 6 11042,'-17'-5'4817,"-2"13"-2136,2 5-721,-5 11-271,-3 5-337,10 5-504,1-3-176,14 4-256,5-2-79,2-5-177,9 2-48,4-13-64,4-1-16,9-11-40,0-6-408,2-11 2056,1-9-1336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19 278 12467,'1'1'196,"0"0"1,0-1 0,0 1-1,0-1 1,0 1 0,0-1 0,0 0-1,0 1 1,0-1 0,0 0-1,0 0 1,0 1 0,0-1-1,0 0 1,0 0 0,0 0-1,0 0 1,0-1 0,0 1-1,0 0 1,0 0 0,0 0 0,0-1-1,0 1 1,0-1 0,0 1-1,0-1 1,-1 1 0,1-1-1,0 1 1,0-1 0,0 0-1,0 1 1,-1-1 0,1 0 0,0 0-1,-1 0 1,1 0 0,11-12 526,-1-1 1,17-29-1,-23 34-699,0 0-1,-1-1 1,0 1 0,-1-1 0,0 0-1,2-12 1,-3 11-8,0 1-1,-1 0 1,0-1 0,-1 1-1,0 0 1,-1-1 0,-2-15-1,2 25-5,1-1 0,0 1 0,-1 0 0,1 0-1,-1-1 1,0 1 0,1 0 0,-1 0 0,0 0-1,0 0 1,0 0 0,0 0 0,1 0 0,-1 0-1,-1 0 1,1 1 0,0-1 0,0 0-1,0 0 1,0 1 0,0-1 0,-1 1 0,1-1-1,0 1 1,0 0 0,-1 0 0,1-1 0,0 1-1,-3 0 1,2 0 29,-1 0 0,0 1 0,0-1 0,0 1 0,0 0 0,0-1 0,1 1 0,-1 1 0,0-1 0,1 0 0,-1 1 0,-3 2 0,1 0 46,0 1 0,0 0 1,0 0-1,0 1 0,1 0 1,0 0-1,0 0 0,0 0 1,1 0-1,0 1 0,0 0 1,-1 6-1,0-1 43,2-1 0,-1 1 1,1 0-1,1 0 0,0 0 0,1 19 1,1-26-88,0 1 1,0-1 0,0 1-1,1-1 1,-1 0-1,1 0 1,1 0-1,-1 0 1,1 0 0,0 0-1,0 0 1,0-1-1,8 8 1,-9-9-68,0-1 0,1 0 0,-1 0 1,1 0-1,-1 0 0,1-1 0,0 1 0,0-1 0,0 1 0,0-1 1,0 0-1,0 0 0,0 0 0,1-1 0,-1 1 0,0-1 1,0 0-1,1 1 0,-1-2 0,0 1 0,0 0 0,0-1 0,1 1 1,4-3-1,0 0-120,0-1 0,0 0 0,-1-1 0,1 0 0,7-7 0,-8 7 188,28-23-274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7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15 205 8450,'5'20'4601,"2"5"-824,0 6-1617,1 1-176,0-2-503,-2-2-305,2-10-600,-1-8-232,0-12-760,-2-9-792,-2-14 776</inkml:trace>
  <inkml:trace contextRef="#ctx0" brushRef="#br0" timeOffset="1">0 0 11811,'7'11'5097,"4"3"-2769,-2 1-1040,3 2-175,-1-2-625,-2-3-104,0-4-1592,2 1 1000,2 2-121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7962,'26'10'1936,"30"15"1,-53-23-1657,-1 0 0,1-1 1,0 2-1,0-1 1,-1 0-1,0 1 1,1-1-1,-1 1 1,0-1-1,0 1 1,0 0-1,-1 0 1,1 0-1,-1 0 1,1 0-1,-1 1 0,0-1 1,1 7-1,0-3 315,4 18 1864,3 31 0,-6-31-973,8 30 0,-11-53-1426,1 0 0,0 0 1,0 0-1,0 0 0,0 0 0,0 0 0,0 0 0,0 0 1,1 0-1,-1 0 0,3 2 0,-3-4-50,0 1 0,0 0 0,0-1 0,0 1 0,0 0 0,0-1 0,0 1 0,0-1 0,1 0 0,-1 1 0,0-1-1,0 0 1,1 0 0,-1 0 0,0 0 0,0 0 0,1 0 0,-1 0 0,0 0 0,2-1 0,-1 1-9,-1-1 1,0 1-1,0-1 0,0 0 1,0 1-1,0-1 0,0 0 1,0 1-1,0-1 0,0 0 0,-1 0 1,1 0-1,0 0 0,1-1 1,8-17-6,-10 18 4,71-159-3094,-59 128 2046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12 129 11851,'-9'78'4054,"9"-77"-3956,0 0-1,0 0 1,0 0 0,0 0 0,0 0 0,0 0 0,0 0 0,0 0 0,1 0-1,-1 0 1,0 0 0,1 0 0,-1 0 0,0 0 0,1 0 0,-1 0 0,1 0-1,-1-1 1,1 1 0,0 0 0,-1 0 0,1-1 0,0 1 0,0 0-1,-1-1 1,1 1 0,0-1 0,1 1 0,0 0 51,0-1 1,0 1-1,-1-1 0,1 0 1,0 0-1,0 0 0,0 0 1,0 0-1,3-1 0,-2 1 171,0-1-211,0 0 0,1 0 0,-1 0 0,0 0 0,0 0 0,0 0 0,0-1 0,-1 0 0,1 1 0,0-1 0,-1 0 0,1 0 0,-1-1 0,1 1 0,-1 0 0,0-1 0,0 0 0,0 1 0,2-5 0,0-1-64,-1 1 1,1-1-1,-1 0 1,0 0-1,-1 0 1,2-13-1,-3 13-26,0-1-1,-1 1 1,0-1-1,0 1 1,-1-1-1,-3-13 1,3 18-11,0 0 1,0 1-1,-1-1 0,1 1 1,-1-1-1,0 1 0,-3-5 1,3 6-2,1 0 0,-1 1 0,1-1 0,-1 1 0,0 0 0,1-1 0,-1 1 0,0 0 1,0 0-1,0 0 0,0 0 0,0 0 0,0 1 0,-3-2 0,3 2 8,0 0 0,1 0 0,-1 0 0,0 0 0,0 1 0,0-1 0,0 0 0,0 1 0,0-1 0,1 1 0,-1 0 0,0-1 0,0 1 0,1 0 0,-1 0 0,1 0 0,-1 0 0,1 0 0,-1 1 0,1-1 0,-1 0-1,1 1 1,0-1 0,0 1 0,0-1 0,-2 4 0,0 1 73,0 1-1,-1-1 1,2 1-1,-1 0 1,-2 13 0,3-11 7,1 0 1,0 0-1,0 0 1,1 0 0,0 0-1,1 0 1,0 0-1,2 10 1,-2-15-77,0 0-1,0-1 1,0 1 0,1-1 0,-1 0 0,1 1-1,0-1 1,0 0 0,0 0 0,0 0-1,1 0 1,-1-1 0,1 1 0,0 0 0,-1-1-1,1 0 1,0 0 0,1 0 0,-1 0-1,0 0 1,1-1 0,6 3 0,-5-3-76,0 0 1,0 0-1,0-1 1,0 0 0,0 1-1,0-2 1,0 1-1,1-1 1,-1 0-1,0 0 1,8-3 0,5-2-1171,30-18 0,-20 10-233,-18 9 1007,0 0-1,0 1 0,1 0 0,-1 1 1,1 0-1,0 1 0,18-3 0,-27 5 482,0 0 0,1 0 0,-1 1 0,0-1 0,0 0-1,1 1 1,-1-1 0,0 1 0,0 0 0,0-1 0,0 1-1,0 0 1,0 1 0,0-1 0,0 0 0,0 0 0,0 1-1,2 1 1,-2 0 166,0 1-1,1-1 1,-1 0 0,-1 1-1,1-1 1,0 1-1,-1-1 1,0 1-1,2 6 1,2 14 1083,3 11 827,-3-26-1012,-4-10-579,-3-5 119,-2-3-585,1-1-1,0 1 0,1-1 1,0 0-1,1 0 0,-1-14 1,2 22-54,0-1 0,0 0 0,0 0 0,1 1 0,-1-1 0,1 0 1,0 1-1,0-1 0,0 1 0,0-1 0,0 1 0,1-1 1,-1 1-1,1 0 0,-1 0 0,1-1 0,0 1 0,0 0 0,3-2 1,7-9-276,25-35-1872,-35 44 1908,1 0-61,0 0 0,0 0 0,0 0-1,6-4 1,-3 3 60,1 1 0,1 0 0,8-4 0,-16 8 236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34 7954,'46'11'3724,"-45"-11"-3404,1 1-1,-1-1 0,1 0 0,-1 0 0,0 0 0,1 0 0,-1 0 0,3 0 1,-4 0-231,0 0 0,0 0 0,1-1 0,-1 1 0,0 0 0,1 0 0,-1 0 0,0 0 0,0 0 0,0 0 0,1-1 0,-1 1 0,0 0 0,0 0 0,0 0 1,1-1-1,-1 1 0,0 0 0,0 0 0,0-1 0,0 1 0,0 0 0,1 0 0,-1-1 0,0 0 89,0 0 0,0 0-1,0 0 1,-1 0 0,1 1 0,0-1 0,0 0 0,-1 0-1,1 0 1,0 0 0,-1 0 0,1 1 0,-1-1-1,0-1 1,-1-1-43,0 1 0,-1 0 0,1 0 0,0 0 0,-1 0 0,1 0 0,-1 1 0,0-1 0,1 1 0,-1 0 0,0-1 0,0 1 0,0 1 0,0-1 1,0 0-1,0 1 0,0-1 0,0 1 0,0 0 0,0 0 0,0 0 0,0 0 0,0 1 0,-6 1 0,5-1-80,0 0 0,1 0 0,-1 0 0,1 1 0,0-1 0,-1 1 0,1 0 0,0 0 0,0 0 0,0 1 0,0-1 0,0 1 0,1-1 0,-1 1 0,1 0 0,0 0 0,0 0 0,0 0 0,0 1 0,0-1 0,-1 4 0,-1 7 23,1 1 0,1 0-1,0-1 1,1 1 0,0 18-1,9 76 140,-1-53-112,3 0-1,22 71 1,-28-112-109,13 47 100,-15-53-129,-1 1 1,1-1 0,-2 1 0,0 13-1,0-23-14,1 1 1,-1-1-1,0 1 0,0-1 0,0 1 0,0-1 0,0 1 0,0-1 0,0 0 1,-1 1-1,1-1 0,0 1 0,0-1 0,0 1 0,0-1 0,-1 1 1,1-1-1,0 0 0,0 1 0,-1-1 0,1 0 0,0 1 0,0-1 0,-1 0 1,1 1-1,-1-1 0,1 0 0,0 1 0,-1-1 0,1 0 0,-1 0 0,1 0 1,0 1-1,-1-1 0,1 0 0,-1 0 0,1 0 0,-1 0 0,1 0 0,-1 0 1,1 0-1,-1 0 0,1 0 0,0 0 0,-1 0 0,1 0 0,-1 0 1,-14-6-777</inkml:trace>
  <inkml:trace contextRef="#ctx0" brushRef="#br0" timeOffset="1">0 239 11466,'22'-3'4745,"7"3"-2792,8 5-201,4 2-599,-1-2-305,7 1-520,3-5-168,6 0-1641,0 1 9,3 7 728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1543 59 10058,'26'-48'4026,"-26"47"-3941,1 1 0,-1 0 0,0 0 0,0-1 0,0 1 0,0 0 0,1 0 0,-1-1 0,0 1 0,0 0 0,0-1 1,0 1-1,0 0 0,0-1 0,0 1 0,0 0 0,0-1 0,0 1 0,0 0 0,0-1 0,0 1 0,0 0 0,0-1 0,0 1 0,0 0 0,0-1 0,0 1 0,0 0 0,-1-1 0,1 1 0,0 0 0,0-1 0,-9 2 1217,6 0-785,-15 1 295,0 2 0,0 1-1,0 0 1,-30 13 0,-65 40-194,103-53-500,-6 4-61,-273 152 448,9 20-446,-225 220-20,356-273-39,128-109-22,-26 28 0,43-42-20,0-1-49,11-10-158,48-50-1864,-13 14 1404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99 8674,'0'-1'512,"-1"0"0,1-1 0,-1 1 1,1 0-1,0 0 0,-1 0 0,0 0 0,1 0 0,-1 0 0,0 0 1,1 0-1,-1 0 0,0 0 0,-2-2 0,-16-13 2068,12 11-1658,-2-2-157,-31-24 1157,35 28-1768,-1 0-1,1 0 1,-1 0-1,0 1 1,0-1-1,-6 0 1,10 2-107,0 1 1,0 0 0,-1 0 0,1-1-1,0 1 1,-1 1 0,1-1 0,0 0-1,0 1 1,-1-1 0,1 1 0,0-1-1,0 1 1,-3 2 0,2-1 9,-1 0-1,1 0 1,0 0 0,-1 1-1,1 0 1,1 0 0,-5 5-1,2-2 10,0 1 0,1 0-1,0 0 1,0 1 0,1-1-1,0 1 1,-3 11 0,4-12-22,1 1 1,0-1-1,0 0 0,1 14 1,0-18-40,0-1-1,1 0 1,-1 0 0,0 0 0,1 1 0,-1-1 0,1 0-1,0 0 1,0 0 0,0 0 0,0 0 0,0 0 0,0 0-1,0 0 1,1-1 0,-1 1 0,0 0 0,1-1 0,2 3-1,-3-4-4,0 1-1,0-1 0,0 0 0,0 1 1,0-1-1,0 0 0,0 0 0,0 0 0,0 0 1,0 0-1,0 0 0,0 0 0,0 0 0,0 0 1,0-1-1,-1 1 0,2-1 0,14-6-25,36-31-80,-15 12 52,-19 13 51,24-14 0,-41 26 8,0 0-1,0 0 1,0 1 0,1-1 0,-1 1 0,0-1-1,1 1 1,-1-1 0,1 1 0,-1 0 0,0 0-1,1 0 1,-1 0 0,1 0 0,-1 0 0,1 0 0,-1 0-1,0 0 1,1 1 0,-1-1 0,0 1 0,1-1-1,-1 1 1,2 0 0,-1 1 13,0 0 0,-1-1 0,1 1 0,0 0 0,-1 0 0,0 0 0,1 0 0,-1 0 0,0 0 0,0 0 0,0 0 0,0 0 0,0 5 0,7 34 370,-6-28-186,1 0 0,4 13-1,-7-25-202,0-1-1,0 1 1,1-1-1,-1 1 0,0 0 1,0-1-1,1 1 1,-1 0-1,0-1 1,1 1-1,-1-1 0,0 1 1,1-1-1,-1 1 1,1-1-1,-1 1 0,1-1 1,-1 0-1,1 1 1,-1-1-1,1 0 1,0 1-1,-1-1 0,2 0 1,-2 0-87,1 0 1,0 0-1,0 0 1,-1-1-1,1 1 0,0 0 1,-1-1-1,1 1 1,0-1-1,-1 1 1,1-1-1,0 1 1,-1-1-1,1 1 0,-1-1 1,1 0-1,-1 1 1,0-1-1,1 0 1,-1 1-1,1-2 1,8-15-1910,3-2 756</inkml:trace>
  <inkml:trace contextRef="#ctx0" brushRef="#br0" timeOffset="0.99">461 54 9898,'13'16'5049,"2"2"-1416,-2 9-1545,-5 0-199,5 2-529,-5-5-296,7-5-504,2-5-207,-5-14-505,-4-5-657,-7-23-3152,-10-9 2705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1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11979,'12'10'4809,"2"0"-3049,0 0-320,1 6-544,-1-9-311,4-2-929,-4-5-777,2-9 721</inkml:trace>
  <inkml:trace contextRef="#ctx0" brushRef="#br0" timeOffset="1">317 1 6033,'13'6'4057,"-9"10"-512,-1 23-616,-2 7-329,-1 22-744,4 8-287,0 9-577,1-1-240,2-11-416,4-8-128,-1-23-40,1-5-312,2-13-992,-5-12-816,15-10 1063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23 10250,'0'-1'261,"0"1"0,1 0 0,-1-1-1,0 1 1,0-1 0,1 1 0,-1-1-1,0 1 1,0-1 0,0 1 0,0-1-1,0 1 1,0-1 0,0 1 0,0-1 0,0 1-1,0 0 1,0-1 0,0 1 0,0-1-1,0 1 1,0-1 0,0 1 0,0-1 0,-1 1-1,1-1 1,0 0 0,-1 1-47,0-1 0,0 0 1,1 1-1,-1-1 0,0 1 0,0-1 1,0 1-1,0-1 0,0 1 0,0-1 1,0 1-1,-1 0 0,-4-1 100,1 0 0,0 1 0,0-1 0,-8 2 0,10-1-266,0 0 0,0 1-1,0-1 1,0 1 0,0 0-1,0 0 1,1 0 0,-1 0-1,0 0 1,0 1 0,1-1-1,-1 1 1,1 0 0,-1 0-1,1 0 1,0 0 0,0 0-1,0 0 1,0 0 0,0 1-1,0-1 1,1 1 0,-1 0-1,1-1 1,0 1 0,0 0-1,0 0 1,0 0 0,0 0-1,0-1 1,1 1 0,-1 0-1,1 0 1,0 1 0,0-1-1,0 0 1,1 0 0,-1 0-1,1 0 1,-1-1 0,1 1-1,2 6 1,0-4-17,-1 0-1,1 1 1,0-1 0,0-1 0,0 1-1,0 0 1,1-1 0,0 1-1,0-1 1,6 4 0,4 2 160,0 0 0,17 8 0,-15-10 283,23 18 0,-37-24-397,0-1 0,0 0-1,-1 1 1,1 0 0,0-1 0,-1 1-1,1 0 1,-1 0 0,0 0 0,2 3-1,-3-4-43,0 0-1,1 0 1,-1 0-1,0 0 1,0 0-1,0 0 1,0 0-1,0 0 1,-1 0-1,1 0 1,0 0-1,0 0 0,-1-1 1,1 1-1,0 0 1,-1 0-1,1 0 1,-1 0-1,1 0 1,-1-1-1,1 1 1,-1 0-1,0-1 1,1 1-1,-1 0 0,0-1 1,0 1-1,0 0 1,-5 3 59,0-1-1,1 1 1,-1-1-1,0 0 1,-1-1 0,1 0-1,0 0 1,-11 2 0,-55 5-476,68-8 286,3-1-10,-1 0 0,1 0 0,0 0 0,0 0 0,0 0 0,-1 0 0,1 0 0,0 0 0,0 0 0,0-1 0,0 1 1,0 0-1,-1-1 0,1 1 0,0-1 0,0 1 0,0-1 0,0 0 0,-1 0 0,1 0-208,1-1 0,-1 1 0,0 0 0,1 0 0,-1-1 0,1 1-1,-1-1 1,1 1 0,0 0 0,-1-1 0,1 1 0,0-1 0,0 1 0,0-1 0,0 1 0,0-1-1,1-1 1,4-29-1984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11570,'24'2'4641,"-6"14"-2488,10 6-657,4 17 65,11 8-97,3 11-384,1 3-192,1 4-280,-6 5-119,-10 4-177,-8 1-48,-18 2-72,-8-1-16,-10-12 56,-4-2-304,-2-21-1088,-1-11-33,8-18 473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1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40 5833,'24'-37'8058,"-24"37"-8003,0 0-1,0 0 1,0 0-1,0 0 1,0 0-1,0 0 1,0 0 0,0 0-1,0-1 1,0 1-1,0 0 1,0 0-1,0 0 1,0 0 0,0 0-1,0 0 1,0 0-1,0 0 1,0 0-1,0 0 1,0 0 0,0 0-1,0 0 1,0-1-1,0 1 1,0 0 0,0 0-1,0 0 1,0 0-1,0 0 1,0 0-1,0 0 1,0 0 0,0 0-1,0 0 1,0 0-1,0 0 1,0 0-1,0 0 1,0 0 0,0 0-1,0 0 1,0 0-1,0-1 1,-1 1-1,1 0 1,0 0 0,0 0-1,0 0 1,0 0-1,0 0 1,0 0-1,0 0 1,0 0 0,0 0-1,0 0 1,0 0-1,0 0 1,0 0-1,-1 0 1,-4 2 1236,-33 19 1292,-80 41-1052,103-55-1289,1 1-1,-14 10 1,24-15-170,0 0 1,1 0-1,-1 0 1,1 0-1,0 1 1,0-1-1,0 1 1,0 0-1,1 0 1,0 0-1,-4 8 1,5-9-54,0-1-1,1 0 1,0 1 0,-1-1-1,1 1 1,0-1 0,0 1-1,1-1 1,-1 1 0,0-1-1,1 1 1,-1-1 0,1 0-1,0 1 1,0-1 0,0 0-1,0 0 1,0 1 0,1-1-1,-1 0 1,1 0 0,-1 0-1,1 0 1,0-1 0,3 4-1,2 1 12,1-1-1,0 1 0,0-1 0,0-1 0,12 6 0,4-1 123,36 10 1,7 1-947,-56-15-445,-11-2 516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11058,'-5'10'4649,"10"-6"-2160,2 0-593,7 6-87,5-4-217,7 2-576,4 0-248,0-8-376,1 0-15,-3-5-722,2-4 297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9386,'0'-4'4001,"0"7"-1881,4 6-215,5 16-289,-1 8-128,4 15-399,-4 4-209,0-3-240,0 1-88,3-14-224,-1-5-96,2-1-112,0-10-48,-5 1-56,0-4-280,-6-6-896,-1 0-809,-1-6 1129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10898,'-11'6'3983,"11"-6"-3932,-1 0 0,1 0 0,0 1 1,0-1-1,0 0 0,0 0 1,0 0-1,0 0 0,0 0 1,0 0-1,0 0 0,0 0 0,0 0 1,0 1-1,0-1 0,0 0 1,0 0-1,0 0 0,0 0 1,0 0-1,0 0 0,0 0 0,0 0 1,0 0-1,1 0 0,-1 1 1,0-1-1,0 0 0,0 0 1,0 0-1,0 0 0,0 0 1,0 0-1,0 0 0,0 0 0,0 0 1,0 0-1,0 0 0,0 0 1,1 0-1,-1 0 0,0 0 1,0 0-1,0 0 0,0 0 0,0 0 1,0 1-1,0-1 0,0 0 1,0 0-1,1-1 0,-1 1 1,0 0-1,0 0 0,0 0 0,0 0 1,0 0-1,0 0 0,9 2 615,174 17 3435,4-16-2904,-175-3-1099,350-11 900,-185 3-804,-53 6-111,-91 2-48,55 10 1,-66-4-106,-22-6 53,0 0 0,1 0 0,-1 0 0,0 0-1,0 0 1,0 1 0,1-1 0,-1 0-1,0 0 1,0 0 0,0 0 0,0 0 0,1 0-1,-1 1 1,0-1 0,0 0 0,0 0-1,0 0 1,0 0 0,1 0 0,-1 1 0,0-1-1,0 0 1,0 0 0,0 0 0,0 1-1,0-1 1,0 0 0,0 0 0,0 0 0,0 1-1,0-1 1,0 0 0,0 0 0,0 1-1,0-1 1,0 0 0,0 0 0,0 0 0,0 1-1,0-1 1,0 0 0,0 0 0,0 0-1,-1 0 1,1 1 0,0-1 0,0 0 0,0 0-1,-10 7-909,-20 6-661,-10 3 491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11098,'7'23'4907,"5"9"-2346,3 4-952,2 18 419,21 108 0,-33-117-1513,-5-41-441,0 1 1,0 0-1,-1 0 1,0-1 0,1 1-1,-4 8 1,4-13-70,0 0 0,0 0 0,0 1 1,0-1-1,-1 0 0,1 0 0,0 1 0,0-1 0,0 0 0,0 0 0,-1 0 0,1 0 1,0 1-1,0-1 0,0 0 0,-1 0 0,1 0 0,0 0 0,0 0 0,-1 0 0,1 0 1,0 1-1,0-1 0,-1 0 0,1 0 0,0 0 0,0 0 0,-1 0 0,1 0 0,0 0 1,0 0-1,-1 0 0,1 0 0,0-1 0,-1 1-4,1 0-1,-1 0 1,1-1-1,-1 1 1,1 0-1,-1-1 0,1 1 1,-1-1-1,1 1 1,0 0-1,-1-1 1,1 1-1,0-1 1,-1 1-1,1-1 1,0 1-1,0-1 1,-1 1-1,1-1 1,0-1-1,-5-27-42,3 6 27,2 0 0,0-1 1,1 1-1,1 0 0,9-35 1,-9 49 14,1 0-1,0 0 1,0 1 0,1 0 0,0 0 0,1 0 0,5-8 0,-6 12 4,-1-1 0,1 1 0,0 1 0,1-1 0,-1 1 0,0-1 0,1 1 0,0 1 0,0-1 0,0 1 1,0-1-1,0 1 0,6-1 0,0 1 11,0-1 1,0 2-1,0-1 1,1 1-1,-1 1 1,20 2 0,-25-1 10,0-1 1,0 2 0,0-1 0,0 1 0,0 0-1,-1 0 1,1 0 0,-1 1 0,1 0 0,-1 0-1,0 0 1,0 1 0,0-1 0,6 8 0,-4-3 62,-2 1 0,1-1 1,-1 1-1,0 1 1,-1-1-1,0 0 1,0 1-1,-1 0 0,0 0 1,1 14-1,1 10 288,0 59-1,-5-87-351,0 9 53,0 0 1,-3 23-1,2-30-414,1-19-1390,2-10-117,5-6 615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2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10322,'8'3'2728,"1"0"0,16 2 0,-16-3-1874,0 0 0,12 5-1,-17-6-643,0 1 0,0 0 0,0 0-1,0 1 1,-1-1 0,1 1 0,-1 0 0,0 0-1,1 0 1,-1 0 0,-1 1 0,1-1 0,0 1-1,2 5 1,-3-6-176,-1-1-1,0 1 1,-1-1-1,1 1 1,0 0 0,-1-1-1,0 1 1,1-1-1,-1 1 1,0 0-1,0 0 1,0-1-1,-1 1 1,1-1 0,-1 1-1,0 0 1,1-1-1,-1 1 1,0-1-1,0 1 1,-1-1-1,1 0 1,0 1 0,-1-1-1,-2 3 1,-2 2 38,-1-1 0,0 1 1,-9 5-1,9-6 12,0 0 0,0 0-1,-7 9 1,12-13-56,1-1-1,0 1 1,0 0 0,0 0-1,0 0 1,0 0 0,-1 2-1,2-3-20,0-1 0,0 1-1,0-1 1,0 1 0,0-1-1,0 1 1,0-1-1,0 0 1,0 1 0,0-1-1,0 1 1,0-1 0,0 1-1,0-1 1,0 1 0,0-1-1,0 0 1,1 1-1,-1-1 1,0 1 0,0-1-1,1 0 1,-1 1 0,0-1-1,0 0 1,1 1-1,-1-1 1,0 0 0,1 0-1,-1 1 1,1-1 0,-1 0-1,0 0 1,1 1 0,-1-1-1,1 0 1,-1 0-1,0 0 1,1 0 0,-1 0-1,1 0 1,0 0 0,14 1 42,0 0 0,1-2 0,-1 0 0,24-4 0,-32 4-37,27-5-236,52-17 0,-81 21 30,0 1 0,0-2 0,8-3 0,7-11-260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11306,'-1'0'252,"1"0"-1,-1-1 0,0 1 0,1 0 0,-1 0 1,1 0-1,-1 0 0,1 0 0,-1 0 1,1 0-1,-1 0 0,0 1 0,1-1 0,-1 0 1,1 0-1,-2 1 0,-4 8 853,5-6-1101,-32 66 647,3 2 1,-22 82 0,37-104-592,-6 20 211,20-65-188,0-1-1,1 1 1,-1 0-1,1-1 1,0 1-1,0 0 1,0 0-1,1-1 0,-1 1 1,1 0-1,0-1 1,0 1-1,0 0 1,1-1-1,-1 1 1,1-1-1,0 0 0,-1 0 1,2 1-1,-1-1 1,0-1-1,1 1 1,-1 0-1,1 0 1,0-1-1,5 4 1,3 0 197,0 0 0,0-2 0,0 1 0,1-2 0,15 4 0,62 6 779,-39-7-578,-44-5-471,-1 0-1,1 0 0,-1 0 1,1 1-1,-1 0 0,9 4 1,-12-5-7,0 0 0,-1 1 0,1-1 0,0 0 0,-1 0 0,1 1 0,-1-1 0,0 1 0,1 0-1,-1-1 1,0 1 0,0 0 0,0-1 0,0 1 0,0 0 0,-1 0 0,1 0 0,-1 0 0,1 0 0,-1 0 0,1 0 0,-1 2 0,1 8 266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56 7114,'-6'-9'1018,"-9"-14"927,3 4 2813,10 17 384,0 4-3322,1 9-1936,0-7 672,-6 48 346,3-19-498,-1 52-1,5-67-322,1 0 0,0 0 0,1 0 0,1 0 0,0 0 0,12 32 0,-13-46-71,0 1 0,0-1-1,1 0 1,-1 1 0,1-1 0,0 0-1,0-1 1,5 6 0,-6-7-9,0-1 0,1 1 0,-1-1 0,0 1 0,0-1 0,1 0 0,-1 0 0,1 0 0,-1 0 0,1 0 0,-1-1 0,1 1 0,-1-1 0,1 0 0,0 1 0,-1-1 0,5-1 0,-1 0-4,0 0 0,0-1 0,0 1 0,-1-1 0,1-1 1,-1 1-1,0-1 0,1 0 0,-1 0 0,0-1 0,-1 1 1,6-6-1,1-1-10,-1-1 1,0 0-1,15-23 1,-14 16-59,0-1-1,-2 0 1,10-25 0,16-64-260,-24 72 279,3-18 94,-12 51 44,-1 6-6,0 14 64,0-1-24,3 82 572,-4-68-360,1-1-1,2 1 0,8 39 1,-6-51-124,0 1 0,2-1 1,9 21-1,-16-39-247,1 1 1,-1-1-1,0 1 0,0-1 0,0 1 1,1-1-1,-1 0 0,0 1 0,1-1 1,-1 1-1,0-1 0,1 0 1,-1 1-1,1-1 0,-1 0 0,1 1 1,-1-1-1,0 0 0,1 1 0,-1-1 1,1 0-1,-1 0 0,1 0 0,0 0 1,-1 0-1,1 1 0,-1-1 0,1 0 1,-1 0-1,1 0 0,-1 0 0,1 0 1,-1-1-1,1 1 0,-1 0 1,1 0-1,-1 0 0,1 0 0,-1-1 1,1 1-1,-1 0 0,1-1 0,3-1-336,-1-1-1,0 1 0,0-1 0,-1 0 0,4-3 1,-1 0 85,21-24-738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11402,'10'66'8097,"-2"0"-4276,8 52-513,-16-116-3289,1-1 0,-1 0 0,0 1-1,0-1 1,1 0 0,-1 1 0,1-1 0,-1 0-1,2 2 1,-2-3-21,0 0-1,0 0 1,1 0 0,-1 0-1,0 1 1,0-1-1,0 0 1,0 0 0,0 0-1,0 0 1,1 0-1,-1 0 1,0 0 0,0 0-1,0 0 1,0 0-1,1 0 1,-1 0 0,0 0-1,0 0 1,0 0 0,0 0-1,0 0 1,1 0-1,-1 0 1,0 0 0,0 0-1,0 0 1,0 0-1,0-1 1,0 1 0,1 0-1,-1 0 1,0 0-1,0 0 1,0 0 0,0 0-1,0 0 1,0 0-1,0-1 1,0 1 0,1 0-1,-1 0 1,0 0 0,1-3-77,0 1 0,1-1 0,-1 1 0,-1-1 0,1 0 0,0 0 0,0-3 1,2-13-436,0-4 66,1 0 0,9-27 0,-11 44 441,0 1-1,0-1 1,0 1-1,1 0 0,0 0 1,0 0-1,0 1 1,0-1-1,1 1 0,0-1 1,0 1-1,0 0 1,0 1-1,8-6 0,-10 8 35,0 0-1,0 0 0,0 0 1,0 0-1,0 0 0,0 1 0,0-1 1,0 1-1,1-1 0,-1 1 0,0 0 1,0 0-1,0 0 0,0 0 0,1 0 1,-1 1-1,0-1 0,0 1 0,3 0 1,-3 0 36,1 1 0,0-1 0,-1 1 0,1 0 0,-1-1 0,0 1 0,0 0 0,0 0 0,0 1 0,0-1 1,0 0-1,0 1 0,1 2 0,4 8 250,0 1 1,-2-1-1,7 21 1,8 46 874,-12-34-1140,-8-46-73,0 0 0,0 0 1,0 0-1,0-1 0,0 1 1,0 0-1,0 0 0,0 0 1,0 0-1,0 0 1,0 0-1,1 0 0,-1 0 1,0 0-1,0 0 0,0 0 1,0 0-1,0 0 0,0 0 1,0 0-1,0 0 0,0 0 1,0 0-1,0 0 0,0 0 1,0 0-1,0 0 0,0 0 1,0 0-1,0 0 1,0 0-1,0 0 0,0 0 1,0 0-1,0 0 0,0 0 1,0 0-1,0 1 0,0-1 1,0 0-1,0 0 0,0 0 1,0 0-1,0 0 0,1 0 1,-1 0-1,0 0 0,0 0 1,0 0-1,0 0 1,0 0-1,0 0 0,0 0 1,0 0-1,0 0 0,0 0 1,0 0-1,1-6-1360,2-9-715,-1-6 727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65 265 9530,'9'16'4817,"0"9"-1480,-3 7-1057,3 4-135,-9-3-473,-3-2-296,3-6-487,-2-7-217,2-8-336,1-8-440,1-13-1024,2-10-737,14-15 1033</inkml:trace>
  <inkml:trace contextRef="#ctx0" brushRef="#br0" timeOffset="0.99">1 0 11234,'9'11'4705,"-6"-11"-2216,-6 3-865,8 5-335,1 2-497,-1 4 208,11 2-776</inkml:trace>
  <inkml:trace contextRef="#ctx0" brushRef="#br0" timeOffset="1.99">336 165 11875,'-2'51'6897,"4"2"-3384,-1-39-2908,1-1 1,0 0-1,1 0 0,0-1 0,10 24 0,-11-31-462,1 0 0,0-1 0,0 1 0,0 0 0,0-1 0,1 0 0,0 0 0,0 0 0,8 6 0,-10-8-118,1 0 0,0-1 0,0 1 0,0-1 0,0 1 0,0-1-1,0 0 1,0 0 0,0 0 0,0-1 0,1 1 0,-1-1 0,0 0 0,0 0 0,1 0 0,-1 0-1,0 0 1,6-2 0,-4 0-61,1 0 0,-1 0 0,0 0 0,0-1 0,0 1 0,0-1 0,0-1 0,-1 1 0,1-1 0,-1 1 0,0-1 0,0-1 0,0 1 0,-1 0 0,1-1 0,-1 0 0,0 0-1,-1 0 1,1 0 0,-1 0 0,0 0 0,0-1 0,-1 1 0,1-1 0,-1 1 0,0-1 0,-1 0 0,0 1 0,0-1 0,0 0 0,0 0 0,-1 1 0,0-1 0,0 1 0,0-1 0,-4-9 0,0 7-66,0 0 1,0 0 0,0 0 0,-1 0 0,0 1 0,-1 0-1,1 0 1,-15-10 0,14 12 74,0-1 1,0 1-1,-1 1 1,0 0-1,0 0 1,0 0-1,0 1 1,0 0-1,-15-2 0,21 4 22,1 1-1,0 0 0,-1 0 0,1-1 1,-1 1-1,1 0 0,-1 0 0,1 0 0,0 1 1,-1-1-1,1 0 0,-1 0 0,1 1 1,0-1-1,-1 1 0,1-1 0,0 1 0,-1 0 1,1 0-1,0-1 0,0 1 0,0 0 0,0 0 1,0 0-1,0 0 0,0 0 0,0 0 1,0 0-1,0 1 0,0-1 0,1 0 0,-2 2 1,-2 4-191,1 1 0,-1-1 0,1 1 0,0 0 0,1 0 0,0 0 0,0 0 0,0 13 0,1-14-367,1 0 0,0-1 0,1 1 0,0 0 1,0 0-1,3 10 0,-3-15 183,-1 1 1,1-1-1,1 1 0,-1-1 1,0 0-1,0 1 0,1-1 1,2 3-1,-2-3 64,1 0 0,0 0 0,-1 0 0,1 0 0,5 2 0,-7-4 289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7130,'3'-1'625,"1"0"0,-1 1 0,0-1 0,0 1 0,0 0 0,1-1 0,4 2 1,-6-1-349,-1 1 0,1-1 1,-1 1-1,1-1 0,-1 1 1,0 0-1,0-1 0,1 1 1,-1 0-1,0 0 0,0 0 0,0 0 1,0 0-1,0 0 0,0 0 1,0 1-1,0-1 0,0 0 1,1 3-1,3 7 1393,0 1 0,6 19 0,6 55 1609,-10-44-2215,-6-41-1021,3 19 333,-4-20-368,0 1 1,1-1-1,-1 1 0,0 0 1,0-1-1,0 1 0,1-1 1,-1 1-1,0-1 0,1 1 1,-1 0-1,0-1 0,1 0 1,-1 1-1,1-1 0,-1 1 1,0-1-1,1 1 0,-1-1 1,1 0-1,0 1 0,0-1 1,-1-4-51,0 2 9,0-1 0,0 0 0,1 1 0,-1-1 0,1 1 0,1-4 0,0-3-84,33-131-1107,-34 137 1212,0-5-7,1 1-1,0 0 1,0 0-1,4-7 1,-6 13 23,1 0 0,-1 0 0,1 0 1,-1 1-1,1-1 0,-1 0 0,1 0 1,0 0-1,0 0 0,-1 0 0,1 1 1,0-1-1,0 0 0,0 1 0,0-1 1,-1 1-1,1-1 0,0 1 0,0-1 1,0 1-1,0 0 0,0-1 1,0 1-1,1 0 0,-1 0 0,0 0 1,0 0-1,0 0 0,0 0 0,0 0 1,0 0-1,0 0 0,0 0 0,0 1 1,1-1-1,0 1 30,0 0 1,0 0 0,-1 0-1,1 0 1,-1 0-1,1 1 1,-1-1 0,1 0-1,-1 1 1,0-1-1,0 1 1,0-1-1,0 1 1,1 2 0,11 27 477,-11-26-419,28 101 1284,-25-86-1112,-4-18-225,5 16-266,-6-17 126,0-1 1,1 1 0,-1 0-1,0 0 1,1-1 0,-1 1-1,1 0 1,-1-1 0,1 1-1,-1 0 1,1-1-1,-1 1 1,1-1 0,-1 1-1,1-1 1,0 1 0,0-1-1,1 1 1,8-3-658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9170,'2'1'892,"1"0"-1,-1 1 1,0 0-1,1-1 1,-1 1-1,0 0 1,0 0 0,2 3-1,-1-1-292,-1 0 0,1 0 0,-1 0 0,3 5 0,0 6 105,-1-1 1,4 17-1,-8-30-648,34 180 2887,-30-159-2743,32 131 943,-23-101-816,-13-51-322,0 0 1,0-1-1,0 1 0,0 0 0,0-1 1,0 1-1,0 0 0,0-1 0,0 1 1,0 0-1,0-1 0,0 1 0,0 0 1,-1-1-1,1 2 0,0-2-3,-1 0-1,1 0 1,0 1 0,0-1-1,0 0 1,-1 0 0,1 1-1,0-1 1,-1 0 0,1 0-1,0 0 1,0 0 0,-1 1-1,1-1 1,0 0 0,-1 0-1,1 0 1,0 0 0,-1 0-1,1 0 1,0 0 0,-1 0-1,0 0-3,-1 0 0,1-1 0,0 1 0,0 0 0,0-1 1,-1 1-1,1-1 0,0 1 0,0-1 0,0 0 0,0 1 0,0-1 0,0 0 0,0 0 0,-1-2 0,-1 0-20,1-1-1,-1-1 1,1 1 0,0 0 0,0-1-1,1 1 1,-1-1 0,1 1 0,0-1 0,0 0-1,0-7 1,0-6-133,3-32-1,-1 32 77,2 1-1,3-20 1,-4 32 74,-1 0 0,1 0-1,0 0 1,0 0 0,0 0-1,1 1 1,0-1 0,0 1 0,0-1-1,0 1 1,6-5 0,-7 7 6,0 1 0,0-1 1,0 1-1,0 0 0,0 0 0,0 0 0,0 0 1,1 0-1,-1 0 0,0 1 0,0-1 0,1 1 1,-1 0-1,0-1 0,1 1 0,-1 0 1,1 0-1,-1 1 0,0-1 0,1 0 0,4 2 1,-4-1 16,1 1 0,0-1 0,-1 1 0,1 0 0,-1 0 1,0 0-1,1 0 0,-1 1 0,0 0 0,0-1 0,-1 1 0,6 6 1,-2 0 78,0 1 1,0 0 0,-1 1 0,0-1 0,0 1 0,-1 0 0,3 15 0,-5-18-23,-1 1 1,0-1-1,0 1 1,-1 0-1,0 0 1,-1-1-1,1 1 1,-2-1-1,1 1 1,-5 12-1,4-17-38,1 1 0,-2-1 0,1 0 0,0 0 0,-1 0 0,0 0 0,0 0-1,0 0 1,-1-1 0,1 1 0,-1-1 0,0 0 0,1 0 0,-1-1 0,-1 1 0,-4 2-1,5-3-133,0-1-1,0 1 0,0-1 0,0 0 0,0 0 0,0 0 0,-1-1 1,1 1-1,0-1 0,0 0 0,0 0 0,-1 0 0,1-1 0,0 0 0,0 0 1,0 0-1,0 0 0,-6-3 0,9 4-34,0-1-1,0 1 1,0-1-1,1 1 1,-1-1-1,0 1 1,0-1-1,1 0 1,-1 1-1,0-1 1,1 0-1,-1 0 1,0 1 0,1-1-1,-1 0 1,1 0-1,0 0 1,-1 0-1,1 0 1,0 0-1,-1 0 1,1 0-1,0 1 1,0-1-1,0 0 1,0 0-1,0-2 1,0 1-228,1 0 1,-1-1-1,1 1 0,0-1 1,0 1-1,0 0 0,0 0 0,0 0 1,0-1-1,3-1 0,16-20-1261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90 13067,'-9'51'8021,"6"-38"-7270,0 1-1,1-1 1,1 1-1,0 0 0,1 22 1,1-31-611,0 1 1,0 0 0,1 0-1,0-1 1,0 1-1,0-1 1,1 1 0,2 4-1,-3-7-102,0 0-1,0-1 0,0 1 0,0-1 1,1 1-1,-1-1 0,1 0 0,-1 0 1,1 0-1,0-1 0,-1 1 1,1 0-1,0-1 0,0 0 0,0 0 1,4 1-1,-1-1-25,1 0 0,-1 0 0,1-1-1,-1 0 1,1 0 0,-1-1 0,0 1 0,1-1 0,-1-1 0,0 1 0,11-5-1,-8 2-16,0 0 0,0-1-1,-1 0 1,0 0 0,0-1 0,-1 0-1,9-8 1,-10 8 0,-2-1 0,1 1 1,-1 0-1,0-1 0,0 0 1,-1 0-1,0 0 0,0-1 0,-1 1 1,1-1-1,-2 1 0,1-1 1,-1 0-1,0-10 0,-1 13 4,0 0 1,0-1-1,0 1 0,-1-1 0,0 1 0,0 0 0,0-1 1,-1 1-1,0 0 0,0 0 0,0 0 0,0 0 0,-1 1 1,0-1-1,0 1 0,0-1 0,-1 1 0,1 0 1,-1 0-1,0 1 0,-7-6 0,2 3 0,-1 0 1,1 0-1,-1 1 1,-1 0-1,1 0 1,-1 1-1,0 1 0,1 0 1,-15-2-1,21 5-8,0-1-1,0 1 0,0-1 0,0 1 1,0 1-1,0-1 0,0 0 1,0 1-1,1 0 0,-5 1 1,6-1-43,0 0 1,1-1 0,-1 1-1,0 0 1,1 0 0,-1 1-1,1-1 1,0 0 0,-1 0-1,1 1 1,0-1 0,0 1-1,0-1 1,0 1 0,0-1 0,0 1-1,0 0 1,0 0 0,1-1-1,-1 1 1,1 0 0,-1 3-1,0 0-374,1 0 0,0 0 0,0 0 1,0 0-1,0 0 0,1 1 0,3 8 0,5 4-658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12763,'4'13'2492,"0"-1"-1,-1 0 1,4 26 0,-2 37 187,-4-37-1513,0-32-1051,-1 0-1,1 0 1,0 0 0,0 0-1,1 0 1,0-1 0,4 11-1,-5-14-107,0-1 0,0 1 0,0-1 0,0 0 0,0 1 0,0-1 0,0 0-1,0 0 1,0 0 0,1 0 0,-1 0 0,0 0 0,1 0 0,-1 0 0,1-1 0,-1 1 0,1-1 0,-1 1 0,1-1-1,0 1 1,-1-1 0,1 0 0,-1 0 0,1 0 0,0 0 0,-1 0 0,1 0 0,0 0 0,-1 0 0,1-1-1,-1 1 1,1-1 0,2 0 0,1-2-23,1 1-1,-1-1 1,0 0-1,-1 0 0,1-1 1,0 1-1,-1-1 1,0 0-1,0 0 0,0-1 1,0 1-1,-1-1 1,5-8-1,2-5-189,0-1 0,9-28-1,-11 24 52,-2 0 0,0 0-1,4-40 1,-9 83 576,2 0 0,4 23 0,-4-31-296,3 20 268,1 0-1,18 47 1,-25-78-398,9 17 136,-9-18-149,0 0 0,0 1 0,1-1 0,-1 0 0,0 0 1,0 1-1,0-1 0,0 0 0,1 0 0,-1 1 0,0-1 0,0 0 0,1 0 0,-1 0 0,0 0 0,0 1 1,1-1-1,-1 0 0,0 0 0,0 0 0,1 0 0,-1 0 0,0 0 0,1 0 0,-1 0 0,0 0 0,1 0 1,-1 0-1,0 0 0,0 0 0,1 0 0,-1 0 0,0 0 0,1 0 0,-1 0 0,0 0 0,1 0 0,-1 0 1,0 0-1,0-1 0,1 1 0,-1 0 0,0 0 0,0 0 0,1 0 0,-1-1 0,0 1 0,0 0 0,0 0 1,1-1-1,-1 1 0,0 0 0,0 0 0,0-1 0,3-5-852,-1 1 1,0-1-1,3-12 0,-3 11 319,6-27-832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8482,'8'7'1089,"0"1"1,-1-1-1,1 1 1,-1 1-1,-1-1 0,0 1 1,0 0-1,-1 0 1,0 1-1,6 15 1,-2 4 1408,8 53 0,-9-41-1202,-7-40-1263,-1 0 1,0 0-1,1 0 1,-1 0-1,0 0 1,0 0-1,0 0 1,0 0-1,0 0 0,0 0 1,0 0-1,0 0 1,0 0-1,-1 0 1,1 0-1,0 0 1,-1 0-1,1 0 1,-1 1-1,1-1-32,0-1-1,-1 0 1,1 0-1,0 0 1,0 0-1,0 0 1,0 0-1,0 0 1,0 0-1,0 0 1,0 0-1,-1 0 1,1 0-1,0 0 1,0 0-1,0 0 1,0 0-1,0 0 1,0 0-1,0 0 0,-1 0 1,1 0-1,0 0 1,0 0-1,0 0 1,0 0-1,0 0 1,0 0-1,0-1 1,0 1-1,0 0 1,-1 0-1,1 0 1,0 0-1,0 0 1,0 0-1,0 0 1,0 0-1,0 0 1,0 0-1,0-1 1,0 1-1,0 0 1,0 0-1,0 0 1,0 0-1,0 0 1,0 0-1,0 0 1,0 0-1,0-1 1,0 1-1,0 0 1,0 0-1,0 0 1,0 0-1,0 0 1,0-10-52,0 8 41,11-98-949,-10 83 781,-1 5 47,1 0 0,0 0 0,4-14-1,-4 20 92,1-1-3,0 0 1,0 0 0,6-13 0,-7 18 49,0 0 0,0 0 0,1 1 0,-1-1 0,0 1-1,0-1 1,1 1 0,-1-1 0,1 1 0,0 0 0,-1 0 0,1 0 0,0 0 0,0 0 0,-1 0 0,1 0 0,0 1 0,4-2 0,-5 2 16,0 0 0,0 0 1,0 0-1,0 0 0,0 0 0,0 0 0,0 1 0,0-1 0,0 0 1,-1 1-1,1-1 0,0 0 0,0 1 0,0-1 0,0 1 0,0 0 1,-1-1-1,1 1 0,0 0 0,-1-1 0,1 1 0,0 0 0,-1 0 1,1-1-1,-1 1 0,1 1 0,3 5 189,-1-1 1,5 13-1,-3-5 14,17 34 358,-15-31-393,0 1 0,21 31 0,-27-47-258,0 0 1,0-1 0,1 1-1,-1-1 1,0 0-1,1 1 1,-1-1 0,0 0-1,1 0 1,0 0-1,-1 0 1,1 0 0,0 0-1,2 1 1,-2-2-175,1 1-1,-1-1 1,1 0 0,0 0-1,-1 0 1,1 0 0,-1-1-1,1 1 1,0-1 0,3 0 0,21-8-957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169 352 10274,'-1'-1'420,"1"0"0,0-1 0,0 1 0,-1 0-1,1 0 1,-1 0 0,1 0 0,-1 0 0,0-1-1,1 1 1,-1 0 0,0 0 0,0 1 0,1-1 0,-1 0-1,-2-1 1,0 0 112,0 0 0,0 0-1,0 1 1,0-1 0,0 1-1,-3-1 1,-4-1 267,0 1 1,1 0-1,-13 0 1,19 1-709,1 1 1,0 0 0,-1 1 0,1-1 0,-1 0 0,1 1 0,0-1-1,-1 1 1,1 0 0,0 0 0,0 0 0,-1 0 0,1 0 0,0 1-1,0-1 1,0 0 0,0 1 0,1 0 0,-1-1 0,0 1 0,1 0 0,-1 0-1,1 0 1,-2 2 0,-1 3 52,1 0 1,0 0-1,0 0 0,0 0 0,1 0 0,-2 11 1,2-5 2,0 0 0,0 1 1,2-1-1,1 27 0,-1-35-124,0-1-1,1 1 0,0-1 0,0 1 1,0-1-1,1 1 0,0-1 1,-1 0-1,1 1 0,1-1 0,-1 0 1,1-1-1,-1 1 0,1 0 0,0-1 1,0 1-1,7 5 0,-8-8-23,0 0-1,-1 0 1,1 0-1,-1-1 1,1 1-1,0 0 1,0-1-1,0 1 1,-1-1-1,1 0 1,0 1-1,0-1 1,0 0-1,0 0 1,0 0-1,-1 0 1,1-1-1,0 1 1,0 0 0,0-1-1,-1 1 1,1-1-1,0 0 1,0 0-1,-1 0 1,1 1-1,-1-1 1,1-1-1,2-1 1,1-1-25,-1-1-1,0 1 1,0-1 0,0 0 0,-1 0 0,1 0 0,4-12 0,1-3-208,-2 0-1,0-1 1,4-26 0,6-65-1226,-13 73 650,-3-63 0,-10-34-34,9 133 833,-1-15 179,1 18-162,0 0 0,0 0 1,0 0-1,0 0 0,0 0 0,0 0 0,0 1 1,0-1-1,0 0 0,0 0 0,0 0 0,0 0 0,0 0 1,0 0-1,0 0 0,0 0 0,1 0 0,-1 0 1,0 0-1,0 0 0,0 0 0,0 0 0,0 1 1,0-1-1,0 0 0,0 0 0,0 0 0,0 0 0,0 0 1,0 0-1,1 0 0,-1 0 0,0 0 0,0 0 1,0 0-1,0 0 0,0 0 0,0 0 0,0 0 1,0 0-1,0 0 0,0 0 0,1 0 0,-1 0 0,0 0 1,0 0-1,0 0 0,0 0 0,0 0 0,0-1 1,0 1-1,0 0 0,0 0 0,0 0 0,0 0 0,0 0 1,1 0-1,0 6 185,0 1-1,0-1 1,-1 7 0,3 16 299,49 287 2748,-49-299-3143,0 4-43,1-1 0,2 1-1,0-1 1,9 20 0,-13-34-88,1-1 0,-1 0 1,1 1-1,1-1 1,-1-1-1,1 1 0,0 0 1,0-1-1,0 0 1,0 0-1,1 0 0,0-1 1,-1 1-1,1-1 1,1 0-1,-1-1 0,0 1 1,1-1-1,9 3 1,-5-4 4,0 1-1,12-1 1,-22-1 30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12283,'-15'23'5161,"6"-5"-2769,7-3-1047,6-10-57,0 0-416,16 5-216,17-10-336,10 0-72,8-2-64,2-6-64,-4 2-24,-6-1-240,-12-2-736,-4 12-456,-16-3-1737,-7 5 1897</inkml:trace>
  <inkml:trace contextRef="#ctx0" brushRef="#br0" timeOffset="1">143 177 7890,'-14'6'3808,"16"1"-831,6-3-664,13 1-193,3 2-208,12-7-615,4-1-297,2-7-424,-1-4-144,-1 5-224,-1-5-16,-7 8-880,-4 3-752,-19-7 904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8802,'-14'9'1484,"-1"0"1,2 1 0,-23 21-1,25-20-1184,0 1 0,1 0 0,0 1-1,1 0 1,0 0 0,1 1 0,-8 19-1,14-28-249,0 1 0,0-1-1,0 0 1,1 1-1,0 0 1,0-1-1,0 1 1,1 0 0,0-1-1,0 1 1,0 0-1,1-1 1,0 1 0,0 0-1,0-1 1,1 1-1,-1-1 1,1 0-1,1 1 1,-1-1 0,6 9-1,-2-7 23,0 0-1,0 0 1,1 0-1,-1 0 0,1-1 1,1 0-1,-1-1 1,1 0-1,0 0 0,0 0 1,17 6-1,-13-7-22,0-1-1,0 0 1,0-1-1,0 0 1,0-1-1,1 0 1,-1-1-1,19-2 1,-16 0-29,-1 0 0,0-1 1,0 0-1,0-2 0,-1 1 0,1-2 1,-1 0-1,0 0 0,0-1 0,-1-1 0,0 0 1,-1-1-1,1 0 0,-2 0 0,1-2 1,9-11-1,-14 13 9,0 0 1,0-1 0,-1 0-1,0 0 1,-1 0-1,0-1 1,4-17-1,-6 19 11,0 1-1,-1-1 0,0 1 0,-1-1 1,0 0-1,0 1 0,-1-1 0,0 0 1,-1 1-1,-3-12 0,4 16-21,-1 0-1,0 0 1,0 1 0,0-1-1,0 0 1,-1 1 0,0 0-1,0-1 1,0 1 0,0 0-1,0 0 1,0 1 0,-1-1-1,1 1 1,-1 0 0,0 0-1,-6-3 1,0 1-37,0 1-1,0 0 1,0 1 0,0 0-1,0 0 1,-12 1 0,-54 1-939,65 1 610,-1 0-1,0 1 1,1 0 0,-14 5 0,-2 6-379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11586,'2'0'599,"0"0"0,1-1 0,-1 1 0,0 0 0,0 0 0,1 1 0,-1-1 0,0 0-1,0 1 1,4 1 0,22 11 982,-21-9-882,16 8 410,73 36 1284,-69-36-2045,0 0 0,-2 2 0,36 26 1,-53-34-284,0 0 0,-1 1 1,0 0-1,0 0 0,-1 0 0,0 1 1,0 0-1,-1 1 0,0-1 1,0 1-1,-1 0 0,0 0 1,-1 0-1,3 12 0,-3-7-18,-1 0 1,-1 0-1,0 0 0,-1 0 0,-1 0 0,-2 14 0,-1 0 6,-2-1 0,-9 27-1,10-39-205,-1-1 1,0 0-1,0 0 0,-17 24 0,17-29-231,-1 0 0,0-1 0,-1 0 0,0 0 0,0 0 0,-1-1 0,-13 8 0,11-8-17,-21 8 1,-11 0-54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5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12 7634,'-48'-12'4073,"49"20"87,7 11-2079,8 20-561,-2 14 209,0 17-377,-3 13-240,0 13-344,-1 1-96,2-2-208,1-11-119,1-29-225,-1-10-24,-5-29-505,0-9-343,-8-18-1088,0-13-1017,-3-22 1825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7978,'0'-1'322,"1"0"1,-1 0-1,0 0 0,1-1 1,-1 1-1,1 0 0,-1 0 1,1 0-1,-1 0 1,1 0-1,0 0 0,0 0 1,-1 0-1,1 0 1,0 0-1,0 1 0,0-1 1,0 0-1,0 1 1,0-1-1,0 0 0,0 1 1,0-1-1,1 1 1,-1 0-1,0-1 0,0 1 1,2 0-1,3-1 306,0 1 1,0 0-1,0 0 0,10 2 0,-12-1-302,25 4 707,-1 1 0,0 2 0,0 1 0,49 23 0,-69-28-944,-1 0 1,0 0 0,0 1-1,0-1 1,-1 1-1,0 1 1,0-1 0,0 1-1,8 10 1,-12-12-65,1 0-1,-1 0 1,0 0 0,0 0-1,0 0 1,-1 0 0,1 0-1,-1 1 1,0-1 0,0 0-1,-1 1 1,1-1 0,-1 1-1,0-1 1,0 1 0,0-1-1,-1 1 1,0-1 0,-1 5 0,-1-1-6,0-1 0,-1 0 0,0 0 1,0 0-1,-1 0 0,0-1 0,0 1 1,-8 6-1,-9 8-356,0-2 1,-45 31-1,-4 3 224,50-34 320</inkml:trace>
  <inkml:trace contextRef="#ctx0" brushRef="#br0" timeOffset="1">503 450 13243,'26'83'7898,"-13"-48"-5564,12 64 1,-23-78-1864,-2-19-402,0-4-22,0-12-24,0-19-10,-6-36 0,3 46-12,1-1-1,1 0 1,4-43-1,-1 61-35,-1-1 0,1 1 0,0 0 0,1 0-1,-1 1 1,1-1 0,0 0 0,1 1 0,-1 0-1,1 0 1,0 0 0,1 0 0,-1 0 0,1 1-1,0 0 1,0 0 0,0 0 0,0 1 0,1 0 0,-1 0-1,1 0 1,0 0 0,0 1 0,0 0 0,0 0-1,1 1 1,-1 0 0,0 0 0,1 0 0,11 1-1,3 2-436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9 13619,'-9'-6'1312,"-3"4"-128,-13 2 1513,-1 14-1217,0 17 73,-9 18-233,6 12-176,8 20-368,21-23-111,0 0-209,21 50-112,13 0-136,9-23-80,-3-43-88,0-12 24,-2-16-552,1-10-481,-8-13 617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59 8330,'10'-26'6255,"-10"24"-5920,1 0 0,-1 0 0,1 0 0,-1 0 1,0 0-1,0 0 0,0 0 0,0 0 0,-1 0 0,1 1 0,-1-4 1,1 4-249,-1 1 0,1-1 1,-1 1-1,1 0 1,-1-1-1,1 1 0,-1-1 1,1 1-1,-1 0 1,1-1-1,-1 1 0,1 0 1,-1-1-1,1 1 1,-1 0-1,0 0 0,1 0 1,-1 0-1,0-1 1,1 1-1,-1 0 0,0 0 1,1 0-1,-1 0 1,0 0-1,1 1 0,-1-1 1,1 0-1,-1 0 1,0 1-1,-22 6 762,15-3-709,-1 1 0,0 0-1,1 0 1,0 1 0,0 0 0,1 0 0,0 1 0,-8 8 0,12-11-109,0-1 0,0 1 0,0 0 0,1 0 0,0 0 0,-1 1 0,1-1 0,1 0 0,-1 1 0,1-1 0,0 1 1,0 0-1,0-1 0,0 1 0,1 0 0,0-1 0,0 1 0,0 0 0,2 6 0,0-3 6,1-1-1,-1 1 1,2-1 0,-1 0-1,1 0 1,0-1 0,0 1 0,1-1-1,0 0 1,0 0 0,1 0-1,-1-1 1,1 1 0,10 5-1,3 2 101,1-1 0,0-1 0,36 14 0,-33-16 36,-12-5-10,0 0 1,0 1 0,-1 0-1,1 1 1,8 7 0,-17-12-129,-1 0 1,0-1 0,1 1-1,-1 0 1,0 1 0,0-1 0,0 0-1,0 0 1,0 0 0,0 1-1,0-1 1,0 1 0,-1-1-1,1 0 1,0 1 0,-1-1 0,1 1-1,-1 0 1,0-1 0,0 1-1,1-1 1,-1 1 0,0 0 0,0-1-1,0 1 1,-1-1 0,1 1-1,0-1 1,0 1 0,-1 0-1,1-1 1,-1 1 0,0-1 0,1 0-1,-1 1 1,0-1 0,0 1-1,0-1 1,0 0 0,0 0-1,0 0 1,0 1 0,-2 0 0,-2 2-4,0-1 0,0 0 1,0 0-1,-1 0 0,1 0 0,-1-1 1,1 0-1,-1 0 0,0-1 1,-7 2-1,5-2-244,0 0 0,1-1 0,-1 1 0,0-2 0,1 1 0,-1-1 0,-12-2 0,18 2 13,1 1 0,-1-1 0,1 1 1,-1-1-1,0 0 0,1 1 0,-1-1 0,1 0 0,-1 0 0,1 0 0,0 0 0,-1 0 0,1-1 0,0 1 0,0 0 0,0-1 0,0 1 0,0 0 0,0-1 0,0 1 0,-1-4 0,2 3 17,0-1 0,0 1 0,0-1 0,0 0 0,1 1 0,0-4-1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11194,'2'2'630,"0"1"0,-1-1 0,0 1-1,1-1 1,-1 1 0,0 0 0,0 0-1,-1-1 1,1 1 0,-1 0-1,1 4 1,0 5 721,-2 18-1,0-7 162,0-2-434,0-11-643,1 0 0,0 0 0,1 0 1,2 13-1,-3-21-389,1 1-1,0-1 1,-1 0 0,1 1-1,0-1 1,0 0 0,1 0 0,-1 0-1,0 0 1,1 0 0,-1 0 0,1 0-1,-1 0 1,1-1 0,0 1 0,0 0-1,0-1 1,0 0 0,0 1 0,0-1-1,0 0 1,5 2 0,0-2-32,0 1-1,1-1 1,-1 0 0,1-1 0,-1 1 0,0-2-1,1 1 1,-1-1 0,1 0 0,-1 0 0,0-1-1,0 0 1,0 0 0,7-4 0,-8 3-38,0 1 0,-1-1 0,1 0 0,-1-1 0,0 1 1,0-1-1,0 0 0,-1 0 0,1-1 0,-1 1 0,0-1 0,0 0 0,0 0 1,-1 0-1,0-1 0,0 1 0,3-8 0,-6 10-17,1 0 0,0 0 1,-1 0-1,1 0 0,-1 0 0,0 0 0,0 0 0,0-1 1,-1 1-1,1 0 0,-1 0 0,1 0 0,-1 1 0,-2-5 1,1 2-11,0 0 1,-1 0 0,0 1 0,0-1 0,-1 1 0,1 0-1,-7-6 1,-1 1-7,-1-1 1,0 2-1,0-1 0,-26-11 0,-40-16 115,82 38-25,-1-1 0,1 0 0,0 0 0,-1 0 1,1-1-1,0 1 0,-1-1 0,7 0 0,33-5 54,-12 1-44,-21 3-29,0 0 0,0 1 0,0 1-1,-1 0 1,1 0 0,0 0 0,0 2 0,10 2 0,-14-2 22,0 0 1,0 0 0,0 0 0,-1 0-1,1 1 1,-1 0 0,0 0-1,0 1 1,0-1 0,0 1 0,-1 0-1,0 0 1,5 9 0,-2-1 77,0 0 1,0 0 0,-2 1 0,0 0 0,7 29-1,-8-18 94,0 0-1,-1 45 1,-2-66-158,1-13-54,0-1-16,5-17-105,1 1 0,2 0-1,0 1 1,2 0 0,19-32-1,-27 51 110,0 0 0,1 0 0,-1 1 0,8-7 0,-10 11 18,0-1 0,0 0-1,0 1 1,0-1 0,1 1-1,-1 0 1,1 0 0,-1 0-1,1 0 1,-1 0 0,1 0-1,-1 1 1,1-1 0,4 0 0,-6 2 5,1-1 1,-1 1 0,1-1-1,-1 1 1,1-1 0,-1 1 0,1 0-1,-1 0 1,0 0 0,1 0-1,-1 0 1,0 0 0,0 0-1,0 0 1,0 0 0,0 1 0,0-1-1,0 0 1,0 1 0,-1-1-1,1 0 1,1 4 0,0 1 45,0 1 0,0-1 0,-1 1 0,0 0 0,1 12 0,-1-2 44,13 139 938,-14-150-979,-2-7-35,0-10-34,3-1-21,0 0 1,0 0 0,2 1-1,-1-1 1,5-12 0,25-54-70,-32 76 104,1 0 0,-1 1 0,1-1 1,0 1-1,0-1 0,0 1 0,0 0 1,0-1-1,0 1 0,1 0 0,-1 0 0,3-2 1,-4 3 0,1-1 1,0 1-1,0 0 1,-1 0-1,1 0 1,0 0 0,-1 0-1,1 0 1,0 0-1,0 0 1,-1 1-1,1-1 1,0 0-1,-1 0 1,1 0-1,0 1 1,-1-1 0,1 0-1,0 1 1,-1-1-1,1 1 1,-1-1-1,1 1 1,-1-1-1,1 1 1,-1-1 0,1 1-1,-1-1 1,1 1-1,-1 0 1,0-1-1,1 2 1,4 6 43,0 1 0,-1 0 1,0 0-1,5 15 0,-6-13-93,1 0 0,1-1 1,9 17-1,-14-26-119,1 0-1,0 0 1,0 1 0,0-1 0,1 0-1,-1 0 1,0 0 0,0 0 0,1 0-1,-1 0 1,0 0 0,1-1 0,-1 1-1,1 0 1,-1-1 0,1 1 0,-1-1-1,1 0 1,-1 1 0,1-1 0,0 0 0,-1 0-1,1 0 1,-1 0 0,1 0 0,0-1-1,-1 1 1,2-1 0,17-4-1193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8034,'14'6'1450,"-7"-3"-117,1 0 0,-1-1 0,1 1 0,13 1 0,-14-3-852,0-1 1,0 0 0,0 0-1,0 0 1,0-1-1,1 0 1,-1-1 0,0 1-1,-1-1 1,1-1-1,0 1 1,0-1 0,-1 0-1,0-1 1,0 1-1,0-1 1,6-5 0,-5 3-380,-1 1 0,-1-1 1,1 0-1,-1 0 0,0-1 1,0 1-1,-1-1 0,0 0 0,0 0 1,-1-1-1,1 1 0,-2-1 1,1 0-1,2-13 0,-4 17-91,-1 0 0,0 1 0,1-1 1,-1 0-1,-1 1 0,1-1 0,0 0 0,-1 1 0,0-1 0,0 0 0,0 1 0,0-1 0,-1 1 0,1 0 0,-1-1 0,0 1 0,0 0 0,0 0 0,0 0 1,0 0-1,-1 0 0,0 1 0,1-1 0,-1 1 0,0 0 0,0 0 0,0 0 0,0 0 0,-1 0 0,1 0 0,0 1 0,-1 0 0,-4-2 0,5 2 0,-1 0 0,1 1 0,-1-1 0,1 1 1,-1-1-1,0 1 0,1 0 0,-1 0 0,1 1 0,-1-1 0,1 1 0,-1-1 0,1 1 0,-1 0 0,1 1 0,0-1 0,-1 0 0,1 1 0,0 0 0,0 0 0,0 0 0,0 0 0,1 0 0,-1 1 0,-3 3 0,2 0 39,0 0 0,0 0 0,1 1 0,0-1 0,1 1 1,-1-1-1,1 1 0,1 0 0,-1 0 0,1 0 0,0 0 0,1 0 0,-1 0 0,2 8 0,0-3 28,0-1-1,1 1 1,0-1-1,1 1 1,0-1-1,1 0 1,9 19-1,-10-24-61,1 0 0,-1-1 0,1 1-1,0-1 1,1 0 0,-1 0 0,1 0 0,0-1 0,0 1-1,0-1 1,1 0 0,0-1 0,-1 0 0,1 1 0,10 2-1,-8-3 14,1-1 0,0 0-1,-1-1 1,1 0 0,0 0-1,0-1 1,0 0 0,0 0-1,0-1 1,0-1 0,14-3 0,44-16 201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9586,'5'13'4382,"8"25"0,4 42 58,-4-15-2631,-3-21-926,-7-26-612,1 0-1,1-1 1,0 1-1,11 22 1,-15-39-265,-1 0 0,0-1 1,1 1-1,-1 0 0,0 0 0,1-1 0,-1 1 1,1-1-1,-1 1 0,1 0 0,0-1 0,-1 1 0,1-1 1,-1 1-1,1-1 0,0 1 0,0-1 0,-1 0 1,1 1-1,0-1 0,0 0 0,-1 1 0,3-1 1,-3 0-7,1 0 1,0-1 0,-1 1 0,1 0 0,-1-1-1,1 1 1,0 0 0,-1-1 0,1 1 0,-1-1 0,1 1-1,-1 0 1,0-1 0,1 0 0,-1 1 0,1-1 0,-1 1-1,0-1 1,1 1 0,-1-1 0,0 0 0,0 1-1,0-1 1,1 1 0,-1-1 0,0-1 0,2-13 13,-1 0 0,0 1 1,-1-1-1,-2-21 0,0-5 17,2 15-17,0-50 26,0 63-33,2 0 1,-1 0-1,7-21 0,-7 31-4,1-1 1,-1 0-1,1 1 0,0-1 0,0 1 0,0-1 0,1 1 1,-1 0-1,1 0 0,0 0 0,0 1 0,0-1 1,4-3-1,0 2-264,1-1-1,0 1 1,0 0 0,15-5 0,-20 9-103,0-1 1,0 0-1,-1 1 1,1-1 0,0 1-1,0 0 1,0 0 0,0 0-1,0 0 1,3 1 0,13 6-918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8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11546,'4'6'1157,"0"-1"0,0 0 0,1 1 0,-1-2 0,1 1 0,1 0 0,8 5-1,-11-8-949,0 0 0,0-1-1,0 1 1,1-1 0,-1 0-1,1 0 1,-1 0 0,1-1-1,-1 1 1,1-1 0,-1 1-1,1-1 1,-1 0 0,1-1-1,-1 1 1,6-2 0,-3 1-126,0-2 0,0 1 0,0-1 0,-1 0 0,1 0 0,-1 0 0,0-1 0,0 0 0,0 0 0,0 0 0,-1-1 0,0 1 0,1-1 0,-2 0 0,1 0 0,4-9 0,-1 2-51,-1-1 0,-1 1 0,0-1 1,-1 0-1,0-1 0,3-19 0,-6 28-12,-1 0 1,1-1-1,-1 1 1,0 0-1,0 0 1,-1-1-1,0 1 1,-2-10-1,3 14-6,-1 0 1,0-1-1,1 1 1,-1 0-1,0-1 1,0 1-1,0 0 0,0 0 1,0-1-1,0 1 1,0 0-1,0 0 0,0 0 1,0 1-1,-1-1 1,1 0-1,0 0 0,-1 1 1,1-1-1,0 0 1,-1 1-1,1 0 1,-1-1-1,1 1 0,-1 0 1,1 0-1,-1 0 1,1 0-1,-1 0 0,1 0 1,-1 0-1,1 0 1,-4 1-1,2 0 25,0 0 1,1 0-1,-1 0 0,0 1 0,0-1 1,0 1-1,1-1 0,-1 1 1,1 0-1,-1 0 0,1 0 0,0 0 1,0 1-1,0-1 0,0 0 0,0 1 1,1 0-1,-3 3 0,1 1 38,-1 1-1,1-1 1,1 1-1,-1-1 1,1 1-1,-1 8 1,2-6-7,0 1 1,1-1 0,0 0-1,0 0 1,1 1 0,0-1-1,1 0 1,0 0-1,7 18 1,-7-24-81,-1 0 0,1 0 0,0 0 0,1 0-1,-1 0 1,1-1 0,0 1 0,-1-1 0,1 0 0,1 0 0,-1 0-1,0 0 1,1 0 0,0-1 0,-1 0 0,1 1 0,0-1-1,0-1 1,0 1 0,0-1 0,1 1 0,-1-1 0,0 0 0,1-1-1,6 1 1,0-1-485,0-1 0,0 0 0,0 0 0,-1-1 0,16-5 0,19-11-591</inkml:trace>
  <inkml:trace contextRef="#ctx0" brushRef="#br0" timeOffset="1">558 35 11314,'-1'-18'5314,"-11"6"-1842,-1 8-1087,-7 8-657,-2 5-368,0 16-527,0 5-185,6 11-248,6 2-64,10 2-152,5-5-72,11-8-72,5-4-40,10-7-96,1-5-472,6-11-1048,5-5-865,-2-14 1393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11146,'2'1'845,"1"0"1,0 0-1,0-1 0,-1 1 0,1-1 0,0 1 0,0-1 0,4 0 0,-2 0-206,1-1 0,-1 0 0,-1 0 0,8-2 0,1-2-44,1-1-1,15-9 1,-28 14-554,8-4 60,-1 0 1,1-1-1,-1-1 1,0 1 0,-1-1-1,1 0 1,5-9-1,-9 12-84,-1-1 0,0 1 0,0-1 0,0 0 0,-1 0 0,1 0 0,-1 0 0,0 0 0,-1 0 0,0-1 0,1 1 0,-1 0 0,-1-1 0,1-7 0,-1 11-11,0 0 1,-1 0 0,1 1 0,0-1-1,-1 0 1,1 1 0,-1-1-1,0 0 1,1 1 0,-1-1 0,0 1-1,0-1 1,0 1 0,0 0 0,0-1-1,0 1 1,-1 0 0,1 0 0,0-1-1,-1 1 1,1 0 0,-1 0-1,1 1 1,-1-1 0,1 0 0,-1 0-1,1 1 1,-1-1 0,0 1 0,1-1-1,-1 1 1,-2 0 0,-2-1 10,0 1 1,0 0-1,0 0 0,0 0 1,0 1-1,0 0 1,0 0-1,-6 3 0,9-3-6,1-1 1,0 1-1,-1 0 0,1 0 0,0 1 0,0-1 0,0 0 0,0 1 0,0-1 0,0 1 0,0 0 0,1 0 0,-4 3 1,3 0 21,-1-1 1,1 1 0,0 0 0,1-1 0,-1 1 0,-1 7-1,1 3 77,1-1-1,0 1 1,1 0-1,1 0 0,0-1 1,4 16-1,-4-20-20,2-1 1,-1 1-1,1 0 0,1-1 1,0 1-1,0-1 0,1 0 0,9 13 1,-11-17-89,0-1 1,1 0-1,-1 1 0,1-1 1,0-1-1,0 1 0,1 0 1,-1-1-1,1 0 0,-1 0 1,1-1-1,0 1 0,0-1 1,1 0-1,-1 0 0,11 2 1,-13-4-115,0 0-1,0 0 1,1 0 0,-1 0 0,0 0 0,0-1-1,0 1 1,0-1 0,0 0 0,1 0 0,-1 0 0,-1 0-1,1-1 1,0 1 0,5-5 0,19-17-585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7954,'10'-1'7102,"0"4"-3888,-5 0-2960,-1-1-1,1 1 0,6 6 0,92 90 994,20 18-266,-85-88-806,0-1 0,65 33 0,90 32-44,1 2 65,95 75 590,-140-80-406,-82-49-246,55 30 36,-112-68-649,-10-3 452,0 0-1,1 0 1,-1 0 0,0 0-1,0 0 1,0 0 0,0 0 0,0 0-1,0 0 1,1 0 0,-1 0 0,0 0-1,0 0 1,0 0 0,0 0 0,0 0-1,0 0 1,0-1 0,0 1-1,1 0 1,-1 0 0,0 0 0,0 0-1,0 0 1,0 0 0,0 0 0,0-1-1,0 1 1,0 0 0,0 0 0,0 0-1,0 0 1,0 0 0,0-1 0,0 1-1,0 0 1,-5-15-1794,4 13 1751,-8-20-1036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4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7842,'13'1'4833,"-6"12"912,-1 3-2928,0 7-785,-1 9-152,-1 8-799,-1 2-305,1 2-456,1-7-120,2-14-224,-3-12-280,4-11-680,-2-8-585,0-12-1711,-6-4 2055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7402,'13'10'4208,"-11"-5"545,4 3-2680,5 1-593,-3 5 161,8 0-465,-2 6-352,2-4-520,-1 3-56,-7-9-1008,3-2-1192,2 7 1279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12779,'-4'1'2576,"-1"1"913,5-1-3167,0-1 1,0 1 0,0 0 0,0 0 0,0-1-1,0 1 1,0 0 0,0 0 0,0-1-1,0 1 1,0 0 0,0 0 0,1 1-1,4 15 131,40 123 1285,-39-122-1466,0-1-1,16 27 0,-19-39-233,0 1-1,1-1 1,0 0 0,0 0 0,0-1 0,0 1-1,1-1 1,0 0 0,0 0 0,0 0 0,8 4-1,-10-7-33,0 0-1,0 0 0,0 0 1,0 0-1,0-1 1,1 1-1,-1-1 0,0 1 1,0-1-1,0 0 0,1 0 1,-1-1-1,0 1 0,0-1 1,0 0-1,1 1 1,-1-2-1,0 1 0,0 0 1,-1 0-1,1-1 0,0 0 1,0 1-1,-1-1 0,3-2 1,6-6-6,-1 0-1,0 0 1,-1-1 0,11-16 0,-10 14 8,10-12-132,-2-1 1,-1 0-1,-2-1 1,15-33-1,-24 36 487,-5 24-47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12635,'2'0'470,"1"-1"1,-1 1-1,0-1 0,0 1 1,0-1-1,0 0 1,0 1-1,0-1 1,0 0-1,0-1 0,0 1 1,0 0-1,0 0 1,1-2-1,4-4 37,12-14 0,-14 15 155,12-13-99,-2-1 0,16-25 0,-27 39-526,-1 0 1,0-1-1,0 1 0,0-1 1,0 0-1,-1 0 0,-1 0 1,1 0-1,-1 0 0,0 0 0,0-1 1,-1-7-1,0 13-17,-1 1 0,1 0 0,0 0 0,0-1 0,-1 1-1,1 0 1,0 0 0,-1-1 0,1 1 0,-1 0 0,0 0 0,1 0 0,-2-2 0,1 3-8,1 0 1,0-1 0,0 1 0,-1 0-1,1 0 1,0 0 0,-1 0 0,1-1-1,0 1 1,-1 0 0,1 0 0,0 0-1,-1 0 1,1 0 0,0 0 0,-1 0-1,1 0 1,0 0 0,-1 0 0,1 0 0,-1 0-1,0 1 17,0-1-1,0 0 1,0 1-1,0-1 1,1 1-1,-1 0 0,0-1 1,0 1-1,1 0 1,-2 1-1,-4 4 87,1 1-1,0 1 1,1-1 0,0 0-1,0 1 1,0 0 0,1 0-1,0 0 1,-3 17 0,3-7 54,1 0 1,0 0-1,2 32 1,0-45-137,0 0 1,1 0-1,-1 0 1,1 0-1,1 0 1,-1 0-1,1 0 0,2 5 1,-3-8-24,0 0 0,1 0 1,-1 0-1,1 1 0,0-2 0,0 1 1,-1 0-1,1 0 0,0 0 0,1-1 0,-1 1 1,0-1-1,0 0 0,1 0 0,-1 0 1,1 0-1,2 1 0,2 0-88,0-1 0,0 0-1,0-1 1,0 0 0,1 0 0,-1 0 0,0-1 0,0 0-1,0 0 1,-1-1 0,12-3 0,2-3-1880,-1 0 1,30-18-1,-11 1-3256,-3 0 2343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7314,'2'2'568,"-1"0"0,1 1 1,-1-1-1,1 0 1,-1 1-1,0-1 0,0 1 1,0 0-1,0-1 1,0 1-1,-1 0 0,1-1 1,0 4-1,-1 4 929,0 0 0,-2 14 0,1-14-399,0-1 0,1 13 0,0-19-865,0-3-163,0 1 0,0 0 0,0-1 0,0 1 0,0-1 0,0 1 1,0 0-1,0-1 0,0 1 0,1 0 0,-1-1 0,0 1 0,0-1 0,1 1 0,-1-1 0,0 1 1,1 0-1,-1-1 0,0 1 0,1-1 0,-1 1 0,1-1 0,-1 0 0,1 1 0,-1-1-51,1 0-1,-1 0 0,0 0 1,0 0-1,0 0 0,1 0 1,-1 0-1,0 0 1,0 0-1,0 0 0,0 0 1,1 0-1,-1 0 0,0 0 1,0 0-1,0 0 0,0-1 1,0 1-1,1 0 0,-1 0 1,0 0-1,0 0 1,0 0-1,0-1 0,0 1 1,0 0-1,0 0 0,1 0 1,-1 0-1,0 0 0,0-1 1,0 1-1,0 0 0,0 0 1,0 0-1,0 0 1,0-1-1,0 1 0,0 0 1,0-10 93,0 9-58,1-30 55,1 0 1,11-60-1,-9 72-162,1 0-1,1 1 1,1 0-1,1 0 1,18-32 0,-25 48-76,1-1 0,0 1 0,0-1 1,0 1-1,0 0 0,0-1 0,0 1 1,1 0-1,-1 1 0,1-1 0,-1 0 1,1 1-1,0-1 0,0 1 0,-1 0 1,1 0-1,0 0 0,0 0 0,0 1 1,0-1-1,0 1 0,1 0 0,-1 0 1,0 0-1,4 0 0,29 10-740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80 9162,'1'-2'641,"0"-1"0,0 0 0,-1 1 1,1-1-1,-1 0 0,1 0 0,-1 1 0,0-1 0,-1-5 1,1 6-463,-1 0 0,1 0 1,-1 0-1,0-1 1,0 1-1,0 1 0,0-1 1,0 0-1,0 0 1,-1 0-1,1 0 0,-1 1 1,1-1-1,-1 1 0,1-1 1,-1 1-1,0 0 1,0 0-1,-2-2 0,0 1-10,1 1-1,0-1 0,0 1 0,-1 0 0,1 0 1,-1 0-1,1 0 0,-1 1 0,1-1 0,-7 1 1,8 0-108,-1 0 0,1 1 1,-1-1-1,1 1 0,0-1 1,-1 1-1,1 0 0,0 0 0,0 0 1,0 0-1,0 0 0,-1 1 1,2-1-1,-1 0 0,0 1 1,0 0-1,-2 2 0,1-1 11,1 1-1,-1 0 1,1 0-1,0 1 0,0-1 1,0 0-1,0 1 0,1-1 1,0 1-1,0-1 1,0 1-1,0 0 0,1-1 1,0 10-1,2 5 130,0 0 1,7 27-1,-2-14-10,25 210 1036,-8 31 80,-22-252-1273,2 20-47,-4-37-213,0 0 1,0 0-1,-1 0 1,1 0-1,-1-1 1,-2 9-1,3-12 179,0 0 0,0 0 0,0 0-1,0 1 1,0-1 0,0 0 0,0 0-1,0 0 1,0 0 0,0 1 0,0-1-1,0 0 1,-1 0 0,1 0 0,0 0-1,0 1 1,0-1 0,0 0 0,0 0-1,0 0 1,-1 0 0,1 0 0,0 0-1,0 0 1,0 0 0,0 1 0,0-1-1,-1 0 1,1 0 0,0 0 0,0 0-1,0 0 1,-1 0 0,1 0 0,0 0-1,0 0 1,0 0 0,0 0 0,-1 0-1,1 0 1,0 0 0,0 0 0,0 0-1,0 0 1,-1 0 0,1 0 0,0-1-1,0 1 1,0 0 0,0 0 0,-1 0-1,1 0 1,0 0 0,0 0 0,0 0-1,0-1 1,0 1 0,-1 0 0,-6-11-1967,6 9 1650,-11-22-1488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3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8506,'25'-10'4345,"10"5"-1193,20 4-1175,4 2-97,-4 4-495,-3 2-305,-12 4-576,1-1-160,0 1-1200,-2-3-1081,6-3 1233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219 266 9410,'0'-3'671,"-1"1"-1,1-1 1,-1 1-1,1-1 1,-1 1 0,0-1-1,0 1 1,0 0-1,0-1 1,-1 1-1,1 0 1,-3-3 0,2 3-262,0-1 0,-1 1 1,1 0-1,-1 0 0,1 1 1,-1-1-1,1 0 0,-1 1 1,-4-2-1,2 1-236,1 1 0,0 0 0,0 0 1,-1 1-1,1-1 0,-1 1 0,1 0 0,-1 0 1,1 0-1,0 0 0,-1 1 0,1 0 0,-1 0 0,-6 3 1,6-2-99,-1 1 0,1 0 1,0 1-1,0-1 0,0 1 0,1 0 1,-1 0-1,1 0 0,0 1 1,-5 7-1,2-1 36,0 0 0,1 0 0,-9 23 0,12-28-89,1 0 0,1 0 0,-1 0 0,1 0 0,0 0 0,1 0 0,-1 0 0,1 1 1,2 9-1,-2-14-24,0 0 0,0 0 0,1 0 1,0 0-1,-1 0 0,1 0 0,0 0 1,0 0-1,0 0 0,0-1 0,0 1 1,0 0-1,1-1 0,-1 1 0,0-1 1,1 1-1,-1-1 0,1 0 0,0 1 0,-1-1 1,1 0-1,0 0 0,0 0 0,0-1 1,0 1-1,0 0 0,0-1 0,0 1 1,0-1-1,0 1 0,0-1 0,3 0 1,0 0-9,-1-1 0,1 1 1,0-1-1,-1 0 0,1 0 1,-1 0-1,0-1 0,1 0 0,3-2 1,8-4-24,14-12 0,-14 10 20,-9 6 7,42-25-11,-44 26 22,0 1 0,0 0 0,1 0 0,-1 0 0,1 1 0,-1 0 0,10-1 0,-14 2 3,1 0 1,0 0-1,-1 0 1,1 0-1,0 0 1,-1 1-1,1-1 1,0 1-1,-1-1 1,1 1-1,-1-1 1,1 1-1,-1 0 0,1 0 1,-1 0-1,1 0 1,-1 0-1,0 0 1,0 0-1,1 0 1,-1 1-1,0-1 1,0 0-1,0 1 1,0-1-1,-1 1 1,1-1-1,0 1 1,0 2-1,2 4 105,-1 1-1,-1 0 1,1 0-1,-1 15 1,3 13 243,3-17-652,-7-20 274,0 1 0,0-1 0,0 0 0,0 1 0,0-1-1,0 0 1,0 1 0,0-1 0,1 0 0,-1 0 0,0 1 0,0-1 0,0 0-1,1 1 1,-1-1 0,0 0 0,0 0 0,1 0 0,-1 1 0,0-1-1,0 0 1,1 0 0,-1 0 0,0 0 0,1 0 0,-1 1 0,0-1 0,1 0-1,-1 0 1,0 0 0,1 0 0,-1 0 0,0 0 0,1 0 0,-1 0 0,0 0-1,1 0 1,-1 0 0,0 0 0,1-1 0,-1 1 0,0 0 0,1 0 0,-1 0-1,0 0 1,0 0 0,1-1 0,-1 1 0,0 0 0,0 0 0,1-1 0,-1 1-1,0 0 1,0 0 0,0-1 0,1 1 0,8-15-300</inkml:trace>
  <inkml:trace contextRef="#ctx0" brushRef="#br0" timeOffset="1">509 295 10922,'-5'13'4913,"9"11"-1656,-2 0-1088,1 7-337,-3-2-120,0 3-687,0-5-289,0-13-456,1-3-456,0-22-1073,7-6-735,-6-12 1080</inkml:trace>
  <inkml:trace contextRef="#ctx0" brushRef="#br0" timeOffset="2">396 1 8090,'4'8'4873,"6"3"264,1-6-2937,10 11-175,-7-2-385,3-3-376,-1 1-479,-1-9-649,0-3-1417,3-2-3472,4-4 3049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13835,'16'26'5337,"-11"0"-3104,-2 6-769,-3 21 88,-2 7-143,-3 23-553,0 3-288,-2 1-280,6-6-88,1-24-120,5-10-16,8-23-496,2-8-320,-2-16-1105,9-3 3058,-5-26-1201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139 100 8378,'5'-18'4728,"3"-7"-2309,-1 2-1391,-7 22-949,0 0 1,1 0 0,-1 0-1,0 0 1,0 0-1,0 0 1,0 0-1,0 0 1,0 0-1,0 0 1,0 0 0,0 0-1,-1 0 1,1 0-1,0 1 1,-1-1-1,1 0 1,0 0-1,-1 0 1,1 0 0,-1 0-1,1 1 1,-1-1-1,0 0 1,1 0-1,-1 1 1,0-1-1,1 0 1,-1 1-1,0-1 1,0 1 0,0-1-1,0 1 1,1-1-1,-3 1 1,-1-1 28,0 0 0,0 0 0,0 0 0,0 1 0,0 0 1,-5 0-1,6 0-54,0 1 1,-1-1 0,1 0-1,0 1 1,-1 0-1,1 0 1,0 0 0,0 0-1,0 1 1,0-1 0,0 1-1,0 0 1,0 0 0,0 0-1,1 0 1,-1 0-1,1 0 1,-1 1 0,1-1-1,0 1 1,0 0 0,-2 4-1,1-2 53,1 0-1,0-1 0,1 1 0,-1 0 1,1 0-1,0 1 0,0-1 1,0 0-1,1 0 0,0 0 0,0 1 1,0-1-1,3 10 0,-1-5 19,1 0 0,0-1 0,0 1 0,1-1 0,1 1-1,-1-1 1,2 0 0,10 14 0,-4-9 56,1-1 0,-1 0 0,2-1 0,16 12 0,-22-19-25,-1 1 1,0 0-1,0 0 0,-1 0 1,7 9-1,-12-13-112,0-1 0,0 0 0,-1 1 0,1-1 0,0 0-1,-1 1 1,1-1 0,-1 1 0,1-1 0,-1 1 0,0 0 0,1-1 0,-1 1-1,0-1 1,-1 4 0,1-3-14,-1-1-1,1 0 1,-1 1 0,0-1-1,1 1 1,-1-1-1,0 0 1,0 0 0,0 1-1,0-1 1,0 0-1,-1 0 1,1 0 0,0 0-1,0 0 1,-1-1-1,1 1 1,0 0 0,-4 1-1,1-1 2,-1 1-1,-1 0 1,1-1 0,0 0 0,0 0-1,0-1 1,0 0 0,-1 1-1,1-2 1,0 1 0,-7-1-1,-6-3-282,-32-10 0,44 13 145,1-1-184,0 0 0,0 0-1,0 0 1,-6-3 0,10 4 250,0 0 0,-1 0 0,1 0 0,0 0 0,0 0 0,-1 0 1,1-1-1,0 1 0,0 0 0,0-1 0,1 1 0,-1 0 0,0-1 0,1 1 0,-1-1 0,0 1 0,1-1 1,-1-3-1,1-23-209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10170,'24'26'5899,"13"8"-3928,-36-34-1939,19 15 769,1 0-1,35 18 1,20 14-469,-68-42-310,0 2-1,-1-1 1,0 1-1,0 0 0,-1 0 1,0 1-1,6 9 1,-9-12 23,-1 1 0,1 0 0,-1 0 1,0 0-1,0 0 0,-1 0 0,0 1 0,0-1 1,0 0-1,-1 1 0,0-1 0,0 0 0,0 1 1,-1-1-1,0 0 0,-1 0 0,1 1 0,-4 8 1,1-5 68,-1 1 1,0-1 0,-1 0 0,0 0 0,0 0 0,-1-1-1,0 0 1,-1 0 0,-12 10 0,-3 0 107,-37 22-1,22-16-220,30-19-54,-2 0-247,1 1-1,-15 5 1,23-11 181,1-1-1,-1 1 1,0-1-1,0 0 1,0 0-1,0 1 1,0-1-1,0 0 1,0 0-1,0 0 0,0 0 1,0 0-1,1 0 1,-1 0-1,0 0 1,0 0-1,0-1 1,0 1-1,0 0 0,0-1 1,0 1-1,0 0 1,1-1-1,-1 1 1,0-1-1,0 0 1,-1 0-1,2 1 82,0-1-1,0 1 1,0 0-1,0 0 1,0-1-1,0 1 1,0 0 0,0 0-1,0-1 1,0 1-1,0 0 1,0 0-1,0-1 1,0 1 0,0 0-1,0 0 1,0-1-1,0 1 1,0 0-1,0 0 1,0 0-1,0-1 1,0 1 0,1 0-1,-1 0 1,0-1-1,0 1 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11755,'8'4'1197,"-1"0"0,1 1 1,-1 0-1,8 8 1,-6-5-408,0 1 1,10 14-1,0 5 401,19 39 0,72 154 1810,-95-189-2651,-2 2 0,-1 0 0,12 53 0,-20-69-265,-2 0 0,0 0 1,-1 0-1,0 0 1,-2 1-1,0-1 1,-1 0-1,-8 32 1,3-29-159,-1 1 0,0-2 0,-2 1 0,0-1 1,-1-1-1,-1 0 0,-1 0 0,-1-1 0,-20 20 0,30-34-286,0 0 0,-1 0 0,0-1 0,0 1 0,0-1 0,0 0 0,-1 0 0,-8 3 0,2-5-677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19 8426,'4'-1'936,"-1"1"0,1-1 1,0 0-1,-1 0 0,1 0 1,-1 0-1,6-3 0,-6 2-121,1 1 0,0-1 0,0 1 0,8-1 0,-12 2-786,0 0 0,0-1-1,0 1 1,0 0 0,0 0 0,0 0 0,0 0 0,0 0-1,0 0 1,0 0 0,0 0 0,0 0 0,1 0-1,-1 0 1,0 0 0,0 0 0,0 0 0,0 0 0,0 0-1,0 0 1,0 0 0,0 0 0,0 0 0,0 1-1,0-1 1,0 0 0,1 0 0,-1 0 0,0 0 0,0 0-1,0 0 1,0 0 0,0 0 0,0 0 0,0 0-1,0 0 1,0 0 0,0 0 0,0 0 0,0 0 0,0 0-1,0 1 1,0-1 0,0 0 0,0 0 0,0 0-1,0 0 1,-3 4 710,-8 6-19,-23 15-28,-55 43-79,70-50-518,4-6 18,1 2 1,-21 25-1,34-37-96,-1-1 1,1 1-1,0 0 0,0-1 0,0 1 0,0 0 0,0 0 0,1 0 0,-1 0 0,0 3 1,1-4-9,0 0 1,0-1-1,0 1 1,0 0-1,1 0 1,-1 0-1,0 0 1,1-1 0,-1 1-1,0 0 1,1 0-1,-1 0 1,1-1-1,-1 1 1,1 0-1,-1-1 1,1 1 0,0 0-1,-1-1 1,1 1-1,0-1 1,-1 1-1,1-1 1,0 1-1,0-1 1,0 0 0,-1 1-1,2-1 1,18 7 151,0-1 0,1 0 0,37 4 1,3 1 41,35 15-336,-62-16-2523,-29-7 1603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1:5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9098,'0'13'4233,"15"-11"-1193,5 2-727,11-3-137,-5 6-247,5-3-681,-7-4-304,-3 1-448,-4-1-167,-7-5-970,0 1 497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0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9546,'37'-36'3673,"-36"35"-3454,-1 0 0,1 0 0,0 1 1,0-1-1,-1 0 0,1 1 0,0-1 1,0 0-1,0 1 0,-1-1 0,1 1 0,0-1 1,0 1-1,0 0 0,0-1 0,0 1 0,0 0 1,0 0-1,0 0 0,0 0 0,0 0 1,0 0-1,0 0 0,0 0 0,0 0 0,0 0 1,0 0-1,0 0 0,0 1 0,0-1 0,1 1 1,0 1-45,0-1 1,0 1 0,0 0 0,0 0 0,0 0 0,-1 0-1,1 0 1,1 3 0,-1-2 246,3 5-134,-1-1 0,-1 1 0,0 0 0,0 0 0,0 0 0,2 12 0,5 50 489,-6 9-159,-5-72-582,-1-7-34,1-1-5,0 1 0,1-1 0,-1 0 0,0 0 0,1 0 0,-1 0 0,1 0 0,0 0 0,-1 0 0,1 0 0,0 0 0,0 0 0,-1-2 0,-2-20-9,1 0-1,2-31 0,1 43 13,1-1 1,0 0 0,1 1-1,1-1 1,0 1-1,0 0 1,1 0 0,10-16-1,-12 20 4,1 0-1,1 1 1,-1 0-1,1 0 1,0 0-1,9-8 0,-13 12 0,1 1-1,-1 0 0,1 1 0,-1-1 0,1 0 1,-1 0-1,1 0 0,0 1 0,-1-1 0,1 1 1,0 0-1,-1-1 0,1 1 0,3 0 0,-3 0 2,0 1 0,0-1 0,-1 1 0,1-1 0,0 1 0,-1 0 0,1-1 0,-1 1 0,1 0 0,0 0 0,-1 0 0,0 1 0,1-1 0,-1 0 0,0 0 0,0 1 1,2 2-2,6 10 159,0 1-1,-1 0 0,-1 1 0,9 29 0,-11-31-10,10 26 379,-3 0 0,-1 1 0,7 55 0,-18-88-439,0-5-107,1-9-2406,4-6 1612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0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12363,'8'17'5425,"-8"-10"-1904,15 3-1817,-10-4-552,-1-1 160,3-1-327,-5-3-289,-2 1-368,0-2-56,0-2 1024,0 1-936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0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10130,'-1'6'4681,"6"2"-960,6 14-2257,-3 2 57,-1 17 23,1 3-336,0 7-576,0 5-176,2-11-224,0-6-55,2-13-97,-4-7 24,-3-9-913,-5-3-647,-5-7 896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0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9722,'-1'1'5718,"3"1"-4011,7 3-745,33 10 1070,1-1 0,68 13 1,93-2-976,-162-23-941,127 12 178,-133-9-268,1 2-1,53 16 1,-80-20-143,51 15-2854,-55-17 1866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0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12547,'0'33'4947,"9"13"-3146,-3-19-868,3 17 316,0 3 266,21 69 1,-29-114-1487,0 0 0,0 1 0,0-1 0,0 0 0,0 0 0,0 0 1,2 3-1,-3-5-29,0 0 1,0 0 0,0 0-1,1 0 1,-1 0 0,0 0-1,0 0 1,0 0 0,0 0-1,0 0 1,0 0 0,0 0-1,0 0 1,0 0 0,0 0 0,0 0-1,1 0 1,-1 0 0,0 0-1,0 0 1,0 0 0,0 0-1,0 0 1,0 0 0,0 0-1,0 0 1,0 0 0,0 0-1,1 0 1,-1 0 0,0 0-1,0 0 1,0 0 0,0 0-1,0 0 1,0 0 0,0 0-1,0 0 1,0-1 0,0 1 0,0 0-1,0 0 1,0 0 0,0 0-1,1 0 1,-1 0 0,0 0-1,0 0 1,0 0 0,0 0-1,0 0 1,0-1 0,1-11-5,-2-37 19,0 29-7,0-1 1,2 1-1,0-1 0,8-40 0,-7 57-5,-1-1 1,1 0-1,0 1 0,0-1 0,1 1 0,-1-1 0,1 1 0,0 0 0,3-4 0,-3 6 2,-1-1-1,1 1 0,0 0 0,0 0 0,0 0 0,0 0 1,0 0-1,0 0 0,1 1 0,-1 0 0,1 0 0,-1 0 1,5-1-1,0 1 48,1 0 0,-1 1 0,1 0 0,-1 1 0,0 0 0,1 0 0,-1 1 0,0 0 0,0 0 0,0 1 0,0 0 0,0 0 1,-1 1-1,1 0 0,10 7 0,-10-5 44,-1 0 1,1 0-1,-1 1 0,0 0 1,0 0-1,-1 0 1,0 1-1,0 0 1,-1 0-1,0 1 1,-1 0-1,0-1 0,4 11 1,-7-14-45,0 0 1,0 0-1,0 1 0,-1-1 1,0 0-1,0 0 0,-1 9 1,1-11-80,-1 0 0,1 0 0,-1 0 0,0 0 0,0 0 0,0 0 0,-1 0 0,1 0 0,-1 0 0,1 0 0,-1-1 0,0 1 0,-2 2 0,3-4 31,1-1-1,-1 1 1,1-1 0,-1 1-1,0-1 1,1 1-1,-1-1 1,1 1 0,-1-1-1,0 0 1,1 1 0,-1-1-1,0 0 1,0 0-1,1 1 1,-1-1 0,0 0-1,1 0 1,-1 0 0,0 0-1,0 0 1,1 0-1,-1 0 1,0 0 0,0 0-1,1 0 1,-1-1-1,0 1 1,0 0 0,1 0-1,-1-1 1,0 1 0,1-1-1,-2 0 1,-9-12 132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0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12075,'14'0'2058,"0"-1"1,0 2-1,26 3 0,-36-3-1895,0-1-1,-1 1 0,1 0 0,0 1 0,-1-1 0,0 0 1,1 1-1,-1 0 0,0 0 0,0 0 0,0 0 0,0 1 1,0-1-1,0 1 0,-1-1 0,1 1 0,-1 0 0,0 0 1,4 6-1,-5-6-113,0-1 0,0 1 0,0-1 1,-1 1-1,1 0 0,-1-1 0,0 1 0,1 0 1,-1 0-1,0-1 0,0 1 0,-1 0 0,0 3 1,0-1-15,-1-1 0,1 1 0,-1-1 0,0 0 1,0 0-1,-1 0 0,-2 5 0,-4 2 16,-1 0 0,0-1 0,-22 18-1,15-14 242,19-16-283,1 1-1,0 0 0,0 0 0,0 0 0,3 0 1,14-4 1,3-3-42,-1-1 0,22-12 0,-12 5-318,-4 3 156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9002,'-12'1'3753,"14"1"-1593,7-2-696,10 1-287,5 0 175,8 1-376,3-2-248,8 1-408,2 2-127,5-2-249,-12 6-481,-11 1-1823,-11 4 1600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62 11090,'-55'48'3605,"51"-44"-3413,0 0-1,1 0 1,-1 0-1,1 0 1,0 1-1,1-1 0,-1 1 1,1 0-1,0 0 1,0 0-1,0 0 1,-1 7-1,-2 5 254,3-11-286,0 0 0,1-1 0,0 1 0,0 0 0,0 0 0,1 0 0,0 1 1,0-1-1,0 0 0,3 11 0,-2-12-93,1 0 0,0-1 0,0 1 0,0-1 0,0 1 0,1-1 0,-1 0 0,1 0 0,0 0 0,0 0 0,1 0 0,-1-1 0,8 6 0,-4-4-23,0 0 1,1 0-1,-1-1 1,1 0-1,0 0 1,0-1-1,1 0 1,-1 0-1,0-1 1,1 0-1,0 0 1,-1-1-1,1-1 1,0 1-1,0-1 1,0-1-1,-1 0 1,1 0-1,14-4 1,-14 2 4,0-1 0,1-1 0,-1 0 0,-1 0 0,1-1 0,-1 0 0,0 0 0,0-1 0,-1 0 0,0 0 0,0-1 0,8-12 0,-11 13 8,0 1 1,0-1 0,0-1-1,-1 1 1,0 0-1,-1-1 1,3-9-1,-4 11-14,0 0 0,-1 1 0,0-1 0,0 1 0,0-1-1,0 1 1,-1-1 0,0 1 0,0-1 0,-1 1 0,-1-6 0,-1 2 17,-1 1 0,1 0 1,-1 0-1,-1 0 1,1 1-1,-1-1 1,-1 1-1,1 1 1,-1-1-1,0 1 1,-1 0-1,1 1 0,-1 0 1,0 0-1,-1 0 1,-9-3-1,5 3-324,0 0 0,-1 1 0,0 1 0,0 0 0,0 0-1,0 2 1,0 0 0,0 0 0,0 1 0,-16 2 0,12 0-1982,7-5 956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9994,'-6'11'4337,"6"-6"-2048,8-4-849,7-1-16,8 0-88,7 6-231,6-10-465,4 0-200,1-3-424,-5-1-552,6 4 368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8354,'-3'-3'3809,"3"5"-1273,0 10-727,4 8 111,0 20-112,-3 10-311,1 13-633,-2-2-192,4-1-304,4-7-120,1-9-176,6-2-48,-1-14-800,-3-2-680,-2-10 904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10978,'0'2'4241,"10"-1"-2488,17 0-313,14 3 264,2 3-159,15-1-481,1 0-176,13-2-296,6 0-104,10-3-232,1-1-72,-8 0-96,-5 1-32,-33 1-40,-7 2-320,-24 1-1016,-8 3-792,-20 4 1183</inkml:trace>
  <inkml:trace contextRef="#ctx0" brushRef="#br0" timeOffset="1">344 387 10962,'18'80'7150,"-13"-52"-6061,-1-1 0,-1 39 0,-8 109 1305,6-190-2374,1 1 1,0 0-1,7-23 0,-6 24-12,3-10-4,1 0-1,2 0 0,14-29 0,-15 38 1,0 0 1,1 0 0,0 1 0,1 1-1,0-1 1,13-10 0,-19 19 5,1 0 0,-1 1 0,1-1 0,0 1 0,0 1 0,0-1 0,0 1 0,1 0 0,-1 0 1,1 0-1,-1 1 0,1-1 0,0 1 0,-1 1 0,1-1 0,0 1 0,10 1 0,-10 0 53,-1 0 0,0 0-1,0 1 1,0 0 0,0 0-1,0 0 1,0 0 0,0 1-1,-1 0 1,1 0 0,-1 0-1,0 0 1,0 1 0,0-1-1,0 1 1,-1 0 0,1 1-1,-1-1 1,3 6 0,0 1 137,-1 0 0,0 0 0,0 1 0,-2 0 0,4 14 1,7 64 581,-10-62-634,-2-14-127,-1-10-111,0 0-1,-1 1 1,1-1-1,-1 0 1,1 1 0,-2-1-1,1 0 1,0 0-1,-1 1 1,1-1-1,-3 5 1,3-9 62,0 1 0,0-1 1,0 0-1,0 0 0,0 0 1,0 0-1,0 0 0,0 0 0,0 0 1,0 0-1,0 1 0,0-1 1,0 0-1,0 0 0,0 0 1,-1 0-1,1 0 0,0 0 1,0 0-1,0 0 0,0 0 1,0 0-1,0 1 0,0-1 0,0 0 1,0 0-1,-1 0 0,1 0 1,0 0-1,0 0 0,0 0 1,0 0-1,0 0 0,0 0 1,0 0-1,-1 0 0,1 0 1,0 0-1,0 0 0,0 0 0,0 0 1,0 0-1,0 0 0,0 0 1,-1 0-1,-5-6-783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6017,'-5'-14'11349,"6"17"-6539,16 38-3889,53 103-269,-64-132-581,0-1 0,1 0 0,13 17 0,-17-25-57,-1 0-1,1-1 1,0 1 0,1 0-1,-1-1 1,6 4 0,-7-5-12,0 0 0,0 0 1,0-1-1,0 1 1,0-1-1,0 1 1,0-1-1,0 0 0,0 0 1,0 1-1,0-1 1,0-1-1,4 1 0,-3-1-1,-1 0-1,0 0 0,0 0 0,1 0 0,-1 0 0,0-1 1,0 1-1,0-1 0,0 1 0,-1-1 0,1 0 0,0 1 1,-1-1-1,1 0 0,-1 0 0,0 0 0,3-4 0,0-3 1,0-1-1,4-16 0,33-112 47,-40 133-44,1-2 4,0 0-1,7-12 0,-9 18-4,1-1 1,0 1-1,0 0 0,0-1 0,0 1 0,0 0 1,0 0-1,0 0 0,0 0 0,1 0 0,-1 0 1,0 0-1,1 0 0,-1 0 0,1 1 1,-1-1-1,1 0 0,1 0 0,-2 1 1,0 0-1,0 0 1,0 0-1,0 0 1,0 0-1,0 0 0,0 0 1,0 0-1,0 1 1,0-1-1,0 0 1,0 1-1,0-1 1,0 0-1,0 1 1,0-1-1,0 1 1,0 0-1,0-1 1,0 1-1,-1 0 0,1 0 1,0-1-1,0 1 1,-1 0-1,2 2 1,1 2 13,0 0 1,0 1-1,3 10 0,-2-7 4,1 3 87,1 0 0,0 0 0,1 0 1,17 21-1,-19-27 0,0 0 1,1-1 0,-1 1 0,1-1-1,0-1 1,0 1 0,1-1-1,-1 0 1,1 0 0,12 4 0,-16-7-81,-1 0 0,1-1 1,-1 1-1,1-1 0,0 0 1,-1 0-1,1 1 0,0-2 1,-1 1-1,1 0 0,0 0 1,-1-1-1,1 0 0,-1 1 1,5-3-1,-4 1-7,1 0 0,-1 0-1,0 0 1,0 0 0,0-1 0,0 0 0,0 0 0,0 0-1,3-4 1,1-5 16,0 0-1,0-1 1,-1 0 0,8-24-1,-10 22-277,4-20 0,-7 28-213,2 1 1174,1 7-552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13107,'14'0'4737,"-8"4"-3185,1 6-520,1 20 97,-3 11 135,-2 19-368,5 11-144,2 2-176,1-4-104,5-6-223,3-8-105,1-19-104,-3-8-144,2-18-1033,-9-14-791,-2-11 1136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7 110 9954,'-4'-1'4193,"3"-3"-1961,-1 2-679,2 2-345,0-1-232,0 0-592,0-1-280,3 1-1136,12-3-728,2 0-1737,34-7 1969</inkml:trace>
  <inkml:trace contextRef="#ctx0" brushRef="#br0" timeOffset="1">103 61 5633,'-2'-8'13075,"-3"4"-7771,-1-2-2165,6 6-3091,-1-1 87,6 0-10,44-2 94,-33 2-149,0 0-1,1-1 0,17-4 0,-9 0 32,6-1-6,0 1 0,44-2 0,-71 8-385,1 0-1,0 0 1,0 1 0,0-1 0,-1 1 0,8 3 0,1 2-423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 8018,'-1'-3'2917,"-4"-10"791,1 10 721,3 3-2478,1 7-969,11 173 1710,-6-120-1982,0 46 422,-5-102-1110,0-1-1,0 1 1,-1 0-1,1-1 1,-1 1-1,0-1 1,0 1-1,0-1 1,0 0 0,-1 1-1,-2 4 1,4-8-24,0 0 1,0 0-1,0 0 1,0 0-1,0 0 0,0 0 1,0 0-1,0 0 1,0 0-1,0 0 1,0 0-1,0 0 0,0 0 1,0 0-1,0 0 1,0 0-1,0 0 1,0 0-1,0 0 1,-1 0-1,1 0 0,0 0 1,0 0-1,0 0 1,0 0-1,0 0 1,0 0-1,0 0 1,0 0-1,0 0 0,0 0 1,0 0-1,0 0 1,0 0-1,0 0 1,0 0-1,0 0 1,0 0-1,0 0 0,0 0 1,0 0-1,0 0 1,0 0-1,0 0 1,0-1-1,-1 1 1,1 0-1,0 0 0,0 0 1,0 0-1,0 0 1,0 0-1,0 0 1,0 0-1,0 0 1,0 0-1,0 0 0,0 0 1,0 0-1,0 0 1,0 0-1,0 0 1,0 0-1,0 0 1,0-7-97,2-6 43,-1 9 51,1-1 0,-1 1 0,5-8 0,-3 5 3,1-1 1,0 0 0,0 1 0,1-1 0,0 1 0,0 0 0,1 0 0,10-9 0,-9 9 2,1 2 1,0-1-1,0 1 1,0 0-1,1 1 1,-1-1-1,13-3 1,-17 7 10,-1 0 0,1 1 0,-1-1 1,0 0-1,1 1 0,-1 0 0,1 0 1,-1 0-1,1 0 0,-1 1 0,1-1 1,-1 1-1,0 0 0,1 0 0,-1 0 1,0 1-1,0-1 0,0 1 0,0 0 0,0-1 1,0 1-1,0 0 0,3 4 0,-2-2 70,-1 0 0,1 0-1,-1 1 1,0 0-1,0 0 1,0 0-1,-1 0 1,3 5-1,11 46 445,-9-30-394,8 19-187,-13-39-371,-2-6 388,0 0 0,0 0 0,0 0 1,0 0-1,0 0 0,0 0 1,0 0-1,-1 0 0,1 0 1,0 0-1,0 0 0,0 0 0,0 0 1,0 0-1,0 0 0,0 0 1,0 0-1,0 0 0,0 0 1,0 0-1,0 0 0,0 0 0,0 0 1,0 0-1,0 0 0,0 0 1,0 0-1,0 0 0,-1 0 1,1 0-1,0 0 0,0 0 0,0 0 1,0 0-1,0 0 0,0 0 1,0 0-1,0 0 0,0 0 0,0 0 1,0 0-1,0 1 0,0-1 1,0 0-1,0 0 0,0 0 1,0 0-1,0 0 0,0 0 0,0 0 1,0 0-1,0 0 0,0 0 1,0 0-1,0 0 0,0 0 1,0 0-1,-8-7-897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1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12315,'20'62'4873,"-17"-53"-2817,1 3-600,0 2-375,-2 6 111,-2 4-328,-1 2-288,0 5-336,1-3-80,0-3-120,2-2-144,1-11-856,0-6-504,-2-8-1641,-1-10 1825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10266,'-4'-19'4881,"4"10"-1888,5 9-1097,4 5-247,3 12-561,0 2-312,3 7-376,0 2-456,6-5 56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10002,'21'5'4561,"-8"3"-1552,12 15-1441,-1 6 144,-2 18-175,-1 3-273,-4 15-480,2 6-192,-5-2-272,4-2-96,-5-18-168,-1-16 0,-1-17-504,-2-9-448,-9-18-1288,-11-9-1169,1-22 2105</inkml:trace>
  <inkml:trace contextRef="#ctx0" brushRef="#br0" timeOffset="1">52 34 7434,'2'-2'487,"0"0"1,-1 0-1,1 0 1,0 0-1,0 1 1,0-1-1,0 1 1,1-1-1,-1 1 1,0 0-1,0-1 1,1 1-1,-1 0 1,1 1-1,3-2 1,4 0 485,1 0 0,15 0 0,-14 1-418,12-1 503,0 2 1,25 2-1,-37-1-706,-1 0-1,1 1 1,-1 1 0,0 0 0,0 1-1,14 6 1,-24-10-309,1 1 0,0 0 0,-1 0 0,0 0 0,1 0 0,-1 0 0,0 1 1,1-1-1,-1 0 0,0 0 0,0 1 0,0-1 0,0 1 0,0-1 0,0 1 0,-1-1 0,1 1 0,-1 0 0,1-1 0,-1 1 0,1 0 0,-1-1 0,0 1 0,0 0 0,1 0 0,-2-1 0,1 1 0,0 0 0,0 0 0,0-1 0,-1 3 1,-1 2 24,0 0 0,0 0 1,-1 0-1,0-1 0,0 1 1,0-1-1,-5 7 1,0-3-54,1-1 1,-1 0-1,-1 0 1,1-1 0,-19 11-1,9-7-2014,0-1 0,-25 10 0,34-18-1422,12-3 1495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432 111 6385,'-12'-17'957,"1"2"603,0 0-1,-11-25 1,21 38-1349,0 0 0,0 0 0,0 0 0,0 1 0,-1-1 0,1 0 0,0 1 0,-1-1 0,1 1 0,-3-2 0,3 2-105,1 1 1,-1 0 0,0-1 0,1 1 0,-1 0 0,0-1 0,0 1 0,0 0-1,1 0 1,-1 0 0,0 0 0,0 0 0,0 0 0,1 0 0,-1 0 0,0 0-1,0 0 1,0 0 0,1 0 0,-1 1 0,0-1 0,0 0 0,1 1 0,-1-1 0,0 0-1,1 1 1,-1-1 0,0 2 0,-3 1 49,0 0 1,0 0-1,1 1 0,-1 0 1,1-1-1,0 1 0,0 1 1,-4 8-1,1 0 48,-7 24 1,1-1 26,-48 129 389,32-68-435,11-34-92,-9 17 8,-8 27 30,-34 215 336,36-31-175,26 3-216,46 122-34,-7-122-4,-17-40-2,5 48-11,23-4-14,-12-163-64,8 39 198,-14 1-1459,-25-150-2075,-2-24 148,-2-1 1691,1-1 325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9722,'10'8'1746,"0"0"1,0 0-1,0 1 0,12 16 0,-18-20-1359,-1-1 0,-1 1 0,1 0 0,0 0 0,-1 0 0,0 0 0,0 1 0,-1-1 0,0 1 0,0-1 0,0 1 0,0-1 0,-1 7-1,-1 7 699,-1-11-492,2-8-584,0 0 0,0 0 0,0 0 0,0 0 1,0 0-1,0 0 0,0 0 0,-1 0 0,1 0 0,0 0 0,0 1 0,0-1 0,0 0 0,0 0 0,0 0 0,0 0 0,0 0 0,0 0 0,-1 0 0,1 0 0,0 0 0,0 0 1,0 0-1,0 0 0,0 0 0,0 0 0,0 0 0,-1 0 0,1 0 0,0 0 0,0 0 0,0 0 0,0 0 0,0 0 0,0 0 0,0 0 0,0-1 0,-1 1 0,1 0 0,0 0 1,0 0-1,0 0 0,0 0 0,0 0 0,0 0 0,0 0 0,0 0 0,-1-1-10,1 0 1,0 1-1,-1-1 0,1 1 1,0-1-1,0 1 0,0-1 1,-1 0-1,1 1 1,0-1-1,0 0 0,0 1 1,0-1-1,0 1 0,0-1 1,0 0-1,0-5-7,0-7-1,0-1 0,0 0-1,2 1 1,2-15 0,-3 23-10,0 0 1,1 0-1,-1 0 1,1 0 0,0 0-1,0 0 1,1 1 0,-1-1-1,1 1 1,0 0-1,0 0 1,1 0 0,-1 0-1,1 1 1,0-1 0,0 1-1,0 0 1,0 0 0,0 0-1,7-3 1,1 2-20,1 0 0,-1 0 0,1 1 0,0 1 0,0 0 1,18-1-1,-3 1 448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9594,'-1'1'390,"0"0"0,0 0 0,-1 0 0,1 0 0,0 0-1,0 0 1,0 0 0,0 0 0,0 0 0,0 1 0,0-1 0,1 0 0,-1 1 0,0-1-1,1 0 1,-1 1 0,1-1 0,-1 1 0,1-1 0,0 1 0,0-1 0,-1 1 0,1-1-1,0 1 1,1 0 0,-1-1 0,0 3 0,1 4 223,0-1-1,0 1 1,0-1-1,1 1 1,5 13 0,-5-17-528,-1 0 0,2 0 1,-1 0-1,0 0 0,1 0 1,0 0-1,0-1 0,0 0 1,0 1-1,1-1 0,4 3 1,-4-3-72,0 0 0,0-1 1,1 0-1,-1 0 0,0 0 0,1 0 1,-1-1-1,1 0 0,0 0 0,-1 0 1,1 0-1,0-1 0,-1 0 1,1 0-1,0 0 0,0-1 0,-1 1 1,1-1-1,0 0 0,-1 0 0,1-1 1,-1 0-1,0 1 0,1-1 0,-1-1 1,0 1-1,0-1 0,0 1 1,0-1-1,-1 0 0,1 0 0,-1-1 1,0 1-1,0-1 0,0 0 0,0 0 1,-1 0-1,1 0 0,2-7 1,-4 9-13,0-1 1,0 0 0,-1-1 0,1 1 0,0 0 0,-1 0 0,0 0 0,0 0 0,0 0 0,0 0 0,-1-1 0,1 1 0,-1 0 0,1 0 0,-2-3 0,0 2 6,0 0 0,0 0 0,-1 0 0,1 0 1,-1 0-1,0 0 0,0 1 0,0-1 0,-6-4 1,3 3 2,0 1 0,-1-1 0,1 1 1,-1 0-1,-1 1 0,1-1 1,0 1-1,-1 1 0,1 0 1,-1 0-1,-14-2 0,20 4-52,0 0-1,-1 0 1,1 0-1,0 0 1,-1 0-1,1 1 1,0-1-1,-1 1 1,1 0-1,0-1 1,0 1-1,0 0 1,0 0-1,0 1 1,0-1 0,-3 2-1,5-2-83,-1 0 1,0 0-1,0 0 0,0 0 0,1 0 1,-1 0-1,1 0 0,-1 0 0,1 0 1,-1 0-1,1 1 0,0-1 0,-1 0 1,1 0-1,0 1 0,0-1 1,0 0-1,0 0 0,0 1 0,0-1 1,0 0-1,0 0 0,1 0 0,-1 1 1,0-1-1,1 0 0,-1 0 0,1 0 1,-1 0-1,1 1 0,1 0 1,15 18-1190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1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12683,'7'-3'4117,"-3"10"-1568,-3-4-2182,11 33 1460,14 67 1,-5 38-868,-11-79-524,34 113 0,-42-163-407,-2-12-28,0 0-1,0 0 1,0 0 0,0 0 0,0 0-1,0 0 1,0 0 0,0 0 0,0 0-1,0 0 1,0 0 0,0 0 0,0 0-1,0 0 1,0 0 0,0 0 0,0 0-1,0 0 1,0 0 0,0 0 0,0 0-1,0 0 1,0 0 0,0 0 0,0 0-1,0 0 1,0 0 0,0 0 0,0 0-1,0 0 1,0 0 0,0 0 0,0 0-1,0 0 1,0 0 0,0 1 0,0-1-1,0 0 1,0 0 0,0 0 0,0 0-1,-5-19 9,3 8-23,1 0 1,1 0-1,0 0 0,2-14 0,-2 21 13,1 0 0,0 0 0,0 1-1,0-1 1,1 0 0,-1 1 0,1-1 0,0 1-1,0 0 1,0 0 0,0-1 0,1 1 0,-1 1-1,1-1 1,0 0 0,3-2 0,-1 1 4,0 1 0,0 1 0,1-1 0,-1 1 0,0-1 0,1 2 1,-1-1-1,1 1 0,0-1 0,0 2 0,-1-1 0,1 1 0,0-1 0,9 2 1,-10 0 20,1-1 0,-1 1 1,0 1-1,0-1 1,0 1-1,1 0 0,-1 0 1,-1 0-1,1 0 1,0 1-1,0 0 0,-1 0 1,0 1-1,0-1 1,7 8-1,-9-9 20,-1 0 1,1 0-1,-1 1 0,1-1 0,-1 1 1,0 0-1,0-1 0,0 1 0,0 0 0,-1-1 1,1 1-1,-1 0 0,0 0 0,1 0 1,-1-1-1,0 1 0,-1 0 0,1 0 1,0 0-1,-1-1 0,0 1 0,0 0 1,0-1-1,0 1 0,-1 2 0,-2 2 37,1 0-1,-1-1 1,-1 1-1,0-1 1,1 0-1,-2-1 0,-10 11 1,-23 13-503,-70 41 0,106-68 334,-3 1-928,0-1 0,-12 4 0,12-4-1679,19-4 608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13883,'-6'2'2335,"-9"4"1805,15-5-4079,0-1 1,0 0 0,-1 0 0,1 1-1,0-1 1,-1 0 0,1 1 0,0-1-1,0 0 1,0 1 0,-1-1 0,1 0-1,0 1 1,0-1 0,0 0 0,0 1-1,0-1 1,0 0 0,0 1 0,0-1 0,0 1-1,0-1 1,0 0 0,0 1 0,0-1-1,0 1 1,0-1 0,0 0 0,0 1-1,0-1 1,0 0 0,0 1 0,1-1-1,-1 0 1,0 1 0,3 3 144,0 0 0,0 0 0,0 0 1,0-1-1,1 0 0,0 1 0,-1-1 0,1-1 1,0 1-1,6 3 0,0-1 6,0 0 1,1-1-1,15 5 1,5-3 16,0-1 1,38 1-1,-45-4-140,-21-2-55,0 0 0,1 1 0,-1-1 0,0 1 0,0 0 0,4 2 0,-6-3-24,-1 0 1,0 0-1,0 0 1,1 0-1,-1 0 1,0 1-1,0-1 1,1 0-1,-1 0 1,0 0-1,0 1 1,0-1-1,1 0 1,-1 0-1,0 1 1,0-1-1,0 0 1,0 1-1,0-1 1,0 0-1,0 0 1,1 1-1,-1-1 1,0 1-1,-1-1 9,1 1 0,0 0 0,0 0 0,0-1 0,-1 1 0,1 0 0,0-1 0,-1 1 1,1-1-1,-1 1 0,1-1 0,-1 1 0,1 0 0,-1 0 0,-15 12 187,0 0 0,-1-1 1,-23 14-1,5-4-132,35-22-74,-31 20-39,-38 33 0,67-51-142,-1 1-1,1 0 1,0 0-1,-1 0 0,1 0 1,-2 5-1,4-8-12,-1 1 0,1 0 0,0 0 0,0-1 0,-1 1 1,1 0-1,0 0 0,0 0 0,0 0 0,0-1 0,0 1 0,0 0 0,0 1 0,0-1-18,1-1 1,-1 1-1,0-1 1,0 0 0,1 1-1,-1-1 1,0 1-1,0-1 1,1 0-1,-1 1 1,1-1 0,-1 0-1,0 0 1,1 1-1,-1-1 1,1 0-1,-1 0 1,0 0-1,1 1 1,-1-1 0,1 0-1,-1 0 1,1 0-1,-1 0 1,1 0-1,0 0 1,11-3-2270</inkml:trace>
  <inkml:trace contextRef="#ctx0" brushRef="#br0" timeOffset="1">299 243 12579,'-32'26'5585,"-2"2"-2721,-2 4-1167,-3-1-73,2-3-592,5-4-287,19-14-449,3-3-560,17-8-1249,9-9-695,5-16 1160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 11867,'-29'-11'5521,"21"19"-2017,3 5-1631,6 17-913,3 11 32,1 13-120,-5 0-191,6 5-329,-2-3-96,2-10-88,9-5-64,-10-20-56,3-8-464,-1-6-689,4-7 729</inkml:trace>
  <inkml:trace contextRef="#ctx0" brushRef="#br0" timeOffset="1">251 262 15163,'9'9'5737,"6"-9"-3464,3-6-1129,6 2-104,3 2 25,4 1-529,0 1-208,0-1-136,-12-3-584,1 1-2457,4-10 2057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14779,'9'19'5569,"4"21"-3992,-5 6-177,0 21-120,-4 9-240,3-3-519,1-1-185,9-18-208,0-11-8,-5-19-832,-4-9-601,-8-9 825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12659,'4'9'5185,"6"-2"-2769,13-2-1015,15 1-1,18-5-96,2-2-240,5-6-431,-1 0-153,5 2-200,-1-2-96,2 6-96,-5 0 8,-26 2-928,-8 0-673,-20 2 921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12011,'3'3'922,"1"-1"1,-1 1-1,1 1 1,-1-1-1,0 0 1,0 1-1,0 0 1,3 6 0,-2-3-281,-1 0 1,0 1 0,0-1 0,3 12-1,-3-2-193,-1 0 0,0-1 0,-1 1 0,-1 18 0,-1 17 275,2-36-552,-1-16-170,1 0-1,-1 1 1,0-1-1,0 0 0,0 0 1,0 0-1,0 1 1,0-1-1,0 0 1,0 0-1,0 1 0,1-1 1,-1 0-1,0 0 1,0 0-1,0 0 0,0 1 1,1-1-1,-1 0 1,0 0-1,0 0 1,0 0-1,1 0 0,-1 0 1,0 1-1,0-1 1,1 0-1,-1 0 0,0 0 1,0 0-1,1 0 1,0-2-8,-1 1 0,1-1 0,0 1 0,-1-1 0,0 1 0,1-1 0,-1 1 0,0-1 0,0-3 0,2-8-29,14-42-18,23-53-1,-34 97 60,-1 0-1,2 0 0,-1 0 1,8-9-1,-11 17-2,0 0-1,0 1 1,1-1-1,-1 1 1,0 0-1,1-1 1,-1 1-1,1 0 1,0 1-1,0-1 1,0 0-1,0 1 1,0 0-1,0 0 1,0 0 0,0 0-1,0 0 1,1 0-1,4 1 1,-3 0 20,-1 0 0,0 1 0,1 0 0,-1 0 0,0 0 0,0 0 0,1 1 0,-1 0 0,0 0 0,0 0-1,-1 0 1,1 0 0,0 1 0,4 4 0,2 2 163,-1 0 0,-1 0 0,14 20 0,-15-20-58,-1 0 0,-1 1 0,0 0-1,0 0 1,0 0 0,-2 1 0,1 0 0,-1-1 0,-1 1 0,0 0-1,0 0 1,-1 1 0,-1-1 0,0 0 0,-2 20 0,0-26-812,-1-9-286,-1-11 402</inkml:trace>
  <inkml:trace contextRef="#ctx0" brushRef="#br0" timeOffset="1">1439 76 12891,'-8'-9'6209,"5"10"-856,-6 2-4601,-2 2-320,-10 8-55,-12 2-393,1 8 1616,4 1-1312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349 213 9010,'-2'1'1431,"2"-1"-1096,0 0 0,0 0 1,0 1-1,0-1 0,-1 0 1,1 0-1,0 0 0,0 0 1,0 0-1,0 1 0,-1-1 1,1 0-1,0 0 0,0 0 1,0 0-1,-1 0 0,1 0 1,0 0-1,0 0 0,0 0 1,-1 0-1,1 0 0,0 0 1,0 0-1,-1 0 0,1 0 1,0 0-1,-2-11 3220,2 10-3814,-2-22 716,-7-38 0,7 55-419,0-1 0,0 1 0,-1 0 0,1 0 1,-1 0-1,-1 0 0,1 0 0,-1 1 0,0-1 0,0 1 1,-1 0-1,1 0 0,-1 1 0,0-1 0,-1 1 0,1 0 1,-1 0-1,0 1 0,1 0 0,-2 0 0,-11-4 0,12 5-23,0 0 0,-1 1-1,1 0 1,0 0-1,-1 1 1,1-1 0,-1 1-1,1 1 1,-1-1-1,1 1 1,0 0-1,0 1 1,-1 0 0,1-1-1,0 2 1,0-1-1,0 1 1,1 0-1,-1 0 1,1 1 0,0-1-1,-6 6 1,4-1 5,-1-1 0,2 1 0,-1 1 1,1 0-1,0 0 0,1 0 0,0 0 1,1 1-1,-6 18 0,6-16 10,1 0 0,1 0-1,0 0 1,0 1 0,1-1-1,1 1 1,2 24 0,-1-30-10,0-1 0,1 0 0,-1 0 0,1 0 0,0 0 0,1 0 1,0 0-1,5 8 0,-7-12-16,1 1 0,0-1 0,-1 0 1,1 0-1,0 0 0,0-1 0,0 1 0,1 0 0,-1-1 1,0 1-1,1-1 0,-1 0 0,0 0 0,1 0 1,0 0-1,-1 0 0,1-1 0,-1 1 0,1-1 1,0 1-1,0-1 0,2 0 0,1-1-1,0 1-1,-1-1 0,1-1 0,0 1 1,-1-1-1,0 0 0,1 0 1,-1 0-1,0-1 0,0 0 1,0 0-1,6-5 0,4-5 9,0-1-1,16-19 1,-18 18 10,27-23 0,-40 37-18,1 0-1,0 1 0,0-1 1,0 0-1,0 1 0,-1-1 1,1 1-1,0-1 0,0 1 1,0-1-1,0 1 1,0 0-1,0-1 0,0 1 1,0 0-1,1 0 0,-1 0 1,0 0-1,0 0 0,0 0 1,0 0-1,0 0 0,0 0 1,0 1-1,0-1 1,0 0-1,0 1 0,0-1 1,0 0-1,0 1 0,0-1 1,0 1-1,0 0 0,0-1 1,1 2-1,0 1 31,1 1 0,-1-1 0,0 0 0,0 1 0,0-1 0,0 1 0,-1 0 0,2 5 0,25 97 895,0-21-775,-28-85-206,0 0 0,1 0 0,-1 0 0,0 0 0,0 0 0,0 0 0,1 0 0,-1 0 0,0 0 0,0 0 0,0 0 0,1 0 0,-1 0 0,0 0 0,0 0 0,0 0 0,1 0 0,-1 0 0,0 0 0,0 0 0,0 0 0,0 0 0,1 0 0,-1 0 0,0-1 1,0 1-1,0 0 0,0 0 0,1 0 0,-1 0 0,0 0 0,0 0 0,0-1 0,0 1 0,0 0 0,0 0 0,0 0 0,0 0 0,1-1 0,-1 1 0,0 0 0,0 0 0,0 0 0,0-1 0,2-7-873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12347,'20'19'5233,"1"9"-2881,-2 19-607,-3 3 119,-7 17-368,0 5-287,-1 3-553,3 1-200,1-16-288,0-13-88,-3-26-304,1-10-408,-4-18-1073,-2-12-855,2-26 1512</inkml:trace>
  <inkml:trace contextRef="#ctx0" brushRef="#br0" timeOffset="1">254 0 12347,'22'7'5217,"2"22"-2793,-2 10-207,-2 20-321,0 7-312,-8 1-575,-1 0-225,-5-7-384,-2-8-136,6-19-272,0-10-536,-2-24-976,1-10 975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4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10586,'5'23'1979,"10"26"-1,-5-24-1366,1 1-1,14 22 1,0-8 33,56 69 1,-48-70 172,38 63 0,-68-97-767,-1-1-3,1 0 0,-1 1 0,1-1 1,0 0-1,0 0 0,0-1 1,1 1-1,-1-1 0,1 1 0,0-1 1,4 2-1,-7-4-35,1 0 0,-1-1-1,0 1 1,1-1 0,-1 1 0,0-1 0,1 0-1,-1 1 1,0-1 0,1 0 0,-1 0 0,1 0-1,-1 0 1,1 0 0,-1 0 0,0-1 0,3 0-1,0 0 9,0-1-1,-1 0 1,1 0-1,-1 0 1,4-4-1,3-3-6,-1 0-1,1-1 0,-2 0 1,0-1-1,0 0 0,11-20 1,20-39-228,1-14 106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3 169 9410,'-1'0'242,"1"-1"0,0 1 1,0-1-1,0 1 0,-1-1 0,1 1 0,0-1 1,0 1-1,0 0 0,0-1 0,0 1 0,0-1 1,0 1-1,0-1 0,0 1 0,0-1 0,0 0 1,0 1-144,0 0-1,0-1 1,0 1 0,1 0 0,-1 0 0,0 0 0,0 0 0,0 0 0,0 0 0,1-1 0,-1 1 0,0 0 0,0 0 0,0 0 0,1 0 0,-1 0-1,0 0 1,0 0 0,1 0 0,-1 0 0,0 0 0,0 0 0,0 0 0,1 0 0,-1 0 0,0 0 0,0 0 0,3 1 193,-1-1 0,0 1 0,0 0 0,-1 0 0,1 0 0,0 0 0,2 1 0,2 3 167,-1 0 0,0 0 1,0 0-1,0 1 0,4 7 0,-4-7-184,2 6 165,0-1 0,0 1 0,-1 0 0,6 16 0,13 52 668,-17-50-837,14 34 0,-33-91-266,0-1 0,3 0 0,-9-40 0,15 53-5,0 0-1,1-1 1,0 1 0,1 0 0,1-1-1,0 1 1,2 0 0,7-30 0,-4 27 1,0 0 0,12-21 0,-15 34 0,0-1-1,1 1 1,-1 0 0,1 0-1,0 0 1,1 0 0,-1 1-1,1-1 1,0 1 0,8-5-1,-11 8-7,0 0-1,0-1 0,0 1 1,0 1-1,0-1 0,1 0 1,-1 0-1,0 1 1,1 0-1,-1-1 0,0 1 1,1 0-1,-1 0 0,1 0 1,2 1-1,-1 0-265,0 0-1,0 1 1,-1 0-1,1-1 1,-1 1-1,1 0 1,-1 1-1,5 3 1,14 10-595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7706,'2'1'525,"0"1"1,0-1-1,0 0 0,1 0 1,-1 0-1,0 0 1,1 0-1,-1 0 1,1 0-1,-1-1 1,1 1-1,-1-1 1,4 0-1,-2 0-178,-1 0 1,1-1-1,-1 0 0,1 1 0,-1-1 1,1-1-1,-1 1 0,6-3 1,-1-1 153,1-1 0,-1 1 0,0-2 0,0 1 0,12-15 0,1-1 479,21-31 0,-36 44-896,0 0-1,-1 0 1,0 0 0,-1-1 0,0 0-1,0 0 1,2-12 0,-5 19-70,-1 1 1,1-1 0,-1 0-1,0 0 1,0 1 0,0-1-1,0 0 1,-1 0 0,1 0-1,-2-4 1,1 6-2,1-1 1,-1 1 0,0-1-1,0 1 1,1 0-1,-1 0 1,0-1 0,0 1-1,-1 0 1,1 0-1,0 0 1,0 0 0,0 0-1,-1 0 1,1 0-1,0 1 1,-1-1 0,1 0-1,-1 1 1,-1-1 0,0 0 27,-1 0 0,1 1 0,-1 0 0,1 0 0,-1 0 0,1 0 0,0 0 1,-1 1-1,1-1 0,-1 1 0,1 0 0,0 0 0,-1 0 0,1 1 1,0-1-1,0 1 0,0 0 0,0-1 0,0 1 0,1 1 0,-1-1 1,0 0-1,-3 5 0,2-2 26,0 0 0,0 0 1,0 1-1,0-1 0,1 1 1,0 0-1,0 0 0,1 0 1,-1 0-1,1 0 0,-2 11 1,4-13-37,-1 1 1,1 0-1,0-1 1,0 1-1,1-1 1,-1 1-1,1-1 1,0 1-1,0-1 1,1 1 0,-1-1-1,1 0 1,0 1-1,0-1 1,1 0-1,-1 0 1,1-1-1,-1 1 1,1 0-1,7 5 1,-5-5-36,0 0 0,1 0-1,0 0 1,0 0 0,0-1-1,0 0 1,1 0 0,-1-1 0,1 0-1,0 0 1,-1-1 0,1 1 0,8-1-1,12 0-787,31-4-1,-11-1 187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33 9570,'-3'-1'843,"1"-1"0,0 1-1,-1-1 1,1 1 0,0-1 0,0 0-1,0 0 1,0 0 0,0 0-1,1 0 1,-1-1 0,-1-2 0,2 4-699,1 1 1,0 0-1,0-1 0,-1 1 1,1 0-1,0-1 1,0 1-1,-1 0 1,1-1-1,0 1 1,-1 0-1,1 0 0,0 0 1,-1-1-1,1 1 1,-1 0-1,1 0 1,0 0-1,-1 0 0,1 0 1,-1 0-1,1-1 1,-1 1-1,1 0 1,0 0-1,-1 0 0,1 1 1,-1-1-1,0 0 1,-12 6 972,9-3-1016,0 1 0,0-1 0,0 1 1,-4 5-1,-3 3 106,-14 23 0,22-31-174,1 0-1,0 0 0,1 0 1,-1 1-1,1-1 1,-1 0-1,2 1 0,-1-1 1,0 0-1,1 1 0,0-1 1,0 1-1,0-1 0,0 1 1,1-1-1,-1 1 0,1-1 1,3 7-1,-1-2-16,1 1-1,1-1 1,0 0-1,0 0 1,13 16 0,-13-19-36,0 0 0,0 0 0,1-1 0,-1 1 0,1-1 1,1-1-1,9 7 0,-12-9-90,0 0-1,1 0 1,0-1 0,-1 1-1,1-1 1,0 0 0,-1 0-1,1 0 1,0-1 0,0 0-1,0 0 1,0 0 0,5-1 0,32-8 664,2 3-484</inkml:trace>
  <inkml:trace contextRef="#ctx0" brushRef="#br0" timeOffset="1">323 257 8738,'1'-3'6882,"1"1"-3343,8-2-3026,-6 3 563,17-13 249,-15 9-1175,1-1 0,-1 1 0,0-1 1,0 0-1,-1-1 0,1 1 1,-1-1-1,7-14 0,-10 16-98,5-8 17,-2 0 1,0 0-1,4-16 1,-8 26-57,0 0 1,-1 0-1,1 0 0,-1 0 1,0 0-1,0 0 1,0 0-1,0-1 1,-1 1-1,1 0 1,-1 0-1,1 1 1,-1-1-1,0 0 0,-1 0 1,1 0-1,0 0 1,-1 1-1,1-1 1,-4-3-1,3 4 28,0 1 0,1-1 0,-1 1 0,0-1 0,-1 1 0,1 0 0,0 0 0,0 0 0,0 0 0,-1 0 0,1 0 0,0 1 0,-1-1 0,1 1 0,-1 0 0,1-1 0,-1 1 0,1 0-1,0 1 1,-1-1 0,1 0 0,-1 1 0,1-1 0,-4 2 0,3-1 25,-1 1-1,1-1 1,0 1-1,-1-1 0,1 1 1,0 0-1,0 0 1,1 1-1,-1-1 1,0 0-1,1 1 0,-1 0 1,1-1-1,0 1 1,0 0-1,-2 5 1,1-2 8,1 0 1,0 1-1,1-1 0,0 1 1,0-1-1,0 1 1,1-1-1,-1 1 1,2 0-1,-1-1 1,1 1-1,0 0 1,3 7-1,-1-2-14,0-1 0,2 0-1,-1 0 1,1 0 0,1-1-1,11 16 1,-14-21-87,1-1 0,-1 0 1,1 0-1,0 0 0,1 0 1,-1-1-1,1 1 0,-1-1 1,1 0-1,10 4 0,-11-5-127,0-1 0,1 0 0,-1 0 0,0 0-1,1 0 1,-1-1 0,1 0 0,-1 0 0,0 0 0,1 0 0,-1-1-1,1 1 1,-1-1 0,7-3 0,-4 1-102,0 0 0,-1-1 0,1 1 0,8-8 0,26-22-655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81 192 8666,'3'20'4945,"1"-1"-208,-4 10-2657,0 2-167,-3 2-449,3 3-328,8-12-592,-1-3-247,7-13-474,0-11-439,-9-18-1232,2-12-625,3 0 1417</inkml:trace>
  <inkml:trace contextRef="#ctx0" brushRef="#br0" timeOffset="0.99">0 5 13531,'3'-4'5401,"3"6"-3168,1 2-473,8 4-336,-7 1-240,-3 3-631,3 2-297,9-2 32,5 0-224</inkml:trace>
  <inkml:trace contextRef="#ctx0" brushRef="#br0" timeOffset="1.99">355 110 13611,'2'15'6980,"-1"-9"-6687,1-1-1,0 1 0,0-1 0,0 1 1,5 5-1,0 4 41,0-5-33,-2 0 0,0 1 0,0 0-1,-1 0 1,0 0 0,3 17 0,-4-8 201,2 0-1,9 28 1,-12-43-453,0 1 0,0-1 0,1 0 1,0 0-1,0 0 0,0 0 0,0 0 0,1-1 1,0 0-1,0 1 0,0-1 0,0-1 1,8 6-1,-10-8-45,1 1 0,0-1-1,0 0 1,0 0 0,0-1 0,0 1 0,0 0 0,0-1 0,0 0 0,0 0 0,0 0-1,1 0 1,-1 0 0,0-1 0,0 1 0,0-1 0,0 0 0,0 0 0,0 0 0,-1 0 0,1 0-1,0-1 1,0 1 0,2-3 0,4-2-3,-1-1 0,0 0-1,0 0 1,0-1 0,8-11-1,0-4-109,0-1-1,-1 0 0,17-40 0,-16 30-711,-8 18 35,-4 7 292,1 0 0,8-13-1,6 1-9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16 229 11827,'2'2'368,"0"-1"1,-1 0 0,1 0-1,0 1 1,0-1 0,0 0-1,1-1 1,-1 1 0,0 0 0,0 0-1,0-1 1,1 0 0,-1 1-1,0-1 1,1 0 0,2 0-1,-1-1-115,-1 0 0,1 1 0,-1-1 0,1-1 0,-1 1 0,0 0 0,0-1 0,1 0 0,4-3 0,-2 0-133,0 0 0,0-1 0,-1 1 0,1-1 0,-1 0 0,-1 0 1,1-1-1,-1 1 0,4-11 0,-5 10-96,0 0 0,-1-1 0,0 1 1,0-1-1,-1 1 0,0-1 1,0 1-1,-1-1 0,-1-13 0,1 18-1,-1 0 0,1 0 0,-1 0 0,1 1 0,-1-1 0,0 0 0,0 1 0,0-1 0,0 1 0,-1-1 0,1 1 0,-1-1 0,0 1 0,1 0 0,-1 0 0,0 0 0,0 0 0,0 0 0,0 0 0,-1 1 0,1-1 0,0 1 0,-1-1 0,1 1 0,-1 0 0,0 0 0,1 0 0,-1 0 0,-3 0 0,4 0 32,-1 1 0,1 0 0,-1 0 1,1 0-1,0 0 0,-1 1 0,1-1 0,0 0 0,-1 1 1,1 0-1,0-1 0,0 1 0,0 0 0,0 0 0,-3 2 1,1 0 37,1-1 1,-1 1 0,1 0 0,0 1 0,0-1 0,0 1 0,-4 5 0,1 1 79,1 0 0,0 0 1,0 1-1,1-1 0,-3 15 1,4-14-53,1-1 1,1 1-1,0 0 1,0-1-1,1 1 1,1 0-1,3 20 1,-3-23-87,1-1 1,0 0 0,0 0-1,0-1 1,1 1 0,1-1 0,-1 1-1,1-1 1,0 0 0,0 0 0,0 0-1,8 6 1,-10-9-36,0-2 1,1 1-1,-1 0 0,1 0 0,-1-1 1,1 1-1,-1-1 0,1 0 0,0 0 1,0 0-1,0 0 0,-1 0 0,1-1 0,0 1 1,5-1-1,-4 0-41,0 0 0,0-1 1,-1 1-1,1-1 0,0 0 0,0-1 1,-1 1-1,1-1 0,0 1 1,4-4-1,4-4-390,0 0-1,-1-1 1,0 0 0,18-21 0,3-8-1061,31-32-1397,-60 68 2792,0 0 1,0 0 0,1 0-1,-1 1 1,1-1 0,0 1 0,5-2-1,-8 4 121,0-1-1,0 1 1,1 0 0,-1-1-1,0 1 1,0 0-1,1 0 1,-1 0-1,0 0 1,0 0 0,1 0-1,-1 0 1,0 1-1,0-1 1,0 0-1,0 1 1,1-1 0,-1 1-1,0-1 1,0 1-1,0 0 1,0-1-1,0 1 1,0 0 0,0 0-1,0-1 1,0 1-1,0 1 1,2 2 231,-1 0 0,0 0 0,0 1 0,0-1 0,-1 0 0,1 1 0,-1-1-1,1 9 1,2 4 369,10 63 2359,-12-75-2758,-1-1-1,0 1 0,-1-1 1,1 1-1,-1-1 1,0 9-1,-2-11-53,-1-5-86,-3-8-18,2-3-61,0 0-1,1-1 1,-1-18 0,3 26-34,1 0-1,0 1 1,1-1 0,0 1 0,0-1 0,3-9 0,1 0-433,9-17 0,-9 20 54,0 2 339,1 1 0,-1 0 0,2 0 0,-1 0 0,1 1 0,10-10 0,13-13 186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6 9682,'4'0'4654,"-4"-2"1342,-5 0-1093,-1 1-5331,-2 1 621,0 1 0,-1 0 0,1 0 0,0 1 1,0 0-1,-8 4 0,14-6-153,0 1 1,0 0-1,1 0 1,-1 0-1,0 0 1,0 0-1,1 0 1,-1 1-1,1-1 1,-1 1-1,1-1 1,-1 1 0,1-1-1,0 1 1,0 0-1,0-1 1,0 1-1,0 0 1,0 0-1,0 0 1,1 0-1,-1 0 1,0 4-1,1-1 15,-1 0-1,1 0 1,0 0 0,1 0 0,-1 1-1,1-1 1,2 7 0,-1-5-21,0-1 0,0 0 0,1 0 0,0-1 0,0 1 0,1 0 0,5 7 0,4 2 60,17 14 0,9 13 116,-37-41-186,-1 1 0,1 0 0,-1 0 0,0 0 0,0 0 0,0 0 0,0 0 0,1 4 0,-2-5-11,0-1 0,0 1-1,0 0 1,0 0 0,0-1 0,0 1 0,0 0 0,0-1 0,0 1 0,0 0 0,-1 0 0,1-1 0,0 1 0,0 0-1,-1-1 1,1 1 0,0 0 0,-1-1 0,1 1 0,-1 0 0,1-1 0,-1 1 0,1-1 0,-1 1 0,1-1 0,-1 1-1,1-1 1,-1 1 0,-1 0 0,-3 0 28,1 1 1,-1-1-1,0 0 0,0 0 0,0-1 0,0 1 1,0-1-1,-7-1 0,5 1-40,-12-1-472,0 0-1,0-1 1,1-2-1,-31-8 0,44 11 521,1-1 1,-1 1-1,0-1 0,-4-3 0,9 5-46,-1-1 0,0 1 0,1-1 0,-1 1 0,1-1-1,-1 1 1,1-1 0,-1 0 0,1 1 0,0-1 0,-1 0 0,1 1 0,0-1 0,-1 0 0,1 0 0,0 1 0,0-1 0,0-1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123 293 12019,'42'55'3788,"-34"-46"-1717,-8-9-2062,0 0 1,0 0-1,0 1 1,0-1-1,1 0 0,-1 0 1,0 0-1,0 0 1,0 0-1,0 0 1,0 0-1,0 0 1,0 0-1,0 0 1,0 0-1,0 0 0,0 0 1,0 0-1,0 0 1,0 0-1,0 0 1,1 0-1,-1 0 1,0 0-1,0 0 1,0 0-1,0 0 0,0 0 1,0 0-1,0 0 1,0 0-1,0 0 1,0 0-1,0 0 1,0 0-1,0 0 1,0 0-1,0 0 1,1 0-1,-1 0 0,0 0 1,0 0-1,0-1 1,0 1-1,0 0 1,0 0-1,0 0 1,0 0-1,0 0 1,0 0-1,0 0 0,0 0 1,0 0-1,0 0 1,0 0-1,-1-5 339,1 4-207,-1 0 1,1 0 0,-1 1-1,1-1 1,-1 0 0,0 1-1,1-1 1,-1 0-1,0 1 1,1-1 0,-1 1-1,0-1 1,0 1 0,0-1-1,1 1 1,-1 0 0,0-1-1,-1 1 1,0-1 11,-39-19 440,10 7-327,30 12-241,-1 1 0,1-1 0,-1 1 0,1 0 0,-1 0 0,1 0 0,-1-1 0,1 1 0,-1 1 0,1-1 0,-1 0 0,1 0 0,-1 1 0,1-1 0,-1 0 0,1 1 0,0-1 0,-3 2 0,2 0 33,-1 0 0,1 0 0,-1 0 0,1 0 0,-4 5 0,4-4-9,-2 1 17,1 1-1,0 0 0,0 0 1,0 0-1,1 1 0,-1-1 1,-2 10-1,2-3 11,0 1 0,0 15 0,2-22-51,0-1-1,1 1 1,0-1 0,1 1-1,-1-1 1,1 1 0,0-1-1,3 8 1,-4-11-19,1 0 0,0 0 0,0-1-1,0 1 1,0 0 0,0-1 0,0 1 0,1-1 0,-1 1-1,0-1 1,1 1 0,-1-1 0,1 0 0,-1 0-1,1 0 1,0 0 0,0 0 0,-1 0 0,1 0 0,0-1-1,0 1 1,0 0 0,0-1 0,0 0 0,3 1 0,-2-1-5,0 0 0,0 0 0,0 0 1,0-1-1,0 1 0,0-1 0,0 1 1,0-1-1,0 0 0,0 0 0,0 0 1,0-1-1,-1 1 0,4-3 0,-2 1 0,0 0 0,-1-1-1,1 1 1,-1-1 0,0 0-1,0 0 1,5-8-1,0-4-5,-1 0-1,-1 0 0,8-31 1,-13 45 4,8-36 2,-2-1 1,-2 1 0,2-75-1,-6 93 11,-2-44 15,0 58-13,0-1 0,0 1 0,0-1 0,-1 1 1,0-1-1,0 1 0,-4-7 0,6 13-12,0 0-1,0-1 0,0 1 0,0 0 1,0 0-1,-1 0 0,1 0 1,0 0-1,0 0 0,0-1 1,0 1-1,0 0 0,0 0 0,0 0 1,0 0-1,0 0 0,0 0 1,0 0-1,-1 0 0,1 0 1,0 0-1,0 0 0,0-1 1,0 1-1,0 0 0,0 0 0,-1 0 1,1 0-1,0 0 0,0 0 1,0 0-1,0 0 0,0 0 1,0 0-1,-1 0 0,1 0 0,0 0 1,0 0-1,0 0 0,0 0 1,0 0-1,0 1 0,0-1 1,-1 0-1,1 0 0,0 0 0,0 0 1,0 0-1,0 0 0,0 0 1,0 0-1,0 0 0,0 0 1,0 0-1,-1 1 0,1-1 1,0 0-1,0 0 0,0 0 0,0 0 1,0 0-1,0 0 0,0 1 1,0-1-1,-3 10 25,1 0 2,1 1 0,1 15 1,0-1 27,-2 11 221,1 0 0,9 68 0,-7-98-243,16 71 457,-15-68-465,1-1 0,0-1 0,0 1 1,1 0-1,0-1 0,1 0 1,5 8-1,-8-13-103,-1-1 0,1 1 0,0 0 0,0-1 0,0 1 0,1-1 0,-1 0 0,0 0 0,0 1 0,1-2 0,-1 1 0,0 0 0,1 0 0,-1-1 0,1 1 0,-1-1 0,1 0 0,-1 0 0,1 0 0,0 0 0,-1 0 1,1 0-1,-1-1 0,4 0 0,20-6-569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12835,'0'2'459,"0"0"-1,0 1 1,1-1 0,-1 0 0,1 1-1,0-1 1,-1 0 0,1 0 0,0 0 0,0 0-1,0 1 1,1-1 0,-1-1 0,3 4-1,-2-2-169,1-1 0,0 0-1,-1-1 1,1 1-1,0 0 1,0-1-1,0 1 1,0-1-1,0 0 1,4 1-1,-4-1-188,0-1 1,0 1-1,0-1 0,0 0 0,0 0 1,1-1-1,-1 1 0,0 0 0,0-1 0,-1 0 1,1 0-1,0 0 0,0 0 0,0 0 0,0 0 1,-1-1-1,1 1 0,-1-1 0,1 0 1,-1 0-1,3-2 0,0-2-43,1 1 0,-1-1-1,0 0 1,-1 0 0,0 0 0,1-1 0,3-9-1,-6 10-26,1-1-1,-1 1 1,0-1-1,-1 0 1,1 0-1,-1-14 0,0 19-17,-1-1 0,0 1-1,0-1 1,0 1-1,-1-1 1,1 1-1,-1-1 1,1 1-1,-1 0 1,0-1-1,0 1 1,0 0-1,0 0 1,0-1-1,-1 1 1,1 0-1,-1 0 1,1 0-1,-1 0 1,0 1-1,0-1 1,-2-2-1,2 3-3,1 1-1,-1-1 0,1 0 1,-1 1-1,0-1 0,1 1 1,-1-1-1,0 1 0,1 0 1,-1 0-1,0 0 0,1 0 1,-1 0-1,0 0 1,0 0-1,1 0 0,-1 1 1,0-1-1,1 1 0,-1-1 1,1 1-1,-1 0 0,0-1 1,1 1-1,0 0 0,-1 0 1,1 0-1,-1 0 0,1 0 1,0 1-1,0-1 0,0 0 1,-2 2-1,0 2 5,0 0-1,-1 0 1,2 0-1,-1 0 1,0 0-1,1 0 1,0 1-1,-2 10 1,2-5 4,1 1 0,0-1 1,1 0-1,0 1 1,0-1-1,2 0 1,-1 1-1,6 17 1,-4-20-17,-1-1 1,2 0 0,-1 0 0,1 0 0,0 0 0,1 0 0,0-1 0,0 0 0,0 0 0,1 0-1,11 10 1,-13-15-137,0 1-1,0-1 0,0 1 1,0-1-1,0 0 0,0-1 1,1 1-1,-1-1 0,1 1 1,-1-2-1,1 1 0,-1 0 1,1-1-1,-1 0 0,1 0 1,7-1-1,-1 0-113,0-2 0,0 1 1,0-1-1,-1-1 0,16-7 0,19-13 57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10506,'-3'2'447,"1"-1"0,-1 1 0,1 0 0,0 0-1,0 0 1,0 0 0,0 0 0,0 0 0,0 0-1,0 1 1,1-1 0,-1 1 0,1-1 0,0 1 0,0 0-1,0-1 1,0 1 0,0 0 0,1 0 0,-1 5 0,-4 14 755,3-9-222,-3 23 1,7 13 114,0-18-618,-2-26-417,1 1 0,-1-1 0,1 1 0,0-1 0,1 0 0,-1 0 0,1 1 0,0-1 0,2 5 0,-3-8-52,0 0-1,1-1 0,-1 1 0,0 0 1,0-1-1,1 1 0,-1-1 0,1 0 0,-1 1 1,1-1-1,0 0 0,-1 0 0,1 0 1,0 0-1,0 0 0,0 0 0,2 0 0,0 0-7,-1 0-1,0-1 1,0 0-1,1 0 1,-1 0-1,0 0 1,1-1 0,-1 1-1,6-2 1,2-2-137,0-1 0,0 0 1,0 0-1,17-12 1,128-100-3589,-154 116 3721,3-4 373,-5 4-328,0 1 1,0 0-1,0 0 1,0 0 0,0 0-1,0 0 1,0 0-1,0 0 1,0-1-1,0 1 1,0 0-1,0 0 1,0 0-1,0 0 1,0 0-1,0 0 1,0 0-1,0 0 1,0-1-1,0 1 1,0 0 0,0 0-1,0 0 1,0 0-1,0 0 1,0 0-1,0 0 1,-1 0-1,1 0 1,0 0-1,0 0 1,0 0-1,0-1 1,0 1-1,0 0 1,0 0 0,0 0-1,0 0 1,-1 0-1,1 0 1,0 0-1,0 0 1,0 0-1,0 0 1,0 0-1,0 0 1,0 0-1,-1 0 1,1 0-1,0 0 1,0 0-1,0 0 1,0 0 0,0 0-1,0 1 1,0-1-1,0 0 1,0 0-1,-1 0 1,1 1 43,0 0 0,-1 1 0,1-1 1,0 0-1,0 1 0,0-1 0,0 0 1,0 1-1,0-1 0,1 2 0,0 4-21,0 0-1,0-1 0,1 1 0,0 0 1,1-1-1,-1 1 0,1-1 0,5 7 1,-7-10-58,0-1 0,1 0 0,0 0 1,-1-1-1,1 1 0,0 0 0,0 0 1,0-1-1,0 1 0,0-1 0,0 0 1,0 0-1,1 0 0,-1 0 0,0 0 1,1 0-1,-1 0 0,0-1 0,1 1 1,2-1-1,1 1-11,1-1 1,-1-1-1,0 1 1,0-1 0,0 0-1,8-2 1,-10 1 2,0 1 0,0 0 1,-1-1-1,1 0 0,0 0 1,-1 0-1,1 0 0,-1 0 1,0-1-1,1 0 0,-1 1 1,-1-1-1,1 0 0,3-6 1,-4 7 2,-1 0 0,0 0 1,1-1-1,-1 1 1,-1-1-1,1 1 0,0-1 1,-1 0-1,1 1 1,-1-1-1,0 1 0,0-1 1,0 0-1,0 1 0,0-1 1,0 0-1,-1 1 1,1-1-1,-1 1 0,0-1 1,0 1-1,0-1 0,-2-3 1,0 2 5,1 0-1,-1 1 1,0-1 0,0 1 0,0 0 0,0 0 0,-1 0-1,0 0 1,1 0 0,-1 1 0,0 0 0,0 0 0,0 0-1,0 0 1,-1 0 0,-8-1 0,-5-1 4,-1 1 1,-33-1-1,33 3-53,-6 2-660,17 0-5852,22-1 4867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2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161 302 12339,'-2'-3'993,"-1"0"0,0 0 1,1 0-1,-1 0 1,0 1-1,0 0 0,-1-1 1,-5-2-1,6 4-897,0-1-1,-1 1 1,1 0 0,0 0 0,-1 0-1,1 1 1,-1-1 0,1 1-1,-1 0 1,1-1 0,-1 2-1,1-1 1,-1 0 0,1 1 0,-7 1-1,7 0-58,0-1 0,0 1 0,0 0 0,0-1 0,0 2 0,0-1 0,0 0 0,1 0-1,-1 1 1,1 0 0,-1-1 0,1 1 0,-3 5 0,2-2 27,-1 1 0,1 0 0,-1 0 0,2 0 1,-3 9-1,3-9-17,1 1 0,0-1-1,0 0 1,1 0 0,-1 1 0,2-1 0,-1 0 0,1 0 0,0 1 0,0-1 0,1 0 0,0 0 0,1 0 0,-1-1-1,1 1 1,7 10 0,-10-16-46,0-1-1,1 1 1,-1-1-1,0 1 1,1-1-1,-1 1 1,1-1-1,-1 1 0,1-1 1,-1 0-1,1 1 1,0-1-1,-1 0 1,1 1-1,-1-1 1,1 0-1,0 0 1,-1 1-1,1-1 1,-1 0-1,1 0 1,0 0-1,-1 0 0,1 0 1,0 0-1,-1 0 1,1 0-1,0 0 1,-1 0-1,1-1 1,1 1-1,0-1-2,0 0-1,0-1 0,1 1 0,-1-1 1,0 1-1,3-4 0,1-1-15,0-1 1,0 1-1,-1-2 0,0 1 0,0 0 0,4-12 1,20-51-135,-25 57 131,13-38 13,-2-2 0,-3 0 0,6-59 0,-15 90 72,0-24 0,-3 46-56,0 0 0,-1 0-1,1 0 1,0 0 0,0 0 0,0 0 0,0 0 0,0 0-1,0 0 1,0 0 0,0 0 0,0 0 0,0 0 0,0 0-1,0 0 1,-1 0 0,1 0 0,0 0 0,0 0-1,0 0 1,0 0 0,0 0 0,0 0 0,0 0 0,0 0-1,0 0 1,0 0 0,0 0 0,-1 0 0,1 0 0,0 0-1,0 0 1,0 0 0,0 0 0,0-1 0,0 1 0,0 0-1,0 0 1,0 0 0,0 0 0,-4 12 167,-3 18 178,2 1 0,1 0 0,1 0 0,1 0 0,4 44 0,0-59-218,1-1 0,0 1 0,1 0 0,1-1 0,7 19 0,-7-24-72,0 0 0,1 0 0,-1-1 0,2 0 0,0 0 0,0 0 0,0-1 0,13 10 0,-14-13-49,0-1 0,0 1-1,1-1 1,0-1 0,0 0-1,0 0 1,0 0 0,0 0 0,0-1-1,1-1 1,-1 1 0,1-1-1,0 0 1,-1-1 0,1 0-1,0 0 1,-1-1 0,1 1-1,-1-2 1,13-2 0,-11 1-45,0 0 1,0-1 0,-1 0 0,1 0 0,-1 0-1,0-1 1,0-1 0,0 1 0,-1-1-1,0-1 1,0 1 0,-1-1 0,1 0-1,-2-1 1,1 1 0,6-12 0,-6 7-50,-1 1 0,0-2-1,-1 1 1,0-1 0,4-23 0,-7 29 75,0 1 0,-1 0 0,1-1-1,-2 1 1,1 0 0,-1 0 0,0-1-1,0 1 1,0 0 0,-1 0 0,0 0 0,0 0-1,-1 0 1,-3-7 0,5 12 12,1 0-1,-1 0 1,0 1 0,1-1-1,-1 0 1,0 0 0,0 0-1,0 0 1,1 1 0,-1-1-1,0 0 1,0 1 0,0-1-1,0 1 1,0-1 0,0 1 0,0-1-1,0 1 1,-1 0 0,1-1-1,-2 1 1,3 0 3,-1 0 1,0 1-1,0-1 0,0 0 1,0 1-1,0-1 0,0 0 0,0 1 1,0-1-1,0 1 0,0 0 1,1-1-1,-1 1 0,0 0 1,0-1-1,1 1 0,-1 0 1,1 0-1,-1-1 0,1 1 1,-1 0-1,1 0 0,-1 1 1,-2 5 48,1 0 1,1 0-1,-1 0 1,1 1-1,0-1 1,0 10-1,1-13-37,0 5 19,0 0-1,0 0 1,1 0-1,1 0 1,-1-1-1,1 1 1,1 0-1,-1-1 1,1 1-1,1-1 1,0 0-1,5 8 1,-6-11-38,0 0-1,0-1 1,1 0 0,0 0 0,0 0 0,0 0 0,0-1 0,0 0 0,1 0-1,-1 0 1,1 0 0,0 0 0,0-1 0,0 0 0,0 0 0,0-1-1,1 1 1,-1-1 0,0 0 0,1 0 0,6-1 0,0 0-149,-1-1 1,1 0-1,-1 0 1,1-1-1,-1-1 1,17-6-1,24-16-218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2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 9490,'-11'-5'4337,"0"2"-1945,7 2-727,2 0-145,0-1-592,1 1-296,0 0-511,1-1-49,20 5-24,46 5-8,-33-8-16,-2 0 0,-10-1-633,3 5-903,-24 1 984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9530,'-1'0'146,"1"-1"0,0 1 0,0 0 0,0-1 0,0 1 0,0 0 0,0-1-1,1 1 1,-1 0 0,0 0 0,0-1 0,0 1 0,0 0 0,0-1 0,0 1 0,1 0 0,-1-1 0,0 1 0,0 0 0,0 0 0,1-1-1,-1 1 1,0 0 0,0 0 0,1 0 0,-1-1 0,0 1 0,0 0 0,1 0 0,4-4 2502,-4 7-1644,19 34 61,34 49 0,-10-20-377,87 157 54,-18 12-523,-7 41-39,-22 9-24,27 220 60,-57-161-105,-21 3-22,-10-92-47,-3-70-8,15 169 220,-30-257-139,-4-1 0,-18 142 0,16-227-172,-2 18-34,3-27-68,-1 0 0,1-1-1,0 1 1,-1 0 0,0 0-1,1 0 1,-1-1 0,0 1-1,0 0 1,-2 2 0,3-4 86,-1 0 0,1 0 0,0 0 0,0 0 0,0 0 0,0 0 0,0 0 0,-1 0 0,1 0 0,0 0 0,0 0 0,0 0 0,0 0 0,-1 0 1,1 0-1,0 0 0,0 0 0,0 0 0,0 0 0,-1 0 0,1 0 0,0-1 0,0 1 0,0 0 0,0 0 0,0 0 0,0 0 0,-1 0 0,1 0 0,0 0 0,0-1 0,0 1 0,0 0 0,0 0 1,0 0-1,0 0 0,0 0 0,0-1 0,0 1 0,0 0 0,-4-8-1772,2-4 346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28 8554,'0'0'199,"0"0"1,1 0-1,-1 0 0,0 0 1,0 0-1,0 1 0,0-1 1,0 0-1,0 0 0,1 0 1,-1 0-1,0 0 0,0 0 1,0 0-1,0 0 1,1 0-1,-1 0 0,0 0 1,0 0-1,0 0 0,0 0 1,1 0-1,-1 0 0,0 0 1,0 0-1,0 0 0,0 0 1,1 0-1,-1 0 1,0 0-1,0 0 0,0 0 1,0 0-1,1 0 0,-1 0 1,0 0-1,0 0 0,0 0 1,0-1-1,0 1 1,1 0-1,-1 0 0,0 0 1,0 0-1,0 0 0,0-1 1,0 1-1,0 0 0,0 0 1,0 0-1,0 0 0,0 0 1,1-1-1,-1 1 1,0 0-1,5-14 2112,-4 11-2217,-1 2-60,0 1-1,1 0 1,-1 0-1,0 0 0,0-1 1,0 1-1,0 0 0,0 0 1,0 0-1,0-1 1,0 1-1,0 0 0,0 0 1,0-1-1,0 1 1,0 0-1,0 0 0,0 0 1,0-1-1,0 1 0,0 0 1,0 0-1,0 0 1,0-1-1,-1 1 0,1 0 1,0 0-1,0 0 1,0-1-1,0 1 0,0 0 1,-1 0-1,1 0 1,0 0-1,0 0 0,0-1 1,0 1-1,-1 0 0,1 0 1,0 0-1,0 0 1,0 0-1,-1 0 0,1 0 1,0 0-1,0 0 1,0 0-1,-1 0 0,1 0 1,0 0-1,0 0 0,-1 0 1,1 0-1,0 0 1,0 0-1,0 0 0,-1 0 1,1 0-1,0 0 1,-21 6-24,20-6-6,-6 3 12,-1-1 0,1 1-1,0 1 1,1-1 0,-1 1 0,0 0-1,1 1 1,0 0 0,0 0 0,-6 7 0,8-8-7,1 0 1,0 0 0,1 0-1,-1 0 1,-2 8 0,4-11-8,0 1 1,1 0-1,-1 0 1,1 0 0,-1 0-1,1 0 1,0 0-1,0 0 1,0 0-1,0 0 1,0 0-1,1-1 1,-1 1-1,0 0 1,1 0-1,-1 0 1,3 3 0,-1 0-3,2 0 1,-1-1 0,0 0 0,1 0-1,0 0 1,0 0 0,0 0 0,0-1 0,1 0-1,6 5 1,10 3 42,26 10 0,-14-6 107,-30-14-139,5 3 64,-1 0 0,1 0 0,-1 0 1,1 1-1,10 9 0,-17-13-60,-1-1 0,0 1-1,1-1 1,-1 1 0,0 0 0,1-1-1,-1 1 1,0 0 0,1-1-1,-1 1 1,0 0 0,0-1-1,0 1 1,0 0 0,0-1 0,0 1-1,0 0 1,0 0 0,0-1-1,0 1 1,0 0 0,0-1-1,0 1 1,-1 1 0,-9 12 247,4-8-145,-2 1 0,1-1 0,-1-1-1,0 1 1,-10 4 0,16-9-130,-1 0-1,0 0 1,0 0 0,1 0-1,-1-1 1,0 1-1,0-1 1,0 0-1,0 1 1,0-2-1,-4 1 1,6 0-93,0 0 1,0-1-1,1 1 1,-1 0-1,0 0 1,0-1-1,1 1 1,-1-1 0,0 1-1,0 0 1,1-1-1,-1 1 1,0-1-1,1 0 1,-1 1-1,0-1 1,1 1-1,-1-1 1,1 0-1,-1 0 1,1 1-1,0-1 1,-1 0-1,1 0 1,0 1-1,-1-1 1,1 0-1,0 0 1,0 0-1,0 0 1,0 1-1,0-1 1,0 0-1,0 0 1,0 0-1,0 0 1,0 0-1,0 1 1,1-1-1,-1-1 1,8-17-2769,7-4 1270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9746,'3'7'1627,"-1"0"0,0 0 0,2 12 0,-2 0 356,0 23 1,-2-26-1096,0 0 0,6 29 0,-5-41-757,1 1 1,-1 0 0,1 0-1,0 0 1,0-1-1,0 1 1,1-1-1,0 0 1,-1 0-1,5 4 1,-6-6-119,1-1 0,-1 0 0,1 0 0,-1 0 0,1 0 0,-1 0 0,1 0 0,0 0 0,0 0 0,-1 0 0,1-1 0,0 1 0,0-1 0,0 0 0,0 1 0,0-1 1,0 0-1,0 0 0,-1 0 0,1 0 0,0-1 0,0 1 0,0 0 0,0-1 0,0 1 0,0-1 0,-1 0 0,1 0 0,0 0 0,2-1 0,4-3-15,1-1-1,-1 0 1,0-1 0,7-6 0,30-34-7,-25 25 13,-13 14 2,-5 7 1,0-1 0,0 1 0,0-1 0,0 0 0,-1 0 0,1 0 0,-1 0 1,1-1-1,-1 1 0,0 0 0,0 0 0,0-1 0,0 1 0,0-1 0,0-3 0,-11 15 130,7-4-53,0 1 1,0-1-1,1 1 0,-1-1 1,1 1-1,1 0 0,-1 0 1,1 0-1,0 0 0,0 0 1,1 1-1,0 8 0,0-10-16,0 0 0,1-1 1,0 1-1,0 0 0,0-1 0,0 1 0,1-1 0,0 0 0,0 1 0,0-1 1,3 4-1,-4-6-71,1 0 0,0 0 0,0 0 1,0 0-1,-1 0 0,1-1 0,1 1 0,-1-1 1,0 0-1,0 1 0,1-1 0,-1 0 1,0-1-1,1 1 0,-1 0 0,1 0 0,-1-1 1,1 0-1,-1 1 0,1-1 0,0 0 1,3-1-1,4 0-491,0-1 0,-1 0 1,1-1-1,15-6 0,8-8-410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4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 2993,'-2'3'2224,"1"-2"-1638,0-1 1,1 1-1,-1 0 1,1-1 0,-1 1-1,0 0 1,0-1-1,1 1 1,-1-1-1,0 1 1,0-1-1,0 1 1,-1 0-1,2-1 988,0 0-1413,0-1 0,0 1 0,0 0 1,0 0-1,0 0 0,0 0 0,0 0 0,0 0 1,0 0-1,0-1 0,0 1 0,0 0 0,0 0 0,0 0 1,0 0-1,0 0 0,0 0 0,0-1 0,-1 1 1,1 0-1,0 0 0,0 0 0,0 0 0,0 0 0,0 0 1,0 0-1,0 0 0,0 0 0,0 0 0,0-1 1,-1 1-1,1 0 0,0 0 0,0 0 0,0 0 0,-8 4-93,0-1-1,0 2 1,1-1-1,0 1 1,0 0-1,0 1 0,0-1 1,-9 12-1,5-5 25,-1 0 83,1 0 0,0 1-1,-11 17 1,17-22-100,1 0 0,-1 0 0,2 0 0,-1 1 0,1-1 0,-3 15 1,4-14-41,1-1 0,0 0 0,0 1 0,1-1 1,1 16-1,0-21-31,-1 0 1,1 1 0,0-1-1,0 0 1,1 0-1,-1 0 1,1 0-1,-1 0 1,1 0-1,0-1 1,0 1 0,0 0-1,0-1 1,1 0-1,-1 1 1,1-1-1,4 3 1,-1-1-195,1 0 0,-1 0 0,1-1 0,0 0 0,0-1 0,0 1 0,0-1 0,0-1 0,1 1 0,-1-1 1,0-1-1,1 1 0,10-2 0,24-6-4211,-2 1 1843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11554,'0'3'4617,"-19"2"-2840,3 3-385,0 4-152,-1 4-271,0 1-361,1 1-120,-3 4-152,1 6-72,14 1-144,6 1-32,12-8-64,4-6 0,10-5-136,3-2-448,-1-2-1609,0-7-1263,4 8 1983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3 276 8258,'-2'-4'8580,"2"3"-8509,0 1 1,0-1-1,0 0 0,0 1 0,0-1 0,0 1 1,0-1-1,0 1 0,1-1 0,-1 1 0,0-1 1,0 1-1,1-1 0,-1 1 0,0-1 0,1 1 1,-1-1-1,0 1 0,1-1 0,-1 1 1,1 0-1,0-1 0,31-20 857,74-56 72,-86 62-848,21-19 0,-33 26-121,-1 1 1,1-2 0,-2 1 0,13-19 0,-19 26-18,1 0 1,-1 0-1,1 0 0,0 0 0,-1 0 0,0 0 1,1 0-1,-1 0 0,0 0 0,0 0 1,1 0-1,-1 0 0,0-1 0,0 1 1,0 0-1,0 0 0,-1 0 0,1 0 0,0 0 1,-1-2-1,0 2 18,0-1-1,0 1 1,0 0 0,0 0 0,0 0-1,0 0 1,0 0 0,-1 0 0,1 0-1,-1 0 1,1 0 0,0 0-1,-1 1 1,-1-1 0,-4-2 74,0 0-1,-1 1 1,1 0-1,-1 0 1,1 1 0,-1 0-1,0 0 1,1 1-1,-1 0 1,0 1 0,-8 1-1,11-1-54,0 0 0,0 0 0,1 0 0,-1 1 0,1 0 1,0 0-1,-1 0 0,1 1 0,0-1 0,0 1 0,0 0 0,1 0 0,-1 0 0,1 1 0,0-1 0,-1 1 0,2 0 0,-1 0 0,-3 5 0,4-5-35,0 1 0,1-1 0,-1 1 0,1-1 0,-1 1-1,1-1 1,1 1 0,-1 0 0,1-1 0,0 1 0,0 0-1,0-1 1,0 1 0,1 0 0,0-1 0,0 1 0,0-1-1,1 1 1,-1-1 0,1 1 0,4 7 0,-3-8-27,1 1 0,-1 0 0,1-1 0,0 0 0,0 0 0,0 0 0,1 0 1,-1 0-1,1-1 0,0 0 0,0 0 0,0-1 0,0 1 0,0-1 0,1 0 0,-1 0 0,11 1 0,1-1-347,-1-1 0,1-1 0,-1-1 0,0 0 0,33-7 0,0 0-107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29 12267,'-5'-1'1030,"0"0"0,0 0 0,0 1 0,0 0 0,0 0 0,-5 0 0,7 1-868,1-1-1,0 1 1,0-1-1,0 1 1,-1 0 0,1 0-1,0-1 1,0 2-1,0-1 1,0 0-1,0 0 1,1 1-1,-1-1 1,0 1 0,-2 2-1,-1 3 154,1 0 0,-1 1 0,1-1 1,1 1-1,-1 0 0,-3 16 0,6-21-292,0 0 0,0 0 0,1 1 0,-1-1 0,1 0 0,0 1-1,0-1 1,0 1 0,0-1 0,0 0 0,1 1 0,0-1 0,-1 0 0,1 1 0,0-1 0,1 0 0,-1 0 0,1 0 0,-1 0 0,1 0 0,0 0 0,0 0 0,3 3 0,5 4 15,18 14 1,-18-16-25,-1 0 1,0 1 0,10 12 0,-17-18 9,0 0-1,0 0 1,0 0 0,0 1 0,0-1-1,-1 1 1,1-1 0,-1 1 0,0 0-1,-1 0 1,1-1 0,0 1 0,-1 0-1,0 0 1,0 3 0,0-5 3,0 0 0,-1 0 0,1 0 0,0-1 0,-1 1-1,1 0 1,-1 0 0,0-1 0,0 1 0,1-1 0,-1 1 0,-2 2 0,0-1 20,1-1 0,0 0 0,-1 0 0,1 0 0,-1 0-1,0-1 1,-4 3 0,3-2-8,0-1 0,0 1 0,0-1 0,-8 1 0,10-1-236,0-1-1,0 0 1,0 0-1,0 0 0,0 0 1,0 0-1,1 0 1,-1 0-1,0-1 0,0 1 1,0-1-1,0 1 1,-3-2-1,2-4-790</inkml:trace>
  <inkml:trace contextRef="#ctx0" brushRef="#br0" timeOffset="1">486 17 12203,'0'0'99,"0"0"0,0 0 0,0 0 0,1 0 1,-1 0-1,0-1 0,0 1 0,0 0 0,0 0 1,1 0-1,-1 0 0,0 0 0,0 0 1,0 0-1,0 0 0,0 0 0,0-1 0,1 1 1,-1 0-1,0 0 0,0 0 0,0 0 0,0 0 1,0-1-1,0 1 0,0 0 0,0 0 0,0 0 1,1 0-1,-1-1 0,0 1 0,0 0 1,0 0-1,0 0 0,0 0 0,0-1 0,0 1 1,0 0-1,0 0 0,0 0 0,0 0 0,-1-1 1,1 1-1,0 0 0,0 0 0,0 0 0,0 0 1,0-1-1,0 1 0,0 0 0,0 0 1,0 0-1,-1 0 0,1 0 0,0-1 0,0 1 1,0 0-1,0 0 0,0 0 0,-1 0 0,1 0 1,0 0-1,0 0 0,0 0 0,0 0 0,-1 0 1,-14-7 1545,10 7-1505,0-1 1,1 1-1,-1-1 0,0 1 1,0 1-1,0-1 1,1 1-1,-1 0 0,0 0 1,1 0-1,-1 0 0,1 1 1,-1 0-1,1 0 0,0 0 1,-1 0-1,1 1 1,1 0-1,-1 0 0,0 0 1,1 0-1,-1 0 0,1 1 1,-4 5-1,4-6-132,1 1 0,0-1 0,0 1 0,0 0 1,0-1-1,1 1 0,-1 0 0,1 0 0,0 0 0,0 0 0,0 1 0,1-1 0,0 0 0,0 0 0,0 0 0,0 1 1,0-1-1,1 0 0,0 0 0,0 0 0,0 0 0,0 0 0,1 0 0,-1 0 0,1 0 0,0-1 0,0 1 0,4 4 1,2 1 6,-1-1 0,13 10 0,-13-12-4,0 0 0,0 1 1,-1 0-1,11 15 0,-15-20 17,-1 0 1,0 1-1,0-1 0,0 0 1,0 1-1,-1-1 1,1 1-1,0-1 1,-1 1-1,0-1 0,0 1 1,0 0-1,0-1 1,0 1-1,0-1 0,-1 1 1,1-1-1,-1 1 1,1-1-1,-1 1 1,0-1-1,-2 4 0,2-4 6,-1 0 0,1 0-1,-1 0 1,1 0 0,-1 0-1,0 0 1,1-1 0,-1 1-1,0-1 1,0 1 0,0-1 0,0 0-1,-1 0 1,1 1 0,0-2-1,0 1 1,-1 0 0,1 0-1,-1-1 1,-2 1 0,-2 0-205,1-1 0,-1 1 0,0-2 0,0 1 0,-13-3 0,17 3-41,0-1 0,0 0-1,0 0 1,0 0 0,-3-2 0,4 2 112,0 0-1,1 0 0,-1-1 1,1 1-1,-1 0 0,1-1 1,-1-1-1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6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95 10866,'-12'-20'1966,"-17"-21"0,27 38-1732,-1 0-1,0 0 1,0 1 0,-1-1 0,1 1 0,0 0-1,-1 0 1,0 0 0,1 0 0,-1 0-1,0 1 1,0 0 0,0 0 0,-7-1 0,8 1-108,0 0-19,0 1 0,0 0 0,1-1 0,-1 1 0,0 0 0,0 0 1,0 1-1,0-1 0,0 1 0,1-1 0,-1 1 0,0 0 0,0 0 0,1 0 1,-1 0-1,1 0 0,-1 1 0,1-1 0,-1 1 0,1 0 0,0 0 0,0 0 1,0 0-1,0 0 0,0 0 0,0 0 0,1 1 0,-1-1 0,1 1 0,-2 2 1,-2 5-7,1 1 1,0 0-1,1 0 1,0 0-1,1 1 1,-2 11-1,-8 170 163,10-123-224,0-30 16,2 1 0,8 67 0,-2-74-26,0 66-1,-6-97-103,0-1 1,0 1 0,0 0-1,0 0 1,-1-1-1,0 4 1,0-5-36,1-1 0,-1 1 0,1 0 1,0 0-1,-1 0 0,1-1 0,-1 1 1,0 0-1,1-1 0,-1 1 0,0 0 1,1-1-1,-1 1 0,0-1 0,0 1 1,1-1-1,-1 0 0,-1 1 0,1-1-17,1 1-1,0-1 1,-1 0-1,1 0 1,-1 0 0,1 0-1,-1 0 1,1 0-1,0 0 1,-1 0-1,1 0 1,-1 0-1,1 0 1,-1 0-1,1 0 1,0 0-1,-1 0 1,1 0-1,-1-1 1,1 1-1,0 0 1,-1 0 0,0-1-1,-15-11-1719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10946,'30'-4'4833,"-5"-5"-2224,0 5-1321,11 4-128,0-5-447,3 5-273,12 0-280,-12-6-136,5 6-1505,-1 0 817,-9-2 104</inkml:trace>
  <inkml:trace contextRef="#ctx0" brushRef="#br0" timeOffset="1">522 48 11474,'-16'63'7913,"2"-5"-5363,12-50-2230,1-1 1,1 0-1,-1 0 0,1 1 0,2 13 0,-2-20-296,0 0-1,0 1 0,1-1 0,-1 0 0,0 1 0,1-1 1,-1 0-1,1 0 0,0 1 0,-1-1 0,1 0 0,0 0 0,0 0 1,0 0-1,0 0 0,1 1 0,-1-1-18,0-1-1,0 1 1,0-1 0,0 1 0,0-1-1,0 0 1,0 1 0,0-1-1,0 0 1,0 0 0,0 0-1,0 0 1,0 0 0,0 0-1,1 0 1,0-1 0,3 0-56,0-1 0,0 1 0,-1-1 0,1-1 0,-1 1 0,1-1 0,-1 1 0,5-5 0,35-31-1548,77-86 0,-118 120 1591,0 0 0,0 1 0,0-1 0,0 0 0,0 0 0,-1-1 0,0 1 0,0 0 0,0-1 0,1-5 0,-2 8 589,-2 5-119,-3 13 191,-8 22 165,5-20-468,1-3 19,-4 17 1,9-27-315,-1 1 1,2-1 0,-1 1-1,1-1 1,-1 1-1,1 0 1,1 5 0,0-5-72,0-1 0,1 1 1,-1-1-1,1 1 1,0-1-1,3 6 1,-4-10-79,-1 1 0,1-1 0,0 0 0,0 0 1,-1 1-1,1-1 0,0 0 0,0 0 0,0 0 0,1 0 1,-1 0-1,0 0 0,0-1 0,0 1 0,1 0 0,-1-1 1,0 1-1,1 0 0,-1-1 0,1 0 0,-1 1 0,0-1 1,1 0-1,-1 0 0,1 0 0,-1 0 0,1 0 0,2 0 1,16-8-948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12107,'-4'37'4897,"-4"11"-2697,-9 18-1472,-1 12-8,-2-1-87,7-2-121,13-9-208,0-13-96,15-13-200,2-5-376,3-20-1057,4-7-847,3-16 1288</inkml:trace>
  <inkml:trace contextRef="#ctx0" brushRef="#br0" timeOffset="1">321 64 11258,'0'3'4849,"-11"25"-2568,-5 10-473,-5 21-623,4 6-281,3-5-432,8 0-120,6-11-168,5-10-64,6-12-120,1-9-616,1-18-904,3 0 967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57 13043,'-1'16'3365,"3"27"1,-1-36-2909,0 0 1,1 0-1,0-1 1,0 1 0,0 0-1,5 8 1,-7-14-421,1 0 0,-1 0 0,1 0 0,0 0 0,-1 0 0,1 0 0,0 0 0,0 0 0,0 0 0,0-1-1,0 1 1,0 0 0,0-1 0,0 1 0,0 0 0,0-1 0,0 1 0,0-1 0,1 0 0,-1 1 0,0-1 0,0 0 0,0 0 0,1 1 0,-1-1 0,0 0 0,0 0 0,1-1 0,-1 1 0,0 0 0,0 0 0,0-1 0,2 0 0,2 0-28,0-2 1,0 1 0,-1-1-1,1 1 1,-1-1 0,8-6-1,104-99 38,-64 59-4,-46 44-11,-9 11 0,-2 3-18,-8 16 12,1 1 0,2 0 1,1 1-1,-9 38 0,-9 116 173,21-121-113,-14 115 490,19-167-488,0-1-1,-1 1 0,0-1 1,0 0-1,0 1 0,-1-1 0,0-1 1,-1 1-1,0 0 0,-4 6 1,7-12-72,0 0 1,1 0-1,-1 0 0,0 0 1,0 0-1,0-1 1,0 1-1,0 0 1,0-1-1,0 1 0,0 0 1,0-1-1,-1 1 1,1-1-1,0 0 1,0 1-1,0-1 0,-1 0 1,1 0-1,0 0 1,0 0-1,-1 0 1,1 0-1,0 0 0,0 0 1,0 0-1,-2-1 1,-2-1 26,0 0 0,1 0 0,-1-1 0,1 1 0,-6-6 0,5 5-40,-22-18-290,-30-29-1,55 49 160,0-1 1,0-1-1,0 1 0,0 0 0,0 0 0,1-1 0,-1 1 0,1-1 0,-1 1 0,1-1 1,0 0-1,0 0 0,0 1 0,0-1 0,1 0 0,-1 0 0,1 0 0,0-5 1,0 4-113,1-1 1,0 1 0,0 0 0,1 0 0,-1-1 0,1 1 0,0 0-1,0 1 1,0-1 0,1 0 0,-1 0 0,4-3 0,28-29-611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1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13107,'0'4'182,"0"0"0,1-1 0,0 1 0,0 0 0,2 5-1,2 10 416,-4-11-385,12 91 1590,-4-27-739,-8-67-959,-1 0 0,1 0-1,0 1 1,1-1 0,-1 0 0,1 0 0,0-1 0,0 1 0,0 0-1,1 0 1,-1-1 0,1 0 0,1 1 0,-1-1 0,6 5 0,-5-4-15,1-1 1,0 0 0,0-1-1,0 1 1,0-1 0,0 0 0,1 0-1,-1 0 1,11 2 0,-12-3-59,0-2 1,1 1-1,-1 0 0,0-1 1,1 0-1,-1 0 0,1 0 1,-1 0-1,0-1 0,1 0 1,-1 0-1,0 0 0,8-3 1,-2-1-7,-1 0 0,1 0 0,-1-1 0,10-9 0,32-31-54,-41 37-19,70-69-2078,-46 46 1346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2:38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15347,'-6'0'5417,"2"22"-4176,-4 8-649,-2 18 0,0 3 56,-2-1-312,7 0-168,2-6-664,-2-3-464,14-1 584</inkml:trace>
  <inkml:trace contextRef="#ctx0" brushRef="#br0" timeOffset="1">21 642 11618,'-20'1'4946,"22"6"-2050,1-4-991,5-1-617,0-2 88,0-4-568,9-2-320,-6-9-632,2 0-688,0 5 560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200 411 9386,'1'1'308,"-1"0"0,0 0 0,1 0 0,-1 0-1,1 0 1,-1 0 0,1 0 0,-1-1 0,1 1 0,0 0 0,-1 0 0,1-1 0,0 1 0,0 0-1,0 0 1,-1-1 0,1 1 0,2 0 0,-2-1-59,0 0 0,0 0 1,0 0-1,1 0 0,-1 0 0,0 0 0,0 0 0,0 0 1,0 0-1,1 0 0,-1-1 0,0 1 0,0-1 1,0 1-1,0-1 0,2-1 0,-1 1-111,-1 0 0,0 0 0,0 0 0,0 0 0,0 0 1,0-1-1,0 1 0,0 0 0,0-1 0,-1 1 0,1-1 0,0 1 0,-1-1 0,1 1 0,-1-1 0,1-1 0,0-3 104,0 0-1,-1 1 0,1-10 1,-2 10-168,1 0 0,-1 0 1,0 0-1,0 1 0,0-1 1,0 0-1,-1 1 0,0-1 0,0 1 1,0-1-1,-1 1 0,1 0 1,-1 0-1,0 0 0,0 0 1,0 1-1,-1-1 0,0 1 0,-4-4 1,3 4-11,0-1 1,-1 1 0,1 0-1,-1 1 1,0-1-1,0 1 1,0 0 0,0 1-1,-1-1 1,1 1 0,0 0-1,-1 1 1,1 0-1,-10 0 1,12 1-38,0-1 0,0 1 0,0 0 1,0 0-1,1 0 0,-1 1 0,0-1 0,1 1 0,-1 0 0,1 0 0,-1 0 0,1 0 1,-5 5-1,4-3-4,0 1 0,0-1 1,0 1-1,1 0 1,0 0-1,0 1 0,0-1 1,-3 8-1,3-1 14,-1-1-1,1 1 1,1 0 0,0 1 0,0-1-1,2 0 1,-1 1 0,3 16-1,-1-20-2,0-1 1,1 1-1,0-1 0,1 0 0,-1 0 0,2 0 1,-1 0-1,7 10 0,-8-15-26,-1 0-1,1-1 1,0 0 0,0 1 0,0-1-1,0 0 1,0 0 0,1 0 0,-1 0-1,1 0 1,-1 0 0,1-1-1,0 0 1,-1 1 0,1-1 0,0 0-1,0 0 1,0 0 0,0-1 0,0 1-1,0-1 1,0 1 0,0-1-1,0 0 1,0 0 0,0-1 0,4 0-1,-2 0-3,0-1 0,-1 0 0,1 0-1,-1 0 1,0-1 0,0 1-1,0-1 1,0 0 0,0 0-1,0 0 1,-1-1 0,0 1 0,0-1-1,0 0 1,0 0 0,4-8-1,1-3-12,0-1 0,-1 0-1,7-23 1,-2-7-20,-2 0-1,-1 0 1,-3-1 0,-1 0 0,-3 0 0,-5-63 0,3 102 40,0 4-1,0 1 0,-1-1 1,1 1-1,0-1 0,-1 1 0,0-1 1,-1-2-1,2 6-8,-1 0 0,1 0 0,0 0 1,0 1-1,-1-1 0,1 0 0,0 0 0,0 0 0,0 1 1,0-1-1,-1 0 0,1 0 0,0 1 0,0-1 0,0 0 0,0 0 1,0 1-1,0-1 0,-1 0 0,1 0 0,0 1 0,0-1 1,0 0-1,0 1 0,0-1 0,-2 11 37,0-1-1,0 19 1,0-12-7,-1 18 110,2-1 1,2 1-1,0 0 0,3-1 0,11 53 0,-10-68-46,0-1-1,1 0 0,1 0 0,1-1 0,0 0 0,1 0 0,1-1 0,1 0 0,0 0 0,1-2 0,24 24 0,-30-32-92,1-1 1,-1 0-1,12 7 1,-15-11-60,0 1 1,0-1 0,-1 0 0,1 0 0,0 0 0,0-1 0,0 1 0,0-1 0,0 1 0,0-1 0,0 0 0,0 0-1,4-1 1,-4 0 132,1 0-1,0 0 0,-1 0 0,0-1 1,7-3-1,21-15-31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32 486 10730,'-1'1'368,"0"0"0,1 0-1,-1 0 1,1 0 0,-1 0 0,1 0-1,-1 0 1,1 0 0,0 0 0,-1 0-1,1 0 1,0 0 0,0 0-1,0 2 1,0-3-250,0 1 1,0-1-1,0 1 1,0 0-1,0-1 0,1 1 1,-1-1-1,0 1 0,0-1 1,1 1-1,-1-1 0,0 1 1,1-1-1,-1 0 0,0 1 1,1-1-1,-1 1 0,1-1 1,-1 0-1,1 1 0,-1-1 1,1 0-1,-1 1 0,1-1 1,-1 0-1,1 0 0,-1 0 1,1 0-1,0 1 0,0-1 17,0 0 0,0 0 1,0 0-1,0 0 0,0 0 0,-1 0 0,1-1 0,0 1 0,0 0 0,0 0 0,0-1 0,-1 1 0,1 0 0,0-1 1,0 1-1,0-1 0,-1 1 0,1-1 0,0 1 0,-1-1 0,1 0 0,-1 1 0,1-1 0,0-1 0,13-20 1193,-13 19-1180,8-15 153,-1-1-1,0 0 1,-2 0 0,5-21-1,-8 26-277,-1 0 0,0 0-1,-1 0 1,0 0 0,-1 0-1,-4-23 1,4 33-17,-1 1 0,0 0-1,0 0 1,0 0 0,0 0 0,-1 0 0,-2-5 0,4 7-4,-1 0 0,0 0 0,1 0-1,-1 1 1,0-1 0,0 0 0,0 0 0,0 1 0,1-1 0,-1 0 0,0 1 0,0-1 0,0 1 0,0-1 0,0 1 0,-1-1 0,1 1 0,0 0 0,0 0 0,0-1 0,0 1 0,0 0 0,0 0 0,-2 0 0,0 1 4,0 1 0,-1-1 0,1 1-1,0-1 1,0 1 0,0 0 0,0 0 0,1 0 0,-1 0-1,0 1 1,1-1 0,-4 5 0,1 1 24,0-1 1,0 1-1,1 0 1,0 0-1,1 0 1,-1 0-1,2 1 1,-1-1-1,1 1 0,1 0 1,-1 0-1,1 0 1,1 0-1,0 0 1,0 0-1,3 15 1,-2-13 17,1-1 1,1 1 0,0-1 0,0 0 0,1 1 0,0-2 0,1 1-1,0 0 1,0-1 0,1 0 0,1 0 0,-1-1 0,14 13 0,-16-17-181,0 0 0,1-1 0,-1 0-1,1 0 1,0 0 0,0-1 0,0 1 0,0-1 0,1 0 0,-1-1 0,0 1 0,1-1 0,-1 0 0,1-1 0,-1 1 0,1-1 0,0 0 0,-1 0 0,1-1 0,-1 0 0,1 0 0,-1 0 0,1 0 0,-1-1 0,0 0 0,0 0 0,10-6 0,-4 0-1368,19-14 0,14-16-196</inkml:trace>
  <inkml:trace contextRef="#ctx0" brushRef="#br0" timeOffset="1">488 0 13259,'7'11'5385,"-15"27"-3041,5 17-455,-5 17-137,-2 10-239,4 6-553,5 1-312,4-5-384,14-12-104,2-21-16,-2-17-168,12-26-984,0-9-528,7-22 823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15579,'0'12'5850,"5"-9"-4082,4 2-80,10 0-207,-4-3-169,5 3-656,5-6-248,-4-7-96,18 0-504,3-6-1320,2 4 2456,7-4-1264</inkml:trace>
  <inkml:trace contextRef="#ctx0" brushRef="#br0" timeOffset="1">707 37 13723,'-3'-7'2085,"-9"-12"2314,12 18-4235,-1 0 0,0 0 0,1 1 0,-1-1 1,0 0-1,0 0 0,0 1 0,0-1 1,1 0-1,-1 1 0,0-1 0,0 1 0,0 0 1,0-1-1,0 1 0,-2-1 0,-1 1 58,1 1-1,-1 0 1,1-1 0,-1 1-1,1 0 1,0 1-1,-1-1 1,1 0 0,0 1-1,0 0 1,-5 3-1,-2 3-33,1-1 0,0 1 0,0 1 0,1-1 0,-8 12 0,-33 53 326,42-61-447,0 1 0,1-1 1,0 1-1,2 1 0,-1-1 0,1 1 0,-2 16 0,5-21-48,0 1 0,1-1 0,0 1 0,1-1 0,-1 1 1,2 0-1,-1-1 0,1 0 0,1 1 0,0-1 0,6 13 0,-1-7-5,0 0-1,1 0 1,1-1 0,0 0 0,1-1 0,21 21 0,-22-26-119,-1 0 0,1-1-1,0 0 1,0 0 0,0-1 0,1-1 0,0 0 0,0 0 0,1-1 0,17 4 0,-8-5-1045,0-1 1,0-1-1,25-2 0,8-2-485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9 12347,'-9'-3'2084,"0"1"0,0 1 0,0 0 0,-12 0 0,14 1-1838,-1 1 0,0 0-1,0 0 1,0 1 0,1 0-1,-1 0 1,1 1 0,-1 0-1,1 0 1,0 1 0,0-1-1,1 2 1,-1-1 0,-7 8-1,7-6-148,1 0 0,-1 0 0,1 1-1,0 0 1,1 1 0,0-1 0,0 1-1,1 0 1,0 0 0,0 0 0,0 1-1,-3 14 1,6-15-58,-1 0 0,1 0 0,0 0-1,1 0 1,0 0 0,0 0 0,1 0 0,0 0 0,0 0 0,1 0-1,0 0 1,0-1 0,1 1 0,7 13 0,-4-11-60,0-1-1,0 1 1,1-1 0,1-1 0,-1 1 0,1-1 0,1-1 0,0 1-1,0-2 1,0 1 0,1-1 0,-1 0 0,2-1 0,-1-1-1,0 1 1,1-1 0,0-1 0,0 0 0,0-1 0,21 2 0,-13-3-780,0-1 0,0-2 0,0 0 1,0-1-1,0 0 0,28-10 0,7-4-502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9874,'-7'-4'4283,"11"4"-541,17 11 384,-3 2-3356,0 0-1,-1 1 1,0 0 0,-1 2 0,26 33 0,-31-35-596,-1 1-1,-1 1 1,0 0-1,-1 0 1,-1 0-1,-1 1 1,8 33 0,-9-28-115,-2 0 1,0 0-1,-2 0 1,0 0-1,-2 0 1,0 1-1,-2-1 0,0 0 1,-1 0-1,-2-1 1,0 1-1,-1-1 1,-1-1-1,-17 32 1,23-49-106,-16 26-199,17-27 22,-1 0 1,1 0 0,-1 0-1,0 0 1,1-1 0,-1 1-1,0-1 1,0 1 0,0-1-1,0 0 1,-3 2 0,5-3 121,-1 0 0,1 0 0,0 0 0,0 0 0,0 0 0,-1 0 0,1 0 0,0 0 0,0 0 0,0 0 0,-1 0 0,1 0 0,0 0 0,0 0 0,0 0 0,-1 0 0,1 0 0,0 0 0,0 0 0,0 0 0,-1-1 0,1 1 0,0 0 0,0 0 0,0 0 0,0 0 0,0 0 0,-1 0 0,1-1 0,0 1 0,0 0 0,0 0 0,0 0 0,0 0 0,0-1 0,0 1 0,-1 0 0,1 0 0,0 0 0,0-1 0,1-8-3139,9-6 994</inkml:trace>
  <inkml:trace contextRef="#ctx0" brushRef="#br0" timeOffset="1">554 217 12003,'-20'9'5281,"12"-9"-2521,8 0-935,7-2-513,2 0-144,22 0-272,5 2-215,11 2-385,11-3-112,-10 4-320,2-3-457,-9 5-1239,-6 5-1049,-15 0 1697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5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62 11658,'-22'7'4970,"18"-6"-2770,8 0-144,12-2-327,4-4-329,15-5-384,6 0-255,10-2-353,-3 1-96,-3 4-80,-7 1-296,-8-2-1105,-2 8-831,-16 0 1080</inkml:trace>
  <inkml:trace contextRef="#ctx0" brushRef="#br0" timeOffset="0.99">42 207 7242,'-30'19'4088,"32"-3"545,7-7-2184,18-5-361,3-4 49,18-4-577,4-7-368,-1-2-575,-2 2-169,-8-1-312,0 0-440,-10 4-969,-7-1-743,-16 5 1112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11458,'-11'-6'5298,"18"34"-1874,4 10-1343,2 21-649,2 7-88,-5 13-311,1 1-193,-2 1-384,0-5-112,3-14-184,2-3-64,0-17-56,4-3-248,-4-14-792,-3-9-497,2-9-327,1-7 928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6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13867,'-11'8'1913,"1"1"1,-1 0-1,-12 16 1,19-19-1645,0-1 0,0 1 0,0 1 1,1-1-1,0 1 0,0-1 0,1 1 1,-4 11-1,3 1 163,1-1 1,0 1-1,2 0 1,0-1-1,1 1 1,6 37-1,-5-47-325,0 0-1,1 1 1,0-1 0,0 0-1,1 0 1,0 0 0,10 14-1,-11-18-75,1 0 0,0 0 0,0-1 0,0 0 0,1 1 0,0-2 0,0 1-1,0 0 1,0-1 0,0 0 0,1 0 0,-1-1 0,10 4 0,-10-5-22,1 1 0,0-1 1,0 0-1,0-1 0,0 1 0,-1-1 1,1 0-1,0-1 0,0 1 0,0-1 1,0 0-1,0-1 0,-1 1 1,1-1-1,-1 0 0,1-1 0,-1 1 1,0-1-1,0 0 0,0 0 0,5-5 1,-2 1-5,-1 0 1,0 0-1,0-1 0,-1 1 1,0-2-1,0 1 0,-1-1 1,0 0-1,-1 0 1,0 0-1,0 0 0,-1-1 1,0 0-1,0 0 0,0-11 1,-2 15-1,0-1 0,-1 1-1,0-1 1,0 1 0,0-1 0,-1 1 0,0-1 0,-1 1 0,1 0 0,-1-1-1,0 1 1,-1 0 0,1 0 0,-1 0 0,0 1 0,-1-1 0,0 1 0,0 0 0,0 0-1,0 0 1,-1 0 0,1 1 0,-1-1 0,-8-4 0,5 4-42,-1 0 0,0 0-1,-1 1 1,1 1 0,0-1 0,-1 1 0,0 1 0,0 0 0,0 0 0,0 1-1,0 0 1,0 1 0,0 0 0,0 1 0,-1 0 0,1 0 0,-18 6 0,25-6-109,0-1 0,1 1 0,-1 0 1,1 0-1,-1 1 0,1-1 0,-1 1 0,1-1 1,0 1-1,-1-1 0,1 1 0,0 0 0,0 0 1,0 0-1,1 1 0,-1-1 0,0 0 1,-1 5-1,2-5-9,0 1 0,0 0 0,1 0 0,-1-1 0,1 7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49:3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13851,'1'3'5305,"6"0"-3489,-7-2-311,-2-1 55,1 0-192,0 0-495,-3 5-289,-20 19-328,-55 37-24,29-31-744,4-9-464,14-1-1089,6-11 1089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24.11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767 14 5489,'4'-5'1890,"-1"-1"564,-3 6-2331,1 0-1,-1 0 1,0 0-1,0 0 1,0 0-1,0 0 1,0 0-1,0-1 1,0 1-1,0 0 0,0 0 1,0 0-1,0 0 1,0 0-1,0 0 1,0 0-1,0 0 1,0 0-1,0 0 0,0 0 1,0-1-1,0 1 1,0 0-1,0 0 1,0 0-1,0 0 1,-1 0-1,1 0 1,0 0-1,0 0 0,0 0 1,0 0-1,0 0 1,0 0-1,0 0 1,0 0-1,0 0 1,0 0-1,0 0 1,0-1-1,0 1 0,0 0 1,0 0-1,-1 0 1,1 0-1,0 0 1,0 0-1,0 0 1,0 0-1,0 0 0,0 0 1,0 0-1,0 0 1,0 0-1,0 0 1,0 0-1,-1 0 1,-4 6 918,0 0-831,-55 50 371,-12 13-358,-44 68-35,10 8-114,87-118-62,-26 40 69,3 2-1,4 2 0,-52 131 0,53-99 305,5 3 0,-22 128-1,26-21 92,15-105-107,4 38-47,9-146-333,1 11-109,-1-11 83,0 0 0,0 0 0,0 1 0,0-1 0,0 0 0,0 0 0,0 0 0,1 1 0,-1-1 0,0 0 0,0 0 0,0 0 0,0 0 0,0 0 0,0 0-1,1 1 1,-1-1 0,0 0 0,0 0 0,0 0 0,0 0 0,1 0 0,-1 0 0,0 0 0,0 0 0,0 0 0,1 0 0,-1 0 0,0 0 0,0 0 0,0 0 0,1 0 0,-1 0 0,0 0 0,0 0 0,0 0 0,0 0 0,1 0 0,-1 0 0,0 0 0,0 0 0,0 0 0,0 0 0,1 0 0,-1 0 0,0-1 0,0 1 0,0 0-1,0 0 1,1 0 0,-1 0 0,0 0 0,0-1 0,0 1 0,0 0 0,0 0 0,0 0 0,12-14-747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4:2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6409,'-6'-1'4863,"4"1"-1369,3 3-1452,1 7-2428,5 56 1231,-2 77 0,-10 76-116,2-132-462,-1 105 503,33 296 0,-14-396-686,-1-11-22,-10-22 79,-4-59-133,0 1 0,0-1 0,0 1 0,0-1 0,0 0 0,0 1 0,0-1-1,0 0 1,0 1 0,0-1 0,0 1 0,0-1 0,0 0 0,0 1 0,0-1 0,0 1 0,-1-1 0,1 0-1,0 1 1,0-1 0,0 0 0,-1 1 0,1-1 0,0 0 0,0 1 0,-1-1 0,1 0 0,0 0 0,-1 1-1,1-1 1,0 0 0,-1 0 0,1 0 0,0 1 0,-1-1 0,1 0 0,0 0 0,-1 0 0,1 0 0,-1 0-1,1 0 1,0 0 0,-1 0 0,0 1 18,0 0 1,0 1-1,0-1 0,0 0 1,0 0-1,0 0 0,1 1 0,-1-1 1,0 0-1,0 3 0,0-1 53,-1 1-13,2-3-61,0 0 0,0 0 0,0 0 0,0 0 0,-1-1 0,1 1 0,0 0 0,-1 0 1,1 0-1,-1-1 0,1 1 0,-1 0 0,1-1 0,-1 1 0,1 0 0,-1-1 0,0 1 0,1-1 0,-1 1 0,-1 0 0,2-1 10,0 0 8,7 5 41,13 6-14,41 17 0,-57-26-48,0-1-1,0 1 1,0-1 0,0 0 0,1 0 0,-1 0 0,1-1 0,3 0-1,2 1 1,10-1 0,0 0-1,1-1 1,32-7-1,1 0 4,194-26 17,-212 28-21,171-19 27,-108 13-16,19 3-3,-56 1 1,0 3-1,1 3 1,69 7 0,-86-1-3,25 5 9,126-3 1,-183-7-14,340-4 154,-253 10-31,83 8 83,-73 5-143,-18-3 1,111 5 1,-152-19-51,133 9 62,-126-3-63,347 35 185,-163-38-101,-178-4-80,142 6 156,-183-5-128,0-1 0,0-1-1,24-3 1,-12-1 62,0 2 1,0 2-1,0 1 1,62 8-1,-76-5-80,-13-3-3,1 1 0,0 1 0,0 0 0,12 4 1,-22-5-1749,-1-1 1052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4:3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83 174 4985,'-19'3'3389,"-38"1"0,50-6-2230,9 0-602,5 0-58,141-12 254,159-4 1193,-44 4-810,85 11-283,-84 5-576,63-22 107,-27 1-156,33-12 277,49-1-138,-344 30-334,110 0 91,-24 1-41,-40-1-47,156-10 64,-196 8-78,-1 2 1,73 5-1,236 21 48,-235-26-26,8 1-10,-90 2-21,54 9 1,-55-3-6,-4-1 11,0-1 1,0-1 0,41-1-1,-53-3 13,0 1-1,0 1 0,34 8 1,-53-10-14,0-1 1,0 1-1,0 0 1,0 0-1,1 0 1,-1 0 0,0 0-1,0 0 1,0 0-1,0 0 1,0 0 0,0 1-1,0-1 1,0 0-1,0 1 1,1-1 0,-1 0-1,0 1 1,0-1-1,0 1 1,1-1-1,-1 1 1,0-1 0,0 1-1,0 1 1,-2 2-41,0 1 1,0-1 0,1 0-1,-3 8 1,1-3 71,-1 1-49,3-6-1,0-1 1,0 1-1,0 0 0,1 0 0,0 0 0,0-1 0,0 1 1,0 0-1,1 0 0,-1 7 0,1-5 2,-1 0 1,-3 12-1,-1 5 4,-12 110-4,5-67-2,8-47 0,0 0 0,2 1 0,-1 31 0,3-43 0,1 9 0,-1-1 0,0 0 0,-5 27 0,1-25 0,-3 14 0,-3 46 0,9-31-16,8 78 0,-6-121 13,1 44 10,-3 49 0,-1-44-2,3-37-5,0 0-1,6 26 1,-3-22 1,1 26 0,-8-2 10,1-3-1,3-16-7,8 132 36,-6-134-39,-2-12 3,0 0-1,6 19 1,0-7 5,8 43 1,-10-43 127,-16-23-1454,10 0 826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0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8770,'-14'-6'3407,"8"2"3495,8 8-5565,3 17-694,0-1 0,-1 0-1,2 34 1,-3 69 610,-2-73-878,-1 20-80,0-12-217,11 86-1,-11-141-181,1-1-1,-1 0 1,1 1-1,-1-1 0,1 1 1,0-1-1,0 0 1,0 0-1,2 3 0,-3-5 0,1 1 0,-1-1-1,1 1 1,-1-1-1,1 1 1,-1-1-1,1 0 1,0 1 0,-1-1-1,1 0 1,-1 0-1,1 1 1,0-1 0,-1 0-1,1 0 1,0 0-1,-1 0 1,1 0-1,0 0 1,-1 0 0,1 0-1,0 0 1,-1 0-1,1 0 1,-1 0-1,1 0 1,0 0 0,-1-1-1,1 1 1,0 0-1,-1 0 1,1-1 0,-1 1-1,2-1 1,17-13-1501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0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9938,'-3'5'1194,"0"-1"-1,0 0 1,0 0-1,-1 0 0,1-1 1,-8 7-1,-28 16 117,11-7-136,-80 53 1346,103-68-2408,-1-1 104,-1 1 1,1 1 0,-9 8-1,13-12-182,1 0-1,0 0 1,0 1-1,0-1 1,0 1-1,0-1 1,0 1-1,0-1 1,1 1-1,-1-1 1,1 1-1,-1 0 1,1-1-1,-1 1 0,1 0 1,0 0-1,0-1 1,0 1-1,0 0 1,0 3-1,1-1-2,1 0-1,-1 0 1,1 0-1,0 0 1,0 0-1,0 0 1,0-1-1,0 1 1,5 4-1,3 3 50,16 14 1,-11-14-147,1 1 1,0-2 0,1 0-1,0-1 1,29 10-1,-31-12-485,14 6-2250,-21-7 2051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11306,'10'-2'4593,"2"2"-2872,8 0-401,2 0 24,2 1-399,-4-4-273,0 3-424,4 0-112,-3 2-424,2 6-400,-7-6-1297,-7 4-992,-9 3 1809</inkml:trace>
  <inkml:trace contextRef="#ctx0" brushRef="#br0" timeOffset="1">40 155 5081,'-5'1'3081,"9"2"239,13-1-1695,-1-3-17,3 2-176,5-1-255,-4-2-585,5-1-248,3 2-944,-3-3-488,10 0 647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10866,'35'3'7421,"-27"-1"-7109,0 0 0,0 1 0,0 0 0,0 0 0,-1 0 0,1 1 0,9 6 0,-11-6-188,3 2 67,0 0 0,0 1 0,15 14 0,-22-19-174,-1 0 0,1-1 0,-1 1 0,1 0 0,-1 0 0,0 0 0,0 0 0,0 0 0,0 0 0,0 0 0,0 1 1,0-1-1,-1 0 0,1 0 0,-1 1 0,0-1 0,0 0 0,0 1 0,0-1 0,0 0 0,0 1 0,0-1 0,-1 0 0,1 0 0,-2 3 0,0 0 4,-1 1 0,0-1 1,0 0-1,-1-1 0,0 1 0,-6 6 0,-27 23 76,37-34-97,-37 28 64,26-21-41,1 0 0,0 1-1,-16 17 1,26-25-22,-1 1-1,0-1 1,1 1 0,-1 0-1,1-1 1,-1 1 0,1 0-1,-1-1 1,1 1-1,0 0 1,-1 0 0,1-1-1,0 1 1,-1 0 0,1 0-1,0-1 1,0 1 0,0 0-1,0 0 1,0 0-1,0 0 1,0-1 0,0 1-1,0 0 1,0 0 0,0 0-1,1-1 1,-1 1-1,0 0 1,0 0 0,1-1-1,-1 1 1,1 0 0,-1 0-1,1-1 1,-1 1 0,1 0-1,-1-1 1,1 1-1,-1-1 1,1 1 0,1 0-1,2 1 25,0 1-1,0-1 1,0-1-1,0 1 1,1-1-1,5 2 1,104 31 679,-104-31-578,1 0 1,-1 1-1,1 0 1,-1 1-1,0 1 0,12 7 1,-20-11-67,1 0 1,0 0-1,-1 0 1,1 1-1,-1-1 1,0 1-1,0-1 1,0 1-1,0 0 1,0-1-1,-1 1 1,1 0-1,-1 0 1,0 1-1,0-1 1,0 0-1,0 0 1,0 0-1,-1 1 1,1-1-1,-1 0 1,0 1-1,0-1 1,0 0-1,-1 4 1,0-4-20,0 1 1,0-1 0,0 0-1,-1 0 1,0 0 0,1 0-1,-1 0 1,0 0-1,0 0 1,0-1 0,-1 1-1,1-1 1,-1 0-1,1 1 1,-1-1 0,0 0-1,0 0 1,0-1-1,-3 2 1,-7 3 7,-1-1 0,1 0 0,-18 3 0,25-6-44,-24 5-781,-1-1-1,0-1 0,-45 1 0,53-7-35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5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29 5561,'0'-6'1354,"1"-9"2831,-1 14-4042,0 1 0,0 0-1,-1-1 1,1 1 0,0-1 0,0 1 0,-1 0 0,1-1 0,0 1-1,0 0 1,-1-1 0,1 1 0,-1 0 0,1 0 0,0-1 0,-1 1-1,1 0 1,0 0 0,-1 0 0,1-1 0,-1 1 0,1 0 0,-1 0-1,1 0 1,0 0 0,-1 0 0,1 0 0,-1 0 0,1 0 0,-1 0 0,0 0-1,-5 0 146,0 1-1,0 0 0,0 0 0,0 1 0,1-1 1,-1 1-1,0 1 0,1-1 0,-1 1 0,1 0 1,-8 5-1,2 0-208,1 0-1,1 0 1,0 1-1,-13 16 1,7-6 17,1 2-1,2 0 1,0 0 0,1 1 0,1 0 0,1 1-1,1 0 1,1 1 0,1 0 0,-4 30 0,4-2 156,3 1 0,2 0 0,10 92 0,6-27 257,6 0 0,47 149 1,-45-195-129,3-2-1,3 0 1,72 123 0,-93-179-307,1-1-1,1 1 1,0-2-1,1 0 1,15 14-1,-32-34-499,-1 1 1,2-1-1,-1 0 0,1 0 0,-5-12 0,-11-25-487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8674,'-11'-12'3601,"11"12"-1777,0 3-224,-1 10-255,-7 9 135,5 25-240,2 5-208,4 16-359,-1-2-137,4-11-240,-2-5-96,-4-19-440,8-11-528,-2-17-1785,9-10 1649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11803,'-8'5'1955,"1"0"1,-9 7 0,-9 7-1123,-4-2 304,-38 17 1,-11 6 302,75-39-1366,1 1 0,0-1 1,0 1-1,-1 0 0,1-1 0,0 1 0,0 0 0,0 0 0,1 1 1,-3 2-1,3-4-44,1 0 0,0 0 1,-1 0-1,1 0 0,0 0 1,0 0-1,0 0 0,0 0 1,0 0-1,0 1 1,0-1-1,0 0 0,0 0 1,0 0-1,0 0 0,1 0 1,-1 0-1,0 0 0,1 0 1,-1 0-1,1 0 0,-1 0 1,1 0-1,0-1 0,-1 1 1,1 0-1,0 0 0,0 0 1,-1-1-1,2 2 0,6 4 115,0 1 0,0-1 0,1-1 0,0 1 0,15 5-1,53 18 349,-22-9-374,-49-18-97,21 8-876,-25-10 731,0 0-1,-1 0 1,1 1-1,0-1 1,0 0-1,0 0 1,0-1-1,-1 1 1,1 0-1,0-1 1,0 1-1,0-1 1,2 0-1,8-10-589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3793,'-1'1'3862,"1"4"-1968,1-2 1478,23 23-1661,-4-6-1270,20 22 853,60 86 0,-67-77-456,36 75-1,-51-88-561,-2 1 0,20 78 0,-21-43-26,11 141 0,-25 78 528,-4-252-612,-2 0 0,-2 0 0,-1 0 1,-2-1-1,-2 0 0,-1-1 0,-3-1 0,-1 0 0,-22 36 1,34-64-186,-2 1 0,1-1 1,-1 0-1,-1-1 0,0 0 1,0 0-1,-16 13 0,23-22-61,0 1 0,0 0 0,0-1-1,0 1 1,0-1 0,0 1 0,0-1 0,0 1-1,0-1 1,0 0 0,0 1 0,-1-1-1,1 0 1,0 0 0,0 0 0,0 0 0,0 0-1,-1 0 1,1 0 0,0-1 0,0 1 0,0 0-1,0 0 1,0-1 0,0 1 0,-2-2-1,-7-7-711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25.17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312 15 6209,'-36'-11'2178,"35"10"-1951,0 1 0,-1-1 0,1 1 0,0 0-1,-1-1 1,1 1 0,-1 0 0,1 0 0,-1 0 0,1 0-1,-2 0 1,-2 1 2067,4-1-1653,1 0-39,0 0-509,0 0 1,-1 0-1,1 1 1,-1-1 0,1 0-1,-1 0 1,1 1-1,0-1 1,-1 0-1,1 1 1,0-1-1,-1 0 1,1 1 0,0-1-1,0 0 1,-1 1-1,1-1 1,0 1-1,0 0 1,-63 115 667,54-95-670,0 1-1,1-1 1,1 2-1,1-1 1,-3 24-1,6-26-71,-12 54 68,-33 130 307,39-154-254,3 1 0,0 57 0,0 89 309,2-67-216,3-92-187,-1 67 71,-19 128-1,15-193-104,2 1 0,1 1 1,2-1-1,2 0 0,2 0 1,8 43-1,36 226 28,-32-192-25,-6-70-14,16 49-1,-13-52 2,-6-18 5,0-1 1,-3 1 0,0-1 0,-1 29-1,5 39 18,-1-26-19,-4-14-3,-1 10-10,13 71-1,-2-84 5,0-4 13,-6-6 16,-1 0 0,-2 45 0,-3-66-20,0-16-7,4 68 16,-2-60-24,0-1 0,0 1 1,1-1-1,5 12 0,-7-21 51,-1 1-1,1-1 0,1 0 1,-1 0-1,0 1 0,3 2 1,-4-5 50,1 1-1,-1-1 1,1 1 0,0-1 0,-1 0 0,1 1-1,0-1 1,-1 0 0,1 1 0,0-1 0,-1 0-1,1 0 1,0 0 0,-1 0 0,1 0 0,0 0-1,0 0 1,-1 0 0,1 0 0,0 0 0,-1 0-1,1 0 1,0 0 0,0-1 0,18-7 1060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9498,'0'8'4137,"1"8"-2073,3 19-639,4 42 151,-2-24-280,-5 8-207,6-3-385,-2-1-184,-1-8-256,2-8-48,0-11-880,-2-10-833,-3-11 961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19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10610,'-58'25'5211,"27"-10"-4226,16-8-249,1 0 1,0 2-1,-18 14 0,28-20-465,0 1-1,1-1 1,-1 1-1,1 0 1,-3 5 0,4-7-131,2-1-104,-1-1 0,1 1 0,0-1 0,-1 1 0,1 0 0,0-1 1,0 1-1,-1-1 0,1 1 0,0 0 0,0-1 0,0 1 0,0-1 0,0 1 0,0 0 0,0-1 0,0 1 0,0 0 0,0-1 0,0 1 0,0 0 0,1-1 0,-1 1 0,0-1 0,0 1 0,1-1 0,0 2 0,1 1 64,0-1 0,0 1 0,1-1 0,3 4-1,4 2 135,60 56 757,-57-54-874,1 0 0,0-1-1,26 13 1,63 24-172,-100-44-78,-3-2 74,0 0 0,1 0 0,-1 1 0,0-1 0,1 0 0,-1 0 0,0 0 0,1 0 0,-1 1 0,0-1 0,1 0-1,-1 0 1,1 0 0,-1 0 0,0 0 0,1 0 0,-1 0 0,1 0 0,-1 0 0,0 0 0,1 0 0,-1 0 0,1 0 0,-1 0 0,0-1-1,1 1 1,-1 0 0,1 0 0,-1 0 0,0-1 0,1 1 0,-1 0 0,0 0 0,0-1 0,1 1 0,3-9-833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8594,'0'0'332,"-1"0"1,0 0-1,1 0 0,-1 0 1,0 0-1,1 0 0,-1 0 1,1 0-1,-1 0 0,0 1 1,1-1-1,-1 0 1,0 1-1,1-1 0,-1 0 1,1 1-1,-1 0 0,0 0-145,0 0 0,0 0-1,1 0 1,-1 0 0,1 0 0,-1 1-1,1-1 1,-1 0 0,0 3 0,0 3 232,0 1 0,0-1 0,1 14 0,25 266 3398,-17-215-3339,-3-28-200,17 140 544,10-5-469,-27-157-535,15 37 1,-11-45-681,-9-13 814,0-1 0,0 0 0,0 0 0,0 1 0,0-1 0,0 0 0,1 0 0,-1 0 0,0 1-1,0-1 1,0 0 0,0 0 0,1 0 0,-1 1 0,0-1 0,0 0 0,1 0 0,-1 0 0,0 0-1,0 0 1,0 0 0,1 0 0,-1 1 0,0-1 0,0 0 0,1 0 0,-1 0 0,0 0 0,0 0-1,1 0 1,-1 0 0,0 0 0,1 0 0,-1 0 0,0 0 0,0-1 0,1 1 0,-1 0-1,0 0 1,0 0 0,0 0 0,1 0 0,3-16-1051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9898,'2'-1'352,"0"-1"0,0 0 0,0 1 0,0-1 1,1 1-1,-1 0 0,0 0 0,1 0 0,-1 0 0,0 0 0,1 0 0,-1 0 0,1 1 0,-1 0 0,1-1 1,-1 1-1,1 0 0,4 0 0,4 1 278,-1 1 0,0-1 0,17 6 0,-4 1 210,-1 1 0,1 1 0,32 21-1,-50-28-769,0 0-1,-1 0 0,0 0 0,0 1 0,0 0 0,0 0 0,0 0 0,-1 0 0,0 1 0,0-1 0,0 1 0,0 0 0,2 6 0,-4-7-45,0 0-1,0 0 0,0 0 0,0 1 0,-1-1 0,0 0 1,1 1-1,-2-1 0,1 0 0,0 1 0,-1-1 1,0 0-1,0 0 0,0 0 0,-1 0 0,1 0 1,-4 5-1,0 1 11,-1-1 1,0 0-1,0 0 1,-1-1-1,-1 0 1,1 0-1,-1-1 1,-17 12-1,12-10-315,0-1 0,-1 0-1,0-1 1,0-1-1,-23 7 1,29-10-816,-1-1-1,1-1 0,-1 0 1,-14 1-1,4-2-901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7970,'11'2'1247,"-1"1"1,1 1 0,-1 0 0,0 0 0,13 8-1,-18-9-880,0 0-1,-1 1 1,1-1-1,-1 1 1,0 0 0,0 0-1,0 1 1,-1-1-1,0 1 1,0 0-1,5 10 1,-6-11-175,-1 0-1,0 0 1,0 0-1,0 1 1,0 3 0,-1-6-118,0 0 0,1 0-1,-1 0 1,0 0 0,-1 0 0,1 0 0,0-1 0,0 1 0,-1 0 0,1 0 0,-1 0 0,0 0-1,0 1 1,0-2-52,0-1-1,1 1 0,-1-1 0,0 0 1,1 1-1,-1-1 0,0 0 0,1 1 0,-1-1 1,0 0-1,1 0 0,-1 0 0,0 1 1,0-1-1,1 0 0,-1 0 0,0 0 1,0 0-1,1 0 0,-1 0 0,0-1 0,0 1 1,1 0-1,-1 0 0,0-1 0,1 1 1,-1 0-1,-1-1 0,-1-1 3,0 1 0,1-1 0,-1 1 0,0-1-1,-3-4 1,3 3-29,0 0 0,0 0 0,1 0 0,0-1 0,0 1 0,0-1 0,0 1 0,0-1 0,1 0 0,-1 0 0,1 1 0,0-1 0,0 0 0,0 0 0,1 0 0,0 0 0,0-1 0,0 1 0,0 0 0,1-5 0,0 2-17,1 0-1,0 0 1,1 0 0,-1 1-1,1-1 1,0 1 0,1-1-1,0 1 1,0 0 0,9-10-1,3-1-451,1 0-1,1 1 1,0 1-1,1 1 1,29-16-1,-15 13-225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8322,'-1'5'472,"0"8"1090,0-1 0,-2 0 0,-4 15 0,6-21-979,-1 0 0,0 0 1,1 1-1,0-1 0,1 1 1,0-1-1,0 1 0,0-1 0,0 0 1,3 9-1,-2-12-508,-1 0-1,2 0 1,-1 0 0,0 0 0,0 0 0,1 0-1,0-1 1,-1 1 0,1 0 0,0-1 0,0 0-1,1 1 1,-1-1 0,0 0 0,1 0 0,-1 0-1,1 0 1,0-1 0,0 1 0,-1-1 0,1 0-1,5 2 1,-1-1-69,0-1-1,0 0 1,0 0-1,-1-1 0,1 1 1,0-2-1,0 1 1,0-1-1,0 0 0,0 0 1,0-1-1,0 0 1,9-4-1,-11 4-4,1-1 0,-1 1-1,0-1 1,0 0 0,0 0 0,0-1 0,-1 1-1,0-1 1,1 0 0,-1 0 0,-1-1 0,1 1-1,0-1 1,-1 0 0,0 0 0,3-7 0,-5 10 6,-1 0 0,1-1 0,-1 1 0,0 0 0,1 0 0,-1 0 0,0 0 0,0 0 0,-1 0 1,1 0-1,0 0 0,-1 0 0,1 0 0,-1 0 0,0 0 0,1 0 0,-1 0 0,0 0 0,0 0 0,0 1 0,-1-1 1,1 0-1,0 1 0,-1-1 0,-2-2 0,-2-1 19,0 0 1,0 1-1,0-1 1,0 1-1,-12-5 0,9 6-12,1-1-1,-1 1 1,0 1-1,-1-1 1,1 1-1,0 1 1,0 0-1,-14 0 1,22 1-20,0 0 1,1 0-1,-1 0 0,0 0 1,0 0-1,1 1 1,-1-1-1,0 0 1,0 0-1,1 1 1,-1-1-1,-1 1 0,2-1-23,0 0 1,0 1-1,0-1 0,0 0 0,-1 0 0,1 0 0,0 0 0,0 1 0,0-1 0,0 0 0,0 0 0,0 1 0,0-1 1,0 0-1,0 0 0,0 0 0,0 1 0,-1-1 0,1 0 0,1 0 0,-1 1 0,0-1 0,0 0 0,0 0 0,0 1 1,0-1-1,1 1-177,-1 1 1,1-1-1,0 0 1,0 0 0,0 0-1,0 1 1,0-1-1,0 0 1,0 0 0,0-1-1,3 3 1,-1-1-290,0 0 0,1-1 0,-1 1 1,6 1-1,29 5-937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71 387 10802,'-5'5'1427,"-1"0"0,1 1-1,-6 10 1,4-4-653,0-1 1,1 2 0,1-1-1,0 1 1,-5 17 0,9-27-640,0 1 0,0 0 0,1 0 0,-1 0 0,1 0 0,0 0 0,0 0 0,0 0 1,1 0-1,0 4 0,0-6-106,0-1 0,-1 1 0,1 0 1,0 0-1,0 0 0,0 0 0,1-1 0,-1 1 0,0 0 1,1-1-1,-1 1 0,1-1 0,-1 1 0,1-1 1,0 0-1,-1 0 0,1 0 0,0 0 0,0 0 0,3 1 1,0 0-23,0-1 1,-1 0 0,1 0 0,0 0-1,0 0 1,0-1 0,0 0-1,0 0 1,0 0 0,0-1 0,0 0-1,0 1 1,9-5 0,-7 3-5,-1-1 1,1 0 0,-1 0-1,0-1 1,0 0 0,-1 0-1,1-1 1,-1 1 0,8-9-1,-8 7 0,0 0 0,0-1 0,-1 0-1,0 0 1,0 0 0,0 0-1,-1-1 1,3-8 0,-4 10 3,-1 0 0,0 0 0,0 0-1,0 0 1,-1 0 0,0 0 0,0 0 0,0 0 0,-1 0 0,0 0 0,-2-7 0,2 8 0,-1 1 1,0 0 0,0 0-1,0 0 1,-1 0-1,0 0 1,1 1 0,-1-1-1,0 1 1,-1 0 0,-6-6-1,8 8-10,0-1-1,0 1 1,0-1-1,0 1 1,0 0-1,0 0 1,-1 0-1,1 0 1,0 1-1,-1-1 1,1 1-1,-1-1 1,1 1-1,-1 0 1,1 0 0,-1 0-1,1 0 1,-1 0-1,1 0 1,0 1-1,-1-1 1,1 1-1,-5 2 1,4-2-122,1 1-1,-1 0 1,0-1 0,1 1 0,-1 0 0,1 1 0,0-1 0,0 0 0,0 1 0,0-1 0,0 1-1,0-1 1,1 1 0,-3 5 0,3-7-12,1 0-1,0 0 1,0 1 0,-1-1 0,1 0-1,0 0 1,0 0 0,0 1-1,0-1 1,0 0 0,0 0-1,1 0 1,-1 0 0,0 1-1,1-1 1,-1 0 0,1 1-1,0 0-71,0-1-1,0 0 0,0 0 0,0 1 0,0-1 0,1 0 0,-1 0 1,0 0-1,1 0 0,-1-1 0,1 1 0,-1 0 0,1 0 0,-1-1 1,3 1-1,0 0-323,0 0 0,-1 0 0,1-1 0,6 0 0,20-1-1035</inkml:trace>
  <inkml:trace contextRef="#ctx0" brushRef="#br0" timeOffset="1">476 1 10994,'-3'1'782,"1"-1"0,0 1 0,-1 0 0,1 0 0,0 1 0,0-1 0,-3 3 0,2-2-429,1 1-1,-1-1 1,1 1 0,0-1-1,-2 4 1,-1 4 67,1-1 1,-7 19 0,10-26-226,-10 29 346,0 1 0,3 1 0,0-1 0,-3 46 0,9-31-393,1 0-1,3 0 1,2-1 0,2 1 0,2-1 0,2 0 0,22 62 0,-17-65-209,31 100 201,-42-128-383,-1 1 0,-1 0 0,0 0 0,-1 0 0,-1 0 0,-1 0 0,-2 18 0,2-27-354,-1 0-1,-5 15 1,-4-2-469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10314,'2'0'4817,"19"-4"-1248,8 1-1721,15 3-575,7 3-113,7 4-544,2 0-208,-5-3-232,-6-4-192,-8-5-904,-6-3-872,-7-3 1071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19 204 12939,'0'0'386,"-13"7"2472,8-3-1694,5-4-1144,0 0 0,0 0 0,0 0 0,0 0 0,0 0 1,0 0-1,0 0 0,0 1 0,0-1 0,0 0 0,-1 0 0,1 0 1,0 0-1,0 0 0,0 0 0,0 0 0,0 0 0,0 0 1,0 0-1,0 1 0,0-1 0,0 0 0,0 0 0,0 0 0,0 0 1,0 0-1,0 0 0,0 0 0,0 0 0,1 0 0,-1 1 1,0-1-1,0 0 0,0 0 0,0 0 0,0 0 0,0 0 0,0 0 1,0 0-1,0 0 0,0 0 0,0 0 0,5 2 112,0-1-1,0 0 1,0 0 0,-1 0-1,1 0 1,0-1-1,9 0 1,-5 0 15,79 0 890,98-14-1,86-24-518,-200 26-363,675-88 771,-581 82-708,338-25 363,-337 45-1489,-167-2 908,10 1 103,-10-1-97,0 0 0,0 0 0,0 0 0,0 0 0,0 0 0,0 0 0,0 0-1,0 0 1,1 0 0,-1 0 0,0 0 0,0 0 0,0 0 0,0 0 0,0 0 0,0 0 0,0 0 0,0 0-1,1 0 1,-1 0 0,0 0 0,0 0 0,0 1 0,0-1 0,0 0 0,0 0 0,0 0 0,0 0 0,0 0-1,0 0 1,0 0 0,0 0 0,0 0 0,0 1 0,0-1 0,0 0 0,0 0 0,0 0 0,0 0 0,-1 2-8,-1-1-1,0 1 1,1-1 0,-1 1 0,0-1 0,-3 2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8042,'10'-37'3419,"-10"36"-3185,0 0-1,0 0 0,0 1 1,1-1-1,-1 0 1,0 0-1,0 1 0,1-1 1,-1 0-1,0 1 1,1-1-1,-1 1 1,1-1-1,-1 0 0,1 1 1,-1-1-1,1 1 1,0-1-1,-1 1 1,2-1-1,-1 1-98,-1 0 0,1-1 0,0 1 0,-1 1 0,1-1 0,-1 0 1,1 0-1,0 0 0,-1 0 0,1 0 0,-1 0 0,1 1 0,-1-1 0,1 0 0,0 0 0,-1 1 0,1-1 1,-1 0-1,1 2 0,2 1 315,0 0 0,0 0 0,0 0 0,4 7 0,-7-9-366,11 19 613,-1 0-1,0 1 1,-2 1-1,9 35 1,-16-54-663,2 9 64,0 0-1,-1-1 1,1 16 0,-3-27-96,0 1 1,0-1-1,0 0 1,0 1 0,0-1-1,0 0 1,0 1-1,0-1 1,0 0-1,0 0 1,0 1-1,0-1 1,0 0 0,0 1-1,0-1 1,0 0-1,-1 0 1,1 1-1,0-1 1,0 0-1,0 0 1,-1 1-1,1-1 1,0 0 0,0 0-1,0 0 1,-1 1-1,1-1-8,-1-1 0,1 1 0,0 0 1,0 0-1,-1-1 0,1 1 0,0 0 0,0-1 0,0 1 0,0 0 0,-1-1 0,1 1 0,0 0 0,0-1 0,0 1 1,0 0-1,0-1 0,0 1 0,0 0 0,0-1 0,0 1 0,0 0 0,0-1 0,0 1 0,0-1 0,0 1 0,0 0 0,0-1 1,0 1-1,1-1 0,1-15-117,0 1-1,9-26 1,-8 28 67,1-1 14,0 0-1,0 0 1,2 0-1,0 1 1,0 0-1,1 0 1,16-22-1,-22 34 49,0 0 1,0 0-1,0-1 0,0 1 0,0 0 0,0 0 0,0 0 0,1 0 0,-1 0 1,0 0-1,1 1 0,-1-1 0,1 0 0,-1 1 0,1-1 0,-1 1 1,1 0-1,-1-1 0,1 1 0,0 0 0,-1 0 0,1 0 0,-1 0 1,1 0-1,0 0 0,-1 0 0,1 1 0,-1-1 0,1 1 0,-1-1 1,1 1-1,-1-1 0,1 1 0,-1 0 0,0 0 0,1 0 0,-1 0 1,0 0-1,0 0 0,1 0 0,-1 0 0,1 2 0,3 2 64,-1 1 0,0-1-1,-1 1 1,1 0 0,-1 0-1,0 0 1,2 7-1,12 47 455,-13-43-514,-2 0 1,0-1 0,-1 1-1,-1 1 1,-2 20 0,2-18-3076,6-26 1937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39.9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26 32 8522,'-1'0'206,"-3"-4"1322,-1-1 0,1 1 0,1-1 0,-5-6-1,8 8 104,6 5-948,11 4-590,0 2 0,24 13 0,-9-4 36,105 72 287,-51-30-154,205 116 326,-206-117-483,119 103 1,-43-7 103,-117-109-74,-20-23-37,1-1 0,30 18-1,19 16 72,-62-45-123,0 1 0,-1 0 0,18 25 1,-3 5 67,-18-28-48,0 0 1,1 0-1,0 0 0,15 14 0,-17-21 21,-5-4-10,1 0 0,-1 0-1,0 0 1,4 5 0,-6-7-72,0 1 1,0-1-1,0 0 0,0 0 1,0 0-1,0 1 1,0-1-1,0 0 1,0 0-1,0 0 0,0 1 1,0-1-1,0 0 1,0 0-1,0 0 1,0 1-1,0-1 0,-1 0 1,1 0-1,0 0 1,0 0-1,0 1 1,0-1-1,0 0 0,0 0 1,-1 0-1,1 0 1,0 0-1,0 0 1,0 1-1,0-1 0,-1 0 1,1 0-1,0 0 1,0 0-1,0 0 0,-1 0 1,1 0-1,0 0 1,0 0-1,0 0 1,-1 0-1,1 0 0,0 0 1,-2 0 26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68 109 11626,'4'38'6571,"-2"-23"-5273,1-1 1,0 1-1,10 27 0,-12-39-1180,0 0 1,1-1-1,-1 1 0,1 0 0,-1-1 0,1 1 1,0-1-1,0 0 0,0 0 0,1 0 0,2 3 0,-4-4-99,1-1-1,-1 1 1,0 0 0,1-1-1,-1 1 1,1 0-1,0-1 1,-1 0-1,1 1 1,-1-1-1,1 0 1,0 0-1,-1 0 1,1 0-1,0 0 1,-1 0-1,1 0 1,0-1 0,-1 1-1,1-1 1,-1 1-1,3-2 1,1 0-28,-1-1 1,0 0 0,0 0 0,0 0-1,0-1 1,-1 1 0,1-1-1,-1 0 1,0 0 0,5-8-1,-4 5-75,0 0 1,-1 0-1,1 0 0,-1-1 0,-1 1 0,3-10 0,-4 11 51,-1 1-1,0-1 1,0 1 0,0-1 0,0 1-1,-1-1 1,0 1 0,0 0 0,0-1-1,-1 1 1,0 0 0,0 0 0,0 0-1,-1 0 1,0 0 0,1 0 0,-2 1-1,1-1 1,0 1 0,-9-7 0,7 6 49,-1 0 1,1 0-1,-1 1 1,0 0 0,0 1-1,-1-1 1,1 1 0,-1 0-1,0 1 1,1 0 0,-1 0-1,0 0 1,0 1 0,-1 0-1,-11-1 1,16 3 7,1-1-1,-1 0 1,0 1 0,0 0-1,0-1 1,0 1 0,1 0 0,-1 1-1,0-1 1,1 0 0,-1 1 0,1 0-1,-1-1 1,1 1 0,0 0 0,0 0-1,0 0 1,0 0 0,0 1 0,0-1-1,1 1 1,-3 4 0,2-3-45,0 0 1,0 0 0,1 0 0,-1 0-1,1 0 1,0 0 0,1 1-1,-1-1 1,1 0 0,0 1 0,0-1-1,0 0 1,1 1 0,-1-1-1,2 5 1,-2-8-76,1 0 1,-1 1-1,1-1 0,-1 0 0,1 0 1,-1 0-1,1 0 0,0 0 0,-1 0 1,1 0-1,0 0 0,0 0 0,0 0 1,0 0-1,0-1 0,0 1 0,0 0 1,0-1-1,0 1 0,0 0 0,2-1 0,-1 1-262,1 0 0,0-1 0,0 1-1,-1-1 1,1 0 0,0 0 0,0 0-1,0 0 1,3-1 0,26-7-1182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10922,'11'21'4206,"-7"-13"-3119,0 0-1,0 1 1,4 15 0,5 54 3283,-11-69-4073,2 15 353,-3-23-634,-1 0 0,0 0 0,-1 0 0,1-1 0,0 1 0,0 0 0,0 0 0,0 0 0,-1 0 0,1 0 0,-1 0 1,1 0-1,0-1 0,-1 1 0,1 0 0,-1 0 0,0 0 0,1-1 0,-1 1 0,0 0 0,-1 0 0,1-1-55,2-3-33,2-8-133,0 3 12,3-16-249,17-58-427,-18 67 850,1 1 0,1-1 0,10-18 0,-16 31 50,1 0 1,-1 0-1,0 1 1,1-1-1,-1 0 1,1 0-1,0 1 0,0-1 1,-1 1-1,1-1 1,0 1-1,2-1 1,-2 1 8,-1 1 0,0 0 1,0 0-1,0 0 0,0 0 1,0 0-1,1 0 0,-1 0 1,0 0-1,0 0 0,0 0 1,0 1-1,1-1 0,-1 0 1,0 1-1,0-1 0,0 1 1,0-1-1,0 1 0,0 0 1,0-1-1,0 1 0,0 0 1,-1 0-1,1 0 0,1 1 1,3 4 198,0 0 1,0 0 0,0 1 0,-1 0 0,0 0-1,-1 0 1,5 12 0,-3-5 133,-1 0-1,-1 0 1,3 23-1,-5-29-312,0-2-190,-1 1 1,1 0-1,0-1 1,1 1-1,0-1 1,4 11-1,-6-17-65,1 1 0,-1-1 0,0 1 0,1-1 0,-1 1 0,1-1 0,-1 1 0,1-1 0,-1 1 0,1-1 0,-1 0 0,1 1-1,-1-1 1,1 0 0,0 1 0,-1-1 0,1 0 0,0 0 0,-1 0 0,1 0 0,0 1 0,-1-1 0,1 0 0,0 0 0,-1 0-1,1 0 1,0-1 0,-1 1 0,1 0 0,-1 0 0,1 0 0,0 0 0,-1-1 0,1 1 0,0-1 0,23-10-2423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6:5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33 10682,'-12'2'4825,"-13"4"-1528,-29 0-1505,35-6-119,8 0-89,5 0-440,6-1-287,14 0-449,9-3-160,17-3-176,8-1-24,2 0-168,-2-1-432,-11 3-1193,-5 4 2241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7306,'32'-27'3015,"-31"27"-2941,-1 0-1,1 0 1,-1-1 0,0 1 0,1 0-1,-1 0 1,1 0 0,-1 0 0,1 0-1,-1-1 1,1 1 0,-1 0-1,1 0 1,-1 0 0,0 0 0,1 0-1,-1 0 1,1 1 0,-1-1 0,1 0-1,-1 0 1,1 0 0,-1 0 0,1 0-1,-1 1 1,0-1 0,1 0 0,-1 0-1,1 1 1,-1-1 0,0 0-1,1 1 1,-1-1 0,0 0 0,0 1-1,1-1 1,-1 1 0,0-1 0,0 0-1,1 1 1,-1-1 0,0 1 0,0-1-1,0 1 1,0-1 0,0 0 0,1 2-1,0 1 574,5 11 424,-1-1 0,0 1 0,-1 0 0,-1 0-1,2 23 1,1-6-321,-3-14-389,-1-1 1,0 1-1,-1 0 1,-2 31-1,1-47-348,0 0 1,0 0-1,0 0 0,0 0 0,-1 0 1,1-1-1,0 1 0,-1 0 1,1 0-1,0 0 0,-1 0 0,0-1-7,1 1-1,0-1 1,0 0-1,0 0 1,-1 0-1,1 1 1,0-1-1,0 0 1,-1 0-1,1 0 1,0 0-1,0 0 1,-1 0-1,1 0 1,0 0-1,0 0 1,-1 1-1,1-1 1,0 0-1,0 0 1,-1 0-1,1-1 1,0 1-1,-1 0 1,0 0-4,0-1 0,0 1 0,0-1 0,0 0 0,0 1 0,0-1 1,1 0-1,-1 0 0,0 1 0,0-1 0,0 0 0,1 0 0,-1 0 1,1 0-1,-2-2 0,0-2-30,1 1 1,-1-1 0,1 0-1,0 1 1,1-1-1,-1 0 1,1 0 0,0 0-1,0 0 1,0 1 0,1-8-1,2-3-54,1-1-1,6-18 1,-7 26 57,4-14-28,13-26 0,-17 42 57,-1 1 0,1 0-1,1 0 1,-1 0-1,1 0 1,0 1 0,0-1-1,0 1 1,0 0-1,7-4 1,-9 6 11,0 1 0,0 0 1,0 1-1,0-1 0,0 0 0,0 1 0,0-1 1,0 1-1,0-1 0,0 1 0,0 0 1,0 0-1,0 0 0,0 0 0,0 0 0,0 1 1,0-1-1,0 0 0,0 1 0,0 0 1,0-1-1,0 1 0,2 1 0,0 0 44,-1 1-1,1-1 0,-1 0 1,0 1-1,0 0 0,0 0 0,0 0 1,-1 0-1,1 0 0,2 6 1,1 3 151,0 0 0,-1 0 0,0 0 1,-1 0-1,2 14 0,8 65 571,-7-39-979,-6-45 71,-1-5 179,0 0 1,0 0 0,0 0-1,1 0 1,-1 0 0,1 0 0,-1 0-1,1-1 1,0 1 0,0 0-1,-1 0 1,1-1 0,0 1-1,2 2 1,6-2 302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13219,'4'2'580,"0"0"0,0-1 1,0 1-1,0-1 0,1 0 0,-1-1 1,0 1-1,0-1 0,1 1 0,-1-1 1,0 0-1,8-2 0,-5 1-281,-1-1 0,-1 0 0,1 0-1,0 0 1,0-1 0,-1 1-1,1-2 1,6-4 0,-6 3-253,1 0-1,-2 0 1,1 0 0,-1-1 0,1 0-1,-2 0 1,1-1 0,-1 1 0,0-1-1,0 0 1,-1 0 0,0 0 0,0-1-1,3-11 1,-6 15-35,1-1 0,-1 1 0,0-1 0,0 0-1,-1 1 1,1-1 0,-1 1 0,0 0 0,0-1 0,-1 1 0,1 0-1,-1-1 1,0 1 0,-3-5 0,3 6-6,0 0 0,0 1 0,0-1 0,0 0 0,0 1 0,-1 0 0,1-1 1,-1 1-1,1 0 0,-1 0 0,0 0 0,0 1 0,0-1 0,0 1 0,0 0 0,0-1 0,0 1 0,-1 1 0,-5-2 0,7 2-6,-1 0-1,1 0 1,0 0 0,0 1-1,-1-1 1,1 0-1,0 1 1,0 0 0,0 0-1,0-1 1,0 1-1,0 0 1,0 1 0,0-1-1,0 0 1,1 0 0,-1 1-1,0-1 1,1 1-1,-1 0 1,1-1 0,0 1-1,-1 0 1,1 0-1,0 0 1,0 0 0,0 0-1,0 0 1,0 3-1,-2 5 4,0-1 0,1 1-1,0 0 1,1 0 0,0 12-1,1 2 131,4 41 0,-3-55-105,1 0 0,0-1 0,1 1 0,0 0 0,0-1 1,9 17-1,-11-23-136,1-1 0,0 1 0,0 0 0,0 0 0,0-1 1,0 1-1,0-1 0,1 0 0,-1 1 0,1-1 1,0-1-1,0 1 0,-1 0 0,1 0 0,0-1 0,1 0 1,-1 0-1,0 0 0,0 0 0,0 0 0,1 0 0,-1-1 1,0 0-1,1 1 0,-1-1 0,0-1 0,1 1 0,-1 0 1,0-1-1,0 0 0,1 1 0,-1-1 0,0 0 0,0-1 1,0 1-1,0-1 0,5-3 0,34-25-774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10514,'-12'25'4441,"8"15"-1960,4 10-537,-2 12-79,4-1-281,8-4-768,4-5-360,5-14-400,0-6-304,-1-16-824,-2-8-753,-2-12 1057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12427,'1'1'774,"0"-1"1,-1 1-1,1-1 0,0 1 1,0-1-1,0 1 1,0-1-1,0 0 1,-1 0-1,3 1 1,20 1 940,-10-1-743,8 0-923,0-1 1,0-1-1,0 0 1,33-8-1,-39 6-376,-11 2 91,1 1 0,-1-1 0,1 1 0,-1 0 0,0 0 0,1 0 0,-1 1 0,1-1 0,3 2 0,-6-1 130,1 0 0,-1 0 1,0 0-1,0 0 0,0 1 0,0-1 0,-1 0 1,1 1-1,0 0 0,-1-1 0,1 1 0,0 0 1,-1 0-1,0 0 0,0 0 0,1 0 0,-1 0 1,1 4-1,3 10-7,0 0 0,4 27 0,5 21 846,-12-58-512,0 1 1,1-1-1,0 1 1,0-1-1,0 0 1,1 0-1,5 6 1,-9-11-191,1 0 0,-1-1 0,1 1 0,-1 0 0,1-1 0,-1 1 0,1-1 0,0 1 1,-1 0-1,1-1 0,0 1 0,0-1 0,-1 0 0,1 1 0,0-1 0,0 0 0,0 1 1,-1-1-1,1 0 0,0 0 0,0 0 0,0 1 0,0-1 0,0 0 0,-1 0 0,1-1 1,0 1-1,0 0 0,0 0 0,0 0 0,0 0 0,-1-1 0,1 1 0,0 0 0,0-1 1,-1 1-1,1-1 0,0 1 0,0-1 0,-1 1 0,2-2 0,2-2 19,-1 0 0,1-1 0,-1 0 0,0 1 0,3-8 0,-2 4-13,9-13 19,27-33 1,-37 51-57,0-1 0,0 1-1,0 0 1,3-2 0,-5 4 6,-1 1 1,1 0 0,-1-1-1,1 1 1,-1 0-1,1-1 1,0 1 0,-1 0-1,1-1 1,-1 1-1,1 0 1,0 0-1,-1 0 1,1 0 0,0 0-1,-1 0 1,1 0-1,0 0 1,-1 0-1,1 0 1,-1 0 0,1 0-1,0 0 1,-1 0-1,1 0 1,0 1-1,-1-1 1,1 0 0,-1 0-1,1 1 1,-1-1-1,2 1 1,0 2 104,0 0 0,0 0 0,0 0 1,-1 1-1,1-1 0,0 5 0,-1-7-50,1 6 211,0 0 1,-1 0-1,1 7 1,4 16 598,-5-28-814,-1 0 1,1 0-1,0 0 1,0 0-1,0 0 1,0 0-1,0-1 1,1 1-1,-1 0 1,1 0 0,1 1-1,-3-3-50,0 1 0,1-1 0,-1 0 0,1 1 0,-1-1 0,1 0 0,-1 1 0,0-1 0,1 0 0,-1 0 0,1 0 0,-1 1 0,1-1 0,-1 0 0,1 0 0,0 0 0,-1 0 0,1 0 0,-1 0 0,1 0-1,-1 0 1,1 0 0,-1 0 0,1 0 0,-1 0 0,1 0 0,-1 0 0,1-1 0,-1 1 0,1 0 0,-1 0 0,1-1 0,0 1 0,0-1-6,0 0 1,-1 0-1,1 0 0,0 0 0,0 0 1,-1 0-1,1 0 0,-1 0 0,1 0 1,-1-1-1,0 1 0,1 0 1,-1-1-1,12-50-377,-7 30-958,6-43 0,-14 37-1562,3 27 2870,1 1 1,-1 0-1,0 0 1,0-1-1,0 1 1,0 0-1,0 0 1,1 0-1,-1 0 0,0-1 1,0 1-1,0 0 1,1 0-1,-1 0 1,0 0-1,0 0 1,0 0-1,1-1 1,-1 1-1,0 0 1,0 0-1,1 0 1,-1 0-1,0 0 0,0 0 1,1 0-1</inkml:trace>
  <inkml:trace contextRef="#ctx0" brushRef="#br0" timeOffset="1">713 101 13155,'-1'6'903,"0"0"0,0 1 0,0-1 0,1 0 0,0 0 0,0 0 0,0 1 0,1-1 0,1 6 0,-1-7-686,0-1 0,1 1 0,0-1 0,-1 0 0,1 0 0,1 0 0,-1 0 0,0 0 0,1 0 0,0-1 0,0 1 0,0-1 0,4 4 0,-5-6-199,-1 0 0,1 0 0,0 0 0,0 0 0,0 0 0,0 0 0,0 0 0,0-1 0,0 1 0,0-1 0,1 1 0,-1-1 0,0 0 0,0 0 0,0 0 0,0 0 0,1 0 0,-1 0 0,0-1 0,0 1 0,0-1 0,0 1 0,0-1 1,0 0-1,0 0 0,0 0 0,0 0 0,2-2 0,3-2-47,-1 0 1,1 0-1,-1 0 1,0-1 0,0 0-1,4-7 1,-2 3-90,-1 0 0,-1-1 0,0 1 0,6-15 0,-10 21 58,0-1 1,0 0-1,-1 0 0,0 0 0,0 0 0,0 0 0,0 0 0,-1 0 0,0 0 0,0 0 0,-1-1 0,-1-7 1,2 11 48,-1 0 1,0 0 0,1-1-1,-1 1 1,0 0 0,-1 0-1,1 1 1,0-1 0,0 0-1,-1 0 1,1 1 0,-1-1 0,0 0-1,1 1 1,-1 0 0,-3-3-1,1 3 15,1-1 0,-1 1-1,1-1 1,-1 1-1,0 0 1,0 0 0,1 1-1,-1-1 1,-4 1 0,-1 0 8,1 0 1,-1 1 0,0 0-1,1 1 1,0-1-1,-1 2 1,1-1 0,-9 5-1,4-1-309,-19 13-1,28-17-167,1 0 0,0 0 0,0 1 1,0-1-1,1 1 0,-1 0 0,1 0 0,-1 0 0,1 0 1,0 0-1,-3 5 0,5-8 331,0 1 0,0-1 0,0 0-1,0 1 1,0-1 0,0 1 0,-1-1 0,1 1 0,0-1 0,0 0 0,0 1 0,0-1 0,1 1-1,-1-1 1,0 1 0,0-1 0,0 0 0,0 1 0,0-1 0,0 1 0,1-1 0,-1 0-1,0 1 1,0-1 0,0 0 0,1 1 0,1 1-192,0-1 0,0 0 0,0 0 0,0 0 0,5 2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6961,'6'1'679,"0"-1"0,0 1 0,-1 0-1,1 1 1,0-1 0,-1 1-1,1 0 1,-1 0 0,0 1-1,1 0 1,-1 0 0,-1 0-1,1 1 1,0-1 0,4 6-1,-3-3-50,0 1 0,-1 0 0,0 0 0,0 1 0,-1-1 0,0 1 0,0 0 0,-1 0 0,4 12 0,-3-4 81,-1-6-177,0 0 0,6 13-1,-14-45-321,3 10-184,0 0-18,1-1 0,0 1-1,1 0 1,0-1-1,1 1 1,1 0 0,3-17-1,-2 14-93,-2 8-197,0 0 1,1 1-1,4-11 1,-5 15 33,-1 0 1,1 1 0,0-1-1,0 0 1,0 1 0,0-1-1,1 0 1,-1 1 0,0 0-1,1-1 1,-1 1 0,1 0 0,-1-1-1,1 1 1,0 0 0,2-1-1,11 0-922</inkml:trace>
  <inkml:trace contextRef="#ctx0" brushRef="#br0" timeOffset="1">356 1 11923,'4'0'4985,"4"10"-2665,-1 10-87,-3 14-425,-6 7-344,-1 11-736,-1 1-279,3-5-313,7-6-8,4-12-737,2-10-455,4-15-1768,-3-6 1655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10570,'-20'3'4937,"-1"10"-1432,-3 1-2161,-2 4 65,5 0-145,2-4-56,11-2-448,4-2-136,10 2-135,4 1-81,5 3-88,5 1-48,7-1-136,-2 0-56,4-5-176,-1-3-512,0-4-993,3-3 1017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2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80 195 14475,'-57'-16'5825,"45"17"-3528,4-3-777,5 0-408,4-2-239,-1 3-409,0 0-256,20-2-40,46-10-392,-29-1-1209,1 2 2138,-2 7-1050</inkml:trace>
  <inkml:trace contextRef="#ctx0" brushRef="#br0" timeOffset="1">527 55 12475,'-8'-12'4879,"4"7"-3426,0-1-1,-8-9 1,10 13-1342,0 1 0,0-1 0,1 1 0,-1 0 0,0-1 0,0 1 0,0 0 0,-1 0 0,1 0 0,0 1-1,0-1 1,-4 0 0,4 0-68,-1 1 0,1 0-1,0 0 1,0 0 0,-1 0-1,1 0 1,0 0 0,-1 1-1,1-1 1,0 1 0,-1-1 0,1 1-1,0 0 1,0 0 0,0 0-1,0 0 1,-3 3 0,2-2-16,1 0 1,-1 1 0,1 0 0,0-1-1,0 1 1,0 0 0,0 0-1,0 1 1,1-1 0,-3 5 0,1 2-15,0 1 1,1-1 0,0 1 0,1 0-1,0-1 1,1 20 0,1-20-22,0-1 0,0 1 0,1-1 0,0 0 1,1 0-1,0 0 0,0 0 0,1 0 0,7 13 0,-8-18-2,0 0-1,0 0 1,0-1-1,0 1 1,0-1-1,1 0 1,-1 0-1,1 0 1,0 0-1,0-1 1,0 1-1,0-1 1,1 0-1,-1 0 1,1-1-1,-1 1 1,1-1-1,-1 0 1,1 0-1,0-1 1,7 1-1,-2-2-219,1 0-1,-1 0 0,1-1 0,-1-1 0,0 1 0,0-2 0,0 1 0,-1-2 0,1 1 0,-1-1 0,0-1 0,16-11 0,16-17-809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40.7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856 1 5609,'3'0'194,"-1"0"141,1 0 0,0 0 0,0 0 0,-1 0-1,1 0 1,0 1 0,0-1 0,-1 1 0,1 0 0,-1 0 0,1 0-1,0 0 1,-1 0 0,0 1 0,1-1 0,1 2 0,2 1 223,-4-3-211,0 1-1,0-1 1,0 1 0,-1-1-1,1 1 1,2 3 0,-3-5-252,-1 1 0,0 0 0,1-1 0,-1 1 0,0 0 0,1 0 0,-1-1 1,0 1-1,0 0 0,0 0 0,0-1 0,0 1 0,0 0 0,0 0 0,0 0 1,0-1-1,0 1 0,0 0 0,0 0 0,-1-1 0,1 1 0,0 0 0,-1 0 1,1-1-1,0 1 0,-2 1 0,-2 4 292,-1 0 1,-1-1-1,1 1 1,-13 8-1,17-13-350,-481 427 2623,347-289-2514,72-73-92,-123 155 65,185-220-187,0 0 0,0 0 0,0 0 0,0 0 0,0 0 0,0 0-1,0 0 1,0 0 0,0 0 0,0 0 0,0 0 0,-1-1 0,-1 2 0,3-2 45,0 0 1,0 0-1,-1 0 0,1 0 1,0 0-1,0 0 1,0 0-1,0-1 1,0 1-1,0 0 0,0 0 1,-1 0-1,1 0 1,0 0-1,0 0 0,0 0 1,0 0-1,0 0 1,0 0-1,0-1 1,0 1-1,0 0 0,0 0 1,0 0-1,0 0 1,0 0-1,0 0 0,0-1 1,0 1-1,0 0 1,-1 0-1,1 0 1,1 0-1,-1 0 0,0 0 1,0 0-1,0-1 1,0 1-1,0 0 0,4-12-909,2 1-821,2-3 817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3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50 7706,'-1'0'5189,"2"3"-2915,1 2-1542,0-1 0,0 0 0,0 1 0,1-1 0,3 4 0,2 3 84,16 14 1,-17-19-337,-2-1-165,0 1-1,0-2 1,1 1-1,-1 0 1,1-1 0,1 0-1,-1-1 1,0 0-1,10 4 1,-13-6-296,0 0 0,1-1 0,-1 1 0,0-1 0,1 0 0,-1 0 0,0 0 0,1 0 1,-1 0-1,0-1 0,1 0 0,-1 1 0,0-1 0,1-1 0,-1 1 0,0 0 0,0-1 0,0 1 0,4-4 0,-4 3-19,-1 0 0,1 0-1,0-1 1,0 1 0,-1-1-1,0 1 1,1-1 0,-1 0 0,0 0-1,0 0 1,-1 0 0,3-5-1,-3 6-4,0-1 0,-1 0 0,1 1-1,-1-1 1,0 0 0,0 1-1,0-1 1,0 0 0,0 0 0,0 1-1,-1-1 1,1 0 0,-1 1 0,0-1-1,0 1 1,0-1 0,-2-2 0,1-1 6,-1 2 1,-1-1-1,1 0 0,-1 1 1,0-1-1,0 1 1,0 0-1,-1 1 1,1-1-1,-1 1 0,0 0 1,0 0-1,0 0 1,0 1-1,-1-1 1,1 1-1,-1 1 1,1-1-1,-1 1 0,0 0 1,1 0-1,-1 0 1,0 1-1,0 0 1,-7 1-1,7 0 5,-1 1 0,1-1-1,0 1 1,0 1 0,0-1 0,0 1 0,0 0 0,0 1-1,1-1 1,-1 1 0,-6 7 0,9-9-117,0 1 0,1 0 0,-1 0-1,1 0 1,0 0 0,0 0 0,0 1 0,1-1 0,-1 1 0,1-1 0,-1 1 0,1 0 0,1-1 0,-1 1-1,0 0 1,1-1 0,0 1 0,-1 0 0,2 0 0,0 7 0,-1-10-34,0 0 0,0 1 1,1-1-1,-1 0 0,1 0 0,-1 1 0,1-1 1,-1 0-1,1 0 0,-1 0 0,1 1 0,0-1 1,1 1-1,0 0-31,1-1 0,-1 0 1,0 1-1,0-1 1,1 0-1,3 1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154 181 11186,'-32'-2'6526,"24"1"-5530,-1 1 0,1-1 0,-16 2 0,21 0-879,0-1 1,1 1 0,-1 0-1,1 0 1,-1 0-1,1 0 1,-1 0-1,1 1 1,-1-1-1,1 1 1,0-1 0,0 1-1,0 0 1,0 0-1,0 0 1,-2 2-1,1 1 2,0 0 0,0 1 0,0-1 0,0 1 0,1-1 0,0 1 0,0 0 0,-2 11 0,1 2 50,1 29 1,2-34-119,-1-5-37,2-1 0,-1 1 0,1 0 0,1 0 0,-1-1 1,7 17-1,-7-22-17,0 0 0,0-1 1,1 1-1,-1-1 1,1 1-1,-1-1 0,1 0 1,0 0-1,0 0 1,0 0-1,3 2 0,-3-3-2,-1 0-1,1 0 1,0 0-1,0 0 1,0-1 0,0 1-1,0 0 1,0-1-1,-1 0 1,1 0-1,0 1 1,0-1-1,0 0 1,0 0-1,0-1 1,0 1 0,4-1-1,-3 0-27,0 0-1,0-1 0,0 1 1,0 0-1,-1-1 1,1 0-1,0 0 1,-1 0-1,1 0 1,-1 0-1,0 0 1,1-1-1,-1 1 1,2-5-1,3-4-256,0 0 0,6-15 0,-12 22 199,11-23-679,-2-1 0,-1 0 0,10-52 1,3-91-641,-21 157 1400,1-11 797,-2 190 3644,-3-49-2808,4-87-1050,8 54-1,-8-77-594,0 0 0,0 0 1,1-1-1,-1 1 0,1 0 0,1-1 0,-1 1 0,1-1 0,5 8 0,-7-12-49,-1 0-1,1-1 1,-1 1-1,1-1 0,0 1 1,-1-1-1,1 1 1,0-1-1,-1 0 0,1 1 1,0-1-1,0 0 1,-1 1-1,1-1 0,0 0 1,0 0-1,-1 0 1,1 0-1,0 0 0,0 0 1,0 0-1,0 0 1,-1 0-1,1 0 0,0 0 1,0 0-1,0-1 1,-1 1-1,1 0 1,0-1-1,-1 1 0,1 0 1,0-1-1,1 0 1,1-2-500,0 0 1,0 0-1,0 0 1,0 0 0,2-5-1,-2 5 71,18-24-1460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3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112 172 13627,'15'28'5393,"-14"1"-3304,6 4-385,-7-1-168,4 1-280,-3-9-511,0-8-489,-1-14-1257,-5-8-871,-2-15 1096</inkml:trace>
  <inkml:trace contextRef="#ctx0" brushRef="#br0" timeOffset="1">0 0 11450,'24'27'4753,"-5"-10"-2544,1 2-849,4-2-336,-2 0-247,1-7-745,1-5-937,13-5 569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4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71 10554,'-1'14'2591,"-2"1"-1,0-1 1,-5 17-1,6-27-2292,0 2 307,-1 1 0,1 0-1,-5 6 1,7-13-606,0 0 1,0 1-1,-1-1 0,1 0 1,0 0-1,0 0 1,0 1-1,0-1 0,0 0 1,0 0-1,0 0 0,-1 1 1,1-1-1,0 0 0,0 0 1,0 0-1,0 0 1,-1 0-1,1 1 0,0-1 1,0 0-1,0 0 0,-1 0 1,1 0-1,0 0 0,0 0 1,0 0-1,-1 0 0,1 0 1,0 0-1,0 0 1,-1 0-1,1 0 0,0 0 1,0 0-1,0 0 0,-1 0 1,1 0-1,0 0 0,0 0 1,0 0-1,-1 0 1,1 0-1,0 0 0,0 0 1,0-1-1,-1 1 0,1 0 1,0 0-1,0 0 0,0 0 1,0 0-1,-1-1 1,1 0-72,-1 0 0,1 0 0,0 1 0,-1-1 0,1 0 0,0 0 0,0 0 0,0 0 0,0 0 0,0 0 0,0 0 0,0 0 0,0 0 0,0 0 0,1-1 0,4-15-973,0 0-1,2 1 0,8-17 0,-10 23 789,0 1-1,1 0 0,0 1 1,0-1-1,1 1 0,12-11 1,-18 18 308,0 0-1,0-1 1,1 1 0,-1 0-1,0 0 1,1 1 0,-1-1-1,1 0 1,-1 0 0,1 1-1,-1-1 1,1 1 0,0-1-1,-1 1 1,1 0 0,0 0 0,-1 0-1,4 0 1,-4 0 66,1 1 1,-1-1-1,0 1 1,0-1-1,1 1 1,-1 0-1,0 0 1,0-1-1,0 1 1,0 0-1,0 0 1,0 0-1,0 0 1,0 0-1,0 1 1,0-1-1,0 2 1,2 3 259,0 0 0,-1 0 0,0 0 0,-1 0 0,1 0 1,-1 0-1,0 1 0,0 6 0,-2 6 160,1-13-394,0 1 0,0-1 0,0 0 0,1 0 0,0 0 0,3 12 0,-3-18-190,-1 1 0,0 0 0,0 0 1,0-1-1,1 1 0,-1 0 1,1-1-1,-1 1 0,0-1 1,1 1-1,-1 0 0,1-1 0,-1 1 1,1-1-1,0 1 0,-1-1 1,1 1-1,-1-1 0,1 0 1,0 1-1,-1-1 0,1 0 1,0 1-1,-1-1 0,1 0 0,0 0 1,0 0-1,-1 0 0,1 0 1,0 0-1,0 0 0,-1 0 1,1 0-1,0 0 0,0 0 0,-1 0 1,1 0-1,0-1 0,0 1 1,-1 0-1,1 0 0,0-1 1,-1 1-1,1-1 0,-1 1 0,2-1 1,4-3-982,-1-1 1,0 1 0,0-1-1,5-5 1,-8 8 568,16-18-1226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46 195 7090,'56'-38'3346,"-53"35"-2916,1 1 0,-1-1 0,0 0 1,0 0-1,0 0 0,0 0 0,0 0 0,-1-1 1,1 1-1,-1-1 0,0 0 0,0 0 1,-1 0-1,1 0 0,-1 0 0,1-4 1,-1-1 17,0 1 1,-1-1 0,0 1-1,-1-1 1,-2-14 0,3 21-429,0 1 38,-1-1 1,1 0-1,0 0 1,-1 0-1,1 1 0,-1-1 1,1 0-1,-1 0 1,0 1-1,0-1 1,0 1-1,0-1 1,-1-1-1,2 3-35,-1 0 0,1-1 0,0 1 0,-1 0 0,1 0 0,0 0 0,-1 0 0,1 0 0,0-1 0,-1 1 0,1 0 0,0 0 0,-1 0 0,1 0 0,0 0 0,-1 0 0,1 0 0,-1 0 0,1 1 0,0-1 0,-1 0 0,1 0 0,-1 0 0,0 1 33,-1 0 1,1 0-1,-1 0 1,1 0-1,0 0 1,-1 0-1,-1 3 0,-4 5 48,0 1 0,1 0-1,0 0 1,1 0-1,0 0 1,1 1 0,0 0-1,-5 22 1,4-6 48,1 1 0,-1 44 0,5-32 89,2-1 0,1 0 0,13 52-1,42 112 877,-45-169-944,36 123 512,-47-150-633,-1 0 1,1 0 0,-1 0-1,-1 0 1,0 0 0,0 0-1,-1 14 1,0-19-35,0 1 1,1-1 0,-1 1-1,0-1 1,0 0 0,0 1-1,-1-1 1,1 0-1,0 0 1,-1 0 0,0 0-1,1 0 1,-1 0 0,0 0-1,0 0 1,0-1 0,0 1-1,0-1 1,-1 1-1,1-1 1,0 0 0,-1 0-1,1 0 1,-5 1 0,3-1-8,0 0 0,0-1 1,0 1-1,-1-1 0,1 0 0,0 0 1,0 0-1,-1 0 0,1-1 1,0 0-1,0 0 0,0 0 1,0 0-1,0-1 0,0 1 1,0-1-1,0 0 0,1 0 1,-1-1-1,-5-3 0,5 2-31,-1-1-1,1 1 1,-1-1 0,1 0-1,1 0 1,-1 0-1,1-1 1,0 1 0,0-1-1,0 1 1,1-1-1,0 0 1,-2-9 0,3 6-146,0 0 0,0 0 0,1 0 1,0 0-1,0 0 0,1 0 0,1 0 1,-1 0-1,6-16 0,-4 18-142,-1 1-1,1-1 1,0 1 0,0 0-1,1 0 1,0 0 0,0 0-1,1 0 1,-1 1-1,1 0 1,0 0 0,0 0-1,7-4 1,16-7-2498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69 12203,'1'-1'250,"0"0"0,0 0 1,0 0-1,0 0 0,0 0 0,-1 0 1,1 0-1,0 0 0,0 0 1,-1-1-1,1 1 0,-1 0 1,1 0-1,-1-1 0,0 1 0,1 0 1,-1-1-1,0 1 0,0 0 1,0-3-1,0 3-142,-1 0-1,1 0 1,-1 0 0,1 0-1,-1-1 1,0 1 0,1 0-1,-1 0 1,0 0 0,0 0-1,0 1 1,0-1 0,0 0-1,0 0 1,0 0-1,0 1 1,-1-2 0,-6-1 46,1-1 0,-1 2 0,0-1 0,0 1 1,-9-2-1,7 2-34,-1 1 1,0-1 0,0 2 0,0 0 0,0 0-1,-11 2 1,19-2-81,-1 1 0,0 0-1,1-1 1,-1 2 0,1-1 0,0 0 0,-1 1-1,1-1 1,0 1 0,0 0 0,0 0-1,0 0 1,0 0 0,1 1 0,-1-1-1,0 1 1,1 0 0,0-1 0,0 1 0,0 0-1,-3 6 1,4-6-15,0 0 0,0 0 1,0 0-1,0 0 0,1 1 0,0-1 0,-1 0 1,1 0-1,1 0 0,-1 0 0,0 0 0,1 1 1,-1-1-1,1 0 0,0 0 0,0 0 1,0 0-1,0 0 0,1-1 0,-1 1 0,1 0 1,0-1-1,3 6 0,1-2 19,-1-1 0,1 1 0,0-1 0,0 0 0,1 0 0,-1-1 0,1 0 1,11 5-1,-2-3 77,0-1 0,25 5 1,-26-6 82,1-1 1,28 12-1,-41-13-128,0 0 0,0 0 0,0 0 0,0 0 0,3 5 0,1 4 364,-6-11-415,-1 0-1,0 1 1,0-1 0,0 1 0,0-1 0,0 0 0,0 1 0,0-1-1,0 1 1,0-1 0,0 0 0,0 1 0,0-1 0,-1 0-1,1 1 1,0-1 0,0 1 0,0-1 0,0 0 0,-1 1 0,1-1-1,0 0 1,0 1 0,-1-1 0,1 1 0,-3 0 27,1 1 0,-1 0-1,1-1 1,-1 1 0,0-1 0,1 0 0,-1 0 0,0 0 0,-3 0 0,-29 5 94,31-5-134,-100 8-2111,100-8 1689,-13-1-925,17 0 1183,-1 0-1,1 0 1,-1 0 0,1 0 0,-1 0 0,1-1 0,-1 1 0,1 0 0,-1 0 0,1 0 0,-1 0 0,1-1 0,-1 1-1,1 0 1,0-1 0,-1 1 0,1 0 0,-1-1 0,1 1 0,0 0 0,0-1 0,-1 1 0,1 0 0,0-1 0,-1 1-1,1-1 1,0 1 0,0-2 0,2-13-2030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1 373 9658,'3'8'962,"0"-1"0,1 0-1,0-1 1,0 1 0,1-1 0,0 0 0,8 9 0,-7-10-534,0 1 1,0-1 0,1 0-1,0 0 1,0-1 0,0 0-1,1 0 1,-1 0 0,1-1-1,0 0 1,13 2 0,-14-4-344,0 0 0,-1-1 0,1 0 0,0 0 0,0-1 0,-1 0 0,1 0 0,0 0 0,-1-1 0,1 0 0,-1 0 0,1-1 0,-1 0 0,0 0 0,9-7 0,-11 8-71,0-1-1,0 0 1,0-1-1,-1 1 1,1-1-1,-1 1 1,0-1-1,0 0 1,-1 0-1,1-1 1,-1 1-1,0 0 1,0-1-1,0 1 1,0-1-1,-1 0 1,0 0-1,0 0 1,0 1-1,-1-1 1,0 0-1,0-6 1,0 6 4,-1 0 1,0-1-1,0 1 1,-1 0-1,1 0 0,-1 0 1,-1 0-1,1 0 1,0 0-1,-1 0 1,0 1-1,0 0 1,-1-1-1,1 1 0,-6-5 1,5 6-19,1 1 1,0-1 0,0 1-1,-1 0 1,0 0-1,1 0 1,-1 0-1,0 1 1,0 0-1,0-1 1,0 1 0,0 1-1,0-1 1,0 0-1,0 1 1,0 0-1,0 0 1,0 0-1,-1 1 1,-5 1 0,4-1-198,1 1 0,-1 0 0,1 0 0,0 1 0,-8 4 0,10-5-10,1 0 1,-1 0-1,0 0 0,1 0 0,0 1 1,-1-1-1,1 1 0,0-1 1,0 1-1,-2 3 0,4-4 99,-1 0 1,1 0-1,-1 0 0,1 0 0,-1 0 1,1 0-1,0-1 0,0 5 0,0-6 103</inkml:trace>
  <inkml:trace contextRef="#ctx0" brushRef="#br0" timeOffset="1">428 1 9474,'18'14'4713,"-7"20"-1176,-6 6-1217,2 18-663,-2 5-225,-5 2-488,7-3-280,5-10-432,0-10-96,-3-23-408,-1-9-424,0-21-1464,8-9 1368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14 272 11546,'-3'8'951,"1"-1"-1,0 1 0,0 0 1,0 0-1,1 0 0,0 0 1,0 0-1,2 14 0,-1-12-375,2 0 0,-1 1-1,1-1 1,1 0-1,0 0 1,5 11-1,-7-19-495,0 1 1,-1-1-1,2 0 0,-1 0 1,0-1-1,0 1 0,1 0 0,-1 0 1,1-1-1,-1 1 0,1-1 1,0 1-1,-1-1 0,1 0 1,0 1-1,0-1 0,0 0 0,3 1 1,-3-2-67,-1 0 1,1 0-1,0 0 1,0 0-1,0 0 1,0 0-1,-1 0 1,1 0-1,0-1 1,0 1 0,-1-1-1,1 1 1,0-1-1,0 0 1,-1 0-1,1 0 1,-1 0-1,1 0 1,-1 0-1,1 0 1,-1 0-1,2-3 1,4-3-39,-1-1 1,0 1-1,0-1 1,-1-1-1,4-8 1,20-49-315,-9 19 83,-17 41 234,-3 5 23,0-1 0,1 1-1,-1 0 1,1 0-1,0 0 1,-1 0-1,1-1 1,0 1 0,0 0-1,-1 0 1,1 0-1,0 0 1,0 1-1,1-2 1,0 5 71,0 14 173,-1 25 1,-1-30-111,0 0 0,1 1 0,0-1-1,1 0 1,4 13 0,-6-23-140,1 0 0,0-1-1,-1 1 1,1 0 0,0 0-1,0 0 1,1-1 0,-1 1-1,0 0 1,0-1-1,1 1 1,-1-1 0,3 2-1,-3-2-38,0-1-1,-1 0 1,1 1-1,0-1 0,0 0 1,0 1-1,0-1 1,0 0-1,0 0 0,0 0 1,0 0-1,0 0 1,0 0-1,0 0 0,-1 0 1,1 0-1,0-1 1,0 1-1,0 0 0,0-1 1,0 1-1,0 0 1,0-1-1,-1 1 0,1-1 1,0 1-1,0-1 0,-1 0 1,1 1-1,1-2 1,14-19 809,3-9-583</inkml:trace>
  <inkml:trace contextRef="#ctx0" brushRef="#br0" timeOffset="1">503 1 12195,'9'52'5225,"-5"6"-2817,-3 14-575,5 8-1,-4-6-536,4-6-335,9-23-657,1-10-120,4-27-640,3-7-433,-7-23-1439,-7-11 936,2-17 623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10666,'0'1'5297,"0"6"-1056,12 2-2752,4 2-65,9 2-216,6-1-152,1-3-511,-4-7-217,-1-2-704,-8-7-577,13-2 593</inkml:trace>
  <inkml:trace contextRef="#ctx0" brushRef="#br0" timeOffset="1">483 83 9074,'2'30'4961,"2"10"-96,0 0-2616,1 1-345,-3-3-208,0-8-599,0-10-361,0-18-984,0-8-529,1-25-1479,-2-9 1392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11338,'-5'21'4529,"10"-7"-2576,3 2-529,1-7 0,2 0-143,1-5-409,1-1-632,2-4-1680,2-1 1032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41.2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 29 8810,'-9'-28'4972,"6"72"-3276,2 1 0,4 46 0,18 89-1038,-8-83 126,29 317 149,-31-347-882,29 98 1,-28-119-35,4 26 20,10 125 0,-11-63-9,-14-124-26,1-1 1,-1 1 0,0 0 0,0 0-1,-2 10 1,1-19-8,0 0 0,0 0 0,0-1 0,0 1 0,0 0 0,0 0 0,0 0 0,0-1 0,-1 1 0,1 0 0,0-1 0,0 1 0,-1 0 0,1 0 0,0-1-1,-1 1 1,1 0 0,-1-1 0,1 1 0,-1-1 0,1 1 0,-1-1 0,1 1 0,-1-1 0,0 1 0,1-1 0,-2 1 0,1-1-10,1 0 0,0 0-1,0 0 1,0 0 0,0 0 0,0 0 0,0 0-1,-1 0 1,1 0 0,0 0 0,0 0 0,0 0-1,0 0 1,0 0 0,-1 0 0,1 0 0,0 0-1,0 0 1,0-1 0,0 1 0,0 0 0,0 0 0,0 0-1,0 0 1,-1 0 0,1 0 0,0 0 0,0-1-1,0 1 1,0 0 0,0 0 0,0 0 0,0 0-1,0 0 1,0 0 0,0-1 0,0 1 0,0 0-1,0 0 1,0 0 0,-5-22-1480,2-12 651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 12891,'14'78'6293,"0"-3"-2788,-13-71-3273,0 0 1,1 0-1,0 0 1,-1 0-1,1 0 1,1 0-1,-1-1 1,6 7-1,-7-9-204,0 0 1,0 0-1,0 0 0,-1 0 1,1 0-1,1 0 1,-1-1-1,0 1 0,0 0 1,0-1-1,0 1 0,0-1 1,1 1-1,-1-1 0,0 0 1,0 1-1,1-1 0,-1 0 1,0 0-1,1 0 1,-1 0-1,0 0 0,1 0 1,-1 0-1,0-1 0,0 1 1,1 0-1,-1-1 0,0 1 1,0-1-1,0 1 0,1-1 1,-1 0-1,1 0 1,1-2-38,1 0 0,-1 0 1,0-1-1,-1 1 0,1-1 1,-1 0-1,1 1 0,-1-1 1,0 0-1,0 0 0,1-5 1,2-8-238,5-22-1,-9 35 208,0 1-1,-1 0 0,1 0 1,-1 0-1,0-1 0,0 1 0,-1 0 1,1 0-1,-1 0 0,1-1 1,-1 1-1,0 0 0,0 0 0,0 0 1,-4-5-1,3 4 5,0 1 0,-1 0 0,0-1 0,0 1 0,0 0 0,0 0 0,-1 1 0,1-1 0,-1 1 0,-7-4 0,5 3 36,-1 0 0,1 1 0,-1 0 0,0 0 1,0 0-1,0 1 0,0 0 0,0 1 0,0-1 1,0 2-1,0-1 0,0 0 0,0 1 0,-9 3 1,15-4 5,1 0 0,-1 0 0,1 0 1,0 0-1,-1 0 0,1 1 0,-1-1 1,1 0-1,-1 0 0,1 0 0,0 1 1,-1-1-1,1 0 0,0 1 0,-1-1 1,1 0-1,0 0 0,-1 1 0,1-1 1,0 1-1,0-1 0,-1 0 0,1 1 1,0-1-1,0 1 0,0-1 0,-1 1 1,1 0 2,1 0 0,-1-1 1,0 1-1,0 0 0,1-1 1,-1 1-1,0 0 0,1-1 1,-1 1-1,0-1 0,1 1 0,-1 0 1,1-1-1,-1 1 0,2 0 1,2 2 26,0 0-1,0 0 1,0-1 0,8 4 0,-7-4-34,0 0 0,1-1 0,0 1 0,-1-1 0,1 0 0,0-1 0,-1 0 0,1 1 0,9-2 0,3-2-16,30-8 1,-29 6-3,22-3 0,-35 7 15,0 0 1,0 1-1,1 0 0,-1 1 0,0-1 1,0 1-1,10 2 0,-13-2 3,0 0-1,-1 1 1,1-1 0,0 0 0,-1 1-1,1-1 1,-1 1 0,1 0 0,-1 0-1,0 0 1,0 0 0,1 1 0,-2-1-1,1 0 1,0 1 0,0-1 0,-1 1-1,0 0 1,1-1 0,-1 1 0,0 0-1,1 5 1,0 4 26,0 0 0,0 1 0,-2-1 0,0 15 0,0-16 6,0 9 35,-1-12-19,1-1 1,0 0-1,0 1 0,1-1 0,2 13 0,-3-20-49,0 1-1,0-1 1,0 0-1,0 0 1,0 1 0,0-1-1,0 0 1,0 0-1,0 1 1,1-1 0,-1 0-1,0 0 1,0 1-1,0-1 1,0 0 0,0 0-1,0 0 1,1 1 0,-1-1-1,0 0 1,0 0-1,0 0 1,1 1 0,-1-1-1,0 0 1,0 0-1,0 0 1,1 0 0,-1 0-1,0 0 1,0 1-1,1-1 1,-1 0 0,0 0-1,0 0 1,1 0-1,-1 0 1,0 0 0,0 0-1,1 0 1,-1 0-1,0 0 1,0 0 0,1 0-1,-1 0 1,0-1-1,0 1 1,1 0 0,-1 0-1,0 0 1,0 0-1,1 0 1,-1 0 0,0-1-1,1 1 1,8-13-10,-9 13 7,23-44-20,10-15 20,-28 52 5,0 0 0,0 0 0,0 1 0,1 0 1,0 0-1,7-5 0,-11 10 13,-1 0-1,1 0 1,0-1-1,0 1 1,0 1-1,0-1 1,0 0-1,0 0 1,0 1-1,0-1 1,0 1-1,0 0 1,0-1-1,0 1 1,5 0-1,-4 1 43,0 0-1,0-1 1,-1 1-1,1 0 0,0 1 1,0-1-1,0 0 1,-1 1-1,1-1 1,4 5-1,-2-2 78,0 1-1,0 0 1,0 0 0,-1 1-1,0 0 1,0-1 0,4 9-1,18 44-604,-21-46-182,2 2-2341,1-8 1241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3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166 156 8610,'32'-49'3317,"-30"45"-2988,0 1 1,-1-1 0,1 1-1,-1-1 1,0 0 0,0 0 0,-1 1-1,1-1 1,-1 0 0,0 0-1,0 0 1,0 0 0,0 0 0,0 0-1,-1 1 1,-1-5 0,2 6-198,-1 0 1,0 0 0,1 0-1,-1 0 1,0 0 0,0 0-1,0 0 1,0 1 0,0-1-1,-1 0 1,1 1 0,-1-1-1,1 1 1,-1-1 0,1 1-1,-1 0 1,0-1 0,1 1-1,-1 0 1,0 0 0,0 0-1,0 1 1,0-1 0,0 0-1,0 1 1,0-1 0,0 1-1,0 0 1,0-1 0,-3 1-1,-3 0 16,0 1 0,0-1 0,0 1 0,0 1 0,0-1 0,-12 6 0,15-5-116,0-1 1,0 1 0,0 1 0,1-1-1,-1 1 1,1 0 0,0 0 0,0 0 0,0 0-1,0 1 1,1 0 0,-1 0 0,1 0 0,0 0-1,-4 7 1,5-7-19,1 0 1,-1 0-1,1 0 0,0 0 1,0 0-1,0 0 0,0 0 1,1 1-1,0-1 0,0 0 1,0 1-1,0-1 0,1 0 1,-1 0-1,1 0 0,0 1 0,1-1 1,-1 0-1,3 5 0,0-2 1,-1 0 0,2-1 0,-1 1 0,1-1-1,0 0 1,0 0 0,0 0 0,11 8-1,3-1 82,32 19-1,-14-11 111,-36-20-187,28 20 327,-27-20-274,0 1-1,0 0 1,0 0 0,0 0-1,0 0 1,-1 0 0,1 0 0,-1 0-1,0 0 1,1 1 0,0 2-1,-2-4-36,0-1-1,0 1 0,0 0 0,0-1 0,0 1 1,0 0-1,0-1 0,0 1 0,0 0 0,0 0 1,-1-1-1,1 1 0,0 0 0,0-1 0,-1 1 1,1-1-1,-1 1 0,1 0 0,0-1 1,-1 1-1,1-1 0,-1 1 0,1-1 0,-1 1 1,0-1-1,1 0 0,-1 1 0,1-1 0,-1 1 1,0-1-1,1 0 0,-1 0 0,0 1 0,1-1 1,-1 0-1,-1 0 0,-4 2 120,0-1-1,0 0 1,-7 1 0,9-2-90,-9 2 5,0-1-1,1-1 1,-1 0 0,0 0 0,0-1-1,-21-5 1,9 0-205,18 5-491,0 0 1,0-1-1,0 0 1,-7-3 0,14 5 573,0 0 1,0 0 0,0 0 0,-1 0-1,1 0 1,0 0 0,0 0 0,0 0-1,0 0 1,0-1 0,0 1 0,0 0-1,0 0 1,0 0 0,0 0 0,-1 0-1,1 0 1,0 0 0,0-1 0,0 1-1,0 0 1,0 0 0,0 0 0,0 0-1,0 0 1,0 0 0,0-1 0,0 1-1,0 0 1,0 0 0,0 0 0,0 0-1,0 0 1,0-1 0,0 1 0,0 0-1,1 0 1,-1 0 0,5-9-1172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3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85 3761,'0'0'2214,"0"0"-117,0 0-224,0 0-225,11-3 4472,-10 3-6038,-1 0 0,0 0 0,1-1 0,-1 1 0,0 0 0,0 0-1,0-1 1,1 1 0,-1 0 0,0-1 0,0 1 0,0 0 0,1-1 0,-1 1 0,0 0 0,0-1 0,0 1-1,0 0 1,0-1 0,0 1 0,0 0 0,0-1 0,0 1 0,0 0 0,0-1 0,0 1 0,0 0-1,0-1 1,0 1 0,0 0 0,0-1 0,-1 1 0,1 0 0,0-1 0,0 1 0,0 0 0,-1-1 0,0 0-31,1 0 1,-1 0 0,0 0 0,0 0 0,0 1-1,0-1 1,0 0 0,0 0 0,0 1 0,0-1-1,-2 0 1,-2-1-7,1 1 0,0 0 0,-1 0-1,1 1 1,-1 0 0,1-1 0,-1 1-1,1 1 1,-1-1 0,1 1 0,-1 0 0,1 0-1,-7 2 1,5-1 6,1 1 1,0-1-1,0 1 1,0 0-1,0 0 0,0 1 1,1-1-1,0 1 1,0 0-1,-4 5 1,5-6-22,1 0 1,-1 0 0,1 1 0,0-1 0,0 0 0,0 1-1,1-1 1,0 1 0,-1 0 0,1 0 0,0-1 0,1 1-1,-1 0 1,0 8 0,1-8 1,1 1 1,0 0-1,-1 0 0,2-1 1,-1 1-1,0 0 0,1-1 1,0 0-1,0 1 0,0-1 1,4 5-1,-3-4-2,1 1-1,1-1 1,-1 0-1,1-1 1,0 1-1,0-1 1,0 0-1,0 0 1,1 0-1,0-1 1,0 0-1,0 0 1,0 0-1,0-1 1,0 0-1,1 0 1,11 1-1,-11-2-13,0-1 0,0-1 0,0 0 0,0 0 0,-1 0 0,1 0 0,0-1 0,-1 0 0,1-1 0,-1 0 0,0 0 0,0 0 0,0-1 0,0 1 0,0-1 0,6-6 0,-4 2 4,0 0-1,0 0 1,0-1 0,-1 0 0,-1-1-1,1 1 1,-1-1 0,8-21 0,-12 26-3,0 1 0,-1-1 0,0 0 1,0 0-1,0-1 0,0 1 0,-1 0 1,0 0-1,0 0 0,0 0 0,0 0 1,-1-1-1,-2-7 0,2 10 14,-1-1 0,1 1-1,-1-1 1,0 1 0,0 0-1,0 0 1,0-1 0,-1 1 0,1 1-1,-1-1 1,0 0 0,0 1 0,1-1-1,-2 1 1,1 0 0,0 0 0,0 0-1,-8-2 1,6 1 17,0 2 0,-1-1-1,1 1 1,0-1 0,-1 2 0,0-1-1,1 0 1,-1 1 0,1 0 0,-1 1 0,0-1-1,1 1 1,-1 0 0,1 0 0,0 1-1,-9 3 1,-25 10-259,17-6-1223,22-9 1270,-1 0 1,1 0-1,-1 0 0,1 0 1,0 1-1,-1-1 1,1 0-1,-1 0 1,1 1-1,0-1 1,-1 0-1,1 1 1,0-1-1,-1 0 1,1 1-1,0-1 1,0 0-1,-1 1 1,1-1-1,0 1 1,0-1-1,0 1 0,-1-1 1,1 0-1,0 1 1,0-1-1,0 1 1,0-1-1,0 1 1,0-1-1,0 1 1,0-1-1,0 1 1,0-1-1,0 1 1,1-1-1,-1 0 1,0 1-1,0 0 122,1 9-1397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3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207 137 8018,'0'-5'906,"-1"0"0,1 1 0,-1-1 0,-3-8 0,1 5-590,0-1 1,-1 1 0,0 0 0,-1 0 0,-6-8-1,8 11-88,-1 2-1,1-1 0,-1 0 0,0 1 0,0 0 0,0 0 1,-1 0-1,1 0 0,-1 1 0,0-1 0,1 1 0,-1 0 0,0 1 1,0-1-1,0 1 0,0 0 0,-7 0 0,9 0-125,0 1-1,0 0 0,0 0 1,0 0-1,1 0 1,-1 0-1,0 1 0,0-1 1,0 1-1,1 0 1,-1 0-1,0 0 0,1 0 1,-1 0-1,0 1 1,1-1-1,0 1 0,-1 0 1,1-1-1,0 1 1,0 0-1,0 0 0,0 1 1,0-1-1,1 0 1,-1 0-1,1 1 0,-1-1 1,1 1-1,0 0 1,0-1-1,-2 6 0,1 2 28,0 0-1,0 0 1,1 0-1,0 0 0,1 0 1,0 1-1,0-1 1,1 0-1,3 12 0,-1-9-54,0-1-1,1 0 0,1 0 0,-1 0 0,2-1 1,12 21-1,-13-26-53,-1 0 1,1 0-1,1 0 1,-1-1-1,1 0 1,0 0-1,0 0 1,0-1-1,1 0 1,-1 0-1,1-1 1,0 0-1,0 0 1,9 2-1,-10-3-1,0-1 0,0 0 0,-1 0 0,1-1 0,0 1-1,0-1 1,0-1 0,0 1 0,0-1 0,0 0 0,-1 0-1,1-1 1,0 0 0,-1 0 0,1 0 0,-1-1 0,0 0-1,9-6 1,-9 6 8,-1 0-1,0-1 1,-1 1-1,1-1 1,-1 0-1,0 0 0,0 0 1,0-1-1,0 1 1,-1-1-1,1 1 1,-1-1-1,0 0 1,-1 0-1,1 0 1,-1 0-1,0 0 1,-1 0-1,1-1 1,-1 1-1,0-8 1,-1 4 36,0 0 0,-1 0 0,0 0 0,-1 0 0,0 0 1,0 1-1,-1-1 0,0 1 0,0 0 0,-1 0 0,-7-10 0,3 7 22,0 1-1,0 0 0,-1 0 0,-16-11 0,22 17-63,-1 0 0,-1 1 1,1 0-1,0 0 0,-1 0 1,1 1-1,-1 0 0,0 0 1,0 0-1,0 1 0,0 0 1,-8-1-1,12 2-25,0 0-1,0 0 1,0 1 0,1-1-1,-1 0 1,0 1-1,0-1 1,1 1 0,-1-1-1,0 1 1,1 0 0,-1 0-1,-2 1 1,3-1-74,0 0 0,1 0 0,-1-1 0,0 1 0,1 0 0,-1 0-1,0 0 1,1 0 0,-1 0 0,1 0 0,0 0 0,-1 1 0,1-1 0,0 0 0,0 0 0,-1 0 0,1 0 0,0 0 0,0 0 0,0 0 0,1 1 0,-1 1 0,1-1-183,-1 1 0,1-1 0,0 0 0,-1 1 0,1-1 1,2 3-1,12 16-875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3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16 8530,'-8'-6'3188,"7"5"-2691,0 0-1,0 0 1,0 0 0,0 0 0,0 0 0,0 1 0,0-1 0,-1 1-1,1-1 1,-2 0 0,2 1-406,1 0 0,0 0-1,-1 0 1,1 0 0,0 0 0,0 0-1,-1 0 1,1 0 0,0 0-1,-1 0 1,1 0 0,0 1 0,-1-1-1,1 0 1,0 0 0,0 0 0,-1 1-1,1-1 1,0 0 0,-1 1 0,-4 10 735,-1 12 254,-3 40 1,5-36-758,-1 13 97,2 1 0,3 49 0,1-63-332,2 0 1,1-1-1,1 1 1,11 32-1,-13-50-84,0 0 0,1-1 1,0 1-1,1-1 0,-1 0 0,2 0 0,-1 0 0,12 11 0,-12-14-17,0-1 0,0 0 0,0 0 0,0-1-1,1 1 1,0-1 0,0 0 0,0-1-1,0 0 1,0 0 0,0 0 0,0 0-1,9 0 1,-8-1-106,0-1-1,0 1 0,0-1 1,1-1-1,-1 0 1,0 0-1,0 0 0,14-5 1,-13 3-82,1-1-1,-1 0 1,0-1 0,0 0 0,0 0 0,12-11 0,30-30-504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3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66 12827,'-6'0'5097,"8"3"-3209,4-1-575,-6-2 127,1 0-208,32-1-248,50-14-448,-30 3-136,-1-1-167,-6 1-41,-4 5-56,-4 2-416,-14 2-1153,-6 1 753,-25 4 40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1135 58 3097,'19'-20'3721,"-16"18"-2913,0-1 0,-1 0-1,1 0 1,0 0 0,-1 0 0,0 0 0,0 0 0,3-6-1,-4 7 398,1-1 1996,-7 6-237,-86 81-2008,72-65-837,-28 28 394,-71 93-1,-134 202 477,184-243-815,-243 375 418,133-149-397,139-248-198,39-76-69,-1 1 0,0-1-1,0 1 1,0-1-1,0 0 1,0 0-1,-1 1 1,1-1 0,0 0-1,-1 0 1,1 0-1,0 0 1,-1-1-1,1 1 1,-4 1 0,3-1-35,2-1-27,-1 0 0,0 1 0,1-1 0,-1 0 0,0 0 0,0 0 0,1 0 0,-1 0 0,0 1 0,0-1 0,1-1 0,-1 1 0,0 0 0,0 0 0,0 0 0,1 0 0,-1 0 0,0-1 0,1 1 0,-1 0 0,0-1 0,1 1 0,-1 0 0,0-1 0,1 1 0,-1-1 0,0 1 0,1-1 0,-1 1 0,1-1 0,-1-1 0,0 1-263,0 0 0,0-1 0,0 1 0,1-1 0,-1 1 0,1-1 0,-1 1 0,1-1 0,-1 1 0,1-1 0,0 0 0,0 1 0,0-4 0,1 1-47,0 0 0,0-1 1,1 1-1,-1 0 0,4-4 1,-5 8 442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 10650,'-2'-10'3548,"2"10"-3473,0 0 0,0 0 0,0-1 0,-1 1 0,1 0 0,0 0 0,0 0 0,0 0 0,0 0 0,0 0 0,0 0 0,-1 0 0,1 0 0,0 0 0,0 0 0,0 0 0,0 0 0,0 0 0,-1 0 0,1 0 0,0 0 0,0 1 0,0-1 0,0 0 0,0 0 0,0 0 0,-1 0 0,1 0 0,0 0 0,0 0 0,0 0 0,0 0 0,0 0 0,0 1 0,0-1 0,0 0 0,-11 17 2273,3 0-2049,1 0-1,1-1 1,1 2-1,1-1 0,0 1 1,1-1-1,1 1 0,0 0 1,2 0-1,0 0 0,1 0 1,0 0-1,8 32 0,-6-42-267,-1 0 0,1 0 0,0-1 0,1 1-1,0-1 1,0 0 0,0 0 0,1 0 0,0 0 0,0-1-1,1 0 1,0 0 0,0 0 0,0-1 0,1 0-1,0 0 1,13 7 0,-6-6 6,0-1 0,0 0 0,1-1 0,-1-1-1,1 0 1,0-1 0,0 0 0,15-1 0,-19-1-24,0-1 0,-1 0 1,1-1-1,0 0 0,-1 0 0,0-1 1,0-1-1,0 0 0,0 0 0,0-1 1,16-10-1,-23 13-107,6-5-284,-9 7 344,1 0 1,-1 0-1,0 0 1,0 0-1,0 0 1,0 0-1,0 0 0,0 0 1,1 0-1,-1-1 1,0 1-1,0 0 1,0 0-1,0 0 0,0 0 1,1 0-1,-1 0 1,0 0-1,0 0 0,0 0 1,0 0-1,0 1 1,0-1-1,1 0 1,-1 0-1,0 0 0,0 0 1,0 0-1,0 0 1,0 0-1,0 0 1,1 0-1,-1 0 0,0 0 1,0 0-1,0 1 1,0-1-1,0 0 1,0 0-1,0 0 0,0 0 1,0 0-1,0 0 1,0 1-1,0-1 0,1 0 1,-1 0-1,0 0 1,0 0-1,0 0 1,0 0-1,0 1 0,0-1 1,0 0-1,0 0 1,-1 0-1,1 11-759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8130,'-3'-8'8499,"6"31"-6228,21 201 688,-15-132-2336,44 521 1520,-38-429-1769,1-11-168,7 46-235,-22-212-267,1 1 0,0-1 0,3 10 1,-3-14-60,-2-2 310,0-1-1,0 0 1,0 0-1,0 0 1,0 1-1,0-1 1,0 0-1,0 0 1,0 1-1,0-1 0,0 0 1,0 0-1,0 0 1,0 1-1,0-1 1,0 0-1,0 0 1,0 0-1,0 1 1,0-1-1,0 0 1,0 0-1,0 1 1,0-1-1,0 0 0,0 0 1,0 0-1,-1 0 1,1 1-1,0-1 1,0 0-1,0 0 1,0 0-1,-1 1 1,-7-3-939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11130,'0'19'1631,"2"-1"0,0 0 0,8 31 0,21 48 493,-25-82-1820,1 0 1,0 0 0,1-1-1,0 0 1,1 0 0,1-1-1,0 0 1,20 19 0,-24-27-212,1 1 0,0-1 1,0 0-1,0-1 0,0 0 1,1 0-1,15 5 0,-17-7-55,0-1 0,0 1 1,0-1-1,0-1 0,1 1 0,-1-1 0,0 0 0,0-1 0,1 0 0,-1 0 1,10-3-1,-10 2 5,-1 0 0,1 0-1,-1-1 1,0 0 0,0 0 0,0 0 0,0-1 0,0 0 0,6-6 0,2-6 190,18-23-1,-12 13-23,-4 6-84,14-15 82,34-60 1,-56 83-220,-6 8-203,1 1-1,0-1 1,-1 1 0,1 0-1,1-1 1,-1 1-1,0 0 1,1 1-1,3-4 1,1 4-533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2:42.0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1180 0 3329,'-7'27'2298,"7"-27"-2053,0 0 1,0 1-1,0-1 1,0 0-1,0 0 1,0 1-1,0-1 1,0 0-1,0 0 1,0 1-1,-1-1 1,1 0-1,0 0 1,0 1-1,0-1 1,0 0-1,0 0 1,-1 1-1,1-1 1,0 0-1,0 0 1,0 0-1,-1 1 1,1-1-1,0 0 1,0 0-1,-1 0 1,1 0-1,0 0 1,0 1-1,-1-1 1,1 0-1,0 0 1,-1 0-1,-9 4 1707,0 3-1672,1 0-1,0 1 0,0-1 0,-9 11 0,-26 24 729,-72 47 522,52-43-1344,-308 216 62,226-162-165,31-24 13,-127 94 34,239-168-268,4-4 22,10-10-73,15-16-174,-15 15-144,1 1 1,0 1-1,1 0 1,24-15-1,-28 23 114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1438 11 7730,'33'-7'2996,"-24"3"1383,-8 4-79,-2 0-4183,1 0-1,-1 0 1,1 0-1,-1 0 1,1 0-1,-1 0 1,1 1-1,-1-1 1,1 0-1,-1 0 1,1 0-1,0 1 1,-1-1-1,1 0 1,-1 0-1,1 1 1,0-1-1,-1 0 1,1 1-1,-1 0 1,-5 10 192,5-7-275,-1 0 0,0 0-1,0-1 1,-4 6 0,-75 76 627,44-48-352,-74 71 141,-68 73-278,77-65-139,-59 63-10,91-105-2,-206 236 237,224-243-184,-98 95 0,110-125-62,-8 8-25,-56 65 1,63-64-2590,45-49 2185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43 11987,'0'-4'1315,"-1"-17"2169,1 20-3272,0 0 0,0 0 0,0-1 0,0 1-1,1 0 1,-1 0 0,0 0 0,1 0 0,-1 0 0,1-1 0,-1 1 0,1 0-1,1-1 1,-2 13 1450,-5 19-1167,0 0 0,-11 29 1,8-31-430,2 0 0,-5 37 0,10-62-61,0 7 5,1 1-1,0-1 1,2 18 0,-2-25-9,1 0 1,0 0-1,-1 0 1,1 0-1,1 0 1,-1 0-1,0-1 1,1 1-1,-1 0 1,1-1-1,0 1 1,0-1-1,0 0 1,0 0-1,0 0 1,1 0-1,2 2 1,-1-1 10,1-1 1,0 1-1,0-1 0,0 0 1,0-1-1,0 1 0,0-1 1,0 0-1,9 1 0,6-1 45,26-2 1,-18 0-12,73 0-850,-92 2-539,-4 5 553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7874,'-10'9'3954,"-20"11"1,19-13-2265,10-7-1641,1 0 0,-1 1 0,1-1 0,-1 0 0,1 0 0,0 0 0,-1 1 0,1-1 0,0 0-1,-1 0 1,1 1 0,0-1 0,-1 0 0,1 1 0,0-1 0,0 1 0,-1-1 0,1 0 0,0 1 0,0-1 0,0 1 0,-1-1 0,1 0 0,0 1 0,0-1-1,0 1 1,0-1 0,0 1 0,0-1 0,0 1 0,0-1 0,0 0 0,0 1 0,0-1 0,0 1 0,0-1 0,1 1 0,-1-1 0,0 0 0,0 1 0,0-1-1,1 1 1,-1-1 0,0 0 0,0 1 0,1-1 0,-1 0 0,0 1 0,1-1 0,-1 0 0,0 1 0,1-1 0,0 0 0,3 3 103,0 0 0,1-1 1,-1 0-1,6 2 0,-9-3-133,34 10 269,1 0-1,44 6 0,-15-4-12,-57-11-240,270 58 977,8-20-403,134-31-138,-108-28-307,-1-14 43,-150 14 93,36-7 188,-144 16-126,87-29 0,-41 8 206,-97 30-818,6-3 923,-7 4-779,-1 0 1,0 0-1,0 0 1,0 0-1,0 0 0,0 0 1,0 0-1,0-1 0,0 1 1,0 0-1,0 0 0,1 0 1,-1 0-1,0 0 0,0-1 1,0 1-1,0 0 0,0 0 1,0 0-1,0 0 0,0-1 1,0 1-1,0 0 0,0 0 1,0 0-1,0 0 0,0 0 1,-1-1-1,1 1 0,0 0 1,0 0-1,0 0 0,0 0 1,0 0-1,0 0 0,0-1 1,0 1-1,0 0 0,0 0 1,-1 0-1,1 0 0,0 0 1,0 0-1,0 0 0,-2-2-1209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10858,'5'1'1156,"0"0"0,1 0 0,-1 1 0,10 3 0,-10-2-840,0 0 0,-1-1 1,1 2-1,-1-1 0,1 0 1,-1 1-1,7 8 0,7 8 601,2-1 1,43 34-1,51 25-90,-45-31-344,-63-44-450,14 11 134,0 0 0,-2 1 0,29 28 0,-42-37-101,-1 0 1,1 0-1,-1 0 1,0 1-1,-1-1 1,5 13-1,-6-14-8,-1 0-1,1 0 0,-1 1 1,-1-1-1,1 0 1,-1 1-1,0-1 1,0 0-1,0 1 1,-2 7-1,-1-4 34,0 0 0,0 0 0,-1 0 0,0 0 0,0-1 0,-1 1 0,0-1 0,-1-1 0,-6 9 0,-11 10 172,-30 25 0,46-45-244,1 0-125,-1 0 0,1 0 0,-1-1-1,0 0 1,-1 0 0,1 0 0,-1-1 0,0-1 0,-13 5-1,20-8 36,1 1 0,0-1 0,0 0 0,-1 0 0,1 0 0,0 0 0,0 0 0,-1 0 0,1 0 0,0 0 0,-1 0 0,1 0 0,0 0 0,-1 0 0,1 0 0,0 0 0,0 0 0,-1 0 0,1 0 0,0 0 0,-1 0 0,1 0 0,0 0 0,0-1 0,-1 1 0,1 0 0,0 0 0,0 0 0,-1 0 0,1-1 0,0 1 0,0 0 0,0 0 0,-1-1-1,1 1 1,0 0 0,0 0 0,0-1 0,0 1 0,0 0 0,-1-1 0,1 0-181,0 0 0,1 0 0,-1 0 0,0 0 0,0 0 1,0 0-1,1 0 0,-1 0 0,0 1 0,1-1 0,0-2 0,7-9-1167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11 8010,'0'0'1329,"0"0"-1248,0 0 0,-1 0 0,1 0 0,0 0 0,0 0 0,0 0 0,0 0 0,0 0 0,0 0 0,0 0 0,0 0 0,-1 0 0,1 0 0,0 0 0,0 0 0,0 0 0,0 0 0,0 0 0,0 0 0,0 0 0,0 1 0,0-1 0,-1 0 0,1 0 0,0 0 0,0 0 0,0 0 0,0 0 0,0 0 0,0 0 0,0 0 0,0 1 0,0-1 0,0 0 0,0 0 0,0 0 0,0 0 0,0 0 0,0 0 0,0 0 0,0 1 0,0-1 0,0 0 0,0 0 0,0 0 0,0 0 0,0 0 0,0 1 26,-1 2 82,0 0 0,0 0 0,0-1 0,-1 1 0,1 0 0,-3 3-1,-11 13 373,9-11-272,0-1 1,0 1 0,1 1 0,0-1 0,0 1 0,-3 11 0,5-12-91,1-1-1,0 1 0,1 0 0,-1-1 0,2 1 1,-1 0-1,1 0 0,0 0 0,1 0 0,0 0 1,0-1-1,1 1 0,2 7 0,-2-9-117,0 0-1,1 0 1,0 0-1,0-1 1,0 1-1,1-1 1,-1 0-1,1 0 1,0-1-1,1 1 1,-1-1-1,1 0 1,0 0-1,0 0 1,1-1-1,10 6 1,-6-4-38,1-1 0,0 0 1,0-1-1,1 0 0,-1-1 1,0 0-1,1-1 0,0-1 0,11 0 1,-14 0-29,0-1 0,0 0 1,0-1-1,0 0 0,0-1 1,0 1-1,-1-2 0,0 1 1,1-1-1,-1-1 0,0 1 1,7-7-1,-7 5 31,-1-1 1,0 1-1,0-1 0,0-1 1,-1 1-1,0-1 0,-1 0 1,0-1-1,0 1 0,-1-1 1,5-11-1,-8 14 21,1 0 1,-1 1-1,0-1 1,0 0-1,0 0 1,-1 0-1,0 1 1,0-1-1,0 0 1,-1 0-1,0 0 0,0 1 1,-1-1-1,1 0 1,-1 1-1,0-1 1,-1 1-1,1 0 1,-1 0-1,-5-7 0,3 5-6,-1 1-1,-1-1 1,1 1-1,-1 0 1,-1 0-1,1 1 1,-1 0-1,1 0 1,-1 0-1,-1 1 1,1 1-1,-1 0 0,1 0 1,-1 0-1,0 1 1,-10-1-1,9 1-72,0 1-1,0 1 0,0 0 1,0 0-1,0 1 1,0 0-1,0 0 0,0 1 1,0 1-1,1 0 1,-1 0-1,1 1 1,0 0-1,-14 9 0,18-10-224,1 0-1,0 0 0,0 1 0,0 0 0,1 0 1,-1 0-1,1 0 0,0 0 0,-4 8 0,1 6-636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32 8538,'-3'0'2446,"-6"0"4425,-3 3-4216,9-2-2613,0 1 0,0 0-1,1 0 1,-1 1 0,1-1 0,-1 0-1,1 1 1,-2 3 0,-2 1 51,0 0 1,0 1 0,1 0-1,0 0 1,1 1-1,-1-1 1,2 1 0,-1 0-1,1 0 1,-3 18-1,3-9 55,1 1 0,1 0-1,0 0 1,2 0 0,2 19-1,-2-31-111,0 0-1,1 0 0,0 0 1,1-1-1,-1 1 1,1-1-1,5 8 0,-5-10-22,-1 0 0,2 0 0,-1 0 0,0-1-1,1 1 1,-1-1 0,1 0 0,0 0 0,0 0 0,1-1-1,6 4 1,-5-4-8,1 1 0,0-1 0,0-1 0,0 1-1,0-1 1,0 0 0,1-1 0,-1 0 0,0 0 0,0 0-1,0-1 1,0 0 0,0-1 0,0 1 0,0-1 0,0-1-1,0 1 1,-1-1 0,11-6 0,-8 4 2,-1 0 0,0-1 0,0 0 0,-1 0 0,0-1 1,0 0-1,0 0 0,-1-1 0,0 1 0,-1-1 0,0-1 0,0 1 0,7-18 0,-9 19 10,-1-1 0,0 0 0,0 0 0,-1 1 0,0-1 0,-1 0-1,1 0 1,-1 0 0,-1 0 0,0 0 0,0 0 0,0 0 0,-1 1 0,0-1-1,-1 0 1,0 1 0,-7-14 0,5 12 4,-1 0 0,0 1 0,-1 0 0,1 0 0,-1 1 0,-1 0 0,1 0 0,-1 1 0,-1 0 0,1 0 0,-1 1 0,0 0 0,-12-5 0,6 5-168,1 0 1,-1 2 0,0 0 0,0 0-1,0 2 1,-1-1 0,1 2-1,0 0 1,-18 3 0,2-1-370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144 148 8402,'-7'-9'6336,"-13"0"-4785,16 7-1311,1 1-63,-1-1 0,0 1 0,1 0 0,-1 0 0,-6 0 1,8 1-104,1 0 0,-1 0 0,1 0 1,-1 0-1,1 0 0,0 1 0,-1-1 1,1 1-1,-1-1 0,1 1 1,0-1-1,-1 1 0,1 0 0,0 0 1,0-1-1,-1 1 0,1 0 0,0 0 1,0 0-1,0 0 0,-1 2 0,-2 3 109,0 1 0,0-1 0,1 1 0,-1 0-1,2 0 1,-1 0 0,1 0 0,0 1 0,0-1-1,1 0 1,0 1 0,1-1 0,-1 1 0,1 0-1,1-1 1,-1 1 0,4 14 0,-2-14-128,0 0 0,1-1 0,0 1 0,0 0 1,1-1-1,-1 0 0,2 0 0,-1 0 0,1 0 0,0-1 0,0 0 0,1 0 1,-1 0-1,2-1 0,-1 1 0,11 6 0,-10-8-39,0 0 0,1-1 1,-1 0-1,1 0 0,-1-1 0,1 0 0,0 0 1,0 0-1,0-1 0,9 0 0,-11-1-12,0-1-1,-1 1 1,1-1-1,0 0 0,0-1 1,-1 1-1,1-1 1,-1 0-1,1-1 1,-1 1-1,0-1 1,0 0-1,0 0 0,-1-1 1,6-3-1,-4 0 5,1 1-1,-1-2 1,-1 1-1,1 0 1,-1-1-1,7-15 1,-5 8 15,0-1 1,7-32-1,-12 39-3,0-1-1,-1-1 0,0 1 1,0 0-1,-1 0 1,0 0-1,-1 0 1,-1 0-1,1 0 0,-1 0 1,-1 0-1,-6-17 1,6 21-7,0 0 0,-1 0 0,1 0 0,-1 0 0,0 1 0,-1-1 0,1 1 0,-1 0 0,0 0 0,0 1 0,0 0 0,-1 0 0,0 0 0,0 0 0,0 1 0,0 0 0,0 0 0,-1 1 1,-11-3-1,7 2-16,0 1 1,0 1 0,-1 0 0,1 0 0,-1 1 0,1 1-1,0 0 1,-1 0 0,-19 6 0,25-5-96,-1 0 1,1 1-1,-1 0 1,1 0-1,0 0 1,0 1-1,0 0 1,1 0-1,-1 0 0,1 1 1,0 0-1,0 0 1,1 0-1,0 0 1,0 1-1,0 0 0,-4 8 1,5-8-169,0 1 1,1-1 0,0 1-1,0-1 1,-1 8-1,3-7 31,-1 0 0,1 1 0,2 11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7 10258,'-3'-1'561,"0"-1"0,0 1 0,0 1 0,0-1 0,0 0 0,0 1 0,0 0 0,-1 0 0,1-1-1,-3 2 1,2 0-387,0-1 0,1 1-1,-1 0 1,1 1 0,-1-1 0,1 1-1,-1-1 1,1 1 0,0 0-1,0 0 1,0 1 0,0-1-1,-4 4 1,2 1-31,0-1 1,0 1-1,0 0 1,1 0-1,-1 0 0,2 0 1,-4 10-1,2-3 5,0 0 1,2 0-1,-4 18 0,5-11-13,0 0 0,1 0 0,3 39-1,-1-49-109,1-1 0,0 1 0,1-1 1,0 0-1,0 1 0,1-1 0,0-1 0,1 1 0,9 13 0,-11-18-20,1-1 0,-1 0 0,1 0 0,1 0 0,-1 0 0,0-1 0,1 1-1,0-1 1,-1 0 0,1-1 0,1 1 0,4 1 0,-6-3-3,0 0 0,-1 0-1,1 0 1,0 0 0,0-1 0,0 0-1,-1 0 1,1 0 0,0 0 0,0 0-1,0-1 1,-1 0 0,1 1 0,0-2-1,-1 1 1,1 0 0,-1-1 0,6-2-1,-4 0 6,0 0 0,0 0 1,-1 0-1,1-1 0,-1 0 0,0 0 0,-1 0 0,1 0 0,-1 0 0,0-1 1,0 1-1,-1-1 0,3-7 0,0-2 37,-2 0 0,1 1-1,-2-2 1,2-17 0,-3 21 36,-1 0 0,-1 1 0,1-1 0,-2 0 0,-4-21 0,3 26-17,1 0 0,-1 0 0,0 0 0,0 1 0,-1-1 1,0 1-1,0 0 0,0 0 0,-1 0 0,-9-8 0,2 3 33,-1 1 1,0 0 0,-1 1 0,-25-12 0,32 17-89,0 1-1,0 0 1,-1 0-1,1 1 1,-1 0-1,0 0 1,1 1-1,-1 0 1,0 1-1,0-1 1,-14 3-1,20-2-86,-1 0 0,1 1-1,0 0 1,-1 0 0,1-1 0,0 1-1,0 1 1,0-1 0,0 0-1,0 0 1,0 1 0,0-1-1,0 1 1,0 0 0,1 0 0,-1-1-1,1 1 1,-1 0 0,1 0-1,0 0 1,0 0 0,-1 1 0,2-1-1,-1 0 1,-1 5 0,-6 15-666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1674 1 7618,'46'40'2923,"-46"-39"-2855,1-1 0,-1 1-1,1-1 1,-1 1 0,0-1 0,1 1 0,-1-1 0,1 1 0,-1-1-1,0 1 1,1 0 0,-1-1 0,0 1 0,0-1 0,0 1 0,1 0-1,-1-1 1,0 1 0,0 0 0,0-1 0,0 1 0,0 0 0,0-1-1,0 1 1,0 0 0,-1-1 0,1 1 0,0 0 0,0-1 0,0 1-1,-1 0 1,1-1 0,0 1 0,-1-1 0,1 1 0,0-1-1,-1 1 1,1-1 0,-1 1 0,0 0 0,-3 3 412,-14 21 1825,-31 29 0,27-30-1243,-29 37-1,-149 209 212,99-138-1159,-260 299 84,217-266-118,-180 181 36,211-232-81,-41 40 0,152-151-34,-27 24 4,0 1 1,-38 52 0,52-60 1,8-12-32,2 0 0,-1 0 0,-7 16-1,11-20-256,0-5-258,1-8-674,3-9 407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11258,'-18'32'4193,"-10"15"-2284,-7 10-825,-50 114 848,76-149-1687,0 1-1,2 0 1,1 0-1,1 1 1,-4 44-1,8-62-188,1 0 0,0 0 0,1 0-1,-1 0 1,1-1 0,0 1 0,1 0 0,-1-1-1,5 10 1,-5-12-36,1 0 1,0 0-1,1 0 0,-1 0 0,0 0 0,1 0 1,0-1-1,-1 1 0,1-1 0,0 0 1,0 0-1,1 0 0,-1 0 0,0 0 0,1-1 1,4 2-1,7 2-9,0-2 0,1 0 0,-1 0 0,0-2 0,1 0 1,-1 0-1,1-2 0,-1 0 0,1 0 0,16-5 0,13-5-310,-1-2-1,44-19 1,-32 11 103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5:3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246 170 2136,'0'0'1824,"0"0"228,0 0-218,0 0-385,-2-3 8356,2-1-8555,3-4-1107,0-1 0,0 0 0,-1 1 0,0-1 0,-1 0 0,1-14 0,-2 20-118,0-1 0,-1 1-1,1-1 1,-1 1 0,1-1 0,-1 1 0,0-1-1,-1 1 1,1-1 0,0 1 0,-1 0-1,0 0 1,0 0 0,0 0 0,0 0-1,0 0 1,-1 0 0,1 1 0,-1-1-1,1 1 1,-1 0 0,0 0 0,-4-2-1,4 2-5,-1 0 1,0 0-1,0 1 0,1-1 0,-1 1 0,0 0 0,0 0 0,-1 1 0,1-1 1,0 1-1,0 0 0,0 0 0,0 0 0,0 1 0,0-1 0,0 1 0,0 0 1,-7 2-1,10-2-15,-6 1 41,1 1 1,-1 0-1,1 0 1,-1 0-1,1 1 1,0 0-1,1 0 0,-1 0 1,1 1-1,-9 9 1,5-3-8,1 1 1,0 0-1,-7 15 1,12-19-33,0-1 0,0 1-1,0 0 1,1 0 0,1 0 0,-1 0 0,0 10 0,2-9-1,0 0 0,0 0-1,1-1 1,0 1 0,1 0 0,0-1-1,0 1 1,7 15 0,-8-21-5,1 1 0,0-1 0,0 0 0,0 1 0,0-1 1,1 0-1,-1 0 0,1-1 0,0 1 0,0-1 0,0 1 0,0-1 0,0 0 1,0 0-1,1 0 0,-1 0 0,1-1 0,-1 1 0,1-1 0,-1 0 0,1 0 0,7 0 1,-8 0-3,-1-1 0,1 0 1,-1-1-1,1 1 0,-1 0 1,0-1-1,1 1 0,-1-1 1,1 0-1,-1 0 0,0 0 1,0 0-1,0 0 0,0 0 1,0-1-1,0 1 0,0-1 1,0 1-1,2-3 0,2-3-1,0-1 0,0 0 0,7-13-1,2-2 4,-1 3 6,1 2 0,1 0 0,25-22 0,-26 31 41,-15 9-47,0 0 1,0 0 0,0 0 0,0 0 0,0 0 0,0 0 0,0 0 0,0 0-1,0 0 1,0 0 0,0 0 0,0 0 0,0 0 0,0 0 0,1 0-1,-1 0 1,0 0 0,0 0 0,0 0 0,0 0 0,0 0 0,0 0 0,0 0-1,0 1 1,0-1 0,0 0 0,0 0 0,0 0 0,0 0 0,0 0-1,0 0 1,0 0 0,0 0 0,0 0 0,0 0 0,0 0 0,0 0 0,0 0-1,0 0 1,0 0 0,0 1 0,0-1 0,0 0 0,0 0 0,0 0-1,0 0 1,0 0 0,0 0 0,0 0 0,0 0 0,0 0 0,0 0 0,0 0-1,0 0 1,0 0 0,0 0 0,0 0 0,0 0 0,0 0 0,0 1-1,0-1 1,-1 0 0,1 0 0,0 0 0,0 0 0,-2 3 235,2 0-187,0 1-1,0-1 1,0 0 0,0 0 0,0 0-1,1 0 1,0 4 0,2 5 42,0 5 87,1 0-1,1 0 0,1 0 0,0-1 0,12 23 0,-10-27-17,0 0-1,16 18 1,-21-26-137,0-1 1,0 1-1,0-1 0,1 0 1,0 0-1,0 0 1,0-1-1,0 0 0,0 1 1,0-1-1,0-1 1,6 3-1,-9-4-27,-1 0-1,1 0 1,0 1-1,-1-1 1,1 0-1,0 0 1,-1 0-1,1 0 1,0 0-1,-1 0 1,1 0-1,0 0 1,-1 0-1,1 0 0,-1 0 1,1 0-1,0-1 1,-1 1-1,1 0 1,-1 0-1,1-1 1,0 1-1,-1 0 1,1-1-1,-1 1 1,1-1-1,-1 1 1,1-1-1,-1 1 1,0-1-1,2 0 1,-2-1 25,0 1 1,0-1-1,0 0 1,1 0-1,-2 1 1,1-1-1,0 0 1,0 0-1,0 1 1,-1-1-1,0-3 1,-8-20 310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61 4193,'-36'-13'5708,"-48"-27"1,84 40-5629,0 0 0,-1 0 0,1 0 0,0 0 0,0-1 0,-1 1 0,1 0 0,0 0 0,-1 0 0,1 0 0,0-1 0,0 1 0,-1 0 0,1 0 0,0-1 0,0 1 0,0 0 0,0 0 0,-1-1 0,1 1 0,0 0 0,0-1 0,5-1 826,15 3-154,-1 4-333,0 1 0,28 13-1,36 23 256,-37-19-381,327 174 1053,-16 27-579,-255-146-359,97 95 0,-114-85-106,-42-41-121,-37-40-149,1 0 0,0-1 0,0 1 0,1-2 0,0 1 0,15 8 0,-23-14-47,0 0 0,0 0 0,0 0 0,0 0 0,0 0 0,0 0 1,0 0-1,0 0 0,0 0 0,0 0 0,0 0 0,0 0 0,0 0 0,0 0 1,0 0-1,0 0 0,0 0 0,0 0 0,0 0 0,0 0 0,0 1 0,0-1 1,0 0-1,-6-1-2797,-1 1 1978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7 208 11346,'-1'0'185,"1"0"-1,0 0 0,0 0 0,0 0 0,-1 0 0,1 0 0,0 0 0,0 0 1,-1 0-1,1 1 0,0-1 0,0 0 0,-1 0 0,1 0 0,0 0 1,0 0-1,0 0 0,-1 1 0,1-1 0,0 0 0,0 0 0,0 0 0,0 0 1,0 1-1,-1-1 0,1 0 0,0 0 0,0 1 0,0-1 0,0 1 145,1 1-1,-1-1 0,1 0 0,0 1 0,-1-1 1,1 0-1,0 0 0,0 0 0,1 2 0,14 16 270,0 0-1,38 32 1,-42-41-422,1 1-1,0-2 1,0 0 0,1-1 0,0 0 0,0-1 0,29 10 0,-35-14-125,-1-1 1,1-1-1,0 0 1,0 0 0,0 0-1,0-1 1,0 0-1,0-1 1,0 0 0,0 0-1,0 0 1,0-1-1,-1 0 1,1-1 0,-1 0-1,1 0 1,-1-1-1,0 0 1,0 0-1,6-5 1,1-1 1,-2-1 1,1-1-1,-1 0 1,-1-1-1,0 0 1,-1 0-1,0-1 1,10-21-1,-6 10-87,-1-2 0,-1 1 0,-2-1 1,14-53-1,-23 77-158,-1 0 1,1 0-1,-1 0 1,1 0-1,-1-1 1,0 1-1,0 0 1,-1 0-1,1 0 1,-1 0-1,-1-6 1,2 9 109,0 0 0,0 0 0,-1-1 0,1 1 0,0 0 0,0 0 0,-1-1 1,1 1-1,0 0 0,0 0 0,-1 0 0,1-1 0,0 1 0,0 0 0,-1 0 0,1 0 0,0 0 1,-1 0-1,1 0 0,0 0 0,0 0 0,-1 0 0,1 0 0,0 0 0,-1 0 0,1 0 0,0 0 1,-1 0-1,-8 5-1332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5297,'13'-30'2381,"-3"13"2069,-10 17-4356,0 0 0,0-1 0,0 1 0,0 0 1,0 0-1,1-1 0,-1 1 0,0 0 0,0 0 0,0 0 1,0-1-1,1 1 0,-1 0 0,0 0 0,0 0 0,0 0 0,1 0 1,-1-1-1,0 1 0,0 0 0,1 0 0,-1 0 0,0 0 0,0 0 1,1 0-1,-1 0 0,0 0 0,0 0 0,1 0 0,-1 0 0,0 0 1,1 0-1,-1 0 0,0 0 0,0 0 0,1 0 0,-1 0 0,0 0 1,0 1-1,0-1 0,1 0 0,-1 0 0,0 0 0,0 0 0,1 0 1,-1 1-1,0-1 0,0 0 0,0 0 0,0 0 0,1 1 0,-1-1 1,0 1-1,11 23 362,14 48 1,-14-32-107,-3 0 1,5 56-1,-8-51-91,15 207 708,-13 1-507,-6-208-400,12 322 239,-9-102-108,-5-172-110,-3-31-29,2-45-72,0 1 1,2 34-1,0-51 59,1 7-679,-1-8 603,0 0 1,0 0-1,0 0 0,0 0 1,0 0-1,0 0 1,0 0-1,0 0 0,0 0 1,0 0-1,0 0 1,0 0-1,0 1 0,0-1 1,0 0-1,0 0 1,-1 0-1,1 0 0,0 0 1,0 0-1,0 0 1,0 0-1,0 0 0,0 0 1,0 0-1,0 0 1,0 0-1,0 0 0,0 0 1,0 0-1,0 0 1,0 0-1,0 0 0,0 0 1,-1 0-1,1 0 1,0 0-1,0 0 0,0 0 1,0 0-1,0 0 0,0 0 1,0 0-1,0 0 1,0 0-1,0 0 0,0 0 1,0 0-1,0 0 1,0 0-1,-1 0 0,1 0 1,0 0-1,0 0 1,0 0-1,0 0 0,0 0 1,0 0-1,0-1 1,0 1-1,0 0 0,0 0 1,0 0-1,0 0 1,0 0-1,0 0 0,0 0 1,0 0-1,0 0 1,-2-2-979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9194,'2'4'1246,"1"1"0,-1-1 0,0 0 0,2 8 0,-1 1-639,3 21-1,-1-8 231,1 4-5,12 32 1,-12-47-579,-1-1-1,2 0 1,0-1 0,11 16 0,-15-24-187,3 4 42,1 1 0,-1-2 0,1 1 1,1-1-1,-1 0 0,2 0 0,11 8 1,-18-15-102,0 1 0,1-1 1,-1 0-1,0 0 1,1 0-1,-1-1 1,1 1-1,-1 0 0,1-1 1,-1 0-1,1 1 1,0-1-1,-1 0 0,1-1 1,-1 1-1,1 0 1,0-1-1,-1 1 1,1-1-1,-1 0 0,1 0 1,-1 0-1,0 0 1,1 0-1,-1 0 1,4-4-1,3-2 3,0-1-1,0 0 1,-1-1 0,11-16 0,-12 16 2,101-126-1873,-88 111 1225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7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8234,'0'0'450,"0"0"0,-1 0 0,1 0 1,-1 0-1,1 0 0,0 1 0,-1-1 0,1 0 1,0 0-1,-1 0 0,1 0 0,0 0 0,-1 0 0,1 0 1,0 1-1,0-1 0,-1 0 0,1 0 0,0 1 1,-1-1-1,1 0 0,-1 8 2413,11 17-4285,-6-17 2427,71 136 162,21 43 51,-19 8-535,-44-104-503,44 72 110,-64-139-304,-4-9-32,-1 1 0,0 0 1,-1 0-1,-1 0 0,5 20 0,-12-36 14,1 0 0,0-1 0,0 1 0,0 0-1,0 0 1,0 0 0,0 0 0,0 0 0,0 0 0,0 0 0,0 0 0,0 0-1,0 0 1,0 0 0,0 0 0,0 0 0,0 0 0,-1 0 0,1 0 0,0 0-1,0 0 1,0 0 0,0 0 0,0 0 0,0 0 0,0 0 0,0 0 0,0 0-1,0 0 1,0 1 0,0-1 0,0 0 0,0 0 0,0 0 0,0 0 0,-1 0-1,1 0 1,0 0 0,0 0 0,0 0 0,0 0 0,0 0 0,0 0 0,0 0 0,0 0-1,0 0 1,-5-7-1217,4 5 939,0 0-1,0-1 1,1 1 0,-1 0-1,-1-5 1,1-19-802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10362,'14'40'3968,"20"39"-1,-20-52-3463,1-1-1,0-1 1,2 0 0,26 29-1,-36-46-414,9 10 149,0-1-1,24 19 1,-34-32-201,0 1 1,-1-2-1,2 1 1,-1-1 0,0 0-1,1 0 1,0 0-1,-1-1 1,1 0-1,0 0 1,0-1-1,8 1 1,-7-2-22,0-1-1,-1 1 1,1-1 0,0 0 0,-1-1 0,1 0-1,-1 0 1,1-1 0,-1 0 0,0 0 0,0-1-1,0 0 1,11-8 0,3-5 7,0-1 0,29-34 0,-15 15-7,27-22-65,-50 48-342,0 2 0,1 0 0,17-10 0,-29 19 356,-1-1 0,1 1 0,-1 0 1,1 0-1,0 0 0,-1-1 0,1 1 1,0 0-1,0 0 0,-1 0 0,1 0 1,0 0-1,-1 0 0,2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1963 5 5241,'3'-3'5372,"-2"2"-1972,-6 2 3126,-65 30-4203,-8 3-1709,-79 40-86,5 15-373,30-18-2,-254 135 178,-11-20-59,144-86-6,-6-22-179,122-55-1670,134-28-6606,0-1 5987,2 0 1463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5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4 10698,'-1'-1'395,"0"1"-1,-1-1 0,1 1 1,0 0-1,-1-1 1,1 1-1,0 0 0,-1 0 1,1 0-1,0 0 0,-1 0 1,1 0-1,-3 0 1,2 1-122,0-1 0,0 1 1,0 0-1,0 0 0,0 0 1,0 0-1,-3 2 0,-2 3-223,0 0 0,0 1 0,-7 9-1,3-3 571,-66 65 143,26-28-153,-53 68-1,99-110-507,-1 0 1,1 0-1,0 0 0,1 0 0,0 1 0,-3 9 0,6-15-56,0 1 0,0-1 0,0 1 0,1 0 0,-1-1 0,1 1 0,0 0 0,0-1 0,1 1 0,-1 0 0,1-1 0,-1 1 0,1 0 0,0-1 0,1 1 0,-1-1 0,1 0 0,3 6 0,-1-3 19,0-1 0,0 0 1,1 0-1,0 0 1,0-1-1,0 0 1,1 0-1,0 0 1,-1 0-1,1-1 0,7 3 1,8 2 88,1 0 0,22 4-1,58 9 239,27 8 263,-113-25-644,54 17-780,-70-20 751,1-1-50,-1 0 0,0 0 1,1 0-1,-1 0 0,0 0 1,1 0-1,-1 1 0,0-1 0,1 0 1,-1 0-1,1 0 0,-1 0 1,0 0-1,1 0 0,-1 0 0,0 0 1,1-1-1,0 1 0,8-8-745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0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39 3105,'1'-7'11328,"-1"-3"-4133,0 10-7108,0-1 0,0 1 1,-1-1-1,1 0 0,0 1 0,0-1 0,-1 1 0,1-1 1,-1 1-1,1-1 0,0 1 0,-1-1 0,1 1 0,-1 0 1,1-1-1,-1 1 0,1-1 0,-1 1 0,1 0 0,-1 0 1,1-1-1,-1 1 0,0 0 0,1 0 0,-2-1 0,-11-2-43,0 0-1,-1 1 1,1 1-1,-21-1 1,19 3-16,-1 0 0,1 1 1,0 0-1,0 1 1,1 1-1,-1 0 0,-24 11 1,22-6 153,17-9-166,-1 1-1,1-1 1,-1 1-1,1-1 1,-1 1 0,1 0-1,-1-1 1,1 1-1,0-1 1,-1 1 0,1 0-1,0-1 1,0 1 0,-1 0-1,1-1 1,0 1-1,0 0 1,0 0 0,0 0-1,0 3 46,1 0 0,0-1-1,0 1 1,1-1 0,-1 1-1,1-1 1,-1 0 0,1 1-1,5 5 1,2 3 2,-6-8-39,0-1 0,0 1 0,0 0 0,-1 0 0,0 0 0,1 0 0,-1 1 0,-1-1 0,1 1 0,-1-1 0,0 1 0,1 5 0,-1 17 131,-1 1-1,-6 41 1,1-12-88,2 3-46,2-1 1,4 1-1,1-1 1,13 60 0,19 129 42,-35-240-58,-1 1 8,1 0 1,0 0 0,1 0 0,0 0-1,0 0 1,1-1 0,5 12 0,-7-18 19,1 0 1,0 0-1,-1 0 1,1-1-1,0 1 1,0-1-1,-1 1 1,1-1-1,0 1 1,1-1-1,-1 0 1,0 0-1,0 0 1,4 1-1,6 3 73,12 6 101,-16-8-392,-1 1 0,1 0-1,-1 0 1,9 6-1,-6-1-217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5617,'0'0'2911,"0"-6"7458,1 4-8326,-1 2 89,2 10-1728,-2-5-328,0-1 0,1 0 0,0 0 0,0 0 0,0 0 0,3 4 0,8 18 133,-3-7 36,10 27 0,-13-28-111,-1 0 0,-1 0 0,2 24 0,-1-25 181,-4-13-6063,-2-5 4502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5:3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5753,'1'-12'9091,"1"9"-6240,2 10-1498,16 52-331,-14-45-847,-1 0 0,0 1 0,-1 0 0,-1-1-1,3 28 1,-3 28 469,5 57 298,-5-107-767,0 1-1,1-1 1,15 39 0,-16-52-140,-3-6-27,1 0-1,0 0 1,-1 0 0,1 1-1,-1-1 1,0 0-1,1 0 1,-1 1 0,0-1-1,0 0 1,0 3-1,0-4-4,0 0-1,-1 0 1,1 0-1,0 0 1,-1 0-1,1 0 1,0 0-1,0 0 1,-1 0 0,1 0-1,0 0 1,-1 0-1,1 0 1,0 0-1,-1 0 1,1-1-1,0 1 1,0 0-1,-1 0 1,1 0-1,0 0 1,0-1-1,-1 1 1,1 0-1,0-1 1,-4-2-1,0-1 1,1 0 0,-1 0-1,1-1 1,0 1 0,1-1-1,-1 0 1,1 1 0,0-1-1,0 0 1,0 0 0,1 0-1,0-1 1,0 1 0,0 0-1,1 0 1,-1-8 0,2 10-4,0 0 0,-1 0 0,1 1 0,0-1 0,1 1 0,-1-1 1,0 1-1,1-1 0,-1 1 0,1 0 0,0 0 0,-1 0 0,1 0 0,0 0 0,1 0 1,3-3-1,3-1 1,1 0 1,15-8-1,-16 9 7,1 1-1,-1 0 0,1 1 0,20-5 0,-27 7 9,1 1-1,-1 0 0,1-1 0,0 1 0,-1 0 0,1 1 0,-1-1 0,1 1 1,-1-1-1,1 1 0,-1 0 0,0 0 0,1 1 0,-1-1 0,0 1 1,0-1-1,6 5 0,-3 0 81,1 0 1,-2 1 0,1 0-1,-1 0 1,0 0 0,0 1-1,-1-1 1,0 1 0,0 0-1,3 11 1,-6-15-40,1 0-1,-1 0 1,-1 1 0,1-1-1,0 0 1,-1 1 0,0-1-1,0 0 1,0 1-1,-2 7 1,1-8-1,0-1 1,0 0-1,-1 0 0,1 0 0,-1 1 0,0-1 1,0-1-1,0 1 0,0 0 0,0 0 0,0-1 1,-1 1-1,0-1 0,-2 2 0,1-1-18,-1-1 1,1 0-1,0 0 0,-1 0 0,1 0 0,-1-1 0,1 0 1,-1 0-1,1 0 0,-1 0 0,0-1 0,0 0 0,-8 0 0,3-1-690,0-1 0,0 0 0,0-1-1,0 0 1,-13-6 0,-3-1-4578,-2-1 2472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6273,'4'2'13056,"-5"3"-8673,-10 13-6255,4-8 3140,-19 30-966,25-37-268,-1 0 0,1 0 0,0 0 0,0 0-1,0 1 1,0-1 0,1 0 0,-1 1 0,1-1-1,0 0 1,0 1 0,0-1 0,0 0 0,0 1 0,2 3-1,0 0 30,0 0-1,1-1 1,0 1-1,0-1 1,6 9 0,-7-12-42,0 0 1,1 0 0,-1 0 0,1 0 0,0 0 0,0-1 0,0 1 0,0-1 0,0 0 0,1 0 0,-1 0 0,5 2 0,-6-3-19,0-1 1,0 1-1,0 0 1,0-1 0,0 0-1,1 1 1,-1-1 0,0 0-1,0 0 1,0 0 0,0 0-1,0 0 1,0-1 0,0 1-1,0-1 1,0 1-1,0-1 1,0 0 0,0 0-1,0 0 1,0 0 0,0 0-1,0 0 1,1-2 0,0 0 2,0 0 0,0-1 0,0 1 0,0-1 0,-1 0 0,0 0 0,0 1 0,0-2 0,0 1 0,-1 0 0,1 0 0,1-9 0,-3 10 4,1 0 0,-1-1 0,0 1 0,0-1 0,0 1 0,0-1 0,0 1 0,-1-1 0,0 1 0,0 0 0,0-1 0,0 1 0,0 0 0,0 0 0,-1 0 0,-3-5 0,1 2 20,0 1 0,0 1 0,0-1-1,-1 1 1,1 0 0,-8-6 0,10 9-30,1 1 1,-1-1-1,1 0 0,-1 1 0,1-1 0,-1 0 0,0 1 0,1 0 0,-1-1 1,0 1-1,1 0 0,-1 0 0,0 0 0,1 0 0,-1 0 0,0 0 0,1 1 1,-1-1-1,0 0 0,1 1 0,-1 0 0,1-1 0,-1 1 0,1 0 0,-1-1 1,1 1-1,-1 0 0,1 0 0,-2 2 0,-1 1-268,0 0 1,1 1-1,-1-1 0,1 1 0,0 0 1,0 0-1,0 1 0,1-1 1,0 0-1,0 1 0,-2 6 0,2 9 226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21 9178,'-39'34'7063,"33"-28"-6425,1 0 0,0 0 0,-1 0-1,2 0 1,-6 8 0,9-12-537,1 1-1,-1-1 0,0 0 1,1 1-1,-1-1 0,1 0 1,0 1-1,0-1 0,0 0 1,0 1-1,0-1 0,0 1 1,1-1-1,-1 0 0,2 3 1,-1-1-10,0 0 1,0 0 0,1 0 0,0 0 0,0-1 0,0 1 0,4 4 0,-5-6-65,1 0 1,-1-1 0,1 1-1,0-1 1,-1 0-1,1 0 1,0 1-1,0-1 1,0 0 0,0-1-1,0 1 1,0 0-1,0 0 1,0-1-1,0 1 1,3-1 0,-2 0-8,1 0 1,-1 0-1,0 0 1,0-1-1,0 1 1,0-1 0,0 0-1,0 0 1,0 0-1,4-3 1,-1 1 4,0-1 1,0 0-1,-1 0 0,1-1 0,-1 0 1,0 0-1,0 0 0,0-1 1,4-7-1,-7 10-6,0 0 0,0 0 0,-1 0 0,1 0 0,-1-1 0,0 1 0,0 0 0,0-1 0,0 1 0,0-1 0,-1 1 0,0-1 0,0 0 0,0-4 0,-1 5 13,0 0 1,1 0-1,-1 0 0,-1 0 1,1-1-1,0 2 1,-1-1-1,0 0 1,1 0-1,-1 0 1,0 1-1,-1-1 1,1 1-1,0 0 1,-5-4-1,3 3-4,0 0 1,0 1-1,0-1 0,-1 1 1,1 0-1,-1 0 0,1 0 0,-1 0 1,0 1-1,0 0 0,1 0 1,-1 0-1,0 1 0,0 0 0,0 0 1,0 0-1,-5 1 0,6-1-72,0 1-1,1 0 0,-1 0 1,1 0-1,-1 1 0,1-1 1,0 1-1,-1 0 0,1 0 1,0 0-1,0 0 0,0 1 1,0-1-1,1 1 0,-1 0 1,1-1-1,-1 1 0,1 0 1,0 1-1,0-1 0,1 0 1,-1 0-1,-1 6 0,2-7-43,0-1-79,1 1-1,-1 0 0,0-1 1,1 1-1,-1-1 0,1 1 1,0 0-1,0-1 0,-1 1 0,1 0 1,0 0-1,0-1 0,1 1 1,-1 0-1,0-1 0,1 1 1,-1 0-1,1 1 0,11 11-1016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70 8378,'-5'-4'1070,"-20"-24"5127,23 26-5776,0-1 1,1 1 0,-1-1-1,0 0 1,1 1 0,0-1-1,0 0 1,0 0 0,-1-6 0,2 9-378,0 0 0,0 0 1,0-1-1,0 1 1,0 0-1,0 0 1,0 0-1,0 0 1,0-1-1,0 1 1,0 0-1,0 0 0,1 0 1,-1-1-1,0 1 1,0 0-1,0 0 1,0 0-1,0 0 1,1 0-1,-1 0 1,0-1-1,0 1 0,0 0 1,0 0-1,1 0 1,-1 0-1,0 0 1,0 0-1,0 0 1,1 0-1,-1 0 0,0 0 1,0 0-1,0 0 1,1 0-1,-1 0 1,0 0-1,0 0 1,0 0-1,1 0 1,-1 0-1,0 0 0,0 0 1,0 0-1,1 0 1,-1 1-1,13 2 533,-11-2-663,8 3 145,0-1 0,14 8 0,-14-6-26,0 0-1,12 3 1,-18-7-21,0 1 0,1 0 0,-1 0 0,0 0 0,0 0 0,0 1 1,0 0-1,0 0 0,-1 0 0,6 5 0,-7-5-5,0 0 1,0 0-1,0-1 0,-1 1 1,1 0-1,-1 1 0,0-1 1,0 0-1,0 0 0,0 0 1,0 1-1,-1-1 1,1 0-1,-1 1 0,0 3 1,-1 5 14,1-4-12,-1-1 0,1 1 0,1 0 0,-1 0 0,4 12 0,-1-4 0,0-1-1,-2 1 1,1 0-1,-3 31 1,1-8-3,16 176 8,16-5 5,-31-205-19,31 151 159,-19-96 48,-12-55-154,0 0-1,0 0 1,0 1 0,-1 8 0,0-13-44,0 0 1,0 0 0,0 0-1,-1 0 1,1 0 0,0 0-1,-1 0 1,1 0 0,0 0 0,-1 0-1,1 0 1,-1-1 0,1 1-1,-1 0 1,0 0 0,1 0-1,-1-1 1,0 1 0,0 0 0,1-1-1,-1 1 1,0-1 0,0 1-1,0-1 1,0 1 0,0-1-1,0 0 1,-1 1 0,-3 0-156,0 0 1,-1 0-1,1-1 0,0 1 1,-1-1-1,1 0 0,0-1 1,0 0-1,-1 1 0,-8-4 1,-14-8-480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3025,'-1'-1'751,"1"-1"0,-1 0 0,0 0 0,0 0 1,1 0-1,0 0 0,-1 0 0,1 0 0,0 0 1,0 0-1,0-4 0,0 4 561,0 2-440,0 0-44,0 0-38,0 0-31,4 12 1152,6 12-1207,1 4-163,-1 1 0,10 45 0,31 145 902,-32-153-954,36 84 1,-24-78-217,-4 1 1,23 97 0,20 248 388,-50-250-410,-14-126-383,-6-37-346,-2-7-454,0-7-1078,-1-5-651,4-1 1069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7658,'3'26'8039,"9"9"-6310,-5-16-559,-5-13-923,28 75 2263,-24-67-2135,1 1 1,1-2-1,14 21 0,-13-21-160,1-1-1,1-1 0,15 15 1,-22-23-181,0 0-1,0 0 1,1 0 0,-1 0 0,1-1 0,-1 0 0,1 0 0,0 0 0,0 0-1,0-1 1,0 0 0,0 0 0,0 0 0,8 0 0,-6-1-13,1-1 0,-1 0 1,0 0-1,0-1 0,0 1 1,0-1-1,-1-1 0,8-3 0,-5 1 2,0 0 0,-1-1 0,1 0-1,-2 0 1,11-10 0,13-18-152,33-45 0,-53 64-243,7-11 1083,-15 20-231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136 121 6569,'1'-2'537,"0"0"-1,0 0 0,0 0 0,0 1 1,0-1-1,0 0 0,0 1 1,1-1-1,2-2 0,7-8 731,19-21 567,-28 32-1612,-1 0 0,0 0 1,0-1-1,0 1 0,0 0 0,0-1 1,0 1-1,0-1 0,0 1 1,-1-1-1,1 1 0,-1-1 1,1 0-1,-1 1 0,1-1 1,-1 0-1,0 1 0,0-3 1,0 3-117,0 0 0,-1 0 0,1 0 0,-1 0 0,1 0 0,-1 0 0,1 0 0,-1 0 0,0 0 0,1 0 0,-1 1 0,0-1 0,0 0 0,1 0 0,-1 1 0,0-1 1,0 0-1,0 1 0,0-1 0,-1 0 0,-2 0-1,-1-1 1,1 1-1,0 0 1,0 0-1,-1 0 1,1 1 0,-1-1-1,1 1 1,0 0-1,-7 1 1,2 1-42,1 1 1,0 0-1,-1 0 0,1 0 1,-14 9-1,8-2 50,-26 20-1,38-28-104,0-1-1,1 1 1,-1-1-1,1 1 1,-1-1-1,1 1 1,0 0-1,0 0 1,-2 3-1,3-4-5,0 0-1,-1 0 1,1 0-1,0-1 0,0 1 1,0 0-1,0 0 1,0 0-1,0 0 1,0-1-1,0 1 0,1 0 1,-1 0-1,0 0 1,0 0-1,1-1 0,-1 1 1,0 0-1,1 0 1,-1-1-1,1 1 1,-1 0-1,1-1 0,-1 1 1,2 0-1,0 2 27,1 0-1,-1 0 1,0 0-1,0 0 1,0 1-1,0-1 1,-1 1 0,0-1-1,1 1 1,-1-1-1,0 1 1,-1 0-1,1 0 1,0 6-1,-1 6 96,-1-1 0,-3 22 1,1-5-83,2 343 170,3-347-166,1 1-1,2-1 1,7 30-1,-6-40 26,0 1 1,1-2-1,1 1 0,0-1 0,18 26 1,-19-34-46,-2-1 39,0 0 1,13 13-1,-16-19-41,0 0-1,0 0 0,1 0 1,-1-1-1,1 1 0,0-1 1,-1 1-1,1-1 0,0 0 1,0 0-1,0 0 0,0 0 1,3 0-1,0 0 30,0-1 1,0 0-1,0 0 1,-1-1-1,1 1 0,8-3 1,-14 3-60,0 0 1,1 0 0,-1 0 0,0 0 0,0 0 0,0 0 0,0 0 0,1 0 0,-1 0-1,0-1 1,0 1 0,0 0 0,0 0 0,0 0 0,1 0 0,-1 0 0,0 0-1,0 0 1,0 0 0,0 0 0,0-1 0,0 1 0,1 0 0,-1 0 0,0 0 0,0 0-1,0 0 1,0-1 0,0 1 0,0 0 0,0 0 0,0 0 0,0 0 0,0-1-1,0 1 1,0 0 0,0 0 0,0 0 0,0 0 0,0-1 0,-4-4-2450,3 3 1515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42 6457,'-1'-5'1491,"-1"1"0,1 0 0,-4-8 0,4 11-1201,1 0 0,-1 0 0,1 0 0,-1 0 0,0 0-1,1 0 1,-1 0 0,0 0 0,0 0 0,0 0 0,1 1 0,-1-1 0,0 0 0,0 0 0,0 1 0,-1-1 0,1 1 0,0-1 0,-1 1 0,1 0-197,1 0 1,-1 0-1,0 0 1,1 0-1,-1 0 1,0 0-1,1 0 1,-1 1-1,0-1 1,1 0-1,-1 1 0,1-1 1,-1 0-1,0 1 1,1-1-1,-1 1 1,1-1-1,0 1 1,-1-1-1,1 1 1,-1-1-1,0 2 1,-8 15 874,5-11-768,2 0-130,0-1 0,-1 0 1,2 1-1,-1 0 0,1-1 0,0 1 1,0 0-1,0 0 0,1 0 0,0 0 1,0 0-1,0 0 0,1-1 0,0 1 0,0 0 1,0 0-1,1-1 0,0 1 0,0-1 1,1 1-1,-1-1 0,1 0 0,0 0 1,1 0-1,-1 0 0,9 8 0,-11-12-62,0 0 0,1 1 0,-1-1 0,1 0 0,0 0 0,-1 0 0,1 0 0,0 0 0,0 0-1,-1-1 1,1 1 0,0 0 0,0-1 0,0 0 0,0 1 0,0-1 0,0 0 0,3 0 0,-2 0-2,0-1 1,0 0-1,0 0 1,0 0-1,0 0 1,0 0-1,0 0 1,0-1-1,0 1 1,4-5-1,-3 3 2,1-1 0,-1 0-1,1-1 1,-1 1 0,-1-1 0,1 0-1,-1 0 1,0 0 0,0 0 0,0 0-1,3-12 1,-5 14 0,0 0-1,-1-1 1,0 1 0,1-1 0,-1 1-1,-1-1 1,1 1 0,0-1-1,-1 1 1,0 0 0,0-1-1,0 1 1,0 0 0,0 0 0,-1-1-1,1 1 1,-1 0 0,0 0-1,0 1 1,0-1 0,0 0-1,-3-2 1,2 2 0,0 1 0,0-1 0,-1 0 0,1 1 0,0 0 0,-1 0 0,0 0 0,1 0 0,-1 1 0,0-1 0,0 1-1,0 0 1,0 0 0,0 1 0,0-1 0,0 1 0,-1 0 0,-4 0 0,6 1-88,0-1 0,1 1 0,-1-1 0,0 1 0,1 0 0,-1 0 0,1 0 0,-1 1 0,1-1 0,0 1 0,0-1 0,-1 1 0,1 0 0,0-1 0,0 1 0,-2 3 0,0 1-570,0 0 0,1 0 1,-1 0-1,1 0 0,-2 8 1,-11 20-1070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9274,'-1'0'4481,"0"0"-1760,-1 0-569,-3 11-192,-3 6-527,-5 41-329,9-27-448,6-2-112,4 2-200,-6-7-112,4-7-128,-8-4-48,4-6-272,4-2-272,2-5-944,4 2-881,2 0 1433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8394,'-13'12'1249,"7"-6"-301,0-1 0,-1 0 1,0 0-1,-8 5 0,14-10-740,0 1-1,0-1 0,1 1 1,-1 0-1,1-1 0,-1 1 0,0 0 1,1-1-1,-1 1 0,1 0 0,-1 0 1,1 1-1,-4 4 718,1-3-679,1 0-1,0 0 1,0 0 0,1 1 0,-1-1-1,0 1 1,1-1 0,0 1 0,0 0-1,0-1 1,1 1 0,-1 0 0,1 0-1,0-1 1,0 5 0,1 5 89,1 0 0,0 0-1,5 13 1,-4-13-118,-2-11-201,-1-1 1,1 1-1,-1 0 1,1-1-1,0 1 1,0-1 0,-1 1-1,1-1 1,0 0-1,1 1 1,-1-1-1,0 0 1,0 0-1,0 0 1,1 0 0,-1 0-1,3 2 1,-2-2-8,1 0 1,0 0 0,-1 0 0,1 0 0,0-1 0,0 1 0,0-1 0,0 1 0,5-1-1,-4 0-6,1-1-1,-1 1 1,0-1-1,1 0 1,-1 0-1,0 0 1,0 0-1,0-1 0,0 0 1,0 0-1,0 0 1,0 0-1,-1-1 1,5-2-1,-5 2 4,0 0 1,-1 0-1,1 0 0,-1-1 1,1 1-1,-1-1 0,0 1 1,0-1-1,-1 0 0,1 1 0,-1-1 1,0 0-1,0 0 0,0 0 1,0 0-1,-1 0 0,0 0 1,0 0-1,0-1 0,0 1 1,0 0-1,-1 0 0,0 0 0,0 0 1,0 0-1,0 0 0,-1 1 1,1-1-1,-1 0 0,0 1 1,0-1-1,-5-5 0,3 4 24,-1 1-1,0-1 0,0 1 1,0 0-1,-1 0 1,1 1-1,-1 0 0,0 0 1,0 0-1,0 1 1,0 0-1,-1 0 0,-11-2 1,14 3-69,-1 1-1,1-1 1,-1 1 0,1 1 0,0-1-1,-1 0 1,1 1 0,0 0 0,-7 2-1,8-2-122,0 1 0,1-1 0,-1 0 0,0 1 0,1 0 0,-1 0 0,1 0 0,0 0 0,0 0 0,0 0 0,0 0 0,0 1 0,0-1 0,-2 5 0,3-5-218,1-1 0,-1 1 0,1 0 0,-1-1 0,1 1-1,0 0 1,-1 0 0,1-1 0,0 3 0,0 12-1794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4945,'0'-1'782,"-1"0"-1,1 0 1,-1 0-1,1 1 1,0-1-1,-1 0 1,1 0-1,0 0 1,0 0-1,0 1 1,-1-1-1,1 0 1,0-1 0,1 1-666,-1 0 1,1 1 0,-1-1 0,1 0 0,-1 1 0,1-1 0,-1 1 0,1-1 0,0 1 0,-1 0 0,1-1 0,0 1 0,-1-1 0,1 1 0,0 0 0,0-1-1,19-4 449,16 1-72,-33 4-395,-1 0 1,1 0-1,0 0 0,-1 0 0,1 0 1,-1 1-1,1-1 0,-1 1 0,1 0 0,-1 0 1,1 0-1,-1 0 0,0 0 0,3 2 1,-5-3-56,1 1 1,-1 0 0,1 0-1,-1-1 1,1 1-1,-1 0 1,0 0 0,1 0-1,-1 0 1,0-1-1,0 1 1,1 0 0,-1 0-1,0 0 1,0 0-1,0 0 1,0 0 0,0 0-1,0 0 1,0-1-1,-1 2 1,-4 24 474,3-19-352,-3 16 65,2 1 0,0 0 0,2 0 0,1 0 1,2 27-1,24 119 128,-18-126-233,6 26-9,7 43 18,-18-92 1,-2 0-1,0 1 1,-3 29 0,1-45-73,0 1 0,0-1 0,0 0 0,-1 1 1,0-1-1,0 0 0,-1 0 0,0 0 0,0-1 0,0 1 0,-1-1 0,1 1 1,-1-1-1,-8 7 0,11-11-141,0 0 1,0 0 0,0 0-1,0 0 1,-1-1-1,1 1 1,0 0 0,-1-1-1,1 1 1,0-1-1,-1 1 1,1-1 0,-1 0-1,1 0 1,-1 1-1,1-1 1,-1 0 0,1 0-1,0 0 1,-1-1-1,1 1 1,-1 0 0,1 0-1,-2-1 1,-10-11-582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8770,'-3'0'3977,"5"0"-1497,3 3-703,-5-3-425,0 0-128,11 0-400,13 1-264,49 3-335,-28-5-57,8-2-64,-5-1-32,-3-2-40,-9 0-8,-18 2-264,2 2-441,-24 2 449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66 6473,'0'-1'345,"0"1"0,0-1-1,0 0 1,0 0-1,0 0 1,-1 1-1,1-1 1,0 0 0,0 0-1,-1 0 1,1 1-1,-1-1 1,1 0-1,0 0 1,-1 1 0,1-1-1,-1 0 1,0 1-1,1-1 1,-1 1-1,0-1 1,-1 0-36,0 0-1,1 0 1,-1 0 0,0 1-1,1-1 1,-1 1 0,0-1-1,0 1 1,-2-1 0,-5 1-4,0 0-1,0 1 1,-11 2 0,16-3 90,-4 2-266,-1-1 0,1 1 1,1 1-1,-1-1 0,0 1 1,0 1-1,1-1 0,0 1 1,0 1-1,0-1 0,0 1 1,-6 7-1,5-4-28,1 0-1,0 0 1,0 1-1,1-1 1,0 2-1,1-1 1,0 1-1,-6 15 1,6-8-31,0-1 0,1 1 0,1 0 0,0 0 0,2 0 0,0 0 1,0 1-1,2-1 0,0 0 0,1 0 0,7 27 0,-6-32-48,1-1 0,0 0 0,1 0 0,0 0-1,0-1 1,2 0 0,-1 0 0,1 0 0,13 14 0,-13-18-17,1 1 0,-1-1 0,1 0-1,0 0 1,1-1 0,-1 0 0,1 0 0,0-1 0,0 0 0,0-1 0,20 4-1,-19-5-3,1 0-1,0-1 0,0 0 0,0-1 0,0 0 0,0-1 0,-1 0 0,1-1 0,0 0 0,-1-1 0,1 0 0,-1-1 0,0 0 1,0 0-1,0-1 0,0-1 0,11-7 0,-8 2-2,0-1 0,0 0 0,-1-1 1,-1 0-1,0 0 0,0-1 0,-2-1 1,0 0-1,0 0 0,-2-1 0,11-30 0,-14 35 11,0-1 0,-1 1-1,0-1 1,-1 0 0,0 0-1,-1 0 1,-1 1-1,0-1 1,0 0 0,-1 0-1,-1 0 1,0 0 0,0 0-1,-2 1 1,1-1 0,-8-16-1,5 17 16,0 0 1,0 0-1,-1 0 0,0 0 1,-1 1-1,0 1 0,-1-1 0,0 1 1,-18-13-1,20 17-32,-1 0-1,1 1 1,-1 0 0,0 0-1,0 1 1,0 0 0,0 0-1,-1 1 1,1 0 0,-1 0-1,0 1 1,1 1 0,-1-1-1,0 1 1,-10 2 0,3 0-491,-1 2 0,1 0 0,1 0 0,-24 11 1,-9 6-500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21 3553,'0'-3'6040,"-1"-6"4937,1 8-10899,-1 1 0,1-1 0,0 1 1,-1-1-1,1 1 0,-1 0 0,1-1 0,-1 1 0,0 0 0,1 0 1,-1-1-1,1 1 0,-1 0 0,1 0 0,-1 0 0,0 0 1,0-1-1,-10 0-46,1 0 1,-1 1 0,-20 1 0,27-1-26,-7 1 31,0 1 1,0 0-1,-16 5 0,-7 2 121,-21 0 344,32-13 199,23 4-626,0 0-8,0 0 10,0 1 13,3 8 1,0 1 0,0 0 0,5 9 0,-4-10-51,-1 0 0,0 0 0,0 0-1,2 10 1,-4-13-2,28 208 529,-17-98-465,3 40-7,-11-97-44,22 103 1,-11-77-5,-15-83-45,1-1-1,-1 1 1,1 0 0,0 0-1,-1-1 1,1 1-1,0-1 1,0 1 0,0-1-1,0 1 1,0-1-1,0 1 1,1-1 0,-1 0-1,0 0 1,4 2-1,0 0 26,0 0 0,1-1 0,9 4 0,-9-4 86,-1 0 1,0 0 0,0 0 0,0 0 0,6 5-1,-6-3 0,0 0 0,1-1 0,-1 0 0,9 4-1,-13-6-139,0-1 0,0 1 0,0-1-1,0 1 1,0-1 0,0 0 0,1 1 0,-1-1-1,0 0 1,0 0 0,0 0 0,1 0-1,-1 0 1,0 0 0,0 0 0,0 0-1,1-1 1,-1 1 0,0 0 0,0-1 0,0 1-1,0-1 1,0 1 0,0-1 0,0 0-1,0 1 1,0-1 0,0 0 0,0 0-1,1-1 1,5-10-308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2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6193,'0'0'2770,"0"0"-591,0 0-272,-3 1 2264,-15 26-2518,14-20-1531,-1-1 1,1 1-1,0 0 1,0 0 0,1 0 0,0 1 0,0-1 0,1 1-1,-3 12 1,4-11 2,0 0 0,1 0 0,0 0-1,0 0 1,1 0 0,1 0 0,-1 0-1,4 10 1,-4-16-103,1 1 0,-1-1 0,0 1-1,1-1 1,0 0 0,0 1-1,0-1 1,0 0 0,0 0 0,1-1-1,-1 1 1,1 0 0,0-1 0,0 0-1,0 1 1,0-1 0,0 0 0,0-1-1,1 1 1,-1 0 0,1-1 0,4 1-1,-3-1-11,1 0-1,0-1 0,0 1 1,-1-2-1,1 1 0,0-1 1,0 1-1,-1-1 0,1-1 1,-1 1-1,1-1 0,-1 0 1,0-1-1,0 1 0,9-6 1,-9 5 2,1-1-1,-1 0 1,0 0 0,0-1-1,-1 1 1,1-1 0,-1 0-1,0 0 1,0 0 0,-1-1 0,0 0-1,0 1 1,4-10 0,-6 11-1,0 0 1,0 1-1,-1-1 0,1 0 1,-1 0-1,0 1 1,0-1-1,0 0 1,0 0-1,-1 0 1,1 1-1,-1-1 0,0 0 1,0 1-1,-3-7 1,1 5 24,0 0 1,0 1-1,0-1 1,0 1-1,-1 0 1,1 0-1,-1 0 1,0 0-1,-1 0 1,-5-3-1,4 3-3,0 1 0,1 0 0,-2 0 0,1 0 0,0 1 0,-1 0 0,1 0 0,-10-1-1,12 3-42,-1-1 0,0 1 0,1 0-1,-1 0 1,1 1 0,-1-1-1,0 1 1,1 0 0,-1 0-1,1 1 1,0-1 0,-6 3 0,7-2-255,1 0 0,-1 0 0,1 0 0,0 0 0,0 0 0,-1 0 0,1 0 0,1 1 0,-1-1 0,0 1 0,1 0 0,-1-1 0,1 1 0,0 0 0,-1 0 0,0 4 0,-1 11-1066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24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47 10890,'-3'-3'3052,"-11"-5"3166,14 8-6166,0 0 0,-1 0-1,1 0 1,-1 0 0,1 0-1,0 0 1,-1 0-1,1 0 1,-1 0 0,1 0-1,0 0 1,-1 0 0,1 0-1,-1 0 1,1 0 0,0 0-1,-1 1 1,1-1 0,0 0-1,-1 0 1,1 1 0,0-1-1,-1 0 1,1 0 0,0 1-1,-1-1 1,1 0 0,0 1-1,0-1 1,-1 0-1,1 1 1,0-1 0,0 0-1,0 1 1,0-1 0,-1 1-1,-8 27 281,2-15-238,4-7-54,0 0 0,0 1 0,-2 7 0,4-12-21,1 0-1,-1 1 1,1-1-1,0 0 1,0 0 0,0 1-1,0-1 1,0 0-1,0 1 1,0-1-1,1 0 1,-1 0-1,1 1 1,1 2 0,0-1-3,0-1 1,0-1 0,0 1 0,0 0 0,1 0-1,-1-1 1,1 1 0,-1-1 0,1 0 0,0 0 0,0 0-1,0 0 1,0 0 0,1-1 0,-1 1 0,0-1-1,1 0 1,-1 0 0,4 0 0,7 2-1,-1-1-1,1-1 1,22-1-1,-32 0-12,-1 0 1,1 0-1,-1 0 0,1-1 0,-1 1 0,1-1 0,-1 0 1,1 0-1,-1 0 0,0-1 0,1 1 0,-1-1 0,0 0 0,0 0 1,0 0-1,0 0 0,-1 0 0,1-1 0,0 1 0,-1-1 0,0 0 1,0 0-1,0 0 0,2-3 0,-1 1 7,-2 0 0,1 1 0,0-1 1,-1 0-1,0 0 0,0-1 0,-1 1 0,0 0 0,1 0 1,-2 0-1,1 0 0,-2-10 0,1 10 11,0-1 0,0 1 0,-1 0 0,0 0 0,0 0 0,0 0 0,-1 0 0,1 0 0,-1 0 0,0 1 0,-1-1 0,-3-3 0,5 6-10,1 1-1,-1-1 1,0 1-1,0 0 0,0 0 1,0 0-1,0 0 1,0 0-1,0 0 1,0 0-1,0 1 0,0-1 1,-1 1-1,1-1 1,-3 1-1,2 0-69,-1 0-1,1 1 1,-1-1-1,1 1 1,-1 0 0,1 0-1,0 0 1,-1 0-1,-2 2 1,-2 1-458,1 1-1,0 0 1,0 0 0,1 0 0,-1 1 0,1 0 0,-7 8-1,-5 11-755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2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10178,'0'7'4393,"2"5"-2208,1 5-537,0 3 72,2 5-191,0 3-201,-1 2-480,3-4-160,1 0-240,-4-9-128,-1-7-192,-1-4-128,-4-13-648,-2-6-504,2-16-4857,-2-5 4112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2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12379,'-29'2'6599,"26"-2"-4640,4 0-417,19 0-795,53 0-388,-57 0-300,1 2 0,0 0 0,23 6 0,-38-8-51,0 1 0,-1-1 1,1 1-1,0 0 0,-1 0 0,1 0 0,-1 0 0,1 0 0,-1 0 1,0 1-1,1-1 0,-1 0 0,0 1 0,0-1 0,0 0 0,0 1 1,0 0-1,0-1 0,0 1 0,-1 0 0,1-1 0,-1 1 0,2 3 1,-1 4 74,0-1 1,0 1-1,-1 16 1,0-6 4,17 142 218,14 0-225,-2-7 104,-10-39 365,4 155 0,-23-269-547,0 7 70,0-1 0,0 0 0,0 1 0,-3 6 0,3-12-47,-1 0-1,1 0 1,-1 0 0,0 0-1,0 0 1,0 0 0,0 0-1,0 0 1,-1-1 0,1 1 0,0 0-1,-1-1 1,1 1 0,-1-1-1,1 0 1,-1 1 0,0-1-1,-2 1 1,-7 3-42,1 0 0,-1-1 0,0 0 0,0-1 0,0 0 0,0 0 0,-21 0 0,18-4 247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4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19 4881,'2'-6'2672,"2"-1"1875,-4 7-4418,0 0 0,0 0 1,0 0-1,0 0 0,0 0 1,0 0-1,0 0 0,0 0 0,0-1 1,0 1-1,0 0 0,0 0 1,1 0-1,-1 0 0,0 0 0,0 0 1,0 0-1,0 0 0,0 0 1,0 0-1,0-1 0,0 1 0,0 0 1,0 0-1,0 0 0,0 0 1,0 0-1,0 0 0,0 0 0,0 0 1,0 0-1,0-1 0,0 1 1,0 0-1,0 0 0,0 0 0,0 0 1,-1 0-1,1 0 0,0 0 1,0 0-1,0 0 0,0 0 0,0-1 1,0 1-1,0 0 0,0 0 1,0 0-1,0 0 0,0 0 0,0 0 1,0 0-1,-1 0 0,1 0 1,-9-1 1764,7 1-1872,-1 1 1,1 0-1,0 0 1,0 0-1,-1 0 1,1 0-1,0 0 1,-4 3-1,-15 13 46,10-8-36,0-1 1,0 0-1,-14 8 1,-6 1 91,-60 23 1,91-40-99,-1 0 0,1 0-1,0 0 1,-1 0 0,1 0 0,0 0-1,-1 1 1,1-1 0,0 0 0,-1 0-1,1 0 1,0 1 0,-1-1 0,1 0 0,0 0-1,-1 1 1,1-1 0,0 0 0,0 1-1,0-1 1,-1 0 0,1 1 0,0-1-1,0 0 1,0 1 0,0-1 0,0 1 0,0-1-1,-1 0 1,1 1 0,0 0 0,6 15 772,-3-9-950,10 23 326,-3 1 0,8 33-1,19 150 282,-24-131-396,2 34 0,15 78 139,-23-164-110,-5-17 40,1 0 0,8 24 0,-5-23 88,-6-13-190,1-1-1,-1 1 0,1 0 0,0 0 0,0-1 1,0 1-1,0 0 0,0-1 0,2 3 0,0-1 23,0 0-1,1-1 0,-1 1 1,0-1-1,1 0 0,-1 0 0,1-1 1,0 1-1,0-1 0,0 1 0,-1-1 1,9 1-1,8 3 120,-4-3 145,-15-2-459,-1 0 0,0 0 0,1 0 0,-1 1-1,0-1 1,1 0 0,-1 0 0,1-1 0,-1 1 0,0 0 0,1 0-1,-1 0 1,0 0 0,1 0 0,-1 0 0,0 0 0,1 0 0,-1-1-1,0 1 1,0 0 0,1 0 0,-1 0 0,0-1 0,0 1 0,1 0-1,-1 0 1,0-1 0,0 1 0,0 0 0,1-1 0,-1 1-1,0 0 1,0-1 0,0 1 0,0-1 0,0 0-1167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4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10458,'-5'3'4409,"3"4"-2248,2 1-617,0 6 88,-1 4-287,1 4-297,3 2-608,-1 0-136,4 3-144,-2-5-64,1 4-296,2-4-400,2-3-1521,0 1 2065,1-7-456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4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15 7410,'-6'-4'3064,"3"2"-2176,1 1-1,0-1 1,-1 1-1,1 0 0,-1 0 1,-2-1-1,4 2-741,0 0-1,-1 0 1,1 0-1,0 0 1,0 0-1,0 0 1,0 0-1,0 0 1,0 1-1,0-1 1,0 0-1,0 1 1,0-1-1,0 0 1,0 1-1,0 0 1,0-1-1,0 1 1,-1 1-1,0 0 19,-1 0 1,1 0-1,0 1 0,0 0 0,0-1 0,1 1 0,-1 0 1,1 0-1,-1 0 0,1 0 0,0 0 0,0 0 1,-1 5-1,0 5 128,0 0-1,1 14 1,1-21-185,-1 4-10,2 0 1,-1 0 0,1-1-1,0 1 1,1 0-1,3 12 1,-4-19-82,1 0 1,-1-1-1,0 1 1,1 0-1,-1-1 0,1 1 1,0-1-1,0 0 1,0 1-1,4 3 1,-4-5-13,0 0 0,-1 0 0,1 0 0,0 0 0,0 0 0,1 0 0,-1 0 0,0-1 1,0 1-1,0-1 0,0 0 0,1 1 0,-1-1 0,0 0 0,0 0 0,4-1 0,-2 0 0,0 0-1,0 0 0,0-1 0,0 1 0,0-1 0,0 0 0,0 0 0,0 0 0,-1-1 1,1 1-1,-1-1 0,0 0 0,1 0 0,-1 0 0,-1-1 0,1 1 0,0-1 1,-1 1-1,0-1 0,2-4 0,-1 3 5,0-1 1,-1 1-1,0-1 0,0 0 1,0 0-1,-1 0 1,0 0-1,0 0 0,-1 0 1,1 0-1,-1 0 0,-1-1 1,-1-9-1,2 13 0,-1 1-1,0-1 1,0 1 0,0 0-1,0-1 1,0 1-1,-1 0 1,1 0 0,-1-1-1,1 1 1,-1 0-1,0 1 1,0-1 0,0 0-1,0 0 1,0 1-1,0-1 1,0 1 0,-1 0-1,1 0 1,0 0-1,-1 0 1,1 0 0,-1 0-1,1 0 1,-1 1-1,0 0 1,1-1 0,-1 1-1,1 0 1,-1 0-1,0 0 1,1 1 0,-1-1-1,1 1 1,-5 0 0,1 2-105,0-1 0,0 1 0,0 0 0,0 1 0,-8 6 0,11-8-180,1 0 1,0 0-1,-1 0 0,1 1 1,0-1-1,0 1 0,1-1 1,-1 1-1,1 0 0,-1 0 1,1 0-1,0-1 0,0 1 1,-1 5-1,0 11-878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5617,'-1'0'-19,"-3"12"4475,4-11-4072,0-1 0,-1 1 0,1-1 0,0 1 0,0-1 0,-1 1 0,1-1 0,0 1 0,-1-1 0,1 1 0,-1-1 0,1 0 1,0 1-1,-1-1 0,1 1 0,-1-1 0,1 0 0,-1 0 0,1 1 0,-2-1 0,2 1-269,-1-1 1,1 1-1,0 0 1,-1-1 0,1 1-1,0-1 1,-1 1-1,1 0 1,0-1 0,0 1-1,0 0 1,0 0-1,0-1 1,-1 1 0,1 0-1,1 1 1,-2-1 46,1 12 122,-1 0 0,2 1 1,0-1-1,4 21 0,-5-29-219,2 0 1,-1 0-1,1 0 0,0 0 0,0 0 0,0 0 0,0-1 0,1 1 0,0-1 1,0 0-1,0 0 0,0 0 0,1 0 0,0 0 0,0-1 0,6 5 1,-8-6-56,1-1 1,0 1 0,1 0 0,-1-1 0,0 0 0,0 0 0,1 0 0,-1 0 0,0-1 0,1 1 0,-1-1 0,1 0 0,-1 0 0,1 0 0,-1 0-1,0-1 1,1 1 0,-1-1 0,1 0 0,-1 0 0,0 0 0,0-1 0,6-2 0,-5 1-2,0 1-1,-1-1 1,1 0 0,-1 0-1,0 0 1,0 0 0,0 0 0,0-1-1,0 0 1,-1 1 0,0-1-1,1 0 1,2-8 0,-4 9 0,0 0 1,0-1-1,-1 1 1,1 0-1,-1 0 1,1 0-1,-1 0 1,0 0-1,0-1 1,0 1-1,-1 0 1,1 0-1,-1 0 1,0 0-1,0 0 1,0 0-1,0 0 1,0 0-1,-1 0 1,-2-4-1,-2 1 15,1 0-1,0 1 1,-1 0-1,0 0 1,0 0-1,0 1 1,-1 0-1,0 0 0,0 1 1,0-1-1,0 2 1,0-1-1,0 1 1,-1 0-1,1 0 1,-16-1-1,20 3-29,1 0-1,-1 1 1,0-1 0,0 0-1,1 1 1,-1-1-1,0 1 1,0 0 0,1 0-1,-1 0 1,1 0-1,-1 0 1,1 1 0,-5 3-1,6-4-170,0 0 0,0 0 0,0 0 0,0 0 0,0 1 0,0-1 0,0 0 0,0 1 0,0-1-1,1 1 1,-1-1 0,0 1 0,1-1 0,-1 1 0,1 0 0,0-1 0,0 1 0,-1 0 0,1-1 0,0 1 0,0-1-1,1 1 1,-1 0 0,0-1 0,1 1 0,0 2 0,-1-3-185,0 0 0,1 0 0,-1 0 0,0 0 0,1-1 0,0 1 1,-1 0-1,1 0 0,-1 0 0,1 0 0,0-1 0,1 2 0,-1-1 101,0-1 0,1 1-1,-1-1 1,0 1 0,0-1-1,1 0 1,-1 0 0,0 1 0,3-1-1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0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24 119 8754,'-4'-6'2009,"1"3"-1314,0 0 0,1 0-1,-1-1 1,1 1 0,-2-5 0,3 7-545,1 0 0,-1-1 0,1 1 0,0 0 0,0 0 0,-1-1 0,1 1 0,0 0 0,0-1 0,0 1 0,0 0 0,0-1 1,1 1-1,-1 0 0,0 0 0,1-1 0,-1 1 0,0 0 0,1 0 0,0 0 0,0-2 0,2 0 116,-1-1-1,1 1 1,0 0-1,0 0 0,1 0 1,-1 1-1,1-1 1,4-2-1,3-1 253,19-8 0,-25 12-464,1 0 0,0 0 1,-1 1-1,1-1 0,0 2 0,0-1 1,0 0-1,6 1 0,-10 0-51,0 0 0,0 1 0,0-1 0,0 0 0,0 1 0,0-1 0,0 1 0,0 0 0,-1 0 0,1-1 0,0 1 0,0 0 0,0 1 0,-1-1 0,1 0 0,-1 0-1,1 1 1,-1-1 0,1 1 0,-1-1 0,0 1 0,0 0 0,0-1 0,0 1 0,0 0 0,1 2 0,-1 0 10,-1 0 0,1-1 0,-1 1 0,0 0 0,0-1 0,0 1 0,-1-1 0,1 1 0,-1 0 0,0-1 0,0 1 0,-2 3 0,0 7 50,-4 16 152,2 1 0,-2 59-1,7-78-194,1 0 1,1 0-1,0 0 0,1 0 0,0 0 0,6 12 0,3 17 25,33 153 204,-19-78-108,-21-94-110,13 64 134,-15-68-51,-1 0 0,0 32 0,-3-43-58,0 1-1,0-1 1,0 0 0,-1 0 0,-1 1-1,-4 11 1,5-15-60,0 0 0,-1 0 0,1 0 0,-1 0 0,1 0 0,-1 0 0,-1-1 0,1 0 0,0 1 0,-1-1 1,-5 3-1,-3-2 1293,2-4-699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11130,'9'23'4217,"3"-14"-2544,7-2-865,10-6-16,4-1 8,9 0-296,0-3-152,1-5-136,3 2-64,-6-1-408,-4-2-504,-11 8-1368,-10 1 1328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4385,'-1'-7'16186,"56"48"-14526,-42-31-1553,13 11 245,42 25 0,111 54 732,-127-75-733,85 30 0,-119-49-281,20 6 95,-32-11-199,-5 0-943,-4-3-1977,3 2 2644,-7-1-4163,-18-1 1929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10002,'2'2'857,"0"0"0,1-1 0,-1 0 1,0 1-1,1-1 0,4 1 0,18 2 1444,-14-3-1689,0-1-1,15-3 1,78-17 1371,-62 10-1527,-35 9-371,0-1 0,1 0 0,-1-1 0,13-6 0,-17 8-78,-1-1-1,1 1 1,-1-1 0,0 0 0,1 0-1,-1 0 1,0 0 0,-1 0 0,1-1 0,0 1-1,0-1 1,-1 1 0,0-1 0,1 0-1,-1 1 1,1-5 0,-1 2-147,0-1 0,0 0-1,0 1 1,-1-1 0,0 0 0,0 1 0,0-1 0,-1 0-1,1 1 1,-4-11 0,2 9-343,-1-1-1,0 1 1,0 0-1,-1 0 1,0 0 0,0 1-1,-7-9 1,9 12 90,0 0 0,-1 1 1,0-1-1,1 1 0,-5-3 0,5 4 130,-1-1 0,0 1 0,0 0-1,-5-1 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7938,'-3'-2'6867,"5"5"-1347,0 1-4814,3 6-429,0 1 0,0-1-1,1 0 1,1 0 0,12 14-1,-2-1-43,-2 0-19,-2 1 0,0 1 1,10 30-1,-18-43-174,18 49 132,-13-30-83,19 37-1,-28-64-243,1-1-1,0 1 0,0-1 1,1 1-1,-1-1 0,1 0 1,0 0-1,-1 0 0,2 0 1,3 3-1,-7-6 92,0 0 0,1 0 0,-1 0 0,0 0-1,0 0 1,0 0 0,0 0 0,0 0 0,0 0 0,0 0 0,0 0-1,1 0 1,-1 0 0,0 0 0,0-1 0,0 1 0,0 0 0,0 0-1,0 0 1,0 0 0,0 0 0,0 0 0,0 0 0,0 0 0,0 0-1,0-1 1,1 1 0,-1 0 0,0 0 0,0 0 0,0 0 0,0 0-1,0 0 1,0 0 0,0 0 0,0-1 0,0 1 0,0 0-1,0 0 1,0 0 0,0 0 0,-1 0 0,1 0 0,0 0 0,0-1-1,0 1 1,0 0 0,-1-7-1114,1 7 1136,-2-12-1201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90 8130,'-44'4'3897,"52"1"-1105,-7 1-359,8 4-257,-6 2-319,5-1-697,3-2-296,3-6-360,1-4-136,5-9-192,-4-4-32,3-13-504,3-2-528,-3-7 2952,5 4-1896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14 3561,'-10'-9'10957,"9"8"-10579,-1 1 0,1-1-1,0 1 1,0-1 0,-1 1 0,1 0 0,0-1-1,-1 1 1,1 0 0,-1 0 0,1 0 0,-2 0-1,2 0-251,0 0 0,-1 0 0,1 0 0,0 0 0,0 0-1,0 0 1,-1 1 0,1-1 0,0 0 0,0 1 0,-2 0-1,2 0-60,0 0-1,0 0 1,0 1-1,0-1 1,0 0-1,0 1 1,-2 2-1,-3 6-2,-2 2 19,5-9-59,0 1-1,0 0 1,1-1 0,0 1-1,0 0 1,0 0 0,0 0 0,0 0-1,1 0 1,0 1 0,0-1 0,0 0-1,0 8 1,1-3 2,0-1 0,1 0 0,1 1 0,-1-1 0,1 0 0,0 0 0,1 0 0,0 0 0,0 0 0,1-1 0,4 8 0,-4-9-9,0 0 0,1 0 1,-1-1-1,1 1 1,0-1-1,0 0 1,1-1-1,-1 1 1,1-1-1,0 0 1,0 0-1,1-1 1,7 4-1,-11-6-10,0 0-1,0 0 1,1-1-1,-1 1 0,0-1 1,0 1-1,1-1 1,-1 0-1,0 0 1,0 0-1,1-1 1,-1 1-1,0-1 1,0 0-1,0 0 1,1 0-1,-1 0 1,0 0-1,0-1 1,-1 0-1,1 1 1,0-1-1,-1 0 0,1 0 1,-1 0-1,1-1 1,-1 1-1,0 0 1,0-1-1,2-3 1,-1 1 6,0 0 0,0 0 0,0-1 0,-1 1 0,0-1 0,0 1 0,-1-1 0,1 0 0,-1 0 0,0 0 0,-1 0 0,0 0 0,0 0 0,0 0 0,-2-10 0,0 9 5,0 0 0,0 1 1,-1-1-1,0 1 0,0-1 1,-1 1-1,0 0 0,0 0 1,0 1-1,-1-1 0,0 1 1,0 0-1,0 0 0,0 0 1,-1 1-1,0 0 0,0 0 1,0 1-1,0-1 0,-1 1 1,0 1-1,1-1 0,-1 1 1,0 0-1,0 1 0,0-1 1,0 2-1,-9-1 0,15 1-73,0-1 1,-1 1-1,1 1 0,0-1 0,0 0 0,0 0 0,0 0 0,0 1 0,0-1 1,0 0-1,0 1 0,0-1 0,0 1 0,0-1 0,0 1 0,0-1 0,0 1 1,0 0-1,0 0 0,1-1 0,-1 1 0,0 0 0,0 0 0,1 0 0,-1 0 1,1 0-1,-1 0 0,1 0 0,-1 0 0,1 0 0,-1 0 0,1 0 0,0 0 1,0 0-1,0 0 0,-1 0 0,1 1 0,0-1 0,0 0 0,1 0 0,-1 0 1,0 0-1,0 0 0,0 0 0,1 0 0,-1 0 0,1 2 0,8 10-803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7:5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40 3193,'-11'1'11978,"1"1"-9173,9-2-2823,0 0 1,0 1-1,1-1 1,-1 1-1,0-1 1,0 1-1,0-1 1,1 1-1,-1 0 0,0-1 1,1 1-1,-1 0 1,1-1-1,-1 1 1,1 0-1,-1 0 1,1 0-1,-1 0 1,0 1-1,-18 39 266,7-14-180,11-24-53,1-1 1,0 0-1,0 0 0,0 1 0,0-1 1,0 0-1,0 1 0,1-1 0,-1 0 1,1 0-1,-1 0 0,1 1 0,0-1 0,0 0 1,0 0-1,0 0 0,1 0 0,-1 0 1,0-1-1,1 1 0,1 2 0,1 0 32,-1 0-32,0-1 0,0 1 1,1-1-1,0 0 1,0 0-1,0 0 1,0 0-1,0-1 0,0 0 1,1 0-1,-1 0 1,1 0-1,0-1 1,-1 1-1,1-1 0,0-1 1,0 1-1,0-1 1,-1 1-1,1-1 1,0-1-1,0 1 0,0-1 1,0 1-1,-1-2 1,1 1-1,9-4 1,-9 3-13,-1 0 0,1 0 0,0-1 0,-1 0 0,1 0 0,-1 0 0,0 0-1,0-1 1,0 1 0,-1-1 0,6-6 0,-7 6 8,0 1 0,0-1 0,0 0 1,0 1-1,-1-1 0,0 0 0,1 0 0,-1 0 0,-1 0 0,1 0 0,-1 0 0,1 0 0,-1 0 0,0-1 0,-1-6 0,-1 6 23,1 1 1,0-1-1,-1 0 1,0 1 0,0 0-1,0-1 1,-1 1-1,1 0 1,-1 0-1,0 0 1,0 1-1,0-1 1,-1 1 0,0-1-1,-5-3 1,5 4 70,-1-1 0,0 1 1,0 0-1,-1 1 0,1-1 0,-1 1 1,1 0-1,-1 1 0,0-1 1,1 1-1,-1 0 0,-8 0 0,11 1-61,0 0 0,0 1 0,0 0 0,0-1-1,0 1 1,0 0 0,0 0 0,0 1 0,1-1 0,-1 1-1,-3 1 1,5-2-133,-1 0 0,1 0-1,-1 1 1,1-1 0,0 0 0,-1 0 0,1 1-1,0-1 1,0 1 0,0-1 0,0 1-1,0 0 1,0-1 0,1 1 0,-1 0-1,0 0 1,1-1 0,-1 1 0,1 3 0,2 2-1598,5-1 652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9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296 100 6081,'33'-67'6916,"-32"65"-6560,0 1-1,0-1 1,-1 1-1,1-1 0,-1 1 1,1-1-1,-1 0 1,0 1-1,0-1 0,0 0 1,0-2-1,0 3-270,0 1 0,0-1 1,0 1-1,0-1 0,-1 1 0,1-1 0,0 1 0,0-1 0,-1 1 0,1-1 1,0 1-1,-1-1 0,1 1 0,-1 0 0,1-1 0,0 1 0,-1 0 0,1-1 1,-1 1-1,1 0 0,-1-1 0,1 1 0,-1 0 0,1 0 0,-1 0 0,1 0 0,-1-1 1,1 1-1,-1 0 0,0 0 0,1 0 0,-1 0 0,1 0 0,-1 0 0,1 0 1,-1 1-1,1-1 0,-1 0 0,0 0 0,-8 3 79,1-1 1,0 1-1,0 0 0,0 1 0,-11 6 0,-15 7-69,18-12-71,0 0-1,0-1 1,0-1-1,-27 1 1,-22 5 80,61-8-67,0-1-1,0 1 1,1 1 0,-1-1 0,0 1 0,1-1 0,-7 5 0,9-5-18,0 0 1,-1 0 0,1 0 0,0 0 0,0 0 0,0 1-1,0-1 1,1 0 0,-1 1 0,0-1 0,1 0 0,-1 1-1,0-1 1,1 1 0,0-1 0,-1 1 0,1-1 0,0 1-1,0-1 1,0 1 0,0-1 0,0 1 0,0 1 0,2 17 74,5 63 166,-9 47-4,0-59-168,7 85-1,-2-133-71,-1 0-2,1 0 0,9 35 1,-11-52-11,1 0 0,1 0 0,-1 0 0,1 0 0,0-1 0,0 1 0,0-1 0,1 0 0,0 1 0,0-2 0,1 1 0,-1-1 0,1 1 0,6 4 0,12 3 68,0 0 1,39 14-1,-26-12-895,-35-13 734,-1-1 0,0 0-1,1 0 1,-1 0 0,0 0 0,0 0-1,1 0 1,-1 1 0,0-1 0,0 0-1,1 0 1,-1 0 0,0 0 0,1 0-1,-1 0 1,0 0 0,1 0 0,-1 0 0,0 0-1,0-1 1,1 1 0,-1 0 0,0 0-1,1 0 1,-1 0 0,0 0 0,0 0-1,1-1 1,-1 1 0,0 0 0,0 0-1,0 0 1,1-1 0,-1 1 0,0 0-1,0 0 1,0-1 0,1 1 0,3-12-1065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74 10914,'-9'-33'3915,"4"9"-3409,4 23-433,1 0 0,0 0 0,0 1 0,-1-1-1,1 0 1,0 0 0,-1 0 0,1 0 0,-1 1-1,1-1 1,-1 0 0,0 0 0,1 1 0,-1-1 0,0 0-1,1 1 1,-1-1 0,0 1 0,0-1 0,-1 0 0,1 1-19,1 0 0,-1 0 1,0 0-1,1 0 0,-1 0 1,0 1-1,1-1 1,-1 0-1,1 0 0,-1 1 1,1-1-1,-1 0 0,1 1 1,-1-1-1,1 0 1,-1 1-1,1-1 0,-1 1 1,1-1-1,-1 1 1,1-1-1,0 1 0,-1-1 1,1 1-1,0-1 0,0 1 1,-1 0-1,1-1 1,0 2-1,-3 6 148,0-1 1,1 1-1,0 0 1,1 1-1,0-1 1,0 0-1,1 12 0,0-9-63,1-1 0,0 0 0,1 0 0,0 0 0,5 17-1,-5-24-106,-1 0 0,0 0 0,1 0 0,0 0 0,-1-1 0,1 1 0,0 0 0,1-1-1,-1 1 1,0-1 0,1 0 0,-1 0 0,1 0 0,4 3 0,-5-4-19,0-1 0,0 1 0,0 0 0,0-1 1,0 1-1,1-1 0,-1 1 0,0-1 0,0 0 1,0 0-1,0 0 0,0 0 0,1 0 0,-1-1 1,0 1-1,0-1 0,0 1 0,0-1 0,0 0 1,0 0-1,0 0 0,0 0 0,2-2 0,0 0 0,0 0 0,-1 0 0,1-1 0,-1 0-1,0 1 1,0-1 0,0 0 0,-1-1 0,0 1 0,1 0-1,-1-1 1,1-6 0,0 4 6,-2 1-1,1-1 1,-1 0 0,0 0-1,0 0 1,-1 0 0,0 0-1,0-8 1,-1 12-6,0 0 1,1 0-1,-1 0 1,0 0-1,0 0 1,-1 1-1,1-1 0,0 0 1,-1 1-1,0-1 1,0 1-1,0 0 0,0-1 1,0 1-1,0 0 1,0 0-1,-1 0 0,1 0 1,-1 1-1,1-1 1,-1 1-1,0-1 0,1 1 1,-6-1-1,5 1-21,-1 0 1,0 0-1,1 1 0,-1-1 0,0 1 0,1 0 0,-1 0 1,0 0-1,0 0 0,1 1 0,-1 0 0,0 0 1,1 0-1,-1 0 0,1 0 0,-1 1 0,1-1 0,0 1 1,-6 4-1,5-2-345,-1 0 0,1 1 0,0-1 1,1 1-1,-1 0 0,1 0 0,0 0 0,0 1 1,0-1-1,1 1 0,0 0 0,-2 6 0,-3 16-1074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0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5769,'-5'3'3808,"5"-2"-3206,-1-1 1,0 0-1,1 1 1,-1-1-1,1 0 0,-1 1 1,1-1-1,-1 1 1,1-1-1,-1 1 1,1-1-1,-1 1 1,1-1-1,-1 1 0,1-1 1,0 1-1,-1 0 1,1 0-1,-8 54 492,8-46-958,-1 0 10,1 0 1,0 0 0,0 0-1,2 11 1,-1-15-178,0-1-1,0 0 0,1 1 1,-1-1-1,1 0 1,0 0-1,0 0 1,5 7-1,2-3-4691,-9-9 3516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9362,'-45'18'3563,"19"-12"-802,24-6-2625,1 1-1,-1-1 1,0 0-1,1 1 0,-1-1 1,0 1-1,1 0 1,-1-1-1,1 1 0,-1 0 1,1 0-1,-2 2 0,-1 0 24,1 0 0,-1 1 0,1 0 0,0-1 0,0 1 0,0 1-1,1-1 1,-1 0 0,1 1 0,0-1 0,0 1 0,1-1 0,0 1-1,-1 0 1,2 0 0,-2 9 0,2-9-116,-1-1-1,1 1 1,1 0 0,-1 0-1,1 0 1,0 0 0,0 0-1,0 0 1,0-1 0,1 1-1,0-1 1,0 1 0,0-1-1,1 1 1,0-1 0,5 7-1,-5-9-37,-1 1-1,1-1 0,0-1 0,-1 1 0,1 0 0,0-1 1,0 1-1,0-1 0,0 0 0,0 0 0,1 0 0,-1 0 1,0-1-1,0 1 0,1-1 0,-1 0 0,0 0 0,5 0 0,-4-1 0,0 1-1,0-1 0,1 0 0,-1 0 0,0 0 1,-1-1-1,1 0 0,0 1 0,0-1 0,-1 0 0,1-1 1,-1 1-1,0-1 0,4-3 0,-3 1 11,0 1 0,0-2 0,-1 1 0,1 0 0,-1-1 0,-1 0 0,1 0 0,-1 0 0,0 0 0,0 0 0,-1 0 0,0 0 0,0 0-1,0-11 1,-1 14 22,0 0-1,0 0 0,0 0 1,-1 0-1,1 0 0,-1 0 1,0 0-1,0 0 0,0 0 0,0 1 1,0-1-1,-1 0 0,1 0 1,-1 1-1,0-1 0,1 1 1,-1 0-1,0-1 0,-1 1 0,1 0 1,0 0-1,-1 0 0,1 1 1,-1-1-1,1 1 0,-1-1 1,0 1-1,0 0 0,0 0 1,0 0-1,-5-1 0,4 1-66,1 0 0,-1 1 1,0-1-1,0 1 0,0 0 0,0 0 0,1 0 0,-1 0 0,0 1 1,0 0-1,0 0 0,1 0 0,-1 0 0,1 0 0,-1 1 1,1-1-1,-1 1 0,1 0 0,0 0 0,-1 0 0,1 1 0,-4 4 1,6-6-70,1-1 0,-1 1 1,1-1-1,0 1 0,-1-1 0,1 1 1,0-1-1,-1 1 0,1-1 1,0 1-1,0-1 0,-1 1 1,1-1-1,0 1 0,0 0 0,0-1 1,0 1-1,0-1 0,0 1 1,0 0-1,0-1 0,0 1 1,0-1-1,0 1 0,1-1 1,-1 1-1,0 0 0,0-1 0,0 1 1,1-1-1,-1 1 0,0-1 1,1 1-1,-1-1 0,0 1 1,1-1-1,9 6-1252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12395,'0'7'4825,"-8"5"-2953,5 10-840,-1 10-15,3 11-33,1 3-224,0 6-384,4-1-120,-2-9-152,5-2-48,6-12-184,-6-7-368,0-11-1184,-5-8 3928,13-6-2120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9058,'0'-4'619,"0"-1"0,0 0 0,1 0 0,-1 1-1,1-1 1,0 1 0,1-1 0,1-4 0,-1 6-380,-1 0 0,1 0 0,0 0 0,0 0 0,1 1 0,-1-1 0,1 1 0,-1-1 0,1 1 0,0 0 0,5-4 0,-2 3-141,1-1 0,-1 1 0,1 0 0,-1 0 0,1 1 0,0 0 0,0 0 0,0 1 0,0 0 0,0 0 0,0 0 0,0 1 0,1 0 0,-1 1 0,0-1 0,0 1 0,0 1 0,0-1 0,0 1 0,0 1 0,0-1 0,-1 1 0,12 6 0,-13-5-83,2 0 19,0 1 0,0 0 0,10 10-1,-15-14-3,-1 1-1,0-1 0,0 0 0,0 1 0,0-1 0,0 0 0,0 1 0,0 0 0,-1-1 0,1 1 0,0-1 0,-1 1 0,0 0 0,1-1 0,-1 1 0,0 0 0,0 0 0,1-1 0,-1 1 0,-1 0 0,1 0 0,0-1 0,0 1 0,-1 2 0,-21 38 822,11-10-621,2 1 0,2 0-1,-5 44 1,10-55-166,2 39 1,0-23 0,0 11 22,-1 52 122,-10 180 765,10-275-923,1 0-1,-1 1 0,-1-1 1,1 0-1,-4 8 0,3-10-22,0 0 0,0 0 0,-1 0-1,1-1 1,-1 1 0,0-1 0,-7 6 0,10-8 13,-8 6-95,1 0 0,-1-1 1,-1 1-1,-11 6 0,17-12 71,0 0 0,1 0 1,-1 0-1,0 0 0,0 0 0,0 0 0,0-1 0,0 0 0,1 1 0,-1-1 0,0 0 0,0 0 0,0-1 0,0 1 0,0-1 0,0 1 0,0-1 0,0 0 0,-4-2 0,-15-10 384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83 3657,'-5'-6'8636,"2"-2"-3916,2 7-4443,1-1-1,-1 1 1,0 0 0,1-1 0,-1 1 0,0 0 0,0-1 0,0 1 0,0 0 0,0 0 0,-2-2 0,-64-35 251,61 35-502,0 1 0,0 0 0,0 0 0,0 1 0,0 0 0,0 0 0,-1 0 0,1 1 0,0 0 0,-13 1 0,-2 0 45,15-1-11,-1 0 0,1 1 1,-12 2-1,17-3-38,0 0 0,-1 0 0,1 1-1,0-1 1,0 0 0,0 1 0,-1 0-1,1-1 1,0 1 0,0-1-1,0 1 1,0 0 0,0 0 0,0 0-1,0-1 1,1 1 0,-1 0 0,0 0-1,0 0 1,1 0 0,-1 0 0,0 1-1,1-1 1,-1 0 0,1 0-1,0 0 1,-1 0 0,1 2 0,0 12 273,3 27 1,1 2 17,-8 149 275,0-45-433,3-93-111,3 73 57,0-89-52,-2-21 49,2-1 1,4 25-1,-6-40-84,1-1-1,-1 1 1,1-1-1,-1 1 1,1-1-1,0 1 0,0-1 1,0 0-1,0 1 1,0-1-1,0 0 1,0 0-1,0 1 1,1-1-1,1 1 1,0 0 18,0-1 0,-1 1 1,2-1-1,-1 0 0,0 0 0,0 0 1,4 1-1,4-1-41,0 0-1,0-1 1,15 0-1,-2-4-2390,-12 0 1444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74 10138,'0'-1'448,"0"-1"0,0 1-1,0-1 1,0 1 0,0-1-1,-1 1 1,1-1 0,0 1-1,-1 0 1,1-1 0,-2-1-1,2 2-310,-1 0-1,1 1 1,-1-1-1,1 1 1,-1-1-1,1 1 1,-1-1-1,1 1 1,-1-1-1,0 1 0,1-1 1,-1 1-1,1 0 1,-1-1-1,0 1 1,0 0-1,1-1 1,-1 1-1,0 0 1,0 0-1,1 0 0,-1 0 1,0 0-1,0 0 1,1 0-1,-2 0 1,0 0-11,-1 1 0,1 0 1,0-1-1,0 1 0,-1 0 0,1 0 1,0 0-1,0 0 0,0 0 1,0 1-1,0-1 0,0 0 0,1 1 1,-1 0-1,0-1 0,1 1 1,-1 0-1,1 0 0,0 0 0,-1 0 1,1 0-1,0 0 0,0 0 1,1 1-1,-1-1 0,0 0 0,1 0 1,-1 1-1,0 4 0,1-3-98,0 1-1,-1 0 1,2-1-1,-1 1 1,0-1-1,1 1 1,0 0-1,0-1 1,0 1 0,1-1-1,-1 0 1,1 1-1,0-1 1,1 0-1,2 4 1,-3-4-23,1 0 1,1-1-1,-1 1 1,0-1-1,1 0 1,0 0 0,0 0-1,0 0 1,0-1-1,0 1 1,0-1-1,1 0 1,-1-1-1,1 1 1,-1-1 0,1 0-1,5 1 1,-8-2-6,0 0 0,-1 0 1,1-1-1,0 1 1,0 0-1,-1-1 1,1 1-1,0-1 0,-1 0 1,1 0-1,-1 0 1,1 1-1,-1-1 0,1-1 1,-1 1-1,0 0 1,0 0-1,1 0 0,-1-1 1,0 1-1,1-3 1,2-2 3,0-1 0,-1 0 1,4-10-1,-6 16-4,1-6 12,1-1-1,-1 0 0,0 0 0,0 0 0,-1 0 0,0 0 1,-1 0-1,0 0 0,0 0 0,0 0 0,-1 0 1,-2-9-1,2 14-2,0 1 0,1-1 0,-1 1 0,0 0 0,0-1 0,0 1 1,0 0-1,-1 0 0,1 0 0,-1 0 0,1 0 0,-1 0 0,0 0 0,1 0 0,-4-1 1,2 1 1,0 0 0,1 1 0,-1-1 0,-1 1 1,1 0-1,0 0 0,0 0 0,0 1 0,-1-1 0,1 1 1,-6-1-1,5 2-23,0-1 0,0 1 0,0 0 0,0 0 1,1 0-1,-1 0 0,0 1 0,0-1 0,1 1 0,-1 0 1,1 0-1,0 1 0,0-1 0,-1 1 0,-3 4 0,0 0-475,0 1-1,1-1 0,0 1 1,0 1-1,-6 11 0,10-16-14,0 1-1,0-1 1,0 0-1,-1 8 1,1 20-946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7362,'33'4'3691,"-32"-4"-3450,-1 0 1,1 0-1,0 0 0,-1 0 0,1 0 1,0 0-1,-1 0 0,1 0 0,0 0 1,-1-1-1,1 1 0,0 0 0,-1 0 1,1-1-1,0 1 0,0-1 0,0-1 2253,-1 2 3538,-2 10-5771,0 1 1,-4 12 0,4-17-238,1-1-1,-1 1 1,1 0 0,0 0-1,0 0 1,1-1 0,0 1-1,0 0 1,0 0 0,2 7-1,1 4-7,10 27 0,-10-32-474,-3-12 351,0 1 0,1-1 1,-1 1-1,0-1 0,1 1 1,-1-1-1,0 1 1,1-1-1,-1 1 0,1-1 1,-1 1-1,1-1 0,-1 0 1,1 1-1,-1-1 0,1 0 1,-1 1-1,1-1 1,0 0-1,-1 0 0,1 0 1,-1 1-1,1-1 0,0 0 1,1 0-393,5 4-767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9146,'-6'-3'7313,"-5"5"-6056,6-1-358,4-1-852,0 0 28,0 0-1,0 0 1,0 1 0,-1-1 0,1 0-1,0 1 1,0-1 0,0 1-1,0 0 1,0-1 0,0 1 0,0 0-1,0-1 1,0 1 0,0 0 0,0 0-1,-1 1 1,2-1-58,-3 2 86,-1 0-1,1 1 1,0 0 0,1-1 0,-1 1 0,0 1 0,1-1 0,0 0 0,0 0-1,0 1 1,1-1 0,0 1 0,-1 0 0,2-1 0,-1 1 0,0 0-1,1 5 1,1-2-2,0 0-1,1 0 1,0 0-1,1-1 1,0 1-1,0-1 1,0 0-1,1 0 1,0 0-1,6 8 1,-9-13-89,0-1 0,0 1-1,0-1 1,0 1 0,1-1 0,-1 0 0,0 1-1,1-1 1,-1 0 0,1 0 0,0 0 0,-1 0-1,1 0 1,0-1 0,0 1 0,-1 0 0,1-1-1,0 1 1,0-1 0,0 0 0,0 0 0,0 1-1,-1-1 1,1 0 0,0-1 0,2 1 0,-1-1-5,1 0 0,-1 0 1,1 0-1,-1-1 1,0 1-1,0-1 1,0 0-1,0 0 0,0 0 1,0 0-1,-1 0 1,1 0-1,2-4 1,-3 3-2,0 1 1,0-1 0,0 0 0,0 0-1,-1-1 1,0 1 0,1 0 0,0-6-1,5-28 57,-6 32-53,-1-1 11,0-1 1,0 1-1,0-1 0,-1 1 1,0-1-1,-3-10 0,3 14-9,0 1-1,0-1 1,0 0-1,0 1 1,0-1-1,0 1 1,-1-1-1,1 1 0,-1 0 1,0 0-1,-3-4 1,2 3 7,-1 0 0,0 0 1,0 1-1,0-1 0,-7-2 1,8 4-9,1 0 1,-1 0-1,0 1 1,0-1-1,0 1 1,0-1-1,1 1 0,-1 0 1,0 0-1,0 0 1,0 1-1,0-1 1,0 1-1,0-1 1,-4 3-1,-3 0-876,1 2-1,-18 9 1,19-9-752,-4 3-3048,3 1 2047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11 7410,'-3'-1'671,"0"-1"1,-1 1 0,1-1 0,0 1-1,0 0 1,-1 0 0,1 1-1,0-1 1,-1 1 0,1-1 0,0 1-1,-7 1 1,9 1 988,1-2-1556,0 1 1,0-1-1,0 0 0,0 0 1,0 1-1,0-1 0,1 0 1,-1 0-1,0 0 0,0 0 0,0 1 1,1-1-1,-1 0 0,0 0 1,0 0-1,0 0 0,1 0 1,-1 0-1,0 0 0,0 0 0,1 1 1,-1-1-1,0 0 0,1 0 1,33 7 245,47 10-76,-78-17-265,1 1 1,0 0-1,-1 0 0,1 0 1,-1 0-1,1 0 0,-1 1 1,1 0-1,-1 0 1,0 0-1,0 0 0,5 5 1,-5-5 5,-1 1 1,0 0 0,0 0-1,-1-1 1,1 1-1,-1 0 1,1 0 0,-1 1-1,0-1 1,0 0-1,0 0 1,0 1 0,-1-1-1,1 6 1,-1 14 201,-3 28 0,-1 9 76,7-5 76,18 98 0,-9-84-195,19 106 305,-31-175-479,4 18 101,-1 0-1,1 21 1,-4-34-72,0 0 0,0 0 0,-1 1 0,1-1 1,-1 0-1,0 0 0,-1 0 0,1 0 0,-1 0 1,0-1-1,0 1 0,-5 6 0,5-9-39,0 0-1,0 1 1,0-1-1,-1-1 1,1 1-1,-1 0 0,1-1 1,-1 1-1,0-1 1,1 0-1,-1 0 1,0 0-1,0 0 1,0 0-1,0-1 1,0 1-1,0-1 1,0 0-1,-3 0 1,-4 0-452,1 0 0,0-1 0,-1 0 0,1-1 0,-9-2 0,-6-5-469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 5585,'-1'-9'3594,"-2"-5"133,-2 5 2195,5 9-5513,0 0-341,0 0 1,0 0-1,0 0 1,0 0-1,0 0 0,0 0 1,0 0-1,1 0 1,-1 0-1,0 0 0,0 0 1,0 0-1,0 0 1,0 0-1,0 0 0,0 0 1,0 0-1,0 0 1,0 0-1,0 0 0,1 0 1,-1 0-1,0-1 1,0 1-1,0 0 0,0 0 1,0 0-1,0 0 1,0 0-1,0 0 0,0 0 1,0 0-1,0 0 1,0 0-1,0 0 0,0-1 1,0 1-1,0 0 1,0 0-1,0 0 0,0 0 1,0 0-1,25 23 415,121 168 702,12 81-357,18 28-398,19-54-165,-10-15-181,-20 15-19,-4-8-39,-152-226-269,14 27-1,-21-31-566,-5-6-784,-8-7-1157,9 4 2649,-16-9-1438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5:4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9754,'2'0'392,"0"0"1,0 1-1,0-1 1,0 1-1,0-1 0,0 1 1,0 0-1,-1 0 0,1-1 1,0 1-1,0 1 1,-1-1-1,1 0 0,-1 0 1,3 2-1,2 4-73,-1-1 1,7 10-1,-5-7 457,20 26 391,86 101 1755,-98-120-2686,0-2 0,2 0 0,-1 0 1,2-2-1,0 0 0,24 11 0,-34-19-183,0-1 1,0 0 0,1 0-1,-1-1 1,1 0-1,-1 0 1,17 0 0,-19-2-32,0 0 0,0 0 0,0-1 0,0 0 1,0-1-1,0 1 0,0-1 0,0 0 0,-1 0 1,1-1-1,-1 0 0,7-4 0,-4 1 3,1-2 0,-1 1-1,0-1 1,-1 0 0,0-1-1,0 0 1,-1 0 0,0 0 0,9-20-1,0-5-172,17-58 0,15-72-2725,-22 86 1790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4249,'2'0'2678,"36"5"4065,-8 3-4907,-29-8-1645,0 1 0,0-1 0,1 1 0,-1-1 0,0 1 0,0-1 1,0 1-1,0 0 0,0-1 0,-1 1 0,3 1 0,-3-1-106,0-1-1,0 0 1,1 1 0,-1-1-1,0 1 1,0-1 0,1 1 0,-1-1-1,0 1 1,0-1 0,0 1-1,0-1 1,0 1 0,0-1-1,0 1 1,0-1 0,0 1 0,0 0-1,0 0 12,-1 0-1,1 0 1,-1 1 0,1-1-1,-1 0 1,0 0-1,0 0 1,1 0 0,-1 0-1,0 0 1,0 0-1,0 0 1,0-1 0,0 1-1,-1 1 1,-5 2 2,-1 0 0,1-1 0,-1 1 0,0-1 1,0-1-1,-15 3 0,-54 4 6,24-4-12,29-2-47,11-2 136,-1 1 1,-13 4-1,26-6-168,1 0 1,-1 0-1,1 0 0,-1 0 0,1 1 1,-1-1-1,1 0 0,-1 0 0,1 1 1,0-1-1,-1 0 0,1 1 1,-1-1-1,1 0 0,0 1 0,-1-1 1,1 0-1,0 1 0,0-1 0,-1 1 1,1-1-1,0 1 0,0-1 0,0 1 1,-1-1-1,1 1 0,0-1 0,0 1 1,3 14 110,-1-8-75,11 53 253,12 81 292,-14 43-247,-2-19-234,-3-97-69,17 144 48,-22-205-90,0 1 0,1 0 0,0-1 0,1 1 0,-1-1 0,1 0 0,7 13 0,-8-18 1,0 1 0,1 0 0,-1-1 0,0 1 0,1-1 0,-1 0 1,1 0-1,0 0 0,0 0 0,0 0 0,0-1 0,0 1 0,0-1 0,0 0 1,1 0-1,-1 0 0,0 0 0,1 0 0,-1-1 0,4 1 0,16-1 51,35-4-1,-33 2-405,-17 1-679,0 0-1,16-5 1,0-1-135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10394,'0'0'4385,"-2"1"-2416,3 6-401,-1-7 24,0 0-263,8 22-217,12 46-400,-16-31-96,0 2-200,-3-2-120,6-2-168,-2-3-40,1-4-56,0 1 40,-3-5-616,6-4-504,-3-7-1313,4-12 1337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9626,'35'26'4273,"-45"-4"-1953,-7 10-255,-14 12-361,-4 6-319,-1 3-585,1-3-216,7-4-360,3-9-120,6-13-464,5-6-432,8-20-1657,4-8-2784,6-8 3417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49 10970,'-1'0'260,"-1"1"-1,0 0 1,0-1-1,1 1 1,-1 0-1,1 0 0,-1 0 1,1 1-1,-1-1 1,1 0-1,-1 0 1,1 1-1,0-1 0,0 1 1,0-1-1,0 1 1,0 0-1,0-1 1,0 1-1,1 0 0,-1-1 1,0 1-1,1 2 1,-2 0-99,1 0 1,1 0 0,-1 1 0,1-1-1,-1 0 1,1 1 0,1-1-1,0 8 1,4 13 530,-2-12-397,-1-1 0,10 24-1,-11-35-280,0 1-1,-1-1 1,1 1-1,0-1 0,0 1 1,0-1-1,1 0 1,-1 0-1,0 1 1,0-1-1,1 0 1,-1 0-1,0 0 0,1 0 1,-1-1-1,1 1 1,0 0-1,-1-1 1,1 1-1,-1-1 0,1 1 1,0-1-1,-1 0 1,1 0-1,0 0 1,3 0-1,-2 0 0,0 0 0,-1-1 1,1 1-1,0-1 0,0 0 1,-1 0-1,1 0 0,0 0 0,-1-1 1,1 1-1,-1-1 0,1 1 0,-1-1 1,0 0-1,3-3 0,-1 0 3,0 1 0,-1-1 0,0 0 1,0-1-1,-1 1 0,1 0 0,-1-1 0,0 0 0,-1 1 0,1-1 0,-1 0 1,0 0-1,0-8 0,-1 5 7,0 0 1,-1 0-1,0 0 1,0 0-1,-1 0 1,0 0-1,-6-16 1,7 21-9,-1 1 0,1 0 1,-1 0-1,0 0 1,0 1-1,0-1 1,0 0-1,0 1 1,0-1-1,-1 1 1,-3-3-1,4 4-5,0 0 0,1 0 0,-1 0-1,0 0 1,0 0 0,0 1 0,0-1 0,0 1-1,0 0 1,0-1 0,0 1 0,0 0-1,0 0 1,0 0 0,0 0 0,0 1 0,0-1-1,0 0 1,-3 2 0,1-1-15,1 1 0,0-1 1,0 1-1,0 0 0,0 0 0,0 0 0,0 1 1,0-1-1,1 0 0,-1 1 0,1 0 0,0 0 0,-4 6 1,3-4-326,0 0 0,1 0-1,-1 0 1,1 1 0,1-1 0,-1 1 0,1-1 0,-1 8 0,1 7-746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81 10434,'-2'0'579,"-1"1"0,1-1 0,-1 1 1,1-1-1,-1 1 0,1 0 0,0 0 0,0 0 0,-1 0 0,-1 2 0,2-2-363,0 1 0,0-1 0,0 1 0,1 0 0,-1 0 1,1 0-1,-1 0 0,1 0 0,0 0 0,-1 0 0,1 0 0,0 1 0,0-1 0,1 0 1,-1 1-1,0 4 0,-2 7 117,1 1 1,1-1 0,1 1 0,0 0 0,0-1-1,5 22 1,-4-33-311,0 0 0,0-1 0,0 1-1,0 0 1,1-1 0,-1 1 0,1-1-1,0 1 1,0-1 0,0 0 0,0 0 0,0 0-1,0 0 1,0 0 0,1 0 0,-1-1-1,1 1 1,-1-1 0,1 0 0,0 1 0,0-1-1,-1 0 1,1-1 0,0 1 0,4 0-1,-4 0-15,1-1-1,0 1 0,-1-1 1,1 0-1,0 0 1,-1 0-1,1-1 0,0 1 1,-1-1-1,1 0 0,0 0 1,-1 0-1,0-1 0,1 1 1,-1-1-1,0 0 0,1 0 1,-1 0-1,0 0 0,3-3 1,-1-1 1,-1 0 1,1-1-1,-1 1 1,0-1-1,-1 0 1,0 0-1,0 0 1,0 0-1,-1-1 0,0 1 1,0-1-1,-1 1 1,1-15-1,-2 15 6,0 0-1,0 0 0,0 0 0,-1 0 1,0 1-1,-1-1 0,1 0 0,-1 0 1,-1 1-1,1-1 0,-1 1 0,0 0 1,-1 0-1,1 0 0,-8-9 0,6 10-5,0 0-1,0 0 0,0 1 0,-1-1 0,0 1 0,0 1 1,0-1-1,0 1 0,0 0 0,-1 0 0,0 1 0,1 0 1,-1 0-1,0 0 0,0 1 0,0 0 0,0 1 0,-11 0 0,16 0-86,0 0-1,0 1 0,0-1 1,1 1-1,-1-1 0,0 1 0,0 0 1,1-1-1,-3 2 0,4-1 2,-1-1-1,1 1 1,-1-1-1,1 0 1,-1 1-1,1-1 1,0 1-1,-1-1 1,1 1-1,-1 0 1,1-1-1,0 1 1,0-1-1,-1 1 1,1-1-1,0 1 1,0 0-1,0-1 1,0 1-1,0 0 1,0-1-1,0 1 1,0-1-1,0 1 1,0 0-1,0-1 1,0 1-1,0 0 1,0-1-1,1 1 1,-1-1-1,0 1 1,1 0-1,15 21-961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0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11042,'-61'23'8594,"57"-24"-7810,6-1-113,60 5-441,-25 0-158,-15-2-16,-11-1-24,19 2 0,-28-1-7,1-1 1,0 1-1,-1-1 0,1 1 0,-1 0 0,1 0 1,-1 1-1,0-1 0,1 0 0,-1 1 0,0-1 0,3 3 1,-4-2 130,1 1 0,0-1 0,-1 0 0,0 1 0,0-1 1,2 5-1,1 2-170,10 17 77,-8-16-40,-1 0 1,0 1 0,-1 0 0,0 0-1,4 19 1,24 179 453,-7-37-38,11 41 29,-29-171-384,4 60 176,-4-22-17,0-13-335,-7-66 16,0 0 0,0 1 0,0-1 0,0 1 0,0-1 0,0 1 0,0-1 0,-1 0 1,1 1-1,0-1 0,-1 1 0,1-1 0,-2 3 0,1-3 112,-1 0 1,1 0-1,0 0 0,0 0 1,-1 0-1,1 0 1,0 0-1,-1-1 0,1 1 1,-1 0-1,1-1 0,-1 1 1,0-1-1,-1 1 1,-29 4 345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1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45 3393,'-7'-2'694,"0"0"1,1-1-1,0 0 1,-10-6 0,6 3 45,7 4-34,0 1 1,0-1-1,0 0 0,0 0 1,0 0-1,-3-4 1,5 5-225,1 1 1187,0 0-1591,1 0 1,-1-1-1,0 1 0,0 0 1,0 0-1,0 0 0,0 0 1,1 0-1,-1 0 0,0 0 1,0 0-1,0 0 0,0 0 1,1 0-1,-1 0 0,0 0 1,0 0-1,0 0 0,0 0 1,1 0-1,-1 0 0,0 0 0,0 0 1,0 0-1,0 0 0,0 0 1,1 0-1,-1 1 0,0-1 1,0 0-1,0 0 0,0 0 1,1 0-1,8 5 144,0 1-1,0 0 1,0 0-1,0 1 1,-1 0 0,0 0-1,-1 1 1,0 0 0,0 0-1,6 10 1,-7-10-74,38 54 641,45 88 0,-42-69-501,25 50-1,-7-12-101,-34-74-280,-30-44 44,-88-134-3349,37 53 1868,-29-29 421,-21-35 1680,93 133-320,4 7 82,0-1 1,0 0 0,1 0-1,-1 0 1,1 0 0,0-1-1,-1-5 1,3 11-314,0 0 1,0 0-1,0 0 1,0-1 0,0 1-1,0 0 1,0 0-1,0-1 1,0 1-1,0 0 1,0 0-1,0 0 1,0-1-1,0 1 1,0 0 0,1 0-1,-1 0 1,0 0-1,0-1 1,0 1-1,0 0 1,0 0-1,0 0 1,1 0-1,-1 0 1,0-1-1,0 1 1,0 0 0,1 0-1,-1 0 1,0 0-1,0 0 1,0 0-1,1 0 1,-1 0-1,0 0 1,0 0-1,0 0 1,1 0 0,-1 0-1,0 0 1,0 0-1,0 0 1,1 0-1,-1 0 1,0 0-1,0 0 1,0 0-1,1 0 1,-1 0 0,14 6 315,-4 0-184,0 1 0,-1 0 1,0 0-1,0 1 0,14 16 0,-6-3 127,22 36 0,-13-16-90,132 193 346,8-32-303,-86-107-138,-74-88-69,0 0 1,4 9-1,-10-16-23,0 0-1,0 0 1,0 0 0,0 0-1,0 0 1,0 0 0,0 0-1,0 0 1,-1 0 0,1 0-1,0 0 1,0 0 0,0 0-1,0 0 1,0 0-1,0 0 1,0 0 0,0 0-1,0 0 1,0 0 0,0 0-1,0 0 1,0 0 0,0 0-1,-1 0 1,1 0 0,0 0-1,0 0 1,0 0 0,0 0-1,0 1 1,0-1 0,0 0-1,0 0 1,0 0 0,0 0-1,0 0 1,0 0-1,0 0 1,0 0 0,0 0-1,0 0 1,0 0 0,0 0-1,0 1 1,0-1 0,0 0-1,0 0 1,0 0 0,0 0-1,0 0 1,0 0 0,0 0-1,0 0 1,0 0 0,0 0-1,0 0 1,0 0 0,0 0-1,1 0 1,-1 1-1,0-1 1,-7-4-34,-4-4-95,1-1 0,1-1 0,-12-12-1,-26-39-387,40 51 439,-109-151-1118,-46-60-43,144 198 1369,-1 0 1,-1 2 0,-33-28-1,47 45 249,8 7 15,0 3-293,1 0-29,0 0 0,0 0 1,6 9-1,0-2 6,176 248 992,-22-33-709,-101-132-224,92 108-1,-145-194-128,20 23 39,44 65-1,-47-60 20,-26-37-34,-2-3-27,-7-6-49,-12-15-121,-47-66-548,62 82 650,-139-161-1465,84 95 1037,-7-6 580,62 74 113,5 8 63,9 13 84,17 25 123,2-1 0,41 47 0,-21-33-205,77 99 295,-82-87-271,47 93 1,-21-37-75,-59-108-208,-6-10-58,13 20-124,-15-22 29,0-1 0,1 1 0,-1-1 0,0 0 0,0 0 0,1 0 0,-1 0 1,1 0-1,-1 0 0,1 0 0,-1 0 0,1 0 0,0-1 0,1 1 0,5-2-661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22 4513,'-3'-5'9731,"3"4"-9471,0 1 1,0-1-1,0 1 0,0 0 1,0-1-1,0 1 0,0 0 1,0-1-1,-1 1 1,1 0-1,0-1 0,0 1 1,0 0-1,-1-1 0,1 1 1,0 0-1,0 0 1,-1-1-1,1 1 0,0 0 1,0 0-1,-1-1 0,1 1 1,0 0-1,-1 0 0,0 0 1,-3-2-204,0 0 0,-1 1 0,1 0 0,-1 0 0,1 0 0,-1 1 0,-8 0 0,-132 1 197,92 1-195,43-2-44,2 0 7,-1 0 0,0 1 0,1 0 0,-1 0 0,-11 4 0,20-5-9,-1 0-1,1 0 1,-1 0-1,1 0 0,0 0 1,-1 0-1,1 0 1,0 1-1,0-1 1,-1 0-1,1 0 1,0 0-1,-1 1 1,1-1-1,0 0 1,0 0-1,-1 1 1,1-1-1,0 0 1,0 1-1,0-1 1,-1 0-1,1 1 1,0-1-1,0 0 1,0 1-1,0-1 1,0 0-1,0 1 0,0-1 1,0 0-1,0 1 1,0-1-1,0 0 1,0 1-1,0-1 1,0 1-1,0-1 1,0 0-1,0 1 1,0-1-1,0 0 1,1 1-1,-1-1 1,0 0-1,0 0 1,0 1-1,1-1 1,-1 0-1,0 1 1,0-1-1,1 0 1,1 5-33,3 6 83,-1-1 0,0 1 0,-1 0 0,-1 0 0,3 19 0,-4-19 5,0 0-1,-1 0 0,-2 21 1,0-10 5,6 213 414,-3-207-445,6 39 56,16 72 0,-6-45-21,-14-68-58,-1-11 79,0-1 1,5 16-1,-5-25-68,0 0 1,0 0-1,0 0 1,1-1-1,-1 1 1,1-1-1,0 0 0,1 0 1,5 7-1,-5-7-31,34 29-74,-37-32 48,-1-1-1,0 0 0,0 0 0,0 0 1,0 0-1,1 0 0,-1 0 1,0 0-1,0 0 0,1 1 0,-1-1 1,0 0-1,0 0 0,1 0 0,-1 0 1,0 0-1,0 0 0,0 0 1,1 0-1,-1 0 0,0 0 0,0-1 1,1 1-1,-1 0 0,0 0 0,0 0 1,1 0-1,5-7-976,6-11 356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51 9866,'0'-1'137,"-1"1"-1,1-1 1,0 1 0,0-1-1,0 1 1,0-1 0,0 1-1,-1-1 1,1 1 0,0 0-1,0-1 1,-1 1 0,1 0-1,0-1 1,0 1 0,-1-1-1,1 1 1,0 0 0,-1 0-1,1-1 1,-1 1 0,1 0-1,0 0 1,-1-1 0,1 1-1,-1 0 1,1 0 0,-1 0-1,1 0 1,-1 0 0,1 0-1,0 0 1,-1 0 0,1 0-1,-1 0 1,1 0 0,-1 0-1,1 0 1,-1 0 0,1 0-1,-1 0 1,1 0-1,-1 0 1,1 1 0,0-1-1,-1 0 1,0 1 0,-2 0 207,0 1 0,-1 0 1,1 0-1,0 0 1,-4 4-1,1 0-73,1 0 1,-1 1-1,1-1 0,0 1 1,1 0-1,-1 1 1,1-1-1,1 1 0,-4 9 1,5-12-238,0 1 1,1-1 0,0 1 0,0-1-1,0 1 1,1-1 0,-1 1-1,1-1 1,1 1 0,-1-1-1,1 1 1,0-1 0,0 1-1,4 9 1,-4-12-28,1-1-1,0 1 1,-1 0 0,1-1-1,0 1 1,1-1-1,-1 1 1,0-1 0,1 0-1,-1 0 1,1 0 0,-1 0-1,1-1 1,0 1 0,0-1-1,0 0 1,0 0-1,0 0 1,0 0 0,0 0-1,0 0 1,5 0 0,-1-1-1,-1 0 1,1 0-1,0 0 1,-1-1-1,1 0 0,0 0 1,-1 0-1,0-1 1,12-4-1,-10 2 3,-1 0 0,0 0-1,0 0 1,0-1 0,0 0 0,-1 0-1,0 0 1,0-1 0,0 0-1,-1 0 1,9-14 0,-11 14 1,0 1 0,0-1 0,-1 0 0,0 1 0,0-1 0,0 0 1,-1 0-1,0 0 0,0-1 0,0 1 0,-1 0 0,0 0 0,0 0 0,-1-1 0,0 1 0,-2-8 0,2 9 10,0 0 0,-1 0 0,1 1 0,-1-1 0,0 1 0,-1-1 0,1 1 0,-1 0-1,-4-5 1,5 6-7,-1 1-1,1 0 0,-1 0 1,0 0-1,0 0 0,0 0 1,0 1-1,0-1 0,0 1 1,0 0-1,0 0 0,0 0 1,-1 0-1,-4 0 0,1 1-137,-1-1 0,1 2 0,0-1-1,-1 1 1,1 0 0,0 0-1,-1 1 1,1 0 0,0 0-1,1 1 1,-1-1 0,0 2 0,1-1-1,-1 1 1,1 0 0,0 0-1,0 1 1,1 0 0,-1 0-1,1 0 1,0 0 0,1 1-1,-6 7 1,-7 17-963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10410,'0'16'4457,"-4"0"-2112,1 9-633,2 3-304,-2-1-263,0 0-489,2-2-232,-2-2-240,3 6-72,0-3-168,-1-6-304,5 0-1169,-4-6-927,1-9 1448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8802,'2'6'890,"-1"10"1077,-1-16-1899,0 1 0,0-1 0,0 0 0,0 1 0,0-1 0,0 0 0,0 0 0,-1 1 0,1-1 0,0 0 0,0 1-1,0-1 1,0 0 0,-1 0 0,1 1 0,0-1 0,0 0 0,-1 0 0,1 0 0,0 1 0,-1-1 0,1 0 0,0 0 0,-1 0-1,1 0 1,0 0 0,0 0 0,-1 0 0,1 0 0,0 0 0,-1 0 0,1 1 0,0-2 0,-1 1 0,1 0 0,0 0 0,-1 0-1,0 0 1,-1 0 167,0 0 0,-1 0 0,1 0 0,-1 0 0,1 0 0,0 1 0,-1-1 0,1 1-1,0 0 1,-1-1 0,1 1 0,0 0 0,0 0 0,0 1 0,-3 1 0,2-1-35,0 1 1,0-1-1,1 1 1,-1 0-1,1 0 1,-1 0-1,1 1 1,-3 6-1,2-4-86,0-1-1,1 2 1,0-1 0,1 0-1,-1 0 1,1 0 0,0 1 0,1-1-1,0 1 1,0-1 0,1 10-1,-1-13-98,1 0-1,0 0 1,0-1-1,0 1 1,1 0-1,-1 0 1,0-1-1,1 1 1,0 0-1,0-1 1,-1 0-1,2 1 1,-1-1-1,0 0 1,0 0-1,1 0 1,-1-1-1,1 1 1,-1 0-1,1-1 1,0 0-1,-1 1 1,1-1-1,0 0 1,0-1-1,0 1 1,4 0-1,-3 0-10,0-1 0,1 1 0,-1-1 1,0 0-1,1 0 0,-1-1 0,0 0 0,1 1 0,-1-1 0,0-1 0,0 1 0,0 0 1,1-1-1,-2 0 0,1 0 0,0 0 0,0-1 0,4-3 0,-6 4 6,1 0 1,-1-1-1,0 1 0,0-1 0,0 1 0,0-1 0,0 0 1,-1 0-1,1 0 0,-1 0 0,1 0 0,-1 0 0,0 0 0,-1 0 1,1 0-1,0 0 0,-1-1 0,0 1 0,0 0 0,0-1 1,0 1-1,0 0 0,-1 0 0,1-1 0,-1 1 0,0 0 0,0 0 1,0 0-1,0 0 0,-3-4 0,0 1 38,0 1 0,0-1 0,0 1-1,-1 0 1,1 0 0,-1 1 0,-1-1 0,1 1 0,-1 0-1,-6-3 1,8 4 4,-1 1-1,-1-1 1,1 1-1,0 1 1,0-1-1,-1 0 1,1 1 0,-1 0-1,0 1 1,1-1-1,-1 1 1,-9 1-1,13-1-39,-1 1 0,0 0-1,1-1 1,-1 1 0,0 0 0,-4 3-1,7-4-35,-1 0 0,1 1-1,-1-1 1,1 0-1,-1 1 1,1-1 0,-1 0-1,1 1 1,0-1 0,-1 0-1,1 1 1,-1-1 0,1 1-1,0-1 1,0 1 0,-1-1-1,1 1 1,0-1 0,0 1-1,-1-1 1,1 1-1,0 0 1,0-1 0,0 1-1,0-1 1,0 1 0,0-1-1,0 1 1,0 0 0,0-1-1,0 1 1,0-1 0,0 1-1,1-1 1,-1 1-1,0-1 1,0 1 0,1-1-1,-1 2 1,2 0-67,0-1 1,-1 1-1,1-1 0,0 0 0,0 0 1,0 1-1,-1-1 0,1 0 0,1 0 1,-1-1-1,0 1 0,0 0 0,0-1 1,0 1-1,0-1 0,1 0 0,-1 0 1,3 0-1,32-4-271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6 11650,'-1'0'110,"1"0"-1,0 0 0,0 0 0,0 0 1,0 0-1,0 0 0,0 0 0,-1 0 1,1 0-1,0 0 0,0-1 0,0 1 1,0 0-1,0 0 0,0 0 0,0 0 1,0 0-1,-1 0 0,1 0 0,0 0 1,0-1-1,0 1 0,0 0 0,0 0 1,0 0-1,0 0 0,0 0 0,0 0 1,0-1-1,0 1 0,0 0 0,0 0 1,0 0-1,0 0 0,0 0 0,0-1 1,0 1-1,0 0 114,1 0 1,-1 0-1,1-1 1,-1 1-1,1 0 1,-1 0 0,0 0-1,1 0 1,-1 0-1,1 0 1,-1 0-1,1 0 1,-1 0-1,0 0 1,1 0-1,-1 0 1,1 0-1,-1 0 1,1 0-1,36 8 375,-16-4-488,22 2 0,-42-6-101,1 1 0,-1-1 0,0 0 1,0 0-1,1 0 0,-1 1 0,0-1 0,1 1 0,-1-1 1,0 1-1,0 0 0,3 1 0,-4-2-2,1 1 0,-1 0 0,1-1-1,-1 1 1,0 0 0,1 0 0,-1 0 0,0-1 0,1 1-1,-1 0 1,0 0 0,0 0 0,0 0 0,0-1-1,0 1 1,0 0 0,0 0 0,0 0 0,0 0 0,0 0-1,-1 1 1,-3 18 174,1-11-92,2 1 1,-2 10 0,-29 302 361,-4 72 879,35-363-1211,1-14-2,-1 0 1,0-1-1,-1 1 0,-6 20 1,8-35-91,-1-1 0,1 1 1,-1 0-1,0 0 0,0-1 0,0 1 1,0 0-1,0-1 0,0 1 0,0-1 0,-1 1 1,1-1-1,0 0 0,-1 0 0,1 1 1,-1-1-1,1 0 0,-1 0 0,-2 0 1,1 1-21,-1-1 1,0 0 0,1 0 0,-1-1 0,0 1 0,0-1 0,0 0 0,-5 0 0,-2-1 290,0 0 1,0-1-1,-13-4 1,-4-5 249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30 5481,'1'-3'5785,"0"2"-5439,-1 1 0,0-1 0,1 1 0,-1 0 0,0-1 0,0 1 0,1-1 0,-1 1 0,0 0 0,0-1 0,0 1 0,0-1 0,0 1 0,0-1 0,0 1 0,0-1 0,0 1 0,0 0 0,0-1 0,0 1 0,0-1 0,0 1 0,0-1 0,0 1 0,0-1 0,0 1 0,-1 0 0,1-1 0,-1 0 0,-1-1-293,-1 1 1,0 0-1,1 0 0,-1 0 1,0 0-1,0 0 0,0 0 1,0 1-1,0 0 0,-4-1 1,-1 1 6,-2-2-39,0 2-1,0-1 1,0 2 0,0-1-1,0 1 1,0 1 0,0 0 0,-14 4-1,-2 4 17,1 1 0,0 1-1,-38 24 1,64-26 400,1-5-367,0 7-9,-1 1 1,0-1-1,0 0 0,-2 14 0,1-19-30,-11 88 329,1-21-170,9-45-99,1 0 1,8 57-1,-5-66-28,1 0 0,1 0 1,1 0-1,1-1 0,9 19 0,-14-33-19,1 0 0,-1-1 0,1 0 0,0 1 0,0-1 0,0 0 0,1-1 0,-1 1-1,1 0 1,0-1 0,0 0 0,6 4 0,15 7 141,23 18-1,-47-31-190,1 0 0,-1 1 0,1-1 0,-1 0 0,0 1 0,0-1 0,2 3 0,-3-3-1253,0-3 2106,0 1-587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12051,'3'3'4705,"12"6"-2809,5 10-472,0 9 25,2 10-217,-3 9-544,1-2-208,0-1-256,0-3-64,1-7-32,0-3-264,-1-8-1184,0-10 3400,-4 1-1976</inkml:trace>
  <inkml:trace contextRef="#ctx0" brushRef="#br0" timeOffset="1">584 95 10658,'-3'5'1201,"0"1"-1,0 1 1,0-1-1,1 0 1,-3 10-1,-4 36 582,5-26-1615,2-14-11,0 1 1,1 0 0,0 0 0,1 0-1,0 0 1,5 23 0,-5-33-135,1 1 0,0 0 1,0 0-1,1-1 0,-1 1 0,1 0 0,0-1 0,0 0 1,0 1-1,0-1 0,0 0 0,1 0 0,-1 0 1,1 0-1,0-1 0,0 1 0,0-1 0,0 0 0,1 0 1,-1 0-1,0 0 0,1 0 0,-1-1 0,1 1 1,0-1-1,6 1 0,-5-1-20,-1 0 0,1-1-1,-1 0 1,1 0 0,0 0 0,-1-1 0,1 1 0,-1-1-1,1 0 1,-1 0 0,0-1 0,1 1 0,-1-1-1,0 0 1,0 0 0,0 0 0,0-1 0,0 1 0,-1-1-1,1 0 1,-1 0 0,0-1 0,0 1 0,0 0-1,0-1 1,0 0 0,-1 0 0,0 0 0,3-6 0,-2 2-108,0 1 0,-1-1 0,0 0 1,-1 0-1,0 0 0,0 0 1,-1-1-1,0 1 0,0 0 0,-1 0 1,0 0-1,0 0 0,-1 0 1,0 0-1,0 0 0,-1 1 0,-6-14 1,5 12-143,-1 1 1,0 0 0,0 0 0,-1 0-1,0 0 1,0 1 0,-1 0 0,0 0-1,0 1 1,0 0 0,-1 0 0,0 1-1,0 0 1,-15-7 0,19 11 258,0 0 0,0 0 0,1 0 0,-1 1 1,0-1-1,0 1 0,0 0 0,0 0 0,0 0 0,0 1 0,0 0 1,0-1-1,0 1 0,-5 2 0,7-2 1,-1 0-1,1 0 1,0 0 0,0 0-1,0 1 1,0-1 0,0 0-1,0 1 1,0-1 0,1 1-1,-1 0 1,0 0 0,1-1-1,0 1 1,-1 0 0,1 0-1,0 1 1,0-1 0,0 0-1,0 0 1,0 0 0,1 1-1,-1-1 1,0 5 0,3 2-225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52 10074,'-1'-5'1430,"0"2"-597,-1-1 1,1 0 0,-1 1-1,0-1 1,-2-3 0,4 6-756,-1 1 1,1-1 0,-1 1 0,1-1-1,0 1 1,-1 0 0,1-1 0,-1 1-1,1-1 1,-1 1 0,0 0 0,1 0 0,-1-1-1,1 1 1,-1 0 0,1 0 0,-1-1-1,0 1 1,1 0 0,-1 0 0,1 0-1,-1 0 1,0 0 0,1 0 0,-1 0-1,0 0 1,1 0 0,-1 1 0,1-1 0,-1 0-1,0 0 1,1 0 0,-1 1 0,1-1-1,-1 0 1,1 1 0,-1-1 0,1 0-1,-2 1 1,0 2 55,0-1-1,-1 0 0,1 1 0,0 0 1,0-1-1,0 1 0,0 0 1,1 0-1,-1 0 0,1 0 1,0 0-1,0 0 0,-1 4 0,0 4 58,0 0 0,-1 18 0,3-23-154,0-1 0,0 1 0,1 0 0,-1-1 0,1 1 0,1-1 0,-1 1-1,1-1 1,0 0 0,5 10 0,-5-11-28,0 0 0,1-1 0,-1 1 0,1-1-1,0 0 1,0 0 0,0 0 0,0 0 0,1 0 0,-1-1 0,1 1 0,0-1-1,-1 0 1,8 2 0,-9-3-5,1 0-1,-1-1 0,0 1 1,0-1-1,0 0 0,1 1 1,-1-1-1,0 0 0,0-1 1,1 1-1,-1 0 1,0 0-1,0-1 0,1 0 1,3-1-1,-3 1 3,-1-1 0,1 0 0,0 0 0,0 0 0,-1 0 0,1 0 0,-1-1 0,0 1 0,4-6 0,-2 3 7,-1 0-1,0-1 1,0 1-1,-1-1 1,0 1-1,0-1 1,0 0-1,-1 0 1,1 0-1,-1 0 1,0-8-1,-2 8 13,1-1-1,-1 1 1,-1-1-1,1 1 1,-1 0-1,0 0 1,0 0-1,-1 0 1,0 0-1,0 0 1,0 1-1,-1-1 1,0 1-1,0 0 1,-7-8-1,8 11-27,0-1 1,0 1-1,0 0 1,0 0-1,-1 0 0,1 0 1,-1 0-1,1 1 0,-1-1 1,1 1-1,-1 0 0,-4 0 1,5 0-51,0 1 0,0 0 0,-1 0 0,1 0 0,0 1 0,0-1 0,0 1 0,0 0 0,0 0 0,0 0 0,0 0 0,0 1 0,0-1 0,0 1 0,0-1 0,-2 3 0,1-1-260,1 0-1,-1 0 1,1 1-1,0-1 0,0 1 1,0-1-1,0 1 0,1 0 1,-1 0-1,1 0 1,-2 7-1,3-7 121,0 0-1,1 1 1,-1-1 0,1 0-1,1 5 1,-1-7 133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3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56 9018,'-11'-8'3471,"7"4"-2576,0 1 0,0-1 1,-1 1-1,1 1 0,-1-1 0,-6-2 1,9 4-799,1 1 0,-1 0 0,0-1 1,1 1-1,-1 0 0,1 0 0,-1 0 0,0 0 1,1 1-1,-1-1 0,1 0 0,-1 1 1,1-1-1,-1 1 0,1-1 0,-1 1 0,1 0 1,-1-1-1,1 1 0,0 0 0,-1 0 0,1 0 1,0 0-1,0 0 0,0 0 0,-2 2 1,1 0-51,0 0 0,0 1 0,0-1 0,0 0 0,0 0 1,0 1-1,1-1 0,0 1 0,0 0 0,0-1 0,0 1 1,0 0-1,1 0 0,0-1 0,0 1 0,0 0 0,0 0 1,0 0-1,1-1 0,0 1 0,-1 0 0,2-1 0,-1 1 1,0 0-1,1-1 0,-1 0 0,1 1 0,4 5 1,-4-6-45,0 0 1,0-1 0,0 1 0,0-1 0,1 1 0,-1-1 0,1 0 0,-1 0 0,1 0-1,0 0 1,0 0 0,0-1 0,0 1 0,0-1 0,0 0 0,0 0 0,1 0 0,-1 0-1,0-1 1,0 1 0,1-1 0,-1 0 0,0 0 0,1 0 0,-1 0 0,0-1 0,1 1-1,-1-1 1,0 0 0,0 0 0,1 0 0,4-3 0,-4 1 3,0 1 0,0-1 0,0 1-1,-1-1 1,1-1 0,-1 1 0,0 0 0,0-1 0,0 1 0,0-1 0,-1 0-1,0 0 1,0 0 0,0 0 0,0-1 0,0 1 0,-1 0 0,0-1 0,2-7 0,-3 8 8,0 1 0,1-1 0,-1 1 1,-1-1-1,1 1 0,0-1 0,-1 0 1,0 1-1,0 0 0,0-1 1,0 1-1,0-1 0,-1 1 0,0 0 1,1 0-1,-1 0 0,0 0 0,-1 0 1,1 1-1,0-1 0,-1 0 1,1 1-1,-1 0 0,0 0 0,-5-4 1,4 4-3,1 1 0,0 0 1,-1-1-1,1 1 1,-1 0-1,1 1 1,-1-1-1,1 1 0,-1-1 1,1 1-1,-1 0 1,0 0-1,1 1 0,-1-1 1,1 1-1,-1-1 1,1 1-1,-1 1 0,1-1 1,-1 0-1,1 1 1,0-1-1,-4 4 0,2-2-206,1 0 0,0 0 1,0 1-1,0-1 0,0 1 0,0 0 0,1 0 0,-1 1 0,1-1 0,0 1 0,1 0 0,-1-1 0,1 1 0,-3 9 0,4-12-166,1 0 1,0 1-1,-1-1 0,1 0 0,0 0 1,0 1-1,0-1 0,0 0 0,1 3 1,8 18-1723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13251,'-1'0'4873,"-4"8"-3601,-3 14-88,-11 43-71,14-29-113,1 5-416,4 0-176,1-5-168,2-8-64,2-11-120,-4-9-256,2-12-912,-2-9-889,3-8 1185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 12803,'-8'-4'3335,"6"3"-2886,0 0 1,1 1-1,-1-1 0,1 0 1,-1 0-1,1 0 0,0 0 0,-3-3 1,5 4-252,1 0 0,-1 0 1,0 0-1,0 0 1,1 0-1,-1 0 0,0 0 1,0 0-1,1 0 0,-1 1 1,2 0-1,24 10-9,0 1 0,-1 1-1,30 21 1,-53-32-181,0 1 0,0-1-1,0 0 1,-1 1 0,1 0 0,-1 0-1,0 0 1,0 0 0,0 0 0,0 0-1,0 1 1,-1-1 0,1 0 0,-1 1-1,0-1 1,0 1 0,0 5 0,1 4 48,-1 1 1,-1-1 0,-2 20 0,1-13 5,-6 220 298,0-6-127,4-133-153,-10 124 345,12-216-358,-1 0-1,0 0 1,0-1 0,-1 1-1,0-1 1,-5 11 0,6-15-20,-1 0 0,1 0-1,-1-1 1,1 1 0,-1-1 0,-1 1 0,1-1 0,0 0 0,-1 0 0,1 0 0,-1 0 0,0-1 0,0 0 0,-6 3 0,-4-1-188,0 0 1,0-1-1,0-1 1,0-1-1,-26 1 0,-18 1-3073,15 3 1733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6929,'28'15'3504,"-20"-10"3971,-14-8-4058,-7 2-3247,1 0 0,-1 1 0,0 1 1,1 0-1,-15 3 0,6 0 121,0 1 0,-29 12 0,23-7 236,26-11-529,2 7 363,5 10-218,9 31-1,-13-37-98,-1 0 0,0 0-1,0 0 1,-1 0-1,-1 10 1,-12 97 299,-3 60-135,16-161-199,0 0 0,1 0 0,1 0 0,0 0 0,8 26 0,-8-35-6,1 0 0,-1-1 0,1 1 0,1-1 0,-1 0 0,8 9 0,-8-11 0,0-1 0,0 0 1,0 0-1,1 0 0,-1 0 0,1-1 0,0 1 0,0-1 1,-1 0-1,2 0 0,4 1 0,-4-2 4,-1 0 0,1 0-1,-1-1 1,5 1 0,-6-1-2,0 0 1,0 0 0,0 0 0,0 0 0,-1 1 0,1-1-1,0 1 1,0 0 0,-1 0 0,1 0 0,0 0 0,3 3-1,-2-1-263,0 0 0,1 0-1,-1 0 1,1-1 0,6 3-1,-3-2-1684,1-1-1,10 2 0,2 2-33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34 10826,'-14'-6'3534,"12"4"-3223,0 1-1,0 0 1,0 0 0,0 0-1,-1 0 1,1 0 0,0 0-1,-1 1 1,1-1 0,-1 1-1,1 0 1,-1-1 0,1 1-1,-1 0 1,1 1 0,-4-1 0,4 1-195,0 0 0,1 0 1,-1-1-1,0 1 0,0 1 1,1-1-1,-1 0 1,1 0-1,-1 0 0,1 1 1,-1-1-1,1 1 0,0-1 1,0 1-1,-2 2 1,2-1-20,-1 0 0,1 0 0,0 0 0,0 0 0,1 1 1,-1-1-1,1 0 0,-1 6 0,1-2-31,1 0-1,-1 0 1,2 0-1,-1-1 1,1 1-1,-1 0 1,2-1-1,4 10 1,-5-12-58,0-1 0,0 0 1,1 1-1,-1-1 1,1 0-1,0 0 1,0-1-1,0 1 1,1-1-1,-1 1 1,1-1-1,-1 0 0,1 0 1,0 0-1,-1-1 1,1 0-1,0 1 1,0-1-1,0 0 1,0-1-1,5 1 0,-7-1-4,1 0 0,0 1 0,-1-2 0,1 1-1,0 0 1,-1-1 0,1 1 0,0-1 0,-1 0-1,1 0 1,-1 0 0,1 0 0,-1 0-1,0 0 1,1-1 0,-1 1 0,0-1 0,0 0-1,0 1 1,0-1 0,0 0 0,0 0 0,-1-1-1,1 1 1,-1 0 0,1 0 0,-1-1-1,0 1 1,0-1 0,0 1 0,0-1 0,0-3-1,0 0 12,0 0-1,-1 0 1,0 0-1,0 0 1,-1 0-1,0 0 1,0 0-1,0 0 1,0 0-1,-1 1 1,0-1-1,0 0 0,-1 1 1,0 0-1,0-1 1,-4-5-1,5 8-3,-1 0-1,1 0 0,-1 0 0,0 0 1,0 0-1,-1 0 0,1 1 0,0 0 0,-1-1 1,-7-2-1,9 4-9,-1 0-1,0 0 1,0 0 0,0 1-1,0-1 1,0 1 0,0 0 0,0 0-1,0 0 1,0 0 0,0 1-1,0-1 1,0 1 0,0 0 0,0 0-1,-3 1 1,1 0-106,0 1 0,1 0 0,-1 0 0,1 0 0,0 0 0,0 1 0,-7 7 0,5-4-247,1 0 0,0 0 0,0 0 0,-4 9-1,-5 20-515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31 11955,'-42'12'4537,"37"-11"-3609,0 0 0,1-1 0,-10 0 0,12 0-829,1 0 1,0-1-1,-1 1 1,1 0-1,0 0 1,-1 0-1,1 0 1,0 1-1,-1-1 0,1 0 1,0 1-1,-1-1 1,1 0-1,0 1 1,0-1-1,0 1 1,-1 0-1,1-1 1,0 1-1,0 0 0,0 0 1,0 0-1,0 0 1,0 0-1,0 0 1,1 0-1,-1 0 1,0 0-1,1 0 0,-1 0 1,0 2-1,-1 0-73,1-1-1,0 1 1,0 0-1,0-1 0,0 1 1,1 0-1,-1 0 1,1 0-1,0 0 1,0-1-1,0 1 1,0 0-1,0 0 0,0 0 1,1 0-1,-1 0 1,1 0-1,0-1 1,0 1-1,0 0 0,0-1 1,1 1-1,-1-1 1,1 1-1,-1-1 1,1 1-1,2 1 0,-1-1-22,1 0-1,-1 0 0,0 0 0,1-1 1,-1 0-1,1 0 0,0 0 0,0 0 1,0 0-1,0-1 0,0 0 0,0 1 1,0-2-1,0 1 0,1 0 0,-1-1 1,0 0-1,5 0 0,-2-1 2,0 0 0,-1 0 0,1-1 0,0 0 0,-1 0 0,0-1 0,10-4 0,-13 5 0,0 0 0,0 1 0,0-1 0,0-1 0,-1 1-1,1 0 1,-1-1 0,1 1 0,-1-1 0,0 1 0,0-1-1,0 0 1,0 0 0,-1 0 0,1 0 0,1-6 0,-3 7 3,1-1 0,-1 0 1,0 0-1,-1 0 1,1 0-1,0 0 1,-1 0-1,1 0 1,-1 0-1,0 1 1,0-1-1,0 0 1,0 0-1,-1 1 1,1-1-1,-1 1 1,0-1-1,1 1 1,-1 0-1,0 0 1,0 0-1,-3-2 0,-1-1 10,0 0-1,0 0 1,0 1-1,-1 0 0,1 0 1,-1 0-1,-11-3 0,14 6-104,1 0 0,-1 0 0,1 0 0,-1 1 1,1-1-1,-1 1 0,1 0 0,-1 0 0,1 1 0,-8 0 0,9 0-202,-1 0 1,1-1-1,0 1 1,-1 1-1,1-1 1,0 0-1,0 0 1,0 1-1,0-1 1,0 1-1,0 0 1,0-1-1,1 1 1,-1 0-1,0 0 1,-1 3-1,-9 18-1574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10354,'-8'11'4577,"2"3"-1856,6 9-1353,-4 6 24,4 8-319,0 1-281,2-6-464,3-6-120,-1-10-184,3-2-384,-1-14-1385,5-8 1193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 13659,'-10'-3'6051,"2"0"-3786,14 8-1260,3 0-808,1 0 1,1 0 0,12 3-1,-13-5-165,-1 0 0,1 1 1,-1 0-1,0 1 0,10 6 0,-17-9-27,0 0 1,0 0-1,1 0 1,-1 0-1,0 0 0,-1 1 1,1-1-1,0 1 1,-1-1-1,1 1 1,-1-1-1,0 1 1,0 0-1,0 0 0,0 0 1,-1 0-1,1 0 1,-1 0-1,1 0 1,-1 0-1,0 0 0,-1 3 1,0 9 48,-7 29 0,4-26-10,-2 27 0,-9 470 241,11-311 101,3-199-376,1 7 34,-4 22 0,3-31-33,0 1 1,0-1 0,0 1-1,0-1 1,0 0 0,-1 0 0,0 1-1,1-1 1,-1 0 0,0-1 0,-3 5-1,1-4 13,0 0 0,-1 0-1,1 0 1,0 0 0,-1-1-1,1 1 1,-1-1 0,0 0-1,0-1 1,-10 3 0,0-1-49,0-1 0,-22 0 0,18-2-325,0 0 1,0-1 0,-25-6-1,34 5 177,1-1 0,-13-6-1,22 9 174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89 6585,'-1'-40'3424,"1"36"-1927,0 2-487,0-1-1,0 0 0,-1 0 0,1 1 0,0-1 1,-2-3-1,2 6-856,-1-1 0,0 0 1,0 0-1,1 0 0,-1 1 0,0-1 1,0 0-1,0 1 0,0-1 1,0 0-1,0 1 0,-2-1 1,0-1 250,-1 0-258,-1 0 0,1 0-1,0 1 1,-1 0 0,1 0-1,-1 0 1,1 0-1,-1 1 1,-8 0 0,-3 1 48,-24 4 1,-7 1-11,38-6-141,-9 2 39,17-2-76,0 0 0,1 0 1,-1 0-1,1 0 0,-1 0 1,0 1-1,1-1 0,-1 0 1,1 0-1,-1 1 0,1-1 0,-1 0 1,1 1-1,-1-1 0,1 0 1,-1 1-1,1-1 0,0 1 0,-1-1 1,1 1-1,0-1 0,-1 1 1,0 1 6,1-1 1,-1 0 0,1 0-1,-1 0 1,0 0 0,1 0-1,-1 0 1,0-1 0,-2 3-1,3-3-10,0 0 0,-1 0 0,1 0 0,0 1 0,0-1 0,-1 0 0,1 0 0,0 0 0,0 1 0,-1-1 0,1 0 0,0 1-1,0-1 1,0 0 0,-1 0 0,1 1 0,0-1 0,0 0 0,0 1 0,0-1 0,0 0 0,0 1 0,0-1 0,0 0 0,0 1 0,0-1-1,0 1 1,0 0 35,0-1 36,2 4 62,2 8 0,0 0-1,5 23 0,-8-28-89,-1-1 1,0 1-1,0-1 1,0 1 0,-1-1-1,0 0 1,0 1-1,-2 6 1,-19 54 337,-3 15-150,-36 136-40,58-208-191,1 0 1,1 0 0,0 1-1,0-1 1,1 0-1,0 1 1,1-1 0,3 21-1,-2-25-3,0 1 1,0-1-1,1 1 0,0-1 0,0 0 0,0 0 0,1 0 0,0 0 1,0-1-1,0 0 0,1 0 0,0 0 0,0 0 0,6 4 0,21 13 5,-22-15-12,0-1 1,-1 1-1,0 0 1,0 1-1,11 13 1,-18-19-560,-2-2 527,0 0 0,0 0 1,0 1-1,0-1 1,0 0-1,0 0 0,0 0 1,0 0-1,0 0 0,1 0 1,-1 0-1,0 0 0,0 0 1,0 0-1,0 0 1,0 1-1,0-1 0,1 0 1,-1 0-1,0 0 0,0 0 1,0 0-1,0 0 1,0 0-1,0 0 0,1 0 1,-1 0-1,0 0 0,0 0 1,0 0-1,0 0 1,0-1-1,0 1 0,1 0 1,-1 0-1,0 0 0,0 0 1,0 0-1,0 0 1,0 0-1,0 0 0,1 0 1,11-4-797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11114,'10'6'1382,"-1"0"-1,-1 1 0,1 0 0,8 10 0,-14-14-1096,0 1-1,-1 0 1,1 0-1,-1 0 1,0 0-1,0 0 0,0 0 1,0 1-1,-1-1 1,0 1-1,1-1 1,-1 8-1,0 0 300,-2 24 0,0-21-326,-2 3 79,3-18-331,0 0 0,0 0 0,0 1 0,0-1 0,0 0 0,0 0 0,0 0 1,0 1-1,0-1 0,0 0 0,-1 0 0,1 0 0,0 0 0,0 1 0,0-1 0,0 0 0,0 0 1,0 0-1,-1 0 0,1 0 0,0 1 0,0-1 0,0 0 0,0 0 0,0 0 0,-1 0 0,1 0 1,0 0-1,-1 0-1,1-1 0,-1 1 0,1-1 0,0 1 0,-1-1 0,1 1 0,0-1 0,0 0 0,-1 1 0,1-1 0,0 1 0,0-1 0,0 0 0,-1 0 0,0-9-10,-1 0 0,1 0 0,0 1 0,1-1 0,0 0 0,2-10 0,-1 13-7,0 0 0,1 1-1,0-1 1,0 0 0,1 1 0,-1 0-1,7-10 1,-2 1-19,-1 3-40,1 0-1,0 1 1,0-1-1,1 1 1,1 1-1,14-15 1,-19 21 15,0 1 0,0-1 0,0 1 0,1 0 0,-1 1 0,1-1 0,0 1 0,-1 0 0,1 0 1,0 0-1,0 1 0,1 0 0,-1 0 0,0 0 0,0 0 0,1 1 0,-1 0 0,0 0 0,7 1 0,-7 0 129,0 0 0,-1 1 0,1 0 0,0-1 0,-1 1 1,0 1-1,1-1 0,-1 1 0,6 5 0,14 10 355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47 11490,'-1'-14'3880,"1"14"-3811,-1 0 0,1 0-1,0-1 1,0 1 0,0 0 0,0 0 0,0-1-1,0 1 1,0 0 0,0 0 0,0 0 0,-1 0 0,1-1-1,0 1 1,0 0 0,0 0 0,0 0 0,-1 0-1,1-1 1,0 1 0,0 0 0,0 0 0,-1 0 0,1 0-1,0 0 1,0 0 0,-1 0 0,1 0 0,0 0-1,0 0 1,0 0 0,-1 0 0,1 0 0,0 0 0,0 0-1,-1 0 1,1 0 0,0 0 0,0 0 0,-1 0-1,1 0 1,0 0 0,0 0 0,0 0 0,-1 1 0,1-1 3,-1 0 0,0 1 0,1-1 0,-1 0 1,1 1-1,-1-1 0,1 1 0,-1-1 0,1 0 1,0 1-1,-1-1 0,1 1 0,0 0 0,-1-1 1,1 1-1,-1 0 0,0 6 192,0 0 0,0 0-1,1 0 1,0 0 0,0 0 0,1 0 0,0 0 0,0-1 0,3 11-1,-3-12-236,1-1-1,-1 0 1,1 0 0,0 0-1,1 0 1,-1 0-1,1 0 1,-1 0-1,1-1 1,0 1-1,1-1 1,-1 0 0,0 0-1,1 0 1,8 4-1,-10-6-17,0 0-1,0 0 1,0 0 0,1 0-1,-1 0 1,0-1 0,1 1-1,-1-1 1,1 0 0,-1 1-1,0-1 1,1 0 0,-1 0-1,1-1 1,-1 1-1,0 0 1,1-1 0,-1 0-1,0 1 1,1-1 0,-1 0-1,0 0 1,3-2 0,2-2 15,0 0 1,-1-1-1,1 0 1,-1 0-1,6-8 1,-9 10-12,0 0 0,1 0 0,-2-1 0,1 1 0,0-1 0,-1 0 0,0 0 0,0 0 0,-1 0 0,1 0 1,1-10-1,-3 12 0,0 1 0,0-1 0,0 1 0,0-1 0,0 0 0,-1 1 0,1-1 0,-1 1 0,1-1 0,-1 1 0,0-1 0,0 1 0,0-1 0,0 1 0,-1 0 0,1-1 1,-1 1-1,1 0 0,-1 0 0,0 0 0,0 0 0,0 1 0,0-1 0,0 0 0,-4-1 0,3 1 1,1 1 0,-1 0 0,0 0 1,1 0-1,-1 0 0,0 0 0,0 1 0,0-1 0,0 1 0,0 0 1,0 0-1,0 0 0,1 0 0,-1 1 0,-5 0 0,0 1-64,1 1 1,0 0-1,-1 0 0,-7 5 0,10-5-141,0-1 0,1 1 0,-1 0 0,1 0-1,-1 0 1,1 1 0,0-1 0,1 1 0,-1 0-1,1 0 1,-1 0 0,1 1 0,1-1-1,-1 1 1,-4 9 0,-3 13-608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8978,'-20'31'8473,"10"-17"-7569,2 1-1,-8 17 1,15-28-732,-1-1-1,1 1 1,0 0 0,0 0 0,1-1 0,-1 1 0,1 0 0,0 0 0,0 0 0,0 0 0,0 0-1,1-1 1,1 6 0,-2-7-123,1 0 0,0 0 0,0 0 0,0 0 0,0 0 0,1 0 0,-1 0 0,1 0 0,-1 0 0,1-1 0,-1 1 0,1-1 0,0 1 0,0-1 0,0 1 0,0-1 0,0 0 0,0 0 0,0 0 0,0 0 0,3 0 0,-3 0-35,0 0-1,0-1 0,0 1 1,0-1-1,0 0 0,1 0 0,-1 1 1,0-2-1,0 1 0,0 0 1,0 0-1,1 0 0,-1-1 1,0 0-1,0 1 0,0-1 0,0 0 1,0 0-1,0 0 0,0 0 1,0 0-1,0 0 0,-1-1 1,1 1-1,0 0 0,-1-1 0,1 0 1,-1 1-1,0-1 0,1 0 1,-1 0-1,1-2 0,1-3 18,-1 0 0,0-1 0,-1 1 0,1-1 0,-1 1 0,-1-1 0,0-8 0,0 14-21,0 0 0,0 0 0,0 0 0,0 0 0,0 1 0,-1-1 0,1 0 1,-1 0-1,1 0 0,-1 1 0,0-1 0,0 0 0,0 1 0,0-1 0,0 1 0,0-1 0,0 1 0,0-1 0,0 1 0,-1 0 0,1 0 0,-1 0 0,1-1 0,-1 1 0,1 1 0,-1-1 0,0 0 0,1 0 0,-1 1 0,0-1 0,0 0 1,1 1-1,-4-1 0,1 1-72,1 1 1,-1-1 0,1 0 0,0 1 0,-1 0-1,1 0 1,0 0 0,0 0 0,0 1 0,0-1-1,0 1 1,-4 2 0,4-2-278,0 0-1,0 1 1,0-1 0,1 0 0,-1 1-1,1-1 1,0 1 0,0 0-1,0 0 1,0 0 0,0 0-1,-2 4 1,-2 17-973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11755,'4'3'4793,"-9"10"-2457,5 6-760,-1 9-175,-3 4-137,0 2-520,0-3-248,2-8-288,6-6-56,-4-14-728,4-6-504,4-12 672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9450,'-9'1'7461,"19"0"-3657,96 32-2412,-100-30-1237,0 0 0,0 1 0,-1-1 0,11 9 0,0 0 13,20 12 31,-35-24-193,0 0-1,-1 1 1,1-1-1,0 1 1,-1-1 0,1 1-1,0 0 1,-1-1-1,1 1 1,-1-1 0,0 1-1,1 0 1,-1-1-1,1 1 1,-1 0 0,0 0-1,1-1 1,-1 1-1,0 0 1,0 0 0,0 0-1,0-1 1,0 1-1,0 2 1,0-1 27,-1 1 0,0 0-1,0 0 1,0-1 0,-2 6 0,-5 12 155,-1 61 360,5-40-357,0-8-66,0 10 27,-1 55-1,6-72-122,-1 219 124,-2-209-69,-3 0 1,0 0-1,-3 0 1,-19 58-1,-3-23 220,26-62-246,-1-1-1,0 1 0,-1-1 1,0-1-1,-11 12 1,13-15-50,1-2 1,-1 1-1,0 0 1,0-1-1,-1 0 1,1 0-1,0 0 1,-1 0-1,1-1 1,-1 1-1,0-1 1,-9 1-1,3-2-510,-1 1-1,0-1 1,0-1-1,-12-2 1,21 3 249,0-1 1,0 0 0,0 1-1,0-1 1,0 0-1,0 0 1,-4-3 0,4 1 49,-1 1 0,1-1 1,0 0-1,0-1 0,-3-3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294 153 6073,'-3'-7'4555,"2"-10"-3023,1 7-735,0-6-123,1 10-250,-1-1 0,0 1-1,-1 0 1,0 0-1,-1-9 1,1 13-231,0-1-1,0 0 1,0 0 0,-1 1 0,1-1 0,-1 1 0,1-1 0,-1 1-1,0 0 1,0-1 0,0 1 0,0 0 0,0 0 0,-1 1 0,1-1-1,0 0 1,-1 1 0,-4-2 0,2 0-35,0 1 0,-1 0 0,0 0-1,0 1 1,1-1 0,-1 1 0,0 1 0,-7-1 0,7 1-102,0 0 1,0 1 0,0 0-1,0 0 1,1 0-1,-1 1 1,0-1 0,1 2-1,-1-1 1,1 0-1,0 1 1,-7 5-1,6-4-27,1 1-1,-1 0 0,1 0 0,0 0 0,1 1 0,-1-1 0,1 1 0,0 0 0,-5 13 0,-2 6 31,1 0 0,2 1 0,0 0 0,-5 37 0,10-43 19,1-1 0,1 1 0,0 0 0,2 0 0,0 0 1,7 32-1,-4-40-41,-1 0 0,1 0 1,1-1-1,0 0 0,1 0 0,0 0 1,1 0-1,0-1 0,1 0 1,0-1-1,0 0 0,1 0 1,0 0-1,0-1 0,14 8 0,-9-7-91,1 0-1,0-1 1,1-1-1,0 0 1,0-2-1,0 1 1,1-2-1,0 0 1,0-1-1,25 1 1,-34-4-197,-1 0-1,1-1 1,8-1-1,18-7-330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7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38 11747,'31'-7'4464,"-14"6"-2991,6-6-457,-2-2-296,0 1-8,7 4-352,-3 3-88,1 2-768,-6-1-936,-10 1 944</inkml:trace>
  <inkml:trace contextRef="#ctx0" brushRef="#br0" timeOffset="1">1 236 9098,'4'4'4289,"6"-3"-1000,8-1-1985,0 0 24,12-6-16,-6 2-215,1-4-465,0 1-184,-5 1-216,4-1-344,-1 0-1552,2 1 1223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20 7922,'0'-1'600,"0"-1"-1,0 0 1,0 1 0,-1-1 0,1 1 0,-1-1 0,1 1 0,-2-3 0,2 4-495,0 0-1,-1-1 1,1 1 0,0 0 0,-1 0-1,1-1 1,-1 1 0,1 0 0,0 0 0,-1 0-1,1-1 1,-1 1 0,1 0 0,-1 0 0,1 0-1,-1 0 1,1 0 0,-1 0 0,1 0-1,0 0 1,-1 0 0,1 0 0,-1 0 0,1 0-1,-1 0 1,1 1 0,-1-1 0,1 0-1,0 0 1,-1 0 0,1 1 0,-1-1 0,1 0-1,0 0 1,-1 1 0,-4 2 185,1 0 0,0 1 0,0-1-1,0 1 1,0 0 0,1 0 0,0 0 0,-1 0 0,1 1 0,-3 6 0,-1 4-31,0 0 0,-7 22 0,5-2-116,1 1 0,1 0 0,2 0 0,0 59 0,6-14-5,12 81 0,16 45 572,83 299-1,-26-240-79,-53-183-475,46 84 0,-67-145-245,30 42 0,-38-61-343,-3-5-52,-2-10-5,-7-14 1627,-5-9-666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72 3553,'-22'-42'1947,"21"40"-1552,0 0 1,0 0 0,0 0-1,0 1 1,-1-1-1,1 0 1,0 1-1,-1-1 1,1 1 0,-4-3-1,-1-1 2273,6 2 55,0 3-2617,0 0-1,0 0 1,0 0-1,0 0 1,0 0-1,0 0 1,0 0-1,0 0 1,0 0-1,0 0 1,0 0-1,0 0 1,0 0-1,1 0 1,-1 0-1,0 0 1,0 0-1,0 0 1,0 0-1,0 0 1,0 0-1,0 0 1,0 0-1,0 0 1,0 0-1,0 0 1,0 0-1,0 0 1,0 0-1,0 0 1,0 0-1,0 0 1,0 0-1,0 0 1,0 0-1,0 0 1,0 0-1,0 0 1,0 0-1,0 0 1,0 0-1,0-1 1,0 1-1,8 25 989,-4-11-855,-2 1 0,0 0 0,0 0 0,-1 0 1,-2 22-1,-3-6 27,-2 31 320,6-55-696,0 0 0,1 0 0,-1 0 0,1-1 0,1 1 0,3 11 0,3-3-1023,2-6 455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4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45 5049,'-8'-4'6215,"-3"2"-4360,-16 5-630,26-3-1178,-3 1 113,0 0-1,-1 0 1,1 0-1,0 0 1,0 1-1,0-1 0,0 1 1,0 0-1,0 0 1,0 1-1,1-1 1,-1 1-1,1 0 0,0 0 1,-4 3-1,3-1 90,0 1 0,0-1 0,1 1 0,0 0 0,0 0 0,0 0 0,0 1 0,-1 9 0,3-13-174,0 1 0,1-1 0,0 1 0,0-1 0,0 1 0,0-1-1,0 1 1,1-1 0,-1 0 0,1 1 0,0-1 0,0 1 0,0-1 0,1 0 0,-1 0 0,1 0 0,0 0 0,2 4 0,0-2-38,0-1-1,0 0 1,0 1 0,1-1-1,0-1 1,-1 1-1,1-1 1,1 0 0,-1 0-1,0 0 1,1-1 0,-1 0-1,1 0 1,0 0 0,7 1-1,-5-2-21,0 0-1,1 0 1,-1-1 0,0-1-1,1 1 1,-1-1-1,0 0 1,0-1-1,0 0 1,12-5 0,-13 5-15,0-2 0,1 1 1,-2-1-1,1 0 0,0-1 1,-1 1-1,0-1 0,0 0 1,0-1-1,-1 0 1,6-6-1,-8 7 7,0 0 0,0 0 0,0 0 0,-1 0-1,0 0 1,0-1 0,0 1 0,-1-1 0,1 1 0,-1-1 0,0 0 0,-1 1 0,0-1 0,0 0-1,0 0 1,-1-5 0,0 6 6,0 1-1,0 0 0,0-1 1,-1 1-1,1 0 0,-1 0 1,0 0-1,-1 0 0,1 1 0,0-1 1,-1 1-1,0-1 0,0 1 1,0 0-1,0 0 0,-1 0 1,1 0-1,-1 1 0,0-1 1,1 1-1,-1 0 0,0 0 1,0 1-1,-1-1 0,-4-1 1,5 2-116,-1 0 1,0 0 0,0 1 0,0-1-1,1 1 1,-1 0 0,0 0 0,0 1-1,0-1 1,0 1 0,0 0 0,1 0 0,-1 1-1,1-1 1,-1 1 0,1 0 0,-1 1-1,1-1 1,0 1 0,0-1 0,0 1-1,-4 5 1,-11 16-1800,5 0 804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88 9138,'-10'10'2729,"7"-7"-2263,0-1 0,0 1 0,1 0 0,-1 1 0,1-1 0,-1 0 0,1 1 0,0-1 0,1 1 0,-3 7 0,2-4-176,1 1-1,0 0 1,0 0 0,1-1 0,0 1-1,0 0 1,1 0 0,0-1-1,1 1 1,-1 0 0,6 12 0,-6-16-257,1 0 0,0 1 0,1-1 0,-1 0 0,1 0 1,0 0-1,-1 0 0,2-1 0,-1 1 0,0-1 0,1 0 0,-1 0 1,1 0-1,0 0 0,0-1 0,0 1 0,1-1 0,-1 0 1,0-1-1,9 3 0,-7-3-26,1 0 0,0 0 1,0-1-1,-1 0 0,1-1 1,0 1-1,-1-1 0,1-1 1,0 1-1,-1-1 0,0 0 0,10-5 1,-9 4-2,0 0 0,0-1 0,-1 0 0,0-1 0,0 1 0,0-1 0,0 0 1,-1 0-1,0-1 0,0 0 0,5-7 0,-8 10 0,0 0 1,-1-1-1,1 1 0,-1-1 0,0 0 1,1 1-1,-2-1 0,1 0 1,0 1-1,-1-1 0,0 0 1,0 0-1,0 0 0,0 1 0,-1-1 1,0-5-1,-1 3 8,0 1 0,0-1 0,0 1 1,-1 0-1,1 0 0,-1 0 0,0 0 0,-1 0 0,1 0 0,-7-5 1,-2-2 38,-1 1 1,0 1 0,-1 0 0,0 1 0,-1 0-1,-25-11 1,27 14-314,0 2 0,0-1-1,0 1 1,-1 1 0,1 1 0,-1 0-1,0 0 1,-21 1 0,18 4-503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 8730,'-6'1'753,"4"0"-456,0-1 1,1 1 0,-1-1-1,0 1 1,1 0 0,-1-1-1,1 1 1,-3 2 0,3-3-176,1 1 1,-1 0 0,1 0 0,-1-1 0,1 1 0,0 0 0,-1 0-1,1-1 1,0 1 0,0 0 0,0 0 0,-1 0 0,1-1 0,0 1-1,0 0 1,0 0 0,0 0 0,0 0 0,1-1 0,-1 1-1,0 0 1,1 1 0,5 34 2666,3 67-1,0 4-1525,-8-103-1200,-2-5-20,-1-9-77,2-3 18,0 0 0,1 1 0,1-1 0,5-23 0,-6 30 11,3-7-3,0-1 0,0 1 0,1 1 1,1-1-1,0 1 0,1 0 0,0 0 0,18-20 0,-21 27 9,0 0-1,1 1 1,-1-1-1,1 1 1,0 0-1,1 1 0,-1-1 1,0 1-1,9-4 1,-11 6 6,0 0 1,0 0 0,-1 1-1,1-1 1,0 1 0,0-1-1,0 1 1,0 0 0,0 0 0,0 0-1,0 0 1,0 1 0,0-1-1,0 1 1,-1 0 0,1 0-1,0 0 1,0 0 0,-1 0-1,1 0 1,4 4 0,-3-1 45,0-1 0,0 1 1,0 0-1,-1 1 0,0-1 1,0 0-1,0 1 0,0 0 1,-1 0-1,0 0 0,0 0 1,0 0-1,0 0 1,0 8-1,1 2 267,-1 1 0,-1 0 0,0 27 0,-2-31-151,-1 1-1,0-1 1,0 0-1,-6 15 1,12-45-295,-3 14 122,0-1 1,0 1-1,1 0 1,-1-1-1,1 1 0,0 0 1,4-7-1,4-3 0,0-1 0,2 1 0,24-23 0,-26 28 12,1 0 1,0 1-1,19-10 0,-28 17-6,4-4 11,1 2 47,-2 11-1,-3-1-21,0-1 1,0 1-1,0-1 1,-1 1-1,0-1 0,0 8 1,-2 40 228,-1-39-189,2 0 0,1 23 1,6-9-59,-6-27-83,0 0 1,-1 0-1,1 1 0,0-1 0,0 0 0,1-1 0,-1 1 0,0 0 1,3 3-1,-4-5-33,1-1 0,-1 1 0,1 0 0,-1 0 0,1 0 0,-1 0 0,0 0-1,1 0 1,-1-1 0,1 1 0,-1 0 0,0 0 0,1-1 0,-1 1 0,0 0 0,1-1 0,-1 1 0,0 0 0,1-1 0,-1 1 0,0 0 0,0-1 0,1 1 0,-1-1 0,0 0 0,6-5-820,17-13-306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6609,'0'0'3161,"0"0"-1024,0 0-361,0 0-384,0 0-272,0 0-503,0 0-225,0 0-1289,0-2 169,-1 1 280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12 109 8714,'0'-7'10735,"-1"4"-8570,0 6-649,-8 85-1262,9-84-246,0 4 0,-1 0 1,1-1 0,1 1 0,-1 0 0,2 0-1,-1 0 1,5 13 0,-5-18-10,0-1 0,0 1 1,0-1-1,1 0 0,-1 1 1,1-1-1,-1 0 0,1 0 0,0 0 1,0 0-1,0-1 0,0 1 0,0 0 1,0-1-1,0 1 0,1-1 1,-1 0-1,0 0 0,1 0 0,-1 0 1,1 0-1,0-1 0,-1 1 0,6 0 1,-4-1-6,1 0 1,0 0 0,0 0-1,0-1 1,0 1 0,0-1 0,0-1-1,0 1 1,8-4 0,-6 1-2,0 1 0,0-1 0,0-1 0,-1 0 1,11-9-1,-8 5 4,-1 0 0,0-1 1,0 0-1,-1 0 0,0-1 0,-1 1 0,8-21 1,-11 25 7,-1 0 0,0-1 0,-1 0 1,1 1-1,-1-1 0,0 0 1,-1 0-1,0 0 0,0 0 0,-1 1 1,-1-12-1,1 14 2,0 0-1,0 0 1,-1 0-1,0 0 1,1 1 0,-1-1-1,0 1 1,0-1 0,-1 1-1,1 0 1,-1 0 0,0 0-1,0 0 1,0 0 0,0 1-1,0-1 1,0 1-1,-1 0 1,1 0 0,-7-3-1,5 4 6,-1-1 0,1 1 0,-1 0 0,1 0 0,-1 1 0,0-1 0,1 1-1,-1 1 1,1-1 0,-1 1 0,0 0 0,1 0 0,0 0 0,-1 1 0,1 0 0,0 0-1,0 0 1,0 1 0,-8 4 0,8-3-153,-1 0 0,0 0 1,1 0-1,0 1 0,0 0 0,1 0 0,-1 0 0,1 0 1,0 1-1,0 0 0,1 0 0,-1 0 0,2 0 0,-1 0 1,0 1-1,-1 6 0,4-9-238,-1 0 0,1 0-1,0 0 1,0 0 0,1 6 0,5 20-1044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7234,'2'1'3944,"-2"-1"329,7 13-2896,1 14 39,5 47-24,-13-27-280,2 2-479,3-2-161,3-15-216,5-4-80,0-14-120,-1-6-104,-2-8-1369,-9-9-2783,-16-11 2791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37 115 10306,'-2'7'4572,"-6"1"-3565,5-6-324,1 1-542,-1-1 0,1 1 1,0 0-1,0 0 1,0 0-1,1 0 0,-1 0 1,1 0-1,0 0 1,-1 0-1,1 1 0,1-1 1,-1 0-1,0 1 1,1-1-1,0 0 1,0 1-1,0-1 0,0 1 1,1 3-1,0-2-60,0 0 0,1 0 0,0 0 0,0-1 0,0 1 0,0-1 0,1 1 0,0-1 0,0 0 0,0 0 0,0 0 0,7 6 0,-5-6-70,-1 0 0,1-1 0,0 1 0,0-1 0,1 0 0,-1 0 0,0-1 0,1 0 0,0 0 0,10 3 0,-12-5-1,0 1 0,0-1-1,-1 0 1,1 1 0,0-2 0,0 1-1,-1 0 1,1-1 0,0 0-1,-1 0 1,1 0 0,0 0-1,-1-1 1,0 1 0,1-1-1,-1 0 1,6-4 0,-4 1 9,0 0 0,0 0 0,0 0 0,-1-1 1,0 0-1,0 1 0,-1-2 0,0 1 0,0 0 0,0-1 1,0 1-1,-1-1 0,2-11 0,-2 8 30,-1 0 1,0 0-1,0 0 0,-1 0 1,-1 0-1,1 0 0,-2 1 1,-4-21-1,4 25-22,0-1 0,0 1-1,0 0 1,-1 0 0,0 0 0,0 0 0,0 0-1,-1 1 1,0-1 0,-6-5 0,9 8-13,-1 0 0,0 1 1,0-1-1,0 0 1,0 1-1,0 0 0,0-1 1,0 1-1,-1 0 1,1 0-1,0 0 0,-1 0 1,1 1-1,-1-1 0,1 1 1,-1-1-1,1 1 1,-1 0-1,1 0 0,-1 0 1,1 0-1,-1 0 1,1 1-1,-1-1 0,1 1 1,-1 0-1,-2 1 0,-4 2-145,1 1-1,-1 1 0,1-1 0,1 1 0,-14 14 1,6-6-1055,15-13 1137,-1 0 0,1 0 1,-1-1-1,1 1 0,0 0 0,-1 0 1,1 0-1,0 0 0,0 0 0,0 0 0,0-1 1,0 1-1,0 1 0,0-2 41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9 118 7674,'-2'5'1230,"-4"14"1588,6-19-2670,0 1 0,0-1-1,-1 1 1,1-1-1,0 1 1,0-1 0,0 0-1,0 1 1,0-1-1,0 1 1,0-1 0,0 1-1,0-1 1,0 1 0,1-1-1,-1 1 1,0-1-1,0 0 1,0 1 0,0-1-1,1 1 1,-1-1 0,0 0-1,0 1 1,1-1-1,-1 1 1,0-1 0,1 0-1,-1 0 1,0 1 0,1-1-1,0 1 876,-1-2-974,0 1 0,0 0-1,0 0 1,0 0 0,0 0 0,0-1 0,0 1-1,0 0 1,0 0 0,0 0 0,0 0 0,0-1-1,1 1 1,-1 0 0,0 0 0,0 0 0,0 0-1,0 0 1,0-1 0,0 1 0,0 0 0,1 0-1,-1 0 1,0 0 0,0 0 0,0 0 0,0 0 0,0 0-1,1 0 1,-1-1 0,0 1 0,0 0 0,0 0-1,0 0 1,1 0 0,-1 0 0,0 0 0,0 0-1,0 0 1,1 0 0,-1 0 0,0 0 0,0 0-1,0 1 1,0-1 0,1 0 0,-1 0 0,0 0-1,0 0 1,0 0 0,0 0 0,0 0 0,1 0-1,-1 0 1,0 1 0,0-1 0,0 0 0,0 0-1,1 2 25,0-1-1,0 1 0,0 0 0,0 0 0,0-1 1,-1 1-1,1 0 0,0 4 0,0-2-18,0 0 0,0 0 0,1 0-1,1 5 1,52 89 661,-51-91-679,0-1 1,0 1-1,1-1 0,0 0 1,0 0-1,0-1 0,1 1 1,0-1-1,0-1 0,0 1 1,0-1-1,1 0 0,0 0 1,0-1-1,0 0 0,11 4 0,-15-7-34,-1 0 0,0 1-1,0-1 1,1 0 0,-1 0-1,0 0 1,0-1-1,1 1 1,-1-1 0,0 1-1,0-1 1,0 0 0,0 1-1,0-1 1,0 0-1,0 0 1,0-1 0,0 1-1,0 0 1,0-1-1,-1 1 1,3-3 0,3-4-1,-1 0 1,0-1 0,9-15-1,-12 18 2,3-3 6,-1-1-1,-1 0 1,0 0 0,0-1-1,4-18 1,-7 21 6,0 1 0,0 0 0,-1 0 0,0-1 0,0 1 0,-1 0 0,0-1 0,0 1 0,-4-14 0,1 11 16,-1-1 0,0 1 1,0-1-1,-1 2 1,-12-17-1,12 19-11,0 0-1,-1 0 0,1 1 1,-1 0-1,0 0 1,-1 0-1,-12-6 1,16 10-26,0 0 0,0 1 1,0-1-1,-1 1 1,1 0-1,0 0 1,-1 0-1,1 1 0,-1 0 1,1 0-1,0 0 1,-1 0-1,1 1 1,-1-1-1,1 1 0,0 0 1,-1 0-1,1 1 1,0 0-1,0-1 1,0 1-1,0 0 0,-6 5 1,4-2-231,1-1 1,-1 1-1,1 0 1,0 0 0,0 1-1,1 0 1,-1 0-1,1 0 1,1 0-1,-1 0 1,1 1-1,0 0 1,-3 10 0,-3 27-835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6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74 9122,'-61'25'3707,"59"-23"-3473,-1-1 0,0 1 0,1 0-1,-1 0 1,1 0 0,0 0 0,-1 0 0,1 1-1,0-1 1,0 0 0,1 1 0,-1 0-1,0-1 1,-1 7 0,0-2 179,1 0 0,1 0 0,-1 1 0,0 9 0,0 2 423,1-14-600,0 1 0,1 0-1,-1 0 1,1 0 0,1 9 0,-1-13-207,1-1 0,-1 1 0,0 0 1,1-1-1,0 1 0,-1-1 0,1 1 1,0 0-1,-1-1 0,1 0 0,0 1 1,0-1-1,0 1 0,0-1 1,1 0-1,-1 0 0,0 0 0,0 1 1,1-1-1,-1-1 0,1 1 0,-1 0 1,3 1-1,0-1 4,1 0-1,-1 0 1,1 0-1,0 0 1,-1-1-1,1 0 1,0 0 0,7 0-1,-2-1-28,1-1 0,-1 1-1,0-1 1,1-1-1,-1 0 1,10-5 0,-16 6-1,1 0 0,-1 0 1,0-1-1,0 1 1,0-1-1,0 0 1,0 0-1,-1-1 1,1 1-1,-1-1 1,0 1-1,0-1 0,-1 0 1,1 0-1,-1-1 1,4-8-1,-4 6 17,0 0 0,0-1 0,-1 1 0,0 0 0,-1-1 0,0 1 0,0-1 0,-1 1-1,1-1 1,-2 1 0,1-1 0,-5-13 0,4 15 10,-1 0 1,1 1-1,-1-1 1,0 1-1,0-1 1,0 1-1,-1 0 1,0 0-1,0 1 0,0-1 1,-1 1-1,0 0 1,1 0-1,-2 0 1,1 1-1,-7-4 0,9 6-38,0-1-1,0 1 1,-1 1-1,1-1 1,-1 0-1,1 1 0,0-1 1,-1 1-1,1 0 1,-1 0-1,1 1 1,-1-1-1,1 1 0,0 0 1,-1 0-1,1 0 1,0 0-1,0 0 0,-1 1 1,1-1-1,0 1 1,-5 4-1,4-3-327,-1 1 0,1 0 0,-1 0-1,1 0 1,1 1 0,-1 0 0,0-1 0,1 1 0,0 0-1,1 1 1,-1-1 0,-2 9 0,-2 21-1329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13555,'1'13'4881,"6"19"-3857,-6 5-120,-1 15 121,-5 3-193,2-3-392,3-2-96,3-14-144,2-4-80,2-24-392,-3-14-544,8-30 528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8:5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10674,'18'2'2578,"-6"-1"-1785,1 1 0,12 3 0,-20-3-724,0 0 0,-1 0 1,1 0-1,-1 0 1,1 1-1,-1-1 1,0 1-1,6 5 0,5 6 232,-1 0 0,-1 1 0,0 1 0,19 29 0,39 87 587,-70-130-877,47 98 277,26 89-15,-55-129-170,16 82-1,-4 116 78,-26 3 59,-7-166-77,-4 0-1,-22 111 0,18-155 266,-3 0 0,-2 0 0,-2-1 0,-3-1 0,-39 72 0,30-72 592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 9850,'-6'0'892,"-20"0"2624,24 0-3258,1 0 1,-1 1-1,1-1 1,-1 0-1,1 1 1,-1-1-1,1 1 0,-1 0 1,1-1-1,0 1 1,-1 0-1,1 0 1,0 0-1,-2 1 1,3-1-172,-1-1 1,1 1 0,0-1 0,-1 1 0,1-1 0,0 1 0,0-1 0,-1 1 0,1-1 0,0 1-1,0-1 1,0 1 0,0-1 0,0 1 0,-1-1 0,1 1 0,0-1 0,0 1 0,0 0 0,1-1-1,-1 1 1,0-1 0,0 1 0,0-1 0,0 1 0,0-1 0,1 1 0,-1-1 0,0 1 0,0-1-1,1 1 1,-1-1 0,0 1 0,1-1 0,-1 1 0,1-1 0,-1 0 0,1 1 0,1 1-17,0 0 1,1-1 0,-1 1-1,1-1 1,4 2 0,6 1 67,1 0 0,0-2 1,0 1-1,0-2 0,0 0 0,15-1 1,-25 0-126,37-1 210,76-13 0,-90 10-192,72-14 33,26-3-719,-102 20 1349,-23 1-685,1 0-1,-1 0 1,0 1 0,0-1 0,1 0 0,-1 0 0,0 0 0,1 0 0,-1 0 0,0 0-1,0 1 1,1-1 0,-1 0 0,0 0 0,0 0 0,1 1 0,-1-1 0,0 0 0,0 0 0,0 1-1,1-1 1,-1 0 0,0 1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3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11907,'8'6'4440,"13"-4"-3215,9-1-49,7-1 56,5-1-224,8-5-463,3-2-161,9-5-208,0-1-48,-8 2-64,-2 1 88,-21 2-960,-1 5-1025,-22-2 1201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59 11338,'-1'37'5018,"-2"18"-2182,1-24-1373,2-24-1211,0 0-1,0 1 1,0-1 0,1 0-1,0-1 1,3 11-1,-4-16-239,1 1 0,-1-1 1,1 1-1,0-1 0,-1 1 0,1-1 0,0 0 0,0 1 0,-1-1 0,1 0 0,0 0 0,0 0 0,1 0 0,-1 0 0,0 0 0,0 0 0,0 0 0,1 0 0,-1 0 0,0-1 0,1 1 0,-1 0 0,1-1 0,-1 1 0,1-1 0,-1 0 0,1 1 0,-1-1 0,1 0 0,-1 0 0,1 0 0,-1 0 0,1 0 0,-1-1 0,4 0 0,-1 0-11,-1 0 0,1-1 0,-1 0 0,1 1 0,-1-1 0,1-1 0,-1 1 0,0 0 0,0-1 0,0 0 0,-1 1 0,1-1 0,-1 0 0,1-1 0,-1 1-1,0 0 1,0-1 0,2-4 0,-1 1 2,0 0 0,-1 0 0,0 0 0,0 0 0,0 0 0,-1 0 0,0-1 0,0 1 0,-1-9 0,-1 9 10,0 1 0,-1-1 1,1 1-1,-1 0 0,0 0 0,-1-1 0,0 1 1,0 1-1,0-1 0,-1 0 0,1 1 1,-1 0-1,-1 0 0,1 0 0,-7-6 0,7 8-7,0-1-1,-1 1 0,1-1 1,-1 1-1,1 1 0,-1-1 1,0 1-1,0 0 0,0 0 0,0 0 1,0 0-1,-1 1 0,1 0 1,0 0-1,-1 1 0,1 0 0,-1-1 1,-9 2-1,13 0-104,1-1 0,-1 0 0,1 0 1,0 1-1,-1-1 0,1 1 0,0-1 0,-1 1 0,1 0 1,0-1-1,-1 1 0,1 0 0,0 0 0,0 0 0,0 0 1,0 0-1,0 0 0,0 0 0,0 0 0,0 0 0,0 1 1,1-1-1,-1 0 0,0 1 0,1-1 0,-1 0 0,1 1 1,0-1-1,-1 1 0,1-1 0,0 0 0,0 1 0,0-1 1,0 1-1,0 2 0,3 18-1036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11170,'11'-2'1027,"1"1"0,-1 0-1,0 0 1,1 1 0,-1 0-1,14 3 1,68 16-10,-42-7-336,-20-6-385,-1 1 0,46 17 1,-65-19-216,-1 0 0,1 0 0,-1 1 0,0 1 0,-1-1 1,1 1-1,-1 1 0,-1 0 0,0 0 0,8 10 1,-9-9 0,-1 0 0,0 1 0,-1 0 0,0 0 0,0 0 0,-1 1 0,0-1 0,-1 1 0,0 0 0,-1 0-1,0 0 1,-1 0 0,0 0 0,-1 1 0,0-1 0,-3 20 0,-1-9 106,-2 0-1,0 0 0,-1 0 0,-1-1 0,-1 0 1,-1-1-1,-16 26 0,13-24 25,-24 28 1,31-42-239,-1-1-1,0 0 1,0-1-1,0 1 1,-1-2-1,-15 10 1,22-14-89,-1 0-1,1 0 1,0 0-1,-1-1 1,1 1-1,-1 0 1,1-1-1,-1 1 1,1-1-1,-1 0 1,1 0-1,-1 1 1,0-1 0,1 0-1,-1 0 1,1 0-1,-1-1 1,-1 1-1,-8-6-741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2833,'45'16'1256,"-43"-9"-376,-3-3-752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191 368 8026,'29'-22'3318,"-20"16"-519,-8 6-2691,-1 0 0,0 0 0,0 0 0,1 0 0,-1 0 0,0 0 0,0-1 0,0 1 0,1 0 0,-1 0 0,0 0 0,0 0 0,0 0 1,1-1-1,-1 1 0,0 0 0,0 0 0,0 0 0,0-1 0,0 1 0,1 0 0,-1 0 0,0 0 0,0-1 0,0 1 0,0 0 0,0 0 0,0-1 0,0 1 0,0 0 0,0 0 0,0-1 1,0 1-1,0 0 0,0 0 0,0 0 0,0-1 0,0 1 0,0 0 0,0 0 0,0-1 0,-1 1 0,1 0 0,0 0 0,0 0 0,0-1 0,0 1 0,0 0 0,-1 0 0,1 0 0,0-1 1,0 1-1,-8-14 291,0 0 0,0 0 0,-13-14 0,20 27-374,0 0 1,0-1-1,0 1 1,0 0-1,0 0 1,0 0-1,-1 0 0,1 0 1,-1 0-1,1 0 1,0 0-1,-1 0 1,0 1-1,1-1 1,-1 1-1,1-1 0,-1 1 1,0-1-1,1 1 1,-1 0-1,0 0 1,1 0-1,-3 0 1,-2 0 39,0 0-32,0 1-1,0-1 1,0 1 0,1 0-1,-1 1 1,0 0 0,1-1-1,-1 2 1,1-1-1,0 1 1,0-1 0,0 1-1,0 1 1,-5 3 0,5-2-16,-1 0 0,2-1 0,-1 2 0,0-1 0,1 0 0,0 1 0,1 0 0,-1 0 0,1 0 0,0 0 0,-4 12 0,6-11-1,-1 1 1,1-1 0,1 1-1,-1-1 1,1 1 0,1 0-1,-1-1 1,1 1 0,1-1-1,-1 1 1,1-1 0,0 0-1,1 0 1,0 0 0,0 0 0,1 0-1,6 10 1,-5-10-3,-1-1 1,1 1-1,1-1 0,-1-1 1,1 1-1,0-1 0,0 0 1,1 0-1,-1 0 0,1-1 1,0 0-1,0-1 0,1 0 1,-1 0-1,1 0 0,13 2 1,-16-4-14,-1-1 0,0 1 0,0-1 0,0 0 0,0-1-1,0 1 1,1-1 0,-1 0 0,0 0 0,0 0 0,0 0 0,0-1 0,-1 1 0,1-1 0,0 0 0,-1 0 0,1-1 0,-1 1 0,0-1 0,1 1 0,4-7 0,0 0-7,-1-1 0,0 0-1,0 0 1,-1-1 0,0 0 0,-1 0-1,7-19 1,-4 4-2,-1-1 0,5-37-1,-8 18 14,-1-50 0,-4 77 10,1 0-1,-2 1 1,-1-1 0,0 1 0,-1-1 0,-9-24 0,2 20 54,11 23-65,0-1 0,-1 1 0,1 0 0,0-1 0,0 1-1,0 0 1,-1-1 0,1 1 0,0 0 0,0 0 0,-1-1 0,1 1 0,0 0 0,-1 0 0,1-1-1,0 1 1,-1 0 0,1 0 0,0 0 0,-1 0 0,1 0 0,0 0 0,-1-1 0,1 1 0,-1 0 0,0 1 4,1-1 1,-1 1-1,1-1 1,-1 0-1,1 1 1,0-1-1,-1 1 1,1 0-1,-1-1 1,1 1-1,0-1 1,0 1 0,-1-1-1,1 1 1,0 0-1,0 0 1,-6 19 137,1 1 0,1-1 1,1 1-1,1 0 0,0-1 1,2 1-1,4 40 0,2-17 156,2 0-1,23 72 1,-25-99-232,0 0 1,1-1-1,0 0 1,2-1-1,9 16 1,-14-26-77,0 1 1,1-1 0,0-1 0,-1 1 0,1 0 0,1-1 0,5 4 0,-7-6-57,0 0-1,0 0 1,0-1 0,0 1-1,0-1 1,0 0-1,0 0 1,0 0-1,0 0 1,1-1-1,-1 0 1,5 0-1,-5 0-112,-1-1-1,0 1 0,0-1 1,1 0-1,-1 0 0,5-2 1,-2 0-3,-1 0 0,0-1 1,5-3-1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11042,'12'8'2080,"22"11"0,-32-18-1926,1 0 1,-1-1-1,0 0 1,0 1-1,0-1 1,1 0-1,-1 0 1,0 0-1,0 0 1,1 0-1,-1-1 0,0 1 1,0-1-1,0 1 1,1-1-1,-1 0 1,0 0-1,0 0 1,0 0-1,0 0 1,1-2-1,4-1 222,2-1-152,-1-1 1,0 0-1,0 0 1,0-1-1,0 0 0,-1 0 1,0-1-1,-1 0 1,0 0-1,0-1 0,-1 0 1,0 0-1,5-12 1,-4 6-163,0-1 1,-1 0 0,-1 0 0,-1-1-1,0 1 1,-1-1 0,0-21 0,-2 33-8,0 1 0,0-1 0,-1 1 0,0-1 1,0 1-1,0-1 0,0 1 0,-1 0 1,0 0-1,1-1 0,-2 1 0,-2-5 1,4 8-13,-1-1 1,1 0-1,-1 1 1,1-1-1,-1 1 1,0 0 0,1-1-1,-1 1 1,0 0-1,0 0 1,0 0-1,0 0 1,0 1-1,0-1 1,0 0 0,0 1-1,0-1 1,-1 1-1,1 0 1,0 0-1,0 0 1,0 0-1,0 0 1,-1 0 0,1 1-1,0-1 1,-3 2-1,3-2-12,0 1 0,0 0 0,0 0-1,0 0 1,0 0 0,0 1 0,0-1 0,0 1-1,0-1 1,1 1 0,-1-1 0,0 1-1,1 0 1,0 0 0,-1 0 0,1 0 0,0 0-1,0 0 1,0 0 0,0 0 0,0 0 0,1 0-1,-1 1 1,0 2 0,0 6 52,0 0-1,0 0 1,2 20-1,0-13-22,1-1 0,0 1-1,1-1 1,1 0-1,1 0 1,0 0-1,2 0 1,13 27 0,-16-39-59,-1 0 1,0 0-1,1 0 1,0 0 0,0-1-1,1 0 1,6 6-1,-8-9-77,-1 1 0,1 0 0,-1-1 0,1 0 0,0 1 0,0-1 0,0 0 0,-1-1 0,1 1 0,0 0 0,0-1 0,0 0 0,0 1 0,0-1-1,0 0 1,6-1 0,-3-1 162,0 0-1,0 0 0,9-4 1,26-15-112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13579,'-4'20'5289,"-1"9"-3457,1 5-295,1 12-241,1 3-224,3 8-456,4 2-216,7 1-215,4-9-65,8-8-96,2-10-24,4-11-329,1-9-415,-2-13-1392,0-5-4258,-15-10 4330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22 204 11338,'-13'-4'5426,"5"4"-1490,8-2-2431,2 2-25,-2 0-400,0 0-240,12 0-439,12 0-145,37 2-384,-29-5-577,6-6-4904,-1-3 3969</inkml:trace>
  <inkml:trace contextRef="#ctx0" brushRef="#br0" timeOffset="1">760 27 11426,'-11'-6'2659,"-1"1"0,-23-7-1,30 11-2345,1 0 0,-1 1 0,0-1 0,0 1 0,0 0 0,0 0 0,0 0 0,0 1 0,0 0 0,-8 2 0,5 0-112,-1 1 0,1 0 0,0 0 0,1 1 0,-1 0 0,1 0 0,0 1 0,0 0 0,1 0 0,-1 0 0,1 1 0,-5 8 0,3-4-90,1 0 1,1 0-1,0 0 1,1 1-1,0 0 1,0 0-1,-5 25 1,8-21-54,0 1 0,1-1 1,1 0-1,1 1 1,0-1-1,1 0 0,1 0 1,0 0-1,1 0 1,1-1-1,9 21 0,-4-13-30,1-1 0,1 0-1,1-1 1,1-1-1,1 0 1,31 32-1,-35-40-24,1-2-1,0 0 1,1 0-1,0-1 1,1-1-1,16 8 1,-23-13-138,0 0 0,0 0 0,1-1 0,-1 0 0,1 0-1,0-1 1,-1 1 0,1-2 0,0 1 0,0-1 0,-1-1 0,1 1 0,0-1 0,10-3 0,-8 0-91,0 0 0,11-5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261 103 6881,'-6'-7'2726,"5"5"-2020,-1 0 0,1 1 1,-1-1-1,1 0 0,0 0 0,0 0 0,0 0 1,0 0-1,-1-3 0,2 4-507,-2-7 1318,0 1 0,-6-14 1,7 19-1368,-1 0 0,1 0-1,0 0 1,-1 0 0,1 0 0,-1 0 0,1 0 0,-1 1 0,0-1 0,0 1 0,0-1 0,0 1 0,0 0 0,-2-2 0,-1 1-66,0 1-1,1-1 1,-1 1 0,0 0-1,1 0 1,-1 0 0,0 1 0,0 0-1,0 0 1,0 0 0,1 0-1,-1 1 1,0 0 0,0 0-1,1 0 1,-1 0 0,0 1-1,1 0 1,0 0 0,-1 0-1,1 0 1,0 1 0,-5 3-1,0 2-38,0-1 0,0 1-1,0 0 1,-8 12 0,13-15-33,0 1 1,1-1 0,-1 1 0,1 0-1,1-1 1,-1 1 0,1 1 0,0-1-1,-2 9 1,3-3 6,0 0-1,0 0 1,1 0-1,1 0 1,0 0-1,0-1 1,5 19-1,1-8 28,0 0 1,20 39-1,-23-52-39,0-1 1,1 0-1,0 0 1,1 0-1,0 0 1,0-1-1,0 0 0,1 0 1,0-1-1,1 0 1,-1 0-1,1-1 1,15 9-1,-14-10-31,0-1 0,0 0 0,0 0 0,0 0 0,1-1 0,-1-1 1,1 1-1,-1-1 0,1-1 0,18-1 0,-15-1-546,0 0-1,-1-1 1,0-1-1,0 0 1,0 0-1,0-1 1,18-11 0,14-11-1131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14971,'2'-1'508,"0"0"-1,0 1 1,0 0-1,0-1 0,1 1 1,-1 0-1,0 0 1,0 0-1,4 1 1,-4-1-261,1 1 0,0 0 0,-1 0 0,1 0 0,-1 0 0,5 3 0,0 2-85,0 0-1,0 0 0,10 11 1,-12-11 281,79 79 1286,35 39-550,-102-105-1065,-1 0 0,-2 2-1,0 0 1,-1 1 0,-1 0-1,-1 0 1,-1 2 0,-1-1 0,-1 1-1,-1 0 1,-1 1 0,-1 0-1,-2 0 1,2 31 0,-5-33-9,-1 0 0,-5 35 0,5-49-85,-1 0 1,0 0 0,-1-1 0,0 1 0,0-1 0,-1 1 0,0-1 0,-11 15 0,13-21-63,0 1 1,0-1 0,0 0-1,0 0 1,-1-1 0,1 1-1,-1 0 1,0-1 0,1 1-1,-6 0 1,7-1-106,-1 0 1,1-1-1,0 0 1,-1 1-1,1-1 0,-1 0 1,1 0-1,-1 0 1,1 0-1,-1 0 1,1 0-1,0 0 0,-1 0 1,1 0-1,-1-1 1,1 1-1,-1-1 1,1 1-1,0-1 0,-3-1 1,0-6-857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7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67 8234,'-18'-19'4241,"10"6"-481,4 8-1623,4-2-505,10 3-127,8 1-465,14 1-224,15 0-288,5 1-104,14 1-192,-5-1-72,-2-3 0,-11 1-312,-14 0-1072,-2 6-920,-13 12 1175</inkml:trace>
  <inkml:trace contextRef="#ctx0" brushRef="#br0" timeOffset="1">107 254 11522,'-11'6'4962,"10"-1"-2554,11-2-880,6 1-143,14-4-241,10 0-168,10-4-344,9-6-112,-2 1-224,-7-3-120,-6 6-80,-5 4-336,-10 1-1072,-3 1-904,-12 7 1231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14 711 13483,'-13'10'5417,"13"-6"-3577,9 0-31,16 1-609,7-2-152,12-5-288,-3-3-159,7-6-249,7 5-104,-2-5-112,6 2-192,-14 1-1081,-5-6-703,-12 4 1024</inkml:trace>
  <inkml:trace contextRef="#ctx0" brushRef="#br0" timeOffset="1">60 8 10514,'15'-7'5217,"-15"12"-872,3 6-2840,6 25-561,-1 12 64,13 29-8,-1 15-208,6 15-223,4 7-33,-7-7-80,-1-10-104,1-22-152,-6-42-56,-9-16-72,2 1-32,24 14-1072,5-8-369,-1-40 785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218 331 6497,'0'-1'735,"0"-1"0,-1 1-1,1-1 1,0 1 0,0 0-1,-1 0 1,1-1 0,-2-1-1,-7-10 2093,4 9-2315,1 0 0,-1 0 1,-7-5-1,3 4-80,0 0-1,-1 1 1,1-1-1,-19-4 1,24 8-379,-1 0-1,0 0 1,0 0 0,1 0 0,-1 1 0,0 0 0,0 0 0,0 0-1,1 1 1,-1 0 0,0 0 0,-8 2 0,11-1-32,-1-1 0,1 0 0,0 1 0,0 0 0,0-1-1,-1 1 1,2 0 0,-1 0 0,0 0 0,0 0 0,1 1 0,-1-1 0,1 0 0,-1 1 0,1-1 0,0 1 0,-1 4 0,-1 3 31,1 0 1,0 1-1,-1 12 1,2-13-32,1 0 1,0 0-1,1-1 1,0 1-1,2 12 1,-1-18-13,-1 0 1,0 0 0,1 0 0,-1 0-1,1 0 1,4 5 0,-5-7-6,0 0 0,1-1 1,-1 1-1,1-1 0,-1 1 0,1-1 0,0 1 0,-1-1 1,1 0-1,0 0 0,0 0 0,0 0 0,3 1 1,-3-2-5,0 1 1,0-1-1,0 0 1,0 0-1,0 0 1,0 0-1,-1 0 1,1 0-1,0 0 1,0-1-1,0 1 1,0-1-1,0 1 1,-1-1-1,1 0 1,0 0-1,-1 0 1,1 0-1,2-2 1,1-1-5,1-1 0,-1 0 1,7-9-1,-11 13 3,11-14-4,0-1-1,-2 0 0,0 0 0,-1-1 1,-1-1-1,0 1 0,6-25 0,-4 6 12,-1-1 0,6-65 0,-11 17 44,-4 83-37,-2-12 35,2 14-43,0 0-1,0-1 1,0 1-1,0 0 1,0 0 0,0 0-1,0 0 1,0-1-1,0 1 1,0 0 0,0 0-1,0 0 1,0 0-1,-1-1 1,1 1 0,0 0-1,0 0 1,0 0 0,0 0-1,0 0 1,-1 0-1,1 0 1,0 0 0,0-1-1,0 1 1,0 0-1,-1 0 1,1 0 0,0 0-1,0 0 1,0 0-1,0 0 1,-1 0 0,1 0-1,0 0 1,0 0-1,0 0 1,0 0 0,-1 0-1,1 0 1,0 0 0,0 0-1,0 0 1,0 1-1,-1-1 1,1 0 0,0 0-1,0 0 1,0 0-1,0 0 1,0 0 0,-1 0-1,1 1 1,0-1-1,0 0 1,0 0 0,-2 2 34,0 0 1,1 0-1,-1 0 1,1 0 0,0 0-1,0 1 1,-1-1-1,1 0 1,1 1-1,-1-1 1,0 0-1,1 1 1,-2 4 0,1 2 61,-4 16 165,1-1 1,-1 50 0,12 48 342,-6-107-534,2 0-1,-1-1 0,2 0 1,0 1-1,1-1 1,10 21-1,-12-29-135,0-1 0,1 1 0,-1-1-1,1 0 1,0 0 0,0 0 0,1-1 0,0 1 0,-1-1-1,1 0 1,1 0 0,-1-1 0,1 0 0,-1 0 0,1 0-1,0 0 1,10 2 0,-6-3-79,0 0 0,12-1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59:3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67 9746,'-1'-2'806,"-1"0"-1,0 0 0,0 0 1,0 0-1,-1 0 1,1 1-1,0-1 1,0 1-1,-5-2 1,6 2-645,0 1 0,-1 0 0,1 0 0,0 0 0,0 0 1,0 0-1,0 0 0,-1 0 0,1 0 0,0 0 0,0 1 1,0-1-1,0 0 0,0 1 0,-1-1 0,1 1 0,0-1 0,0 1 1,0 0-1,1-1 0,-1 1 0,0 0 0,0 0 0,0 0 1,0-1-1,1 1 0,-1 0 0,-1 2 0,-2 3 1,1 1 0,-1-1 0,1 1 0,0 0 0,1 0 0,0 0-1,0 0 1,0 0 0,0 14 0,0-4-25,1-1 0,1 1-1,4 23 1,-2-25-63,1-1 0,0 0 0,1 0 0,0 0 0,2-1 0,-1 1 0,2-1 0,0 0 0,0-1 0,13 16 0,-14-20-52,1-1 0,-1 0 1,2 0-1,-1-1 0,1 0 0,0 0 0,0 0 0,0-1 1,1-1-1,0 0 0,0 0 0,0 0 0,0-1 0,1 0 1,-1-1-1,14 1 0,-13-2-22,-1 0 1,1-2 0,0 1-1,-1-1 1,1 0-1,-1-1 1,1 0-1,-1-1 1,0 0 0,0 0-1,0-1 1,0 0-1,-1-1 1,1 1-1,7-8 1,-9 7-3,0-1 0,0 0 0,-1 0 0,0-1-1,0 0 1,-1 0 0,0 0 0,0-1 0,0 0 0,-1 0 0,-1 0 0,1 0 0,-1 0-1,0-1 1,-1 0 0,2-11 0,-3 10 13,0 1-1,-1 0 1,0-1-1,0 1 1,-1 0-1,0-1 1,-1 1-1,0 0 1,0 0-1,-1 0 1,0 1-1,-1-1 1,1 0-1,-2 1 1,1 0-1,-9-11 1,1 6 18,0 1 0,-1-1 0,0 2 0,-1 0 0,0 0 0,0 2-1,-1-1 1,-1 2 0,-22-9 0,26 12-17,0 1 0,-1 0 1,1 1-1,-1 0 0,-17 0 0,24 2-81,0 1 1,-1 0 0,1 0-1,0 1 1,0-1 0,0 1-1,0 1 1,0-1 0,1 1-1,-1 0 1,0 0 0,1 1-1,-6 3 1,8-4-20,0 0 0,1 0 0,0 0 1,0 0-1,0 1 0,0-1 0,0 1 0,0-1 0,-2 5 0,0 3-208,-7 20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28 7922,'0'0'639,"0"0"1,0-1 0,0 1 0,0-1-1,0 1 1,0-1 0,0 1 0,0-1-1,-1 1 1,1-1 0,0 1 0,0-1-1,-1 1 1,1 0 0,0-1 0,0 1-1,-1-1 1,-7-2 2334,6 2-2988,0 1-1,0 0 1,0 1 0,0-1 0,0 0 0,-4 1-1,5 0 28,0-1 0,0 1 0,-1-1 0,1 1 0,0 0-1,0-1 1,0 1 0,0 0 0,0 0 0,0 0-1,0 0 1,0 0 0,1 0 0,-1 0 0,0 0 0,0 0-1,0 2 1,-5 6 28,1 0-1,-8 15 1,11-19-26,0 0 1,1 1-1,-1-1 1,1 0-1,0 1 0,0-1 1,1 1-1,0-1 1,0 10-1,1-9 2,-1-1-1,1 1 0,1 0 1,-1-1-1,1 1 1,0-1-1,0 1 1,1-1-1,5 9 0,-5-9-7,1-1 0,0 0 0,0 0 0,0-1 0,1 1 0,-1-1 0,1 0 1,0 0-1,0 0 0,0-1 0,0 0 0,7 3 0,4 0-4,0-1 0,0-1 0,23 3 0,-30-5 0,1-1-1,-1 0 1,1 0-1,-1-1 1,1 0-1,-1 0 1,0-1-1,10-3 1,-16 3 0,0 1-1,0-1 1,0 0 0,0 1-1,0-2 1,0 1 0,-1 0 0,1 0-1,-1-1 1,1 1 0,-1-1-1,0 0 1,0 0 0,3-5-1,-2 0 24,1 0 1,-1 0-1,-1 0 0,3-14 0,-4 16 18,0 1 1,-1-1 0,1 0-1,-1 0 1,-1 1 0,1-1-1,-1 0 1,0 1 0,0-1-1,-1 1 1,0-1 0,1 1-1,-2 0 1,1 0 0,-1-1-1,0 2 1,0-1 0,0 0-1,-1 1 1,1-1 0,-1 1-1,0 0 1,-8-6 0,6 6 1,1 0 0,-1 0 0,0 1 0,0 0 1,0 0-1,-1 0 0,1 1 0,-1 0 1,1 0-1,-1 0 0,0 1 0,0 0 1,0 1-1,1-1 0,-1 1 0,0 1 0,0-1 1,0 1-1,-8 2 0,12-2-68,0 0-1,-1 0 1,1 1-1,0-1 1,0 0 0,0 1-1,0 0 1,1 0-1,-1 0 1,0 0 0,1 0-1,-1 1 1,1-1-1,0 1 1,0-1-1,0 1 1,0 0 0,0 0-1,0 0 1,1 0-1,-1 0 1,1 0 0,0 0-1,0 0 1,0 4-1,-1 0-512,1 1 1,1-1-1,-1 0 0,1 1 0,0-1 0,2 12 0,6 9-842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248 125 8370,'6'-5'5910,"2"-10"-3211,-5 9-1618,3-3 172,-5 7-1105,0 1-1,1-1 1,-1 0 0,0 1-1,-1-1 1,1 0 0,0 0-1,0 0 1,-1 0 0,1 0-1,-1 0 1,0 0-1,1 0 1,-1 0 0,0-3-1,-1 0 102,0 0-1,0 0 1,0 0-1,-4-8 1,4 11-200,0 0 1,1 1-1,-1-1 1,-1 1-1,1-1 1,0 1-1,0-1 1,0 1 0,-1 0-1,1 0 1,-1 0-1,1-1 1,-1 1-1,1 1 1,-4-3-1,-4 3 211,3 1-222,0 0 0,0 1 0,1 0 0,0 0-1,-1 0 1,1 1 0,-6 4 0,-9 4-7,-4 0-12,9-4-21,0 0 0,0 1 1,-23 17-1,35-22-7,0-1 1,0 1-1,0 0 1,0 0-1,0 1 1,0-1-1,1 1 1,-1-1-1,1 1 1,0 0-1,0-1 0,1 1 1,-1 0-1,1 1 1,0-1-1,0 0 1,0 0-1,1 0 1,-1 8-1,1-7 2,1 1-1,0 0 1,0 0-1,1-1 1,-1 1-1,1-1 1,0 0-1,1 1 1,-1-1 0,1 0-1,0 0 1,0-1-1,1 1 1,0 0-1,7 6 1,5 4 7,1-1 1,33 21 0,-39-28 3,-4-2-1,17 10 45,-1 2-1,27 24 0,-37-28 153,-1-1-1,20 29 1,-32-41-178,0 0 1,1 0-1,-1 1 0,0-1 0,0 0 1,1 0-1,-1 1 0,0-1 1,0 0-1,0 1 0,0-1 0,1 0 1,-1 0-1,0 1 0,0-1 1,0 0-1,0 1 0,0-1 0,0 0 1,0 1-1,0-1 0,0 0 1,0 1-1,0-1 0,0 0 0,0 1 1,-12 0 717,11-1-724,-21 0 305,-42 0-232,-102 12-1,115-4-2774,43-9 365,11-2 1004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32 6801,'-3'-5'4773,"1"-5"-2163,-1-1-7,-2 6 3177,0 9-5106,-28 40-158,-42 74 0,49-72-356,-22 49 0,-26 66-20,30-66-94,2-13-15,5-10-32,34-64-30,-10 16-158,12-22 63,0-1 0,0 0 0,0 0 1,0 1-1,0-1 0,0 0 0,0 0 1,0 0-1,-1 0 0,1 0 0,0-1 0,-1 1 1,1 0-1,-3 0 0,4-1 37,-1 0-1,1 0 0,0 0 1,-1 0-1,1 0 0,0 0 1,-1 0-1,1 0 0,-1 0 1,1 0-1,0 0 0,-1 0 1,1 0-1,0 0 0,-1 0 1,1-1-1,0 1 0,-1 0 1,1 0-1,0 0 0,0-1 1,-1 1-1,1 0 0,0 0 1,-1-1-1,-9-14-1357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 8834,'-8'-6'3011,"8"6"-2925,0 0 1,0 0-1,0-1 0,-1 1 1,1 0-1,0 0 1,0 0-1,0 0 1,0 1-1,-1-1 0,1 0 1,0 0-1,0 0 1,0 0-1,-1 0 1,1 0-1,0 0 0,0 0 1,0 0-1,0 0 1,0 0-1,-1 0 1,1 1-1,0-1 0,0 0 1,0 0-1,0 0 1,0 0-1,0 0 1,-1 1-1,0 2 403,0-1 1,0 1-1,0 0 0,1 0 1,-1 0-1,0 3 0,-4 37 997,1-1 1,2 0-1,7 78 0,-3-106-1340,0-1-1,1 1 0,0-1 0,8 22 0,-9-31-125,-1-1 0,1 1 0,0-1 0,0 1 0,0-1 0,1 0 0,-1 1 0,1-1 0,-1-1 0,1 1 1,0 0-1,0-1 0,0 1 0,1-1 0,-1 0 0,1 0 0,-1 0 0,1 0 0,-1-1 0,1 0 0,4 2 0,6-2 1,0 0 0,0 0-1,-1-2 1,1 1-1,0-2 1,23-5-1,-23 4-17,-1-1-1,0-1 1,22-10-1,35-26-54,-56 32 105,6-3 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17948,'1'0'242,"-1"0"-182,0 1-1,1-1 1,-1 0-1,0 0 0,0 0 1,0 0-1,0 0 1,1 1-1,-1-1 0,0 0 1,0 0-1,0 0 1,0 0-1,0 1 0,0-1 1,0 0-1,0 0 1,1 0-1,-1 1 0,0-1 1,0 0-1,0 0 1,0 0-1,0 1 0,0-1 1,0 0-1,0 1 1,0-1 24,6 39 1270,-1 0 0,-2 39 1,0-19-887,1 22-76,8 98 116,-2 36-134,-10-208-402,0-5-4,0 0 0,0 1 1,0-1-1,0 0 1,0 0-1,0 1 0,-1-1 1,1 0-1,-1 0 1,1 1-1,-1-1 0,0 0 1,-2 3-1,3-4 45,0-1 1,0 0-1,0 0 1,0 0-1,0 0 1,0 0-1,-1 0 0,1 0 1,0 1-1,0-1 1,0 0-1,0 0 1,0 0-1,-1 0 0,1 0 1,0 0-1,0 0 1,0 0-1,0 0 1,-1 0-1,1 0 0,0 0 1,0 0-1,0 0 1,0 0-1,0 0 1,-1 0-1,1 0 0,0 0 1,0 0-1,0 0 1,0 0-1,-1 0 1,1-1-1,0 1 0,0 0 1,0 0-1,0 0 1,0 0-1,0 0 1,-1 0-1,1 0 0,0-1 1,0 0 337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11386,'9'20'4465,"2"4"-2376,3 0-689,-3 5 240,-8-6-191,13-6-545,5 5-216,0-13-232,6 4-32,-13-3-96,1-12-72,-2 0-96,3-8-39,3-10-49,-2-1 88,3-10-1105,-1-7-751,3 2 1048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11530,'4'1'5076,"22"7"-3331,-16-2-1226,0-1 0,0 2 0,-1-1 1,17 15-1,33 40 815,-33-34-942,102 99 939,-5-5-366,-8 9-38,-111-125-896,37 51 235,-35-47-229,0 1-1,-1 0 1,0 0 0,3 11-1,-7-19-38,0 1 1,-1 0-1,1-1 0,-1 1 0,0-1 0,1 1 1,-1 0-1,0-1 0,-1 1 0,1 0 0,0-1 0,-1 1 1,-1 4-1,2-6-72,-1 0 1,0 0 0,1 1 0,-1-1-1,0 0 1,1 0 0,-1 0-1,0 0 1,0 0 0,0 0-1,0-1 1,0 1 0,0 0 0,0 0-1,0-1 1,-1 1 0,1 0-1,0-1 1,0 1 0,-1-1 0,1 0-1,0 1 1,0-1 0,-1 0-1,1 0 1,0 0 0,-3 0 0,-14-4-685</inkml:trace>
  <inkml:trace contextRef="#ctx0" brushRef="#br0" timeOffset="1">401 591 10482,'0'2'5365,"3"7"-2972,3 3-1694,0-1-1,1 0 1,1 0 0,0-1-1,0 1 1,1-2-1,0 1 1,20 14 0,-24-20-623,1 0 1,1 0-1,-1-1 1,0 0-1,1 0 1,0 0-1,-1-1 1,1 0-1,0 0 0,0 0 1,0-1-1,1-1 1,-1 1-1,0-1 1,0 0-1,0-1 1,14-2-1,-12 1-34,-1-1 0,1 0 0,-1-1 0,0 0 0,0 0 0,0-1 0,0 0 0,-1-1 0,0 1 0,0-1 0,0-1 0,-1 1 0,0-1 0,0 0 0,9-15 0,24-63 53,-4 6-2035,-22 58 74,-12 21 1810,-1 0-1,0-1 1,0 1 0,1 0 0,-1 0 0,1-1-1,-1 1 1,0 0 0,1 0 0,-1 0 0,0-1-1,1 1 1,-1 0 0,1 0 0,-1 0 0,1 0-1,-1 0 1,1 0 0,-1 0 0,1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5305,'-51'3'2298,"14"-3"2915,36 0-4787,0 0-1,0 0 1,0 1-1,-1-1 1,1 0-1,0 1 1,0-1 0,0 0-1,-2 2 1,2-2 565,1 0-167,0 0-181,2 5 463,0-1-1014,-1-1 0,1 1 0,0-1 0,1 0 1,3 6-1,136 131 1545,-33-43-858,172 159 401,-189-171-812,-82-75-302,1-1 0,0 0 0,20 12 0,-18-12-10,-11-7-47,0-1-1,0 1 1,0-1-1,0 1 1,0-1 0,1 0-1,-1 0 1,0 0-1,4 1 1,-7-3-217,0 1 1,-1-1 0,1 1 0,0-1-1,-1 0 1,1 0 0,0 1-1,-2-3 1,1 1-44,-14-10-514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2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10594,'27'18'6159,"1"-3"-3644,22 15-276,-36-21-1630,0 0-1,1-1 1,27 12-1,-37-18-499,1-1-1,0 1 0,-1-1 1,1 0-1,0 0 1,0 0-1,0-1 0,0 0 1,0 0-1,0-1 1,0 0-1,0 0 0,11-3 1,-15 3-74,1-1 0,0 1 0,-1-1 1,1 1-1,-1-1 0,1 0 0,-1 0 0,0 0 0,0 0 1,0-1-1,0 1 0,0-1 0,-1 1 0,1-1 1,-1 1-1,1-1 0,-1 0 0,2-5 0,0-5-14,0 1-1,0-1 1,0-13-1,-2 20-53,4-57-2249,1 41 1457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15443,'1'0'4319,"10"1"-3922,0 1 1,0 0 0,-1 1 0,1 0 0,-1 1-1,12 5 1,-4-2-148,-1 0-56,25 13 0,-36-17-167,-1 0-1,1 1 0,-1 0 0,0 0 1,0 1-1,-1-1 0,9 11 0,-11-12-17,0 0 0,-1 1-1,1-1 1,-1 0 0,0 1 0,0-1-1,0 1 1,-1 0 0,1-1-1,-1 1 1,0 0 0,0-1-1,0 1 1,0 0 0,0-1 0,-1 1-1,0-1 1,-1 6 0,-3 5 38,0 0 1,-1 0 0,-9 14-1,-14 18 502,29-46-540,0 0 0,0 0 0,0 0 0,0 0 0,0 0 0,-1 1 0,1-1 1,0 0-1,0 0 0,0 0 0,0 0 0,0 0 0,0 1 0,0-1 0,0 0 1,0 0-1,0 0 0,0 0 0,0 1 0,0-1 0,0 0 0,0 0 1,0 0-1,0 0 0,0 0 0,0 1 0,0-1 0,0 0 0,0 0 0,0 0 1,0 0-1,0 1 0,0-1 0,0 0 0,0 0 0,1 0 0,7 0 264,-1 0-49,58-3-29,25-2-106,-61 1-368,0-1 0,32-9 0,-30 5-24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0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 7306,'-16'-15'6349,"19"18"-5156,0 1 0,0 0 1,4 6-1,13 32 31,-15-30-637,10 23 390,-1 1 0,13 61-1,5 77 443,-14-70-955,-4 1-325,-9-89-511,-1-13-461,-3-7-1035,-3-6 770</inkml:trace>
  <inkml:trace contextRef="#ctx0" brushRef="#br0" timeOffset="1">0 488 8842,'0'7'2373,"1"-1"0,2 13 0,6 12 1137,-2-15-1796,15 26 1,-20-38-1574,1 0 0,0 0 0,0 0 0,0-1 0,0 1 0,0-1 0,1 0 0,0 0 0,-1 0 0,1 0 0,0-1 0,1 0 0,4 3 1,-3-3-52,0 0 0,0-1 1,0 1-1,0-1 1,0 0-1,0-1 1,0 1-1,0-1 1,10-2-1,-8 1-101,0 0-1,0-1 0,0 0 0,0-1 0,0 1 1,-1-2-1,1 1 0,-1-1 0,0 0 0,0-1 1,0 1-1,0-1 0,-1-1 0,0 1 1,8-10-1,4-12-949,-12 18-172,0 0-1,9-10 1,-9 14 694,-1 0 1,2 0 0,6-4-1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34 8802,'14'-30'6400,"-14"29"-6352,0 1 1,0 0-1,0 0 1,0 0-1,0 0 1,0 0-1,0 0 0,0 0 1,0-1-1,0 1 1,0 0-1,0 0 1,0 0-1,0 0 1,0 0-1,0 0 0,0 0 1,0 0-1,0-1 1,0 1-1,0 0 1,0 0-1,0 0 0,0 0 1,0 0-1,0 0 1,-1 0-1,1 0 1,0 0-1,0 0 1,0 0-1,0 0 0,0-1 1,0 1-1,0 0 1,0 0-1,0 0 1,-1 0-1,1 0 0,0 0 1,0 0-1,0 0 1,0 0-1,0 0 1,0 0-1,0 0 1,0 0-1,-1 0 0,1 0 1,-5 1 918,4 0-788,1 0 1,-1 0-1,0 0 1,1 0 0,-1 0-1,1 0 1,-1 0-1,1 0 1,-1 0 0,1 0-1,0 1 1,0-1-1,-1 2 1,0 1 184,-10 34 1057,-22 53 1,-26 34-631,-35 42-272,-12 25-241,84-142-254,10-21-282,-18 31 0,29-58-4,0-1 0,0 1-1,0-1 1,0 0 0,0 1 0,0-1-1,0 0 1,0 0 0,0 0 0,-2 2-1,0-11-783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11098,'-3'74'9372,"1"28"-6059,3-88-3077,0 0 1,1-1-1,1 1 0,0-1 1,7 19-1,-8-27-197,0-1 0,0 1 0,1-1 0,-1 1 0,1-1 0,0 0-1,0 0 1,1 0 0,-1 0 0,1-1 0,0 0 0,0 1-1,0-1 1,0-1 0,1 1 0,-1 0 0,1-1 0,5 2 0,-2-2-23,0 0 1,0 0 0,0-1 0,0 0 0,0 0-1,0-1 1,0 0 0,0 0 0,1-1-1,12-3 1,-14 2-84,1 1-1,-1-2 0,1 1 0,-1-1 1,0 0-1,0 0 0,0-1 1,9-6-1,-16 9 145,1 0-1,0 1 1,0-1 0,-1 0 0,1 1 0,0-1 0,-1 0-1,1 0 1,-1 0 0,1 1 0,-1-1 0,1-1 0,-1 1-44,0 0 0,0 0 0,0 1 0,0-1 0,0 0 0,0 0 0,0 1 0,0-1 0,0 0 0,-1 0 0,0-1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4161,'25'-53'2764,"-24"49"-2051,0 0 0,0 0 0,0 1 0,0-7 0,-1 9-431,0 0 0,0 0 0,0 0 1,0 0-1,1 0 0,-1 0 1,0 0-1,0 1 0,1-1 1,-1 0-1,0 0 0,1 0 0,-1 0 1,1 0-1,-1 1 0,1-1 1,0 0-1,-1 0 0,2 0 0,2-3 4800,-5 11-2357,4 5-2108,1 10 312,-4-21-776,0-1-26,0 0-27,0 0-12,0 0-4,0 0 10,-3-16 760,3 14-662,-2-2 24,1 10-93,14 124 12,-11-90-94,1-1 11,6 37-1,21 45 52,0 1-2,19 96 14,-46-203-151,-9-46-3020,-1-10 943,3 20-244,4 20 2290,0 1-1,0-1 1,0 1 0,0-1 0,0 1-1,1-1 1,-1 1 0,0 0-1,0-1 1,1 1 0,-1-1-1,0 1 1,1-1 0,-1 1-1,0 0 1,1-1 0,-1 1-1,1-1 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2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9802,'0'2'742,"0"0"-1,0-1 1,0 1-1,1-1 1,-1 1-1,1 0 1,0 2-1,12 17 1299,-7-12-993,25 38 1987,53 65-1,-83-111-3001,0 0 0,0 0 0,0 0 0,0 0 0,1-1 0,-1 1 0,0 0 0,0-1 0,1 1 0,-1 0 0,0-1 0,1 0 0,-1 1 0,1-1 0,-1 0 0,0 0 0,1 0 0,-1 0 0,1 0 0,-1 0 0,0 0 0,1 0 0,-1-1 0,1 1 0,-1 0 0,0-1 0,1 1 0,-1-1 0,0 0 0,2 0 0,2-2 29,-1 0 0,0 0-1,0 0 1,1 0 0,-2-1 0,7-6 0,-2-1 24,0-1 1,-1 0 0,10-22-1,5-7-173,-3 9-1649,31-37 0,-23 38 704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1368,'0'0'656,"0"0"-360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624 1 2593,'39'8'2387,"-27"-8"49,-12 0-2364,1 0 0,-1 0 0,0 0 1,0 0-1,0 0 0,0 0 0,0 0 0,0 0 0,0 0 0,1 0 0,-1 0 0,0 0 0,0 0 1,0 0-1,0-1 0,0 1 0,0 0 0,0 0 0,0 0 0,0 0 0,1 0 0,-1 0 0,0 0 0,0 0 1,0-1-1,0 1 0,0 0 0,0 0 0,0 0 0,0 0 0,0 0 0,0 0 0,0 0 0,0-1 0,0 1 1,0 0-1,0 0 0,0 0 0,0 0 0,0-1 272,-1 1-1,1-1 1,-1 1 0,1-1-1,-1 1 1,1 0 0,-1-1-1,1 1 1,-1 0 0,1-1-1,-1 1 1,0 0 0,1 0 0,-1 0-1,1-1 1,-1 1 0,0 0-1,1 0 1,-1 0 0,1 0-1,-1 0 1,0 0 0,1 0-1,-2 1 1,-11 1-59,0 0-1,0 2 1,0 0 0,0 0-1,1 1 1,-1 0 0,1 2-1,-17 10 1,-19 14 182,2 3 0,-48 43 0,-74 87 239,117-108-560,25-26-186,-46 41 1,58-61-529,14-10 505,0 0 0,-1 0 0,1 0 1,0 0-1,0 1 0,-1-1 0,1 0 0,0 0 1,0 0-1,-1 0 0,1 0 0,0 0 1,-1 0-1,1 0 0,0 0 0,0 0 1,-1 0-1,1 0 0,0 0 0,-1 0 1,1 0-1,0 0 0,-1 0 0,-1-7-2071,2 5 1839,-3-17-1097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5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 6689,'0'0'186,"0"0"0,0-1-1,0 1 1,0-1 0,0 1-1,0 0 1,0-1 0,0 1-1,0-1 1,0 1 0,0 0-1,0-1 1,-1 1 0,1 0-1,0-1 1,0 1-1,0 0 1,-1-1 0,1 1-1,0 0 1,0-1 0,-1 1-1,0-1 1,1 1-30,0 1-1,-1-1 1,1 0-1,0 0 1,-1 0-1,1 0 1,0 0-1,-1 1 1,1-1-1,0 0 1,-1 0 0,1 0-1,0 1 1,0-1-1,-1 0 1,1 0-1,0 1 1,0-1-1,0 0 1,-1 1-1,-10 22 2531,2 6-1943,0 1 0,3 1-1,0-1 1,-2 57 0,8-79-715,0 0-1,0 1 1,1-1 0,0 0-1,1 0 1,3 12 0,-4-17-26,0 0 0,1 0 0,-1 0-1,1 0 1,-1-1 0,1 1 0,0-1 0,0 1 0,0-1 0,1 1 0,-1-1 0,0 0 0,1 0 0,-1 0 0,1-1-1,0 1 1,0 0 0,0-1 0,5 2 0,4 0 8,0-1 0,0 0 0,19 1 0,1-1 13,-21 0 20,7 0-146,24 0-1,-35-2-126,0 0 0,-1-1 1,1 0-1,0-1 0,0 1 0,-1-1 0,8-4 0,23-11-389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10162,'-12'0'4153,"8"0"-2089,0 5-687,0 14 47,-2 11-184,-2 11-335,-2 9-185,5 10-216,-2 1-72,5 8-224,2-3-88,1-18-88,4-9-24,-3-22-448,-1-10-504,0-10-369,3-5 649</inkml:trace>
  <inkml:trace contextRef="#ctx0" brushRef="#br0" timeOffset="1">1 315 8746,'0'12'4241,"4"12"-1281,5 8-1207,3 6 55,-5 1-344,-2-6-295,5-5-457,-3-10-168,9-6-256,4-5-72,3-12-104,5-6-32,-3-10-16,0-7-264,-1-7-1128,0 2-873,-3 5 1241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11851,'0'0'183,"0"0"1,-1 0-1,1 0 1,0 0 0,-1 0-1,1 1 1,0-1 0,-1 0-1,1 0 1,0 1 0,0-1-1,-1 0 1,1 0 0,0 1-1,0-1 1,0 0-1,-1 1 1,1-1 0,0 0-1,0 1 1,0-1 0,0 0-1,0 1 1,0-1 0,0 0-1,0 1 1,0-1 0,0 0-1,0 1 1,0-1-1,0 0 1,0 1 0,0 0-1,5 12 516,1-4-268,0 0 1,0 0-1,1 0 0,0-1 0,16 13 0,46 33 820,-65-51-1208,269 215 2331,-230-183-2130,-2-2-73,-1 3 1,40 45 0,-79-81-272,0 1-1,-1-1 1,1 1 0,-1-1 0,1 1 0,-1 0-1,0-1 1,1 1 0,-1 0 0,0-1 0,1 1-1,-1 0 1,0 1 0,0-2-33,0 0 0,-1 1 0,1-1 0,0 0-1,-1 0 1,1 0 0,0 0 0,-1 0 0,1 0 0,-1 1 0,1-1 0,0 0 0,-1 0 0,1 0-1,-1-1 1,1 1 0,0 0 0,-1 0 0,1 0 0,-1 0 0,1 0 0,0 0 0,-1 0 0,1-1 0,-16-3-1516</inkml:trace>
  <inkml:trace contextRef="#ctx0" brushRef="#br0" timeOffset="1">399 554 7818,'2'4'3872,"17"5"-863,2 3-792,3-4-185,3 2-216,1-5-487,0-4-241,0-5-456,0-4-112,-3-13-216,-2-10-88,-6-18-224,-4-7-264,-10-1-624,-3 5-368,-11 10-3089,-6 3 2929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38 7490,'-43'-34'3604,"36"30"-1527,4 5-1331,3 6-539,0-6 120,0 79 3862,1-51-3587,2-1 1,8 35-1,-9-57-562,-1 0 1,1 0-1,1 0 0,-1 0 0,1-1 0,0 1 1,0-1-1,0 0 0,8 9 0,-8-11-37,0 0 0,0 0 0,1 0 0,-1-1 0,0 0 0,1 1 0,0-1 0,-1-1 0,1 1 0,0 0 0,0-1 0,0 0 0,0 0 0,0 0 0,8 0-1,-5-1-36,1 0 0,-1 0 0,1-1 0,-1 0 0,1-1-1,-1 0 1,0 0 0,0 0 0,9-5 0,6-4-556,30-21 0,-30 18 366,15-9-410,-6 1-327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7130,'-31'7'3215,"31"-7"-3167,0 0 0,-1 0 1,1 0-1,0 0 0,0 0 1,0 0-1,0 0 0,0 0 1,0 0-1,0 0 0,-1 0 0,1 0 1,0 0-1,0 0 0,0 0 1,0 1-1,0-1 0,0 0 1,0 0-1,0 0 0,0 0 1,0 0-1,0 0 0,0 0 0,-1 0 1,1 1-1,0-1 0,0 0 1,0 0-1,0 0 0,0 0 1,0 0-1,0 0 0,0 1 0,0-1 1,0 0-1,0 0 0,0 0 1,0 0-1,0 0 0,1 0 1,-1 0-1,0 1 0,0-1 0,4 6 1451,0-1-510,1 4-416,0 0 1,-1 1-1,0-1 1,0 1 0,-1 0-1,-1 0 1,0 0-1,1 11 1,2 87 678,-5-67-795,5 57-31,-3-80-383,0 1 1,2-1-1,6 21 1,-9-35-54,0 0 0,1-1 1,0 1-1,0-1 0,0 1 1,5 6-1,-7-19-1724,-12-27-2385,6 21 2753,-6-21-349</inkml:trace>
  <inkml:trace contextRef="#ctx0" brushRef="#br0" timeOffset="1">1 34 9026,'3'-3'1060,"1"1"0,0-1 1,0 1-1,0 0 0,8-2 0,-6 2-485,0 1-1,1 0 1,-1 0 0,1 1-1,12 0 1,11 3 161,0 1 0,0 2 0,42 13 0,-69-18-714,2 1 11,-1-1 1,0 0-1,0 1 1,7 4-1,-10-6-27,-1 0 0,1 0 0,-1 1 0,1-1 0,-1 1 0,1-1 0,-1 1-1,0-1 1,1 0 0,-1 1 0,1 0 0,-1-1 0,0 1 0,1-1 0,-1 1 0,0-1 0,0 1-1,0-1 1,1 1 0,-1 0 0,0-1 0,0 1 0,0 0 0,0-1 0,0 1 0,0-1 0,0 1-1,0 0 1,0-1 0,-1 1 0,1 0 0,0-1 0,0 1 0,0-1 0,-1 1 0,1-1-1,0 1 1,-1-1 0,1 1 0,-1 0 0,-1 2 22,0-1 0,-1 0 0,1 1 0,-1-1 1,0 0-1,-5 2 0,-5 5 44,2-2-32,-1 0 0,1-1 0,-17 6 0,-1 0-114,19-8-228,1-1-1,-1 0 1,-14 3 0,1-1-1456,7-4-734,1-1 1013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79 4753,'-1'-6'1128,"-1"0"0,1 0-1,-1 0 1,0 0 0,-3-6 0,4 10-846,-1-1 1,1 1-1,0 0 1,-1 0-1,0 0 0,1 0 1,-1 0-1,0 0 1,0 1-1,0-1 1,-1 1-1,1-1 1,0 1-1,-4-2 1,0 1-11,0 0 0,0 1 0,-1 0-1,1 0 1,0 1 0,0-1 0,0 1 0,0 1 0,-9 0 0,5 1-9,-1 0 1,0 1-1,1 0 0,-16 7 0,18-6-193,1 0 0,0 0 0,0 1-1,0 0 1,1 0 0,-1 1 0,1 0 0,1 0-1,-1 0 1,1 1 0,0 0 0,1 0 0,-1 0-1,1 0 1,1 1 0,-1-1 0,1 1-1,1 0 1,-1 0 0,2 0 0,-1 1 0,1-1-1,0 0 1,0 1 0,1-1 0,1 0 0,-1 1-1,1-1 1,0 0 0,1 0 0,0 1 0,5 10-1,-3-11-40,0 0-1,0 0 1,1 0-1,0-1 0,1 0 1,-1 0-1,2 0 0,-1-1 1,1 1-1,-1-2 1,2 1-1,14 9 0,-11-9-12,0-1-1,1 1 1,-1-2-1,1 0 1,0 0-1,0-1 1,0 0-1,23 1 1,-21-4-13,0-1 1,-1 0 0,1-1 0,-1 0 0,1-1-1,-1-1 1,0 0 0,0-1 0,-1 0 0,1-1 0,-1 0-1,0-1 1,-1-1 0,17-12 0,-22 14 2,1 0 1,-1 0-1,0-1 1,0 1-1,0-1 1,7-13-1,-10 14 10,0 0-1,-1 0 1,1 0 0,-1 0-1,0 0 1,-1-1-1,0 1 1,0 0 0,0-13-1,-1 10 28,-1 1 0,0-1 0,-1 1 0,1-1 0,-2 1 0,1 0 0,-1 0 0,-1 0-1,1 0 1,-1 1 0,-1-1 0,1 1 0,-1 0 0,-1 0 0,1 1 0,-1 0 0,0 0 0,0 0 0,-12-8 0,12 10 18,-1-1 0,0 1 0,0 1 1,0-1-1,0 1 0,0 0 1,-1 1-1,1 0 0,-1 0 1,1 0-1,-1 1 0,0 0 1,0 1-1,0 0 0,1 0 0,-1 0 1,0 1-1,0 1 0,1-1 1,-1 1-1,-12 5 0,15-5-3,0 1 0,0 0 0,0 0 0,0 0 0,1 1 0,-1-1 0,1 1 0,-6 8 0,7-9-221,1 0 0,-1 0 0,1 0-1,0 1 1,1-1 0,-1 1-1,0-1 1,1 1 0,0 0-1,0-1 1,0 1 0,0 0-1,0 6 1,2-5-2004,4-4 785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8898,'-1'1'300,"1"-1"1,0 1-1,0 0 0,0 0 1,0-1-1,0 1 1,0 0-1,0-1 0,0 1 1,0 0-1,0 0 1,0-1-1,0 1 0,1 0 1,-1-1-1,0 1 1,0 0-1,1-1 0,0 2 1,10 9 307,-5-4 128,149 135 4564,-117-112-4664,1-2 0,57 30 0,-44-31-344,0-3 0,2-2 1,91 24-1,-91-32-572,-53-13 330,9 0-1326,-10-1 1115,0-1-1,0 1 0,0-1 1,0 1-1,0-1 0,0 1 1,0-1-1,-1 1 1,1-1-1,0 1 0,0 0 1,0-1-1,0 1 0,-1-1 1,1 1-1,0-1 0,0 1 1,-1 0-1,0-1 0,-5-13-1010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8650,'14'17'4353,"-8"-1"-800,10 0-1921,-2-7 32,0 0-223,15 2-241,6-4-432,-3-7-168,1-4-240,-2-3-72,1-9-128,-6-4-32,-6-10-160,-4-1-304,-8 0-912,-4-2-816,-5 8 1231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10146,'1'18'4185,"5"-6"-1952,2 2-585,5 8-128,2 4 33,0 12-353,5 10-264,2 4-400,-1 3-104,0-8-224,-3-7-96,-1-9-112,-4-8-328,-7-15-848,-2-7-760,-11-13 1119</inkml:trace>
  <inkml:trace contextRef="#ctx0" brushRef="#br0" timeOffset="1">14 316 10434,'3'15'4793,"4"1"-1880,5 0-1073,1 2 1,7 5-425,4 0-256,1-5-480,4-1-152,-1-9-183,-2-5-113,4-10-152,-2-8-8,4-15-713,-8-6-543,7-13-1584,4-3 1591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0 14235,'-14'19'5425,"-6"10"-4008,0 4-377,-15 9-408,2 0-216,-8 5-272,-2 2-64,7 4-80,6-1-8,4-9-512,6-11-456,7-16 1552,2-6-784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9834,'0'0'167,"0"0"-1,0 0 1,-1 0-1,1 0 1,0 0-1,0 0 1,-1 0-1,1 0 1,0 1-1,0-1 1,0 0-1,-1 0 1,1 0-1,0 0 1,0 0-1,0 0 1,-1 1-1,1-1 1,0 0-1,0 0 1,0 0-1,0 0 1,-1 1-1,1-1 1,0 0-1,0 0 1,0 1 0,0-1-1,0 0 1,0 0-1,0 0 1,0 1-1,0-1 1,0 0-1,0 0 1,0 1-1,0-1 1,0 0-1,0 0 1,0 1-1,0 15 1826,0-10-1113,1 15 619,-1 6-119,1-1 0,10 53 0,-10-76-1352,0 0 1,0-1 0,0 1-1,0 0 1,0 0 0,0-1 0,1 1-1,-1-1 1,1 1 0,0-1-1,0 0 1,0 1 0,0-1-1,0 0 1,0-1 0,1 1-1,-1 0 1,0 0 0,1-1-1,0 0 1,-1 1 0,1-1 0,0 0-1,4 1 1,10 1-4,-1-1-1,0-1 1,0 0 0,19-3 0,-30 2-160,1 0 0,0-1 1,-1 0-1,1 0 0,0-1 1,-1 0-1,0 0 1,1 0-1,-1 0 0,0-1 1,0 0-1,4-3 1,9-12-443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3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79 8458,'-6'-51'4109,"5"49"-3546,1-1 0,-1 1 0,1 0 1,-1 0-1,0-1 0,-2-3 0,-5-1 2319,8 7-2807,-1 0 1,1 0-1,0 0 1,0 0-1,0 0 1,0 0-1,-1-1 1,1 1-1,0 0 1,0 0-1,0 0 1,-1 0-1,1 0 1,0 0-1,0 0 1,0 0-1,-1 0 1,1 0-1,0 0 1,0 1-1,0-1 1,-1 0-1,1 0 1,0 0-1,0 0 1,0 0-1,-1 0 0,1 0 1,0 0-1,0 1 1,-1 0 9,1-1 0,-1 1 0,1 0 1,0 0-1,-1-1 0,1 1 0,0 0 0,0 0 1,0 0-1,0 0 0,0 0 0,-1 0 0,0 28 132,1-1 0,4 30 0,-2-37-89,1 1-1,2-1 1,8 27-1,-9-36-85,0 0-1,1-1 0,1 0 1,0 0-1,0 0 1,13 15-1,-15-21-44,0-1-1,1 0 1,-1 0 0,1 0-1,0 0 1,0-1-1,0 0 1,0 0-1,0 0 1,1 0 0,6 1-1,-8-3-68,0 0 0,0 0 0,0 0 0,0-1 0,0 0 0,0 0-1,0 0 1,0 0 0,0 0 0,0-1 0,0 0 0,0 0 0,0 0 0,-1 0 0,1-1-1,0 1 1,4-4 0,-3 2-2,-1 0-1,0 0 0,-1 0 1,1 0-1,0-1 0,2-4 0,1-2-154,9-15-1,-16 24 227</inkml:trace>
  <inkml:trace contextRef="#ctx0" brushRef="#br0" timeOffset="1">7 133 12523,'-7'2'5129,"10"7"-2665,8 0-783,7 1-281,9-2-216,11-6-576,8-2-176,9-9-208,1-4-7,-4-7-1082,-5 0 145,-18 8 328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2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44 4305,'0'-8'10508,"1"-4"-5824,1-6-2626,-2 18-2020,0-1 0,0 1 0,-1 0-1,1 0 1,0-1 0,0 1 0,0 0 0,0 0 0,0-1-1,0 1 1,-1 0 0,1 0 0,0-1 0,0 1-1,0 0 1,-1 0 0,1 0 0,0-1 0,0 1-1,-1 0 1,1 0 0,0 0 0,0 0 0,-1 0-1,1 0 1,0 0 0,-1-1 0,1 1 0,0 0-1,0 0 1,-1 0 0,1 0 0,0 0 0,-1 0-1,1 0 1,0 0 0,0 0 0,-1 1 0,1-1-1,0 0 1,-1 0 0,1 0 0,0 0 0,0 0 0,-1 1-1,-3 0-28,0 1 0,0-1 0,0 1 0,-6 4-1,-78 58 28,51-36-12,-33 29 40,69-57-70,0 1 0,0 0-1,0-1 1,1 1-1,-1 0 1,0-1 0,1 1-1,-1 0 1,1 0-1,-1 0 1,1-1 0,-1 1-1,1 0 1,-1 2-1,1-2 2,1 0 0,-1 0 0,0 0 0,1 1 0,-1-1 0,1 0-1,-1 0 1,1 0 0,0 0 0,-1 0 0,1 0 0,0-1-1,1 3 1,11 13 29,0 1-1,-1 0 1,-1 0-1,-1 2 0,-1-1 1,0 1-1,-2 0 1,8 28-1,45 136 64,-46-150-32,0-1 0,3-1 0,28 42 0,-43-70-43,0-1 0,0 1 0,1-1 0,-1 1-1,0-1 1,1 0 0,-1 0 0,4 2 0,-5-3-37,0-1 0,0 1 0,1-1 0,-1 1-1,0-1 1,0 0 0,0 1 0,0-1 0,1 0 0,-1 0-1,0 0 1,0 0 0,0 0 0,0 0 0,1-1 0,-1 1-1,0 0 1,0 0 0,0-1 0,0 1 0,0-1 0,0 1-1,0-1 1,0 1 0,2-2 0,12-12-587,2-4 228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94 9898,'-4'-6'1493,"0"0"-500,0 0 1,0 0-1,-8-7 1,12 12-874,-1 0 0,1 0 0,-1 1 0,1-1 0,-1 1 0,0-1 0,1 0 0,-1 1 0,0-1 0,0 1 0,1 0 0,-1-1 0,0 1 0,0 0 0,0-1 0,0 1 0,0 0 0,1 0 0,-1 0 0,0 0 0,0 0 0,0 0 0,0 0 0,0 0 0,0 0 0,1 0 0,-1 0 0,0 0 0,0 1 0,0-1 0,0 0 0,1 1 0,-1-1 1,0 0-1,0 1 0,0 0 0,-1 1-32,1-1 0,0 0 0,0 1 0,0-1 0,0 1 0,1 0 1,-1-1-1,0 1 0,1 0 0,-1-1 0,1 1 0,0 0 0,-1 0 1,1 0-1,0-1 0,0 4 0,0 1 32,1 1 0,0 0 0,1 7 1,-1-8-86,1 0-1,0 0 1,0 0 0,0-1 0,1 1 0,-1-1 0,5 6-1,-6-8-28,1-1-1,0 0 0,0 0 0,-1 0 0,1 0 0,0-1 0,1 1 0,-1-1 0,0 1 0,0-1 0,1 0 0,-1 1 0,1-1 0,-1 0 0,1-1 0,-1 1 1,1 0-1,-1-1 0,4 1 0,-3-1-2,1 0 0,-1 0 0,0 0 1,1 0-1,-1 0 0,0-1 0,1 0 0,-1 1 1,0-1-1,0 0 0,0-1 0,0 1 0,0-1 1,0 1-1,0-1 0,0 0 0,0 0 1,-1 0-1,1 0 0,-1-1 0,0 1 0,0 0 1,1-1-1,-1 0 0,-1 0 0,3-4 0,-1 1-11,0-1-1,-1 0 0,1 1 0,-2-1 0,1 0 0,-1 0 0,0 0 0,0-1 0,-1 1 0,0 0 0,0 0 0,-1 0 0,0 0 1,0 0-1,-4-10 0,5 15-2,-1 0 0,0 0 1,0 1-1,0-1 0,0 0 0,0 0 1,0 1-1,-1-1 0,1 1 1,0-1-1,-1 1 0,1-1 1,-1 1-1,0 0 0,1 0 0,-1 0 1,0 0-1,-3-1 0,3 1 6,-1 1-1,1-1 0,0 1 1,-1 0-1,1 0 0,-1 0 1,1 0-1,-1 0 0,1 0 1,-1 1-1,1-1 0,-1 1 1,-2 1-1,0 0-202,1 0 1,0 0-1,0 0 1,0 1 0,0-1-1,0 1 1,-3 4-1,4-5-341,1 1-1,-1 0 1,1-1 0,0 1-1,-1 1 1,1-1 0,1 0-1,-3 6 1,-2 14-1526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16 6225,'-2'-2'1176,"0"0"-1,0 0 0,-1 1 0,1-1 0,-1 1 1,1-1-1,-1 1 0,-3-1 0,5 2-1033,1-1-1,-1 1 1,1 0-1,-1 0 0,1 0 1,-1 0-1,1 0 0,-1 0 1,1 0-1,-1 1 1,1-1-1,-1 0 0,1 0 1,0 0-1,-1 0 0,1 1 1,-1-1-1,1 0 1,-1 0-1,0 1 0,1 0-79,-1 0 0,0 0-1,1 0 1,-1 0-1,1 0 1,-1 0 0,1 0-1,-1 0 1,1 0-1,0 0 1,0 0 0,0 0-1,-1 2 1,1 1 0,0 0 0,0 0 0,0 0 1,0-1-1,1 1 0,-1 0 0,1 0 0,0 0 1,3 6-1,-4-9-58,0 0 1,1 0 0,0 0-1,-1 0 1,1 0 0,-1 0-1,1 0 1,0 0 0,0 0 0,0-1-1,-1 1 1,1 0 0,0-1-1,0 1 1,0 0 0,0-1-1,0 1 1,0-1 0,0 1-1,1-1 1,-1 0 0,0 1-1,0-1 1,0 0 0,0 0-1,0 0 1,0 0 0,1 0-1,-1 0 1,0 0 0,0 0-1,0-1 1,0 1 0,0 0-1,0 0 1,3-2 0,-3 1 9,1 1 0,-1-1 0,1 0 1,-1 0-1,1 0 0,-1-1 1,1 1-1,-1 0 0,0 0 1,0-1-1,1 1 0,0-3 0,-2 4-4,1-1-1,-1 1 1,0-1-1,1 0 0,-1 1 1,0-1-1,0 1 1,1-1-1,-1 0 0,0 1 1,0-1-1,0 0 1,0 1-1,0-1 0,0 0 1,0 0-1,0 1 1,0-1-1,0 0 0,-1 1 1,1-1-1,0 0 1,0 1-1,-1-1 0,1 1 1,0-1-1,-1 0 1,1 1-1,0-1 0,-1 1 1,1-1-1,-1 1 1,1-1-1,-2 0 0,0 1 8,0-1 0,-1 1-1,1-1 1,0 1 0,-1 0-1,1 0 1,-1 0 0,-3 1-1,-1-1-111,6 0 74,1 0-275,0 0-251,-1 0 225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54 6673,'-33'-37'3632,"24"24"-560,7 10 238,1 4-362,0 1-2659,1 0-1,-1 1 1,1-1 0,0 0 0,0 0-1,0 0 1,0 0 0,0 0 0,0 3-1,2 8 38,-1 13 81,1 0 0,2 0 0,9 35 0,-7-42-310,1-1-1,1 0 1,17 31 0,-15-37-544,-10-12 338,1 0 1,-1 0-1,1 1 1,-1-1-1,1 0 0,-1 0 1,1 0-1,0 1 1,-1-1-1,1 0 1,-1 0-1,1 0 1,0 0-1,-1 0 1,1 0-1,-1 0 1,1-1-1,-1 1 1,1 0-1,0 0 1,-1 0-1,1 0 1,0-1-1,3-3-898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341 130 7442,'8'-6'1402,"-1"0"0,-1-1 1,1 0-1,8-13 1,-13 18-1148,-1-1 0,0 1 0,0 0 0,0 0 0,0 0 0,-1-1 0,1 1 0,-1 0 0,1-1 0,-1-3 0,0 4-128,0 1 1,0-1 0,0 1-1,-1-1 1,1 1 0,-1-1-1,1 1 1,-1 0 0,1-1-1,-1 1 1,0 0 0,0-1-1,0 1 1,0 0 0,0 0-1,0 0 1,0 0 0,-2-2-1,-2 0 24,0 0 0,0 0 0,0 0-1,0 0 1,-1 1 0,1 0 0,-1 0 0,0 1-1,1-1 1,-1 1 0,-8 0 0,-3 0 34,0 1 0,-29 3 0,31-1-94,0 0 1,0 1 0,-26 9-1,37-11-63,-1 1 0,1 1 0,-1-1-1,1 1 1,0 0 0,-7 6 0,8-7-12,1 0 1,0 0 0,1 1 0,-1-1 0,0 1 0,1-1 0,-1 1 0,1 0-1,0-1 1,0 1 0,0 0 0,-1 5 0,1-3-7,1 0 1,0 0-1,-1 1 1,2-1-1,-1 0 1,1 0-1,-1 0 1,1 0-1,1 0 1,-1 0-1,3 6 1,-1-4-6,1 0 0,0 0-1,0 0 1,1-1 0,0 0 0,9 10 0,3-1 0,-1-2 1,2 0 0,0-1-1,29 15 1,-22-14 16,66 39 247,-89-51-221,1 1-1,0-1 1,0 1 0,-1 0 0,1 0 0,-1 0 0,0 0 0,0 1 0,1-1 0,-1 1 0,-1-1 0,4 6-1,-5-8-20,0 1-1,0-1 0,1 1 0,-1-1 1,0 1-1,0-1 0,0 1 0,0-1 0,0 1 1,0 0-1,0-1 0,0 1 0,-1-1 1,1 1-1,0-1 0,0 1 0,0-1 1,-1 1-1,1-1 0,0 0 0,0 1 0,-1-1 1,1 1-1,0-1 0,-1 1 0,1-1 1,-1 0-1,1 1 0,0-1 0,-1 0 1,1 0-1,-1 1 0,1-1 0,-1 0 0,0 1 1,-4 0 195,0 1 0,1-1-1,-9 2 1,10-3-112,-78 11 763,-85 0-1,126-9-760,29-1-102,4-1 6,-1 1 0,-10-2 0,17 1-25,0 0 0,-1 0 0,1 0-1,0-1 1,0 1 0,0 0 0,0-1-1,0 1 1,0-1 0,0 1 0,0-1 0,0 1-1,0-1 1,0 0 0,0 1 0,0-1 0,0 0-1,0 0 1,1 0 0,-1 0 0,-1-1 0,2 1-48,0 0 0,-1 1 0,1-1 0,0 0 0,0 0 0,0 1 0,0-1 0,-1 0 0,1 0-1,0 1 1,0-1 0,1 0 0,-1 0 0,0 0 0,0 1 0,0-1 0,0 0 0,1 1 0,-1-1 0,0 0 0,1 0 0,-1 1 0,0-1 0,1 0 0,-1 1 0,2-2 0,0 0-455,1 0-1,-1-1 1,1 1-1,6-3 0,12-8-716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8386,'-1'-1'592,"1"1"-1,0-1 1,-1 1 0,1-1 0,-1 1 0,1-1-1,0 1 1,-1-1 0,1 1 0,-1-1 0,0 1-1,1 0 1,-1-1 0,1 1 0,-2-1 0,1 1-339,0 0 0,0 0 1,0-1-1,0 1 1,0 0-1,0 0 0,0 0 1,0 0-1,0 0 1,-1 1-1,0-1-172,1 0 0,-1 1 0,1-1 1,0 1-1,-1-1 0,1 1 0,0 0 0,-1-1 1,1 1-1,0 0 0,0 0 0,0 0 0,0 0 1,0 0-1,0 0 0,0 0 0,-1 3 0,-2 4 29,0 0 0,0 1 0,1 0 0,0 0 1,1 0-1,0 0 0,-1 13 0,3-19-88,0 0-1,0 0 1,0 0 0,0 0 0,1 0 0,-1 0 0,1 0 0,0-1 0,0 1 0,0 0 0,0 0 0,0-1 0,1 1 0,-1 0 0,1-1 0,0 0-1,-1 1 1,1-1 0,0 0 0,1 0 0,-1 0 0,0 0 0,1 0 0,-1-1 0,5 3 0,-2-1-5,1-1 1,-1 0-1,0 0 1,0-1-1,1 0 1,-1 0-1,1 0 1,-1 0-1,1-1 1,-1 0-1,10-1 1,-5-1-10,-1 0 0,0-1 0,0 1 0,-1-2 0,1 1 0,-1-1 0,1-1 0,-1 1 0,11-10 0,-14 10-5,-1 1-1,0-1 0,0 0 0,-1 0 1,1-1-1,-1 1 0,5-9 0,-7 10 1,1 0-1,-1-1 1,0 1-1,0 0 0,0-1 1,0 1-1,-1-1 0,1 1 1,-1-1-1,0 0 0,0 1 1,-1-6-1,0 5 2,0 0 1,0 0-1,0 1 0,-1-1 1,1 1-1,-1-1 0,0 1 0,0-1 1,0 1-1,-1 0 0,1 0 0,-1 0 1,0 1-1,0-1 0,1 1 1,-2-1-1,1 1 0,0 0 0,0 0 1,-7-3-1,3 2-6,1 1-1,-1 0 1,0 0 0,1 0-1,-1 1 1,0 0 0,0 0-1,0 0 1,0 1-1,-12 1 1,16 0-108,0-1 0,0 1 0,0 0 0,0 0 1,0 0-1,1 0 0,-1 1 0,0-1 0,1 1 0,-1-1 0,1 1 0,0 0 0,-1 0 0,1 0 0,0 0 0,0 0 0,0 1 1,1-1-1,-1 1 0,0-1 0,1 1 0,0 0 0,-1-1 0,1 1 0,-1 5 0,-5 22-817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34 7530,'-9'7'2554,"4"-3"-1260,-1 0 0,1 1 1,1-1-1,-1 1 0,-4 6 0,8-9-1119,0 0 0,0 0 0,0 0-1,0 1 1,0-1 0,1 0 0,-1 0-1,0 1 1,1-1 0,0 0 0,0 1 0,0-1-1,0 0 1,0 1 0,0-1 0,0 0-1,1 1 1,0 3 0,1-2-79,0 1 1,0 0 0,1-1-1,-1 1 1,1-1 0,0 1-1,0-1 1,0 0 0,1-1-1,-1 1 1,1 0 0,0-1-1,0 0 1,0 0 0,1 0-1,-1 0 1,6 1 0,-7-2-80,1 0-1,-1-1 1,1 1 0,0-1 0,-1 0 0,1-1 0,0 1 0,0 0 0,0-1 0,-1 0 0,1 0 0,0 0 0,0-1 0,0 1 0,0-1 0,-1 0 0,1 0 0,0 0 0,-1 0 0,1-1 0,-1 1 0,7-5 0,-8 4-10,0 0 1,1 0-1,-1 0 1,0-1 0,0 1-1,-1-1 1,1 0-1,0 1 1,-1-1-1,0 0 1,0 0 0,0 0-1,0 0 1,0 0-1,0 0 1,-1 0 0,1 0-1,-1 0 1,0 0-1,0-1 1,-1-3-1,1 0 9,-1 1 0,0-1-1,-1 1 1,0 0-1,0-1 1,0 1-1,-1 0 1,-6-11-1,6 13 2,0 0 1,0 0-1,0 1 0,-1-1 0,1 1 0,-1 0 0,0 0 0,0 0 0,0 1 0,0-1 0,-1 1 0,1 0 0,-7-2 0,3 2-85,0 0 0,0 0 0,0 1-1,0 0 1,0 0 0,0 1 0,-9 0 0,14 0-34,0 0 1,1 1 0,-1-1 0,1 1 0,0-1 0,-1 1-1,-2 1 1,4-1 47,-1 0 0,1 0 0,0 0 0,-1 0 0,1 1 1,0-1-1,0 0 0,-2 3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 9978,'0'1'245,"-1"-1"0,1 0 0,-1 0 0,1 0 0,0 0 0,-1 0-1,1 0 1,-1 0 0,1 0 0,-1 0 0,1 0 0,-1 0 0,1 0 0,0 0 0,-1 0 0,1 0 0,-1 0-1,1 0 1,-1-1 0,0 1 0,2-7 2089,0 1-1324,-1 5-936,1-1-1,-1 1 1,0 0-1,0 0 1,1 0-1,-1 0 1,1 0-1,-1 0 1,1 0-1,0 0 1,-1 0-1,1 0 1,0 1-1,-1-1 1,1 0-1,0 0 1,0 1-1,0-1 1,0 0-1,0 1 1,0-1-1,0 1 1,0-1-1,0 1 1,2-1-1,0 0-34,0 0 0,1 0 0,-1 0 0,1 0 0,-1 1 0,1 0 0,5 0 0,-8 0-32,0 0 0,0 0 0,0 1 0,0-1-1,0 0 1,0 1 0,0-1 0,0 1-1,0-1 1,0 1 0,0 0 0,0-1 0,-1 1-1,1 0 1,0 0 0,0 0 0,-1-1 0,1 1-1,0 0 1,-1 0 0,1 0 0,-1 0-1,1 0 1,-1 0 0,1 2 0,1 3 17,-1 0 1,0 1 0,1 8-1,-1-5 8,46 200 405,18-5 527,-29-92 134,-34-107-981,0 0 0,0 0-1,-1 1 1,0-1 0,-1 0 0,1 11-1,-1-15-80,0 0 1,-1 0-1,1 1 0,-1-1 0,1 0 1,-1 0-1,0 0 0,0 0 0,0 1 0,0-1 1,0-1-1,-1 1 0,1 0 0,0 0 1,-1 0-1,1-1 0,-1 1 0,0-1 0,0 1 1,1-1-1,-4 2 0,1-1-237,0 0-1,-1 0 1,1 0 0,-1-1-1,1 0 1,-1 0-1,0 0 1,1 0 0,-1-1-1,0 1 1,0-1 0,0 0-1,1-1 1,-1 1-1,0-1 1,1 0 0,-8-3-1,-8-5-1197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53 10962,'25'-31'4544,"-25"31"-4449,1-1 0,-1 1 0,0 0 0,0-1 0,0 1 0,0-1 0,1 1 0,-1-1 0,0 1 0,0 0 0,0-1 0,0 1 0,0-1 0,0 1 0,0-1-1,0 1 1,0-1 0,0 1 0,0 0 0,-1-1 0,1 1 0,0-1 0,0 1 0,0-1 0,-1 1 0,1 0 0,0-1 0,0 1 0,-1 0 0,1-1 0,0 1 0,0 0 0,-1-1 0,1 1 0,0 0 0,-1 0 0,1-1 0,-1 1 0,1 0 0,0 0 0,-1 0 0,0-1 0,-17-4 2012,14 5-1979,0 0 1,0 0 0,0 0 0,0 0 0,0 0 0,0 1-1,0 0 1,0 0 0,0 0 0,0 0 0,0 1 0,0-1-1,1 1 1,-1 0 0,1 0 0,-6 5 0,6-5-134,1 0 0,0 0 1,0 0-1,0 1 1,1-1-1,-1 0 0,0 1 1,1-1-1,0 1 1,-1 0-1,1 0 1,0-1-1,0 1 0,1 0 1,-1 0-1,1 0 1,-1 0-1,1 0 0,0 0 1,0 0-1,0 0 1,0 0-1,1 0 0,0 3 1,3 6 13,0 0 1,1 0 0,1 0 0,9 14-1,-7-12 23,-1 0 0,10 25 0,-12-21-15,-1 0 0,-1 1-1,0-1 1,0 21 0,-5 77 25,1-78-36,0-16-1,0 48 11,2-60-14,0 0-1,0 0 1,1 0-1,5 17 1,-6-25-27,0 1 0,0-1-1,0 0 1,0 1 0,1-1-1,-1 0 1,1 0 0,0 0 0,-1 0-1,1 0 1,0 0 0,0 0 0,0-1-1,0 1 1,1-1 0,-1 1-1,0-1 1,1 0 0,-1 0 0,1 0-1,-1 0 1,1-1 0,-1 1 0,1 0-1,-1-1 1,1 0 0,0 0-1,-1 0 1,6 0 0,1-1-126,0-1-1,0 0 1,0 0 0,0-1 0,0 0-1,0 0 1,9-6 0,18-12-481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63 11050,'0'0'226,"5"-11"3556,-5 11-3676,0 0 0,0 0 0,0 0 0,0-1 1,0 1-1,0 0 0,0 0 0,0-1 0,0 1 0,0 0 1,0 0-1,0 0 0,0-1 0,0 1 0,0 0 0,0 0 0,0-1 1,0 1-1,0 0 0,-1 0 0,1 0 0,0 0 0,0-1 0,0 1 1,0 0-1,-1 0 0,1 0 0,0 0 0,0 0 0,0-1 0,0 1 1,-1 0-1,1 0 0,0 0 0,0 0 0,-1 0 0,1 0 0,0 0 1,0 0-1,0 0 0,-1 0 0,1 0 0,0 0 0,0 0 0,-1 0 1,1 0-1,0 0 0,-1 0 0,0 5 734,1 9-729,1-1 0,0 0 0,3 14 0,-3-17-44,0-6-27,-1 0 1,1 0-1,0 0 0,0 0 1,1 0-1,-1-1 1,1 1-1,0 0 0,0-1 1,0 1-1,0-1 1,0 0-1,1 1 0,0-1 1,0 0-1,-1-1 0,6 4 1,-8-5-32,1 0 0,0 0 0,0 0 1,0 0-1,0-1 0,0 1 0,0 0 1,0-1-1,0 1 0,0-1 0,0 1 1,0-1-1,0 1 0,1-1 0,-1 0 0,0 1 1,0-1-1,0 0 0,1 0 0,-1 0 1,0 0-1,0 0 0,0 0 0,1-1 1,-1 1-1,0 0 0,0 0 0,0-1 1,0 1-1,1-1 0,-1 1 0,0-1 0,0 0 1,0 1-1,0-1 0,0 0 0,0 0 1,-1 1-1,1-1 0,0 0 0,0 0 1,-1 0-1,2-1 0,1-4 7,0 1-1,0-1 1,0 0 0,0 0-1,-1 0 1,3-11 0,-3 2 15,0 0 0,-1 0 0,-1-19 0,0 21-7,0 10-11,1 0-1,-2 0 1,1 0-1,0 0 1,-1 0 0,1 0-1,-1-1 1,0 1-1,0 1 1,-3-7 0,4 9-12,0-1 0,-1 0 1,0 1-1,1-1 0,-1 1 1,1-1-1,-1 1 0,0 0 1,1-1-1,-1 1 0,0-1 1,1 1-1,-1 0 0,0 0 1,1-1-1,-1 1 1,0 0-1,0 0 0,0 0 1,1 0-1,-1 0 0,0 0 1,0 0-1,1 0 0,-1 0 1,0 0-1,0 1 0,1-1 1,-1 0-1,0 0 0,1 1 1,-1-1-1,0 0 0,1 1 1,-2 0-1,-2 1-55,0 1 0,1 0-1,-1-1 1,-3 5 0,-7 7-1339,-18 26 0,10-7 298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6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11490,'0'13'4561,"-6"-5"-2584,5 7-801,0 6-272,1 4-160,5 7-455,-1-1-169,3-2-561,1-3-775,1-5 800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 10002,'0'0'1433,"0"0"-1309,0 0-1,0 0 1,0 0-1,-1 0 1,1-1-1,0 1 0,0 0 1,0 0-1,0 0 1,0 0-1,0 0 1,0 0-1,0 0 0,-1 0 1,1 0-1,0 0 1,0 0-1,0 0 1,0 0-1,0 0 0,0 0 1,0 0-1,-1 0 1,1 0-1,0 0 1,0 0-1,0 0 0,0 0 1,0 0-1,0 0 1,-1 0-1,1 0 1,0 0-1,0 0 1,0 0-1,0 0 0,0 0 1,0 0-1,0 0 1,0 1-1,-1-1 1,1 0-1,0 0 0,0 0 1,0 0-1,0 0 1,0 0-1,0 0 1,0 0-1,0 1 0,0-1 1,0 0-1,0 0 1,0 0-1,0 0 1,0 0-1,0 0 0,0 0 1,0 1-1,-3 4 204,0 1-1,1-1 0,-1 1 1,1-1-1,1 1 0,-2 6 1,-3 30 238,6-40-525,-1 1-1,1-1 1,0 0-1,1 1 1,-1-1-1,0 0 1,1 1-1,0-1 1,-1 0-1,1 0 1,0 0-1,0 1 1,0-1-1,0 0 1,0 0-1,1 0 1,-1-1-1,1 1 1,-1 0-1,1 0 1,0-1-1,-1 1 1,1-1-1,0 1 1,3 0-1,-2 0-10,0-1-1,0 1 0,0-1 1,0 0-1,1 0 0,-1-1 1,0 1-1,1-1 0,-1 1 1,0-1-1,1 0 0,-1 0 1,0-1-1,1 1 0,4-2 1,-6 2-25,-1-1 0,0 1 0,0-1 1,1 1-1,-1-1 0,0 0 0,0 1 0,0-1 1,0 0-1,0 0 0,0 0 0,0 0 1,0 0-1,0 0 0,0 0 0,0 0 0,0 0 1,0-3-1,0 2 3,0 0-1,-1 0 1,1 0 0,-1-1 0,0 1 0,1 0-1,-1 0 1,0-1 0,0 1 0,-1-3-1,-1-2 21,1 0 0,-1 0 0,0 0 1,-1 1-1,0-1 0,-5-8 0,5 10 11,0 0 0,-1 1 0,1-1 0,-1 1 0,-8-8 0,11 11-27,0 0 0,-1 0 0,1 0 1,0 0-1,0 1 0,-1-1 0,1 0 0,0 1 0,-1-1 1,1 1-1,-1-1 0,1 1 0,-1 0 0,1-1 0,-1 1 1,1 0-1,-1 0 0,1 0 0,-1 0 0,1 0 0,-1 1 1,1-1-1,0 0 0,-1 1 0,1-1 0,-1 1 0,1-1 1,-2 2-1,1 0-66,-1 0 0,1 0 0,0 0 0,0 1 0,0-1 1,0 1-1,0-1 0,1 1 0,-1 0 0,1 0 0,-1 0 0,1 0 0,0 0 1,0 0-1,1 0 0,-1 0 0,1 0 0,-1 0 0,1 0 0,0 1 0,0-1 1,0 0-1,1 0 0,-1 0 0,1 0 0,1 4 0,-2-6-59,0-1 1,0 1-1,1 0 0,-1-1 0,0 1 1,1 0-1,-1-1 0,1 1 0,-1 0 0,1-1 1,-1 1-1,1 0 0,9 1-805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7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10586,'-6'0'1097,"-10"4"1791,15-4-2791,1 1-1,-1-1 1,0 0-1,1 0 1,-1 1-1,1-1 0,-1 1 1,1-1-1,-1 0 1,1 1-1,-1-1 0,1 1 1,-1-1-1,1 1 1,0-1-1,-1 1 0,1 0 1,0-1-1,-1 1 1,1-1-1,0 1 1,-1 1-1,2-2 36,-1 1 1,0-1-1,1 1 1,-1 0-1,1-1 0,-1 1 1,0-1-1,1 1 1,-1-1-1,1 1 0,-1-1 1,1 0-1,0 1 1,-1-1-1,1 1 1,-1-1-1,2 1 0,0-1-96,-1 1-1,1 0 1,0 1-1,-1-1 0,1 0 1,-1 0-1,0 1 0,3 1 1,11 30 435,-7-17-324,0-2 65,-1 0 0,0 1 0,-1-1 0,7 30 0,42 167 1423,-20-80-1057,-32-121-521,0 2 80,4 24-1,-7-33-119,0 0 0,0-1 1,0 1-1,0 0 0,0 0 0,0-1 1,-1 1-1,1 0 0,-1-1 0,0 1 1,0 0-1,0-1 0,0 1 0,-2 2 0,0-2-155,0 0-1,0 1 0,0-2 0,0 1 1,0 0-1,-1-1 0,1 1 0,-1-1 0,0 0 1,0 0-1,0-1 0,0 1 0,0-1 1,0 0-1,-5 1 0,-14 2-703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 10010,'0'-1'5061,"-4"1"-3572,0 0-940,0 0 0,0 0 1,-1 1-1,1 0 1,0 0-1,0 0 1,0 0-1,-6 3 1,-10 3 172,13-5-596,0 1 0,0-1-1,1 1 1,-1 0 0,1 1 0,-1 0-1,-5 4 1,-5 2-47,3-3-27,14-7-49,0 0 1,0 0 0,-1 1-1,1-1 1,0 0 0,0 1-1,0-1 1,-1 0 0,1 1 0,0-1-1,0 0 1,0 1 0,0-1-1,0 1 1,0-1 0,0 0-1,0 1 1,0-1 0,0 0-1,0 1 1,0-1 0,0 1-1,0-1 1,0 0 0,0 1-1,0-1 1,1 0 0,-1 1 0,7 16 12,-1-4-1,0 2-3,0 0 0,-1 1 0,-1 0-1,0 0 1,1 18 0,3 79 36,15 115-1,-21-218-44,4 22 9,11 37-1,-14-59-1,1 0 1,0-1-1,0 0 0,1 0 0,0 0 0,1 0 1,12 14-1,-14-19 4,-1-1 0,1 0 0,0 0 0,0 0 0,1-1 1,-1 1-1,0-1 0,1 0 0,-1-1 0,8 3 0,-5-2-65,1-1 0,-1 1 0,0-2 0,1 1-1,-1-1 1,10 0 0,-2-3-628,-1-5 294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 11971,'-2'0'379,"0"-1"0,0 1 0,-1 0 0,1 0 0,0 0 0,0 0 0,0 0 0,0 1 1,0-1-1,0 0 0,0 1 0,0 0 0,0-1 0,0 1 0,0 0 0,-2 1 0,2 0-202,0 0 0,0 0 0,0 0 0,0 0 0,0 1 0,1-1 0,-1 0 0,1 1 0,-1-1 0,1 1 0,-1 4 0,0-1 55,0 0 1,1-1-1,0 1 1,0 0-1,1 0 0,-1 9 1,6 35 694,-4-46-882,0 1 1,0-1-1,1 0 1,-1 0-1,1 0 0,0 0 1,0 0-1,0-1 1,0 1-1,1-1 0,-1 1 1,1-1-1,0 0 1,0 0-1,0 0 0,1 0 1,-1 0-1,1-1 1,-1 0-1,1 0 0,0 0 1,7 3-1,-6-3-34,1-1 1,-1 0-1,0 0 0,1 0 0,-1 0 1,1-1-1,8 0 0,-11-1-7,0 1 0,0-1 0,0 1 0,-1-1 0,1 0 0,0 0 0,0 0 0,-1 0 0,1 0 0,-1-1 0,1 1 0,-1-1 0,0 0 0,0 1 0,4-5 0,-2 0 1,0 0 1,0 0 0,-1 0 0,1-1 0,-2 1 0,1-1 0,-1 0 0,0 0 0,0 0 0,-1 0 0,0 0-1,0 0 1,-1-13 0,0 16 1,0 0-1,-1-1 0,0 1 1,1 0-1,-2 0 0,1 0 1,0 0-1,-1 0 1,0 0-1,-4-6 0,5 7 2,-1 1-1,0 0 1,0-1-1,-1 1 1,1 0-1,0 0 1,-1 1-1,1-1 1,-1 0-1,0 1 1,0-1-1,1 1 1,-1 0-1,0 0 1,0 0-1,-4 0 1,3 0-84,0 0 0,0 1 0,-1 0 0,1 0 0,0 0 0,0 0 0,-1 1 1,1 0-1,0-1 0,0 1 0,0 1 0,0-1 0,0 1 0,0 0 0,0 0 1,0 0-1,1 0 0,-1 0 0,1 1 0,-1 0 0,1-1 0,0 1 1,0 1-1,0-1 0,1 0 0,-1 1 0,-2 4 0,-9 21-733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2014 13 5705,'0'-2'5100,"0"-3"3421,0 4-8308,-1 1 0,1 0 1,0-1-1,-1 1 0,1 0 0,-1-1 1,1 1-1,-1 0 0,1 0 1,0-1-1,-1 1 0,1 0 1,-1 0-1,1 0 0,-1 0 0,1 0 1,-1 0-1,0 0 0,-6-1-20,0 0-1,0 1 0,-12 1 1,3 1-83,-1 1 0,1 0 0,0 1 1,1 0-1,-1 2 0,1 0 0,-19 9 0,-130 76 265,-173 126 0,-131 141-228,246-161-80,14 10-17,86-85-25,-74 98-22,161-184-6,28-30-8,0 1 0,1 0 0,-1 0 1,1 0-1,1 1 0,-1 0 0,-3 10 1,0-6-370,3-8-4328,7-4 3138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66 9058,'-4'-2'1039,"1"0"-1,-1 0 1,0 1 0,1-1 0,-1 1-1,-6-2 1,9 3-915,1-1 0,-1 1 0,0 0 0,0 0 0,0 0 0,0-1 0,0 1 0,0 0 1,1 0-1,-1 0 0,0 0 0,0 1 0,0-1 0,0 0 0,0 0 0,0 0 0,1 1 0,-1-1 0,0 1 0,0-1 0,0 0 0,1 1 0,-1-1 0,0 1 0,1 0 1,-1-1-1,0 1 0,1-1 0,-1 1 0,1 0 0,-1 0 0,1-1 0,-1 1 0,0 1 0,0 7 150,-1 1 0,1-1-1,1 0 1,0 0 0,0 1-1,1-1 1,4 18 0,-5-25-249,1 1 0,-1-1-1,1 0 1,0 1 0,0-1 0,0 0 0,0 0-1,0 0 1,0 1 0,0-1 0,1 0 0,-1-1 0,1 1-1,0 0 1,-1 0 0,1-1 0,0 1 0,0-1 0,0 1-1,0-1 1,0 0 0,0 0 0,0 0 0,1 0-1,-1 0 1,0-1 0,1 1 0,-1-1 0,0 1 0,1-1-1,-1 0 1,1 0 0,-1 0 0,0 0 0,1 0 0,-1-1-1,1 1 1,-1-1 0,0 1 0,1-1 0,-1 0-1,0 0 1,3-2 0,-1 1-16,-1-1 0,1 0 0,-1 0 0,1-1 1,-1 1-1,0-1 0,-1 1 0,1-1 0,-1 0 0,1 0 0,-1 0 0,0-1 0,-1 1 0,1 0 0,-1-1 0,1 1 1,-1-1-1,-1 1 0,1-8 0,0 7 3,-1 1 0,0-1 0,0 1 0,0-1 0,-1 0 0,0 1 1,0 0-1,0-1 0,0 1 0,0-1 0,-1 1 0,0 0 0,0 0 0,0 0 1,-1 0-1,1 0 0,-1 1 0,0-1 0,0 1 0,-4-4 0,4 4-9,-1 1 0,0 0-1,0-1 1,0 1 0,0 1-1,0-1 1,0 1 0,0-1 0,-1 1-1,1 1 1,-1-1 0,1 0-1,0 1 1,-7 0 0,8 0-73,0 1 0,1-1 0,-1 0 1,0 1-1,1 0 0,-1 0 0,1 0 0,-1 0 0,1 0 1,-1 0-1,1 0 0,0 1 0,0-1 0,0 1 0,0 0 1,0 0-1,0 0 0,0 0 0,0 0 0,1 0 0,-1 0 1,1 0-1,-1 1 0,1-1 0,-1 4 0,0 2-138,0-1-1,-2 13 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8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11090,'0'5'4497,"4"6"-2496,0 1-137,2 8-143,0 5-273,-2 7-672,2 1-272,-2-8-280,-2-9-72,2-6-840,1-13-600,1-6 800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 11634,'-3'-5'5420,"1"1"-1044,3 4-4285,-1-1-1,0 1 0,0 0 1,0 0-1,1-1 1,-1 1-1,0 0 1,0 0-1,0-1 1,1 1-1,-1 0 0,0 0 1,1 0-1,-1 0 1,0 0-1,0-1 1,1 1-1,-1 0 1,0 0-1,1 0 0,-1 0 1,1 0-1,17-4 46,37-4-1,-49 8-116,6-2 5,-1 2 1,19 0-1,-26 1-20,-1-1 0,0 1-1,0-1 1,0 1 0,1 0-1,-1 0 1,0 1-1,0-1 1,-1 1 0,1-1-1,3 3 1,-4-2 0,0 0 0,0 1-1,0-1 1,0 0 0,-1 1 0,1-1-1,-1 1 1,1 0 0,-1 0 0,0-1 0,0 1-1,0 0 1,0 0 0,-1 0 0,1 0-1,-1 5 1,1 7 26,-3 25 0,1-3 6,2 16 14,3 0 0,10 53 0,1-13 116,4 123 0,-17-181-19,-3 60 548,0-85-609,0 1 0,-1-1 0,0 1-1,-1-1 1,0 0 0,-9 19 0,9-24-191,0-1 1,0 1 0,-1 0 0,1-1 0,-1 0 0,0 0-1,0 0 1,-1 0 0,-8 5 0,0-1-1877,-1 0-1,-20 7 1,-16 5-599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4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74 10386,'-16'-51'4076,"16"50"-3861,0 0 0,-1-1 1,1 1-1,-1 0 0,0 0 1,1 0-1,-1 0 0,0 0 1,0 0-1,1-1 0,-1 2 1,0-1-1,0 0 0,0 0 1,0 0-1,0 0 0,-1 1 1,1-1-1,0 0 0,0 1 1,0-1-1,-1 1 0,1-1 0,0 1 1,0 0-1,-1 0 0,1-1 1,0 1-1,-1 0 0,1 0 1,0 0-1,-1 1 0,1-1 1,-2 0-1,-12 3 136,0 0 0,0 0-1,0 1 1,-19 9 0,33-13-337,0 1 0,0-1 0,0 0 0,1 0 0,-1 1 0,0-1 0,0 1-1,1-1 1,-1 1 0,0-1 0,1 1 0,-1 0 0,0-1 0,1 1 0,-1 0 0,1-1 0,-1 1 0,1 0 0,-1 0 0,1-1 0,-1 1 0,1 0 0,0 0 0,0 0 0,-1 0 0,1-1 0,0 1 0,0 2 0,1-1 10,-1 0 0,1 1 0,0-1 0,0 1 0,0-1 0,0 0 0,0 0 0,2 3-1,6 11 21,-4-1 8,0 0 1,-1 0-1,-1 1 0,0-1 1,0 18-1,-3 81 158,-1-70-157,1-29-38,4 146 79,-2-142-85,1-1 0,0 1-1,2 0 1,0-1 0,1 0 0,10 23 0,-13-36-5,0 0-1,-1 0 1,1 0-1,1 0 1,-1-1-1,1 0 1,4 5 0,-6-7-2,1-1 0,-1 1 0,1 0 0,-1-1 0,1 0 0,0 1 0,-1-1 0,1 0 0,0-1 0,0 1 0,0 0 0,0-1 0,0 1 0,6-1 0,-5 0-97,1-1 1,0 1 0,0-1-1,0 0 1,0-1 0,-1 1 0,1-1-1,0 0 1,-1 0 0,0 0-1,1 0 1,-1-1 0,5-4-1,8-9-370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0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28 13907,'-2'1'462,"1"-1"0,0 0 0,-1 0 0,1 0 0,0 1 0,-1-1 0,1 1 0,0-1 0,-1 1 0,1-1 0,-2 2-1,1 0-228,0-1 0,0 1 0,0 0 0,0-1 0,-2 5 0,1-2-139,0 1-1,0 0 0,1-1 0,0 1 0,-3 7 0,4-7 11,0 0 0,0 1 0,0-1 0,0 1-1,1-1 1,0 1 0,0 0 0,1-1 0,-1 1 0,1-1 0,1 0-1,-1 1 1,1-1 0,-1 0 0,2 1 0,-1-1 0,4 6 0,-4-8-87,0 0 1,0 0 0,0-1-1,0 1 1,1-1 0,-1 1-1,1-1 1,-1 0 0,1 0-1,0 0 1,0 0 0,0-1 0,0 1-1,0-1 1,0 0 0,0 1-1,0-2 1,1 1 0,-1 0-1,0-1 1,1 1 0,-1-1 0,0 0-1,1 0 1,-1 0 0,0-1-1,1 1 1,-1-1 0,0 1-1,4-3 1,-3 2-11,0-1 0,0 0 0,0 0 0,0 0 0,0-1 0,0 1 0,-1-1-1,1 0 1,-1 0 0,0 0 0,0 0 0,0-1 0,0 1 0,0-1 0,-1 0 0,0 0 0,0 0 0,0 0 0,0 0-1,-1 0 1,1-1 0,-1 1 0,0 0 0,0-1 0,-1 1 0,1-1 0,-1 1 0,0-1 0,0 1 0,-1-1 0,1 1 0,-1-1-1,0 1 1,0 0 0,-1-1 0,-1-4 0,0 2 26,-1 0 0,1 0 0,-1 0 0,-1 0 0,-8-10 0,11 14-23,0 1 0,0 0 0,-1-1 0,1 1 0,-1 0 1,1 1-1,-1-1 0,0 0 0,0 1 0,0 0 0,0-1 0,0 1 0,0 0 0,0 1 0,0-1 0,-6 0 1,7 1-39,0 0 0,0 0 0,0 0 0,0 0 0,0 1 0,1-1 0,-1 1 0,0-1 0,0 1-1,1 0 1,-1 0 0,0-1 0,1 1 0,-1 0 0,0 1 0,-1 0 0,0 2-159,0-1-1,1 0 0,-1 1 0,1-1 0,-1 1 0,-2 7 1,-9 27-436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 8130,'0'0'235,"0"0"1,0 0 0,0 1 0,0-1-1,0 0 1,0 0 0,0 0-1,0 0 1,0 0 0,0 0-1,0 0 1,0 0 0,0 0-1,0 0 1,0 0 0,0 0 0,0 0-1,-1 1 1,1-1 0,0 0-1,0 0 1,0 0 0,0 0-1,0 0 1,0 0 0,0 0 0,0 0-1,0 0 1,0 0 0,0 0-1,-1 0 1,1 0 0,0 0-1,0 0 1,0 0 0,0 0-1,0 0 1,0 0 0,0 0 0,0 0-1,0 0 1,0 0 0,-1 0-1,1 0 1,0 0 0,0 0-1,0 0 1,0-1 0,0 1-110,0 0 0,-1 0 0,1 0 0,0 0 1,0 0-1,0 0 0,-1 0 0,1 0 0,0 0 0,0 0 1,-1 0-1,1 0 0,0 0 0,0 0 0,0 0 0,-1 0 1,1 0-1,0 0 0,0 1 0,0-1 0,-1 0 0,1 0 1,0 0-1,0 0 0,0 0 0,-1 0 0,1 1 0,0-1 0,0 0 1,0 0-1,0 0 0,0 0 0,-1 1 0,1-1 0,-2 7-46,0 0-1,1 1 1,0-1-1,0 0 0,0 0 1,1 1-1,0-1 0,1 0 1,1 8-1,-2-13-71,1 1 0,-1-1 0,1 0 0,0 1 0,-1-1 0,1 0 0,1 0 0,-1 0 0,0 0 0,0 0 0,1 0 0,-1 0 0,1 0 0,-1-1 0,1 1 0,0 0 0,0-1 0,0 0 0,0 1 0,0-1-1,0 0 1,0 0 0,0 0 0,1 0 0,-1 0 0,3 0 0,-3-1-7,0 0-1,0 1 0,0-1 0,0 0 0,-1-1 0,1 1 1,0 0-1,0 0 0,0-1 0,-1 1 0,1-1 1,0 0-1,-1 1 0,1-1 0,0 0 0,-1 0 0,1 0 1,-1 0-1,1 0 0,-1 0 0,0-1 0,1 1 1,-1 0-1,0-1 0,0 1 0,0-1 0,0 1 0,0-1 1,0 1-1,0-1 0,-1 0 0,1-2 0,0 0 4,0 1-1,0-1 0,-1 0 0,1 0 1,-1 0-1,0 0 0,-1 0 0,1 0 0,-1 0 1,1 0-1,-1 0 0,0 1 0,-1-1 1,1 0-1,-1 1 0,1-1 0,-1 1 1,-4-6-1,5 6-7,-1 1 0,0 0-1,1 0 1,-1 0 0,0 1 0,0-1 0,0 0 0,0 0 0,-1 1 0,1 0 0,0-1 0,-1 1 0,1 0-1,0 0 1,-1 0 0,0 0 0,1 1 0,-1-1 0,1 1 0,-1 0 0,0-1 0,1 1 0,-1 0-1,0 1 1,1-1 0,-1 0 0,1 1 0,-4 0 0,3 0-8,1 0-1,0 1 1,-1-1-1,1 0 1,0 0-1,0 1 1,0 0 0,0-1-1,1 1 1,-1 0-1,0 0 1,1 0 0,-1 0-1,1 0 1,0 0-1,-1 0 1,1 1-1,-1 3 1,-1 6 385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12499,'0'8'4945,"4"9"-2697,-9-2-791,3 2-33,0 1-232,-1 2-632,10-2-240,-7-4-232,2-1-64,-4-9-712,-4-6-512,9-16 712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1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12747,'0'-2'587,"1"0"0,-1 0 0,0 0 1,1 0-1,0 0 0,-1 1 0,1-1 0,0 0 1,0 1-1,0-1 0,2-3 0,-2 5-513,-1-1-1,1 0 0,0 1 1,-1-1-1,1 1 0,0-1 1,-1 1-1,1 0 0,0-1 1,0 1-1,0 0 1,-1-1-1,1 1 0,0 0 1,0 0-1,0 0 0,0-1 1,0 1-1,-1 0 0,1 0 1,0 0-1,0 1 1,0-1-1,0 0 0,0 0 1,0 0-1,0 1 0,4 1 61,-1 0-1,1 0 0,-1 0 0,0 0 0,0 1 0,0 0 1,0 0-1,-1 0 0,1 0 0,5 7 0,-5-4-103,-1-1-1,1 0 1,-1 1-1,-1 0 0,1 0 1,-1 0-1,3 11 1,8 46 194,4 67-1,-9-67-33,29 164 480,-21-139-481,-13-75-161,9 72 165,-10-71-141,-2 0-1,0 0 1,0-1-1,-3 15 1,2-23-73,0-1 0,0 0 0,-1 0 0,1 0 0,-1 0 0,0 0 1,0 0-1,0 0 0,-1-1 0,1 1 0,-1-1 0,0 0 0,0 0 0,0 0 1,-1 0-1,-3 3 0,2-3-284,-1 1 0,0-1 0,1 0 0,-1 0 1,-1-1-1,1 0 0,0 0 0,-1 0 0,-9 0 0,-7-1-697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66 9826,'-15'-24'6130,"10"16"-4939,1 1-1,-11-12 1,15 18-1122,-1 0 0,1 1 0,-1-1 0,1 1 0,-1-1 0,0 1 0,1-1 0,-1 1 0,1 0 0,-1-1-1,0 1 1,0 0 0,1-1 0,-1 1 0,0 0 0,1 0 0,-1 0 0,0 0 0,0 0 0,0 0 0,1 0 0,-1 0 0,0 0 0,0 0 0,1 0 0,-1 0-1,0 0 1,1 1 0,-1-1 0,0 0 0,0 1 0,1-1 0,-1 0 0,0 1 0,1-1 0,-1 1 0,1-1 0,-2 1 0,-1 3-36,-1 0-1,1 0 1,0 0 0,-5 7 0,5-5 43,-9 10-46,10-14-30,-1 1 0,1-1 0,0 1-1,0 0 1,1 0 0,-1 0 0,0 0 0,1 0 0,0 0 0,0 0 0,0 0-1,0 1 1,0-1 0,1 0 0,-1 1 0,1 5 0,1-5-7,-1 1 0,2-1 0,-1 1 0,0-1 0,1 0 0,0 0 0,-1 0 0,6 8 0,-4-8 8,-1 0 0,0 0-1,0 0 1,0 0 0,0 1-1,-1-1 1,1 1-1,-1-1 1,0 6 0,1 54 7,-3-37-4,2-1 0,1 0 0,6 30 0,0-26-1,15 35 1,-18-54-5,-3-6-2,0 0 0,0 1-1,1-2 1,0 1-1,0 0 1,0 0-1,4 4 1,-5-7-52,0-1 0,-1 1 0,1-1 0,0 1 0,0-1 1,0 0-1,0 0 0,0 0 0,0 0 0,0 0 0,0 0 0,1-1 0,-1 1 0,0-1 1,0 1-1,1-1 0,-1 0 0,0 0 0,1 0 0,2-1 0,2 0-820,0-1 0,1 0 0,-1-1 0,0 0 0,12-6 0,-10 4-143,14-5-470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18 9058,'-2'0'651,"-1"0"0,0 0 0,0 0 0,1 0-1,-1 1 1,0-1 0,1 1 0,-1-1 0,0 1 0,1 0 0,-1 0 0,-3 3 0,4-3-555,0 1 0,0-1 0,0 1 0,1-1 1,-1 1-1,1 0 0,-1 0 0,1 0 0,0 0 1,-1 0-1,1 0 0,0 0 0,0 0 0,1 0 1,-1 1-1,0-1 0,1 0 0,-1 0 0,1 1 1,0-1-1,0 0 0,0 1 0,0 3 0,1 1 67,0 0 1,0 0-1,1-1 0,0 1 0,0 0 0,5 10 0,-7-15-140,1-1-1,0 1 1,0-1-1,0 1 1,-1-1-1,1 1 1,1-1-1,-1 0 1,0 0-1,0 1 1,0-1-1,1 0 1,-1 0-1,0 0 1,1 0-1,-1-1 1,1 1-1,-1 0 1,1-1-1,0 1 1,-1-1-1,1 1 1,-1-1-1,1 0 1,0 1-1,0-1 1,-1 0-1,1 0 1,0 0-1,-1-1 1,1 1-1,0 0 1,2-1-1,0-1-17,0 0-1,0 0 0,0-1 1,0 1-1,0-1 0,-1 0 1,1 0-1,-1 0 0,0 0 1,0-1-1,0 0 0,0 1 0,0-1 1,-1 0-1,0 0 0,0 0 1,0 0-1,0-1 0,-1 1 1,1 0-1,-1-1 0,0 1 1,-1-1-1,1 1 0,-1-1 1,0 0-1,0 1 0,-1-9 1,0 11-37,0-1 1,0 1-1,0-1 0,0 1 1,-1 0-1,1-1 1,-1 1-1,1 0 0,-1 0 1,0 0-1,0 0 1,0 0-1,0 1 1,0-1-1,0 0 0,0 1 1,-1 0-1,1 0 1,0-1-1,-5 0 1,5 1-12,0 0 0,0 1 0,0-1 0,0 1 0,0-1 0,0 1 0,0 0 0,0-1 0,0 1 0,0 0 0,0 1 0,-1-1 0,1 0 0,0 0 0,0 1 0,0 0 0,0-1 0,0 1 0,0 0 0,1 0 0,-1 0 0,0 0 0,0 0 0,0 0 0,-2 3 0,-5 11-585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10034,'-7'2'460,"-1"1"0,1-1-1,-1 1 1,1 1 0,0-1-1,0 1 1,0 0 0,1 1-1,0 0 1,-9 8 0,-2 5-10,-30 39-1,40-47-70,-100 145 1528,88-123-1443,2 0 1,1 1 0,-13 41 0,26-66-350,0 1 1,1 0-1,0 1 0,1-1 1,0 0-1,0 11 1,1-17-88,0 0 1,0 0 0,1 1 0,0-1 0,-1 0 0,1 0-1,0 0 1,0 0 0,1-1 0,-1 1 0,0 0 0,1 0 0,0-1-1,0 1 1,0-1 0,0 1 0,0-1 0,0 0 0,0 0-1,1 0 1,-1 0 0,4 2 0,2-1 76,-1 1 0,1-1 1,0 0-1,-1 0 0,1-1 0,1-1 0,-1 1 0,0-1 1,0 0-1,10-1 0,-4 0 101,1-2 0,-1 1-1,1-2 1,26-8 0,-4 2-808,-7 3 329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11666,'0'13'4617,"2"3"-2904,-1 4-145,2 4-320,1 2-279,2-2-569,1-1-176,-2-8-144,2-7-208,-2-6-800,-2-3-745,-2-11 977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9258,'-3'10'3007,"1"0"-1,-2 13 1,2-8-2335,1 24 1,1-35-599,1-1 0,-1 1 0,1-1 0,0 1-1,0 0 1,0-1 0,1 0 0,-1 1 0,1-1 0,0 0 0,0 0 0,0 1 0,0-2 0,0 1 0,1 0 0,0 0 0,-1-1 0,1 1 0,0-1-1,0 0 1,0 0 0,4 2 0,-5-3-58,1 0 0,0-1 0,0 1 0,-1-1-1,1 1 1,0-1 0,0 0 0,0 0 0,0 0 0,-1 0-1,1-1 1,0 1 0,0-1 0,0 0 0,-1 0 0,1 0-1,0 0 1,-1 0 0,1 0 0,-1-1 0,0 1 0,5-4-1,-4 3-6,0-1 0,0 1 0,-1-1 0,1 1 0,-1-1 0,0 0 0,1 0 0,-1 0-1,0 0 1,-1-1 0,1 1 0,-1 0 0,1-1 0,-1 1 0,0-1 0,0 0-1,0-4 1,-1 6-9,0-1 0,0 1 0,0-1-1,-1 1 1,1 0 0,-1-1 0,0 1 0,1-1-1,-1 1 1,0 0 0,0 0 0,-1 0-1,1 0 1,0-1 0,-1 2 0,1-1-1,-1 0 1,0 0 0,1 0 0,-1 1 0,0-1-1,0 1 1,0-1 0,0 1 0,0 0-1,-1 0 1,1 0 0,0 0 0,-1 0 0,1 1-1,0-1 1,-1 0 0,1 1 0,-1 0-1,1 0 1,0 0 0,-1 0 0,1 0-1,-1 0 1,1 1 0,-1-1 0,1 1 0,0-1-1,-1 1 1,1 0 0,-4 2 0,3-1-194,0 0 1,0 0-1,0 0 1,1 0 0,-1 1-1,-3 4 1,5-6-119,0 0 0,0 0 0,0 1 0,0-1 0,1 1 0,-1-1-1,0 1 1,1-1 0,-1 1 0,1-1 0,0 1 0,0 0 0,-1-1 0,1 1 0,0-1 0,1 3 0,1 5-1455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10242,'0'0'512,"1"1"0,-1-1 0,0 1 0,1-1 0,-1 0 0,0 1 0,1-1 0,-1 1 0,1-1 0,-1 0 0,1 1 0,-1-1 0,1 0 0,-1 0 0,1 1 0,0-1 0,13 5 2437,-2-1-2883,-2 1 73,18 12 0,-18-10-93,0-1 0,13 6 0,-17-9-30,0 0 0,0 0 0,0 1 1,0 0-1,-1 1 0,6 4 0,-8-5-7,1 0 0,-2-1 0,1 1 0,0 0 0,-1 1 0,0-1 0,0 0 0,0 1 0,0-1 0,0 6 0,5 21 143,-3 0 0,0 1 0,-2 35 0,2 2 184,-3-50-245,4 115 353,-4-132-474,-1 0 0,0 0 0,-1 0-1,1 0 1,0 0 0,-1 0 0,1 0 0,-1 0 0,1 0 0,-1 0 0,0-1 0,0 1 0,0 0-1,0 0 1,0-1 0,0 1 0,-1 0 0,1-1 0,-1 1 0,1-1 0,-2 2 0,0-2-166,1 0 1,0 0 0,-1-1 0,1 1 0,-1 0 0,1-1-1,-1 0 1,1 1 0,-1-1 0,1 0 0,-1 0 0,1 0-1,-1-1 1,1 1 0,-5-2 0,-28-9-1012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55 10562,'0'-1'431,"1"-4"595,0 0 0,0 1 0,0-1 0,-1 0-1,0-7 1,0 11-949,0 1-1,0-1 0,0 0 1,0 0-1,0 0 0,-1 1 1,1-1-1,0 0 0,-1 0 1,1 1-1,-1-1 0,1 0 1,-1 1-1,1-1 0,-1 0 1,1 1-1,-1-1 1,1 1-1,-1-1 0,0 1 1,0-1-1,1 1 0,-1-1 1,0 1-1,1 0 0,-1-1 1,0 1-1,0 0 0,0 0 1,1 0-1,-1-1 0,0 1 1,0 0-1,0 0 0,0 0 1,1 0-1,-1 1 0,-1-1 1,-4 1 62,0 0 0,1 0 1,-1 1-1,1-1 0,-1 1 1,1 0-1,0 1 0,0 0 1,0-1-1,0 2 0,-7 5 1,8-6-109,1 0 1,-1 1 0,1-1-1,-1 1 1,1 0 0,0 0-1,0 1 1,1-1 0,0 0-1,-1 1 1,1-1-1,1 1 1,-3 8 0,2-5 0,1-5-13,0 1 0,1 0 0,-1 0-1,1 0 1,0 0 0,0 0 0,0 0 0,0 0 0,2 4 0,4 13 112,13 24-1,3 11 104,-7-11 120,18 95 0,-30-118-236,2-1-1,8 28 0,-9-40-96,-1 1-1,2 0 0,-1-1 1,1 0-1,1 0 0,12 15 1,-17-22-67,1-1-1,-1 1 1,1 0 0,0-1 0,0 0 0,0 1-1,-1-1 1,2 0 0,-1 0 0,0 0 0,0 0-1,0 0 1,0-1 0,0 1 0,1-1 0,-1 1-1,0-1 1,1 0 0,-1 0 0,0 0 0,1 0-1,-1 0 1,0 0 0,0-1 0,1 1 0,-1-1-1,0 0 1,0 1 0,0-1 0,4-3 0,12-10-1894,-2-1 780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12035,'1'16'4545,"-2"4"-3017,1 5-888,2 6-16,2-3-96,3 0-192,2-4-280,-1-7-352,0 0-1152,2 2-857,-5-10 1305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9962,'0'0'101,"0"0"1,0 0-1,0 0 0,0 0 0,0-1 1,0 1-1,0 0 0,0 0 1,0 0-1,1 0 0,-1 0 0,0 0 1,0 0-1,0 0 0,0 0 0,0 0 1,0 0-1,0 0 0,0 0 1,0 0-1,0 0 0,0 0 0,0 0 1,0 0-1,0-1 0,0 1 0,0 0 1,0 0-1,0 0 0,0 0 0,0 0 1,0 0-1,0 0 0,0 0 1,0 0-1,0 0 0,0 0 0,0 0 1,0 0-1,0 0 0,0-1 0,0 1 1,0 0-1,0 0 0,0 0 1,0 0-1,-1 0 0,1 0 0,0 0 1,0 0-1,0 0 0,0 0 0,0 0 1,0 0-1,0 0 0,0 0 0,-5-6 3057,-1 2-1383,6 4-1741,0 0-1,-1 0 0,1 0 0,0 0 1,0 0-1,0 0 0,0 0 0,0 0 0,0 0 1,0 0-1,0 0 0,0 0 0,0 0 1,-1 0-1,1 0 0,0 0 0,0 0 0,0 0 1,0 0-1,0 0 0,0 0 0,0 0 1,0 0-1,0 0 0,-1 0 0,1 0 0,0 0 1,0 0-1,0 0 0,0 0 0,0 0 1,0 0-1,0 0 0,0 1 0,0-1 0,0 0 1,0 0-1,0 0 0,0 0 0,0 0 1,-1 0-1,1 0 0,0 0 0,0 0 1,0 0-1,0 0 0,0 1 0,0-1 0,0 7-20,0 1-1,0 0 1,0-1-1,1 1 1,0 0-1,1-1 0,3 12 1,-5-18-11,1 2 0,0 0 0,0 0 0,0 0 0,0 0 1,0 0-1,1 0 0,-1-1 0,1 1 0,0-1 0,-1 1 1,1-1-1,1 1 0,-1-1 0,0 0 0,0 0 0,1 0 1,0 0-1,-1 0 0,1-1 0,0 1 0,-1-1 0,1 0 0,0 0 1,0 0-1,0 0 0,0 0 0,0-1 0,1 1 0,2-1 1,-1 0-3,0 0 0,0-1 0,0 0 0,0 1 0,-1-2 0,1 1 0,0 0 0,-1-1 0,1 0 0,-1 0 0,1-1 0,-1 1 0,0-1 0,0 0 0,0 0 0,-1 0 0,4-4 0,-4 4 3,0-1 1,0 0-1,-1 1 0,0-1 1,0 0-1,0 0 0,0 0 0,0 0 1,-1 0-1,0 0 0,0-1 1,0 1-1,0 0 0,-1-1 0,0 1 1,0-6-1,0 7 4,0 0-1,-1 0 1,1 1 0,-1-1-1,0 0 1,0 0-1,0 0 1,0 0 0,0 1-1,-1-1 1,1 0-1,-1 1 1,0 0 0,0-1-1,0 1 1,0 0 0,0 0-1,0 0 1,-1 0-1,1 0 1,0 0 0,-1 1-1,0-1 1,-4-1 0,2 2-33,1-1 0,-1 1 0,1 0 0,-1 1 0,1-1 1,-1 1-1,0 0 0,1 0 0,-1 1 0,1-1 1,-1 1-1,0 0 0,1 0 0,0 0 0,-1 1 1,1 0-1,-6 2 0,6-2-262,1 0 1,-1 1-1,1-1 1,0 1-1,0-1 1,0 1-1,0 0 1,0 0-1,1 0 1,-1 1-1,1-1 1,-4 7-1,-1 9-765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 6929,'0'1'448,"0"1"0,0-1-1,0 0 1,0 0 0,0 0-1,-1 1 1,1-1-1,0 0 1,-1 0 0,1 0-1,-1 0 1,1 1 0,-1-1-1,1 0 1,-1 0-1,0 0 1,1 0 0,-1-1-1,-1 3 1,-7 8 691,7-6-899,0 0 0,0 0-1,0 0 1,1 0 0,0 1 0,0-1 0,0 0 0,1 1-1,0-1 1,0 7 0,0-8-146,0 0 1,1 0-1,0 0 1,-1-1-1,1 1 1,0 0-1,1-1 0,-1 1 1,1-1-1,0 1 1,0-1-1,0 0 1,0 1-1,0-1 0,4 4 1,-5-6-69,0 0 0,0 0 0,1-1-1,-1 1 1,0 0 0,0 0 0,1-1 0,-1 1 0,0 0 0,1-1 0,-1 1 0,0-1 0,1 0-1,-1 0 1,1 1 0,-1-1 0,1 0 0,-1 0 0,1 0 0,1-1 0,-1 1 0,0-1 1,0 0-1,0 0 1,0 0-1,0 0 0,0 0 1,0 0-1,-1 0 1,1-1-1,0 1 1,-1-1-1,3-1 0,0-2 12,-1 0 0,0 0-1,1 0 1,-2 0-1,1 0 1,0 0-1,-1-1 1,0 1-1,2-10 1,-4 10-16,0 1 0,0 0-1,0-1 1,-1 1 0,1 0 0,-1 0 0,0-1 0,0 1 0,-1 0 0,1 0 0,-1 0 0,0 0-1,0 0 1,0 0 0,0 1 0,-1-1 0,0 1 0,1 0 0,-1-1 0,-1 1 0,1 1-1,0-1 1,-5-3 0,7 6-72,0-1-1,0 0 1,0 1-1,0-1 1,0 1-1,0-1 1,0 1-1,0 0 1,0-1-1,-1 1 1,1 0-1,0 0 1,0 0-1,0 0 1,-1 0-1,1 0 1,0 0-1,0 0 1,0 1-1,-1-1 1,1 0-1,0 1 1,0-1-1,0 1 1,0-1-1,0 1 1,0-1-1,0 1 1,0 0-1,0-1 1,0 1-1,0 0 1,0 0-1,1 0 1,-1 0-1,0 0 1,0 0-1,0 1 0,1-2-50,0 1 0,-1-1 0,1 1-1,0-1 1,0 1 0,0-1 0,-1 1-1,1-1 1,0 1 0,0-1-1,0 1 1,0-1 0,0 1 0,0-1-1,0 1 1,0-1 0,1 2-1,6 8-1003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5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12403,'-5'5'1177,"1"1"0,1-1 0,-1 1 0,-3 7 0,6-11-1088,0-1 0,1 1-1,-1 0 1,1 0-1,-1 0 1,1-1-1,-1 1 1,1 0-1,0 0 1,0 0 0,0 0-1,0 0 1,0 0-1,0-1 1,1 1-1,-1 0 1,0 0-1,2 3 1,-1-4-63,-1-1 0,1 1 1,-1-1-1,1 1 0,-1-1 0,1 1 0,0-1 1,-1 0-1,1 1 0,0-1 0,-1 0 0,1 0 1,0 1-1,-1-1 0,1 0 0,0 0 0,0 0 1,1 0-1,13 0-1,-13 0 8,10 0 6,-8 0-27,1 0 1,-1 0-1,0 0 1,1-1-1,-1 1 1,0-1-1,0 0 1,1 0-1,-1-1 0,0 1 1,0-1-1,0 0 1,4-2-1,-8 3-6,0 1 0,0 0 0,0 0 0,0 0 0,0 0 0,1 0 0,-1 0 0,0 0 0,0 0 0,0 0 0,0-1 0,1 1 0,-1 0 0,0 0 0,0 0 0,0 0 0,0 0 0,1 0 0,-1 0 0,0 0 0,0 0 0,0 0 0,0 0 0,1 0 0,-1 1 0,0-1 0,0 0 0,0 0-1,0 0 1,1 0 0,-1 0 0,0 0 0,0 0 0,0 0 0,0 0 0,0 1 0,0-1 0,1 0 0,-1 0 0,4 10 380,44 136 55,-2-22-87,-23-67 87,16 67 0,-37-118-345,-1 1 0,1-1 0,-2 1 0,1-1 0,-1 1 0,-1 11 0,1-14-50,-1-1-1,0 1 1,0 0-1,-1 0 1,1-1-1,-1 1 1,1-1 0,-1 1-1,0-1 1,-1 0-1,1 0 1,-4 4 0,1-2-182,-1 0 1,0 0 0,0 0-1,0 0 1,-1-1 0,-9 4 0,3-3-260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47 8282,'1'-2'2622,"4"-1"3363,-5 2-5905,0 1 0,-1 0 0,1 0 0,0 0 0,0 0 0,0 0 0,0 0 0,0-1 0,0 1 0,0 0 0,0 0 0,0 0 0,0 0 0,0 0 0,0 0 0,0-1 0,0 1 0,0 0 0,0 0 0,-1 0 0,1 0 0,0 0 0,0 0 0,0 0 0,0 0 0,0 0 0,0 0 0,-1 0 0,1-1 0,0 1 0,0 0 0,0 0 1,0 0-1,0 0 0,0 0 0,-1 0 0,1 0 0,0 0 0,0 0 0,0 0 0,0 0 0,0 0 0,-1 0 0,1 1 0,-99-11 749,36 8-611,47 2-176,0-1 0,0 0 1,-24-5-1,32 4-46,-13-4-121,-38-3 0,53 8-166,0 1 1,0 0-1,0 0 0,0 0 0,-1 1 0,1 0 0,0 0 0,0 1 0,0 0 0,-10 4 0,-1 7-629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0:58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8658,'10'-9'3437,"-10"9"-3361,0 0 0,0 0-1,0 0 1,1-1 0,-1 1 0,0 0 0,0 0 0,1 0 0,-1 0 0,0 0 0,0 0 0,1 0 0,-1 0 0,0 0 0,0 0 0,1 0 0,-1 0 0,0 0 0,0 0 0,1 0 0,-1 0 0,0 0 0,0 0 0,1 0 0,-1 0 0,0 0-1,0 1 1,0-1 0,1 0 0,-1 0 0,0 0 0,0 0 0,0 0 0,1 1 0,-1-1 0,0 0 0,0 0 0,0 0 0,0 1 0,0-1 0,1 0 0,-1 0 0,0 1 0,0-1 0,0 0 0,0 0 0,0 1 0,0-1 0,0 0 0,0 0-1,0 1 1,1 14 1541,-2-9-1315,-1 1 0,0-1 0,0 1 0,-1-1 0,0 0 0,0 0 0,0 0 0,-8 11 0,-5 1 83,-20 21 1,3-4 83,32-34-453,0 0 0,0 1-1,-1-1 1,1 1 0,1-1-1,-1 1 1,0-1 0,0 1-1,1 0 1,-1-1 0,0 1-1,1 0 1,0 0 0,-1-1-1,1 1 1,0 0 0,0 0-1,0 2 1,1-2-17,-1 0 0,1 0 0,0 0 0,0 0 0,0 0 1,0 0-1,0 0 0,0-1 0,0 1 0,0 0 0,1-1 0,-1 1 0,1 0 0,2 1 0,12 11-20,-10-8-101,1 1 1,0-2 0,0 1-1,1-1 1,0 0 0,0 0-1,0-1 1,9 4 0,19 0-185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10490,'-7'-2'4334,"7"2"-4284,-1 0 0,1 0 0,0 0 1,0 1-1,0-1 0,0 0 0,0 0 0,-1 0 0,1 0 0,0 0 0,0 1 1,0-1-1,0 0 0,0 0 0,0 0 0,0 0 0,0 1 0,0-1 1,-1 0-1,1 0 0,0 0 0,0 1 0,0-1 0,0 0 0,0 0 1,0 0-1,0 0 0,0 1 0,0-1 0,1 0 0,-1 0 0,0 0 1,0 1-1,0-1 0,0 0 0,0 0 0,0 0 0,0 0 0,0 1 1,0-1-1,0 0 0,1 0 0,-1 0 0,0 0 0,0 1 0,4 3 193,0 1-1,0 0 1,0-1-1,0 0 0,1 0 1,6 4-1,-7-4-122,115 87 1352,13 10-729,-33-15-273,-4 3 1,155 191-1,1-2 179,-166-189-431,-43-44 0,43 60 1,-40-40-8,-12-16 60,72 83-1,-100-127-268,0 0-1,0 0 1,1 0 0,10 7-1,-15-12-9,-1 0-1,0 0 1,0 0-1,1 1 1,-1-1-1,0 0 0,1 0 1,-1 0-1,0 0 1,1 0-1,-1 0 1,0 0-1,1 0 1,-1 0-1,0 0 1,1 0-1,-1 0 0,0 0 1,1 0-1,-1 0 1,0 0-1,1 0 1,0 0-1,-1-7-726,-4-6-565,-1 5 1521,1 2-290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2:4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26 2369,'0'-2'999,"0"1"1,0-1 0,0 1 0,0-1 0,0 0 0,-1 1 0,1-1 0,-1-2 0,0 4-873,1-1-1,-1 1 1,1-1 0,-1 0-1,1 1 1,-1 0 0,1-1-1,-1 1 1,0-1 0,1 1-1,-1 0 1,1-1 0,-1 1 0,0 0-1,0 0 1,1-1 0,-1 1-1,0 0 1,1 0 0,-1 0-1,-1 0 1,-11-1-9,0 0 0,-18 2 0,20-1-55,5 1 19,0-1 0,1 1 0,-1 0 0,1 0 0,0 0 0,-1 1 0,1 0-1,0 0 1,0 0 0,0 1 0,0 0 0,0 0 0,-5 4 0,8-5-13,-1 1 0,1-1 0,-1 1 0,1 0 0,0 0 0,0 0 0,0 0 1,0 0-1,1 0 0,-1 0 0,1 1 0,0-1 0,0 1 0,0-1 0,0 1 1,1-1-1,0 1 0,-1-1 0,2 7 0,0 4 37,1 0 0,5 17 0,3 14 4,-3 2-40,18 108 62,-16-115-22,25 72-1,-30-101-69,1-1 0,0 0 0,7 11-1,-10-18-21,0 0 0,1 0 0,-1 0-1,0-1 1,1 1 0,0 0-1,0-1 1,0 0 0,0 0-1,0 0 1,0 0 0,0 0 0,5 1-1,-3-1 31,0-1-1,0 0 0,1 0 0,-1 0 1,6 0-1,-9-1-41,-1 0 1,0 0-1,0 0 1,0 0-1,0 0 1,1-1-1,-1 1 1,0 0-1,0-1 1,0 1-1,0-1 1,0 1-1,0-1 1,0 1-1,0-1 1,0 0-1,0 1 1,0-1-1,0 0 1,0 0-1,-1 0 1,1 0-1,0 0 1,0 0 0,-1 0-1,1 0 1,-1 0-1,1 0 1,0-1-1,-2-4-1744,1 6 1028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2:4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1281 14 4089,'0'-1'136,"-1"0"1,1 0 0,-1 0-1,1 1 1,-1-1-1,1 0 1,-1 0-1,0 1 1,0-1 0,1 0-1,-1 1 1,0-1-1,0 1 1,0-1-1,0 1 1,0-1 0,1 1-1,-1 0 1,0-1-1,0 1 1,0 0-1,0 0 1,0 0 0,-2-1-1,-2 2 192,1-1 0,-1 1 0,1 0-1,-7 2 1,-3 0 356,-123 29 2247,85-16-2366,0 2 0,2 2 0,0 2 0,-67 41 0,-126 97 254,182-119-715,9-5-1,2 2 1,-86 85-1,109-94-84,1 1 0,2 1-1,0 1 1,3 1 0,-32 64 0,45-78-33,1 0 1,1 0 0,0 1 0,1-1 0,2 1 0,0 0-1,1 0 1,0 25 0,3-28-2,0 0 0,1 0 0,1 0 0,1-1 0,0 1 0,1-1 0,1 0 0,0 0 0,2-1 0,8 16 0,-3-12-6,-1-1 1,2 0 0,1-1 0,0-1 0,1 0 0,32 24 0,-17-18-8,2-2 1,0-1-1,43 18 1,118 45-270,-62-27-404,-60-26-138,1-3 0,98 22-1,-122-38 54,1-2-1,0-3 1,0-1-1,82-6 1,-5-14-185,-124 16 951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2:4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16 124 2961,'-13'-4'1467,"12"4"-1441,1 0 0,0 0 0,0 0 0,0 0 0,0 0 0,0-1 0,0 1 0,0 0 0,0 0 0,0 0 0,0 0 0,-1 0 0,1 0 0,0 0 0,0 0-1,0 0 1,0 0 0,0 0 0,0 0 0,0 0 0,0-1 0,0 1 0,0 0 0,0 0 0,0 0 0,0 0 0,0 0 0,0 0 0,0 0 0,0 0 0,0 0 0,0-1 0,0 1 0,0 0 0,0 0 0,0 0 0,0 0 0,0 0 0,0 0 0,0 0 0,0 0 0,0 0 0,0-1 0,0 1 0,0 0 0,0 0 0,0 0 0,0 0 0,0 0 0,1 0 0,4-4 99,-3 2-40,0 1-48,-1 0 0,0-1 0,0 1 0,0-1 0,1 1 1,-2-1-1,1 1 0,0-1 0,0 0 0,0 1 0,-1-1 1,1 0-1,-1 0 0,0 1 0,1-4 0,-1-2 376,1 0 0,-3-12 0,2 13-70,-1 0 0,1 0 0,1-9 1,-1 15-307,0-1 0,0 0 0,1 0 0,-1 1 1,0-1-1,1 0 0,-1 0 0,0 1 0,1-1 0,-1 1 1,1-1-1,-1 0 0,1 1 0,-1-1 0,1 1 0,0-1 1,-1 1-1,1-1 0,-1 1 0,1-1 0,0 1 0,0 0 1,-1 0-1,1-1 0,0 1 0,1 0 0,1-1 40,0 1-1,0-1 0,0 1 1,0 0-1,3 0 0,20 3 140,0 1 0,25 8 0,27 4-134,91 1-31,54 9-25,-164-14 43,0 4 1,-1 1-1,-1 4 1,-1 1-1,58 34 0,-78-36 44,-2 2-1,0 2 0,-1 0 1,-1 3-1,-2 1 0,0 0 0,-2 3 1,32 45-1,-35-39 23,-1 2-1,-2 0 0,19 49 1,-29-55-55,0 1 0,-2 0 0,-2 1 0,7 52 0,-14-72-56,-1-1 0,0 1 1,-1 0-1,0 0 1,-1-1-1,-1 1 1,0-1-1,-1 1 0,-1-1 1,0 0-1,-1-1 1,0 1-1,-1-1 1,-1-1-1,-11 16 0,-2-2-96,-2 0-1,-39 35 1,-3-6-44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39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68 2497,'-1'-4'11315,"0"-5"-7016,1 7-4150,0 0-118,0 0-1,0 1 1,1-1 0,-1 1 0,0-1 0,1 1 0,-1-1 0,1 0-1,-1 1 1,1 0 0,0-1 0,-1 1 0,1-1 0,0 1-1,2-2 1,14-5 14,-5 2-34,17-6 0,-29 12-11,1 0 1,-1 0-1,0 0 0,1 0 0,-1 0 1,0 0-1,1 0 0,-1 0 0,0 0 1,1 0-1,-1 0 0,0 0 0,1 0 0,-1 0 1,0 0-1,1 0 0,-1 1 0,0-1 1,0 0-1,1 0 0,-1 0 0,0 0 1,0 1-1,1-1 0,-1 0 0,0 0 1,0 1-1,1-1 0,-1 0 0,0 0 1,0 1-1,0-1 0,0 0 0,1 1 1,-1-1-1,0 0 0,0 0 0,0 1 1,0 14 11,0-12-6,-1 3 8,1 1 1,-2-1-1,1 0 1,-1 0-1,0 0 0,0 0 1,0 0-1,-1 0 0,0-1 1,0 1-1,-1-1 0,1 0 1,-1 0-1,-8 8 1,7-8 26,0 0 0,-1-1 0,0 1 1,1-1-1,-2 0 0,1 0 1,0-1-1,-1 0 0,0 0 0,1 0 1,-1-1-1,-12 2 0,16-4-24,0 1 0,0-1 0,1 0 0,-1-1 0,0 1 0,0 0 0,0-1 0,0 0 0,0 1 0,1-1 0,-1 0 0,0 0 0,1-1 0,-1 1 0,1-1 0,-4-2 0,4 3-17,1 0-1,0 0 0,0 0 0,0 0 1,0-1-1,0 1 0,0 0 1,1-1-1,-1 1 0,0 0 1,1-1-1,-1 1 0,1-1 1,-1 1-1,1-1 0,-1 1 1,1-1-1,0 1 0,0-1 1,0 1-1,0-1 0,0 1 1,0-1-1,1 0 0,-1 1 1,0-1-1,1 1 0,-1-1 1,1 1-1,0 0 0,-1-1 1,2-1-1,0 1-4,0 0 1,0 0-1,0-1 0,0 1 1,0 0-1,0 1 0,1-1 1,-1 0-1,1 1 0,0-1 1,-1 1-1,1 0 0,0 0 1,0 0-1,0 0 0,0 0 1,-1 1-1,7-1 0,-2 0 4,1 1 1,0-1-1,0 1 0,0 1 0,14 2 1,-19-2 3,0 0 0,0 0 1,0 0-1,0 1 1,0-1-1,0 1 1,0 0-1,0-1 1,-1 1-1,1 1 0,-1-1 1,1 0-1,-1 0 1,0 1-1,0 0 1,0-1-1,0 1 1,-1 0-1,1 0 0,-1 0 1,0 0-1,1 0 1,-1 0-1,-1 0 1,1 0-1,0 6 0,0-4 15,-1-1-1,1 1 0,-1 0 0,-1 0 0,1-1 0,-1 1 0,0 0 1,0-1-1,0 1 0,-1 0 0,1-1 0,-1 0 0,0 1 0,0-1 1,-1 0-1,1 0 0,-6 5 0,4-4 31,-1-1 0,1 0 0,-1 0 1,0 0-1,-1-1 0,1 1 0,-1-1 0,1-1 0,-1 1 1,0-1-1,-9 3 0,10-4-29,1 0 0,-1-1 0,1 1 1,-1-1-1,1 0 0,-1 0 0,1 0 0,0-1 1,-1 0-1,1 0 0,-1 0 0,1 0 0,0-1 1,0 1-1,0-1 0,-6-4 0,7 4-18,0 0-1,0-1 1,0 1-1,0-1 1,1 0-1,0 0 1,-1 0-1,1 0 1,0 0-1,0 0 1,1-1-1,-1 1 1,1-1-1,0 1 1,0-1-1,0 0 1,0 1-1,0-5 1,0 0-13,1 0 1,0 1 0,0-1-1,1 0 1,0 1 0,0-1-1,5-14 1,-5 19 8,0 0-1,0 0 1,0 0 0,1 0 0,0 0-1,-1 0 1,1 0 0,0 1 0,0-1-1,1 0 1,-1 1 0,1 0 0,-1 0-1,1-1 1,0 2 0,-1-1 0,1 0-1,5-2 1,-4 3 0,0 0 1,0 0-1,0 0 0,1 0 0,-1 1 1,0 0-1,0 0 0,0 0 1,0 0-1,0 0 0,0 1 0,0 0 1,0 0-1,0 0 0,5 2 0,0 1 12,0 0 0,0 1 0,0 0-1,-1 1 1,1 0 0,-1 0 0,-1 0-1,11 12 1,-14-14-1,0 1-1,0-1 0,-1 1 1,0 0-1,0 0 1,0 0-1,0 0 0,-1 1 1,0-1-1,0 1 1,-1 0-1,1-1 1,-1 1-1,0 0 0,0 11 1,-2-13 8,1-1 0,-1 0 0,1 0 1,-1 1-1,0-1 0,0 0 0,-1 0 0,1 0 0,-1 0 1,1 0-1,-1-1 0,0 1 0,0 0 0,0-1 0,0 1 1,-1-1-1,-4 4 0,1-2 21,0 0 0,0 0 1,0-1-1,0 0 0,-1 0 1,0-1-1,-9 3 0,13-4-30,1 0 0,0-1-1,-1 0 1,1 1 0,-1-1-1,0 0 1,1 0 0,-1 0-1,1-1 1,-1 1 0,1-1 0,0 1-1,-1-1 1,1 0 0,-1 0-1,-3-2 1,4 1-7,-1 0 0,0 0 0,1 0 0,-1 0-1,1-1 1,0 1 0,0-1 0,0 0 0,0 1 0,1-1 0,-3-5 0,1 3-7,1-1 0,1 1-1,-1-1 1,1 1 0,0-1 0,0 0 0,0 0 0,1 1 0,0-1-1,0 0 1,0 0 0,1 0 0,0 1 0,2-8 0,0 6 0,0 0 1,1 0 0,0 0 0,0 0-1,0 1 1,1 0 0,0 0 0,0 0-1,0 0 1,1 1 0,10-8 0,-11 10 5,-1 0 1,1 0 0,-1 0 0,1 1 0,0-1-1,0 1 1,0 1 0,0-1 0,0 1 0,0 0-1,0 0 1,1 0 0,-1 0 0,0 1 0,1 0-1,-1 1 1,10 1 0,-12-2 3,0 1 0,0 0 0,0 1 0,0-1 0,0 1 0,-1-1 0,1 1 0,0 0 0,-1 0-1,0 0 1,1 0 0,-1 0 0,3 4 0,-2-2 3,-1 0 0,1 0 0,-1 1 0,0-1 0,0 1 0,0-1 0,-1 1 0,2 6 0,-2-4 6,0 0-1,-1 0 1,1 0 0,-1 0 0,-1 0 0,1 0 0,-1 1 0,0-1 0,-1 0 0,0-1 0,0 1-1,-3 7 1,1-8 17,1 0-1,-1 0 1,0-1-1,-1 1 0,1-1 1,-1 0-1,0-1 1,0 1-1,-1-1 0,-6 5 1,9-7-3,-1 0 0,0 0 0,0-1 1,0 1-1,0-1 0,0 0 0,0 0 1,-4 1-1,6-2-13,-1 0 0,1 0 0,-1 0 0,1 0 0,-1 0 1,1-1-1,-1 1 0,1-1 0,-1 0 0,1 1 0,0-1 0,0 0 1,-1 0-1,-2-2 0,0-2-12,-1 1 0,1-1 0,0 0 0,0 0 0,1-1 0,0 1 0,-1-1 0,2 0 0,-1 0 0,1 0 0,0-1 0,0 1 0,1-1 0,0 0 0,-2-7 0,3 8-6,-1 0 0,2 0 0,-1 0 1,1 0-1,-1-1 0,2 1 0,-1 0 1,1 0-1,0 0 0,0 0 1,0 0-1,1 1 0,0-1 0,0 0 1,1 1-1,0-1 0,5-8 0,-5 11 3,-1 0 0,1 0-1,-1 1 1,1-1-1,0 1 1,-1 0 0,1 0-1,0 0 1,1 0-1,-1 1 1,0-1-1,0 1 1,1 0 0,-1 0-1,1 0 1,-1 0-1,1 0 1,0 1-1,-1 0 1,1-1 0,5 2-1,-8-1 4,0 0-1,0 0 1,0 0-1,1 1 1,-1-1 0,0 1-1,0-1 1,0 1-1,0-1 1,0 1 0,1-1-1,-1 1 1,0 0-1,0 0 1,-1-1 0,1 1-1,0 0 1,0 0-1,0 0 1,-1 0-1,1 0 1,0 0 0,-1 0-1,1 0 1,-1 1-1,1-1 1,-1 0 0,1 0-1,-1 2 1,1 3 6,-1 0 0,0 0 0,0 0 0,0 0 0,-2 7 0,1 3 2,-1 6 15,0 1 0,-10 41 1,10-59-21,0-1 0,0 1 0,0-1 0,0 1 0,-1-1 0,1 0 0,-1 0 0,0 0 0,-1-1 0,1 1 0,0-1 0,-1 1 0,0-1 0,0 0 0,0-1 0,-5 4 0,6-5-2,0 1-1,1-1 1,-1 0-1,0 0 1,0 0-1,0 0 1,0-1 0,0 1-1,0-1 1,0 0-1,0 0 1,-1 0-1,1 0 1,0 0-1,0-1 1,0 1 0,0-1-1,0 0 1,0 0-1,0 0 1,1 0-1,-1 0 1,0-1 0,0 0-1,1 1 1,-4-4-1,3 2-6,-1 0 0,1-1 0,0 1 0,0-1 0,1 0 0,-1 0 0,1 0 0,0-1 0,0 1 0,0 0 0,0-1 0,1 1 0,0-1 0,0 0 0,0 1 0,0-1 0,1 0 0,0 1 0,0-1 0,0 0 0,2-7 0,-1 4-3,1 0 0,0 1 0,0 0 0,0-1 0,1 1 0,1 0 0,-1 0 0,1 1 0,0-1 0,1 1 0,-1 0 0,9-9-1,-7 11 6,-1-1 0,1 0-1,0 1 1,0 0 0,1 1-1,-1-1 1,1 1-1,0 0 1,9-2 0,-13 4 3,0 0 0,1 1 0,-1-1 1,0 0-1,1 1 0,-1 0 0,1 0 0,-1 0 1,1 0-1,-1 1 0,1-1 0,-1 1 0,0 0 1,1 0-1,-1 0 0,0 1 0,0-1 0,1 1 1,-1-1-1,5 5 0,-6-4 3,0 1 0,0-1 0,0 1 0,0 0 0,-1-1 0,1 1-1,-1 0 1,0 0 0,0 0 0,0 0 0,0 0 0,0 0 0,-1 0 0,1 5 0,-1-3 3,0 0 1,0 0 0,0 0 0,0 0-1,-1 0 1,0 0 0,0 0-1,-3 6 1,2-5 0,-1 0 0,0 0 1,-1-1-1,1 0 0,-1 1 0,0-2 0,0 1 0,-1 0 0,0-1 0,1 1 0,-1-2 1,-1 1-1,1 0 0,-1-1 0,1 0 0,-1 0 0,0-1 0,0 1 0,0-1 0,0 0 1,0-1-1,-1 0 0,1 0 0,0 0 0,-1-1 0,1 0 0,-1 0 0,1 0 0,-13-3 1,16 2-9,0 0 0,0 0 0,0-1 0,0 1 0,0-1 0,0 1 0,0-1 0,0 0 0,1 0 0,-1 0 0,1-1 0,-1 1 0,-3-5 0,3 3-5,1-1 1,-1 1 0,1 0-1,0-1 1,0 1 0,1-1 0,-1 1-1,1-1 1,-1-5 0,1 4-3,1-1 1,-1 0 0,1 1 0,1-1-1,-1 0 1,1 1 0,0-1-1,0 1 1,1-1 0,0 1 0,0 0-1,1 0 1,-1-1 0,6-6 0,-3 6 2,0 1 0,0 1 1,1-1-1,0 1 0,0 0 1,0 0-1,1 1 0,-1 0 1,1 0-1,0 1 0,14-6 1,-11 6 3,0 0 1,-1 0-1,1 1 1,0 0-1,0 1 1,0 1-1,0-1 1,17 2-1,-25 0 4,0-1-1,0 0 0,-1 1 0,1-1 0,0 1 0,0 0 0,-1-1 0,1 1 0,0 0 0,-1 0 1,1 0-1,-1 0 0,1 0 0,-1 1 0,0-1 0,1 0 0,-1 1 0,0-1 0,0 1 0,0-1 0,0 1 1,0 0-1,0-1 0,0 1 0,-1 0 0,1-1 0,-1 1 0,1 0 0,-1 0 0,0 0 0,1-1 1,-1 4-1,0 0 3,0-1 1,-1 1-1,1-1 1,-1 1-1,0-1 1,0 0 0,0 1-1,-1-1 1,1 0-1,-1 0 1,0 0-1,-3 5 1,1-5 1,1 0-1,-1 1 1,-1-2 0,1 1-1,0 0 1,-1-1 0,0 0 0,0 0-1,0 0 1,0-1 0,0 1-1,-1-1 1,1 0 0,-11 1 0,7-1 0,0 0 1,-1-1 0,1-1 0,0 1 0,0-1 0,0-1 0,-1 0 0,-12-3 0,18 3-8,-1 0 1,1-1 0,0 1-1,0-1 1,0 0-1,1 0 1,-1 0 0,-6-5-1,9 6-1,0 0 0,0 0 0,0-1 1,0 1-1,0 0 0,0 0 0,1 0 0,-1-1 0,0 1 0,1 0 0,-1-1 0,1 1 0,-1-1 0,1 1 0,0-1 1,0 1-1,-1-1 0,1 1 0,0 0 0,0-1 0,1 1 0,-1-1 0,0 1 0,0-1 0,1 1 0,-1-1 0,1 1 0,0-3 1,0 2-9,1 0 1,-1 0 0,1 0-1,-1 0 1,1 0 0,-1 0 0,1 0-1,0 1 1,0-1 0,0 0-1,0 1 1,5-3 0,-2 2 119,0-1 0,0 1 0,1 0-1,7-1 1,12 0 164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 2865,'0'0'2067,"0"0"80,0 0-176,0 0-457,0 0-350,0 0-329,-4 0 936,-2 1-1650,1 0-1,0 0 1,0 0 0,0 1 0,0 0-1,-4 3 1,-80 41 660,-18 9 301,95-49-992,-33 15 142,38-18-304,1 0 0,0 0 0,0 0 0,-1-1 0,1 0 1,-1-1-1,0 1 0,-10 0 0,14-3-1932,8-1 96,-2 0 887,11-5-961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4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3513,'-20'16'5945,"16"-12"-5467,0 0 0,1 0 0,-1 1 0,1-1-1,-3 6 1,-17 28 472,-8 14-278,27-44-582,1-1 0,0 1 0,0 0 1,-3 16-1,6-23-82,-1 1 0,1 0 0,0 0 0,1 0 0,-1-1-1,0 1 1,0 0 0,1 0 0,-1-1 0,1 1 0,0 0 0,-1-1 0,1 1 0,0-1 0,0 1 0,0-1 0,0 1 0,0-1 0,0 0 0,1 1 0,-1-1 0,0 0 0,1 0 0,-1 0 0,1 0 0,-1 0 0,1 0 0,2 1 0,0 0-2,0-1 1,1 1 0,-1-1 0,0 0 0,0 0 0,0 0 0,1 0 0,-1-1 0,1 0 0,6 0-1,-3-2-230,0 0 0,12-4 0,-4 1-188,17-4-13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4681,'-23'27'1800,"-3"4"-903,-5 10-305,3 2 24,4-6 24,5 3-192,6-7-328,1-3-40,4-6-88,0-6-480,7-11 352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4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4297,'-12'20'2344,"-4"2"129,4 6-1329,0-1 112,3 2-127,4-2-233,5-7-352,0-3-8,4 0-16,1-6-48,7-2-168,1-2-104,6-7-120,2 0 32,2-11-920,1 1-704,-4 0 944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1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81 2737,'23'-20'8753,"-21"15"-3774,-3-2-3407,-4-5-866,5 12-672,0-1 1,-1 1 0,1-1 0,-1 1-1,1-1 1,-1 1 0,1-1-1,-1 1 1,1-1 0,-1 1 0,1 0-1,-1-1 1,1 1 0,-1 0-1,0 0 1,1-1 0,-2 1 0,-6-3 115,-4-3-32,0 1 0,-1 1 0,-26-7 0,34 11-89,1 0-1,-1 0 1,0 1 0,0-1 0,0 1 0,1 0 0,-1 0 0,0 1 0,1-1 0,0 1 0,-1 0 0,1 1 0,0-1 0,0 1-1,-5 3 1,2-1-5,2 1-1,-1-1 0,1 1 0,-1 0 1,2 0-1,-1 0 0,1 1 0,0 0 1,0 0-1,1 0 0,-1 0 0,2 1 1,-1-1-1,1 1 0,-1 8 0,2-12-18,1 0 0,-1 0 0,1 0 0,0 0 0,1 0 0,-1 1 0,1-1 0,-1 0 0,1 0 0,3 7 0,-1-4-3,0 0 0,1-1 0,0 1 0,0-1 1,7 9-1,-1-3-4,1-2 0,0 1 0,1-1 0,0-1 0,17 11 0,-15-12 1,0-1-1,1 0 0,-1-1 0,1-1 0,1 0 0,-1-1 0,1-1 0,16 2 1,-17-4 3,-1 0 1,1-1 0,-1-1 0,1 0-1,-1-1 1,0-1 0,1 0 0,-1 0-1,15-7 1,-23 7 9,0 0 0,0 0 0,0 0 0,-1-1-1,1 0 1,-1 0 0,0 0 0,0-1 0,-1 1 0,1-1 0,-1-1-1,0 1 1,0 0 0,5-13 0,-5 11 20,-1 0 0,-1-1 1,0 0-1,0 0 0,0 0 0,-1 1 0,0-1 0,0-1 1,-1 1-1,0 0 0,-1 0 0,-1-8 0,1 6 2,-1 1-1,-1-1 0,0 0 0,0 1 1,0 0-1,-1 0 0,-6-10 1,8 15-26,0 1 1,-1 0-1,1 0 1,-1 0 0,0 0-1,0 0 1,0 1 0,0 0-1,0-1 1,0 1-1,0 0 1,-1 0 0,1 1-1,-1-1 1,0 1 0,0-1-1,1 1 1,-1 0-1,0 1 1,0-1 0,-4 1-1,-2-1-12,0 2 1,-1 0-1,1 0 0,0 1 0,0 0 0,0 0 0,0 2 0,0-1 0,1 1 0,-1 0 0,1 1 1,0 0-1,-14 11 0,1-5-823,8-4-2637,13-5 1251,1-1 1027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13 2192,'-34'0'1607,"34"0"-1449,-1 1 0,1-1 0,-1 0 0,1 0 0,-1 0-1,1 0 1,0 0 0,-1 0 0,1 0 0,-1 0 0,1 0-1,-1-1 1,1 1 0,0 0 0,-1 0 0,1 0 0,-1 0-1,1-1 1,0 1 0,-1 0 0,1 0 0,0-1 0,-1 1-1,1 0 1,0 0 0,-1-1 0,1 1 0,0 0 0,0-1-1,-1 1 1,1-1 0,0 1 0,0 0 0,0-1-1,0 1 1,-1-1 0,1 1 0,0 0 0,0-1 0,0 1-1,0-1 1,0 1 0,0-1 0,0 1 0,0-1 0,0 0 1545,0 1-926,0 0-146,0 0-118,0 0-46,0 0 1,1 3 302,-1-1-738,0-1 1,0 0-1,0 0 1,0 0 0,1 1-1,-1-1 1,1 0-1,-1 0 1,2 2-1,14 16 190,50 43 188,-21-23-82,2-1 1,94 57-1,-67-57-173,-35-19 90,49 33-1,38 45 615,-102-81-675,-20-13-112,1 0 0,0 0 1,6 6-1,-9-7 52,-5-3-137,-2-3-3092,3 2 2236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11114,'6'8'1255,"1"0"0,-1 0 0,-1 1 0,6 10-1,14 37 1332,-19-41-2239,0 1-1,2-1 0,0-1 1,18 27-1,-17-31-223,1 0 1,0 0-1,0-1 1,1-1-1,0 0 1,1 0-1,24 11 1,-20-11 37,1-2 1,-1 0-1,1-1 0,1-1 1,32 5-1,-40-9-84,-1 1 0,0-1 0,0-1 0,0 0 0,0 0-1,0 0 1,0-1 0,0-1 0,9-3 0,-7 1 12,1-1 1,-1 0-1,-1-1 1,0 0-1,1 0 1,10-11-1,2-5 111,0-1 0,26-37 0,33-60 186,-70 101-304,15-35 0,-24 49-196,0-1-1,6-9 1,-7 15-469,3 4 243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4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 6393,'7'-13'5763,"-7"12"-4543,3 2-16,23 4-474,0 1 0,32 13 0,-22-7-368,146 49 827,-174-58-1089,28 8 311,-33-10-332,1-1 0,-1 1 0,0-1 0,0 0 0,1 0 0,-1 0 0,0 0 0,7-2 0,-8 1-34,0 1 0,-1-1-1,1 0 1,-1 0 0,1 0 0,-1-1 0,1 1 0,-1 0-1,0 0 1,0-1 0,1 1 0,-1-1 0,0 1 0,0-1-1,0 1 1,-1-1 0,1 0 0,0 1 0,-1-1 0,1 0-1,0-2 1,1-3 82,-1-1 0,0 1 0,1-15-1,-3-5-31,-1 0-1,-1 0 1,-12-50-1,12 67-852,-1 0 0,-9-18 0,4 8-2923,7 13 2225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4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44 5193,'-1'-1'115,"-1"-1"327,1-1 0,-1 1 1,1-1-1,0 0 0,0 1 1,0-1-1,0 0 0,0 0 1,1 0-1,-1 0 0,0-4 1,3 2 1112,0 4-303,-1 5 1993,7 130-1881,-4-67-893,1 29 37,-2-23-197,16 101 1,-17-158-288,1 0 0,1 1 0,1-1 0,0-1 0,10 22 0,-13-35-431,4 12 1332,-6-10-2001,-4-8-3588,2 3 3247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 6153,'-2'13'3433,"2"-11"-3223,0-1 0,-1 1 0,1 0 0,0 0 0,0-1 0,0 1-1,0 0 1,0-1 0,0 3 0,3 6 393,0-1 0,0 1 0,0-1 0,1 0 0,1 0 0,5 8 0,-5-9-425,0-1 0,0 0 1,1 0-1,0-1 0,1 1 0,-1-1 0,1-1 0,0 1 0,1-1 1,-1-1-1,14 7 0,-18-10-116,0 0 0,0 0 0,0 0 1,1 0-1,-1-1 0,0 1 0,0-1 0,1 0 0,-1 0 1,0 0-1,0 0 0,1-1 0,-1 1 0,0-1 0,0 0 1,0 0-1,1 0 0,-1 0 0,0-1 0,-1 1 1,1-1-1,0 0 0,0 0 0,3-3 0,5-5 97,-1-1 0,1 0 0,-2 0 0,10-16-1,1 1-134,-9 12-22,-2 4-42,-1-1 1,0 0 0,0 0 0,9-21 0,-17 32 1,0 0 0,0-1 0,0 1 0,0 0 1,0 0-1,1 0 0,-1 0 0,0 0 1,0-1-1,0 1 0,0 0 0,0 0 0,0 0 1,0 0-1,0 0 0,0-1 0,0 1 0,0 0 1,0 0-1,-1 0 0,1 0 0,0-1 0,0 1 1,0 0-1,0 0 0,0 0 0,0 0 0,0 0 1,0 0-1,0-1 0,0 1 0,-1 0 1,1 0-1,0 0 0,0 0 0,0 0 0,0 0 1,0 0-1,0 0 0,-1 0 0,1 0 0,0 0 1,0 0-1,0-1 0,0 1 0,0 0 0,-1 0 1,1 0-1,0 0 0,0 0 0,0 0 0,-8 1-1496,8-1 1532,-9 4-1051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6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676 43 3097,'0'-16'3147,"-1"-6"6019,1 22-9097,-1 0-19,1 0 1,0-1-1,0 1 0,0 0 0,0 0 0,0-1 1,0 1-1,0 0 0,0 0 0,-1 0 0,1-1 0,0 1 1,0 0-1,0 0 0,0 0 0,-1 0 0,1-1 1,0 1-1,0 0 0,-1 0 0,1 0 0,0 0 0,0 0 1,0 0-1,-1 0 0,1 0 0,0 0 0,0 0 1,-1 0-1,1-1 0,0 1 0,0 1 0,-1-1 0,1 0 1,0 0-1,0 0 0,-1 0 0,1 0 0,0 0 1,0 0-1,-1 0 0,1 0 0,-2 1-20,0-1 0,0 1-1,0 0 1,0 0 0,0 0 0,0 0 0,0 0-1,0 0 1,0 0 0,1 0 0,-3 3 0,-18 17 218,2 1 0,0 2 1,-32 49-1,23-28 48,-1-1 0,-39 41 0,32-45-114,-14 15 296,-81 113 0,97-113-319,-99 142 54,126-192-421,6-5-225,4-4-513,8-8-836,5-13 681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6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5873,'-1'0'329,"0"0"0,-1 1-1,1-1 1,0 0-1,-1 0 1,1 1 0,0-1-1,-1 0 1,1 1 0,0-1-1,-1 1 1,1 0 0,0-1-1,0 1 1,0 0 0,0 0-1,0 0 1,0 0 0,-2 2-1,-1 2 396,0-1 1,0 2-1,-3 4 0,5-6-432,1 1 0,-1-1-1,1 0 1,-1 0 0,1 1-1,1-1 1,-2 5-1,-2 13 374,1-8-330,-1-1-1,2 1 1,0 0-1,0 0 1,2 26-1,0-29-217,2 12 137,-1-22-246,-1 0-1,1 0 1,-1 1 0,1-1-1,-1 0 1,1 0-1,-1 0 1,1 0 0,0 0-1,0 0 1,0 0 0,-1 0-1,1-1 1,0 1 0,0 0-1,0 0 1,2 0-1,2 1 4,0 1 0,1-2 0,-1 1 0,1-1 0,-1 1 0,1-2 0,0 1 0,8 0 0,48-5 58,-46 2-368,-1 0 0,0 0-1,0-1 1,0-1 0,15-7-1,-30 11-24,1 0 0,0-1-1,0 1 1,0-1 0,-1 1-1,1-1 1,0 1 0,-1-1-1,1 1 1,0-1 0,0 0 0,3-11-1866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7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58 1560,'15'-12'494,"-11"9"-220,0 0 0,0-1 0,-1 1 0,1-1 0,-1 0 0,0 1 0,0-1 0,3-5 0,-6 9-115,1-1 1,-1 0 0,1 1 0,0-1 0,-1 1 0,1-1 0,0 1-1,0-1 1,-1 1 0,1 0 0,0-1 0,0 1 0,0 0 0,-1-1-1,1 1 1,0 0 0,0 0 0,0 0 0,0 0 0,0 0 0,-1 0-1,1 0 1,0 0 0,0 0 0,0 1 0,0-1 0,1 1 0,-1-1 37,0 0 1,-1 0-1,1 1 1,0-1-1,0 0 1,0 0-1,0 0 1,0 0 0,-1 0-1,1 0 1,0 0-1,0 0 1,0-1-1,0 1 1,0 0 0,-1 0-1,1-1 1,0 1-1,1-1 1,-2-1 4449,-5 2-3521,-8 3-1118,-46 15 376,-27 6-22,68-19-265,-39 6 214,45-9-140,-19 5 0,14-5 228,16-2-352,1 0-2,0 0-1,1 2-15,-1 1 1,1-1-1,-1 0 0,1 0 0,0 0 1,-1-1-1,1 1 0,2 2 0,0 3 27,10 23 78,-9-22-99,0 0 0,-1 0 0,-1 0 0,1 0 0,2 17 0,-3-5 88,0-1 0,0 1 1,-4 36-1,-2-24 43,-12 51 0,-76 267 110,86-330-266,1 0 0,1 0-1,1 0 1,-1 41 0,4-53-4,1 0-1,0-1 1,0 1 0,0 0 0,1-1-1,0 0 1,1 1 0,-1-1 0,1 0 0,1 0-1,0 0 1,-1-1 0,2 1 0,-1-1 0,1 0-1,7 7 1,-7-9 28,0 0 0,0 0-1,1-1 1,-1 0 0,1 0 0,0 0-1,0-1 1,0 0 0,0 0 0,0 0-1,1-1 1,7 1 0,57 8 369,-1-8-95,-70-2-312,1 0 0,-1 0 0,0 0 0,0 0 0,0 0 0,0 0 1,1 0-1,-1 0 0,0 0 0,0 0 0,0 0 0,0 0 0,0 0 0,1 0 0,-1 0 1,0 0-1,0 0 0,0-1 0,0 1 0,1 0 0,-1 0 0,0 0 0,0 0 1,0 0-1,0 0 0,0 0 0,0-1 0,0 1 0,1 0 0,-1 0 0,0 0 0,0 0 1,0 0-1,0-1 0,0 1 0,0 0 0,0 0 0,0 0 0,0 0 0,0-1 0,0 1 1,0 0-1,0 0 0,-2-4-2915,0 2 1785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8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8602,'0'-1'3169,"0"12"-1809,-2 2 24,-4 4 216,-1 9-127,-1-3-753,1 5-128,6 3-136,-4-6-80,-2 3-152,4-2-80,-3-7-112,4 3-32,0-5-248,-1 4-312,1 1-1304,-2-2-2057,2-2 2529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8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16 6769,'0'0'225,"0"0"0,0 0-1,-1-1 1,1 1-1,0 0 1,0-1-1,-1 1 1,1 0-1,0-1 1,0 1 0,0 0-1,0-1 1,0 1-1,0 0 1,0-1-1,0 1 1,0-1 0,0 1-1,0 0 1,0-1-1,0 1-66,0-1 0,0 1 0,0 0 0,0-1 0,0 1 0,0 0 0,0 0 0,0-1 0,0 1 0,0 0 0,0-1 0,0 1 0,0 0 0,-1 0 0,1-1 0,0 1 0,0 0 0,0 0 0,0-1 0,0 1 0,-1 0 0,1 0 0,0-1 0,0 1 0,0 0 0,-1 0 0,1 0 0,0-1 0,0 1 0,-1 0 0,1 0-1,0 0 1,0 0 0,-1 0 0,1 0 0,-1-1 0,-1 5 285,2-4-417,-1 4 29,0-1-1,-1 0 1,1 0-1,-1 0 1,-3 4 0,-13 15 97,10-13-47,1 0 0,-1 1 0,-10 21 0,16-28-92,1 0 1,-1 0-1,1 0 1,0 0-1,0 0 1,1 0-1,-1 1 1,0-1-1,1 0 1,0 0-1,0 1 1,0-1-1,0 0 1,1 1-1,-1-1 1,1 0-1,0 0 1,0 0-1,0 1 1,0-1-1,0 0 1,1 0-1,-1-1 1,1 1-1,0 0 1,0 0-1,0-1 1,0 1-1,1-1 0,-1 0 1,0 0-1,1 0 1,0 0-1,0 0 1,-1 0-1,1-1 1,0 1-1,0-1 1,0 0-1,1 0 1,4 1-1,-3 0-2,1-1-1,0 0 1,-1-1-1,1 1 0,-1-1 1,1 0-1,0-1 1,-1 1-1,1-1 0,-1 0 1,1-1-1,6-2 0,-9 3-1,-1 0 0,1-1 0,0 1 0,-1-1-1,1 0 1,-1 0 0,0 0 0,1 0 0,-1 0-1,0 0 1,0-1 0,0 1 0,-1-1 0,1 0-1,-1 1 1,1-1 0,-1 0 0,0 0-1,0 0 1,0 0 0,0 1 0,-1-1 0,1-1-1,-1-2 1,1-2 30,-1 1 1,0-1-1,0 0 0,-1 1 0,0-1 1,-3-13-1,4 19-30,-1 0 1,0-1-1,0 1 0,0-1 1,0 1-1,-1 0 1,1 0-1,0 0 0,-1 0 1,0 0-1,1 0 1,-1 0-1,0 0 0,0 0 1,0 1-1,0-1 1,0 1-1,0 0 0,-1-1 1,1 1-1,0 0 0,-1 0 1,1 1-1,-4-2 1,1 1-263,0 1 1,-1-1-1,1 1 1,-9 1-1,13-1 175,0 0 0,0 0 0,0 0-1,0 0 1,0 0 0,0 0 0,0 0 0,0 1 0,0-1-1,0 0 1,0 1 0,0-1 0,0 1 0,0-1 0,0 1-1,0 0 1,1-1 0,-1 1 0,0 0 0,0 0 0,1-1-1,-1 1 1,0 0 0,1 0 0,-1 0 0,1 0 0,-1 0 0,1 0-1,-1 1 1,2 3-2016,6 2 909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7017,'-7'3'4251,"-5"-1"-3160,5-1-371,4-1-565,1 1 0,-1-1 0,1 1 0,-1 0 1,1 0-1,-1 0 0,1 0 0,-3 2 0,-59 42 1927,63-43-2013,-2 0 60,0 0 0,0 0 0,1 0-1,-1 1 1,1-1 0,0 1 0,0 0 0,0-1-1,0 1 1,0 0 0,-2 6 0,4-7-99,-1-1 1,1 1-1,0 0 1,-1 0-1,1 0 1,0 0-1,0 0 1,0 0-1,1 0 1,-1-1-1,0 1 1,1 0-1,-1 0 1,1 0-1,-1-1 1,1 1-1,0 0 1,0 0-1,0-1 1,0 1-1,0-1 1,3 3-1,0 0-10,0 0 1,0 0-1,1-1 0,0 1 0,0-1 0,0 0 0,0-1 0,0 1 1,1-1-1,-1 0 0,1-1 0,-1 1 0,1-1 0,9 1 0,-8-1-7,0-1-1,-1 1 0,1-1 0,0-1 0,-1 1 0,1-1 0,-1 0 1,1-1-1,-1 0 0,1 0 0,-1 0 0,10-6 0,-12 6 2,-1 0 0,0-1 0,0 0 0,0 0 0,0 0-1,0 0 1,-1 0 0,1 0 0,-1-1 0,0 1 0,0-1-1,0 1 1,0-1 0,-1 0 0,0 0 0,1 0 0,-1 0-1,-1 0 1,1 0 0,0-5 0,-1 6 7,0 0 1,0-1-1,-1 1 0,1 0 1,0 0-1,-1 0 1,0 0-1,0 0 0,0 0 1,0 0-1,-1 0 1,1 0-1,-1 0 0,1 1 1,-1-1-1,0 1 1,0-1-1,0 1 0,-1 0 1,1 0-1,0 0 1,-1 0-1,1 0 0,-1 0 1,0 1-1,-4-3 1,0 1 13,-1 1 1,1-1-1,-1 2 1,0-1-1,-9 0 1,12 1-152,0 1-1,0 0 1,0 0 0,0 1 0,0-1 0,0 1 0,0 0 0,0 0 0,-7 4-1,12-5 56,0 0-1,0 0 1,-1 0-1,1 0 1,0 0-1,0 0 0,-1 0 1,1 0-1,0 1 1,0-1-1,-1 0 0,1 0 1,0 0-1,0 0 1,0 1-1,0-1 0,-1 0 1,1 0-1,0 0 1,0 1-1,0-1 1,0 0-1,0 0 0,-1 1 1,1-1-1,0 0 1,0 0-1,0 1 0,0-1 1,0 0-1,0 0 1,0 1-1,0-1 0,0 0 1,0 0-1,0 1 1,0-1-1,0 0 1,0 1-1,1-1 0,-1 1-124,1-1 0,-1 1 0,1-1 0,-1 1 0,1-1 0,-1 1 0,1-1 0,0 1 0,-1-1 0,1 1 0,0-1 0,-1 0 0,1 0 0,1 1 0,13 1-981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49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63 5889,'0'-6'1186,"1"3"-761,-1 0 0,0 1 1,0-1-1,-1 0 1,1 1-1,-1-1 1,1 0-1,-1 1 1,0-1-1,-1-3 1,1 4-162,0 1 334,0-1-1,-1 0 0,2 0 0,-1 0 1,0-1-1,0 1 0,1 0 0,-2-3 0,2 5 792,-2 0-354,7 2-1042,0-1 12,0 1 0,0 0 1,0 0-1,0 0 0,0 1 0,-1-1 1,1 1-1,-1 0 0,8 7 0,-8-6-1,1 0 0,0-1 0,-1 1 0,1-1 0,1 0 0,-1-1 0,0 1 0,10 2 0,-8-3 4,-2-1 1,0 1 1,0 0-1,6 3 0,-10-5-4,0 1 0,0-1-1,0 1 1,0 0 0,0 0-1,0 0 1,0-1 0,0 1 0,0 0-1,-1 0 1,1 0 0,0 0-1,-1 0 1,1 1 0,-1-1 0,1 0-1,-1 0 1,1 2 0,-1-2 37,0-1 10,0 0 15,1 2-4,2 18 3,10 28-1,-11-41-59,-1-2 3,0 1 0,0-1-1,0 1 1,0 0 0,-1-1 0,0 1 0,0 0-1,-2 7 1,0-1 37,-1 0 0,-7 15 0,5-14 23,-4 20 0,-53 286 250,59-296-278,-2 44 1,5-55-30,1 0-1,0 0 0,1-1 1,0 1-1,6 19 1,-8-31-12,9 23 28,6 31 1,-14-46-22,0 0-1,0 0 1,0 0 0,-1 0-1,-1 0 1,1 0 0,-4 15-1,-1-5 64,-14 31 0,-2 5 280,9-25-60,9-25-225,1 1-1,0 0 1,0 0 0,0 0 0,-1 8-1,2-12-49,1 0 0,0 0 0,-1 0 0,1 0 0,0 0 0,-1-1-1,1 1 1,-1 0 0,0 0 0,1 0 0,-1 0 0,0-1-1,1 1 1,-1 0 0,0-1 0,0 1 0,0 0 0,1-1 0,-2 1-1,-20 8 252,20-8-247,-1-1-48,0 0 0,1 1 0,-1-1 0,0-1 0,0 1 0,1 0 0,-1-1 0,0 1 0,0-1 0,1 0 0,-5-1 0,-12-3 1437,-3 3-728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63 7530,'-81'21'3683,"74"-19"-3050,-5 0 728,0 2-1,-15 5 1,24-7-1162,0 0 0,0-1 0,0 1 0,0 0 0,1 0 0,-1 1-1,1-1 1,0 0 0,0 1 0,-4 4 0,3-1-15,0 0 1,0-1 0,1 2-1,0-1 1,0 0-1,0 0 1,1 0 0,0 1-1,0-1 1,0 1-1,1-1 1,0 1 0,1 9-1,1 1 95,1 0 0,0 0 0,11 29-1,-10-34-189,1 0-1,1 0 1,0 0 0,0-1-1,1 0 1,11 14-1,-13-19-72,1-1-1,-1 1 1,1-1-1,0 0 1,0-1-1,0 1 1,1-1-1,-1-1 1,1 1-1,0-1 1,0 0-1,10 2 1,-8-3-6,1-1 0,-1 0-1,1 0 1,-1-1 0,1 0 0,-1-1 0,1 0 0,-1-1 0,0 0 0,0 0 0,1-1-1,-1 0 1,-1 0 0,1-1 0,0-1 0,-1 1 0,0-1 0,0-1 0,0 1-1,-1-1 1,11-11 0,-10 7 53,-1 0 0,0 0 0,-1 0-1,0-1 1,0 0 0,-1 0 0,0 0-1,-1-1 1,-1 0 0,0 0 0,0 0 0,-1 0-1,0-20 1,-1 20 18,-2-1 0,0 1 0,-1 0 0,0-1 0,0 1 0,-1 0 0,-1 0 0,0 1 1,-11-22-1,11 26-27,0 1 1,0 0 0,0-1 0,-1 2-1,0-1 1,0 0 0,-1 1 0,0 0 0,1 0-1,-2 1 1,1 0 0,0 0 0,-1 0-1,0 1 1,0 0 0,0 0 0,-10-2-1,7 3 12,0 0-1,0 1 1,0 1-1,0 0 1,0 0-1,0 1 1,0 0 0,-19 5-1,15-2-124,0 0 0,1 1 0,-1 1 0,1 0 0,-17 12 1,25-15-355,0 0 1,0 1 0,0 0 0,1-1 0,0 2 0,-4 4 0,7-9 386,1 0-1,0 0 1,0 0 0,0 0-1,0 0 1,0 0 0,0 0-1,0 0 1,0 1 0,0-1 0,0 0-1,0 0 1,0 0 0,0 0-1,0 0 1,-1 0 0,1 0-1,0 1 1,0-1 0,0 0-1,0 0 1,0 0 0,0 0 0,1 0-1,-1 0 1,0 1 0,0-1-1,0 0 1,0 0 0,0 0-1,0 0 1,0 0 0,0 0-1,0 0 1,0 1 0,0-1 0,0 0-1,0 0 1,1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0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81 7770,'-1'-4'1549,"1"0"1,-1 0-1,1 0 1,-3-7-1,-1-7 1017,3 17-2526,1 1-39,0 0 1,0 0 0,0-1 0,0 1-1,0 0 1,0 0 0,0-1 0,0 1 0,0 0-1,0 0 1,0-1 0,0 1 0,0 0-1,0 0 1,0-1 0,0 1 0,0 0-1,0 0 1,0 0 0,0-1 0,1 1-1,-1 0 1,0 0 0,0 0 0,0-1-1,0 1 1,0 0 0,1 0 0,-1 0 0,0 0-1,0-1 1,0 1 0,1 0 0,-1 0-1,0 0 1,1 0 0,3-3-5,1 1 0,0 0 1,1 0-1,-1 1 0,0 0 0,0 0 0,0 0 1,1 0-1,-1 1 0,6 0 0,-10 0 3,0 0 0,1 0-1,-1 0 1,0 0 0,0 1 0,0-1-1,0 0 1,0 1 0,1-1-1,-1 1 1,0-1 0,0 1 0,0-1-1,0 1 1,0 0 0,-1 0 0,1-1-1,0 1 1,0 0 0,0 0-1,-1 0 1,1 0 0,0 0 0,-1 0-1,2 2 1,-2-2 4,0 0 0,0-1 0,0 1 0,1 0 0,-1 0 0,0-1 0,0 1 0,0 0 0,0 0 1,0 0-1,-1-1 0,1 1 0,0 0 0,0 0 0,0-1 0,-1 1 0,1 0 0,0-1 0,-1 1 0,1 0 0,-1-1 0,1 1 0,-1 0 0,1-1 0,-1 1 0,1-1 0,-1 1 0,1-1 1,-1 1-1,0-1 0,1 1 0,-1-1 0,0 0 0,0 1 0,0-1 0,-12 4 54,0-1 1,0-1-1,0 0 1,-1 0-1,1-2 1,-27-1-1,33 1-32,-1-1-1,-13-3 1,20 4-24,-1-1 1,1 1 0,-1 0-1,1-1 1,-1 0-1,1 1 1,0-1-1,-1 0 1,1 1-1,0-1 1,0 0-1,0 0 1,-1 0-1,1 0 1,0 0-1,0-1 1,1 1-1,-1 0 1,0 0-1,-1-3 1,2 3-4,0 1 0,-1-1 0,1 0 0,0 0 0,0 1 0,0-1 0,0 0 0,0 0 0,0 1 0,0-1 0,0 0 0,1 0 0,-1 1 0,0-1 0,0 0 0,1 0 0,-1 1 0,0-1 0,1 0 0,-1 1 0,1-2 0,0 1-3,0 0-1,1-1 1,-1 1-1,1 0 1,-1 0-1,1 0 0,-1 0 1,4-1-1,1-1-17,0 1 0,0 0 0,13-2 0,-10 3 8,-1 1 0,0-1 0,1 2 0,-1-1 0,0 1 0,1 0 0,-1 1 0,15 5 0,4 3 17,30 16 1,-30-13 24,-17-9-9,-3-1 19,1 0-1,-1 1 1,0 0-1,-1 0 1,1 0-1,10 10 1,-17-14-26,1 1 1,-1-1-1,1 1 1,-1-1 0,1 1-1,-1-1 1,0 1-1,1-1 1,-1 1 0,0-1-1,1 1 1,-1-1-1,0 1 1,0 0 0,0-1-1,0 1 1,1-1-1,-1 1 1,0 0 0,0-1-1,0 1 1,0 0-1,0-1 1,0 1 0,0 0-1,-1-1 1,1 1-1,0-1 1,0 1 0,0 0-1,-1-1 1,1 1-1,0-1 1,-1 1 0,1-1-1,0 1 1,-1-1-1,1 1 1,-1-1 0,1 1-1,-1-1 1,1 1-1,-1-1 1,1 0-1,-1 1 1,1-1 0,-1 0-1,-1 1 1,-3 1 77,-1 1 0,0-1 0,0 0-1,-6 1 1,10-3-68,-20 6 106,-1-2 0,1 0-1,-1-2 1,1 0 0,-35-3 0,49 0-92,0-1-1,0 0 1,0 0 0,0-1 0,-8-4-1,11 5-27,0 0 0,0-1 0,1 1 0,-1-1 0,1-1 0,0 1-1,0 0 1,-6-8 0,10 11-9,0 0-1,-1 0 1,1-1 0,0 1-1,0 0 1,0-1 0,-1 1-1,1-1 1,0 1 0,0 0-1,0-1 1,0 1 0,0 0-1,0-1 1,0 1 0,0-1-1,0 1 1,0 0 0,0-1-1,0 1 1,0 0 0,0-1-1,0 1 1,0-1 0,0 1-1,1 0 1,-1-1 0,0 1-1,0-1 1,1 0-2,0 0-1,0 1 0,0-1 1,0 0-1,0 0 0,0 0 1,0 1-1,0-1 1,2 0-1,4-2-13,-1 1-1,12-3 1,2 1 5,0 1 1,-1 1-1,1 1 0,0 1 1,25 3-1,0 2 26,54 14-1,-81-14 9,-13-1 23,-12 0 2,-15 1 12,-37 4-1,24-5-42,-84 11 36,89-13-18,-58-3 0,84 0-32,0 1 0,0-1 0,0 1-1,1-1 1,-1 0 0,0-1 0,1 1 0,-5-3-1,7 4-1,1 0-1,-1-1 1,1 1-1,-1-1 0,1 1 1,-1 0-1,1-1 1,0 1-1,-1-1 0,1 1 1,0-1-1,-1 1 0,1-1 1,0 0-1,-1 1 1,1-1-1,0 1 0,0-1 1,0 0-1,0 1 1,-1-2-1,2 1-1,-1 0 0,0-1-1,1 1 1,-1 0 0,1 0 0,-1 0 0,1 0 0,-1 0-1,1-1 1,0 1 0,-1 0 0,1 0 0,0 0 0,0 1-1,1-2 1,7-7-8,1 1 0,0 1 0,0-1 0,1 2 0,0-1 0,0 2 0,0-1-1,1 2 1,13-5 0,-12 5 5,0 1-1,1 1 1,-1 0 0,1 0-1,0 1 1,-1 1 0,1 0-1,16 3 1,-21-1 3,-1 0 0,0 0 1,1 0-1,-1 1 0,10 6 0,-15-8 3,0 0 0,0 1 1,-1 0-1,1 0 0,0 0 0,-1 0 0,0 0 0,1 0 0,-1 1 0,0-1 0,0 1 0,0-1 0,-1 1 1,1 0-1,-1 0 0,3 4 0,-4-5 2,0-1 0,1 1 1,-1-1-1,0 0 0,0 1 1,0-1-1,0 1 0,0-1 0,0 1 1,0-1-1,-1 0 0,1 1 1,0-1-1,-1 1 0,1-1 1,-1 0-1,0 1 0,-1 1 0,1-1 3,-1 0 0,0 0 0,0 0 0,0 0-1,0-1 1,0 1 0,0-1 0,-1 1-1,-3 1 1,-3 1 20,-1-1-1,0 0 1,-21 4 0,14-4 21,1-1 1,-31 0-1,40-2-32,1 0-1,0-1 1,-1 0 0,1 0-1,0 0 1,0-1-1,0 0 1,0 0-1,0-1 1,0 1-1,-5-5 1,10 7-14,0-1 1,-1 0-1,1 0 0,0 0 1,-1 0-1,1 0 1,0 0-1,-1 0 1,1 0-1,0-1 1,0 1-1,0 0 1,0-1-1,0 1 1,1-1-1,-1 1 1,0-1-1,1 1 1,-1-1-1,1 0 0,-1-1 1,1-1-5,1 0 1,-1 0-1,1 0 0,0 0 1,0 1-1,0-1 0,0 0 1,1 0-1,0 1 0,0-1 1,0 1-1,0 0 0,0-1 1,1 1-1,-1 0 0,1 0 1,0 1-1,0-1 0,0 1 1,0-1-1,0 1 0,4-2 1,-5 3-1,0 0 1,0 0-1,1 1 1,-1-1-1,0 1 1,0-1-1,0 1 1,0 0-1,1 0 1,-1 0-1,0 0 1,0 0-1,0 0 1,1 1-1,-1-1 1,3 2-1,2 0-2,-1 1 1,0 0-1,10 6 0,-4-1 4,20 16-1,-29-22 6,0 1 1,-1-1-1,1 1 1,0 0-1,-1 0 0,0 0 1,0 0-1,0 1 0,0-1 1,-1 0-1,3 8 1,-3-10 2,-1 1 1,0-1 0,0 0 0,0 0 0,1 1 0,-1-1 0,0 0 0,-1 1 0,1-1-1,0 0 1,0 1 0,-1-1 0,1 0 0,0 1 0,-1-1 0,1 0 0,-1 0-1,0 0 1,0 2 0,-1-1 13,1-1-1,-1 1 0,1-1 0,-1 0 1,0 0-1,1 0 0,-1 0 0,0 0 1,0 0-1,0 0 0,-3 1 0,-1-1-5,0 0 0,0 0 0,0 0-1,1-1 1,-1 1 0,0-2 0,0 1-1,-7-2 1,7 1-479,0 0 0,1-1 0,-1 1 0,1-1 0,0-1-1,0 1 1,0-1 0,0 0 0,-6-4 0,0-3-1010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39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54 6857,'0'-2'277,"0"0"0,0 0 0,0 0 0,-1 0 0,1 0 0,0 0 0,-1 0 0,0 0 0,1 0 0,-1 0 0,0 0 0,0 0 0,0 0 0,0 1 0,0-1 0,-1 0 0,-1-2 0,-3-2 632,-3-4 1955,9 10-2807,-1 0-1,1 0 1,0-1 0,0 1 0,-1 0 0,1 0-1,0 0 1,-1 0 0,1 0 0,0 0 0,0 0-1,-1 0 1,1 0 0,0 0 0,0 0 0,-1 0-1,1 0 1,0 0 0,-1 1 0,1-1 0,0 0-1,0 0 1,-1 0 0,1 0 0,0 0-1,0 1 1,0-1 0,-1 0 0,1 0 0,0 0-1,0 1 1,0-1 0,-1 0 0,1 0 0,0 0-1,0 1 1,0-1 0,0 0 0,0 0 0,0 1-1,0-1 1,-2 5 145,0 0 0,0-1 1,1 1-1,0 0 0,0 0 0,0 6 0,-1 1 37,-11 213 1785,12-219-1996,3 119 491,0-95-385,1 0 0,10 35 0,-19-85-121,2 0 0,1-1 0,-2-31 0,5 45-18,0 0 1,1 0-1,0 0 1,0 0-1,1 0 1,2-7-1,-2 10 2,-1 0 0,1 0 0,0 0 0,1 1 0,-1-1 1,1 0-1,-1 1 0,1 0 0,0 0 0,0 0 0,4-3 0,-3 4 1,-1-1 0,1 1 0,0 1 1,0-1-1,0 0 0,0 1 0,0 0 1,1 0-1,-1 0 0,0 1 0,1-1 0,-1 1 1,0 0-1,1 0 0,-1 0 0,0 1 0,1 0 1,-1 0-1,5 1 0,-5-1 5,0 1 0,0-1-1,1 1 1,-1 0 0,0 0 0,0 0 0,-1 1-1,1-1 1,0 1 0,-1 0 0,0 0 0,0 0-1,1 1 1,-2-1 0,1 1 0,0-1 0,-1 1-1,3 6 1,-4-8 4,-1 0 0,1 0 0,-1 1 0,1-1 0,-1 0 0,0 1 0,0-1 0,0 0 0,0 1 0,-1-1 0,1 0 0,-1 1 0,1-1 0,-1 0 0,-2 4 0,0 3 58,-2-1 1,-8 13-1,9-16-29,0 0-1,0-1 1,-1 1-1,0-1 1,0 0-1,0 0 1,0-1-1,0 1 1,-1-1-1,1 0 1,-1 0-1,0-1 1,0 0-1,0 0 1,0 0-1,0-1 1,-12 1-1,-19 4-198,31-7-510,7-3-716,8-5-1144,-8 8 2413,15-11-1271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3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8386,'-1'0'3753,"0"0"-1169,-1 1-575,-6 18-241,-8 38-152,14-29-583,-1 5-273,2 0-152,-3-2-104,3-5-216,-1-2-8,0-9-160,-1-3-48,3-7-16,1-3-136,-1-8-1136,0 5-473,0 0 929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42 5337,'2'-2'718,"0"0"-1,-1 0 1,1 1-1,0-1 1,-1-1-1,1 1 1,-1 0-1,0 0 1,0 0-1,0-1 0,0 1 1,0 0-1,-1-1 1,1 1-1,0-5 1,-1 7-322,0-2 559,-6 4-400,-20 22-303,22-20-234,-7 7 31,1 1-1,0 0 1,0 1-1,1 0 1,-12 25-1,17-30-32,1 1 0,0 0 0,1 0-1,0 0 1,0 0 0,1 0 0,0 0 0,0 1-1,1-1 1,0 0 0,1 0 0,0 1 0,4 14 0,-3-18-88,0 1 1,0-1-1,0 0 1,1 0 0,0 0-1,1 0 1,-1 0-1,1-1 1,0 1-1,0-1 1,1 0 0,-1 0-1,1-1 1,0 1-1,1-1 1,-1 0-1,1 0 1,0-1 0,8 4-1,-9-5-243,-1-1 0,0 1-1,0-1 1,5 0 0,19 0-623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46 7330,'-3'-4'635,"0"1"1,-1 0-1,1 1 0,-1-1 1,0 0-1,0 1 1,0 0-1,0 0 1,0 0-1,0 1 1,-7-3-1,-6 0 401,-28-2 0,35 4-521,4 1-341,-19 0 475,24 1-615,0 0 0,-1 0 0,1 0 0,0 0 0,0 0 0,-1 1 0,1-1 0,0 1 0,0-1 0,0 1 0,-1-1 0,1 1 0,0 0 0,0-1 0,0 1 0,-1 1 0,0 1-3,0-1 0,1 1 0,-1 0 0,1 0 0,0-1 0,-1 1 0,1 0 0,0 0 0,1 0 0,-2 5 0,-1 33 56,5 0-46,1 1 0,10 43 1,-1-4 11,-11-74-30,-1 0-1,1 0 1,-1 0-1,-1 0 1,-1 14-1,1-19-95,1-1-1,0 1 1,-1 0-1,1-1 0,-1 1 1,0 0-1,0-1 1,0 1-1,1-1 0,-1 1 1,0-1-1,-1 1 1,1-1-1,0 0 0,0 0 1,-1 1-1,1-1 1,0 0-1,-1 0 0,1 0 1,-1-1-1,0 1 1,1 0-1,-1-1 0,0 1 1,1 0-1,-1-1 1,-3 1-1,-10-4-663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2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5625,'3'-6'3073,"5"6"-217,6 0-1367,5 0 23,6 3-360,2-7-295,2 4-521,3-1-136,-1-1-945,-9 5-351,-6-2 624</inkml:trace>
  <inkml:trace contextRef="#ctx0" brushRef="#br0" timeOffset="1">328 0 7906,'6'11'3664,"-2"9"-1239,4 3-385,-8 8-503,0 3-257,-3 2-528,-6-2-144,-3-1-168,4-2-80,-4-4-183,-3-2 15,-1-6-1025,-9-6 3706,3 3-2361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6313,'-49'21'3465,"42"-18"80,4 0-2225,6 1 48,-3-4-327,0 0-281,8 0-560,17 0-88,36-2-144,-38 0-456,-6 0-1577,-7 2 1409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3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6537,'-1'7'3169,"1"-3"-992,11 4-545,2-5-40,10 0-360,3 3-367,2-6-521,1 0-88,-3 0-1064,-4-3-65,-4-2 449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9 8490,'1'-1'333,"1"0"1,-1 0 0,0 0 0,0 0-1,1 1 1,-1-1 0,1 0-1,-1 1 1,0 0 0,1-1-1,1 1 1,-3 0-231,1 0 0,-1 0-1,0 0 1,1 0 0,-1 0 0,0 0-1,0 0 1,1 1 0,-1-1 0,0 0 0,1 0-1,-1 0 1,0 1 0,0-1 0,0 0 0,1 0-1,-1 1 1,0-1 0,0 0 0,0 0 0,1 1-1,2 13 1361,-1 0-865,-2 1 0,0-1 0,0 1 0,-4 14-1,-13 60 291,8-46-563,0 4-109,2 1-1,-2 69 0,9-105-182,3 21 1,-3-23-7,-1-10-26,1 0 0,0 0 0,0 0 0,0 0 0,0 0 0,0 0 0,0 0 0,0 1 0,0-1-1,-1 0 1,1 0 0,0 0 0,0 0 0,0 0 0,0 0 0,0 0 0,0 0 0,-1 0-1,1 0 1,0 0 0,0 0 0,0 0 0,0 0 0,0 0 0,0 0 0,-1 0 0,1 0 0,0 0-1,0 0 1,0 0 0,0 0 0,0 0 0,-1 0 0,0-1 1,0 0-1,0 1 1,1-1 0,-1 0-1,0 1 1,0-1 0,0 0-1,1 0 1,-1 0 0,0 0 0,0-1-1,-1-2-6,0-1 1,0 1-1,1-1 0,0 1 1,0-1-1,0 0 0,0 1 0,1-1 1,-1 0-1,1 0 0,1 1 0,-1-1 1,0 0-1,1 1 0,0-1 1,0 0-1,1 1 0,-1-1 0,1 1 1,0 0-1,0-1 0,1 1 0,4-6 1,-4 5 2,0 1 0,1 0 0,0 0 0,-1 1 0,1-1 0,0 1 0,1 0 0,-1 0-1,1 0 1,-1 0 0,1 1 0,0 0 0,0 0 0,0 0 0,0 0 0,0 1 0,0 0 0,0 0 0,1 0 0,9 1 0,-12 0 6,0 1 1,0 0-1,0-1 0,0 1 0,0 0 0,0 1 0,0-1 1,0 0-1,0 1 0,0 0 0,-1-1 0,1 1 1,-1 0-1,1 0 0,3 5 0,-2-1 24,1-1-1,-1 1 1,0 0-1,-1 0 1,6 12-1,-9-17-3,1 1 0,-1-1 0,1 0 0,-1 0 0,0 1 0,1-1 0,-1 0 0,0 1 0,0-1 0,0 0 0,0 0 0,0 1 0,0-1 0,-1 0 0,1 1-1,0-1 1,-1 0 0,1 1 0,-1-1 0,1 0 0,-1 0 0,1 0 0,-1 0 0,0 0 0,0 0 0,1 1 0,-1-2 0,0 1 0,0 0 0,0 0 0,0 0 0,0 0 0,-1-1 0,1 1 0,0 0 0,-2 0-1,-4 2 168,0 0-1,-1-1 0,1 0 0,-14 2 1,19-3-170,-22 1 213,1 1-426,13 1-4023,10-5 2790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2 744 6553,'8'-1'1222,"1"0"-1,-1 0 1,1 1-1,-1 0 1,1 1-1,16 2 1,-8 1-56,-1 0 1,24 11 0,-37-15-1107,-1 1 0,0 0 0,0 0 0,0 0 0,-1 0 0,1 0 0,0 1 0,0-1 0,2 4 0,-3-5-47,-1 0 0,0 1 0,0-1 0,1 1 0,-1-1 0,0 1 1,0-1-1,0 1 0,0-1 0,0 0 0,0 1 0,1-1 0,-1 1 0,0-1 1,0 1-1,0-1 0,-1 1 0,1-1 0,0 1 0,0 1 0,-1-1 0,1 0 0,-1 0 0,1 0 0,-1 0 1,0-1-1,1 1 0,-1 0 0,0 0 0,0 0 0,-1 1 0,-50 39 248,-30 26 134,82-67-391,-4 4 69,0-1 0,0 1 1,0 1-1,0-1 1,-4 8-1,8-12-66,-1 1 1,1-1-1,0 0 0,0 1 1,-1-1-1,1 0 0,0 1 1,0-1-1,0 1 0,-1-1 1,1 1-1,0-1 0,0 1 1,0-1-1,0 1 0,0-1 1,0 0-1,0 1 0,0-1 1,0 1-1,0-1 0,0 1 0,0-1 1,1 1-1,-1-1 0,0 1 1,0-1-1,0 0 0,1 1 1,-1-1-1,0 1 0,0-1 1,1 0-1,-1 1 0,0-1 1,1 0-1,-1 1 0,0-1 1,1 0-1,-1 0 0,1 1 1,-1-1-1,0 0 0,1 0 1,-1 0-1,1 0 0,-1 1 1,1-1-1,-1 0 0,0 0 1,1 0-1,-1 0 0,1 0 0,-1 0 1,1 0-1,4 0 13,-1 0 0,1 0 1,-1-1-1,9-1 0,11-4-26,37-16 0,-24 8-481,13-5-5111,-35 14 3312</inkml:trace>
  <inkml:trace contextRef="#ctx0" brushRef="#br0" timeOffset="1">245 1 8322,'-1'5'3529,"-8"4"-1769,-3 6-8,-8 10-191,-3 6-273,2 7-560,3 8-136,8-3-256,6 0-96,8-6-128,5-5-56,7-11-56,4-2 0,1-10-736,2-5-856,0 2 1024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 11242,'-7'0'2545,"5"0"-2368,1-1 0,0 1 0,0 0-1,0 0 1,-1 0 0,1 0 0,0 0 0,0 0 0,-1 0-1,1 1 1,0-1 0,0 0 0,0 1 0,-1-1 0,1 0 0,0 1-1,0 0 1,0-1 0,0 1 0,0 0 0,0-1 0,0 1-1,0 0 1,0 0 0,1 0 0,-1 0 0,0 0 0,0 0-1,1 0 1,-1 0 0,1 0 0,-1 1 0,-3 6 62,1 0-119,0-1-1,0 1 1,0 0 0,-1 9-1,3-4-72,0-1-1,1 1 1,1 0-1,0 0 0,1-1 1,4 21-1,-1-16-15,0 0 0,1-1 0,1 1 0,11 20 0,-13-28-27,1-1 0,0 1 0,1-1-1,0 0 1,0 0 0,1-1 0,0 0-1,0 0 1,0-1 0,1 0 0,0-1-1,0 1 1,16 5 0,-18-9 0,0 1 0,0-1 1,0-1-1,0 0 0,1 0 0,-1 0 1,1-1-1,-1 0 0,0 0 0,1 0 1,-1-1-1,0-1 0,1 1 0,-1-1 1,0 0-1,0-1 0,0 0 0,0 0 1,11-8-1,-9 6 11,-1-1 0,0-1 0,-1 0 0,1 0 0,-1 0-1,-1-1 1,1 0 0,-1 0 0,-1-1 0,9-17 0,-10 18 18,-1 0 1,0 0-1,-1 0 0,0-1 1,0 1-1,-1-1 0,0 1 1,0-1-1,-1 0 0,0 1 1,-1-1-1,1 0 0,-4-10 1,2 13 11,1 1 0,-2-1 1,1 1-1,-1-1 0,1 1 0,-1 0 1,-1 0-1,1 0 0,-1 1 1,0-1-1,0 1 0,0 0 0,-1 0 1,1 0-1,-1 1 0,0-1 1,0 1-1,0 0 0,-1 1 0,-8-4 1,1 1 14,0 1 0,0 1 0,-1 0 0,1 1 0,-1 0 0,1 1 0,-25 2 0,28-1-68,1 1 1,0 1 0,0 0-1,0 0 1,1 1 0,-1 0-1,-10 5 1,15-6-153,0 0-1,0 0 1,1 1-1,-1-1 0,0 1 1,1 0-1,0 0 1,0 0-1,0 0 1,0 1-1,0 0 1,0-1-1,1 1 1,0 0-1,0 0 1,-2 5-1,-5 21-811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4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276 155 8066,'2'-6'1384,"0"0"0,0-1 0,2-8 1,-4 11-1129,0 0 0,0 0 0,0 0 0,0 1 1,0-1-1,-1 0 0,0 0 0,0 1 0,0-1 1,0 1-1,-3-7 0,1 3-15,0 0 0,-1 1 1,0-1-1,0 1 0,-1 0 0,1 0 1,-1 0-1,-7-5 0,11 10-219,-1 0 1,1 0-1,0 0 0,-1 1 1,1-1-1,-1 1 0,1-1 1,-1 1-1,1-1 1,-1 1-1,1 0 0,-1 0 1,1 0-1,-1 0 0,1 0 1,-1 0-1,1 0 0,-1 0 1,1 1-1,-1-1 0,1 0 1,0 1-1,-1-1 0,1 1 1,-1 0-1,1 0 1,0-1-1,-1 1 0,1 0 1,-1 1-1,-2 2-9,0-1-1,0 1 1,0 0 0,1 0 0,-1 0-1,1 1 1,-4 6 0,-3 11 7,1-1 0,0 1 0,-5 24 0,-9 71 49,21-107-56,0 0 0,1 1 0,1-1 0,0 1 0,0-1 0,1 1-1,0-1 1,4 12 0,0-6 28,8 17-1,-7-19-39,5 18 0,-11-30-49,0-1 0,1 0 0,-1 1-1,0-1 1,0 0 0,0 1 0,0-1 0,0 1 0,0-1 0,0 0 0,0 1-1,0-1 1,-2 3 0,2-4 10,0 1-1,-1 0 0,1-1 1,-1 1-1,1-1 0,-1 1 1,1-1-1,-1 1 0,1-1 1,-1 1-1,1-1 0,-1 0 1,0 1-1,1-1 0,-1 0 1,0 1-1,1-1 0,-1 0 1,0 0-1,1 0 0,-1 0 1,0 1-1,0-1 0,0 0 1,-14 0-397</inkml:trace>
  <inkml:trace contextRef="#ctx0" brushRef="#br0" timeOffset="1">1 264 8858,'8'-4'3601,"6"-1"-2025,5 2-80,5-2-263,4 4-217,6-1-592,0 2-136,-5 3-96,0-3-344,-5 7-1488,0 1-2241,12 10 2384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5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8274,'-6'0'3585,"11"6"-1233,0 0-720,7 13-103,2 1-121,-2 9-584,1 3-216,-8 1-160,1-2-56,-9-3-71,-6-2-65,-9 0-112,-3-4 24,0-2-736,-2-2-689,9-8 801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5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21 9882,'-12'3'3873,"12"-2"-2705,0-1-136,13-5-447,4 1-209,10 1-312,2-2-192,-2 1-1689,-7 0 1329</inkml:trace>
  <inkml:trace contextRef="#ctx0" brushRef="#br0" timeOffset="1">10 118 7994,'-9'15'3264,"9"-8"-1807,5-1 95,8-3-136,7-3-287,8 0-641,2-1-192,-3-6-704,1 3-921,-6 0 873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9066,'1'0'260,"-1"1"1,1-1-1,-1 0 0,1 1 1,0-1-1,-1 1 1,1-1-1,-1 1 0,1 0 1,-1-1-1,0 1 1,1-1-1,-1 1 0,0 0 1,1-1-1,-1 1 1,0 0-1,1 1 0,-1 15 1721,-1-7-1269,-3 87 2054,0-16-1864,9 108-1,-3-158-826,-2-31-74,0 0 0,0 0 0,0 0-1,0 0 1,0 1 0,0-1 0,0 0 0,0 0 0,0 0 0,-1 0 0,1 0 0,0 0 0,0 1 0,0-1-1,0 0 1,0 0 0,0 0 0,0 0 0,0 0 0,0 0 0,0 0 0,0 0 0,0 1 0,0-1-1,-1 0 1,1 0 0,0 0 0,0 0 0,0 0 0,0 0 0,0 0 0,0 0 0,0 0 0,0 0-1,-1 0 1,1 0 0,0 0 0,0 0 0,0 0 0,0 0 0,0 0 0,0 0 0,-1 0 0,1 0-1,0 0 1,0 0 0,0 0 0,0 0 0,0 0 0,0 0 0,-1 0 0,1 0 0,0 0 0,0 0-1,0 0 1,0 0 0,0 0 0,0 0 0,0-1 0,0 1 0,0 0 0,-1 0 0,1 0 0,0 0-1,0 0 1,0 0 0,0 0 0,0-1 0,0 1 0,-7-9 3,6 6-19,0 0 0,0-1 0,0 1 0,1-1 1,-1 1-1,1-1 0,0 1 0,0-1 0,0 1 0,1-1 1,-1 1-1,1 0 0,0-1 0,0 1 0,0-1 1,0 1-1,1 0 0,2-6 0,4-3-23,-1 1 0,1 0 0,14-14 0,-18 20 34,0 1-1,0 0 1,0 1 0,0-1-1,8-4 1,-10 7 5,-1 0 0,0 1-1,0-1 1,0 1 0,1-1 0,-1 1 0,0 0 0,1-1-1,-1 1 1,0 0 0,1 0 0,-1 0 0,0 0-1,1 0 1,-1 0 0,0 0 0,1 1 0,-1-1-1,0 0 1,1 1 0,-1-1 0,0 1 0,0 0-1,1-1 1,-1 1 0,0 0 0,0-1 0,1 3-1,2 0 10,-1 0-1,0 1 0,-1-1 1,1 1-1,-1 0 0,0 0 0,0 0 1,0 0-1,0 0 0,-1 0 1,1 0-1,-1 1 0,0-1 0,0 1 1,-1-1-1,1 1 0,-1-1 1,0 1-1,-1-1 0,1 1 0,-1-1 1,1 0-1,-1 1 0,-1-1 1,-1 7-1,1-9 0,0 1 0,-1 0 0,1-1 0,0 1 0,-1-1 0,1 1-1,-1-1 1,0 0 0,1 0 0,-1-1 0,0 1 0,0 0 0,-1-1 0,1 0 0,0 0 0,0 0 0,-1 0 0,-5 1 0,-4-1 2,1 1 1,-1-1-1,-20-2 1,31 1-49,-28-4-101,29 4 33,-1 0 0,1-1 0,-1 1-1,1-1 1,-1 1 0,1-1 0,0 1 0,-1-1-1,1 0 1,0 0 0,0 0 0,-1 0 0,1 0 0,0 0-1,-1-2 1,2 3 39,-1 0 1,1 0-1,0 0 0,0-1 0,0 1 0,0 0 1,0 0-1,0-1 0,-1 1 0,1 0 0,0 0 1,0-1-1,0 1 0,0 0 0,0-1 1,0 1-1,0 0 0,0 0 0,0-1 0,0 1 1,0 0-1,1 0 0,-1-1 0,6-5-867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6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 6713,'0'0'299,"1"0"0,-1-1-1,0 1 1,0-1-1,1 1 1,-1 0-1,0-1 1,1 1-1,-1 0 1,1 0 0,-1-1-1,0 1 1,1 0-1,-1 0 1,1-1-1,-1 1 1,1 0-1,-1 0 1,1 0 0,-1 0-1,1 0 1,-1 0-1,1 0 1,-1 0-1,1 0 1,-1 0-1,0 0 1,1 0-1,-1 0 1,1 0 0,-1 0-1,1 0 1,-1 1-1,1-1 1,0 1-1,16 9 738,-2 6-1009,14 24-3,-28-38-20,1 0 0,-1 0 0,0 0 0,0 0 0,-1 0 0,1 0 0,0 0 0,-1 1 0,1-1 0,-1 0 0,0 0 0,0 1 0,0-1 0,0 0 1,0 1-1,0-1 0,-1 0 0,1 0 0,-1 1 0,1-1 0,-1 0 0,0 0 0,0 0 0,0 0 0,0 0 0,-3 3 0,0 0 20,0 0 1,0-1-1,-1 0 1,1 1-1,-1-2 0,0 1 1,-8 4-1,8-5 29,2-1 6,1-1 0,0 1 1,-1-1-1,0 0 1,1 0-1,-1 0 1,0 0-1,1 0 0,-5 0 1,7-1 28,0 0-49,0 0-21,3 1 1,11 2 4,0 1 0,24 9 0,-33-11-4,0 0 0,-1 0 0,1 0 1,0 1-1,-1 0 0,0 0 0,0 0 0,0 0 0,0 1 0,0-1 0,0 1 0,-1 0 0,0 0 0,0 1 1,5 8-1,-7-12 5,-1 1 1,1-1 0,-1 0-1,0 1 1,1-1 0,-1 0 0,0 1-1,0-1 1,0 1 0,0-1-1,0 0 1,0 1 0,0-1-1,-1 1 1,1-1 0,0 0 0,-1 1-1,0 1 1,0-2 13,0 1-1,0 0 1,-1 0-1,1-1 1,-1 1 0,1 0-1,-1-1 1,1 0-1,-1 1 1,-3 1 0,-1 0 19,-1 0 0,1 0 0,-1-1 0,1 1 0,-1-2 0,-10 3 1,8-3-113,-1 0 0,1-1 1,-13 0-1,17 0-147,1-1 0,-1 0 0,1 0 0,0 0 1,-1 0-1,1-1 0,0 1 0,0-1 0,-5-3 0,8 4 36,-1 0-1,1 0 1,-1 0 0,1 0 0,-1 0 0,1-1 0,0 1 0,0-1-1,0 1 1,-1-1 0,0-1 0,1 0-7,1 0-1,-1 0 1,0 0 0,1-1 0,-1 1-1,1-4 1,0 7 164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6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26 8058,'0'-1'185,"0"1"0,0 0 0,1-1 0,-1 1 0,0-1 0,0 1 1,0 0-1,0-1 0,0 1 0,1-1 0,-1 1 0,0-1 0,0 1 0,0 0 1,0-1-1,0 1 0,0-1 0,0 1 0,0-1 0,-1 1 0,1-1 0,0 1 1,0 0-1,0-1 0,0 1 0,-1-1 0,1 1 0,0 0 0,0-1 0,-1 1 1,1 0-1,0-1 0,0 1 0,-1 0 0,1-1 0,-1 1 0,1 0 0,0 0 0,-1-1 1,0 1-1,0-1-17,-1 0 1,1 0-1,-1 0 1,1 0-1,-1 0 1,0 0-1,0 1 1,0-1-1,1 1 1,-3-1-1,0 1-113,1 0-1,-1 0 0,0 0 1,0 0-1,1 1 1,-1-1-1,0 1 1,1 0-1,-1 1 1,1-1-1,-1 0 1,1 1-1,0 0 1,0 0-1,0 0 0,0 0 1,0 0-1,0 1 1,0-1-1,1 1 1,-4 3-1,2-1-44,1 1 0,-1-1 0,1 1 0,0 0 1,1 0-1,-1 0 0,1 0 0,0 0 0,1 1 0,-1-1 0,0 11 0,2-9 10,-1 1-1,1 0 1,1 0 0,0-1 0,0 1-1,4 16 1,-3-20-16,0-1 0,0 1-1,0-1 1,0 0 0,1 1 0,-1-1-1,1 0 1,0-1 0,1 1 0,-1 0-1,1-1 1,-1 0 0,8 5 0,2 0-395,0-1 0,0-1 0,20 7 1,1 0-935,4 4 365</inkml:trace>
  <inkml:trace contextRef="#ctx0" brushRef="#br0" timeOffset="1">387 86 7322,'-4'-7'1304,"1"0"0,-1 1 0,-1-1 0,1 1 0,-1 0 0,-6-6 0,11 12-1215,-1-1 0,0 1 1,0 0-1,0-1 0,1 1 0,-1 0 0,0 0 0,0-1 0,0 1 0,0 0 1,0 0-1,0 0 0,1 0 0,-1 0 0,0 0 0,0 0 0,0 1 0,0-1 1,0 0-1,1 0 0,-2 1 0,-16 8 269,16-8-333,1 1 0,-1-1-1,1 1 1,-1-1-1,1 1 1,-1-1 0,1 1-1,0 0 1,0 0-1,0-1 1,0 1 0,0 0-1,0 0 1,1 0-1,-1 0 1,1 0 0,-1 0-1,1 0 1,0 1-1,0 1 1,0 6 75,0 1 0,4 20 0,-1-9 20,7 110 273,-8-116-356,0 0 9,-1 1 1,-1 28-1,-1-28-19,-2 13-22,3-29-35,0-1 0,0 1 0,-1 0 0,1-1 0,0 1 0,-1 0 0,1 0-1,-1-1 1,1 1 0,-1-1 0,1 1 0,-1 0 0,1-1 0,-1 1 0,1-1 0,-1 1 0,0-1 0,1 0 0,-1 1 0,0-1 0,1 1 0,-1-1 0,0 0-1,1 0 1,-1 0 0,0 1 0,0-1 0,0 0 0,1 0 0,-1 0 0,0 0 0,0 0 0,1 0 0,-2 0 0,-18-4-389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9546,'16'2'3881,"5"2"-2225,2-1-175,2 0-409,0-1-232,3 0-552,-3-2-104,-1 8-944,0 2-3025,3 13 2641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7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10 10514,'5'-9'4265,"10"10"-2264,0 3-657,-2 20-80,-5-2-96,-8 5-295,-1 8-265,-10-3-192,-2 6-56,-10-2-136,-4 0-56,-6-8-344,0-3-504,5-5-3129,7-7 2617</inkml:trace>
  <inkml:trace contextRef="#ctx0" brushRef="#br0" timeOffset="1">102 599 8114,'-7'-1'3841,"-4"-2"-1761,7-2-160,12 1-631,10 4-193,10-5-232,5 5-312,6-2-440,-1-4-64,-2 7-320,-3 2-480,-10 7-1520,-10 9 1447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7330,'3'0'3008,"10"1"-1255,3 3-265,5-1-16,2-1-168,3 4-695,2-4-281,2 2-696,-1 0-729,-8 4 705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48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6 10426,'-2'0'680,"0"0"0,0 0 0,0 1-1,0-1 1,0 1 0,0-1 0,0 1 0,-3 1 0,2 0-201,0 0 0,0 0 1,0 0-1,-4 4 1,2-1-86,1 0 0,-1 1 1,1 0-1,-5 8 1,6-8-239,1 0 1,-1 1-1,1-1 1,0 1-1,1-1 0,-1 1 1,1 0-1,1 0 1,-1 0-1,1 7 1,0-10-119,0 1 1,1 0 0,-1-1-1,1 1 1,0 0-1,1-1 1,-1 1 0,1-1-1,-1 0 1,1 1 0,1-1-1,-1 0 1,0 0 0,1-1-1,6 8 1,-5-8-29,1 1 0,-1-1 0,1 0 0,0 0 0,0-1 0,0 1 0,0-1 0,1 0 0,-1-1 0,0 1 0,1-1 0,-1 0 0,1 0 0,0-1 0,-1 0 0,1 0 0,-1 0 0,1 0 0,0-1 0,8-2 0,-10 2-6,1-1 0,0 1 0,-1-1 0,1 0 0,-1 0 0,0-1-1,0 1 1,0-1 0,0 0 0,0 0 0,0 0 0,-1-1 0,1 1 0,-1-1 0,0 0 0,0 0 0,0 0 0,-1 0-1,0 0 1,0-1 0,0 1 0,0-1 0,2-8 0,-3 8 0,0-1-1,-1 1 1,0 0-1,0 0 1,0 0-1,-1-1 1,1 1 0,-1 0-1,0 0 1,-1 0-1,1 0 1,-1 0-1,0 0 1,0 1 0,-1-1-1,1 0 1,-1 1-1,0 0 1,0 0-1,-1 0 1,1 0 0,-1 0-1,-6-5 1,4 5-8,0-1 1,0 1 0,-1 0-1,1 1 1,-1-1 0,0 1-1,0 1 1,0-1 0,0 1-1,0 0 1,-1 1-1,1 0 1,0 0 0,-1 1-1,-13 0 1,12 2-3,0-1 0,0 2 1,1-1-1,-1 1 0,1 0 0,-1 1 0,1 0 0,0 1 0,1-1 1,-1 2-1,1-1 0,-8 7 0,-7 12 610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9274,'-3'-2'2082,"-2"0"430,5 2-2450,0 0 1,0 0 0,0 0 0,0 0 0,0 0-1,0 0 1,0 0 0,0 0 0,0 0-1,0 0 1,0 0 0,0 0 0,0 0 0,0 0-1,0 0 1,0 0 0,0 0 0,0 0-1,0 0 1,0 0 0,0 0 0,0 0 0,0 0-1,0 0 1,0 1 0,0-1 0,0 0-1,0 0 1,0 0 0,0 0 0,0 0 0,0 0-1,-1 0 1,2 0 1143,1 1-246,13 5-279,27 26-75,205 137 951,174 98-368,-310-202-548,176 73 1,-90-44 346,-155-70-784,64 32 176,-102-54-362,-1-1-1,1 1 1,0-1-1,0 0 1,7 1-1,-11-2-15,0 0 0,0 0 0,0 0-1,0 0 1,0 0 0,0 0 0,0 0 0,1 0-1,-1 0 1,0 0 0,0 0 0,0 0-1,0 0 1,0 0 0,0 0 0,0 0-1,0 0 1,0 0 0,0-1 0,0 1 0,0 0-1,0 0 1,0 0 0,0 0 0,1 0-1,-1 0 1,0 0 0,0 0 0,0 0 0,0 0-1,0-1 1,0 1 0,0 0 0,0 0-1,0 0 1,0 0 0,0 0 0,0 0-1,0 0 1,0 0 0,0 0 0,-1 0 0,1-1-1,0 1 1,0 0 0,0 0 0,0 0-1,0 0 1,0 0 0,0 0 0,0 0-1,0 0 1,0 0 0,0 0 0,0 0 0,0 0-1,-5-7-199,-3 0 416,0-1 0,-16-11-1,-3 2 168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16 2072,'0'-3'3794,"0"2"-3205,0 0 1,0 0-1,0 0 0,0 0 0,0 1 1,0-1-1,0 0 0,0 0 0,0 0 0,-1 0 1,1 0-1,-4 0-1,-5 6-382,-17 19 38,-54 56 204,26-29 58,48-44-485,-139 146 268,136-142-261,1 0 0,-12 20 0,14-23-41,6-7 1,0-1 0,0 0 0,0 0-1,0 0 1,0 0 0,0 0 0,0 0 0,0 0 0,0 0-1,0 0 1,0 0 0,0 0 0,0 0 0,0 0-1,0 0 1,0 0 0,0 0 0,0 0 0,0 0 0,0 0-1,-1 0 1,1 0 0,0 0 0,0 0 0,0 0 0,0 0-1,0 0 1,0 0 0,0 0 0,0 0 0,0 0-1,0 0 1,0 0 0,0 0 0,0 0 0,0 0 0,0 0-1,0 0 1,0 0 0,0 0 0,0 0 0,-1 0 0,1 0-1,0 0 1,0-1 0,0 1 0,0 0 0,0 0-1,0 0 1,0 0 0,0 0 0,0 0 0,0 0 0,0 0-1,0 0 1,0 0 0,0 0 0,0 0 0,0 0 0,0 0-1,0 0 1,0 0 0,2-17-2187,3 2 1297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 4001,'-1'-1'213,"0"1"0,0-1 0,0 1 1,0 0-1,0 0 0,0-1 0,0 1 0,0 0 0,0 0 1,0 0-1,0 0 0,0 0 0,0 0 0,0 0 1,0 0-1,0 1 0,0-1 0,0 0 0,0 1 0,0-1 1,0 1-1,0-1 0,0 1 0,0-1 0,0 1 1,0-1-1,0 1 0,-1 1 0,0 2 106,-1 0-1,1 0 1,0 0-1,0 0 1,0 0 0,-2 8-1,0-3-102,3-4-97,-1-1-1,0 1 1,1 0 0,0 0 0,0 0 0,1 0 0,-1 0 0,1 0 0,0 0-1,1 7 1,1-1 248,-2-6-238,0 0 0,1-1 0,0 1 0,0-1 0,0 1 0,0-1 0,1 1 0,-1-1 0,1 0 0,1 1 0,2 3 0,-4-6-107,1-1 0,0 0-1,-1 0 1,1 0-1,0 0 1,-1-1 0,1 1-1,0 0 1,0-1-1,0 1 1,0-1-1,0 1 1,0-1 0,2 0-1,3 1-20,0-1-1,11-1 1,-5 0-644,0-1 0,-1-1 0,1 0 1,12-5-1,-2-3-477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0:59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45 3553,'0'-32'1837,"0"31"-1602,0 0-1,0 0 0,0 1 0,0-1 0,1 0 0,-1 0 0,0 0 0,0 1 0,1-1 0,-1 0 0,1-1 0,0 1 989,-4 0 1162,0 4-1695,-11 20-91,-59 116 839,30-49-795,35-76-585,-29 59 186,31-60-211,0 1 1,1 0 0,-4 21 0,8-33-129,-2 11 309,3-13-270,0 1 0,0-1 0,0 1-1,0-1 1,0 0 0,0 1 0,-1-1 0,1 0 0,0 1 0,0-1 0,0 0-1,-1 1 1,1-1 0,0 0 0,0 1 0,-1-1 0,1 0 0,0 0 0,-1 1-1,1-1 1,0 0 0,-1 0 0,1 0 0,-1 1 0,1-3-2634,0 1 1780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1:00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 3849,'0'0'155,"0"0"0,0 0 0,0 0 0,-1 0 0,1-1 0,0 1 1,0 0-1,0 0 0,0 0 0,0 0 0,-1 0 0,1 0 0,0 0 0,0 0 1,0 0-1,0 0 0,0-1 0,-1 1 0,1 0 0,0 0 0,0 0 0,0 0 0,0 0 1,-1 0-1,1 0 0,0 0 0,0 0 0,0 0 0,-1 1 0,1-1 0,0 0 0,0 0 1,0 0-1,0 0 0,0 0 0,-1 0 0,1 0 0,0 0 0,0 0 0,0 0 0,0 1 1,0-1-1,0 0 0,-1 0 0,1 0 0,0 0 0,0 1 0,-4 8 316,3-6 65,-3 10 90,1-1 0,-5 26-1,8-35-549,-1 1 63,1 0 1,0 0 0,-1 0-1,2 8 1,-1-11-85,1 1-1,-1-1 1,0 0 0,1 1 0,-1-1-1,1 0 1,0 0 0,-1 1 0,1-1-1,0 0 1,1 2 0,0-1 16,1 0-1,0 0 1,0-1 0,0 1 0,0-1 0,0 1-1,0-1 1,0 0 0,0 0 0,5 0 0,1 2-40,0-1 0,0 0 1,0 0-1,0-1 1,1-1-1,-1 1 1,0-2-1,1 1 1,-1-1-1,0-1 0,13-2 1,-18 3-122,1-1 1,-1 1-1,0-1 1,0 1-1,0-1 0,0 0 1,0-1-1,-1 1 1,1-1-1,3-2 0,9-7-1362,5 1 576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1:0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2176,'-1'-3'1721,"1"2"-878,0 0 0,-1 1 0,1-1 0,-1 0 0,1 1 0,-1-1 0,1 0 0,-1 1 0,1-1 1,-1 1-1,-1-1 0,-4 0 360,5 3-1140,0-1 1,1 1-1,-1-1 1,1 1-1,0 0 0,-1-1 1,1 1-1,0 0 1,0-1-1,0 1 1,0 2-1,0-2 21,0 39 235,1-24-244,-1-6 10,1 0 0,1 0 0,0 0 0,0 0 0,1 0 0,0 0 0,7 14 0,3 8 88,14 40 183,-22-60-287,-1 0 1,0 0-1,2 21 0,-3-21-12,-1 0-1,2 0 1,8 22-1,-4-17-15,4 6 21,-1 1 0,12 45 0,-15-35-13,6 62 0,-4 2 14,2 29 16,-1-11-30,3-7-2,-5-50-22,-7-2-2,-1-18-15,-1-27-5,2 0 1,-1 0-1,1-1 1,7 24-1,13 18-27,-22-53-134,0 0 0,0-1 0,1 1 0,-1 0 0,0 0 0,0-1 0,0 1 0,0 0 0,0 0 0,0-1 0,-1 1 0,1 0 0,0 0 0,0-1 0,0 1 0,-1 0 0,1 0 0,-3 8-1039,3-5 1232,1-3-23,-1 0-1,0 0 0,0 0 0,0 0 0,0 0 1,0 0-1,0 0 0,0 0 0,0 0 0,0-1 0,-1 1 1,1 0-1,0 0 0,-1 0 0,1 0 0,-1 1 1,0-2-509,1 0-584,0 0-694,0 0 629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1:01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7090,'3'21'7662,"5"0"-5867,12 15-2735,-18-33 1470,58 89 386,-58-88-864,1 0 0,0 0 1,0 0-1,1 0 0,-1-1 0,1 1 0,0-1 1,0 0-1,7 5 0,-8-7-17,0 1 0,0-1-1,0 0 1,1 0 0,-1 0 0,0-1 0,0 1-1,1-1 1,-1 0 0,0 0 0,1 0 0,-1 0-1,0-1 1,0 1 0,7-2 0,-2-1 5,-1 0 0,1-1 0,-1 1 0,1-1 1,-1-1-1,0 1 0,-1-1 0,1 0 0,9-11 0,-3 2-83,0-1 0,20-32 0,-28 39-661,0-1 1,6-17-1,-5 10-74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0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645 14 2040,'-1'-10'6125,"-1"6"-2937,0 5-3057,1 0 0,0-1-1,-1 1 1,1 0 0,0 0 0,0-1 0,0 1-1,-1 0 1,0 2 0,-7 5-179,-70 57 810,10-10 108,25-22-347,2 2 1,-39 41-1,-2 2-294,5-4-76,65-60-61,0 0 0,-1-1 1,-1-1-1,0 0 0,-23 14 0,36-25-60,0 0 0,-1 0 1,1 0-1,0-1 0,0 1 0,-1-1 0,1 1 0,-3-1 0,-5 0-2323,9 0 1474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08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5113,'0'0'3468,"-6"1"-1943,-1 2-1042,1 1 0,-1 0 0,1 0 0,0 0 0,0 1 0,1 0 0,-1 0 0,-8 11 0,5-4-99,0 0 0,1 0 0,-10 21 0,12-21-200,0 1 0,1 0 0,1 0 1,-1 0-1,2 0 0,-3 23 0,6-36-168,0 1-1,0 0 0,0 0 0,0 0 0,0 0 0,0 0 1,1 0-1,-1-1 0,0 1 0,1 0 0,-1 0 1,0 0-1,1-1 0,-1 1 0,1 0 0,-1 0 0,1-1 1,-1 1-1,1 0 0,0-1 0,-1 1 0,1-1 1,0 1-1,0-1 0,-1 1 0,1-1 0,0 1 0,0-1 1,0 0-1,-1 0 0,1 1 0,1-1 0,4 1 32,-1 0-1,0-1 0,0 1 0,8-1 0,-7-1-12,26 1 59,0-2 1,0-1-1,34-8 0,-61 9-187,1 0 0,-1 0-1,1 0 1,-1-1-1,0 0 1,9-6 0,-5 3-802,3 1-990,-5 6 754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13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34 2745,'-9'-7'6700,"-1"2"-4714,6 3-1756,-1 1 0,1 0 0,-1 1 0,-7-1 0,7 1-117,2 0-39,-1-1-1,0 1 0,0 1 1,1-1-1,-6 1 1,8 0-44,-1-1 0,1 1 1,-1-1-1,1 1 1,-1 0-1,1-1 0,-1 1 1,1 0-1,-1 0 1,1 0-1,0 0 0,0 1 1,0-1-1,0 0 0,0 0 1,0 1-1,-2 2 1,0 2 61,-7 12 74,1 0-1,-11 30 1,19-44-160,-1 1 1,1 0-1,0-1 0,0 1 0,1 0 1,-1 0-1,1 0 0,0-1 1,0 1-1,1 0 0,-1 0 0,1 0 1,0-1-1,0 1 0,1 0 0,3 6 1,-3-7-2,0-1-1,0 0 1,1 0 0,-1 0 0,1 0-1,0-1 1,0 1 0,0-1 0,0 0-1,0 1 1,0-1 0,1-1 0,-1 1-1,1 0 1,-1-1 0,1 0 0,0 0 0,0 0-1,-1 0 1,1-1 0,0 1 0,0-1-1,0 0 1,5 0 0,0-1 16,0 0 0,1-1 0,-1 0 0,0 0 0,0-1 0,0 0 0,-1-1 0,17-8 0,-20 9 9,0-1 0,-1 1 0,1-1 0,-1 0-1,0 0 1,0-1 0,0 1 0,0-1 0,-1 0 0,0 0 0,0 0 0,0 0 0,-1 0 0,1-1 0,-1 1 0,-1-1 0,1 0 0,-1 0-1,1-9 1,-1 10 16,-1 0-1,0 0 1,0 0-1,-1 0 1,1 0-1,-1 0 1,0 0-1,-1 1 1,1-1-1,-1 0 0,0 1 1,0-1-1,0 1 1,-1 0-1,0-1 1,1 1-1,-1 0 1,-1 1-1,1-1 1,-1 1-1,1-1 1,-1 1-1,-7-4 0,7 4-33,0 1-1,0 0 0,0 1 0,0-1 1,-1 1-1,1 0 0,-1 0 0,1 0 1,-1 0-1,1 1 0,-1 0 0,0 0 0,1 0 1,-1 1-1,1-1 0,-8 3 0,7-2-280,1 1-1,0-1 1,-1 1-1,1 0 1,0 1-1,0-1 1,0 1-1,0-1 1,-6 7-1,8-7-48,1-1-1,-1 1 1,1-1 0,0 1-1,0-1 1,-2 4-1,-1 15-1001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14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24 1608,'-6'-7'6911,"4"5"-6069,0-1 0,0 1 0,0 0 0,-1 0 0,-4-3 0,7 5-785,0-1-47,0 1 0,0 0-1,0 0 1,-1 0 0,1 0 0,0 0 0,0 0-1,0 0 1,0 0 0,0 0 0,-1 0 0,1 0-1,0 0 1,0 0 0,0 0 0,0 0 0,0 0-1,-1 0 1,1 0 0,0 0 0,0 0 0,0 1-1,0-1 1,0 0 0,0 0 0,-1 0 0,1 0-1,0 0 1,0 0 0,0 0 0,0 0 0,0 0-1,0 1 1,0-1 0,0 0 0,0 0 0,-1 0-1,1 0 1,0 0 0,0 0 0,0 1 0,0-1-1,0 0 1,0 0 0,0 0 0,0 0 0,0 0-1,0 1 1,0-1 0,0 0 0,0 0 0,-3 7 62,0 0 1,0 0 0,-1-1 0,0 0 0,-8 10-1,7-10 7,0 1 0,0 0-1,0 1 1,1-1-1,1 1 1,-4 8 0,-70 159 1532,55-128-1423,9-15-83,11-24-85,-1 0 1,-1 0-1,1 0 1,-1-1-1,-6 8 1,10-14-23,0-1 1,0 0 0,0 0 0,-1 0-1,1 1 1,0-1 0,0 0 0,0 0-1,0 1 1,0-1 0,0 0-1,0 0 1,0 1 0,0-1 0,0 0-1,0 0 1,0 1 0,0-1 0,0 0-1,0 0 1,0 1 0,0-1 0,0 0-1,0 0 1,0 1 0,0-1 0,0 0-1,0 0 1,1 0 0,-1 1-1,0-1 1,0 0 0,0 0 0,0 0-1,0 1 1,1-1 0,-1 0 0,0 0-1,0 0 1,0 0 0,1 0 0,-1 1-1,0-1 1,0 0 0,1 0 0,-1 0-1,0 0 1,0 0 0,1 0-1,-1 0 1,0 0 0,0 0 0,1 0-1,-1 0 1,0 0 0,3 0-5,-1 1 1,0-1-1,0 0 1,0 0-1,0 0 1,0-1-1,3 0 1,6-4-4,3-1-23,-14 4-468,-1-1-2282,1 2 1927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6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14795,'1'19'5517,"4"-5"-4248,-2-10-1253,0 0 1,0-1-1,1 1 1,-1 0 0,1-1-1,6 4 1,3 3 72,83 58 416,-54-43-382,37 23 65,-70-41-156,1 0 0,-1 1 1,0 0-1,0 1 0,10 14 1,-16-19-21,-1 0 1,1 0-1,-1 1 1,0 0-1,0-1 1,0 1-1,0 0 1,-1 0 0,0 0-1,1 6 1,-2-2 38,0 0 1,0 1-1,0-1 1,-4 14 0,2-14 14,0-1 0,-1 1 0,0-1 0,-1 0 0,1 0 0,-2 0 0,1-1 0,-1 1 0,0-1 0,-1 0 0,1 0 0,-1-1 0,-1 0 0,1 0 1,-10 6-1,-11 7 98,0-2 1,-52 24-1,65-33-162,-94 39-1738,105-47 1130,1 1 0,0 0-1,0-1 1,-1 0 0,1 1 0,-4-1 0,12-5-587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1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 4113,'-1'-2'5022,"1"2"-4942,0 0 1,0 0 0,0 0 0,-1 0 0,1 0-1,0 0 1,0 0 0,0-1 0,0 1 0,0 0 0,0 0-1,-1 0 1,1 0 0,0 0 0,0 0 0,0 0-1,0 0 1,0 0 0,0 0 0,-1 0 0,1 0 0,0 0-1,0 0 1,0 0 0,0 0 0,0 0 0,-1 0-1,1 0 1,0 0 0,0 0 0,0 0 0,0 0 0,0 0-1,-1 0 1,1 1 0,0-1 0,0 0 0,0 0-1,0 0 1,0 0 0,0 0 0,0 0 0,0 0-1,-1 0 1,1 1 0,0-1 0,0 0 0,0 0 0,0 0-1,0 0 1,0 0 0,0 0 0,0 1 0,0-1-1,0 0 1,0 0 0,0 0 0,0 0 0,0 0 0,0 1-1,0-1 1,0 0 0,0 0 0,0 0 0,0 0-1,-3 22 529,2-1-1,0 29 0,1-21-107,0-8 2,4 32-1,-3-48-446,0 0 0,0 0-1,0 0 1,0-1 0,1 1 0,0 0-1,0-1 1,0 1 0,0-1 0,1 0-1,0 0 1,5 7 0,-6-10-40,1 1 1,-1-1-1,0 0 1,0 1-1,1-1 1,-1 0-1,1-1 1,-1 1-1,1 0 1,-1-1-1,1 1 1,-1-1-1,1 0 1,-1 0-1,1 0 1,0 0-1,-1 0 1,1-1-1,-1 1 1,1-1-1,2 0 1,4-2 19,0 0 0,-1-1 1,1 0-1,11-7 0,47-38 72,-47 33-67,35-21 1,-5 11-60,-50 26-48,0 0 0,1 0 0,-1 0 0,0-1-1,1 1 1,-1 0 0,0 0 0,0-1-1,1 1 1,-1 0 0,0-1 0,0 1 0,1 0-1,-1-1 1,0 1 0,0 0 0,0-1-1,0 1 1,1-1 0,-4-3-7298,2 4 5405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16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18 4801,'-15'-11'7537,"12"10"-7340,1 0 1,0 0 0,0 0-1,-1 0 1,1 1 0,-1-1-1,1 1 1,-1-1 0,1 1-1,0 0 1,-1 0 0,1 0 0,-1 0-1,1 1 1,-3 0 0,3-1-169,1 1 1,0-1 0,0 1-1,1-1 1,-1 1 0,0 0-1,0 0 1,0-1-1,0 1 1,0 0 0,1 0-1,-1 0 1,0 0 0,1 0-1,-1 0 1,1 0 0,-1 0-1,1 0 1,0 0 0,-1 2-1,-2 4 77,-1 0-36,2-3-27,0 0-1,0 1 1,0-1-1,0 1 1,1-1-1,0 1 1,0 0-1,0-1 1,0 1-1,1 0 1,0 0-1,0 0 1,0-1-1,1 7 1,4 3 131,0 1-1,1-1 1,0 1 0,1-2-1,11 18 1,-3-6 54,-13-22-184,1 1 1,-1-1 0,1 1 0,0-1 0,3 3 0,-3-2 7,-2-4-46,-1 0 0,0 0 0,0 0 0,0 0 0,1 0 0,-1 0 0,0 0 0,0 0 0,0 1 0,1-1 0,-1 0 0,0 0 0,0 0 0,1 0 0,-1 0 0,0 0 0,0 0 0,0 0 0,1-1 0,-1 1 0,0 0 0,0 0 0,0 0 0,1 0 0,-1 0 0,0 0 0,0 0 0,0 0 0,1 0 0,-1-1 0,8-6 93,-6 6-111,9-10 31,15-19 0,-17 19-28,0 1 1,21-18-1,26-27-2849,-38 37 1842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16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12 2609,'-3'-10'3430,"3"10"-3345,-1 0 0,1 0 1,0-1-1,0 1 1,0 0-1,0 0 0,0 0 1,0 0-1,0 0 1,0 0-1,0 0 0,0 0 1,0 0-1,-1 0 1,1 0-1,0 0 0,0 0 1,0 0-1,0 0 1,0 0-1,0 0 1,0 0-1,0 0 0,-1 0 1,1 0-1,0 0 1,0 0-1,0 0 0,0 0 1,0 0-1,0 0 1,0 0-1,0 0 0,-1 0 1,1 0-1,0 0 1,0 0-1,0 0 0,0 0 1,0 0-1,0 0 1,0 0-1,0 1 0,0-1 1,-10 19 4047,6-11-4927,-55 109 3032,23-50-1409,-32 83-1,47-101-520,-11 39 170,30-74-394,2-13-79,0 1 0,-1-1-1,1 0 1,0 0 0,0 0 0,0 0 0,-1 0 0,1 0 0,0 0 0,-1 0 0,1 0 0,-1 0 0,0 1 0,0 0-891,5-6-702,3-6 682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1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0 4537,'0'0'144,"1"1"-1,-1-1 1,1 0 0,-1 0-1,0 0 1,1 0 0,-1 1-1,0-1 1,1 0 0,-1 0-1,0 0 1,0 1 0,1-1-1,-1 0 1,0 1 0,0-1-1,1 0 1,-1 1-1,0-1 1,0 0 0,0 1-1,1-1 1,-1 0 0,0 1-1,0-1 1,0 1 0,0-1-1,0 0 1,0 1 0,0 0-1,0 13 1433,-1-5-1043,-1-1 1,0 1-1,-1-1 0,0 1 0,-6 10 1,-23 39 665,29-53-1102,-100 179 1851,73-129-1658,14-26-157,1 1 0,-20 54-1,34-79-417,-3 7 155,4-10-1039,1-4-1793,0 0 1877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2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80 3753,'5'-20'758,"-4"14"-277,1 1 1,-1-1 0,0 0 0,-1 0 0,1-7 0,-5-1 4057,4 13-4476,0 1 0,0 0 0,0 0 0,-1 0 0,1 0 0,0 0 0,0-1 0,0 1-1,0 0 1,0 0 0,0 0 0,0 0 0,0 0 0,0 0 0,0 0 0,0 0 0,-1-1 0,1 1 0,0 0 0,0 0 0,0 0 0,0 0 0,0 0 0,0 0 0,0 0 0,-1 0 0,1 0 0,0 0 0,0 0 0,0 0-1,0 0 1,0 0 0,-1 0 0,1 0 0,-3 9 1088,2-7-1107,1 2 35,-1 0-1,0 0 0,0-1 1,-1 1-1,1 0 0,-1 0 1,-2 4-1,-27 36 364,-20 33 320,-33 106 688,26-48-479,42-106-686,-24 36 1,38-63-315,1 0 1,0 0-1,0 0 1,0 0-1,1 0 1,-1 0-1,0 0 1,1 0-1,0 0 1,-1 0-1,1 0 1,0 0-1,0 3 1,0-4-1027,0-1-473,0 0 575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2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5489,'-8'8'6676,"4"-1"-5916,0 0-1,0 0 1,-4 10-1,6-12-600,1-1-1,0 1 0,0 0 1,0 0-1,1 0 0,0 0 1,0 0-1,0 0 1,0-1-1,3 10 0,0-1 101,1 0-1,9 18 0,-2-4 38,10 27 331,-20-51-564,0 1 0,0-1 0,0 0 0,1 7 0,-2-7 1,0 0-1,1 0 1,-1 0 0,1 0 0,0-1-1,1 4 1,-2-5-53,1-1 0,-1 1 0,1-1-1,-1 1 1,1-1 0,-1 1 0,0-1 0,1 1 0,0-1-1,-1 1 1,1-1 0,-1 0 0,1 1 0,0-1 0,-1 0-1,1 0 1,-1 1 0,1-1 0,0 0 0,-1 0 0,2 0-1,16-1 67,-11-1-64,-1 0-1,1 0 1,-1-1-1,0 0 1,0 0 0,8-5-1,35-29 28,-23 16-48,54-37-731,-48 33 443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2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65 3049,'13'3'910,"2"1"-624,-12-4 1641,-5-3 2526,-4-3-465,1-3-2196,5 8-1708,0 0-1,-1-1 1,0 1 0,1 0-1,-1 0 1,0 0 0,0 0-1,1-1 1,-1 1-1,-2-1 1,-14-9 519,-19-13-100,35 23-478,-1 0 1,1 1 0,0-1 0,-1 1 0,1-1 0,-1 1 0,1 0 0,-1 0-1,1-1 1,-1 1 0,0 0 0,1 0 0,-1 1 0,1-1 0,-1 0-1,1 0 1,-1 1 0,1-1 0,-1 1 0,-1 0 0,-1 2 4,1-1 0,-1 0-1,1 1 1,0-1 0,-4 4 0,6-5-26,-5 6 13,0 0 0,1 0 0,0 0-1,0 1 1,0 0 0,1 0-1,1 0 1,-1 0 0,-4 18 0,2-1 9,2-1 1,-3 33-1,5-13 22,2 1-1,3 0 1,11 68 0,-12-105-35,-1-1 0,-1 1 0,1-1 0,-2 10 0,1-17-30,0 0 0,0 1 0,0-1 0,0 0 0,0 1 0,0-1 0,0 0 0,0 1 0,0-1 0,0 0 0,-1 1 0,1-1 0,0 0 0,0 1 0,0-1 0,-1 0 0,1 1 0,0-1 0,0 0 0,-1 0 0,1 0 0,0 1 0,-1-1 0,1 0 0,0 0 0,0 0-1,-1 0 1,1 1 0,0-1 0,-1 0 0,1 0 0,-1 0 0,1 0 0,-1 0 0,-4-3-5244,4 2 3669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29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6601,'0'-1'2817,"5"2"-913,7 7-487,6 0 143,0-8-80,8 3-527,3-6-185,11 1-304,2-2-152,2-2-184,-5 4-48,-19-5-176,0 11-688,-14 0 552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5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12 4217,'0'0'2272,"0"0"-462,-3 1 2442,-6 14-3178,0 1-801,4-8-204,-10 17 444,-16 38-1,27-55-419,1-1 1,0 1-1,1 1 1,0-1-1,0 0 1,1 1 0,0-1-1,0 0 1,1 1-1,1 11 1,0-18-78,-1 1 0,1-1 0,-1 0 1,1 1-1,0-1 0,0 0 0,0 0 1,0 1-1,0-1 0,1 0 0,-1 0 1,3 3-1,-2-4-9,-1 0 0,0 0 0,1 0 0,-1 0 0,0 0 0,1-1 0,-1 1 0,1 0 0,0-1 0,-1 1 0,1-1 0,-1 1 0,1-1 1,0 0-1,-1 0 0,1 0 0,0 0 0,-1 0 0,3 0 0,4-2 15,-1 1 1,0-2-1,0 1 1,0-1 0,0 0-1,0 0 1,0-1-1,-1 0 1,0 0-1,0 0 1,0-1 0,8-8-1,-6 5 6,-2 1-1,1-1 1,-1 0 0,-1 0-1,1 0 1,-1-1-1,-1 0 1,1 0 0,2-10-1,-6 13-5,1 1 1,-1-1-1,0 0 0,-1 0 0,1 0 1,-1 0-1,0 1 0,-1-1 0,0 0 0,0 0 1,0 0-1,-3-9 0,2 12-13,1-1 0,0 1 0,-1 0-1,0 0 1,0 0 0,0 0 0,0 0 0,0 0 0,-1 1-1,1-1 1,-1 1 0,1 0 0,-1-1 0,0 1 0,0 0 0,0 1-1,0-1 1,-1 1 0,1-1 0,0 1 0,-1 0 0,-3-1-1,5 2-83,-1 0 0,1 0 0,0 0-1,-1 0 1,1 0 0,-1 1 0,1-1-1,0 1 1,0 0 0,-1 0 0,1-1-1,0 1 1,0 1 0,0-1 0,0 0-1,0 0 1,0 1 0,0-1 0,1 1-1,-1 0 1,0-1 0,1 1 0,-1 0-1,1 0 1,-2 3 0,-3 6-608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3:54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58 148 4625,'-2'0'1002,"1"0"1,-1 0-1,1 0 1,0 0-1,-1 0 1,1 1-1,-1-1 1,1 1-1,0-1 1,-2 2-1,2-2-918,1 0 0,0 1-1,-1-1 1,1 0 0,0 0 0,-1 1-1,1-1 1,0 0 0,0 1 0,-1-1-1,1 1 1,0-1 0,0 0 0,0 1-1,-1-1 1,1 1 0,0-1-1,0 1 1,0-1 0,0 0 0,0 1-1,0-1 1,0 1 0,0-1 0,0 1-1,0-1 1,0 1 0,0-1 0,0 0-1,0 1 1,0-1 0,1 1-1,-1-1 1,0 1 0,1 0 0,4 2 317,1 0-357,1 0 0,-1-1 0,1 0 0,0 0 0,0 0 0,0-1 0,0 0 0,0 0 0,8-1 0,-10 0-33,-1 0 0,0-1 0,1 0 0,-1 0 0,0 0-1,1 0 1,-1-1 0,0 0 0,0 0 0,0 0 0,-1 0 0,5-3 0,2-4 20,0 1 1,13-17 0,-12 13-5,-3 3 9,0 0 0,-1 0-1,-1-1 1,8-14 0,-13 23-29,-1 0 1,1 0 0,-1 0-1,0 0 1,0 0-1,1-1 1,-1 1-1,0 0 1,0 0-1,0 0 1,0-1-1,0 1 1,0 0-1,-1 0 1,1 0-1,0 0 1,-1 0-1,1-1 1,-1 1-1,1 0 1,-1 0-1,1 0 1,-1 0 0,0 0-1,1 0 1,-1 0-1,0 1 1,0-1-1,0 0 1,1 0-1,-3 0 1,0-1 12,0 0 1,0 0-1,0 0 1,-1 0-1,1 1 1,0 0-1,-1 0 1,-6-2-1,1 2 0,0 1-1,1 0 0,-1 0 0,0 1 1,1 0-1,-1 0 0,0 1 0,1 0 1,0 1-1,-1-1 0,1 2 1,0-1-1,0 1 0,1 0 0,-1 1 1,-10 8-1,12-8-3,-1 1 0,1-1 0,1 1 0,-1 0 0,1 1 1,0-1-1,0 1 0,1 0 0,0 0 0,0 0 0,0 1 0,1-1 0,1 1 0,-1 0 1,1 0-1,0 0 0,-1 14 0,3-17 1,0-1 1,1 1 0,-1-1-1,1 1 1,0-1 0,0 1-1,0-1 1,0 0 0,1 0-1,0 1 1,4 6 0,-3-6 8,1 0 0,0 0 1,0-1-1,1 1 1,-1-1-1,1 0 1,9 6-1,-1-2 21,0-1-1,1-1 1,-1 0-1,1-1 1,1 0 0,20 3-1,-8-3-48,0-1 0,47 2 0,-47-5-362,-5 3 156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58 3369,'0'-7'9859,"1"-2"-3380,-2 8-6421,1 0 0,0 1 0,0-1 1,-1 0-1,1 0 0,-1 1 0,1-1 0,0 0 0,-1 1 0,1-1 1,-1 0-1,0 1 0,1-1 0,-1 1 0,1-1 0,-1 1 0,0-1 1,1 1-1,-2-1 0,-8-5 53,0 1 0,0 0 0,-17-6 0,26 11-100,0-1 0,0 1 0,0 0 0,0-1 0,0 1 0,0 0 0,0 0 0,0 0 0,0 0 0,0 0 1,0 0-1,0 0 0,0 1 0,0-1 0,0 0 0,0 0 0,0 1 0,0-1 0,1 0 0,-1 1 0,0-1 0,0 1 0,0 0 0,0-1 0,1 1 0,-1 0 0,0-1 0,-1 3 1,1-1 9,-1 1 0,1 0 0,-1 0 0,1 0 0,0 0 0,-1 6 0,0-1 0,0-1-9,1-6-11,0 1 1,0 0 0,1 0 0,-1 0 0,1 0 0,-1 0 0,1 0-1,0 0 1,0 0 0,0 0 0,0 0 0,0 0 0,0 0-1,1 0 1,-1 0 0,1 2 0,2 5 3,0 0 1,-1 0 1,2-1-1,3 9 1,6 3 4,-8-13-4,0 0 1,6 14-1,1 4 19,-9-18-15,0 0 0,0 0 0,4 15 1,-4-8 3,-1-6-3,0 0-1,-1 1 1,0-1-1,0 0 0,-1 15 1,0-20-3,-1-1 1,0 1 0,1 0-1,-1 0 1,0-1 0,0 1 0,-1-1-1,1 1 1,-1-1 0,1 1-1,-1-1 1,0 0 0,1 1-1,-1-1 1,0 0 0,-1-1 0,1 1-1,0 0 1,0 0 0,-1-1-1,1 0 1,-1 1 0,0-1-1,1 0 1,-5 1 0,3-1 3,-30 8 139,32-9-151,0 0 1,1 1-1,-1-1 0,1 0 1,-1 0-1,0 0 0,1 0 1,-1 0-1,1-1 0,-1 1 1,1 0-1,-1-1 0,1 1 1,-1-1-1,1 0 0,-1 1 1,-2-3-1,5 4-16,0 0-1,0-1 0,0 1 1,0 0-1,1-1 1,-1 1-1,0-1 1,0 1-1,0-1 0,1 0 1,-1 1-1,2-1 1,20 1-23,-18-1 44,0 0 1,0 0-1,8 2 0,-11-2 1,0 1 0,-1 0 0,1-1 0,0 1 0,-1 0 0,1 0 0,-1 0 0,1 1 0,-1-1 0,1 0 0,-1 0 0,0 1 0,0-1 0,0 1 0,0-1 0,0 1 0,0-1 0,0 1 0,1 2 1,0 3 42,1 0 0,-1 1 0,1 10 0,0-5 28,14 105 534,3 12-174,-19-126-326,1 4-467,1-16-824,0-7 670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12867,'-7'14'2281,"-6"16"0,4-6-2015,2 1 0,-6 33 1,11-47-204,1 1-1,0-1 1,0 1 0,1 0-1,1-1 1,0 1 0,1-1-1,0 1 1,3 10 0,-2-13-31,1 0 0,0 0 1,0 0-1,0 0 0,1-1 1,0 0-1,1 0 0,0-1 1,0 1-1,1-1 0,9 8 1,-6-8 5,0 0 0,0 0 0,1-1 0,0-1 0,0 0 0,0 0 0,1-1 0,0 0 0,-1-1-1,1-1 1,0 0 0,1 0 0,-1-1 0,0-1 0,0 0 0,17-2 0,-25 2-22,0-1 1,0 0-1,0 0 0,1 0 0,-1 0 0,0-1 0,0 1 0,-1-1 0,5-2 1,-2 0 93,-1-1 0,0 0 1,0 0-1,9-10 1,-14 14-99,1 0 39,1-1 0,-1 0 1,0 1-1,0-1 0,0 0 0,0 0 0,0 0 0,0-4 0,3-5 86,-2-1 0,0 0 0,0 0 0,-1-1-1,0 1 1,-1 0 0,-1 0 0,-1-13 0,0 16-67,1 1-1,-2-1 0,1 1 1,-1 0-1,0-1 1,0 1-1,-1 1 1,-1-1-1,1 0 1,-1 1-1,0 0 0,-11-12 1,6 10-27,0 1 0,-1 0 0,1 1 0,-1 0 0,-1 0 0,1 1 0,-21-7 0,22 9-72,0 1 1,0 0 0,0 1-1,-1 1 1,1-1 0,-1 2-1,1-1 1,-1 1-1,-18 3 1,25-2-122,1-1 1,-1 1-1,1 0 0,0 0 1,0 0-1,0 1 1,0-1-1,0 1 0,0-1 1,0 1-1,0 0 0,0 0 1,1 1-1,-5 3 0,-7 14-726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1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11 106 5593,'-3'-64'2462,"2"61"-2140,1 1 0,0-1 0,-1 1 0,1-1 0,1 1 0,-1-1 0,0 1 1,0 0-1,1-1 0,1-3 0,-2 5-56,1 0-141,-1 1 1,0 0-1,0 0 1,0-1-1,0 1 1,0 0-1,0 0 1,0-1-1,0 1 1,0 0-1,0-1 0,0 1 1,0 0-1,0 0 1,0-1-1,0 1 1,0 0-1,0 0 1,0-1-1,0 1 1,0 0-1,0-1 1,0 1-1,0 0 1,-1 0-1,1-1 0,0 1 1,0 0-1,0 0 1,0 0-1,-1-1 1,1 1-1,0 0 1,-3 2 1587,1 7-1148,10 112 979,-6-69-1022,17 170 543,-18-212-995,-1-10-67,-1 1 0,1-1-1,0 0 1,0 0 0,0 0-1,0 0 1,0 0 0,0 0 0,0 0-1,0 0 1,0 1 0,0-1-1,0 0 1,0 0 0,0 0-1,0 0 1,-1 0 0,1 0-1,0 0 1,0 0 0,0 0-1,0 0 1,0 0 0,0 0 0,0 0-1,0 0 1,-1 0 0,1 0-1,0 0 1,0 0 0,0 0-1,0 0 1,0 0 0,0 0-1,0 0 1,0 0 0,-1 0-1,1 0 1,0 0 0,0 0 0,0 0-1,-2-1 19,1 0-1,-1 0 1,1 0-1,-1-1 1,1 1-1,-3-3 1,2 1-15,0 0 1,0-1-1,0 1 1,1 0-1,-1-1 1,1 1-1,0-1 1,0 1-1,0-1 1,0 1-1,1-1 1,0 0-1,-1 1 1,1-1-1,1-6 1,1-6-13,0 0 1,6-19 0,-6 27 8,0 2-3,-1 0-1,1 0 1,0 1 0,1-1 0,0 1 0,-1-1 0,5-5-1,-5 9 2,0-1 1,0 1-1,0 0 0,0 0 0,1 0 0,-1 0 0,1 0 0,-1 1 0,1-1 0,-1 1 0,1-1 1,0 1-1,0 0 0,0 0 0,-1 0 0,5 0 0,1 0 10,0 1-1,0 0 1,0 0 0,0 0 0,0 1-1,-1 1 1,1-1 0,10 5 0,0 0 17,-1 1 0,23 13 0,-30-15-1,0 1-1,0 0 0,-1 1 1,0 0-1,9 8 0,-16-12-3,0-1 0,0 1 1,0-1-1,0 1 0,0 0 0,-1-1 0,1 1 0,-1 0 0,0 0 0,1 0 1,-1 0-1,-1 0 0,1 1 0,0-1 0,-1 0 0,0 0 0,1 0 0,-1 1 0,-1-1 1,1 0-1,0 0 0,-2 5 0,1-4 4,0-1 1,0 1 0,-1-1-1,0 1 1,1-1-1,-1 0 1,0 0 0,0 0-1,-1 0 1,1 0-1,-1-1 1,-3 4-1,2-2 10,-1-1 0,0 0 0,0 0-1,-1 0 1,1 0 0,-11 3 0,1-2 15,0-1 0,0 0 1,-1-2-1,-29 1 0,40-2-57,-18-1 60,21 1-72,1 0 0,0 0 0,-1-1 0,1 1 0,0 0 0,-1-1-1,1 0 1,0 1 0,0-1 0,0 0 0,0 1 0,0-1 0,-2-2 0,2 3-52,1 0 0,0-1 0,0 1 0,-1 0 0,1-1 0,0 1-1,0-1 1,-1 1 0,1-1 0,0 1 0,0-1 0,0 1 0,0 0 0,0-1 0,0 1 0,0-1 0,0 1 0,0-1 0,0 1-1,0-1 1,0 1 0,0-1 0,0 1 0,0-1 0,0 1 0,0-1 0,1 1 0,-1 0 0,0-1 0,0 1 0,1-1 0,-1 0-1,15-11-2114,10-3 887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7514,'3'2'753,"-1"0"1,1 0-1,0-1 1,-1 2-1,0-1 0,1 0 1,-1 0-1,0 1 1,3 4-1,-3-3-251,0 0-1,0 0 0,-1 0 0,1 0 0,-1 0 0,1 6 0,0 3 282,-1 1-1,-1-1 1,-1 22-1,-6 9 514,5-37-1192,1-1-1,0 2 0,0-1 1,0 0-1,1 0 0,0 0 1,0 0-1,1 0 0,1 8 1,1-6-94,-3-10-771,-2-16-1106,5-2 1001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4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38 5649,'40'-14'2510,"-40"14"-2427,0 0 0,1 0 0,-1 0 0,0 0-1,0 0 1,1 0 0,-1 0 0,0-1 0,0 1 0,1 0 0,-1 0 0,0 0-1,0 0 1,0 0 0,1 0 0,-1-1 0,0 1 0,0 0 0,0 0-1,1 0 1,-1 0 0,0-1 0,0 1 0,0 0 0,0 0 0,0 0 0,1-1-1,-1 1 1,0 0 0,0 0 0,0-1 0,0 1 0,0 0 0,0 0-1,0-1 1,0 1 0,0 0 0,0 0 0,0-1 0,0 1 0,0 0 0,0 0-1,0-1 1,0 1 0,0 0 0,0 0 0,-1-1 0,1 1 0,0 0 0,-6-6 1176,6 6-1125,-2-1 46,1 0-1,-1 0 0,1 1 1,-1-1-1,0 0 0,1 0 1,-1 1-1,0-1 1,1 1-1,-1 0 0,0-1 1,1 1-1,-1 0 0,0 0 1,0 0-1,0 0 0,1 0 1,-1 1-1,0-1 1,1 0-1,-1 1 0,0-1 1,1 1-1,-4 1 0,0 0-59,0 1 0,0 0 0,1 0-1,-1 0 1,1 0 0,-7 7 0,7-5-92,-1 1 0,1-1 0,0 1 0,0 0 0,1 1 0,0-1 0,0 0 0,0 1 0,1 0 0,0 0 0,0-1 0,1 1 0,0 0 0,0 1 0,0 10 0,1-11-28,1 0 0,-1 1 0,1-1 0,0 0 0,1 0 0,-1 0-1,2-1 1,-1 1 0,1 0 0,0-1 0,0 1 0,0-1 0,1 0 0,0 0 0,6 7-1,-3-8-142,-1 1 0,0-1 0,1-1 0,0 1 0,0-1 0,1 0 0,-1-1 0,1 0 0,15 4 0,-19-6 40,0 0 1,0-1 0,0 1 0,5-1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5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6577,'0'0'2933,"0"0"-611,0 0-503,0 0-265,2 0-227,14-1-955,0 0 0,0-1 0,-1 0 0,25-8 0,-32 7-349,0 1 0,0-2 0,0 1 0,0-1-1,0 0 1,-1 0 0,0-1 0,0 0 0,0-1 0,7-7 0,-11 10-14,-1 0 0,0 1-1,1-1 1,-1 0 0,0-1 0,-1 1 0,1 0 0,0 0-1,-1-1 1,0 1 0,0-1 0,1-3 0,-2 4-3,1 1 0,-1 0 0,0 0 0,0-1-1,-1 1 1,1 0 0,0 0 0,-1-1 0,1 1 0,-1 0 0,0 0 0,0 0 0,0 0 0,0 0 0,0 0 0,0 0 0,0 0 0,-1 0 0,1 1-1,-1-1 1,-2-2 0,1 2-1,0 0-1,0 0 1,0 0-1,0 0 1,0 0-1,0 1 1,-1-1-1,1 1 0,-1 0 1,1 0-1,-1 0 1,0 1-1,1-1 1,-1 1-1,1 0 1,-1 0-1,0 0 1,1 0-1,-8 2 0,8-2 3,1 1-1,-1 0 1,0 0 0,1 0-1,-1 0 1,1 0-1,-1 1 1,1-1-1,-1 1 1,1 0-1,0 0 1,0-1-1,0 1 1,0 0-1,0 1 1,0-1-1,1 0 1,-1 1-1,1-1 1,-1 1-1,1-1 1,0 1 0,0-1-1,0 1 1,0 5-1,-1 3 47,0 1 1,2 0-1,0 23 0,1-29-36,-1-1 1,1 1-1,1-1 0,-1 0 0,1 1 1,0-1-1,0 0 0,0 0 0,1 0 1,5 8-1,-3-7 5,1 0-1,-1 0 1,1 0-1,1-1 1,-1 0 0,1 0-1,0-1 1,0 0 0,9 4-1,-12-6-138,1 0-1,0 0 0,0 0 0,0-1 0,1 0 1,-1 0-1,0 0 0,0-1 0,0 0 0,1 0 1,-1 0-1,0 0 0,0-1 0,1 0 0,5-2 0,5-5-512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7778,'8'0'3464,"2"4"-1295,2 4-633,1 6-288,2 3-151,4 6-377,3 2-136,-5 0-64,0 2-56,-10 1-96,-7-3-40,-7 3-112,-9 1-48,-6-11-64,-1-5-40,3-3-408,2-8-664,8 2 656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6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7850,'6'-2'3488,"0"0"-1255,4 0-249,2 2-375,0-3-241,10 3-776,3 1-264,2-1-216,7 3-56,-2-2-696,-5-1-912,-7 3 1000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6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8034,'13'6'3745,"11"0"-1609,3-2-80,1-4-687,-2 0-393,5-4-600,-5-6-144,1 4-160,-3 0-456,-5 2-3673,-1-2 2945</inkml:trace>
  <inkml:trace contextRef="#ctx0" brushRef="#br0" timeOffset="1">447 39 9994,'-26'45'6081,"21"-36"-5327,1 1 0,-5 18 0,8-22-684,-1-1 0,1 1 1,1 0-1,-1 0 0,1 0 0,0 0 1,1 0-1,-1 0 0,1 0 0,0 0 1,1 0-1,-1 0 0,1-1 1,5 10-1,-5-11-39,0 0-1,0 0 1,1 0 0,-1 0 0,1 0-1,0-1 1,0 0 0,1 1 0,-1-1-1,1 0 1,0 0 0,-1-1 0,1 1-1,0-1 1,0 0 0,1 0 0,-1 0-1,0-1 1,1 0 0,-1 1 0,1-1-1,-1-1 1,1 1 0,0-1 0,-1 0-1,1 0 1,0 0 0,-1 0 0,1-1-1,-1 0 1,1 0 0,-1 0 0,9-4-1,-8 2-10,0 1-1,1-1 1,-1-1-1,-1 1 1,1-1-1,0 0 1,-1 0 0,0 0-1,0 0 1,0-1-1,-1 0 1,5-6-1,-6 7-6,0 0 0,0 0 0,-1 0 0,1 0 0,-1 0 0,0 0 0,0-1 0,0 1 0,-1 0 0,1-1 0,-1 1-1,0 0 1,0-1 0,-1 1 0,1 0 0,-1-1 0,-2-6 0,0 3 1,-1 0 0,0 0 1,0 1-1,0-1 0,-1 1 0,0 0 0,-10-11 0,5 9-7,0 0-1,0 0 1,0 1-1,-17-10 1,23 16-7,0-1 0,-1 1 1,1 0-1,-1 0 1,0 1-1,1-1 1,-1 1-1,0 0 1,0 0-1,-6 1 1,8 0-3,0 0 0,-1 0 0,1 1 0,0-1 0,-1 1 0,1 0 0,0 0 0,0 0-1,0 1 1,0-1 0,0 1 0,0 0 0,0 0 0,1 0 0,-1 0 0,-2 3 0,2-2-115,-1 0 0,1 0 1,0 0-1,1 1 0,-1-1 0,1 1 0,0 0 0,-1 0 0,2 0 0,-1 0 0,0 0 1,1 0-1,-2 9 0,4 3-450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8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46 2929,'-3'-10'1141,"2"8"-624,0-1 0,0 1 1,1 0-1,-1-1 0,0 1 0,1 0 1,0-1-1,0 1 0,0 0 0,0-4 0,0 6-397,0 0-1,0 0 1,0 0-1,0-1 1,0 1-1,0 0 0,0 0 1,0-1-1,0 1 1,0 0-1,0 0 1,0 0-1,0-1 1,0 1-1,0 0 0,0 0 1,0-1-1,0 1 1,0 0-1,0 0 1,-1 0-1,1-1 1,0 1-1,0 0 0,0 0 1,0 0-1,0 0 1,-1-1-1,1 1 1,0 0-1,0 0 0,0 0 1,0 0-1,-1 0 1,1 0-1,0 0 1,0-1-1,-1 1 1,1 0-1,0 0 0,0 0 1,0 0-1,-1 0 1,1 0-1,0 0 1,0 0-1,-1 0 0,1 0 1,0 0-1,-1 1-46,1 0-1,-1 0 0,1 0 0,-1 0 1,1 0-1,0-1 0,-1 1 1,1 0-1,0 0 0,0 0 0,0 0 1,0 0-1,0 2 0,0-1 54,-5 45 561,2 59 0,6-35-261,13 70 0,-15-130-407,-1-8-12,1 1 0,-1-1 0,0 0 1,1 0-1,0 0 0,0 0 0,0 0 0,0 0 0,0 0 0,3 4 0,-4-7-5,0 0-1,0-1 1,0 1-1,0 0 1,0 0-1,0 0 1,0 0-1,0-1 1,0 1-1,0 0 0,0 0 1,0 0-1,0 0 1,0 0-1,0-1 1,0 1-1,0 0 1,0 0-1,0 0 1,0 0-1,1 0 1,-1-1-1,0 1 1,0 0-1,0 0 1,0 0-1,0 0 1,0 0-1,1 0 1,-1 0-1,0 0 1,0 0-1,0-1 1,0 1-1,0 0 1,1 0-1,-1 0 1,0 0-1,0 0 1,0 0-1,0 0 1,1 0-1,-1 0 1,0 0-1,0 0 1,0 0-1,0 0 1,1 0-1,-1 1 1,0-1-1,0 0 1,0 0-1,0 0 1,1 0-1,-1 0 1,0 0-1,0 0 1,0 0-1,0 0 1,0 1-1,0-1 0,0 0 1,1 0-1,-1 0 1,0 0-1,0 0 1,0 1-1,-1-8 32,0 0-1,-1 0 1,-4-12-1,3 12-25,1 0 0,0 0 1,0 0-1,-1-12 0,4 1-6,0 1 0,1-1 0,0 0 0,6-18 0,-5 20-5,-2 13 2,0 0 0,-1 0 0,1 0-1,0 0 1,1 0 0,-1 0 0,1 1 0,-1-1-1,4-4 1,-4 6 1,0 0 1,0 0-1,0 0 0,1 0 1,-1 0-1,0 1 0,0-1 0,0 0 1,1 1-1,-1-1 0,1 1 1,-1-1-1,0 1 0,1 0 0,-1 0 1,1-1-1,-1 1 0,0 0 0,1 0 1,-1 0-1,1 1 0,-1-1 1,1 0-1,1 1 0,4 2 13,-1 0 0,0 0-1,1 0 1,-2 1 0,1 0 0,0 0 0,-1 0-1,1 1 1,-1 0 0,-1 0 0,1 0 0,-1 1-1,1-1 1,-2 1 0,1 0 0,-1 0-1,5 13 1,-7-17 14,-1 1 1,1 0-1,-1 0 0,0 0 0,0 0 0,0 0 1,-1 0-1,1-1 0,-1 1 0,1 0 0,-1 0 1,0 0-1,0-1 0,0 1 0,-1-1 0,1 1 1,0-1-1,-1 1 0,0-1 0,-2 4 0,-4 2 97,0 1-1,-1-1 1,-15 10-1,20-15-208,-1 0-1,1 0 0,-1-1 1,1 0-1,-1 0 0,0 0 1,0-1-1,0 0 0,0 0 1,0 0-1,0 0 0,-1-1 1,1 0-1,0 0 0,-10-2 0,8 0-1522,6 1 617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5825,'-1'0'435,"1"0"-1,0 0 1,-1 0-1,1 0 1,0 0-1,-1 0 1,1 0-1,0 0 1,0 0-1,-1 0 1,1 0-1,0 0 1,-1 0-1,1 0 1,0 0-1,0 1 1,-1-1-1,1 0 0,0 0 1,0 0-1,-1 1 1,1-1-1,0 0 1,0 0-1,0 0 1,-1 1-1,1 0-293,0-1 0,0 1 0,0-1 1,0 1-1,0-1 0,0 1 0,0-1 0,0 1 0,0-1 0,0 1 0,1-1 0,-1 0 0,0 1 0,0-1 0,0 1 0,1 0 0,1 2-210,1 0 0,-1 1 1,1-1-1,0-1 0,6 6 1,6 5 168,2-1 0,28 15 1,-43-26-93,3 2 8,0 0-1,0 0 1,0 1 0,0-1 0,4 6 0,-8-9-13,0 1-1,0 0 1,-1 0 0,1 0-1,0 0 1,-1 0-1,1 0 1,0 1 0,-1-1-1,0 0 1,1 0-1,-1 0 1,0 0 0,1 1-1,-1-1 1,0 0-1,0 0 1,0 1 0,0-1-1,0 0 1,0 0 0,0 1-1,-1-1 1,1 0-1,0 0 1,-1 0 0,1 0-1,-1 1 1,1-1-1,-1 0 1,0 1 0,-3 3 6,-1 1 0,1-1 0,-1-1 1,1 1-1,-2-1 0,1 1 0,-6 2 1,-2 1 14,0 0 1,-16 6 0,23-12-9,-1 0 1,0 0 0,0 0 0,1-1-1,-1 0 1,0 0 0,0-1-1,0 0 1,0 0 0,-12-2 0,10-2 21,9 4-38,0 0 0,0 0 1,0-1-1,0 1 1,-1 0-1,1 0 1,0 0-1,0 0 1,0 0-1,0-1 1,0 1-1,0 0 1,0 0-1,0 0 1,0 0-1,0 0 1,0 0-1,0-1 1,0 1-1,1 0 1,-1 0-1,0 0 1,0 0-1,0 0 1,0-1-1,0 1 1,0 0-1,0 0 1,0 0-1,0 0 1,0 0-1,0 0 1,1 0-1,-1-1 1,1 0 0,1 1 0,-1-1 1,0 0-1,1 0 1,-1 1-1,1-1 1,-1 1-1,4-1 1,41-12 30,19 9 5,-55 2-85,3-1-274,1 1 0,-1 1 0,1 0-1,26 2 1,-36 2-282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09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6 5025,'0'-2'2641,"0"1"-473,0 0-111,0-1-265,-2 2-232,1 0-584,-13 11-175,0 18-393,-26 35-104,39-32-104,1-9-64,8-1-64,1-4-16,6-4-40,1 6-48,3-5-1064,-1-1-857,2 4 1185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1283 1 11498,'-6'1'7879,"-12"8"-6707,10-6-348,-44 24 492,-87 59 1,-44 49-724,133-96-331,-28 21-120,-356 261 683,224-188-573,198-125-374,-21 9 0,27-15-141,1 0-1,0 0 1,-1-1-1,1 0 0,-1 0 1,1 0-1,-7 0 1,12-1 180,0 0 1,-1 0-1,1 0 1,-1 0-1,1 0 1,0 0-1,-1 0 1,1 0-1,-1 0 1,1 0 0,0 0-1,-1-1 1,1 1-1,0 0 1,-1 0-1,1 0 1,0 0-1,-1-1 1,1 1-1,0 0 1,-1 0-1,1-1 1,0 1-1,-1-1 1,0-9-1950,1 9 1843,1-16-1260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0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7 175 2985,'-4'-8'9615,"1"4"-6348,11 5-1673,8 2-1432,0-1 0,26 2 0,-34-5-143,0 0 1,1 0 0,-1-1 0,0 0 0,0-1 0,0 1 0,0-2 0,-1 1-1,1-1 1,11-7 0,-17 9-13,1 1-1,-1-1 1,0 0 0,1 0-1,-1 0 1,0 0 0,0 0-1,0 0 1,0-1 0,-1 1-1,1 0 1,-1-1-1,1 0 1,-1 1 0,0-1-1,0 0 1,0 1 0,0-1-1,-1 0 1,1 0 0,-1 0-1,1 0 1,-1 0-1,0 0 1,0 0 0,-1 0-1,1 0 1,0 1 0,-1-1-1,0 0 1,0 0 0,0 0-1,0 1 1,0-1-1,0 0 1,-1 1 0,1-1-1,-1 1 1,0 0 0,0-1-1,0 1 1,-4-3 0,3 2-1,0 0 1,0 0-1,-1 1 1,1-1-1,-1 1 1,0 0 0,1 0-1,-1 1 1,0-1-1,0 1 1,0 0-1,-1 0 1,-3-1 0,6 2-2,0 0 0,0 0 0,0 0 0,0 0 0,-1 1 0,1-1-1,0 0 1,0 1 0,0 0 0,1-1 0,-1 1 0,0 0 0,0 0 0,0 0 0,0 0 0,1 0 0,-1 1 0,1-1 0,-1 0 0,1 1 0,-1-1 0,1 1 0,0-1 0,0 1 0,-1 0 0,1 0 0,0-1 0,1 1 0,-2 3 0,0 1 5,1 0 0,0 0 1,0 0-1,0 0 0,1 1 0,0-1 1,0 0-1,1 0 0,-1 0 0,2 0 0,-1 0 1,0 0-1,1 0 0,0 0 0,1 0 1,-1-1-1,6 9 0,-6-11-67,1 0 0,0 0 0,0-1 1,-1 1-1,1-1 0,1 0 0,-1 0 0,0 0 0,0 0 0,1-1 0,-1 1 0,1-1 1,0 0-1,5 1 0,5 1-394,-1-1 1,22 1 0,-3-3-267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0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5473,'-4'-1'2921,"4"1"-145,3 7-775,-3-7-361,0 0-240,4 8-559,8 13-249,25 39-88,-17-33 0,-4-2-16,-4 3-48,-7-7-128,-6 2-56,-11-2-112,-3 0-40,-4-2-480,1-1-712,4-6 720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1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9738,'11'2'3897,"33"7"-1977,-32-9-791,11 1-105,1-1-224,2 0-560,2 0-136,-4 0 8,-4 1-320,-7 5-1376,-1 0 1144</inkml:trace>
  <inkml:trace contextRef="#ctx0" brushRef="#br0" timeOffset="1">3 117 6329,'13'8'2873,"9"-5"-897,7 2-151,0-2-209,2 0-336,-1 1-767,-4 0-249,-5 1-432,-6-1-761,1-4 633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1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45 9690,'-6'5'897,"1"-1"0,-1 0-1,1 1 1,0 0 0,1 0 0,-6 8 0,5-7-529,2 1-1,-1-1 1,0 1 0,1 0 0,-4 13 0,6-15-319,-1 0 0,1 1 1,0-1-1,1 1 1,-1-1-1,1 1 0,0-1 1,1 1-1,-1-1 1,1 1-1,0-1 1,0 0-1,1 1 0,0-1 1,0 0-1,0 0 1,0 0-1,6 9 0,-6-12-22,0 1 0,1 0-1,-1-1 1,1 1-1,-1-1 1,1 0-1,0 0 1,0 0-1,0 0 1,0 0 0,0-1-1,0 0 1,0 1-1,4 0 1,-2-1 7,0 0 1,1 0 0,-1-1-1,0 0 1,0 0-1,0 0 1,0-1-1,9-1 1,-3-2 5,0 1 1,0-1-1,-1-1 0,0 1 1,0-2-1,0 0 0,18-13 1,-24 15-27,1-1-1,0 1 1,-1-1 0,0 0 0,0 0 0,0 0 0,-1 0 0,0-1 0,0 0 0,0 1 0,-1-1 0,1 0 0,-1-1-1,-1 1 1,1 0 0,-1 0 0,0-1 0,-1 1 0,0 0 0,0-1 0,0 1 0,0-1 0,-1 1 0,0 0-1,-1 0 1,1-1 0,-1 1 0,-1 0 0,-2-6 0,3 9-1,0-1-1,0 1 1,0 0-1,0 0 1,0 1 0,-1-1-1,1 0 1,-1 1-1,0 0 1,0-1-1,0 1 1,0 0 0,0 0-1,-4-1 1,2 1-75,0 0 1,0 1-1,0 0 1,-1 0-1,1 0 1,0 1 0,0-1-1,-1 1 1,-5 1-1,2 0-308,0 0 0,0 1 1,0 1-1,0-1 0,0 1 0,0 1 0,1 0 0,0 0 0,-1 0 1,-13 12-1,4 2-336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3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6945,'-1'0'311,"0"0"0,0 0 0,0 0-1,0 0 1,0 0 0,0 1 0,0-1-1,0 0 1,0 1 0,0-1 0,0 0-1,0 1 1,0-1 0,0 1-1,1 0 1,-1-1 0,0 1 0,-1 1-1,1-1-76,0 0-1,1 1 1,-1-1-1,0 1 1,0-1-1,1 1 1,-1-1-1,1 1 0,-1-1 1,0 3-1,1 4 124,-1 0 0,1 0 0,2 15-1,-1-16 190,31 176 2923,-21-134-3146,-2 0-1,5 76 1,-14-109-211,-3 30 0,33-176-248,-27 111 86,8-37-60,-9 50 102,0 1-1,0-1 1,0 0-1,0 1 0,1 0 1,7-10-1,-9 13 10,0 0 0,1 1 0,0 0 0,-1-1 0,1 1 0,0 0-1,0 0 1,-1 0 0,1 0 0,0 0 0,0 0 0,0 1 0,0-1 0,0 1-1,0-1 1,1 1 0,-1 0 0,0-1 0,0 1 0,0 0 0,0 1 0,0-1 0,0 0-1,0 1 1,1-1 0,-1 1 0,2 1 0,4 1 28,0 0 0,0 1 1,-1 0-1,1 0 0,10 9 0,-14-10-3,1 1 0,-2-1 0,1 1 0,0 0 0,-1 0-1,1 0 1,-1 1 0,0-1 0,0 1 0,-1 0 0,3 7-1,-4-9-1,0 1-1,0-1 0,0 0 0,-1 1 0,0-1 0,1 1 1,-1-1-1,-1 1 0,1-1 0,0 1 0,-1-1 0,0 1 1,0-1-1,0 0 0,0 1 0,0-1 0,-1 0 1,0 0-1,-1 4 0,-1-3 9,0 1 0,0-1 0,0 0 0,0 1 1,0-2-1,-1 1 0,0-1 0,0 1 0,0-1 0,0 0 0,0-1 1,-1 0-1,1 1 0,-1-2 0,0 1 0,-8 1 0,5-1-62,0-1 1,0-1-1,0 1 0,0-1 0,-1-1 0,1 1 0,0-2 0,0 1 0,1-1 0,-11-4 0,18 6-58,1 0-1,-1 0 1,1 0 0,0 0-1,-1-1 1,1 1 0,-1 0-1,1 0 1,0 0-1,-1-1 1,1 1 0,0 0-1,-1 0 1,1-1-1,0 1 1,-1 0 0,1-1-1,0 1 1,0 0 0,-1-1-1,1 0-43,0 1 1,0-1-1,1 1 0,-1 0 1,0-1-1,0 1 0,0 0 0,1-1 1,-1 1-1,0 0 0,1-1 1,-1 1-1,0 0 0,1-1 0,-1 1 1,0 0-1,1 0 0,-1-1 1,1 1-1,10-6-1116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5265,'15'4'3016,"21"4"0,-27-7-2306,0 0-1,0 1 1,0 1-1,-1-1 1,1 1-1,-1 1 1,0-1-1,14 10 0,-20-12-661,0 1-1,0-1 1,-1 1-1,1 0 1,-1 0-1,1 0 1,-1-1-1,0 2 1,1-1-1,-1 0 1,0 0-1,0 0 0,0 0 1,-1 1-1,1-1 1,-1 0-1,1 1 1,-1-1-1,0 0 1,0 1-1,0-1 1,0 1-1,0-1 1,0 0-1,-1 1 1,1-1-1,-2 3 0,1-1-28,-1 1-1,1-1 1,-1 0-1,-1 0 1,1 0-1,0 0 0,-1 0 1,0-1-1,0 1 1,0-1-1,0 0 1,-1 0-1,-4 4 0,2-3 6,0-1 0,0 1 0,0-2-1,-1 1 1,1-1 0,-8 3-1,11-5-12,-1 1-1,1 0 0,-1-1 0,1 0 0,0 0 0,-1 0 0,1 0 0,-1 0 0,1-1 0,-1 0 0,1 1 0,0-1 0,-6-3 0,8 4-10,1 0-1,0 0 0,0 0 1,0 0-1,0-1 0,0 1 1,0 0-1,0 0 0,0 0 1,0 0-1,0 0 0,0-1 1,0 1-1,0 0 0,0 0 1,0 0-1,0 0 0,0 0 1,0-1-1,0 1 0,0 0 1,0 0-1,0 0 0,0 0 1,0 0-1,0 0 0,0-1 1,1 1-1,-1 0 0,0 0 1,0 0-1,0 0 0,0 0 1,0 0-1,0 0 0,0-1 1,1 1-1,-1 0 0,0 0 1,0 0-1,0 0 0,0 0 1,0 0-1,0 0 0,1 0 1,-1 0-1,0 0 0,0 0 1,0 0-1,0 0 0,0 0 1,1 0-1,-1 0 0,0 0 1,0 0-1,5-1-7,0 1 0,-1-1 0,1 1 1,0 0-1,-1 0 0,1 0 0,0 1 1,-1-1-1,7 3 0,6 2 31,18 7 0,-34-11-22,0-1 14,1 1 0,0 0 0,-1-1-1,1 1 1,-1 0 0,1 0 0,-1 0 0,1 0-1,-1 0 1,0 1 0,0-1 0,1 0 0,-1 1-1,0-1 1,0 1 0,1 2 0,-1-2 75,0 1-1,-1 0 1,1-1-1,-1 1 1,1-1 0,-1 1-1,0 0 1,0-1 0,0 1-1,-2 5 1,2-6-21,0-1 0,-1 1 0,1-1 0,-1 1 0,1 0 0,-1-1 0,0 1 0,1-1 0,-1 1 0,0-1 0,0 0 0,0 1 0,0-1-1,0 0 1,-1 0 0,-2 2 0,2-1-13,0-1 0,-1 1 0,0-1 1,1 0-1,-1 0 0,0 0 0,0-1 0,1 1 0,-5 0 0,-2-1-63,-1 1 1,1-2 0,-1 1 0,-16-5-1,15 3-680,1-1-1,-17-7 0,11 2-84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4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10490,'-12'10'3929,"-5"11"-2681,-7 6-95,-3 9-25,-1-2-208,12 5-560,11-1-104,9-8-104,3-2-64,7-10-72,4-3 32,4-5-936,9-3-920,5-4 1152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4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4 145 6353,'0'0'231,"-1"0"0,1 1 0,0-1 0,-1 1 0,1-1 0,0 1 0,0-1 0,-1 1 0,1-1 0,0 1 0,0-1 0,0 1 0,0-1 0,0 1 0,0-1 0,0 1 0,0-1 0,0 1-1,0-1 1,0 1 0,0-1 0,0 1 0,0-1 0,0 1 0,0-1 0,1 1 0,-1 0 0,1 0 20,0 0 0,0 0 0,0 0 0,-1 0 0,1-1-1,0 1 1,0 0 0,1 0 0,-1-1 0,0 1 0,1 0 0,5 1 286,-1 0 0,0 0 1,10 1-1,-9-2-434,0 0-1,-1-1 1,1 0 0,0 0-1,0-1 1,0 0 0,-1 0-1,1-1 1,0 1 0,-1-1-1,1-1 1,-1 1 0,0-1-1,0-1 1,7-3 0,-5 2-68,1-1-1,-1 0 1,-1 0 0,1-1-1,-1 1 1,9-13 0,-13 16-24,-1 1 0,-1-2 0,1 1 0,0 0 0,-1 0 0,1 0 0,-1-1 0,0 1 0,1-5 0,-2 5-4,0 1 0,0 0 0,0-1-1,0 1 1,0 0 0,0-1 0,-1 1-1,1 0 1,-1-1 0,0 1 0,0 0-1,0 0 1,0 0 0,0-1 0,-2-1-1,2 2-1,0 0-1,0 1 0,-1-1 0,1 1 1,-1-1-1,1 1 0,-1 0 1,0-1-1,1 1 0,-1 0 0,0 0 1,0 0-1,0 0 0,0 1 1,0-1-1,0 0 0,-3 0 0,1 1 3,0 0 0,1 0 0,-1 0 0,1 0 0,-1 1-1,0-1 1,1 1 0,-1 0 0,-5 2 0,3-1 39,1 1 0,0-1 0,0 1-1,0 0 1,1 0 0,-1 0 0,1 1 0,0 0 0,0 0 0,0 0 0,0 0 0,1 1 0,-5 5-1,7-6-2,-1 0-1,0 0 0,1-1 0,0 1 0,0 0 0,0 0 0,0 1 0,1-1 0,-1 0 0,1 0 0,0 0 0,0 0 0,1 0 0,-1 0 0,1 0 0,0 1 0,2 5 1,-1-5-29,1-1 0,-1 0 0,1 1 0,-1-1 0,1 0 0,1 0 1,-1-1-1,0 1 0,1-1 0,0 0 0,0 1 0,0-2 1,0 1-1,7 3 0,-5-3-217,0 0 0,1-1 0,-1 0-1,1 0 1,-1-1 0,1 0 0,0 0 0,6 0 0,8 0-511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9250,'13'5'3713,"-11"3"-1897,8 7-624,-2 8 153,0 5-137,7 6-360,-6 1-64,-9-1-144,2 0-111,-12-3-185,-6-1-88,0 0-88,-6-2-40,3-6-112,7 0-392,-4-11 1840,2-2-1208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5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42 9290,'-20'0'4065,"13"1"-2065,6-1-183,5 0-537,-4-1-280,3-1-528,27-3-88,44-10-200,-36 5-80,-3 4-192,-3 2-376,-8 4-1224,-6 2-873,-8 2 1481</inkml:trace>
  <inkml:trace contextRef="#ctx0" brushRef="#br0" timeOffset="1">139 121 6145,'-15'15'2913,"7"-3"-585,4-1-511,4-2-9,5-1-79,9 0-505,2-3-296,10-3-392,5-2-192,2-6-232,0 1 64,-3 1-1256,-7-1-1056,-9 1 1351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46 6897,'1'-2'324,"4"-3"647,-2-1 0,1 1 1,0-1-1,2-6 0,0 3 1302,-4 9-820,-3 4 370,-17 29-16,-36 51 0,-31 26-1178,-11 17-336,35-33-176,49-73-48,1 0-1,-13 38 1,23-54-42,-1 1 0,1-1 0,0 0 0,0 0-1,0 7 1,1-10-14,0 0-1,0 0 0,0 0 0,1 0 1,-1 0-1,1 0 0,-1 0 0,1 0 0,0 0 1,0 0-1,0 0 0,0 0 0,0-1 1,0 1-1,0 0 0,3 2 0,0 0 14,1 0 1,0-1-1,0 0 0,0 0 0,1 0 0,-1 0 0,1-1 0,-1 0 1,1 0-1,0 0 0,6 0 0,9 2 84,39 1 0,26-5 22,30 2 24,-108-1-218,0 0 0,0 1 1,13 4-1,-9-1-74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1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11122,'0'-9'5485,"1"8"-1902,-1 8-2207,1 20-827,-1 101 788,-1-110-1183,-2 34 320,3 52 1,16 72-73,-16-167-423,1-1-1,0 0 0,1 0 1,0 0-1,0 0 1,0 0-1,1-1 0,5 10 1,-8-16 33,0-1 0,0 0 0,1 1 0,-1-1-1,0 0 1,0 1 0,0-1 0,1 0 0,-1 1 0,0-1 0,1 0 0,-1 1 0,0-1 0,0 0 0,1 0 0,-1 1 0,1-1 0,-1 0 0,0 0 0,1 0 0,-1 0 0,0 0 0,1 1 0,-1-1 0,1 0 0,-1 0 0,0 0 0,1 0 0,-1 0 0,1 0 0,-1 0 0,1 0 0,-1 0 0,1-1 0,1 1 354,15 0 84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2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26 1944,'0'-5'8336,"1"-4"-181,-2 9-8073,1 0 1,0-1-1,0 1 1,0 0 0,-1-1-1,1 1 1,0 0 0,0 0-1,-1-1 1,1 1 0,0 0-1,-1 0 1,1 0-1,0-1 1,-1 1 0,1 0-1,0 0 1,-1 0 0,1 0-1,-1 0 1,1 0 0,0 0-1,-1 0 1,1 0-1,-1 0 1,-70-2 371,21 2-186,-51-6 412,86 11-559,14-5-96,-1 1 1,1 0-1,0-1 0,-1 0 1,1 1-1,0-1 0,-1 0 1,1 1-1,0-1 0,-3 0 1,5 0 164,-1 0-156,1 0 1,0 1-1,0-1 0,0 0 0,-1 1 0,1-1 1,0 1-1,0-1 0,-1 1 0,1-1 0,0 1 1,-1-1-1,1 1 0,-1-1 0,1 1 0,-1 0 1,1 0-1,-1-1 0,1 1 0,-1 0 0,1 1 1,3 6 46,0-1 0,1 1 0,6 7 1,1 3 19,-10-15-69,0 1-1,-1-1 1,1 0-1,-1 1 0,0-1 1,0 1-1,-1-1 0,1 1 1,-1-1-1,1 1 0,-1 0 1,-1 5-1,1 5 62,-1 12 15,-1 0 1,-7 36 0,3-30-42,-1 12 22,0-3-1,1 1-1,0 65 1,9-64-67,2-1 1,1 0-1,13 45 1,45 121 25,-14-52-13,-49-152-32,0 0 0,1 0 0,0-1 0,-1 1 0,1 0 0,1-1 0,-1 0 0,0 1 0,1-1 0,5 5 0,-7-7 1,0 0 0,0 0 0,1 0 1,-1-1-1,0 1 0,0 0 0,0-1 0,1 1 0,-1-1 1,0 1-1,1-1 0,-1 0 0,0 1 0,1-1 0,-1 0 1,0 0-1,1 0 0,-1 0 0,0 0 0,1-1 1,-1 1-1,1 0 0,-1 0 0,0-1 0,0 1 0,1-1 1,-1 1-1,0-1 0,0 0 0,1 1 0,-1-1 1,0 0-1,0 0 0,2-2 0,6-6 34,-7 7-27,1-1-1,0 0 1,0 1-1,0-1 1,6-2-1,-7 4-10,1 0-1,-1 0 1,0 1-1,0-1 0,0 1 1,1 0-1,-1 0 1,0 0-1,0 0 0,0 0 1,1 0-1,-1 1 1,2 0-1,4 1 12,0 0 0,0 1 1,-1 0-1,9 6 0,-10-6-391,1 0 0,-1 0 0,0 0 0,1-1 0,12 3 0,-16-6-2704,1-1 1309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22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5377,'20'-47'3217,"-15"49"-145,-1 6-959,0 0-33,-4 15-295,-1 2-265,-3 4-504,1 5-111,3-5-225,0-4-112,4-2-256,-1-5-104,-2-3-88,-1-2-288,-4-2-1328,0 1-1169,0-5 1529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2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121 106 3969,'1'-6'6045,"2"-2"-3693,0-1-1102,0-1-492,-1 0 0,-1 0 0,1-11-1,-2 20-668,0 0-15,0 0 1,0-1-1,0 1 1,0 0-1,0 0 1,0 0-1,0 0 1,0 0-1,-1 0 1,1 0-1,0 0 1,-1 0-1,1 0 1,-1 0-1,1 0 1,-1 0-1,1 0 1,-1 0-1,0 0 0,0 0 1,1 0-1,-1 1 1,0-1-1,0 0 1,0 0-1,0 1 1,0-1-1,0 1 1,0-1-1,0 1 1,-2-1-1,1 0-13,1 1 0,-1 0-1,0 0 1,0 0-1,0 0 1,0 0-1,0 0 1,0 0-1,0 0 1,1 1 0,-1-1-1,0 1 1,0-1-1,0 1 1,-2 1-1,-3 3 8,0 0 1,0 0-1,0 1 0,1 0 0,-1 0 0,1 0 0,1 1 1,-1 0-1,1 0 0,-6 12 0,9-16-66,1 0-1,-1 0 1,1 0-1,0 1 1,0-1 0,0 0-1,1 0 1,-1 1-1,1-1 1,-1 0-1,1 1 1,0-1 0,1 0-1,-1 1 1,0-1-1,1 0 1,0 0 0,0 1-1,0-1 1,0 0-1,0 0 1,1 0-1,-1 0 1,1 0 0,0 0-1,0-1 1,0 1-1,0-1 1,0 1 0,5 3-1,-3-3 3,1 1 0,0-1 0,0 0 0,0 0 0,0 0-1,1 0 1,-1-1 0,1 0 0,0 0 0,-1-1 0,1 0 0,0 0 0,0 0 0,0 0 0,0-1-1,0 0 1,0-1 0,-1 1 0,1-1 0,0 0 0,0 0 0,0-1 0,-1 0 0,1 0-1,-1 0 1,1-1 0,-1 0 0,0 0 0,0 0 0,0 0 0,0-1 0,-1 0 0,1 0-1,-1 0 1,0 0 0,4-7 0,-6 8 5,0 1 1,-1-1-1,0 1 0,0-1 1,1 0-1,-2 1 0,1-1 0,0 0 1,0 0-1,-1 1 0,0-1 0,1 0 1,-1 0-1,0 0 0,0 0 1,-1-5-1,-1 4 8,1-1 1,0 1-1,-1 0 1,0 0-1,0 0 1,0 0-1,-1 0 1,1 0-1,-7-6 1,4 4-1,-1 0 0,0 1-1,0 0 1,0 0 0,-1 0 0,0 1 0,0 0 0,0 0-1,-1 1 1,1-1 0,-12-2 0,14 5-32,1 1 0,-1-1 0,0 1 0,1 0 0,-1 0 0,0 0 0,-6 2 0,10-2-103,0 0 1,0 0-1,0 1 0,-1-1 0,1 0 0,0 1 0,0-1 0,0 1 0,0-1 0,0 1 0,1-1 0,-1 1 0,0 0 0,0 0 0,0-1 1,0 1-1,1 0 0,-1 0 0,0 0 0,1 0 0,-1 0 0,1 0 0,-1 0 0,1 0 0,-1 0 0,1 0 0,0 0 0,-1 0 0,1 0 1,0 0-1,0 0 0,0 0 0,0 1 0,0-1 0,0 1 0,2 9-1240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2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26 7882,'-1'0'497,"0"0"1,0 0-1,1 0 1,-1 0-1,0 0 1,0 0 0,0 0-1,0 0 1,1 0-1,-1 0 1,0 0-1,0 1 1,-1 0 0,-10 7 2482,-8 16-1917,16-18-509,1-2-388,-4 5 242,-10 17-1,16-24-373,0 0-1,0 0 1,0 0 0,0 1-1,0-1 1,1 0 0,-1 0-1,1 1 1,0-1 0,-1 0-1,1 1 1,0-1 0,0 0-1,0 1 1,1 1-1,0-2-22,-1-1 0,1 1 0,0-1 0,-1 0 0,1 0-1,0 1 1,0-1 0,0 0 0,0 0 0,0 0 0,1 0-1,-1 0 1,0 0 0,0 0 0,1 0 0,-1-1-1,0 1 1,1 0 0,-1-1 0,0 1 0,1-1 0,2 1-1,3 0 15,1 1 0,0-2-1,9 1 1,-10-1 5,4 1 8,0-1 0,1-1 0,-1 0 0,0 0 0,16-5 0,-23 5-20,-1 0 1,1-1-1,-1 1 1,1-1-1,-1 1 0,0-1 1,0 0-1,1 0 1,-1 0-1,-1-1 1,1 1-1,0-1 0,-1 1 1,1-1-1,-1 0 1,0 0-1,0 0 0,0 0 1,0-1-1,2-4 1,-4 5 0,1 1 0,0-1-1,-1 0 1,0 0 0,0 0 0,0 0 0,0 1 0,0-1 0,-1 0 0,1 0 0,-1 1 0,0-1 0,1 0 0,-1 1-1,0-1 1,-1 0 0,1 1 0,0-1 0,-1 1 0,0 0 0,1 0 0,-1-1 0,-3-1 0,0-1 9,0 0 0,0 1 0,-1-1 0,0 1-1,0 0 1,0 1 0,0 0 0,-9-4 0,12 6-52,0 1-1,1-1 1,-1 0-1,0 1 1,0 0-1,0 0 1,0 0 0,0 0-1,0 0 1,0 1-1,0-1 1,1 1-1,-1 0 1,0 0-1,0 0 1,1 0 0,-1 0-1,0 0 1,1 1-1,-1 0 1,1-1-1,0 1 1,-1 0-1,1 0 1,0 0-1,0 0 1,1 1 0,-1-1-1,-3 5 1,5-6-97,-1 0 1,1-1 0,0 1 0,-1 0-1,1-1 1,0 1 0,0 0-1,0-1 1,0 1 0,-1 0-1,1 0 1,0-1 0,0 1 0,0 0-1,0-1 1,0 1 0,1 0-1,-1 0 1,0-1 0,0 1 0,0 0-1,1-1 1,-1 1 0,0 0-1,1-1 1,-1 1 0,1 0-1,-1-1 1,1 2 0,13 2-1172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4:24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7642,'1'-2'612,"1"0"1,0 1 0,0-1-1,0 1 1,0 0-1,0 0 1,0 0 0,0 0-1,1 0 1,-1 0 0,0 0-1,1 1 1,4-2 0,0 1-123,1 0 0,15 0 0,-9 3-271,0 0 0,-1 1 0,1 0 0,-1 1 0,0 1-1,14 6 1,0 0 342,-23-10-409,-1 1 0,0-1 0,1 1 0,-1 0 0,0 0 0,0 0 0,-1 0 0,1 1 0,2 2 0,-5-5-119,0 0 0,0 0 0,0 0 0,0 0 0,0 0-1,0 0 1,0 0 0,0 0 0,0 0 0,0 0 0,0 0 0,-1 0 0,1 0 0,0 0 0,0 0 0,0 0 0,0 0 0,0 0 0,0 0-1,0 0 1,0 0 0,0 0 0,-1 0 0,1 0 0,0 0 0,0 0 0,0 0 0,0 0 0,0 0 0,0 0 0,0 0 0,0 0 0,0 0-1,0 0 1,0 0 0,-1 0 0,1 0 0,0 0 0,0 0 0,0 0 0,0 1 0,0-1 0,-3 6 275,-1 7-439,4-12 192,-2 7-45,0 1 0,0-1 0,1 1 1,0 14-1,1-16-7,0 13 48,2-1 0,3 22-1,0 0 77,5 173 638,0-7-296,-5-110-325,-3-46-73,2 0 0,14 63 0,-17-105-47,-3-6 94,0-3-97,1-1 0,-1 1-1,1 0 1,-1-1-1,1 1 1,0-1-1,-1 1 1,1-1 0,-2 0-1,-5-3-25,-1 0-1,0 0 1,0 1 0,0 1-1,0-1 1,0 1 0,-18-1-1,-8 3-1780,31 2 1148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185 391 5833,'4'22'928,"-3"-16"1184,-1-12 7028,-2-9-8771,0 0-1,-8-26 1,10 38-319,-1 1 1,0-1-1,0 0 1,0 1-1,0-1 0,-1 1 1,1-1-1,-1 1 1,1-1-1,-1 1 1,0 0-1,0 0 1,0 0-1,0 0 1,-1 0-1,1 1 0,0-1 1,-1 1-1,1-1 1,-1 1-1,1 0 1,-1 0-1,0 0 1,-5-1-1,4 2-1,1 0 0,-1 0 0,0 0 0,0 0 0,1 1 0,-1-1 0,0 1-1,1 0 1,-1 1 0,1-1 0,-1 0 0,1 1 0,0 0 0,-1 0 0,1 0 0,0 0 0,-3 4 0,1-2-24,0 1 0,0 0 1,1 1-1,0-1 1,0 1-1,0 0 1,1 0-1,0 0 1,0 1-1,1-1 1,-3 7-1,2 0 13,0-1 1,1 1-1,1 0 0,0 0 0,0 13 0,1-22-25,1 1-1,-1-1 1,1 0-1,-1 0 1,1-1-1,0 1 1,1 0-1,-1 0 1,1 0-1,3 6 1,-3-8-10,-1 0 0,0-1 0,1 1 0,-1-1 0,1 1 0,-1-1 0,1 1 0,0-1 1,0 0-1,0 0 0,-1 0 0,1 0 0,0 0 0,0-1 0,0 1 0,1 0 0,-1-1 0,0 1 0,0-1 0,0 0 0,0 0 0,3 0 0,-1 0-4,-1-1 0,1 1 0,-1-1 0,0 0 0,1 0 0,-1-1-1,0 1 1,0-1 0,0 1 0,0-1 0,0 0 0,0 0-1,0 0 1,4-5 0,0 0-3,0 0 0,-1-1 0,-1 0 0,7-11 0,3-9 5,-1 0 0,-2-1 0,14-48 0,-12 22 24,8-61 1,-19 97 17,-1 0 0,0 0 0,-2 0-1,-2-27 1,-1 30 172,-1 10 54,4 6-256,0 0 0,0 0 0,-1 0 0,1-1 0,0 1 0,0 0 0,0 0 0,0 0 0,0 0 0,-1 0 0,1 0 0,0 0 0,0 1 0,0-1 0,0 0 0,0 0 0,-1 0 0,1 0 0,0 0 0,0 0 0,0 0 0,0 0 0,0 0 0,0 0 0,-1 0 0,1 0 0,0 1-1,0-1 1,0 0 0,0 0 0,0 0 0,0 0 0,0 0 0,0 0 0,0 0 0,0 1 0,0-1 0,0 0 0,-1 0 0,-2 8 78,0 0 1,1 0-1,0 0 0,0 0 0,0 0 0,0 15 0,1-9-54,-3 27 109,2 77 0,3-108-114,0 1 0,1 0 0,0-1-1,0 1 1,2-1 0,-1 1 0,1-1 0,1-1-1,-1 1 1,10 12 0,-12-18-77,1 0-1,0 0 1,0 0-1,0-1 1,1 0 0,-1 1-1,1-1 1,0 0-1,0-1 1,0 1 0,0-1-1,0 0 1,1 0-1,-1 0 1,1 0-1,-1-1 1,1 0 0,0 0-1,-1 0 1,1 0-1,0-1 1,0 0 0,-1 0-1,1 0 1,6-1-1,15-7-1931,2 0 856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5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0 246 8802,'32'8'3335,"-32"-8"-3179,1 0 0,0 0-1,-1 1 1,1-1-1,0 0 1,-1 0 0,1 0-1,0 0 1,0 0 0,-1 0-1,1 0 1,0 0 0,-1 0-1,1 0 1,0 0-1,0 0 1,-1 0 0,1-1-1,0 1 1,-1 0 0,1-1-1,-1 1 1,1 0 0,0-1-1,-1 1 1,1-1-1,0 0 1,3-2 563,3-2-304,0 0 0,-1-1-1,0 1 1,0-1-1,0-1 1,0 1 0,-1-1-1,6-9 1,-2-1-227,0 0 0,10-31 0,-17 41-165,0 0-1,0 0 1,0 0 0,-1 0-1,0-1 1,-1-11 0,0 17-15,0 0 0,0 0 0,0-1 1,-1 1-1,1 0 0,-1 0 0,0 0 1,0 0-1,1 0 0,-1 0 0,0 1 1,-2-3-1,2 3-1,0 0 1,0 0-1,0 0 0,-1 0 0,1 0 1,0 0-1,0 0 0,-1 1 1,1-1-1,-1 0 0,1 1 1,-1-1-1,1 1 0,0 0 1,-1-1-1,1 1 0,-1 0 0,0 0 1,-1 0-1,1 1 2,-1-1 0,0 0 0,1 1 0,-1 0 0,1 0 0,-1 0 0,1 0 0,-1 0 0,1 0 0,0 1 0,0-1 0,-1 1 0,1 0 0,0-1 0,0 1 0,-2 4 0,-2 0 5,1 1-1,0-1 0,1 1 1,-5 9-1,6-8 0,0-1 0,0 1 1,1 0-1,0 0 0,0 0 0,1 0 0,0 0 0,1 0 1,0 10-1,1-2 31,1 0-1,0-1 1,8 28 0,-9-40-54,-1-1 0,1 1 0,0 0 0,0 0 1,0-1-1,1 1 0,-1-1 0,0 1 0,1-1 0,0 0 1,0 1-1,0-1 0,0 0 0,0 0 0,0 0 0,0 0 1,0-1-1,1 1 0,-1-1 0,1 1 0,-1-1 0,1 0 1,0 0-1,-1 0 0,1 0 0,0-1 0,0 1 0,0-1 1,0 1-1,-1-1 0,4 0 0,3 0-554,0-1-1,-1 0 1,1 0-1,0-1 0,-1 0 1,1-1-1,-1 0 1,0 0-1,10-6 1,20-11-1010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 8826,'-2'-6'3961,"2"8"-1585,0 10-351,-2 21-377,0 8-128,-4 22-519,1 3-281,5 1-384,5-1-128,10-13-136,2-11-24,6-13-48,0-6-16,-1-13-480,0-6-504,-5-13-1337,-4-11 1401</inkml:trace>
  <inkml:trace contextRef="#ctx0" brushRef="#br0" timeOffset="1">60 246 6313,'-24'-17'3785,"6"12"72,7 2-1224,7 2-521,1-2-424,9 5-543,-6-2-321,0 0-360,17 0-24,12 0-176,36 0-80,-29-4-120,-1 0 88,1 0-816,2 4-840,-11 9 984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6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55 11466,'-2'-4'789,"1"0"-1,-1 0 0,0 0 0,0 0 1,0 0-1,0 0 0,-1 0 1,-2-3-1,3 6-644,0-1 0,1 1 1,-1-1-1,0 1 0,0 0 1,0 0-1,0 0 1,0 0-1,0 0 0,0 0 1,0 1-1,0-1 0,0 1 1,-1-1-1,1 1 0,0 0 1,0 0-1,-4 0 0,-1 1-33,1 0 1,-1 0-1,0 1 0,1 0 0,-1 0 1,1 0-1,0 1 0,0 0 0,0 0 1,0 1-1,0-1 0,1 1 0,-1 0 1,1 1-1,0 0 0,0-1 0,1 2 1,-5 5-1,4-4-99,1-1 1,0 1 0,0 0-1,0 0 1,1 0 0,0 1 0,1-1-1,0 1 1,0 0 0,0-1-1,1 1 1,0 0 0,1 0-1,-1 0 1,2 10 0,1-7 6,0 0 0,1 0 1,0 0-1,1 0 0,0-1 0,0 0 1,1 0-1,1 0 0,0 0 1,0-1-1,1 0 0,0 0 0,0-1 1,12 11-1,-11-12-178,1-1-1,-1 1 1,1-2 0,0 1-1,1-1 1,14 5 0,-15-7-445,0 0 0,1-1 0,-1 0-1,1 0 1,-1-1 0,1 0 0,14-2 0,5-4-873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4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5233,'2'-7'7181,"2"-4"-4456,-1 3 2539,1 40-4951,-1 52 1,-2-19-83,9 130 530,49 273 1,38 67 110,-83-451-548,6 164 1,-21-138-121,1-110-234,0 1 0,0-1-1,0 0 1,0 1 0,0-1-1,0 0 1,0 1 0,0-1-1,-1 0 1,1 1 0,0-1-1,0 0 1,0 1-1,0-1 1,-1 0 0,1 1-1,0-1 1,0 0 0,-1 1-1,1-1 1,0 0 0,0 0-1,-1 0 1,1 1 0,0-1-1,-1 0 1,1 0 0,0 0-1,-1 0 1,1 1 0,0-1-1,-1 0 1,0 0-82,0 0 0,0 0 0,0 0 0,0 0 0,0 0 0,0-1 0,0 1 0,0 0 0,1 0 0,-1-1 0,0 1 0,0-1 0,0 1 1,0-1-1,1 1 0,-2-2 0,-18-16-849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6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153 287 8762,'-1'-4'1473,"0"-1"0,0 0 0,-1 1-1,1-1 1,-1 1 0,-4-8 0,5 11-1349,1 0 0,-1 0-1,0 0 1,0 1 0,0-1 0,1 0-1,-1 0 1,0 0 0,0 1 0,0-1-1,0 1 1,0-1 0,0 1 0,0-1-1,-1 1 1,1-1 0,0 1 0,0 0-1,0 0 1,0-1 0,0 1 0,-1 0 0,1 0-1,0 0 1,0 1 0,0-1 0,0 0-1,-1 0 1,1 0 0,0 1 0,0-1-1,0 1 1,0-1 0,-2 2 0,-2 0-24,1 1-1,-1 0 1,1 0 0,0 1 0,0-1 0,-7 9 0,-20 27 41,23-28-108,5-7-30,0 1-1,0-1 1,0 1 0,1 0-1,-1 0 1,1 0-1,-1 6 1,2-9-6,1 1 0,-1-1 0,1 1 0,0-1 0,0 1 0,0-1 0,0 1 0,1-1 0,-1 1 0,1-1 0,-1 1 0,1-1 0,0 0 0,0 1 0,0-1 0,0 0 0,0 0 0,2 3 0,2 0-17,-1 1 1,1-1-1,0 0 0,0-1 0,1 1 0,0-1 0,-1 0 1,1-1-1,0 1 0,1-1 0,-1 0 0,1-1 0,-1 0 1,1 0-1,0 0 0,12 1 0,-9-2-432,0 0-1,0-1 1,0 0-1,18-3 1,-19 1-629,-1 0 0,1 0 1,0-1-1,-1 0 1,11-5-1,21-18-1610</inkml:trace>
  <inkml:trace contextRef="#ctx0" brushRef="#br0" timeOffset="1">354 14 8698,'0'0'231,"0"-1"1,0 1-1,0-1 0,0 0 1,0 1-1,0-1 1,0 1-1,1-1 0,-1 1 1,0-1-1,0 1 0,1-1 1,-1 1-1,0-1 1,1 1-1,-1-1 0,0 1 1,1-1-1,-1 1 1,1-1-1,-1 1 0,1 0 1,-1-1-1,1 1 0,-1 0 1,1 0-1,0-1 1,0 1-17,0 0-1,0 0 1,0 0 0,1 0 0,-1 0 0,0 1 0,0-1 0,0 0 0,0 0-1,0 1 1,0-1 0,0 1 0,1 0 0,4 3 378,0 0-1,0 1 1,7 7-1,68 71 2121,-66-65-2401,0 1 1,22 38-1,-33-51-268,0 1 0,-1 0 0,0-1 1,-1 1-1,0 0 0,0 0 0,0 0 0,-1 1 0,0-1 0,0 0 0,-1 1 0,0-1 0,0 0 0,-1 0 0,1 1 1,-2-1-1,-2 12 0,-3-4-177,0 1 0,-1-1 0,0 0 0,-1-1 0,-1 0 0,0-1 0,-1 1 0,-1-2 0,0 0 0,0 0 0,-1-1 0,-14 9 0,25-19-154,0 0 0,0 0 0,0 0 0,0 0 0,0 0 0,0 0 0,0-1 0,-3 1 0,-12-1-1284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6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9762,'7'-3'4161,"5"-2"-2201,12-5-799,5 6 103,7-2-392,8-2-200,0 2-448,4 2-96,-11-1-408,-9 1-824,-9 7 752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2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17 7834,'-12'8'4073,"4"0"-889,7 0-1743,9-5-393,7 0-88,9-2 120,4-4-152,13-2-424,-1-3-167,-2-1-41,-2-2-496,-13 0-2705,7 10 2169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3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51 6137,'-31'-34'2705,"22"19"-296,9 14-1563,0 2 729,1 4 2087,14 46-2671,19 75 294,-18-56-624,29 109 794,-42-168-1353,-1-6-33,-1 0 0,1 0 1,-1 0-1,0 0 0,0 7 0,-5-33 434,3 15-468,-2-28 58,0-38 1,3 62-99,1 1 0,0-1 0,0 0 0,1 1 0,0-1 0,1 1 0,0 0 0,8-16 1,-9 22 1,0 0 0,0 0 1,0 0-1,1 0 0,0 1 1,-1-1-1,1 1 1,0-1-1,0 1 0,0 0 1,1 0-1,-1 1 0,0-1 1,1 1-1,-1-1 0,1 1 1,-1 0-1,1 0 1,0 1-1,-1-1 0,1 1 1,4 0-1,0-1 6,0 2 0,0-1 0,0 1 0,1 1 0,-1-1 0,0 1 0,-1 1 0,13 4 0,-12-3 19,-2-1-1,1 1 1,0 0-1,-1 0 0,1 1 1,8 8-1,-13-12-2,-1 1 1,0-1-1,0 0 0,0 1 0,0-1 0,-1 0 0,1 1 0,0-1 0,0 1 0,-1-1 1,1 1-1,-1 0 0,0-1 0,1 1 0,-1-1 0,0 1 0,0 0 0,0-1 1,0 1-1,0 0 0,0-1 0,0 1 0,-1 0 0,1-1 0,-1 1 0,1-1 1,-1 1-1,0-1 0,1 1 0,-1-1 0,0 1 0,0-1 0,0 1 0,0-1 0,0 0 1,-2 2-1,-6 6 132,0-1 1,0 0-1,-1 0 1,0-1-1,-15 8 1,17-11-278,-1 0 1,1 0-1,-1 0 1,0-1 0,0-1-1,0 0 1,-15 2-1,24-4-18,-1 1 0,0-1 0,0 0 0,1 0 1,-1 0-1,0 0 0,0 0 0,0 0 0,1 0 0,-1 0 0,0 0 0,0 0 0,0-1 1,1 1-1,-1 0 0,0 0 0,0-1 0,1 1 0,-1 0 0,0-1 0,1 1 0,-1-1 1,0 1-1,1-1 0,-1 1 0,1-1 0,-1 0 0,0 0 0,0-9-1436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4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2753,'-2'-5'1360,"1"2"-704,0 2-1088,-1 0 160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4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36 2649,'-3'-6'8308,"-1"-1"-3756,4 6-4123,0 1 0,-1-1 0,1 0 0,-1 1 0,1-1 0,0 0 0,0 1 0,-1-1 0,1 0 0,0 1 0,0-1 0,0 0 0,0-1 0,-1-6-2886,1 5-1166,0 2 2599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5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5 7346,'-40'-4'3328,"43"17"-1079,-3-1-409,3 12-111,1 7-25,-4 6-352,2 3-272,4 1-367,-2-4-161,1-8-248,0-3-104,-5-16-136,0-3-48,2-7-960,-6-4-1009,4 3 1225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7586,'5'10'1407,"0"0"0,0-1 1,-2 2-1,1-1 0,3 20 1,4 54 965,-5-27-972,-2-31-988,1 1 0,17 48 0,-19-65-342,0-1 0,3 20 1,-5-25-55,-1-4-15,0 1 0,0-1 1,0 0-1,1 1 0,-1-1 0,0 0 1,0 1-1,0-1 0,0 0 0,0 1 0,0-1 1,0 0-1,0 1 0,0-1 0,0 0 0,0 1 1,0-1-1,0 1 0,0-1 0,0 0 0,0 1 1,0-1-1,-1 0 0,1 1 0,0-1 0,0 0 1,0 0-1,0 1 0,-1-1 0,1 0 0,0 1 1,0-1-1,-1 0 0,1 0 0,0 1 1,-1-1-1,1 0 0,0 0 0,-1 0 0,0 1 1,-2-19 155,2 13-142,-1 0-1,1 0 1,-4-7-1,3 8-13,0-1-1,1 0 1,-1 1-1,-1-11 0,3 13-3,0 1 0,0-1-1,0 0 1,0 0-1,1 0 1,-1 1-1,1-1 1,-1 0 0,1 0-1,-1 1 1,1-1-1,0 0 1,0 1-1,0-1 1,0 1-1,0-1 1,2-2 0,0 2-2,-1-1 0,1 1 0,0 0 0,0 0 0,0 0 0,0 0 0,0 1 0,0-1 0,1 1 0,-1 0 0,0 0 0,1 0 0,-1 0 1,1 0-1,-1 1 0,1 0 0,-1-1 0,4 2 0,2-1 21,0 1-1,0 1 1,-1-1 0,1 2 0,-1-1 0,9 4-1,-13-4 23,0 0 0,0 0 0,0 0 0,-1 0 1,1 0-1,-1 1 0,0 0 0,1-1 0,-1 1 0,3 5 0,-5-7-4,0 1-1,0-1 1,0 1 0,0 0-1,0-1 1,0 1 0,-1 0-1,1 0 1,-1-1 0,1 1-1,-1 0 1,0 0 0,0 0-1,0 0 1,0 0 0,0-1-1,0 1 1,0 0 0,0 0-1,-1 0 1,1 0 0,-1-1-1,1 1 1,-1 0 0,-1 2-1,-1 1 43,-1 0 1,0 0-1,0-1 0,0 1 0,0-1 0,0 0 0,-1 0 0,0 0 0,0-1 1,0 0-1,0 0 0,-6 3 0,-1-1-68,1-1 0,-1 1 0,1-2 0,-24 5 0,13-5-858,16-1-164,7-2-1257,16 1 1044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6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9802,'0'1'9001,"4"1"-6245,1 1-2880,0 0 0,0 0 0,4 4 0,26 27 424,-33-32-274,0 0 0,0 0 0,0 0 0,-1 0 0,1 1 0,-1-1 0,1 0 0,-1 1 0,0-1 0,0 1 0,0-1 0,0 1 0,-1-1 0,1 1 0,-1 0 0,1-1 0,-1 1 0,0 0 0,0-1 0,0 1 0,0 0 0,-1-1 0,1 1 0,-1 0 0,0-1 0,-1 5 0,-2 1 68,0 0 0,0-1 0,-1 0-1,0 0 1,0 0 0,-8 7 0,2-4 167,-2 3 477,26-14-367,41 2-235,-33 0-96,22-2 0,27-9 37,-68 10-120,0 0 0,-1 0 0,1-1 0,0 1-1,0-1 1,-1 1 0,1-1 0,-1 0 0,1 1 0,-1-1-1,1 0 1,-1 0 0,1 0 0,-1 0 0,0 0 0,1-1-1,-1 1 1,0 0 0,0-1 0,0 1 0,1-2 0,1-9-356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7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6897,'-11'17'2801,"10"-6"-1625,1 1-327,12-7-185,-1-3-256,9-4-328,4-6-360,-1-4 224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9026,'6'30'5216,"11"13"-3411,-7-20-770,-1 1-320,1-1-1,2 0 0,21 33 1,-27-47-572,1-1 1,0 0 0,1 0-1,0 0 1,0-1 0,1 0-1,-1 0 1,2-1-1,-1 0 1,0-1 0,12 5-1,-5-4 9,-1 0-1,31 6 0,-40-11-117,-1 0 0,0-1 0,0 1 0,0-1 0,0 0 0,0 0 0,1-1 0,-1 0 0,0 0 0,0 0 0,0 0 0,0-1 0,8-3 0,-2-3 62,0 0 0,0 0 1,-1-1-1,15-18 0,-1 3 7,-1 3-24,31-33 51,-37 33-107,-5 8-290,-1 0 1,16-25-1,-22 28-49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10770,'2'15'4289,"-1"1"-2776,2 4-217,-3-1-160,1 2-816,6-13-296</inkml:trace>
  <inkml:trace contextRef="#ctx0" brushRef="#br0" timeOffset="1">325 0 10130,'-4'16'4137,"1"-5"-2905,3-1-199,4 0-969,2-8-1329,11-2 761</inkml:trace>
  <inkml:trace contextRef="#ctx0" brushRef="#br0" timeOffset="2">583 39 7674,'4'10'3640,"1"-6"-1695,-1 2-257,0-5-183,-4-1-1345,0 0-3033,0 0 1945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8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10050,'-16'32'4081,"11"-7"-2545,1 1-511,3-9-1017,2-4-545,16-5 169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19 7930,'-6'-8'3168,"7"4"-1503,10 1-169,13 1 40,6 2-143,18 0-681,3 0-328,2 0-856,0 0-1169,-13-1 1097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49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7578,'-6'12'4209,"8"-2"-97,-5 18-2359,0 7 15,-2 9-568,0 5-383,3-1-625,4-7-104,7-9-144,3-7-520,7-13-1321,-1-8 1257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50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 9986,'-4'-2'3769,"4"0"-2729,0 0-840,0 0-424,0 1 144</inkml:trace>
  <inkml:trace contextRef="#ctx0" brushRef="#br0" timeOffset="1">373 8 8066,'-15'0'3032,"15"7"-2223,4-3-1242,5 2 297</inkml:trace>
  <inkml:trace contextRef="#ctx0" brushRef="#br0" timeOffset="2">664 4 4249,'8'-4'1800,"-4"4"-1240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50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11258,'3'12'2809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5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1 222 8498,'14'-4'4009,"6"2"-1689,16-3-1120,12-6-247,1 2-577,7 0-272,-14-2-1665,1 4 1169</inkml:trace>
  <inkml:trace contextRef="#ctx0" brushRef="#br0" timeOffset="1">206 1 6785,'8'21'3249,"-10"2"-576,-2 2-817,4 14-352,-4-3-199,-2 11-745,7 4-280,-6-8-224,5-5-40,4-18-688,4-3-945,12-10 1049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51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10930,'-16'0'4545,"2"3"-2336,2-3-721,6 1-456,1-1-200,5 1-880,0-1-1320,0-1 856</inkml:trace>
  <inkml:trace contextRef="#ctx0" brushRef="#br0" timeOffset="1">443 23 12219,'1'6'4441,"1"-2"-3833,6-1-1408,5 0 519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5:51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8418,'5'2'3529,"1"2"-1841,-2-2-440,-4-2-1456,0 0 328</inkml:trace>
  <inkml:trace contextRef="#ctx0" brushRef="#br0" timeOffset="1">311 19 6873,'-5'4'4185,"-2"3"392,6-1-2952,2 2-497,5-4-960,-1-4-1064,15 0 512</inkml:trace>
  <inkml:trace contextRef="#ctx0" brushRef="#br0" timeOffset="2">773 0 12827,'4'15'3865,"-11"0"-3097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19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1297 167 3409,'32'9'1863,"-32"-9"-1795,0 0 0,1 1 0,-1-1 0,0 0-1,0 0 1,0 0 0,1 0 0,-1 0 0,0 0 0,0 0 0,1 0 0,-1 0 0,0 0 0,0 0 0,0 0 0,1 0 0,-1 0 0,0 0 0,0 0 0,1 0-1,-1 0 1,0 0 0,0 0 0,0 0 0,1 0 0,-1-1 0,0 1 0,0 0 0,0 0 0,1 0 0,-1 0 0,0 0 0,0-1 0,0 1 0,0 0 0,0 0-1,1 0 1,-1 0 0,0-1 0,0 1 0,0 0 0,0 0 0,0-1 0,0 1 0,0 0 0,0 0 0,0 0 0,0-1 0,0 1 0,0 0 0,0 0 0,0-1-1,0 1 1,0 0 0,0 0 0,0-1 0,-4-9 4587,4 10-4023,-5-12 782,4 8-1228,0 0 0,0 1 0,-1-1 1,-3-5-1,-16-25 503,17 29-515,0 0-1,0 1 1,-1-1-1,1 1 1,-1 0-1,0 0 1,0 1-1,-10-6 1,3 4 163,0 0 0,-20-6 1,11 7-20,-1 0 0,0 1 0,-34 0 0,5 1-19,9-2-94,0 3 1,-68 6-1,45 4-62,-120 31 1,146-28-121,0 2 0,1 2 0,0 1 1,-42 27-1,42-19-29,2 2 1,-51 48 0,70-59 1,2 2 0,0-1 0,1 2 1,0 0-1,2 0 0,-20 42 0,20-32-8,1 0 0,1 1 0,2 1 0,-8 49 0,15-66 5,0 0 0,0 0 0,2 0 0,0 0 0,5 25 0,23 66-42,-16-62 43,7 21 0,46 108 1,-58-158-5,0-1 0,0 1 0,2-2 0,-1 1-1,17 14 1,61 50-53,-57-51 46,17 14 2,102 82-5,-123-104 11,1 0-1,1-2 1,0-1 0,31 12-1,181 52-84,-173-58 78,-13-6 3,2-2 1,-1-3 0,2-2 0,-1-3 0,79-2-1,-110-4-3,0 0-1,0-2 0,0-1 0,-1-2 1,1 0-1,40-16 0,83-55-23,-72 36 31,-11 11 11,-46 22-1,0 0 1,-1-1-1,0-1 1,26-20-1,-37 25 1,2-2 0,1-1 0,-1 0 0,-1-1 0,1 0 0,-2 0 0,10-13 0,-12 10 2,1 0 0,-1 0-1,-1-1 1,0 0 0,3-19 0,9-37 7,-1-1 0,11-73-9,-15 87-1,-7 30 11,-2 0-1,-1 0 1,-5-47 0,-12-33 33,5 38-18,7 45-10,-1-1 1,0 2 0,-2-1-1,-1 1 1,-12-26-1,11 31-1,0 0 0,-1 1 0,0 1 0,-2 0-1,1 0 1,-2 1 0,-15-14 0,-155-128 56,137 120-19,-64-36 1,31 21-24,66 41-21,-1 2-1,-30-15 0,39 21-6,0 0-1,-1 0 1,1 1 0,-1 0-1,0 0 1,1 0-1,-1 1 1,0 0-1,1 0 1,-1 0-1,0 1 1,-6 1-1,-3 2-7,0 0 0,0 2-1,-14 6 1,23-9-2,3-1-110,-1-1 1,0 1-1,1-1 0,-1 0 1,0 0-1,1 0 1,-1 0-1,0-1 0,0 0 1,0 1-1,0-1 0,1-1 1,-1 1-1,0-1 0,0 1 1,0-1-1,1 0 0,-1 0 1,0-1-1,1 1 0,-6-4 1,-9-7-3744,9 8 2599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160 124 10050,'-1'-1'261,"1"0"-1,-1 1 1,0 0 0,1-1 0,-1 1-1,1-1 1,-1 1 0,0 0-1,1-1 1,-1 1 0,0 0-1,1 0 1,-1-1 0,0 1-1,0 0 1,1 0 0,-1 0-1,0 0 1,1 0 0,-1 0-1,0 0 1,0 0 0,1 0-1,-1 1 1,0-1 0,0 0-1,-23 7 1115,16-5-1096,0 1 0,0 1 1,1-1-1,-1 1 1,1 1-1,0-1 0,0 1 1,0 1-1,-6 6 1,9-8-200,0 0 0,1 0 0,0 1 0,0-1 0,0 1 0,0 0 0,1 0 0,0 0 0,0 0 0,0 0 0,0 1 0,1-1 0,0 0 0,0 1 0,0 8 0,1-6-53,1 0 0,0-1 0,0 1 0,0 0 0,1 0 0,0-1 0,1 1 0,0-1-1,0 0 1,0 0 0,1 0 0,0 0 0,1 0 0,-1-1 0,1 0 0,7 7 0,-8-9-31,0 0 0,0-1 0,1 1 0,0-1-1,-1 0 1,1 0 0,0 0 0,1-1 0,-1 0 0,0 0 0,1 0-1,-1-1 1,1 1 0,0-1 0,-1-1 0,1 1 0,0-1-1,0 0 1,-1 0 0,1-1 0,0 1 0,-1-1 0,8-3 0,4-2-5,-1 0 0,-1-1 0,0-1 1,0 0-1,18-14 0,-12 6 8,-1 0 1,32-35-1,-44 43 13,-1-1 1,0 0-1,-1 0 0,0 0 1,0-1-1,-1 0 1,6-17-1,-9 22 9,-1 0 1,0 0-1,0 0 0,0 0 1,-1 0-1,1-1 1,-1 1-1,0 0 0,-1 0 1,1 0-1,-1 0 1,0 0-1,0 0 0,-1 0 1,0 0-1,1 0 1,-2 0-1,-3-6 0,2 4 26,-1 1-1,0 0 1,-1 0-1,1 1 0,-1-1 1,0 1-1,0 0 1,-1 1-1,0-1 0,0 2 1,0-1-1,0 1 1,-13-5-1,4 3 13,1 1-1,-1 1 1,0 0 0,0 2-1,-30-1 1,16 5-85,22-2-277,-1 0 1,1-1-1,-14-1 1,10-2-133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1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41 6561,'7'31'2461,"-8"-20"-102,1-11-2288,0 0-1,0 0 1,0 0 0,0 0 0,0 0-1,0 0 1,0 0 0,0 0 0,-1 0-1,1 1 1,0-1 0,0 0 0,0 0-1,0 0 1,0 0 0,-1 0 0,1 0-1,0 0 1,0 0 0,0 0 0,0 0-1,0 0 1,-1 0 0,1 0 0,0 0 0,0 0-1,0 0 1,0 0 0,0 0 0,-1 0-1,1 0 1,0 0 0,0-1 0,0 1-1,-1 0 245,0-1-1,0 0 0,0 0 0,0 1 0,0-1 1,0 0-1,0 0 0,0 0 0,0-2 1,-27-53 585,28 56-896,0-1 1,-1 1-1,1 0 0,0 0 1,0-1-1,0 1 1,0 0-1,0-1 1,-1 1-1,1 0 0,0-1 1,0 1-1,0 0 1,0-1-1,0 1 1,0 0-1,0-1 0,0 1 1,0 0-1,0-1 1,0 1-1,0 0 0,0-1 1,1 1-1,-1 0 1,0-1-1,0 1 1,0 0-1,0 0 0,1-1 1,-1 1-1,0 0 1,0-1-1,0 1 0,1 0 1,-1 0-1,0 0 1,0-1-1,1 1 1,-1 0-1,0 0 0,1 0 1,-1 0-1,0-1 1,1 1-1,-1 0 0,0 0 1,1 0-1,-1 0 1,0 0-1,1 0 1,-1 0-1,0 0 0,1 0 1,-1 0-1,0 0 1,1 0-1,15 5 123,-15-4-105,0-1 0,0 1 0,0 0 0,0 0 0,0-1 0,0 1 1,0 0-1,0 0 0,0 0 0,0 0 0,-1 0 0,1 0 0,-1 1 1,1-1-1,0 0 0,-1 0 0,0 0 0,1 0 0,-1 1 0,0-1 1,0 0-1,1 0 0,-1 1 0,0-1 0,0 0 0,-1 1 0,1-1 1,0 0-1,0 0 0,0 1 0,-1-1 0,1 0 0,-1 0 0,1 0 1,-1 0-1,1 1 0,-1-1 0,0 0 0,0 0 0,1 0 0,-1 0 1,0 0-1,0-1 0,0 1 0,0 0 0,0 0 0,0-1 0,0 1 1,0 0-1,-1-1 0,1 1 0,-2 0 0,-24 6 145,26-6-168,1-1-1,0 0 1,0 0 0,0 0-1,-1 0 1,1 0 0,0 0-1,0 0 1,0 0 0,-1 0-1,1 0 1,0 0 0,0 0-1,0 0 1,0-1 0,-1 1 0,1 0-1,0 0 1,0 0 0,0 0-1,0 0 1,-1 0 0,1 0-1,0 0 1,0-1 0,0 1-1,0 0 1,0 0 0,0 0-1,-1 0 1,1 0 0,0-1-1,0 1 1,0 0 0,0 0 0,0 0-1,0 0 1,0-1 0,0 1-1,0 0 1,0 0 0,0 0-1,0-1 1,0 1 0,0 0-1,0 0 1,0 0 0,0-1-1,0 1 1,0 0 0,0 0 0,0 0-1,0-1 1,0 1-5,0-1 0,0 0 0,1 1 0,-1-1 0,0 0 0,0 1 0,1-1 0,-1 0 0,0 1 0,0-1 0,1 1 0,-1-1 0,1 0 0,0 0-1,4-3 28,-3 3 42,1-1 0,-1 0 0,1 1 0,-1-1 0,1 1 1,-1 0-1,1 0 0,5-1 0,-6 6 447,0 0-407,-1-2-38,0 0 1,-1 0-1,1 0 0,0 1 1,-1-1-1,1 0 0,-1 1 1,0-1-1,0 1 1,0-1-1,0 3 0,-3 19 151,3-24-211,0 1 0,0-1 0,0 0 0,0 1 0,0-1 0,-1 0 0,1 0-1,0 1 1,0-1 0,0 0 0,0 1 0,0-1 0,-1 0 0,1 0 0,0 0 0,0 1 0,-1-1-1,1 0 1,0 0 0,0 0 0,-1 1 0,1-1 0,0 0 0,0 0 0,-1 0 0,1 0-1,0 0 1,0 0 0,-1 1 0,1-1 0,0 0 0,-1 0 0,1 0 0,0 0 0,-1 0-1,1 0 1,0 0 0,-1 0 0,1-1 0,0 1 0,0 0 0,-1 0 0,1 0 0,0 0 0,-1 0-1,1 0 1,0-1 0,-1 1 0,-8-9 87,7 7-94,1 0 0,0 0 0,0 0 0,0 0 0,1 0 0,-1 0-1,0 0 1,1-1 0,-1 1 0,1 0 0,0 0 0,0 0 0,0-1-1,0 1 1,0 0 0,0 0 0,1-1 0,-1 1 0,1 0 0,-1 0 0,1 0-1,0 0 1,1-3 0,0 2-3,0-1-1,0 1 1,0 0 0,1 0-1,-1 1 1,1-1-1,0 0 1,0 1 0,0-1-1,0 1 1,0 0-1,0 0 1,4-1 0,-7 2 9,1 1 0,0 0 1,-1 0-1,1-1 1,-1 1-1,1 0 0,-1 0 1,1 0-1,0 0 1,-1 0-1,1 0 0,-1 0 1,1 0-1,0 0 0,-1 0 1,1 0-1,-1 0 1,1 0-1,0 0 0,-1 1 1,1-1-1,-1 0 0,1 0 1,-1 1-1,1-1 1,-1 0-1,1 1 0,-1-1 1,1 0-1,-1 1 1,1-1-1,-1 1 0,0-1 1,1 2-1,-1-2 12,-1 0 1,1 0-1,0 0 0,-1 0 0,1 0 1,0 0-1,-1 1 0,1-1 0,0 0 1,-1 0-1,1 0 0,0 1 0,-1-1 1,1 0-1,0 0 0,0 1 0,-1-1 1,1 0-1,0 1 0,-1 0 0,0 1-8,0 1-2,-1 0 1,1 0-1,-1 0 1,1-1-1,-1 1 1,0-1-1,0 1 0,-3 1 1,5-3-40,-1-1 1,1 0-1,0 0 1,-1 0-1,1 0 1,-1 0-1,1 0 1,-1 0-1,1 0 1,-1 0-1,1 0 1,-1 0-1,1 0 1,0 0-1,-1 0 1,1 0-1,-1-1 1,1 1-1,-1 0 1,1 0-1,0 0 1,-1-1-1,1 1 1,0 0-1,-1-1 1,-8-8-1320,9 8 652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14 4657,'0'0'2589,"0"0"-470,0 0-264,-1-2 3276,-2-3-2789,1 4-2250,-1 0-1,0 0 1,1 0 0,-1 0-1,0 1 1,1-1-1,-1 1 1,0-1-1,0 1 1,0 0-1,1 0 1,-1 0-1,-5 2 1,0-2-42,5 0-34,0 0 0,0 1 0,0-1 0,0 1 0,0-1 0,0 1 0,0 0 0,0 0 0,0 1 0,0-1 0,0 0 0,1 1 0,-1 0-1,0-1 1,-3 5 0,2-3 0,1 0-1,0 1 0,0-1 0,1 1 1,-1-1-1,-2 6 0,5-8-16,-1 0 0,1 1 0,-1-1-1,1 0 1,0 1 0,0-1 0,-1 1-1,1-1 1,0 1 0,0-1 0,1 0 0,-1 1-1,0-1 1,0 1 0,1-1 0,-1 0-1,1 1 1,-1-1 0,1 0 0,-1 1-1,1-1 1,0 0 0,1 2 0,5 6-9,0-1 0,0 0 0,0-1 0,15 12 0,39 22 39,-12-8 49,-33-23 3,-10-7 12,0 0-1,-1 1 1,1 0-1,5 5 1,-10-8-43,-1 0 1,1 0-1,0 0 1,0 0 0,0 0-1,-1 0 1,1 0-1,0 0 1,-1 0 0,1 0-1,-1 0 1,0 0-1,1 1 1,-1-1 0,0 0-1,0 0 1,1 0-1,-1 1 1,0-1 0,0 0-1,0 0 1,-1 0-1,1 1 1,0-1 0,0 0-1,-1 0 1,0 3-1,-1-2 60,1-1-1,-1 1 1,0 0-1,0-1 1,0 1-1,0-1 0,0 0 1,0 0-1,0 1 1,0-1-1,-5 1 0,4-1-4,-6 3-24,0-1-1,0 0 0,0-1 1,-1 1-1,1-2 1,-1 0-1,0 0 0,1 0 1,-19-3-1,27 2-186,0 0 1,0 0-1,0 0 0,0 0 0,0-1 0,0 1 0,0 0 1,0-1-1,0 1 0,0-1 0,0 1 0,0-1 1,1 1-1,-1-1 0,0 0 0,0 1 0,0-1 0,1 0 1,-1 0-1,0-1 0,0 1-119,1 0 0,-1-1 1,1 1-1,0 0 0,-1 0 1,1-1-1,0 1 0,0 0 0,0-1 1,0 1-1,0 0 0,0-1 1,0 1-1,1 0 0,-1 0 0,1-3 1,9-16-1151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2561,'-14'1'6689,"-1"2"-850,14-3-5804,1 0 1,-1 0-1,1 0 1,-1 1 0,1-1-1,0 0 1,-1 0-1,1 1 1,-1-1 0,1 0-1,0 1 1,-1-1 0,1 1-1,0-1 1,-1 0-1,1 1 1,0-1 0,-1 1-1,0 1 51,-13 23 169,14-24-248,-4 8 44,-1 0 1,2 0-1,0 1 1,0-1-1,0 1 0,1 0 1,1-1-1,-1 11 1,0 46 251,-2 117 373,6-135-373,13 86 0,-3-69-96,26 117 148,-26-154-363,-15-53-5413,3 7 3649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5881,'-1'2'429,"0"0"0,0 0 0,0 0 0,1 0 0,-1 0-1,1 0 1,-1 0 0,1 0 0,0 0 0,0 0 0,0 1 0,0-1-1,0 0 1,0 0 0,0 0 0,1 0 0,1 4 0,1 2 122,0 0 0,1-1 0,5 9-1,-3-6-144,-4-6-258,6 10 394,0 0 0,1 0-1,16 18 1,-20-26-431,-2-2-26,0-1-1,0 1 1,0-1 0,1 0 0,-1 0 0,6 4-1,-8-7-78,0 0-1,-1 0 0,1 0 0,0 1 0,-1-1 0,1 0 1,0 0-1,-1 0 0,1 0 0,0 0 0,-1 0 0,1 0 1,0 0-1,-1-1 0,1 1 0,0 0 0,-1 0 0,2-1 1,14-10 13,-11 6-18,0 0-1,0-1 0,5-7 0,-4 4-63,0-1-1,0 1 0,-2-1 1,1 0-1,-1 0 0,3-13 1,-1-2-124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4953,'0'0'156,"0"0"-1,0-1 1,0 1-1,1 0 1,-1 0 0,0 0-1,0 0 1,0-1-1,0 1 1,0 0 0,0 0-1,0 0 1,0 0-1,1 0 1,-1 0 0,0-1-1,0 1 1,0 0-1,0 0 1,0 0 0,1 0-1,-1 0 1,0 0-1,0 0 1,0 0 0,0 0-1,1 0 1,-1 0-1,0 0 1,0 0 0,1 0-1,1 2 5319,5 14-5168,-1 0 0,0 0 0,5 27 0,-11-42-294,3 17 173,-1-1 0,-1 1 0,0 0 0,-1 0 0,-1 0 0,-4 22 0,0 9 143,2 6 106,7 90 0,-2-111-344,-1 1-1,-6 56 0,1-23-2053,4-64-75,-4-9 780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9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5857,'3'11'5609,"-1"-1"-4700,-1-5-479,0 0 0,1 0 0,-1-1 0,1 1 0,0 0 0,5 8 1,19 25 1622,-13-20-1337,-12-16-632,1 1 0,0-1 0,0 1 0,0-1 0,1 0 0,-1 1 0,0-1 0,6 3 0,-7-4-71,1-1 1,0 1 0,-1-1 0,1 1 0,0-1 0,0 0 0,0 1-1,-1-1 1,1 0 0,0 0 0,0 0 0,-1-1 0,1 1 0,0 0 0,0-1-1,0 1 1,2-2 0,4-2-6,0 0 0,0-1 0,0 0 0,-1 0 0,1-1 0,10-11 0,-16 16-62,-1-1 0,1 0-1,-1 0 1,0 0 0,0 0 0,0 0 0,2-3-1,3-6-404,7-3 100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29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 2529,'3'2'3151,"-2"-3"3805,-4 1 442,0 4-6434,-7 7-806,0 0 1,0 0-1,-14 10 0,11-9-63,-41 29 306,40-32-208,-14 13 0,27-20-169,-1 0 1,0 0-1,1 0 0,-1 0 1,1 1-1,-1-1 0,1 0 1,0 1-1,0-1 0,-1 4 1,2-5-20,-1 0 1,1 0-1,0 0 1,0 0-1,0 0 1,0 0-1,-1 0 1,1 0-1,1 0 1,-1 0-1,0 0 1,0 0-1,0 0 0,0 0 1,1 0-1,-1 0 1,0 0-1,1 0 1,-1-1-1,1 1 1,-1 0-1,1 0 1,0 0-1,-1 0 1,1-1-1,0 1 1,-1 0-1,2 1 1,6 1 1,-1 1 0,0-1 1,1-1-1,-1 1 1,1-1-1,0-1 0,10 2 1,7 2 23,69 16 435,-93-21-449,-1 0 0,1 0 1,-1 0-1,1 0 0,-1 1 1,1-1-1,-1 0 0,1 0 1,-1 1-1,0-1 0,1 0 1,-1 1-1,1-1 0,-1 0 1,0 1-1,1-1 0,-1 1 1,0-1-63,0 0 0,0 0 1,0 0-1,0 0 1,0 0-1,0 0 1,0 0-1,0 0 1,0 0-1,0 0 1,0 0-1,0 0 1,0 0-1,0 0 1,0 0-1,0 0 0,0 0 1,-1 0-1,1 0 1,0 0-1,0 0 1,0 0-1,0 0 1,0 0-1,0 0 1,0 0-1,0 0 1,0 0-1,0 1 1,0-1-1,0 0 1,0 0-1,0 0 0,0 0 1,0 0-1,0 0 1,0 0-1,0 0 1,0 0-1,0 0 1,0 0-1,0 0 1,0 0-1,0 0 1,0 0-1,0 0 1,-1 0-1,0-1-380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0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9 5361,'-7'-7'8676,"1"5"-4177,6 3-4423,-1-1 0,1 1 0,-1-1-1,1 1 1,-1-1 0,1 1 0,-1 0 0,1-1-1,-1 1 1,1 0 0,0-1 0,-1 1-1,1 0 1,0-1 0,0 1 0,0 0-1,-1-1 1,1 1 0,0 0 0,0 0-1,0-1 1,0 2 0,-1 12 86,-1 0 0,2 0 0,0 0 0,2 19 0,0-8-10,13 136 605,-7-101-744,-6-49-2508,-1-22 1591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5281,'-3'6'5978,"-8"1"-3190,9-5-2373,-73 41 4144,57-31-3791,-24 12-1,39-23-687,1 0 0,-1 0 0,0 1-1,1-1 1,-1 1 0,1 0 0,0-1-1,-1 1 1,1 0 0,0 0 0,0 1-1,0-1 1,1 0 0,-4 6 0,5-8-65,0 1 1,0 0 0,0-1 0,-1 1 0,1 0 0,0-1 0,0 1-1,0 0 1,0-1 0,1 1 0,-1 0 0,0-1 0,0 1-1,0 0 1,0-1 0,1 1 0,-1-1 0,0 1 0,1 1-1,10 11 84,-9-10-73,1 0-5,1 1-1,0-1 1,0 0 0,0 0-1,0 0 1,0 0-1,1-1 1,9 4 0,3 1 143,22 3-1,-7-1 95,-20-6-205,-10-3-50,-1 1 1,1-1-1,0 0 1,0 1-1,0-1 1,-1 1-1,1 0 1,0 0-1,0 0 1,-1-1-1,1 1 0,-1 1 1,1-1-1,-1 0 1,1 0-1,-1 1 1,0-1-1,2 2 1,-3 1-1087,-1 4 519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33 120 8034,'0'1'69,"-8"12"3681,10-8-1617,6-5-1032,-5-1-959,1 0 0,-1 0-1,0-1 1,0 1 0,0-1 0,0 0-1,0 0 1,0 0 0,0 0 0,-1 0-1,1-1 1,-1 1 0,0-1-1,3-3 1,-1 0-47,1-1 0,-1 0 0,0 0 0,5-15 0,-8 20-68,0-1 0,0 0 0,0 1 0,-1-1 0,0 0 0,1 0 0,-1 1 0,0-1 0,0 0 0,0 0 0,-1-4 0,0 6-11,1 0-1,0 0 0,-1 0 1,1 0-1,-1 0 1,0 0-1,1 0 0,-1 0 1,0 0-1,0 0 1,1 0-1,-1 0 1,0 0-1,0 0 0,0 1 1,0-1-1,0 0 1,0 1-1,0-1 1,-1 1-1,1-1 0,0 1 1,0 0-1,0-1 1,0 1-1,-1 0 1,0 0-1,-1-1 14,0 1 0,0 0 0,1 0 1,-1 1-1,0-1 0,0 1 0,0-1 0,1 1 0,-1 0 1,0 0-1,1 0 0,-1 0 0,1 1 0,-1-1 0,1 1 1,0-1-1,0 1 0,-1 0 0,1 0 0,0 0 0,1 0 1,-1 0-1,0 0 0,1 0 0,-1 1 0,-1 3 0,0 0 32,0 0-1,1 0 0,-1 0 1,1 0-1,1 0 0,-1 0 1,1 1-1,0-1 0,1 1 1,0 10-1,0-10-17,1 1 0,1 0-1,-1-1 1,1 1 0,5 12 0,-6-17-39,1 0 1,-1-1-1,0 1 0,1 0 0,0-1 1,0 1-1,0-1 0,0 0 1,0 0-1,0 0 0,0 0 1,1 0-1,-1 0 0,1 0 1,0-1-1,-1 1 0,7 1 1,-4-1-136,0-1 0,0 1-1,0-1 1,0-1 0,1 1 0,-1-1 0,0 0 0,1 0 0,-1 0 0,0-1 0,1 1 0,-1-2 0,0 1 0,0 0 0,0-1 0,0 0 0,7-4-1,16-15-662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10 9298,'-1'-1'187,"-1"0"0,1 0 1,-1 0-1,0 0 0,1 1 0,-1-1 1,0 0-1,0 1 0,1-1 0,-1 1 1,0-1-1,0 1 0,0 0 0,0 0 1,0 0-1,1 0 0,-1 0 0,0 0 1,0 1-1,0-1 0,0 1 0,1-1 1,-1 1-1,0 0 0,1-1 0,-1 1 0,0 0 1,1 0-1,-1 0 0,1 0 0,-1 1 1,1-1-1,0 0 0,-2 2 0,-6 7 38,0 0 0,1 1 0,0 0 0,1 0 0,0 1 0,0 0-1,-6 17 1,0 7 119,-12 51-1,8-5-98,-14 153-1,19 90 118,16 516 418,23 2-634,87 281-72,-23-613-47,22-3 130,-57-299 111,-23-97-177,25 97 45,-57-205-166,4 19 120,-5-22-109,0 0 0,0-1 1,0 1-1,0 0 0,0-1 0,0 1 1,0-1-1,0 1 0,0 0 0,0-1 1,0 1-1,0 0 0,0-1 0,0 1 0,-1-1 1,1 1-1,0 0 0,0-1 0,-1 1 1,1-1-1,0 1 0,-1-1 0,1 1 1,-1-1-1,1 1 0,-1 0 0,0-1-6,1 0-1,0 0 0,0 0 1,0 0-1,-1 0 0,1 0 0,0-1 1,0 1-1,0 0 0,0 0 1,-1 0-1,1 0 0,0 0 1,0 0-1,0 0 0,0 0 0,-1 0 1,1-1-1,0 1 0,0 0 1,0 0-1,0 0 0,0 0 1,0 0-1,-1-1 0,1 1 0,0 0 1,0 0-1,0 0 0,0-1 1,0 1-1,0 0 0,-10-18-462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169 171 6849,'-1'1'187,"1"-1"0,0 0 0,0 1 0,0-1 0,0 1 0,-1-1 0,1 0 0,0 1 0,0-1 0,-1 0 0,1 1 0,0-1-1,0 0 1,-1 1 0,1-1 0,-1 0 0,1 0 0,0 1 0,-1-1 0,1 0 0,0 0 0,-1 0 0,1 0 0,-1 1 0,1-1-1,-1 0 1,1 0 0,0 0 0,-1 0 0,1 0 0,-1 0 0,1 0 0,-1 0 0,1 0 0,0 0 0,-1-1 0,-19-7 1629,9 2-345,4 4-1065,1 0 0,-1 0 1,0 1-1,1 0 0,-1 0 0,-10 1 1,14 0-338,0 0 0,1 0 0,-1 0 0,1 0 0,-1 1 0,0 0 0,1-1 0,-1 1 0,1 0 0,-1 0 0,1 0 0,0 0 0,-1 1 1,1-1-1,0 1 0,0-1 0,0 1 0,0 0 0,-3 4 0,2-2-57,1 1 1,0-1 0,0 1-1,0 0 1,1 0-1,-1 0 1,1 0 0,1 0-1,-1 0 1,1 0-1,0 0 1,0 9 0,1-9-19,-1-1 1,1 0 0,0 0 0,0 1-1,0-1 1,0 0 0,1 0 0,0 0-1,-1 0 1,1-1 0,1 1 0,-1 0 0,1-1-1,-1 0 1,6 5 0,-7-7-2,1 1-1,0-1 1,0 0-1,0 0 1,-1 0 0,1-1-1,0 1 1,0 0 0,0-1-1,0 1 1,0-1 0,0 0-1,0 0 1,1 0 0,-1 0-1,0 0 1,0 0 0,0 0-1,0 0 1,0-1 0,0 1-1,0-1 1,3-1 0,0 0-12,0-1 1,1 0-1,-1 0 1,0 0-1,0-1 1,8-8-1,-9 8 14,-1-1-1,0 0 1,0 1-1,0-1 1,-1 0-1,1-1 1,-1 1-1,-1 0 1,1-1-1,1-8 1,1-1 3,-2 4 4,0 0 1,-1 0-1,1-22 1,-1-1 25,0 21-14,6-60 89,-6 71-76,-1 0 0,1 0 0,-1 0 1,0 0-1,0 0 0,0 0 1,0 0-1,0 1 0,-1-1 0,1 0 1,-1 0-1,0-2 0,2 6 7,-1 1 0,1 0 0,-1-1 0,1 1-1,-1 0 1,0-1 0,0 1 0,-1-1 0,0 6-1,0 9 61,-3 27 79,2-30-70,0 25 0,3-25-48,0 0 0,1 0 0,0 0 0,1 0 0,7 18 0,-1-3 6,-8-24-52,0 1 0,0-1-1,1 0 1,0 0-1,4 7 1,-6-12-16,1 0 0,-1 1 1,0-1-1,0 0 0,0 0 0,1 0 0,-1 1 1,0-1-1,0 0 0,1 0 0,-1 0 0,0 0 1,1 1-1,-1-1 0,0 0 0,0 0 1,1 0-1,-1 0 0,0 0 0,1 0 0,-1 0 1,0 0-1,1 0 0,-1 0 0,0 0 0,0 0 1,1 0-1,-1 0 0,0 0 0,1-1 1,-1 1-1,0 0 0,0 0 0,1 0 0,-1 0 1,0-1-1,0 1 0,1 0 0,-1 0 0,0 0 1,0-1-1,1 1 0,-1 0 0,0 0 1,0-1-1,10-12-149,-9 12 220,13-20 1555,6 0-862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2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122 183 7186,'6'16'4889,"-6"-15"-4774,0-1-1,0 1 0,0-1 0,1 0 1,-1 1-1,0-1 0,0 0 0,0 0 1,1 1-1,-1-1 0,0 0 1,1 0-1,-1 1 0,0-1 0,1 0 1,-1 0-1,0 1 0,1-1 0,-1 0 1,0 0-1,1 0 0,-1 0 0,0 0 1,1 0-1,-1 0 0,1 0 0,-1 0 1,0 0-1,1 0 0,-1 0 0,1 0 1,-1 0-1,0 0 0,1 0 1,0 0-1,0-5 1668,42-96-1042,-40 93-722,-1 0 1,0 0 0,2-13-1,-4 18-3,0 0-1,0 0 0,0-1 0,0 1 0,-1 0 0,1 0 0,-1-1 0,0 1 1,-2-5-1,2 7-5,1 0 1,-1 0-1,1 0 1,-1 0 0,0 0-1,0 0 1,1 0-1,-1 0 1,0 0 0,0 0-1,0 1 1,0-1-1,0 0 1,0 1-1,0-1 1,0 1 0,0-1-1,0 1 1,0-1-1,-1 1 1,1 0 0,0 0-1,0-1 1,0 1-1,-1 0 1,1 0-1,0 0 1,0 0 0,0 0-1,-3 1 1,1 0 2,1 0 0,-1-1 1,0 1-1,0 1 0,1-1 1,-1 0-1,0 1 0,1-1 1,-1 1-1,1 0 0,0 0 1,-3 2-1,2 0-5,0-1 0,0 1 0,1 0 0,-1 0 0,1 0 0,0 1 0,0-1 0,0 0 0,-1 8 0,1-4 24,1 0-1,0 0 0,1 0 0,0 0 0,0 9 0,3 6 158,1 1 0,13 40 0,17 35 654,-2-6 162,-31-90-923,0 1-1,0 0 1,0 0 0,0 0 0,-1-1 0,0 9 0,0-11-52,0 0 1,-1 1 0,1-1 0,0 0 0,-1 1 0,1-1 0,-1 0 0,1 0 0,-1 1 0,0-1 0,0 0 0,1 0 0,-1 0 0,0 0-1,0 0 1,0 0 0,0 0 0,0 0 0,0 0 0,-1-1 0,-1 2 0,-3 1 9,0-1 0,0 1 1,0-1-1,-1 0 0,0-1 0,1 0 1,-10 1-1,5-1-335,0-1 0,0 0 0,-17-3 0,3-5-489,4-2 207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2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8906,'9'0'4199,"7"0"-256,-13 0-3772,1 0 1,-1-1-1,1 1 0,-1-1 1,0 0-1,1 0 0,-1 0 1,0 0-1,5-2 0,-4 0-123,0 0-1,0 0 0,0-1 0,-1 1 1,1-1-1,-1 1 0,5-7 1,18-32 155,-22 35-158,-3 5-12,0 1-1,0-1 1,0 1-1,-1-1 1,1 1-1,-1-1 1,1 0-1,0-1 1,-1 3-8,0-1-1,-1 1 1,1-1-1,0 1 1,0 0-1,0-1 1,0 1 0,0 0-1,0-1 1,0 1-1,-1 0 1,1-1-1,0 1 1,0 0-1,0-1 1,-1 1 0,1 0-1,0 0 1,-1-1-1,1 1 1,0 0-1,0 0 1,-1-1 0,1 1-1,0 0 1,-1 0-1,1 0 1,-1 0-1,1 0 1,0 0 0,-1-1-1,1 1 1,0 0-1,-1 0 1,1 0-1,0 0 1,-1 0 0,0 1-1,-1-2 82,-1 1 0,0 0 1,1 1-1,-1-1 0,1 0 0,-1 1 1,1-1-1,0 1 0,-1 0 0,1 0 0,0 0 1,-1 0-1,1 0 0,0 1 0,0-1 0,-3 3 1,2-1-15,0 0 1,0 0 0,1 0 0,-1 1 0,1-1 0,0 1 0,0-1 0,0 1 0,-1 6 0,0-3-36,1 0 1,1 1 0,-1-1-1,1 0 1,0 1 0,1-1-1,0 1 1,0-1-1,1 1 1,3 14 0,-3-17-56,0-1 1,1 1-1,0-1 1,0 0 0,0 0-1,1 0 1,-1 0-1,4 5 1,-4-7-56,0-1 0,0 1-1,0 0 1,0-1 0,0 1 0,0-1 0,0 1 0,0-1 0,1 0-1,-1 0 1,1 0 0,-1 0 0,0-1 0,1 1 0,0-1 0,-1 1-1,4-1 1,3 0-640,0-1 0,0 0 0,-1-1 0,14-4-1,-20 5 618,33-9-1124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3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 8090,'0'-1'407,"-1"1"-1,0 0 1,0 0 0,1-1 0,-1 1-1,0 0 1,0 0 0,0 0 0,0 0 0,1 0-1,-1 0 1,0 0 0,0 0 0,0 0-1,1 0 1,-1 1 0,-1-1 0,1 1-59,-1-1 1,1 1 0,-1 0-1,1 0 1,0 0-1,-1 0 1,1 0 0,-2 2-1,2-2-181,-1 1 0,0 0-1,1 0 1,0 0 0,-1 0 0,1 0-1,0 1 1,0-1 0,0 0-1,0 1 1,0 3 0,0-2 26,1 1 1,-1 0-1,1 0 1,1 0-1,0 9 1,0-12-156,0 1 1,0-1-1,0 1 1,0-1-1,0 0 1,0 0-1,1 1 1,-1-1 0,1 0-1,0 0 1,-1 0-1,1 0 1,3 2-1,29 19 232,-22-15 14,18 16 0,-29-24-258,-1 1 1,1-1 0,-1 0-1,1 1 1,-1-1 0,1 1-1,-1-1 1,1 1 0,-1-1-1,1 1 1,-1-1 0,0 1-1,0-1 1,1 1 0,-1 0-1,0-1 1,0 1 0,1-1-1,-1 1 1,0 0 0,0-1-1,0 1 1,0 0 0,0-1-1,0 1 1,0 0 0,0-1-1,0 1 1,0 0-1,-1-1 1,1 2 0,-1-1 36,0 0 1,-1 1-1,1-1 1,0 0 0,-1 0-1,1 0 1,0 0-1,-1 0 1,-1 1-1,-5 2 45,1 1-172,-1 0 1,0-1-1,-1 0 0,1 0 0,-14 3 1,2-2-1459,-27 5 1,23-7 562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91 7490,'-3'1'2270,"-4"2"5351,6-3-7554,1 0 0,0 0 0,0-1 0,0 1 0,-1 0 0,1 0 0,0 0 0,0 0 0,0 0 0,0 0 0,-1-1 0,1 1 0,0 0 0,0 0 0,0 0 0,0-1 0,0 1 0,0 0 0,-1 0 0,1 0 0,0-1 0,0 1 0,0 0 0,0 0 0,0 0 0,0-1 0,0 1 0,0 0 0,0 0 0,0-1 0,0 1 0,0 0 0,0 0 0,0 0 1,0-1-1,1 0-60,-1 1 1,1-1 0,-1 0 0,1 1 0,-1-1 0,1 0 0,-1 1-1,1-1 1,-1 1 0,1-1 0,0 1 0,-1-1 0,1 1-1,0-1 1,0 1 0,-1 0 0,2-1 0,-1 1 2,-1-1 0,1 1 1,-1 0-1,0 0 0,1 0 1,-1-1-1,1 1 0,-1 0 0,1 0 1,-1 0-1,1 0 0,-1 0 1,1 0-1,-1 0 0,1 0 0,-1 0 1,1 0-1,-1 0 0,1 0 1,-1 0-1,1 1 0,-1-1 1,1 0-1,-1 0 0,0 0 0,1 1 1,-1-1-1,1 0 0,-1 1 1,0-1-1,1 0 0,-1 1 0,0-1 1,1 1-1,0 0 19,4 9 61,-5-9-80,0-1-1,0 0 0,0 0 0,0 1 0,0-1 1,0 0-1,0 0 0,0 1 0,0-1 1,0 0-1,1 0 0,-1 1 0,0-1 0,0 0 1,-1 1-1,1-1 0,0 0 0,0 0 0,0 1 1,0-1-1,0 0 0,0 0 0,0 1 1,0-1-1,0 0 0,-1 0 0,1 1 0,0-1 1,0 0-1,0 0 0,0 0 0,-1 1 1,1-1-1,0 0 0,0 0 0,-1 0 0,1 0 1,0 1-1,-4 0 2,4-1-16,-1 1 0,1-1 0,0 0 0,-1 0 0,1 1 1,-1-1-1,1 0 0,-1 0 0,1 0 0,-1 0 0,1 0 0,-1 1 0,1-1 0,-1 0 1,1 0-1,-1 0 0,1 0 0,-1 0 0,1-1 0,-1 1 0,1 0 0,-1 0 0,1 0 1,0 0-1,-1 0 0,1-1 0,-1 1 0,1 0 0,-1 0 0,1-1 0,0 1 0,-1 0 0,1-1 1,0 1-1,-1 0 0,1-1 0,-1 0 0,0-3 1,-1-1 0,1 0 0,0 0 0,1 0 0,-1 0 0,1 1 0,0-1 0,0 0 0,1 0 0,-1 0 0,1 0 0,0 0 0,3-7 0,-4 10 18,1 1-1,0 0 0,-1-1 1,1 1-1,0 0 1,0 0-1,-1-1 1,1 1-1,0 0 1,0 0-1,0 0 1,1 0-1,-1 0 1,0 0-1,0 0 1,0 1-1,1-1 1,-1 0-1,0 1 1,1-1-1,-1 1 1,1-1-1,-1 1 1,1 0-1,-1-1 1,0 1-1,1 0 0,-1 0 1,1 0-1,-1 0 1,1 0-1,-1 0 1,1 1-1,-1-1 1,1 1-1,1 0 1,-3-1 4,0 0 1,1 0 0,-1 1-1,0-1 1,1 0 0,-1 0-1,0 1 1,0-1-1,1 0 1,-1 1 0,0-1-1,0 0 1,1 1 0,-1-1-1,0 1 1,0-1-1,0 0 1,0 1 0,0-1-1,0 1 1,0-1 0,0 0-1,0 1 1,0-1-1,0 1 1,0-1 0,0 1-1,0-1 1,0 0 0,0 1-1,0-1 1,0 1-1,0-1 1,-1 0 0,1 1-1,0-1 1,0 0 0,-1 1-1,1-1 1,-1 1 13,0 0 1,1 0-1,-1 0 0,0 0 1,0 0-1,0 0 0,0-1 1,0 1-1,0 0 0,0-1 1,0 1-1,-1 0 0,-22 0-233,24-3-2326,0 1 1588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4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11 6209,'-4'-5'3465,"2"2"-560,1 2-1009,-2 0-120,2 1-567,-2 10-377,-1 25-400,-33 66-104,37-41-160,4-4-64,10-4-64,5-3-32,0-14-24,0-9-40,-2-18-168,3-11-320,-4-19 2896,-1-5-1919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3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54 8602,'-4'6'3889,"6"-6"-1313,11 0-1392,0-2-55,11 0-257,2 1-288,5-4-352,-1-3-80,2-2-168,-3-3-408,-5-6 296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2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10 4161,'0'-9'12573,"1"12"-9077,0 23-3639,-4-2 281,-1 1 0,-1-1-1,-1 0 1,-1 0 0,-14 32 0,-8 16 122,-15 34-1410,44-105 1022,0-1 0,0 1 0,0-1-1,-1 0 1,1 1 0,0-1 0,0 0 0,0 1-1,0-1 1,-1 0 0,1 1 0,0-1 0,0 0-1,-1 1 1,1-1 0,0 0 0,0 0 0,-1 1-1,1-1 1,0 0 0,-1 0 0,1 0 0,0 0-1,-1 1 1,1-1 0,-1 0 0,1 0 0,0 0-1,-1 0 1,1 0 0,0 0 0,-1 0 0,1 0-1,-1 0 1,1 0 0,0 0 0,-1 0-1,1 0 1,0 0 0,-1 0 0,1 0 0,-1-1-1,1 1 1,-1 0 0,0-2-2196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2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5945,'-2'-1'4041,"0"4"-2396,-1 5 1843,4 13-2612,1-1 0,7 32-1,-6-40-675,0-1-1,1 1 1,0-1-1,6 11 1,-6-15-138,-1-2 1,1 1-1,0 0 0,0-1 1,1 1-1,0-1 0,7 6 1,-10-9-58,0-1 0,1 1 0,-1-1-1,0 0 1,0 0 0,1 0 0,-1 0 0,1 0 0,-1 0 0,1-1 0,-1 1 0,1-1 0,-1 1 0,1-1 0,-1 0-1,1 0 1,0 0 0,-1-1 0,1 1 0,-1 0 0,4-2 0,2-1-226,1-1 0,0 0-1,-1 0 1,12-9 0,-11 7-136,0 0-1,17-7 1,2 5-597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2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5345,'70'9'3408,"-70"-9"-3327,1 0 0,-1 0 0,1 0 0,-1 0 1,0 0-1,1 0 0,-1 0 0,0 1 0,1-1 1,-1 0-1,0 0 0,1 0 0,-1 0 0,1 0 1,-1 1-1,0-1 0,0 0 0,1 0 0,-1 0 1,0 1-1,1-1 0,-1 0 0,0 0 1,0 1-1,1-1 0,-1 0 0,0 1 0,0-1 1,0 0-1,0 1 0,1-1 0,-1 0 0,0 1 1,-5 8 1494,2-6-490,-26 67 3082,-8 35-3010,19-47-922,-5 20-1983,23-78 1713,0 1 0,0-1 0,-1 0 1,1 0-1,0 1 0,0-1 0,0 0 0,0 0 1,0 0-1,-1 1 0,1-1 0,0 0 1,0 0-1,0 0 0,-1 0 0,1 0 1,0 1-1,0-1 0,-1 0 0,1 0 1,0 0-1,0 0 0,-1 0 0,1 0 1,0 0-1,0 0 0,-1 0 0,1 0 1,0 0-1,0 0 0,-1 0 0,1 0 1,0 0-1,0 0 0,-1 0 0,1 0 1,0 0-1,0-1 0,-1 1 0,1 0 1,0 0-1,-8-7-1312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11787,'-2'3'371,"0"0"0,0 1 0,1 0 0,-1-1 0,1 1 0,0 0 0,0-1 0,1 1 0,-1 0 0,1 0 0,0 4 0,0 6-540,5 24 1,-4-32 439,2 14-80,2 1 0,0-1 0,2 0 0,0 0 0,1-1 1,1 0-1,13 21 0,-14-28-72,0 0 1,1 0 0,0-1-1,0 0 1,1-1 0,1 0-1,0-1 1,0 0 0,1 0-1,0-1 1,16 8-1,-22-14-34,0 1-1,1-1 1,-1 0-1,0 0 1,1-1-1,-1 0 0,1 0 1,-1-1-1,1 0 1,0 0-1,-1 0 1,1-1-1,-1 0 1,1 0-1,12-4 0,-10 1 53,1 0-1,-1-1 0,0 0 1,0-1-1,0 0 0,-1 0 0,0-1 1,0 1-1,10-14 0,38-46 414,-31 34-457,2 1 1,43-38-1,-49 53-541,-19 15 411,0 0-1,0 0 1,0 0 0,0 1 0,0-1 0,5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61 6905,'-25'-60'3528,"25"60"-3486,0 0 0,0 0 0,0 0 0,0 0 0,0 0 1,0 0-1,0 0 0,0 0 0,0 0 0,0 1 0,0-1 0,0 0 0,0 0 0,0 0 1,-1 0-1,1 0 0,0 0 0,0 0 0,0 0 0,0 0 0,0 0 0,0 0 0,0 0 1,0 0-1,0 0 0,0 0 0,0 0 0,0 0 0,0 0 0,0 0 0,-1 0 0,1 0 1,0 0-1,0 0 0,0 0 0,0 0 0,0 0 0,0 0 0,0 0 0,0 0 0,0 0 1,0 0-1,0 0 0,0 0 0,0-1 0,0 1 0,0 0 0,-1 0 0,1 0 0,0 0 1,0 0-1,0 0 0,0 0 0,0 0 0,-1 12 1390,3 17 805,-1-21-1934,1-1 0,0 1 0,0-1 0,1 1 0,0-1 0,0 0 0,1-1 0,0 1 0,0 0 0,7 8 0,-9-13-302,0 0 0,0 0-1,1 0 1,-1 0 0,0 0-1,1 0 1,-1 0 0,1-1-1,0 1 1,0-1 0,0 0-1,-1 0 1,1 0 0,0 0 0,0 0-1,0-1 1,0 1 0,1-1-1,-1 0 1,0 0 0,0 0-1,0 0 1,0-1 0,0 1-1,0-1 1,0 0 0,0 0-1,5-2 1,39-20 519,-29 14-239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4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4465,'-1'1'9376,"3"9"-9014,-2-9 234,40 130 1923,-31-108-2362,1 0 0,2-1-1,-1 0 1,2-1 0,1 0 0,1-1-1,24 26 1,-36-43-178,0 0 0,0 0 1,-1-1-1,2 1 0,-1-1 1,0 0-1,0 1 0,6 1 0,-6-3-947,-2-3 459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4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75 5825,'-101'-20'2785,"101"36"-409,0-3-1055,2 2-81,5-1 32,2-3-360,3-2-175,4-6-321,0-5-136,1-2-136,1-5-32,-6-7-40,-2-4 8,2-8-600,-1 2-761,2-5 833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1 3681,'1'0'212,"1"0"-1,-1 1 1,0-1 0,1 1 0,-1-1-1,0 1 1,1 0 0,-1 0-1,0-1 1,0 1 0,0 0 0,2 1-1,-3-1-126,0-1 0,0 0 0,0 1-1,0-1 1,0 0 0,0 0-1,0 1 1,0-1 0,0 0-1,0 0 1,0 1 0,0-1 0,-1 0-1,1 0 1,0 1 0,0-1-1,0 0 1,0 0 0,0 1-1,-1-1 1,1 0 0,0 0-1,0 1 1,-11 8 1907,-47 29 2689,36-24-3853,-23 17 1,22-11-593,1 0 0,1 2 1,-20 26-1,-46 75 26,75-107-241,-2 4-24,10-14-135,-1 0-1,1 1 1,0-1-1,-3 9 1,4-9-904,4-9 438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7:26:46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5313,'-8'9'1721,"-1"0"0,1 0 0,-9 14-1,9-12-1008,1 2-1,0-1 1,1 1 0,-8 25-1,12-32-662,1-1 0,-1 1 0,1 0 0,1 0 0,-1-1 0,1 1 0,1 6 1,-1-10-52,0 0 1,0-1 0,0 1 0,1-1-1,-1 1 1,1 0 0,-1-1-1,1 1 1,0-1 0,-1 1 0,1-1-1,0 1 1,0-1 0,0 0 0,0 1-1,0-1 1,0 0 0,1 0 0,-1 0-1,0 0 1,1 0 0,-1 0 0,0 0-1,1 0 1,-1-1 0,1 1 0,0-1-1,1 1 1,7 1-173,0-1 0,-1-1 0,1 0 0,0 0 0,-1-1 0,1 0-1,0-1 1,-1 0 0,1-1 0,9-3 0,6-2-474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2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9 9082,'1'-1'2816,"1"-6"422,-2 6-1427,-2 4 1794,-1 0-3352,0 1-1,1 0 0,0 0 1,-2 5-1,-11 19 51,8-15-203,-13 20 283,-23 57 1,6 18 187,0 2-190,25-79-355,1 1 0,-8 42 0,19-72-133,-3 10-228,3-11 236,-1-1-1,1 0 1,0 0-1,0 1 1,0-1 0,0 0-1,-1 1 1,1-1-1,0 0 1,0 0-1,0 1 1,-1-1-1,1 0 1,0 0-1,0 0 1,-1 1-1,1-1 1,0 0-1,-1 0 1,1 0-1,0 0 1,-1 0-1,1 1 1,0-1-1,0 0 1,-1 0 0,1 0-1,0 0 1,-1 0-1,1 0 1,0 0-1,-1 0 1,-6-4-1059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2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9418,'0'0'178,"0"0"1,-1 0-1,1 0 1,0 0-1,-1 0 0,1 0 1,0 0-1,-1 0 0,1 1 1,0-1-1,-1 0 1,1 0-1,0 0 0,-1 1 1,1-1-1,0 0 0,-1 0 1,1 0-1,0 1 1,0-1-1,0 0 0,-1 1 1,1-1-1,0 0 0,0 1 1,0-1-1,0 0 1,-1 1-1,1-1 0,0 0 1,0 1-1,-1 15 1541,1-14-1402,-2 59 2365,0-35-1954,1 1 0,2-1 0,5 45 0,-4-64-668,-1 0 0,1 0 0,1 0 1,-1 0-1,1 0 0,0 0 0,1-1 1,-1 1-1,1-1 0,1 0 0,-1 0 0,1 0 1,0-1-1,0 0 0,1 0 0,0 0 1,11 7-1,-7-7-40,0 0 0,0-1 0,0 0 0,0 0 0,0-1 0,1-1 0,0 0 0,-1 0 1,1-1-1,0-1 0,0 0 0,-1 0 0,1-1 0,14-2 0,-19 1-19,0 0 0,0 0 1,0 0-1,0-1 0,-1 1 0,1-1 0,-1-1 0,1 1 0,6-7 0,0-1-597,-1 0-1,16-21 0,-5 4-993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0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14 215 9546,'-1'1'5138,"0"6"-2590,1-6-2463,0-1 0,0 1 0,0-1 0,0 0 0,0 1 0,0-1 0,0 1 0,0-1 0,0 0 0,0 1 0,0-1 0,1 1 0,-1-1 0,0 0 0,0 1 0,0-1 0,1 1 1,-1-1-1,0 0 0,0 1 0,1-1 0,-1 0 0,0 1 0,1-1 0,-1 0 0,0 0 0,1 0 0,-1 1 0,1-1 0,2 1 0,-1-1-1,1 1 1,0-1 0,0 1-1,5-1 1,-4 0-60,1 0 0,-1-1 1,0 1-1,0-1 0,1 0 0,-1 0 0,0 0 1,0 0-1,0-1 0,0 1 0,0-1 0,-1 0 1,1 0-1,0-1 0,-1 1 0,0-1 0,1 0 1,-1 0-1,5-6 0,41-57 226,-43 57-220,0-1 0,-1 1-1,0-1 1,-1 0 0,5-17 0,-9 26-22,1-1 0,-1 0 0,1 0-1,-1 1 1,0-1 0,0 0 0,0 0-1,0 0 1,0 0 0,0 1 0,0-1 0,-1 0-1,1 0 1,-1 1 0,1-1 0,-1 0 0,0 1-1,1-1 1,-1 0 0,0 1 0,0-1-1,0 1 1,0-1 0,-1 1 0,1 0 0,0 0-1,0-1 1,-1 1 0,1 0 0,-1 0 0,1 0-1,-1 0 1,0 0 0,1 1 0,-1-1-1,0 1 1,-3-2 0,1 1 35,0 1 0,-1-1 0,1 1 0,0-1 0,-1 1 0,1 1 0,-1-1 0,1 0 0,0 1 0,-1 0 0,1 0 0,0 1 0,0-1 0,-7 4 0,4 0 53,1-1 0,-1 1 0,1 0 0,1 1 0,-1 0 0,1 0 0,0 0 0,0 0 0,1 1 0,0 0 1,-4 8-1,1-1 73,2 0 1,-1 0 0,2 1 0,-6 28 0,9-36-132,0-1 0,1 1-1,-1 0 1,1-1 0,1 1 0,-1-1 0,1 1 0,1 0-1,-1-1 1,4 9 0,-3-11-34,-1 0-1,2 0 1,-1 0-1,0 0 1,1-1-1,0 1 1,0-1-1,0 0 1,0 0-1,0 0 1,0 0-1,1 0 1,0-1-1,-1 1 1,1-1-1,7 2 1,-4-1-93,-1-1-1,1 0 1,1-1 0,-1 0 0,0 0-1,0 0 1,0-1 0,0 0 0,11-2 0,8-2-1331,31-8 0,-46 9 986,50-14-854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0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223 255 9098,'0'-1'293,"1"0"-1,-1-1 1,0 1 0,0 0-1,1 0 1,-1-1 0,0 1-1,0 0 1,-1 0 0,1-1-1,0 1 1,0 0 0,-1 0-1,1 0 1,0-1-1,-1 1 1,1 0 0,-1 0-1,0 0 1,1 0 0,-1 0-1,0 0 1,1 0 0,-1 0-1,0 0 1,0 0 0,0 1-1,0-1 1,0 0 0,0 0-1,0 1 1,0-1 0,0 1-1,-2-1 1,-2-1-57,1 0 0,0 1 1,0 0-1,0 0 0,-1 0 0,1 0 1,0 1-1,-1 0 0,-4 0 0,0 1-138,0 0-1,0 1 0,0 0 0,0 0 1,1 1-1,-1 0 0,0 1 0,1 0 1,0 0-1,0 1 0,0 0 0,-10 9 1,15-12-87,0 1 1,0-1-1,0 1 1,1 0-1,-1 0 1,1 0-1,0 0 1,0 1-1,0-1 1,0 1 0,0-1-1,1 1 1,0-1-1,0 1 1,0 0-1,0 0 1,0-1-1,1 1 1,0 0-1,-1 0 1,2 0-1,-1 0 1,0 0 0,1 0-1,0 3 1,0-4-15,0 0-1,1 0 1,-1-1 0,1 1 0,-1 0 0,1-1 0,0 1 0,0-1 0,0 0 0,0 0 0,0 0 0,0 0 0,1 0 0,-1 0-1,1 0 1,-1-1 0,1 1 0,0-1 0,-1 0 0,1 0 0,6 2 0,-3-2-5,0 1 0,0-1-1,0-1 1,0 1 0,0-1 0,1 0 0,-1 0 0,0-1-1,11-2 1,-12 2-1,1-2 0,0 1 0,-1 0 0,1-1 0,-1 0-1,0-1 1,0 1 0,0-1 0,-1 0 0,1 0 0,-1 0 0,0 0 0,0-1-1,0 0 1,-1 0 0,5-8 0,1-5-66,0-1 0,-1 0 0,8-28 1,-4 2 69,-1 1 1,7-77-1,-18 120 23,1-1-1,-1 1 1,0-1-1,0 1 1,0 0-1,-1-1 1,1 1-1,0-1 1,-1-1-1,1 3-8,0 0 0,0 0-1,0 0 1,0-1-1,0 1 1,-1 0 0,1 0-1,0 0 1,0 0-1,0-1 1,0 1 0,0 0-1,-1 0 1,1 0-1,0 0 1,0 0-1,0 0 1,-1 0 0,1-1-1,0 1 1,0 0-1,0 0 1,-1 0 0,1 0-1,0 0 1,0 0-1,0 0 1,-1 0 0,1 0-1,0 0 1,0 0-1,-1 0 1,1 0-1,0 0 1,-2 1 30,0 1-1,0-1 0,1 0 1,-1 0-1,1 1 1,-1-1-1,1 1 1,-1-1-1,1 1 1,0 0-1,-2 2 1,-2 5 48,1-1 1,0 1-1,0 0 0,1 0 1,0 0-1,1 1 0,0-1 1,-2 17-1,2 10 249,2 37-1,1-38-136,-1-9-208,0-10 112,0-1-1,1 0 1,0 0 0,4 16-1,-4-28-253,0 1-1,0 0 1,1 0 0,-1-1-1,1 1 1,0-1-1,0 0 1,0 1 0,0-1-1,0 0 1,1 0-1,0 0 1,-1-1 0,1 1-1,0-1 1,0 1-1,1-1 1,-1 0 0,0 0-1,7 2 1,-6-2-264,0-1 1,0 0-1,0 0 1,5 1-1,24-1-837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97 269 9778,'6'-5'6456,"1"2"-4480,-6 3-1827,1-1 0,-1 0 0,1 1-1,-1-1 1,0 0 0,1 0-1,1-2 1,7-8 279,-1-1 0,-1-1 0,0 0 1,0 0-1,-1 0 0,5-17 0,-9 24-396,-1 1-1,-1-1 1,1 0 0,-1 0 0,0 0-1,0 0 1,-1-1 0,0 1 0,0 0-1,-1-11 1,0 13-24,0 0 0,0 0 0,0 0 0,0 0 0,-1 0 1,0 0-1,1 1 0,-1-1 0,-1 1 0,1-1 0,0 1 0,-1 0 0,0-1 0,0 1 0,0 1 0,-6-6 1,8 7-8,0 1 0,1-1 0,-1 1 0,0-1 0,0 1 0,0-1 0,0 1 0,1 0 0,-1-1 1,0 1-1,0 0 0,0 0 0,0 0 0,0 0 0,0 0 0,0 0 0,0 0 0,0 0 0,0 0 1,0 0-1,0 0 0,0 0 0,0 1 0,1-1 0,-1 0 0,0 1 0,0-1 0,0 1 0,0-1 0,1 1 1,-1-1-1,0 1 0,0 0 0,1-1 0,-1 1 0,0 0 0,1-1 0,-1 1 0,1 0 0,-1 0 1,1 0-1,-1 0 0,1-1 0,-1 2 0,-2 6 8,0 0 0,0 0 0,1 0 0,0 0-1,0 0 1,1 0 0,-1 13 0,2 62 172,5-31 162,2-1 1,3 1-1,1-2 0,31 82 0,-39-121-279,17 51 304,-18-56-328,-1 0 0,0 0 0,0 0 0,-1 0 0,1 0 0,-2 0-1,1 0 1,-1 6 0,0-10-27,1 0 0,-1 0 0,0 0 1,0 0-1,0-1 0,0 1 0,0 0 0,0-1 0,0 1 0,-1 0 0,1-1 0,-1 0 0,1 1 0,-1-1 0,1 0 1,-1 0-1,0 0 0,1 0 0,-1 0 0,0 0 0,0 0 0,0-1 0,0 1 0,0-1 0,0 1 0,0-1 0,0 0 1,-3 1-1,-3-1-93,1 0 1,-1 0 0,1-1 0,0 0 0,-1 0 0,-7-3-1,9 2-348,0 0-1,0-1 0,1 1 0,-1-1 0,1 0 1,0-1-1,0 1 0,0-1 0,0 0 1,1 0-1,-1-1 0,1 1 0,0-1 0,0 0 1,1 0-1,0 0 0,0-1 0,-5-9 0,7 9 42,0-1-1,0 1 0,0 0 0,1-1 0,0-7 0</inkml:trace>
  <inkml:trace contextRef="#ctx0" brushRef="#br0" timeOffset="1">248 288 9338,'46'-20'4591,"44"-23"-52,-78 36-4115,0 0 1,-1-1 0,1 0 0,-2-1 0,12-11 0,-17 14-354,0 0 1,-1 0 0,0 0 0,0 0 0,0-1 0,-1 0 0,0 0-1,4-12 1,-7 18-53,1 0 0,-1 0 0,0 0 0,0 0 0,0 0 0,1 0 0,-1 0 0,0 0 0,-1 0 0,1 0 0,0 0 0,0 0 0,0 0 0,-1-2 0,1 3 2,0 0 0,-1-1 1,1 1-1,0 0 0,0 0 0,-1-1 0,1 1 0,0 0 0,-1 0 0,1-1 0,0 1 1,-1 0-1,1 0 0,0 0 0,-1 0 0,1-1 0,-1 1 0,1 0 0,0 0 0,-1 0 1,1 0-1,0 0 0,-1 0 0,0 0 0,-1 1 47,0-1 1,-1 1-1,1-1 0,0 1 1,0 0-1,0 0 0,0 0 1,0 0-1,0 0 0,-3 3 1,-1 1 91,0 1 1,0 0 0,0 1 0,1 0-1,-5 7 1,7-10-86,-4 6 137,0 0 1,1 1 0,0 0 0,1 0 0,-6 18-1,9-21-120,0 0-1,1 0 1,0 1-1,0-1 1,0 0-1,1 0 1,0 0-1,3 17 1,-1-18-44,-1-1 0,1 1 1,0-1-1,0 1 0,4 6 0,-5-11-69,0 0-1,0 0 1,0-1-1,1 1 1,-1 0-1,1 0 1,0-1-1,-1 1 1,1-1-1,0 1 1,0-1 0,0 0-1,0 0 1,0 0-1,0 0 1,0 0-1,0 0 1,0 0-1,3 0 1,27 0-1125,11-1 510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88 9202,'-53'-42'3719,"51"41"-3538,0-1 0,0 1 0,0 0 0,-1 0 0,1 0 0,0 0-1,-1 0 1,1 1 0,0-1 0,-1 1 0,1-1 0,-1 1 0,1 0-1,-1 0 1,1 0 0,-1 0 0,1 1 0,-1-1 0,1 0 0,-1 1 0,1 0-1,0 0 1,-1 0 0,-1 1 0,-1 1 35,1 0 1,-1 0-1,1 1 0,0-1 0,0 1 1,0 0-1,1 0 0,-6 9 0,1 0-104,1 0 0,1 1 0,0 0-1,0 0 1,1 0 0,1 1-1,1 0 1,0 0 0,1 0-1,0 0 1,1 18 0,1-28-118,1 1 0,-1-1 0,1 0 0,0 1 0,1-1 0,0 0 0,-1 1 1,2-1-1,-1 0 0,0 0 0,1-1 0,0 1 0,0 0 0,1-1 0,-1 0 0,1 0 0,0 0 0,0 0 1,0-1-1,1 1 0,-1-1 0,1 0 0,0 0 0,-1-1 0,1 1 0,1-1 0,4 1 0,-3-1-1,1 0 0,-1 0 0,1-1 0,0 0-1,-1-1 1,1 0 0,0 0 0,0-1-1,-1 0 1,1 0 0,-1 0 0,1-1 0,-1 0-1,1-1 1,-1 0 0,0 0 0,0 0 0,-1-1-1,1 0 1,-1 0 0,7-6 0,-5 3 16,0-1 0,0 0 0,-1 0 0,1-1 0,-2 0 0,0 0 0,0-1 0,0 0 0,-1 0 1,-1 0-1,0 0 0,4-14 0,-6 16 23,0-1 0,-1 0 0,0 1 0,0-1 0,-1 0 0,0 0 0,0 0 0,-1 0 0,0 1 0,-1-1 0,0 0 0,0 1 0,-1-1 0,0 1 0,-8-15 0,7 17 10,1 1-1,-1 0 0,0 0 0,0 0 0,-1 0 1,1 0-1,-1 1 0,0 0 0,0 0 0,-1 1 0,1-1 1,-1 1-1,-10-4 0,12 5-66,1 1 1,-1 0-1,0 0 0,0 1 0,0-1 1,0 1-1,0-1 0,0 1 0,0 1 1,1-1-1,-1 0 0,0 1 0,0 0 1,0 0-1,0 0 0,1 0 0,-1 1 1,0-1-1,1 1 0,0 0 0,-1 0 1,1 1-1,-4 2 0,6-4-51,1-1 12,-1 1 0,0-1 0,1 1 0,-1-1 0,0 1 0,1-1 0,-1 1 0,1 0 0,-1-1 0,1 1 0,0 0 0,-1 0 0,1-1 0,0 1 0,-1 1 0,1-1 2,0 0-1,1 1 1,-1-1 0,0 1-1,1-1 1,-1 0 0,1 1-1,-1-1 1,3 2-1,-3-2 52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2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15 10706,'-25'-5'4393,"8"2"-2520,3 0-49,5 2-304,4 0-199,7-1-545,6 4-296,12-1-328,7 3-80,10 4 16,2-7-496,-3 6-1921,1 1-695,11 5 1543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196 312 10874,'1'-4'704,"0"-1"0,0 1 0,0-1-1,-1 1 1,1-7 0,-2 9-544,1 0 1,0 0-1,-1 0 0,1-1 1,-1 1-1,0 0 0,1 0 1,-1 1-1,0-1 1,0 0-1,0 0 0,-1 0 1,1 1-1,-3-4 0,-1 1 47,0 0-1,-1 0 0,0 0 0,0 0 0,0 1 1,-1 0-1,1 0 0,-1 1 0,1 0 0,-1 0 1,0 0-1,-9 0 0,13 2-158,0 0-1,1 0 1,-1 0-1,0 1 1,0-1-1,0 1 1,1 0-1,-1 0 1,0 0-1,1 0 1,-1 0-1,1 1 1,-1-1-1,1 1 1,-1-1-1,1 1 1,0 0-1,0 0 1,0 0 0,0 0-1,0 0 1,1 1-1,-3 2 1,-1 3 13,1 0 1,0 0 0,0 1 0,1-1-1,-5 17 1,6-15-28,0 1 1,0 0-1,1-1 1,1 20-1,0-24-25,0 0 0,1 0-1,0 0 1,1 0 0,-1 0 0,1-1-1,0 1 1,1 0 0,-1-1-1,4 6 1,-5-9-8,1 0 0,-1 0 0,1-1 0,-1 1 0,1 0 0,-1-1 0,1 1 0,0-1 0,0 0 0,0 1 0,0-1-1,0 0 1,0 0 0,0 0 0,0 0 0,0-1 0,0 1 0,1 0 0,-1-1 0,0 0 0,1 1 0,-1-1 0,0 0 0,0 0 0,1-1 0,-1 1 0,0 0 0,0-1 0,1 1 0,-1-1 0,3-1 0,3-1-2,-1-1 1,0 1 0,-1-1 0,1-1 0,-1 1 0,0-1 0,0 0 0,6-7-1,0-2-19,0 0-1,-1-1 1,-1-1-1,0 1 1,-2-2-1,1 1 1,8-29-1,0-9-15,12-63-1,-25 98 72,-1 0-1,1-19 1,-4 36-19,1 1-1,-1 0 1,0 0-1,0 0 1,0 0 0,0-1-1,-1 1 1,1 0-1,0 0 1,0 0-1,-1 0 1,1 0 0,-1 0-1,1 0 1,-1 0-1,1 0 1,-1 0 0,0 0-1,0-1 1,1 2-6,-1 0 0,1-1 1,0 1-1,0 0 0,-1 0 0,1 0 1,0 0-1,-1 0 0,1 0 0,0 0 1,-1 0-1,1 0 0,0 0 0,-1 0 1,1 0-1,0 0 0,0 0 0,-1 0 1,1 0-1,0 0 0,-1 1 0,1-1 1,-1 0-1,-8 10 238,6-4-136,0 0 0,0 1 0,0-1 0,1 1 0,0 0 0,0 0 0,-1 13 0,2-14-55,-5 44 622,-1 63 1,7-91-521,-1-3-12,2 0 1,0 0 0,7 37 0,-6-48-182,0-1 0,0 0 0,0 0 1,1 0-1,0 0 0,1 0 0,0-1 1,0 1-1,0-1 0,0 0 0,1 0 0,9 8 1,-13-13-99,0 0 0,1 0 1,-1 0-1,1 0 0,-1 0 1,1 0-1,-1 0 0,1-1 1,-1 1-1,1 0 0,0-1 1,-1 1-1,1-1 1,0 0-1,-1 0 0,1 0 1,0 0-1,0 0 0,1 0 1,2-1-397,0-1 0,0 0 0,-1 1 0,1-2 1,6-3-1,24-14-827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29 182 13187,'4'21'5185,"4"11"-3289,-2 0-215,-3 8-313,0-4-232,-2-2-576,2-4-224,1-8-256,-2-5-96,4-9-864,-4-6-536,1-13-1337,0-7-775,-2-13 2255</inkml:trace>
  <inkml:trace contextRef="#ctx0" brushRef="#br0" timeOffset="1">7 1 8730,'-6'4'4633,"6"0"-440,2 2-2737,1-2-296,-3-4-280,0 0-767,0 0-137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144 116 11971,'9'7'4501,"-8"-7"-1628,-6-4 444,4 3-3246,1 1 0,-1-1-1,0 1 1,1-1 0,-1 1 0,0-1 0,0 1-1,1 0 1,-1-1 0,0 1 0,0 0-1,0 0 1,0-1 0,0 1 0,1 0-1,-1 0 1,0 0 0,0 0 0,0 0-1,0 0 1,-1 1 0,-8-1 126,-35 2 142,42-2-322,1 0 0,0 0 1,0 0-1,0 1 0,-1-1 1,1 1-1,0 0 0,0-1 1,0 1-1,0 0 0,0 0 1,0 1-1,0-1 0,0 0 1,1 0-1,-1 1 0,0 0 1,1-1-1,-1 1 1,1 0-1,-3 3 0,4-4-15,-1 1 0,0 0-1,1 0 1,-1 0 0,1 0-1,0 0 1,0 0 0,-1 0-1,1 0 1,0 0 0,1 0 0,-1 0-1,0 0 1,1 0 0,-1-1-1,1 1 1,-1 0 0,1 0-1,0 0 1,0 0 0,2 2-1,3 4 6,0 0-1,0-1 0,1 0 0,0 0 0,1-1 0,12 8 1,-8-4 14,16 14 0,-24-21-12,-1 1-1,0 0 1,0 0-1,0 0 1,0 0-1,-1 0 1,0 0 0,3 9-1,-2-6 41,0 1-1,-1 0 1,0 0-1,-1 0 1,1 11 0,-2-17-22,0 0 1,0 1 0,-1-1 0,1 0 0,0 0 0,-1 0 0,0 0 0,1 1-1,-1-1 1,0 0 0,0 0 0,0 0 0,0-1 0,-1 1 0,1 0-1,0 0 1,-1-1 0,1 1 0,-1 0 0,0-1 0,1 0 0,-1 1 0,0-1-1,-3 2 1,0-1 1,0 0 0,0 0-1,0-1 1,0 1-1,0-1 1,-1 0 0,1 0-1,-9 0 1,3-1-353,-1-1 0,-20-3-1,29 3 96,1 1 0,-1-1-1,0 0 1,0 0 0,1 0-1,-1 0 1,1 0 0,-5-3-1,6 3 49,1 1 0,-1-1-1,0 0 1,1 1 0,-1-1-1,0 0 1,1 0 0,-1 1-1,1-1 1,-1 0 0,1 0-1,0 0 1,-1 0 0,1 0-1,0 0 1,0 0 0,-1 0-1,1 0 1,0 0 0,0 0-1,0 0 1,0 0 0,0 0-1,0 0 1,1 0 0,-1 0-1,1-1 1,6-14-1563</inkml:trace>
  <inkml:trace contextRef="#ctx0" brushRef="#br0" timeOffset="1">347 196 11362,'7'15'2332,"-1"1"-1,5 19 0,1 35 897,-4 70-1369,-7-111-1248,0 20-156,-1 155 983,-1-189-1316,0 0 1,-8 27 0,8-37-125,-1 0-1,1 0 1,-1 0 0,-1 0 0,1-1 0,-1 1-1,0-1 1,0 1 0,0-1 0,0 0-1,-8 6 1,10-9-45,-1 1-1,1-1 1,-1 0-1,1 0 1,-1 0-1,1-1 1,-1 1-1,0 0 1,1 0-1,-1-1 0,0 1 1,0-1-1,1 0 1,-1 1-1,0-1 1,0 0-1,-3 0 1,3-1-79,0 1 0,-1-1 1,1 0-1,0 0 0,0 0 0,0 0 1,0 0-1,0 0 0,1 0 0,-1-1 1,0 1-1,-2-4 0,-2-2-355,1 0 1,-1 0-1,2-1 1,-1 0-1,1 0 0,-5-12 1,-14-49-966</inkml:trace>
  <inkml:trace contextRef="#ctx0" brushRef="#br0" timeOffset="2">214 1 11330,'20'0'4545,"0"1"-2848,1 3-273,-2 1-568,1 4-328,7 2-448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49 12571,'-1'0'539,"0"1"0,0 0 0,0 0 0,0 1 0,0-1 0,0 0 0,0 0 0,1 0 0,-1 1 1,0 1-1,-4 18 1832,5-15-1937,0 0 0,0 1-1,0-1 1,3 9 0,-2-10-328,1-1 0,-1 1-1,2-1 1,-1 0 0,0 1 0,1-1 0,0 0 0,-1-1 0,2 1-1,-1 0 1,0-1 0,1 0 0,-1 0 0,1 0 0,0 0-1,0 0 1,6 2 0,-6-3-91,0 0 0,0 0 0,0-1 1,0 1-1,0-1 0,0 0 0,1 0 0,-1 0 0,0-1 0,1 1 0,-1-1 1,1 0-1,-1-1 0,0 1 0,1-1 0,-1 0 0,0 0 0,9-3 0,-12 4-13,1-1 0,-1 0 0,0 1 0,0-1 0,1 0-1,-1 0 1,0 0 0,0 0 0,0 0 0,0 0 0,0 0 0,0-1-1,0 1 1,0 0 0,-1 0 0,1-1 0,0 1 0,-1 0-1,1-1 1,0-1 0,-1 1 2,0-1 0,0 1 1,0 0-1,0-1 0,0 1 0,-1 0 0,1-1 0,0 1 1,-1 0-1,0 0 0,-1-4 0,-2-2 12,-1 1 0,1-1 0,-1 1 0,0 0 1,-12-11-1,5 6 9,0 1 0,-1 1 1,-25-16-1,31 22-49,0 0 1,-1 0-1,0 1 0,0 0 1,0 0-1,0 1 0,-1 0 0,-15-2 1,21 4-55,1 0 1,0 0-1,-1 0 1,1 0-1,0 0 1,-1 1-1,1-1 1,0 1 0,-1 0-1,1-1 1,0 1-1,0 0 1,-4 3-1,5-4-49,0 1-1,0 0 1,1 0 0,-1 0-1,0 0 1,1 0 0,-1 0-1,1 0 1,-1 0 0,1 0-1,-1 0 1,1 0 0,0 1-1,-1-1 1,1 0 0,0 0-1,0 0 1,0 0 0,0 1-1,0-1 1,0 0 0,0 0-1,1 0 1,-1 0-1,0 0 1,1 1 0,-1-1-1,0 0 1,2 1 0,-1 1-260,0-1 1,0 0-1,0 0 0,1 0 1,-1 1-1,4 2 1,19 16-1147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10370,'8'21'4793,"-2"3"-2136,-4 7-553,4-1-287,-6-2-577,-2-7-408,-2-9-776,-10-8-472,6-12-1560,5-10-1105,-4-15 1833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4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10890,'2'5'6283,"7"3"-5402,-6-5-200,20 18 661,-8-7-756,0 1 0,15 17 0,-26-27-507,0 1 1,0 0-1,0 1 1,-1-1-1,0 1 1,0-1-1,-1 1 1,1 0 0,1 14-1,-2 1 48,0 1 0,-3 27 1,0-8 33,-1-36-96,4-15-489,35-75-12,-13 37 319,-20 42 114,-1 0 1,1 0 0,0 1 0,0-1 0,7-5-1,-10 9 14,0 0-1,0 0 1,0 0-1,0 0 0,0 1 1,0-1-1,0 1 1,1-1-1,-1 1 0,0-1 1,0 1-1,0-1 1,1 1-1,-1 0 0,0 0 1,0 0-1,1 0 0,-1 0 1,0 0-1,0 0 1,1 0-1,-1 0 0,1 1 1,0 0 27,-1-1-1,1 1 1,-1 0 0,0 0 0,1 0 0,-1 0-1,0 0 1,0 1 0,0-1 0,0 0 0,0 1 0,0-1-1,0 0 1,0 1 0,0-1 0,0 4 0,2 5 169,0 0 1,-1 0 0,0 0 0,-1 0 0,1 19 0,-2-18-162,0 0 0,2 0 0,-1-1 0,6 20 0,-7-30-71,0 1 0,0-1-1,0 0 1,0 0 0,0 0-1,0 0 1,0 1 0,0-1-1,0 0 1,1 0-1,-1 0 1,0 0 0,0 0-1,0 1 1,0-1 0,0 0-1,0 0 1,0 0 0,1 0-1,-1 0 1,0 0 0,0 0-1,0 0 1,0 1 0,0-1-1,1 0 1,-1 0 0,0 0-1,0 0 1,0 0 0,0 0-1,1 0 1,-1 0 0,0 0-1,5-5-988,4-12-1377,-8 15 2097,13-30-3990,5-5 1748</inkml:trace>
  <inkml:trace contextRef="#ctx0" brushRef="#br0" timeOffset="1">537 0 8738,'8'14'5033,"-11"11"-8,-5 13-3169,-4 18-823,4 5-233,-1 11-272,4-3-144,5-9-208,7-5-40,5-19-96,-1-12-136,5-15-528,-7-8-328,-1-10-1041,-1-8-543,-10-14-1041,-2-3 2073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 9090,'-16'-1'4697,"4"-1"-1368,8 4-1225,4 2-400,5-2-551,-5-2-281,2 0-424,28 6-144,44 2-104,-31-11-360,5 3-1704,12 0 1360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11795,'-6'15'5294,"3"12"-3864,2-10-632,-27 629 2887,29-625-4188,0-15-233,1-8 187,0-10-471,-2 11 882,3-28-1807,-1 1-1,-3-40 1,0 43 1155,-2-54-429</inkml:trace>
  <inkml:trace contextRef="#ctx0" brushRef="#br0" timeOffset="1">33 164 5201,'-1'-17'1134,"1"6"-21,0 0 0,1 0 0,1-12-1,-2 22-942,0 0-1,1-1 0,-1 1 0,0 0 1,1 0-1,-1 0 0,1 0 1,-1 0-1,1 0 0,0-1 0,-1 1 1,1 1-1,0-1 0,0 0 1,0 0-1,-1 0 0,1 0 0,0 0 1,0 1-1,0-1 0,0 0 1,1 1-1,-1-1 0,0 1 0,0-1 1,0 1-1,0 0 0,0 0 1,1-1-1,-1 1 0,0 0 0,0 0 1,1 0-1,1 0 0,3 1 222,1 0-1,-1 1 1,0 0 0,0 0-1,7 3 1,-9-4-322,12 6 308,0 1-1,22 13 1,-33-18-294,-1 0-1,1 0 1,-1 0 0,0 1 0,0 0 0,0 0 0,0 0 0,-1 1 0,0-1 0,1 1-1,-2-1 1,4 7 0,-5-9-31,0 1-1,-1 0 1,1 0 0,0 0-1,-1 0 1,0 0 0,0 0-1,0 0 1,0 0-1,0 0 1,0 0 0,-1 0-1,-1 5 1,1-4-9,-1 0-1,0 0 1,0 0 0,0-1 0,-1 1-1,1-1 1,-1 1 0,1-1 0,-4 3-1,-1-1-11,1 1 0,-1-1 0,0-1 0,0 1 0,-1-1 0,1 0 0,-1-1-1,0 0 1,-12 3 0,10-3-183,0-2-1,0 1 1,0-2-1,-19 0 1,17-1-1539,-21-4-1,20 1-698,13 4 2368,0 0 0,0 0 0,0 0 0,0 0 0,0 0 0,0 0-1,0 0 1,0 0 0,0 0 0,0-1 0,0 1 0,0 0-1,0 0 1,0 0 0,0 0 0,-1 0 0,1 0 0,0 0-1,0 0 1,0 0 0,0 0 0,0 0 0,0 0 0,0 0-1,0-1 1,0 1 0,0 0 0,0 0 0,1 0 0,-1 0 0,0 0-1,0 0 1,0 0 0,0 0 0,0 0 0,0 0 0,0 0-1,0 0 1,0 0 0,0 0 0,0 0 0,0-1 0,0 1-1,0 0 1,0 0 0,0 0 0,0 0 0,0 0 0,0 0 0,0 0-1,1 0 1,-1 0 0,0 0 0,0 0 0,0 0 0,0 0-1,0 0 1,0 0 0,0 0 21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149 288 8362,'1'-3'507,"2"-5"497,0 0 0,-1 0 0,0-1 0,1-13 1,-3 20-907,0 0 1,0-1 0,0 1 0,0 0 0,-1 0-1,1 0 1,-1-1 0,1 1 0,-1 0 0,0 0-1,0 0 1,0 0 0,0 0 0,0 0 0,0 1-1,0-1 1,-1 0 0,1 0 0,-1 1 0,1-1-1,-1 1 1,0-1 0,-3-1 0,2 1 43,0 1 1,0-1 0,0 1-1,0 0 1,0 0-1,0 0 1,0 0 0,0 1-1,0-1 1,-1 1-1,1 0 1,0 0 0,0 0-1,-1 0 1,1 0-1,0 1 1,0 0 0,-1-1-1,1 1 1,0 0-1,0 1 1,0-1 0,0 0-1,1 1 1,-1 0-1,0-1 1,-4 5 0,1 1 27,1 0 1,0 0-1,1 1 1,-1 0-1,1-1 1,1 1 0,0 0-1,-5 16 1,7-16-117,-1 0 1,1 0-1,1 0 0,0 0 1,0 11-1,0-18-45,0 0 0,0 0-1,0 0 1,0 0 0,1 0-1,-1 0 1,0 0 0,0 0 0,1 0-1,-1 0 1,1 0 0,-1 0-1,1 0 1,-1 0 0,1 0-1,-1 0 1,1 0 0,0-1-1,-1 1 1,1 0 0,0 0-1,0-1 1,0 1 0,0-1-1,0 1 1,0 0 0,-1-1-1,1 0 1,0 1 0,0-1-1,1 0 1,-1 1 0,0-1-1,0 0 1,0 0 0,0 0 0,0 0-1,0 0 1,0 0 0,0 0-1,0 0 1,1-1 0,2 1 1,-1-1 0,1 0 1,-1-1-1,1 1 0,-1-1 1,0 1-1,0-1 0,0 0 1,0 0-1,0 0 0,2-3 1,22-26 29,-20 22-23,1-1-1,1 1 1,11-9 0,-20 17-5,1 0 0,0 0 0,0 1 0,0-1 0,0 1 0,0-1 0,0 1 0,0-1 0,2 0 0,-3 1-2,1 0 0,-1 0 1,0 1-1,1-1 1,-1 0-1,0 0 0,1 0 1,-1 0-1,0 0 1,1 1-1,-1-1 0,0 0 1,0 0-1,1 0 1,-1 1-1,0-1 0,0 0 1,1 0-1,-1 1 1,0-1-1,0 0 0,0 1 1,0-1-1,0 0 1,1 1-1,-1-1 0,0 0 1,0 1-1,0-1 1,0 0-1,0 1 0,0-1 1,0 0-1,0 1 1,0-1-1,0 0 0,0 1 1,0-1-1,-1 1 1,1 12 298,-1 1 1,-4 22-1,3-25-230,0 1 0,1-1 0,0 1 0,1 0 1,1 11-1,0-21-127,-1-1 1,0 1-1,0-1 1,1 1-1,-1-1 1,1 1-1,-1-1 1,1 1-1,0-1 1,-1 0-1,1 1 1,0-1-1,0 0 1,0 0 0,1 1-1,-1-1-37,0 0 0,0-1 0,0 0 0,0 1 0,0-1-1,0 0 1,0 1 0,0-1 0,0 0 0,0 0 0,0 0 0,0 0 0,0 0 0,0 0-1,0 0 1,0 0 0,0 0 0,0-1 0,0 1 0,0 0 0,0-1 0,0 1 0,0 0-1,1-2 1,21-13-882</inkml:trace>
  <inkml:trace contextRef="#ctx0" brushRef="#br0" timeOffset="1">419 1 11755,'-5'48'5009,"-4"7"-2449,-3 12-1512,-4 3-199,4 1-169,3-9-80,9-10-256,1-12-96,5-12-104,4-8-120,0-17-776,1-7-584,-2-17-1729,-1-11 1825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1686 1 8618,'-3'3'11315,"-9"0"-7594,2-1-3425,-9 3-39,1 1-1,0 1 0,0 1 0,-17 11 0,-55 37 272,48-28-405,-136 94 111,153-105-219,-219 175 90,-108 109-39,310-267-61,-149 128 22,108-83-27,-4 3-116,-98 72 0,158-133-410,21-16-109,6-5 527,0 0 1,0 0-1,0 0 0,0 0 0,0 0 1,0 0-1,0 0 0,0 0 0,0 0 1,0 0-1,0 0 0,0 0 0,-1 0 0,6-8-879,13-21-85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10746,'-14'-5'4809,"10"3"-2384,4 4-457,4 4-631,-4-6-345,0 0-424,12 7-120,20-4-232,36 45-96,-37-31-288,0-1-688,-2 5 592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9490,'-5'11'3399,"1"1"0,-5 16-1,-5 54-225,2-17-2071,1-18-542,-25 62 0,35-108-550,1 0-1,-1 1 0,1 0 0,-1-1 0,1 1 0,-1-1 0,1 1 1,0 0-1,0-1 0,0 1 0,0-1 0,0 1 0,0 2 0,0-4-9,0 0 0,0 0-1,0 0 1,0 0 0,0 0 0,0 1-1,0-1 1,0 0 0,0 0-1,0 0 1,0 0 0,0 0-1,1 0 1,-1 0 0,0 0 0,0 0-1,0 0 1,0 0 0,0 0-1,0 0 1,0 0 0,0 0-1,0 0 1,0 0 0,0 0 0,0 0-1,0 0 1,0 0 0,0 0-1,0 0 1,0 0 0,0 0-1,1 0 1,-1 0 0,0 0 0,0 0-1,0 0 1,0 0 0,0 0-1,0 0 1,0 0 0,0 0-1,0 0 1,0 0 0,0 0 0,0 0-1,0 0 1,0 0 0,0 0-1,0 0 1,0 0 0,0 0-1,0 0 1,0-1 0,0 1 0,0 0-1,1 0 1,-1 0 0,0 0-1,0 0 1,0 0 0,4-6-31,3-10-52,-2 2 30,0-1-1,1 1 0,1 1 0,0-1 0,1 1 0,0 0 0,11-12 1,-18 25 55,-1-1 0,1 0 0,0 0 1,-1 0-1,1 1 0,0-1 0,0 0 1,0 1-1,0-1 0,0 1 0,0-1 1,-1 1-1,1-1 0,0 1 0,0 0 1,0-1-1,0 1 0,1 0 0,-1 0 0,0 0 1,0 0-1,1 0 0,-1 0 7,0 1 0,0-1 0,-1 1-1,1-1 1,0 1 0,-1-1 0,1 1 0,0 0-1,-1-1 1,1 1 0,-1 0 0,1-1 0,-1 1 0,1 0-1,-1 0 1,1 0 0,-1-1 0,0 1 0,1 0-1,-1 0 1,0 0 0,0 0 0,0 0 0,0 0-1,0 0 1,0 1 0,3 44 542,4 42 505,-4-76-1476,-2-11 310,-1-1 0,0 0 0,0 0 0,0 0 0,0 1 0,0-1 0,1 0 0,-1 0 0,0 1 0,0-1 0,0 0 0,1 0 0,-1 0 0,0 0 0,0 1 0,1-1 0,-1 0 0,0 0 0,0 0 0,1 0 0,-1 0 0,0 0 0,0 0 0,1 0 0,-1 0 0,0 0 0,0 0 0,1 0 0,-1 0 0,0 0 0,1 0 0,3-3-5567,13-2 4154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3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22 8474,'0'-2'842,"-1"0"0,0 1 0,0-1 0,0 1 0,0-1 1,0 1-1,0-1 0,-2-1 0,2 3-533,0-1 1,1 0-1,-1 1 1,0-1-1,0 1 1,0 0-1,0-1 1,0 1-1,0-1 1,0 1-1,1 0 1,-3 0-1,1 0-173,1 0 0,-1 0 1,1 0-1,-1 1 0,1-1 0,-1 0 1,1 1-1,-1 0 0,1-1 0,0 1 1,-1 0-1,1-1 0,0 1 0,-1 0 1,1 0-1,0 0 0,0 0 0,0 1 1,-1 0-1,-2 2-60,1 1 1,1-1-1,-1 1 0,1-1 1,-1 1-1,1 0 1,0 0-1,1 0 0,-1 0 1,1 0-1,0 0 1,1 0-1,-1 0 0,1 0 1,0 0-1,0 1 1,0-1-1,1 0 0,0 0 1,0 0-1,0 0 1,1 0-1,0 0 0,0 0 1,0 0-1,0-1 1,4 6-1,9 14 63,-9-16-21,-1 0 0,0 0 0,0 0 0,-1 1 0,0-1 1,3 12-1,-7-19-77,0 0 0,0 1 1,1-1-1,-1 1 1,0-1-1,0 0 0,0 1 1,0-1-1,-1 1 1,1-1-1,0 0 0,-1 1 1,1-1-1,-1 0 1,1 1-1,-1-1 0,1 0 1,-1 0-1,0 0 1,-1 2-1,0-1 14,1-1 1,-1 1-1,0-1 0,0 1 1,0-1-1,0 0 1,0 0-1,-1 0 0,1 0 1,-5 1-1,0 0-82,0-1 1,0 0-1,0 0 1,0-1-1,0 1 0,0-2 1,-8 0-1,-16-6-1457,29 6 1080,-1 0 1,0 0 0,0 0-1,1 0 1,-1 0 0,1-1-1,-1 1 1,-2-3 0,5 4 332,-1-1 0,1 1 0,0-1 0,0 1 0,-1-1 0,1 1 0,0 0 0,0-1 1,0 1-1,0-1 0,-1 1 0,1-1 0,0 1 0,0-1 0,0 1 0,0-1 0,0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3:5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4225,'-1'0'181,"1"0"1,-1 0-1,1-1 1,0 1-1,-1 0 0,1 0 1,-1 0-1,1-1 1,0 1-1,-1 0 0,1-1 1,0 1-1,0 0 1,-1-1-1,1 1 0,0 0 1,0-1-1,-1 0 1,1 1-47,0 0 1,0 0 0,0 0-1,0-1 1,-1 1 0,1 0 0,0 0-1,0 0 1,0-1 0,0 1 0,0 0-1,0 0 1,0 0 0,0-1-1,0 1 1,0 0 0,0 0 0,0 0-1,0-1 1,0 1 0,0 0 0,0 0-1,0 0 1,0-1 0,0 1 0,0 0-1,0 0 1,0 0 0,1 0-1,-1-1 1,0 1 0,0 0 0,0 0-1,0 0 1,0 0 0,0 0 0,1-1-1,-1 1 1,0 0 0,0 0-1,0 0 1,16-4 330,1 2 1,-1 0-1,0 1 0,21 0 0,21 6 40,-40-3-255,27 1 1,208-24 1005,-147 9-971,-85 10-233,444-33 648,196 38-325,-225 4-255,395-21 310,-751 12-309,229-13 581,-294 14-659,0-1 1,26-6-1,-41 8-44,1 0-1,-1 0 1,0 0-1,1 0 1,-1 0-1,0 0 1,1-1-1,-1 1 1,0 0 0,1 0-1,-1 0 1,0 0-1,1-1 1,-1 1-1,0 0 1,1 0-1,-1 0 1,0-1-1,0 1 1,1 0-1,-1 0 1,0-1 0,0 1-1,0 0 1,1-1-1,-1 1 1,0 0-1,0-1 1,0 0-30,-1 1 1,1-1 0,0 1-1,-1-1 1,1 1 0,-1-1-1,1 1 1,-1 0 0,1-1-1,-1 1 1,1 0 0,-1-1-1,1 1 1,-1 0 0,1 0-1,-2-1 1,-9-3-1180,1 1 1,-2 1-1,-18-3 0,15 2 355,-59-9-1317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4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5 154 4289,'-1'0'96,"1"0"0,0-1 1,-1 1-1,1 0 0,0 0 0,0-1 0,-1 1 1,1-1-1,0 1 0,0 0 0,-1-1 1,1 1-1,0 0 0,0-1 0,0 1 0,0-1 1,0 1-1,-1-1 0,1 1 0,0 0 0,0-1 1,0 1-1,0-1 0,0 1 0,0-1 1,1 0-1,-1 1 20,0-1 1,1 1-1,-1-1 1,1 1 0,-1-1-1,1 1 1,-1-1-1,1 1 1,-1-1-1,1 1 1,0 0-1,-1-1 1,1 1 0,0 0-1,0-1 1,6-1 623,0 1 0,13-2 0,-14 2-402,0 0-73,50-7 2624,87-2 0,367 7-347,-312-1-2371,863-23 45,-173 2-134,-845 24-76,197-6 25,-4-17 35,-207 20-51,-9 1 23,26-7 0,-62 9-50,-80 11-2514,57-4 1742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1302 1 5705,'0'0'106,"0"0"-1,0 0 1,0 0-1,0 0 1,0 0-1,0 0 0,0 0 1,0 0-1,0 0 1,0 0-1,-1 0 1,1 0-1,0 0 1,0 0-1,0 0 1,0 0-1,0 1 1,0-1-1,0 0 0,0 0 1,0 0-1,0 0 1,0 0-1,0 0 1,0 0-1,0 0 1,0 0-1,0 0 1,0 0-1,0 0 0,0 0 1,0 0-1,-1 0 1,1 0-1,0 0 1,0 0-1,0 0 1,0 0-1,0 0 1,0 0-1,0 0 1,0 0-1,0 0 0,0 0 1,0 0-1,0 0 1,0 0-1,0 0 1,0 0-1,0 0 1,-1 0-1,1-1 1,0 1 256,0 0 1,-1 0-1,1 0 1,-1 0-1,1 0 1,-1 0-1,1 0 1,0 0-1,-1 0 1,1 0 0,-1 0-1,1 0 1,0 1-1,-1-1 1,1 0-1,-1 0 1,1 0-1,0 0 1,-1 1-1,1-1 1,0 0-1,-1 0 1,1 1 0,0-1-1,-1 0 1,1 1-1,-23 24 281,-116 92 339,72-62-708,-274 266 365,197-179-487,121-120-128,-167 166 131,17 11-113,110-105-76,-5 6-996,65-97 743,1 0 1,-1 0-1,0 0 0,0 0 1,0 0-1,0-1 0,0 1 0,-1-1 1,1 0-1,-8 4 0,10-6 160,-1 0-1,0 1 1,0-1-1,1 0 1,-1 0-1,0 0 1,-3 0-1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8818,'-1'5'467,"0"-1"-1,0 1 1,-1 0-1,0-1 1,0 1 0,0-1-1,0 0 1,-1 0 0,-4 6-1,-5 8 226,-86 151 2584,82-140-2255,-21 53 0,33-71-872,1-1 0,0 0 0,1 1 0,0-1 0,1 1 0,0-1 0,0 1 0,1 0 0,2 16 0,-1-22-117,0 0 0,0 0-1,1 0 1,0 0-1,0-1 1,0 1-1,0-1 1,1 1-1,-1-1 1,1 0-1,0 0 1,5 5-1,-3-5-8,0 0-1,0 0 1,0 0 0,1 0-1,0-1 1,-1 0 0,1 0-1,11 3 1,-5-3-3,1 0 0,0-1 1,0 0-1,0-1 0,0 0 1,0-1-1,0-1 0,26-3 1,-22 0-211,-1-1 0,0-1 0,15-6 1,1-1-714,11-1 292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9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 8666,'-4'-2'3943,"9"11"-2053,0 14-1021,-1-1 0,-2 1 0,0 0-1,-2 26 1,0-26-501,-9 365 2288,1-132-1922,7-182-614,-5 169 152,1-165-235,5-73-99,-1 1 0,0-1 0,-2 8 0,-1-3-2821,4-9 2647,1-11-4181,-1-19 1870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10250,'7'13'2158,"12"26"1629,20 52-428,-9-9-1463,-24-68-1610,1-1-1,0 1 0,16 21 0,-21-32-267,0 0 0,0-1 0,0 0 0,0 1 0,1-1 0,-1 0 0,1 0 0,-1-1 0,1 1 0,0 0-1,-1-1 1,1 1 0,0-1 0,0 0 0,0 0 0,0 0 0,0-1 0,0 1 0,0-1 0,1 1 0,-1-1 0,0 0-1,0 0 1,0-1 0,0 1 0,0 0 0,6-3 0,0 0 0,0 0-1,-1-1 1,1 0-1,-1-1 1,1 0-1,-1 0 1,-1-1 0,1 0-1,6-7 1,10-12-348,25-33 0,-24 28-646,9-14-830,2-6 671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7858,'-9'-4'3009,"7"3"-829,4 5-639,2 3-923,30 59 1674,177 363 1395,-135-261-3024,3 7-117,-52-121-308,41 60 0,8-14-143,-56-75-647,-28-41-2858,-3-12 2219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5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25 149 6737,'17'-18'1316,"14"-17"3214,-31 35-4435,0 0-1,0 0 1,1-1 0,-1 1 0,0 0 0,0-1-1,0 1 1,0 0 0,1 0 0,-1-1 0,0 1 0,0 0-1,0-1 1,0 1 0,0 0 0,0-1 0,0 1-1,0 0 1,0-1 0,0 1 0,0 0 0,0-1 0,0 1-1,0 0 1,0-1 0,-1 1 0,1 0 0,0-1 0,0 1-1,0 0 1,0 0 0,0-1 0,-1 1 0,-11-9 3102,11 10-3054,0-1 0,0 0-1,0 0 1,0 0 0,1 0 0,-1 1-1,0-1 1,0 0 0,0 1 0,0-1 0,0 1-1,1-1 1,-1 1 0,0 0 0,0-1-1,1 1 1,-1-1 0,1 1 0,-2 1-1,1 0 6,-9 7 199,7-7-305,1 0 0,-1 0 0,1 0 0,0 0 0,0 1 0,0-1 0,0 1 0,1-1 0,-1 1 0,1 0 0,-1-1 0,0 5 0,0-1-24,0 1 1,1-1 0,0 1 0,1-1 0,0 1-1,0 0 1,0-1 0,1 1 0,-1-1 0,2 1-1,-1-1 1,1 1 0,0-1 0,0 0 0,1 0-1,-1 0 1,1 0 0,1 0 0,4 7 0,-6-11-23,-1 0 0,0 0 0,1 0 0,-1-1 1,1 1-1,0 0 0,0-1 0,-1 1 1,1-1-1,0 1 0,0-1 0,0 0 0,1 0 1,-1 0-1,0 0 0,0 0 0,1 0 0,-1-1 1,0 1-1,1-1 0,-1 1 0,0-1 1,1 0-1,2 0 0,2-1-2,-1-1 0,1 1 0,-1-1-1,0 0 1,0 0 0,1-1 0,-2 0 0,1 0 0,0-1 0,-1 1-1,1-1 1,-1 0 0,0-1 0,0 1 0,-1-1 0,1 0 0,3-6 0,-2 2 10,0 0 1,0 0 0,-1 0 0,-1 0 0,0-1 0,0 0-1,0 0 1,-2 0 0,1 0 0,1-13 0,-4 18 8,1 0 0,-1 0 0,0 1 0,-1-1 0,1 0 0,-1 0 0,0 0 0,-2-7 0,1 9 2,1-1 0,-1 1 0,0 0-1,0 0 1,0 0 0,0 0 0,-1 0-1,1 0 1,-1 1 0,1-1 0,-7-3-1,5 3 3,-1 0-1,1 1 0,-1-1 0,0 1 1,0 0-1,0 1 0,-1-1 1,1 1-1,-6-1 0,7 1-13,1 1 1,-1 0-1,1 0 0,-1 0 0,1 0 0,-1 1 1,1-1-1,-1 1 0,1 0 0,0 0 0,-1 0 1,1 1-1,0-1 0,0 1 0,0-1 1,-3 4-1,0-1-143,1 2 1,0-1-1,0 0 1,1 1 0,0 0-1,0 0 1,0 1-1,-5 10 1,-1 9-293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8 13171,'-1'0'251,"1"-1"1,0 1-1,0-1 1,0 1-1,-1 0 0,1-1 1,0 1-1,-1-1 1,1 1-1,0 0 1,-1-1-1,1 1 0,0 0 1,-1 0-1,1-1 1,0 1-1,-1 0 1,1 0-1,-2-1 0,-10 0 1499,8 2-1596,0 0 0,1-1 1,-1 2-1,-5 1 0,3 0 38,0 0-1,1 1 0,-1 0 0,1 0 0,0 0 0,-8 8 1,6-5 0,-17 18-1,0 1 0,2 1 0,1 1 0,1 0 0,2 2 0,1 1 0,1 0 0,-17 48 0,31-74-184,0 1 0,1-1-1,-1 0 1,1 1 0,0-1-1,1 0 1,-1 1-1,1-1 1,1 11 0,-1-13-9,1 0 1,0 0-1,0 0 1,1 0-1,-1 0 1,0 0 0,1-1-1,0 1 1,-1 0-1,1-1 1,0 1-1,1-1 1,-1 0-1,0 0 1,1 0-1,-1 0 1,1 0 0,3 1-1,4 3-11,0-1 0,0-1 0,1 0 0,-1-1 0,1 0-1,0 0 1,0-1 0,0-1 0,13 1 0,14-1-4,45-5 1,-80 4 16,91-7 2029,-26 2-1169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10986,'58'55'4217,"-22"-30"-2856,8 6-41,3 6-96,6-4-88,3-2-271,2-3-129,8-4-168,-9-2-96,-9-3-176,-6-4-72,-14-14-112,-4-2-40,-13-15-520,1-7-544,-10-16-1713,-10-15-784,2-18 2057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 9146,'-1'0'280,"-8"-3"1651,1 1 0,-13-7 0,31 18 2665,59 54-3654,21 19-329,135 86 110,-96-75-530,226 152 269,285 130 830,-464-274-889,187 91 211,-342-183-586,315 159 495,-320-158-600,-10-6-679,1 0 0,-1 0 0,14 5 0,-20-9 736,0 0-1,0 0 0,0 0 1,0 0-1,0 0 0,0 0 1,0 0-1,0 0 0,0 0 1,0 0-1,0 0 0,1 0 1,-1 0-1,0-1 0,0 1 1,0 0-1,0 0 0,0 0 0,0 0 1,0 0-1,0 0 0,0 0 1,0 0-1,0 0 0,0 0 1,0 0-1,0 0 0,0 0 1,0 0-1,0 0 0,0 0 1,0 0-1,0 0 0,0-1 1,0 1-1,0 0 0,0 0 0,0 0 1,0 0-1,0 0 0,0 0 1,0 0-1,0 0 0,0 0 1,0 0-1,0 0 0,0 0 1,0 0-1,0 0 0,0-1 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12227,'0'5'882,"1"-1"1,-1 0 0,1 0 0,2 7-1,7 14 227,-1-10-921,14 17 0,-23-32-178,10 14 230,1-1 0,1-1 1,0 0-1,17 12 0,57 36 505,-33-25-246,-45-29-348,-1-1-1,1 1 0,-1 1 1,0 0-1,0 0 0,-1 0 1,0 1-1,9 13 1,-13-17-72,0 1 1,0-1-1,0 1 1,-1 0 0,0 0-1,0 0 1,0 0-1,0 0 1,-1 0 0,1 0-1,-1 0 1,-1 0 0,1 0-1,-1 0 1,0 0-1,0 0 1,0-1 0,-3 8-1,-2 0 7,1 0 0,-2-1 0,0 0-1,0 0 1,-1 0 0,0-1-1,-13 12 1,-5 3 132,-43 31 0,43-38-1035,-40 23 0,51-33 332,0-1 0,-1-1 0,0 0 0,-22 5-1,-2-5-650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20 139 4665,'-10'-6'2442,"1"1"-400,8 4 296,5 3 1620,-3-2-3946,5 2 428,0 1 1,-1 0-1,9 5 0,-7-4-310,3 3 107,1 0 0,-1 0 0,0 1 0,0 0-1,11 13 1,-14-13-63,63 64 1162,-60-63-1143,-1-1 0,2 0-1,-1-1 1,1 0 0,20 9-1,-27-14-132,0-1-1,0 0 0,0 0 1,1 0-1,-1 0 0,0 0 1,1-1-1,-1 0 1,0 0-1,1 0 0,-1-1 1,0 1-1,0-1 0,1 0 1,-1 0-1,0-1 0,0 1 1,0-1-1,0 0 1,0 0-1,6-5 0,1-1 76,0-1-1,-1-1 1,0 0 0,0 0-1,10-16 1,2-3 118,26-46 1,-38 56-427,0-1 0,-1 0 0,10-37 0,-18 55 27,-1-1-1,1 0 1,-1 1 0,0-1 0,1 0 0,-2-4 0,1 5 78,0 1 1,-1 0-1,1-1 0,-1 1 1,1 0-1,-1 0 1,1-1-1,-2-1 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2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75 2024,'4'-2'9891,"4"-7"-7486,-6 4 1112,-2 4-3422,0 0-1,1 0 1,-1-1-1,0 1 1,0 0-1,0-1 1,0 1-1,0-1 1,0 1 0,0 0-1,0-1 1,0 1-1,-1 0 1,1-1-1,0 1 1,-1 0-1,1 0 1,-1-1-1,0 1 1,1 0-1,-1 0 1,0 0 0,0 0-1,0 0 1,0 0-1,-1-1 1,-2-1 14,0 0 0,-1 1 0,1 0 0,-1 0 0,1 0 0,-1 1 0,-7-2 0,4 1-25,0 0 0,-1 1 0,-8-1 0,13 2-49,0 0 0,0 1 0,0-1 0,0 1 0,0-1 0,0 1 0,0 1 0,0-1 0,0 0 0,-5 4 0,-1 1-4,0 1 0,1 0-1,0 1 1,0 0-1,1 0 1,0 1-1,0 0 1,1 0 0,0 1-1,1 0 1,0 0-1,0 0 1,1 1-1,1 0 1,0 0 0,-5 21-1,7-23-20,1 1-1,0 0 1,0 0-1,1 0 0,0 0 1,0 0-1,1 0 1,5 18-1,-4-20 4,1 0-1,0 0 0,0-1 1,1 1-1,0-1 1,0 0-1,1 0 0,0-1 1,0 1-1,0-1 0,11 9 1,-7-7-7,1-1 0,1 1 0,-1-2 0,1 1 0,0-2 0,1 1 0,0-1 0,-1-1 1,18 4-1,-19-6-7,0 0 1,0-1 0,-1 0-1,1-1 1,0 0-1,0-1 1,0 0 0,0 0-1,0-1 1,-1 0 0,1-1-1,13-5 1,-13 3 23,0 0 1,0-1-1,0 0 1,0 0-1,-1-1 1,0-1-1,0 1 1,-1-1-1,0-1 1,12-16-1,-16 20 27,-1-1 1,1-1-1,-1 1 0,0 0 0,-1-1 0,1 0 1,-1 1-1,0-1 0,-1 0 0,0 0 0,0 0 1,0 0-1,-1 0 0,0 0 0,-1 0 0,1 0 1,-1 0-1,-4-13 0,3 15 16,0-1 0,0 1 0,-1 0 0,0 0-1,0 0 1,0 0 0,-1 0 0,1 1 0,-1 0 0,0-1 0,0 1 0,-1 1-1,1-1 1,-1 1 0,0-1 0,-8-3 0,-6-2 62,0 1 0,-1 1 1,-24-5-1,38 10-129,2 1-74,-38-9 192,38 10-398,0-1-1,0 1 1,0 0 0,0 0 0,0 1-1,0-1 1,0 1 0,-5 1 0,8-2 269,1 0 0,0 0 0,0 0 0,0 0 0,0 0 0,0 1 0,0-1 1,0 0-1,0 0 0,-1 0 0,1 0 0,0 0 0,0 0 0,0 0 0,0 0 0,0 1 1,0-1-1,0 0 0,0 0 0,0 0 0,0 0 0,0 0 0,0 0 0,0 0 0,0 1 1,0-1-1,0 0 0,0 0 0,0 0 0,0 0 0,0 0 0,0 0 0,0 1 0,0-1 1,0 0-1,0 0 0,0 0 0,0 0 0,0 0 0,0 0 0,0 0 0,0 1 0,1-1 1,-1 0-1,0 0 0,0 0 0,7 12-460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8 9850,'0'0'331,"0"-1"0,-1 1-1,1-1 1,0 1 0,0-1 0,-1 1-1,1 0 1,-1-1 0,1 1 0,0-1 0,-1 1-1,1 0 1,-1-1 0,1 1 0,-1 0-1,1 0 1,0-1 0,-1 1 0,1 0 0,-2 0-1,2 0-109,-1 0 0,0 0-1,0 0 1,1 0-1,-1 0 1,0 0 0,0 0-1,1 0 1,-1 0-1,0 1 1,0-1 0,1 0-1,-2 1 1,-3 3-67,0-1 0,0 1 0,-6 7 0,-3 2 570,-19 16-427,1 2 0,1 2 1,2 0-1,-35 52 1,-31 53-505,89-132-622,6-6 782,0 0 0,0 1 0,0-1 0,0 0-1,0 0 1,0 0 0,0 0 0,0 0 0,0 0 0,0 0 0,0 0 0,0 0 0,0 0 0,-1 1 0,1-1 0,0 0 0,0 0 0,0 0 0,0 0 0,0 0 0,0 0 0,0 0 0,0 0 0,0 0 0,-1 0 0,1 0 0,0 0 0,0 0 0,0 0 0,0 0 0,0 0 0,0 0 0,0 0 0,-1 0-1,1 0 1,0 0 0,0 0 0,0 0 0,0 0 0,0 0 0,0 0 0,0 0 0,0-1 0,-1 1 0,1 0 0,0 0 0,0 0 0,0 0 0,0 0 0,0 0 0,0 0 0,0 0 0,0 0 0,0 0 0,0-1 0,0 1 0,0-11-1256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10210,'0'-1'163,"0"1"0,0 0 1,0-1-1,0 1 0,0-1 0,0 1 0,0 0 0,0-1 0,1 1 0,-1 0 1,0-1-1,0 1 0,0 0 0,0-1 0,0 1 0,1 0 0,-1-1 0,0 1 1,0 0-1,0-1 0,1 1 0,-1 0 0,0 0 0,0-1 0,1 1 0,-1 0 1,0 0-1,1 0 0,-1-1 0,0 1 0,1 0 0,0 0 0,0 0 38,0 0-1,0 0 1,0 0-1,0 0 1,1 0-1,-1 0 1,0 1-1,0-1 0,0 0 1,0 1-1,1 0 1,3 2 287,0-1 0,0 1 1,0 1-1,6 5 0,52 61 2209,9 8-1702,19 7-504,-78-72-662,21 27 1,-23-26-1678,-10-12-194,2-4 798</inkml:trace>
  <inkml:trace contextRef="#ctx0" brushRef="#br0" timeOffset="1">522 212 10898,'0'13'4329,"8"-1"-2320,-1 3-129,-1 3-48,-6-2-143,0 4-705,0 4-344,0-9-336,0 1-128,2-6-144,-1-2-80,3-4-992,1-4-776,5-9 1104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 5865,'-29'-34'10656,"28"34"-7676,5 8-2726,16 31 210,36 65 325,178 271 625,-154-250-1052,41 54 158,-100-152-436,2-1 0,38 35 0,58 35 93,-45-39-57,-34-25 178,57 35 0,-96-66-299,-1-1-1,0 0 0,0 0 1,0 0-1,1 0 1,-1 1-1,0-1 0,0 0 1,0 0-1,1 0 0,-1 0 1,0 0-1,0 0 1,1 0-1,-1 0 0,0 1 1,0-1-1,1 0 1,-1 0-1,0 0 0,0 0 1,1 0-1,-1-1 1,0 1-1,1 0 0,-1 0 1,0 0-1,-1-6-339,-10-10-941,5 8 7,-1 0 1,0 1-1,-11-9 0,16 14 960,-1 1-1,0-1 0,1 1 0,-7-3 0,9 4 312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10018,'0'2'414,"0"0"-1,0 0 1,1 1-1,-1-1 1,1 0-1,-1 0 1,1 1-1,0-1 1,0 0-1,0 0 1,0 0-1,0 0 1,3 3-1,0-1-10,-1-1 0,1 1 1,0-1-1,-1 0 0,1 0 0,5 3 0,5 1 225,-1-1 0,1 0 0,18 5 0,10 1 353,43 6 1,-77-17-878,1 0 1,-1 0-1,1-1 1,-1 0-1,1 0 1,-1-1 0,10-2-1,-13 2-64,-1 0 1,1-1-1,-1 0 0,1 0 1,-1 0-1,0 0 1,0-1-1,0 1 0,0-1 1,-1 0-1,1 0 0,-1-1 1,1 1-1,2-5 0,15-23 126,24-48 0,-34 57-216,-5 9-554,0 0 0,-1-1 0,5-19 0,-6 19-496,2-8-15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9266,'0'0'150,"0"0"0,0 0 0,0 0 0,0 1 1,0-1-1,0 0 0,0 0 0,0 0 0,0 0 0,0 0 0,0 0 1,0 0-1,0 1 0,0-1 0,1 0 0,-1 0 0,0 0 0,0 0 0,0 0 1,0 0-1,0 0 0,0 0 0,0 1 0,0-1 0,1 0 0,-1 0 0,0 0 1,0 0-1,0 0 0,0 0 0,0 0 0,0 0 0,0 0 0,1 0 0,-1 0 1,0 0-1,0 0 0,0 0 0,0 0 0,0 0 0,0 0 0,1 0 0,-1 0 1,0 0-1,0 0 0,0 0 0,0 0 0,0 0 0,0 0 0,1 0 1,-1-1-1,0 1 0,0 0 0,0 0 0,0 0 0,0 0 0,0 0 0,0 0 1,0 0-1,0 0 0,0 0 0,1-1 0,1 15 1646,-1 29-675,-8 125 431,-71 453 16,74-582-1578,4-22-175,-2 0-1,0 0 1,-2 0-1,-9 30 1,12-45-223,1 0 1,-1 0 0,-1-1 0,1 1-1,0 0 1,0-1 0,-1 1-1,1-1 1,-3 2 0,3-6-980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50 9914,'-61'-35'3488,"37"23"-773,12 10 690,11 2-2565,13 4 40,-10-3-861,3 0 26,-1 1-1,1 0 0,-1 0 0,1 0 0,-1 0 0,6 4 0,138 123 721,-98-83-562,-11-10-71,224 195 415,-152-144-471,-27-26 18,3-4 0,137 69-1,-184-107-41,321 170 761,-313-159-690,-1 2 0,-2 1-1,-2 3 1,-1 2 0,44 49 0,-90-89-1368,4 1 1108,-1 1-1,0 0 1,1-1-1,-1 1 1,1-1-1,-1 1 0,1-1 1,-1 1-1,0-1 1,1 0-1,-1-1 1,-6-19-4358,-4-6 1832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9178,'7'30'4373,"-5"-19"-3360,1 0 0,5 14 0,61 167 4576,-66-181-5463,1 0-1,0-1 0,1 1 0,0-1 1,1 0-1,0-1 0,1 1 0,0-1 0,12 13 1,-17-21-115,0 1 1,0 0 0,1-1 0,-1 1-1,1-1 1,-1 0 0,1 0 0,-1 0-1,1 0 1,0 0 0,-1-1 0,1 1-1,0-1 1,0 0 0,-1 0 0,1 0-1,0 0 1,0 0 0,-1 0 0,1-1-1,0 1 1,0-1 0,-1 0 0,1 0-1,3-2 1,3-1 5,-1 0-1,1-1 1,-1-1 0,-1 1-1,15-14 1,1-3 41,0-2 1,27-38-1,-29 33 1429,-3 8-732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3 8770,'2'-3'3809,"-2"3"-2001,-3 13 168,-8 3 9,-7 14-377,-6 10-383,-8 9-617,1 7-120,-6-3-152,0-5-80,2-8-152,-4-7-48,11-8-400,2-6-448,5-14-1345,5-7 1457,5-16 56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3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9562,'12'-17'4001,"-6"20"-1905,5 7-335,5 13 39,0 6-112,8 12-423,-1 3-337,-2 2-440,-6-7-128,-7-4-184,-4-6-72,8-3-200,5-2-384,0-6-1480,-3-9-713,6-11 1489</inkml:trace>
  <inkml:trace contextRef="#ctx0" brushRef="#br0" timeOffset="1">429 264 8986,'10'0'1366,"1"1"0,-1-1 0,1 2 0,-1-1 1,13 5-1,-21-6-1189,1 1 1,-1 0 0,1 0-1,-1 1 1,0-1-1,0 0 1,0 1 0,0-1-1,0 1 1,0 0 0,3 3-1,-4-3-121,0 0 0,0-1 0,0 1 0,0 0 0,-1 0 0,1 0 0,-1 0 0,1-1 0,-1 1 0,0 0 0,1 0 0,-1 0 0,0 0 0,0 0 0,0 0 0,-1 0 0,0 3 0,-3 8 56,-1 0 1,0 0 0,-1-1-1,0 0 1,-10 13 0,6-7 228,9-17-316,1-1-1,0 0 1,-1 0-1,1 1 1,0-1-1,0 0 1,0 1-1,-1-1 1,1 0-1,0 1 1,0-1-1,0 0 1,0 1-1,0-1 1,0 0-1,0 1 1,0-1-1,0 0 1,0 1-1,0-1 1,0 1-1,0-1 1,0 0-1,0 1 1,0-1-1,0 0 1,0 1-1,0-1 1,0 0-1,0 1 1,1-1-1,-1 0 1,0 1-1,0-1 1,0 0-1,1 0 1,-1 1-1,0-1 1,0 0-1,1 0 1,-1 1-1,1-1 1,1 1 71,1-1 0,-1 1 0,0-1 0,1 1 1,4-1-1,0 1-166,3-1 110,8 2 67,0-1 1,0-1 0,30-3-1,-5-4-605,-32 1 271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12115,'-2'0'4385,"1"0"-3457,0 0-816,-1 0 88,1 0-1528,0 0 1039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10658,'25'1'4177,"-19"7"-2528,-1-4-569,-5 1-80,5 2-120,-7-4-352,2 2-880,10-2-1904,0-1 1536</inkml:trace>
  <inkml:trace contextRef="#ctx0" brushRef="#br0" timeOffset="1">245 10 11779,'-2'5'4312,"2"2"-3343,2-2-169,2-2-296,-4-3-728,0 0 104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5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1321 1 10650,'-2'0'369,"1"0"-1,0 1 0,0-1 1,0 0-1,0 1 0,0-1 1,0 1-1,0-1 0,0 1 1,0 0-1,0-1 1,0 1-1,0 0 0,0-1 1,1 1-1,-1 0 0,0 0 1,0 1-1,-12 19 1007,6-7-720,-2-1 1,1 1-1,-2-2 1,-20 23-1,-53 41 493,35-33-716,-174 162 834,17-3-818,-7 6-328,126-130-112,-157 152-188,228-214-7,-39 37-1132,46-46 63,0-1 0,-16 10 1,8-8-171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11146,'-22'39'4919,"-5"23"-3266,14-28-792,-40 79 1138,34-79-1384,2 0-1,-14 41 1,29-69-539,0-1 1,1 1-1,0 0 0,0 0 1,1 0-1,-1-1 0,2 10 1,-1-12-52,0-1 1,1 1 0,-1 0 0,1-1 0,0 1 0,0 0 0,0-1 0,0 1 0,0-1 0,0 0 0,1 1 0,-1-1 0,1 0-1,0 0 1,-1 0 0,1 0 0,0 0 0,3 2 0,3 1 8,1-1-1,-1 1 1,1-2 0,0 1 0,0-1-1,0-1 1,0 1 0,1-2-1,-1 1 1,0-1 0,1-1-1,11 0 1,11-2 55,0-1 0,40-10-1,-35 3-353,-2 0 130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30 10754,'6'-10'3887,"-4"8"-3403,-1 1 1,0-1 0,0 1-1,0-1 1,0 0-1,0 1 1,0-1 0,-1 0-1,2-2 1,-13 14 2213,-63 73-1530,-68 97 0,137-172-1214,-56 75 261,51-70-531,-1-1-1,0-1 1,-1 0-1,-17 12 1,28-22 175,1-1 0,-1 1 1,0-1-1,1 1 0,-1-1 0,0 0 1,0 1-1,0-1 0,0 0 1,1 1-1,-1-1 0,0 0 1,-1 0-1,-9-4-1033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3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11466,'16'4'4697,"-3"10"-2704,3 9-577,-3 2 185,7 7-265,-4-1-192,7-1-560,3 2-128,2-4-176,-4-6-64,1-3-104,-1-4-40,-6 0-40,2-2-304,-8-2-960,1 2-816,-2-13 1159</inkml:trace>
  <inkml:trace contextRef="#ctx0" brushRef="#br0" timeOffset="1">695 391 8274,'1'-1'230,"0"0"1,0 0-1,0 0 1,0 0-1,0 0 1,0 0-1,0 0 1,0 0-1,-1 0 1,1 0-1,-1-1 1,1 1-1,0 0 1,-1 0 0,0-1-1,1 1 1,-1 0-1,0-1 1,0 1-1,0-1 1,0 1-1,0 0 1,0-1-1,0 1 1,0 0-1,-1-1 1,1 1-1,0 0 1,-1-1-1,1 1 1,-1 0-1,1-1 1,-1 1-1,0 0 1,0 0-1,0-1 1,-2-2 2,0 0 0,0 1 1,0-1-1,0 1 0,0 0 0,-1 0 0,0 1 1,1-1-1,-1 0 0,-6-2 0,6 4-162,0-1 0,-1 1 0,1 0 0,0 0 0,-1 1 0,1-1 0,0 1 0,-1 0 0,1 0 0,0 1 0,-1-1 0,1 1 0,0 0 0,-1 0-1,1 0 1,0 1 0,-5 2 0,3-2-26,1 1 0,-1 1-1,1-1 1,0 1-1,0 0 1,0 0 0,0 0-1,1 1 1,0-1-1,0 1 1,-5 8 0,4-5-21,1 1 0,0 0 1,0 0-1,1 0 1,0 1-1,1-1 1,0 1-1,0 0 1,1-1-1,0 11 0,1-14-11,1 1-1,-1-1 0,1 0 0,0 1 0,1-1 0,0 0 1,2 7-1,-2-9-3,0 0 0,0 0 1,0-1-1,1 1 1,-1-1-1,1 0 0,0 1 1,0-1-1,0 0 1,0-1-1,6 5 0,-7-6-6,1 1 0,-1-1-1,1 0 1,-1 0-1,1 0 1,0 0 0,-1 0-1,1 0 1,0-1-1,0 0 1,-1 1 0,1-1-1,0 0 1,0 0 0,3-1-1,-3 0 2,1 0-1,0 0 0,-1 0 1,0 0-1,1-1 1,-1 0-1,0 1 0,1-1 1,-1 0-1,0-1 1,3-2-1,1-2 4,-1 0 0,0-1 0,0 0 0,-1 0 0,0 0 0,0 0 1,-1-1-1,5-13 0,0-3-77,9-49 0,-6-8-410,1-117-1,-11 149 380,-1-2 211,-1 52-101,0 0 0,0 0 0,0 0 0,0 0 0,0 0 1,0 0-1,-1 0 0,1 0 0,0 0 0,0 0 0,0 0 0,0 0 1,0 0-1,0 0 0,0 0 0,0 0 0,0 0 0,0 0 0,0 0 0,0 0 1,0 0-1,0 0 0,0 0 0,0 0 0,0-1 0,0 1 0,0 0 1,0 0-1,0 0 0,0 0 0,0 0 0,0 0 0,0 0 0,0 0 1,-1 0-1,0 7 149,-4 22 280,1 1 0,2-1 0,2 54 0,18 92 926,-14-143-1120,1 3 103,15 61-1,-15-80-322,1 0-1,0-1 0,1 0 0,0 0 0,19 27 0,-17-31-107,-5-4-170,0-1 1,0 0 0,1-1-1,0 1 1,0-1 0,0 0-1,1 0 1,0-1 0,7 5 0,8 0-638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803 7 1744,'33'-6'1883,"-26"5"269,-7 1 33,0 0-206,-3 0 3503,-3 8-4361,-4 17-533,-1 0 0,-18 29-1,-164 253 2198,43-70-1986,97-150-511,-110 135 0,121-172-211,1 1 0,-44 76 0,30-26-486,53-96-2430,5-16 1783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11522,'4'2'556,"-1"1"-1,0-1 1,0 1-1,-1 0 0,1 0 1,0 0-1,-1 0 1,0 0-1,0 0 0,3 6 1,-1-3-1,0 1-1,9 10 1,-4-5-5,-3-4-278,1 0 0,0-1 0,0 0 0,1 0 0,0-1 0,14 9 0,57 26 303,-23-13-242,-45-22-234,0 0-1,0 1 0,0 1 1,14 13-1,-22-18-54,-1 0 0,1 0-1,-1 0 1,1 0 0,-1 1-1,0-1 1,-1 1 0,1-1-1,-1 1 1,1-1 0,-1 1-1,0 0 1,0 0 0,-1 0-1,1 0 1,-1 0 0,0 0-1,0-1 1,0 6 0,-2 0 68,1 0 1,-2-1 0,1 1-1,-1-1 1,0 1-1,-1-1 1,-8 13 0,-1-1 195,-25 31 0,17-28-191,-1-1-1,-1-1 0,0-1 1,-43 28-1,55-40-285,0-1 0,-1 0 0,0-1 0,-1-1 0,-15 6 0,25-10 4,0 0-1,0-1 0,0 1 1,0-1-1,0 0 0,0 0 0,-3 0 1,-14-6-654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7554,'-1'0'277,"-1"0"1,1 0 0,-1 0-1,1 0 1,-1 0 0,1 1-1,0-1 1,-1 0 0,1 1-1,-1-1 1,1 1 0,0-1-1,-1 1 1,1 0 0,-2 1-1,1-1-16,0 1 0,1 0-1,-1 0 1,1 0 0,-1 0-1,1 0 1,0 0 0,0 0-1,-2 3 1,-7 24 941,0 1 0,-5 31 0,8-32-745,2-12-132,0 1-1,2-1 0,0 0 1,2 1-1,-1 28 0,2-45-313,1 1 0,-1 0 0,1-1 0,-1 1 0,1-1 0,-1 1 0,1-1 0,0 1 0,0-1-1,-1 1 1,1-1 0,0 0 0,1 1 0,-1-1 0,1 1 0,2 3 10,-2-3-15,1 0-1,-1 0 0,0 0 0,1 0 0,-1 0 0,1-1 0,-1 1 0,1-1 0,0 1 0,0-1 0,4 1 0,-1 0 4,0-1-1,0 0 1,0-1-1,0 1 1,9-2-1,1 0-3,0-2-1,0 0 0,19-7 1,-9 1-430,34-17 0,-21 7 93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49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8282,'4'18'4049,"-13"-12"-881,-1-2-2031,6-3-385,2 0-128,4 2-256,-2-3-368,0 0-3185,0 0 2313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8:5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9362,'0'18'3601,"2"-11"-2257,-1 1-224,3-5-87,-1 1-249,-3-4-536,0 0-920,0 0 464</inkml:trace>
  <inkml:trace contextRef="#ctx0" brushRef="#br0" timeOffset="1">238 9 6985,'18'12'3305,"-16"-10"-1000,0 1-457,-1-2 8,-1-1-223,0 0-537,0 0-336,0 0-1448,0 0 528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244 143 6073,'-4'29'2293,"3"-24"-732,1-5-79,0 0 2182,1-8 716,1-6-4132,-1 0 0,0 0 0,-1 0 0,-2-18-1,2 29-218,-1-1 0,0 0-1,0 1 1,0 0 0,-1-1-1,1 1 1,-1 0 0,1-1 0,-1 1-1,0 0 1,-1 0 0,1 1-1,0-1 1,-1 0 0,0 1-1,1 0 1,-5-3 0,2 1 11,0 2 1,0-1 0,-1 0 0,1 1 0,-1 0 0,1 0 0,-1 1 0,-11-2 0,12 2-23,1 1 0,-1 0 0,0 0 0,1 0 0,-1 1 0,1-1 0,0 1 0,-1 0 0,1 1 1,0-1-1,-1 1 0,1 0 0,0 0 0,0 0 0,-7 5 0,7-3 3,-1 0-1,0 1 1,1-1-1,0 1 1,0 0-1,0 0 0,1 0 1,0 1-1,0-1 1,-5 13-1,4-6 8,0 0 0,0 1-1,1-1 1,1 1 0,0 0-1,1 0 1,0 0 0,1 0-1,0 0 1,4 24-1,-3-34-23,-1-1 0,1 1 0,0-1 0,0 1 0,0-1 0,0 0 0,0 0 0,1 1 0,-1-1 0,1 0 0,-1 0 0,3 2 0,-3-3-2,1 0-1,-1 0 1,1 0-1,0 0 1,-1 0-1,1 0 1,0-1-1,-1 1 1,1-1-1,0 1 1,0-1-1,-1 0 1,1 1-1,0-1 1,0 0-1,0 0 0,0 0 1,2-1-1,3 0 0,0-1-1,-1 1 0,1-2 0,0 1 0,-1-1 0,1 0 0,-1 0 0,0 0 0,8-7 1,-2 1 1,0-1 0,0-1 0,9-12 0,-11 11 5,0-1 0,-2 0 0,10-18 0,9-15 23,-27 46-29,0 0 0,0-1 0,0 1 0,0 0 0,1 0 0,-1-1 0,0 1 0,0 0 0,1 0 0,-1-1 0,0 1 0,0 0 0,1 0 0,-1-1 0,0 1 0,0 0 0,1 0 0,-1 0 0,0 0 0,1 0 0,-1-1 0,0 1 0,1 0 0,-1 0 0,0 0 0,1 0 0,0 0 1,-1 1 0,0-1-1,1 0 1,-1 0 0,0 1-1,0-1 1,1 0-1,-1 1 1,0-1 0,0 0-1,1 1 1,-1-1 0,0 1-1,0-1 1,0 0-1,0 1 1,1-1 0,-1 1-1,3 24 73,-3-22-59,2 23 249,1 1 0,2-1 0,0 0 0,2 0-1,15 39 1,-21-63-396,-1 0-1,1 0 1,0 0-1,0 0 1,0-1-1,0 1 0,0 0 1,1 0-1,-1-1 1,0 1-1,1-1 1,0 1-1,-1-1 1,1 0-1,0 1 1,-1-1-1,1 0 1,0 0-1,0 0 1,0 0-1,0-1 1,0 1-1,3 0 1,8-1-933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9194,'5'16'4129,"-7"-4"-1577,3 3-767,3-2 111,0 7-239,7 1-321,-3 7-544,-2-1-176,-2 5-232,4-4-136,-8-6-168,11 1-48,-3-12-552,-3-3-544,6-10-1841,-5-6 1785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62 7306,'24'-43'3912,"-24"34"-215,-1 2-1528,-3 5-137,-1 2-232,3 0-511,1 0-361,-7 32-456,-46 43-96,30-25-136,5-1-64,2-2-104,1-8-32,6-5-40,2-10-304,7-15-1024,2-8-1089,7-5 1417</inkml:trace>
  <inkml:trace contextRef="#ctx0" brushRef="#br0" timeOffset="1">1 33 11971,'0'8'4641,"1"12"-2873,6 4-24,7 11-55,4 5-273,-2 0-696,0-1-256,1-7-232,-4-4-88,3-3-112,2 0-360,-1-2-1008,0-6-873,0-2 1249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11490,'8'10'4641,"-10"-3"-2392,4 0-681,0-1-7,1 6-97,-2 6-480,-1-1-344,6 7-392,-1 3-96,-4-5-96,3 3-248,2-5-1048,-2-5-848,4-6 1199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93 14051,'-46'36'5017,"46"-30"-3937,1-4-71,9 2-89,4-2-56,9 2-424,6-2-192,4-3-152,2 4-24,-6-7-56,-1 2-392,-7-2-1184,-2-5-1081,-7-6 1505</inkml:trace>
  <inkml:trace contextRef="#ctx0" brushRef="#br0" timeOffset="1">185 0 11338,'-4'12'4945,"2"4"-2552,1 7-601,0 2-191,-1 6-513,2-2-360,2 0-496,-1-5-120,6-7-696,1-1-656,3-16 776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11522,'17'23'4577,"-13"-10"-2536,-4-1-449,7-1-304,-6-3-223,4 0-641,2-6-552,-5-2-1192,8-12 943</inkml:trace>
  <inkml:trace contextRef="#ctx0" brushRef="#br0" timeOffset="1">211 30 12291,'1'15'4697,"2"-3"-3257,-1-2-160,0-5-336,-1-5-584,11-8-368</inkml:trace>
  <inkml:trace contextRef="#ctx0" brushRef="#br0" timeOffset="2">453 0 9234,'9'30'4649,"-6"-12"-832,0-3-2497,2 2-112,-2-9-600,1-4-400,2-8 1129,0-9-1041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86 11755,'-4'7'5297,"9"5"-2953,-8-8-728,15 0-847,3 0-57,5 2 40,-1 4-136,-2-4-256,12-2-264,4-2-40,5-2-16,-1-4-200,-5-3-936,-11 2-784,-8 1 1079</inkml:trace>
  <inkml:trace contextRef="#ctx0" brushRef="#br0" timeOffset="1">152 1 12011,'-1'5'4737,"0"7"-2961,1 4-96,0 12-287,-3 5-321,3 6-664,0 3-176,7 0-152,3-5-48,-3-9-456,6-9-520,3-12-2553,11-9 2289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9762,'-1'-3'3754,"6"2"-2401,6 2-560,-6 1-540,0 0 1,-1 1-1,1-1 1,0 1-1,-1 0 0,0 0 1,7 5-1,26 32 549,16 22-405,-3 2 0,-2 3 1,-4 1-1,-3 3 1,-2 1-1,47 127 1,41 199 386,-21 9-173,-42-110-252,48 549 0,-81-236 439,-23-405-670,-12 456 76,3-626-195,-5 179 46,-21 362 32,24-532-26,3-27-1070,-4 22 0,4-39 940,0 0 1,0 0-1,0 1 0,0-1 0,0 0 1,0 0-1,0 0 0,0 0 0,0 0 0,-1 0 1,1 0-1,0 1 0,0-1 0,0 0 0,0 0 1,0 0-1,0 0 0,0 0 0,0 0 1,0 0-1,0 0 0,0 1 0,-1-1 0,1 0 1,0 0-1,0 0 0,0 0 0,0 0 1,0 0-1,0 0 0,0 0 0,-1 0 0,1 0 1,0 0-1,0 0 0,0 0 0,0 0 1,0 0-1,-1 0 0,-7-1-1590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150 148 8226,'1'0'235,"0"0"1,-1 0 0,1 0-1,0 0 1,0 0-1,-1 0 1,1 0 0,0 0-1,0 0 1,-1 0-1,1 0 1,0 0 0,-1-1-1,1 1 1,0 0-1,0-1 1,0 0 0,0 0-26,-1 0 0,1 0 0,-1 0-1,1 0 1,-1 0 0,0 0 0,0 0 0,1 0 0,-1 0 0,0 0 0,0 0 0,0 0 0,0-2 0,-7-66 2345,7 66-2477,0-1 1,0 0-1,-1 0 0,1 1 0,-1-1 1,0 1-1,0-1 0,0 1 0,-2-5 1,2 6-39,0 1 1,0 0-1,0-1 1,0 1-1,0 0 1,0 0-1,0 0 0,0 0 1,-1 0-1,1 0 1,0 0-1,-1 0 1,1 0-1,-1 1 1,1-1-1,-1 1 1,1-1-1,-1 1 1,1-1-1,-1 1 0,1 0 1,-1 0-1,-1 0 1,-1 0 35,1 0 0,-1 0-1,1 0 1,0 1 0,-1 0 0,1-1 0,0 1 0,-1 1 0,1-1-1,0 0 1,0 1 0,-4 2 0,2 0-1,1-1 1,0 1-1,0-1 0,0 1 0,0 1 1,1-1-1,-4 6 0,1 0 22,1-1 0,1 1 0,-1 1 0,1-1 0,1 0-1,0 1 1,-2 13 0,4-14-15,0 1 1,0-1-1,1 1 1,0-1-1,1 1 0,0-1 1,1 0-1,3 12 1,-4-19-68,0 0 1,0 1 0,0-1-1,1 0 1,-1-1 0,1 1-1,-1 0 1,1 0 0,0-1 0,0 1-1,1-1 1,-1 1 0,0-1-1,1 0 1,-1 0 0,1 0-1,0 0 1,-1-1 0,1 1-1,0-1 1,0 0 0,0 0-1,0 0 1,1 0 0,-1 0 0,0 0-1,0-1 1,0 0 0,5 1-1,-5-1-11,1-1 0,0 1 0,0-1 0,0 1 0,0-1 0,-1 0 1,1 0-1,0-1 0,-1 1 0,1-1 0,-1 0 0,7-4 0,-5 2-12,-1 0 1,1 0-1,-1-1 0,0 0 1,0 0-1,0 0 1,4-8-1,-1 1-56,0 0 0,-1-1 0,-1 0-1,0-1 1,6-23 0,3-9 0,-13 40 88,1 0 35,-2 6-57,0 0 0,0 0 1,0 0-1,0-1 0,0 1 1,1 0-1,-1 0 0,0 0 1,0 0-1,0 0 0,0 0 0,0 0 1,0 0-1,0 0 0,0-1 1,1 1-1,-1 0 0,0 0 1,0 0-1,0 0 0,0 0 1,0 0-1,0 0 0,1 0 1,-1 0-1,0 0 0,0 0 1,0 0-1,0 0 0,0 0 1,1 0-1,-1 0 0,0 0 1,0 0-1,0 1 9,0-1 0,1 1 0,-1 0 0,0-1 1,0 1-1,0-1 0,0 1 0,0-1 0,0 1 0,0-1 0,0 1 0,0-1 0,0 1 1,0-1-1,-1 1 0,1-1 0,0 1 0,0-1 0,-1 1 0,-1 7 107,3 45 495,-2-38-466,-1 7 127,1 23 0,1-39-263,0 0 0,1 1 1,0-1-1,0 0 0,1 0 0,0 0 0,0 0 0,4 7 0,-6-12-84,1 0-1,-1 0 0,1 0 1,-1 0-1,1-1 1,-1 1-1,1 0 0,0 0 1,-1-1-1,1 1 1,0-1-1,-1 1 0,1 0 1,0-1-1,0 1 1,0-1-1,0 0 0,0 1 1,1-1-220,0 0-1,0 0 1,0 0 0,0 0 0,0 0 0,-1 0 0,4-1 0,-3 0 126,19-4-1088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118 329 7970,'1'0'488,"0"1"0,1-1 0,-1 0 1,0 1-1,0-1 0,0 0 0,1 0 1,-1 1-1,0-1 0,0 0 0,0 0 0,1-1 1,-1 1-1,0 0 0,0 0 0,1 0 1,-1-1-1,2 0 0,-2 0-327,-1 0 1,1 0-1,0 1 1,-1-1-1,1 0 0,-1 0 1,1 0-1,-1 0 0,0 0 1,1 0-1,-1 0 1,0 0-1,0 0 0,0 0 1,0 0-1,0 0 1,0 0-1,0 0 0,0 0 1,0 0-1,0 0 0,0 0 1,-1-1-1,0-1-57,0 0-1,1 1 1,-2-1 0,1 0-1,0 1 1,0-1 0,-1 1-1,0 0 1,1 0-1,-1-1 1,0 1 0,0 0-1,0 0 1,0 1 0,-1-1-1,1 0 1,0 1-1,-4-3 1,3 3-79,1 0 0,0 0-1,-1 0 1,1 0 0,-1 0 0,0 0 0,1 1-1,-1-1 1,1 1 0,-1 0 0,0 0-1,1 0 1,-1 0 0,0 0 0,1 0 0,-1 1-1,0 0 1,1-1 0,-4 2 0,2 1-23,0-1 1,1 1 0,-1 0 0,1 0-1,0 0 1,0 0 0,0 1 0,0-1-1,1 1 1,-1 0 0,1-1 0,0 1-1,0 0 1,-2 8 0,1-2-13,0-1 0,1 1-1,0-1 1,1 1 0,-1 16 0,2-21-2,0-1 1,1 1 0,-1 0 0,1 0-1,0-1 1,0 1 0,1 0 0,2 7-1,-3-11 7,0 1-1,0-1 1,0 1-1,0-1 1,0 1-1,0-1 1,1 0-1,-1 1 0,0-1 1,1 0-1,-1 0 1,1 0-1,-1 0 1,1 0-1,-1-1 1,1 1-1,-1 0 1,1-1-1,0 1 1,0-1-1,-1 0 1,1 1-1,0-1 1,0 0-1,-1 0 1,4 0-1,-2-1 6,0 1 0,1-1 0,-1 1-1,0-1 1,0 0 0,0 0 0,0-1 0,0 1 0,-1 0 0,1-1-1,0 0 1,4-3 0,-3 1-4,0 0 1,-1 0-1,1-1 0,-1 1 1,0 0-1,5-10 0,-1-2-61,-1 0-1,0-1 1,5-28 0,-3 1-30,-2 0 1,-2 0 0,-2-1 0,-4-65 0,0 91 207,-1 14 19,1 7-38,-1 10 72,-4 31 105,2-1-1,2 0 1,2 1-1,6 67 1,-3-92-243,0 0 0,1-1 0,0 1 0,2-1 1,0 0-1,14 31 0,-17-44-95,1 0 1,-1 1-1,1-1 0,0 0 1,0 0-1,7 5 1,-9-8-23,0 0 0,1 1 1,-1-2-1,0 1 1,1 0-1,-1 0 0,1 0 1,0-1-1,-1 1 1,1 0-1,-1-1 0,1 0 1,0 1-1,-1-1 1,1 0-1,0 0 1,-1 0-1,1 0 0,0 0 1,-1 0-1,1-1 1,0 1-1,1-1 0,0-1-51,1 1-1,-1-1 1,0 0-1,0 0 1,4-4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 8730,'-9'-6'4969,"3"14"56,-6 6-2977,-3 9-447,-3 8-401,-4 7-488,3 3-240,-1 3-336,0-4-48,11-6-64,-5-9-184,13-13-968,2-4-888,-1-18 1191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12427,'4'12'4889,"5"8"-2905,3 4-31,3 7-193,7-1-240,-7 1-704,-2-3-303,5-8-233,-1 0-112,3-5-592,3-3-537,0-8-1279,1-6 1320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187 264 9354,'8'3'3255,"-7"-2"-1767,-2-1-109,-16-5 2802,-1 0-2721,-41-6 496,49 10-1808,1 0 1,-1 1-1,0 0 0,-12 2 0,20-2-136,0 0-1,0 1 1,1-1-1,-1 0 1,0 1-1,0 0 1,0-1-1,1 1 1,-1 0-1,0 0 1,1 0-1,-1 0 1,1 0-1,-1 1 1,1-1-1,0 0 1,-1 1-1,1-1 1,0 1-1,0-1 1,0 1-1,0 0 1,0-1-1,0 1 1,1 0-1,-1 0 1,1-1-1,-1 1 1,1 0-1,-1 3 1,1-2-18,0 1 1,0-1 0,1 0 0,-1 0 0,1 0-1,-1 1 1,1-1 0,0 0 0,0 0 0,1 0-1,-1 0 1,1-1 0,-1 1 0,1 0 0,0-1 0,0 1-1,2 2 1,-1-3-1,-1 1-1,0-1 0,1 0 1,-1 0-1,1 0 1,-1 0-1,1 0 1,0 0-1,0-1 0,0 1 1,0-1-1,0 0 1,0 0-1,0 0 1,1 0-1,-1-1 1,0 0-1,0 1 0,1-1 1,-1 0-1,0 0 1,1-1-1,-1 1 1,0-1-1,6-1 0,-6 1-4,0 0-1,0-1 0,0 1 0,0-1 0,0 0 0,0 0 1,0 0-1,0 0 0,-1 0 0,1-1 0,-1 1 0,0-1 0,0 0 1,0 1-1,0-1 0,0 0 0,2-5 0,0-1-57,0 0-1,-1 0 0,0-1 1,0 1-1,1-12 1,0-1-71,10-89-256,-13 97 413,-1 0 0,0 0 0,-1 0-1,-1 0 1,-6-26 0,3 27 139,3 21 126,1-1 0,0 12 1,-2 41 417,8 78 0,-4-127-695,1 1 0,0 0-1,0-1 1,2 1 0,-1-1-1,1 0 1,1 0 0,0 0 0,0-1-1,1 1 1,1-1 0,10 12-1,-15-19-319,1 0 0,-1 0-1,1-1 1,0 0-1,0 1 1,0-1 0,0 0-1,1 0 1,-1-1-1,0 1 1,1-1 0,-1 1-1,5 0 1,24 5-1475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54 341 4961,'-2'0'357,"-21"8"3361,22-7-3427,0-1-1,0 1 1,0-1 0,0 1-1,0 0 1,0-1 0,0 1-1,0 0 1,1-1 0,-1 1 0,0 0-1,0 0 1,1 0 0,-1 0-1,0 0 1,1 0 0,-2 2-1,2-3-174,0 0 0,0 1 0,0-1-1,0 0 1,0 1 0,0-1-1,0 0 1,-1 1 0,1-1 0,0 0-1,0 1 1,0-1 0,0 0-1,-1 0 1,1 1 0,0-1 0,-1 0-1,1 0 1,0 1 0,0-1-1,-1 0 1,1 0 0,0 0 0,-1 1-1,1-1 1,0 0 0,-1 0-1,1 0 1,0 0 0,-1 0 0,1 0-1,0 0 1,-1 0 0,1 0-1,0 0 1,-1 0 0,1 0 0,-1 0-1,1 0 1,0 0 0,-1 0-1,1-1 1,0 1-98,-1 0-1,1 0 0,0 0 1,0 0-1,0 0 1,0 0-1,0 0 1,0 0-1,0 0 0,0 0 1,0-1-1,0 1 1,0 0-1,0 0 1,0 0-1,0 0 1,0 0-1,0 0 0,0 0 1,0 0-1,0 0 1,0 0-1,0-1 1,0 1-1,0 0 0,0 0 1,0 0-1,0 0 1,0 0-1,0 0 1,0 0-1,0 0 0,0 0 1,0 0-1,0 0 1,0-1-1,1 1 1,-1 0-1,0 0 1,0 0-1,0 0 0,0 0 1,0 0-1,0 0 1,0 0-1,0 0 1,0 0-1,0 0 0,0 0 1,0 0-1,1 0 1,6-6 53,-7 6-69,0 0 1,8-6 60,14-13 1,29-34 8,51-50 12,-58 64-58,93-90 89,-130 122-283,-3 2 353,-15 5-6126,1 1 4697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8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8850,'0'-1'156,"0"1"1,-1 0-1,1 0 1,0 0-1,0 0 0,0 0 1,0 0-1,-1 0 1,1-1-1,0 1 1,0 0-1,0 0 1,0 0-1,0 0 0,0-1 1,0 1-1,-1 0 1,1 0-1,0 0 1,0 0-1,0-1 0,0 1 1,0 0-1,0 0 1,0 0-1,0-1 1,0 1-1,0 0 0,0 0 1,0 0-1,0-1 1,5-4 1453,11-2-402,0 4-679,-1 0 0,0 1-1,1 0 1,-1 1 0,22 2-1,-15 1-352,-1 0 1,1 2-1,27 8 0,-38-9-84,-1 0 0,0 1-1,1 1 1,-2 0 0,1 0 0,12 9-1,-18-11-26,0 0 0,-1 1-1,1-1 1,-1 1 0,0 0-1,0 0 1,0 0 0,0 0-1,-1 0 1,0 1 0,0-1-1,0 1 1,0-1 0,-1 1-1,1 0 1,0 8 0,-2-1 54,0 0 1,-1 0-1,0 0 0,-1 0 1,0 0-1,-1-1 1,-5 13-1,3-5-47,3-12-98,2-4 4,-1 0 0,0 0-1,0 0 1,0 0 0,-1 0 0,-1 4 0,2-7-73,1 1-1,0-1 1,-1 1 0,1-1-1,-1 1 1,1-1 0,-1 1-1,1-1 1,-1 0 0,0 1-1,1-1 1,-1 0 0,1 0-1,-1 0 1,0 1 0,1-1-1,-1 0 1,0 0 0,1 0-1,-1 0 1,1 0 0,-1 0-1,0 0 1,1 0 0,-1 0-1,0 0 1,1 0 0,-1-1-1,0 1 1,1 0 0,-1 0-1,1-1 1,-1 1 0,1 0-1,-1-1 1,0 1-1,0-1 1,-12-8-1153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0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 4009,'0'0'2859,"-2"-1"5713,-7 0-5459,-2 0-2695,0 0-1,0 1 1,0 0-1,-19 4 0,27-4-369,0 1 0,0 0 0,1 0 0,-1 0 0,1 0 0,-1 0 0,1 0 0,-1 1 0,1-1 0,0 1 0,0 0 0,0 0 0,0 0 0,0 0 0,-2 2 0,-1 2 29,-1 1-10,0 1 0,0 0 0,1 1 0,0-1 0,0 1 0,1 0 0,0 1 1,0-1-1,1 1 0,1-1 0,0 1 0,0 0 0,1 0 0,0 0 0,0 11 1,2-7-27,-1 1 0,2-1 1,0 0-1,1 0 0,0 0 0,1 0 1,1 0-1,0-1 0,13 25 1,-15-33-38,0 0 1,1 0 0,0 0 0,0 0-1,0 0 1,0-1 0,1 0 0,0 0 0,0 0-1,0-1 1,0 1 0,0-1 0,1 0-1,10 3 1,-10-4-2,1 0 0,-1-1 0,0 0-1,1-1 1,-1 1 0,1-1 0,0 0-1,-1-1 1,1 0 0,-1 0 0,0 0 0,1 0-1,-1-1 1,7-3 0,-2 0-4,-1 0 0,1 0 0,-1-1 0,0 0-1,-1-1 1,0 0 0,0-1 0,0 0 0,7-9 0,-10 10 1,-1 1 0,0-2 0,-1 1 0,1 0 0,-1-1-1,-1 0 1,1 0 0,-1 0 0,-1-1 0,0 1 0,0 0 0,2-18 0,-4 17 10,1 1 0,-2 0-1,1-1 1,-1 1 0,0 0 0,-1-1 0,0 1 0,0 0-1,0 0 1,-1 0 0,-1 1 0,1-1 0,-1 1 0,-1 0-1,1 0 1,-1 0 0,0 0 0,-12-10 0,8 9 4,-1 1 0,0 0 1,0 0-1,0 1 1,-1 1-1,0 0 1,0 0-1,-1 1 0,1 1 1,-21-4-1,29 6-14,-1 1 0,0-1 0,0 1 1,0 0-1,-7 1 0,9 0-6,0-1 0,1 1 1,-1-1-1,1 1 0,-1-1 1,0 1-1,1 0 0,0 0 1,-1 0-1,1 0 0,-1 0 1,1 0-1,0 0 0,0 0 1,-1 1-1,0 0 0,0 1-162,0 1-1,1-1 1,-1 1-1,1-1 1,0 1-1,-1-1 1,1 1-1,1 0 1,-1-1-1,1 1 1,-1 0-1,1 0 1,0 0-1,0-1 1,1 1-1,-1 0 0,1 0 1,0-1-1,0 1 1,0-1-1,2 6 1,-1-8-1,-1 1 1,1 0-1,-1 0 1,1 0-1,3 2 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1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7994,'-14'3'6461,"2"4"-4061,-11 14-1301,20-18-485,-7 8-191,1 0 0,0 1 0,1 0 0,0 0 0,1 0 0,-10 25 0,8-14-101,2 0 0,0 1 0,-4 31 0,9-40-233,1 0-1,0 1 1,1-1-1,1 0 1,0 0 0,6 26-1,-4-29-63,1 0-1,0 0 0,0-1 0,1 1 1,1-1-1,0 0 0,0-1 0,13 17 1,-10-17-1,0 0 1,21 17-1,-25-23-77,1 0-1,-1 0 1,1-1 0,0 0-1,0 0 1,1-1 0,9 4-1,-15-6-88,1 0 1,0 1-1,-1-1 0,1 0 0,-1 0 0,1 0 0,0 0 0,-1 0 0,1-1 0,0 1 0,-1 0 1,1-1-1,-1 1 0,1-1 0,-1 1 0,1-1 0,-1 0 0,1 0 0,1-1 0,10-10-902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10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277 293 5617,'-8'-14'5950,"8"12"-5568,-1 1 0,1-1 0,-1 1 0,0-1 0,0 1-1,0-1 1,0 1 0,0-1 0,0 1 0,0 0 0,-1-1 0,-1-1 0,-2 1-94,0-1 0,0 1 0,0-1 0,0 2 0,0-1 0,0 0 0,0 1 0,0 0 0,-1 0 1,1 1-1,-1-1 0,1 1 0,0 1 0,-1-1 0,1 1 0,0-1 0,-8 4 0,5-2-183,0 0-1,0 1 1,1 0-1,-1 1 1,1 0 0,0 0-1,0 0 1,1 1-1,-1 0 1,1 0-1,-6 7 1,5-4-81,0 1 0,0 0 0,1 1 0,1-1 0,-1 1 0,2 0 0,-1 0 0,1 1 0,-2 11 0,4-15-32,1-1 0,0 1 0,0 0 0,1-1 0,0 1 0,0 0 0,2 7 0,-2-10-1,1 1 0,0-1 0,1 0 0,-1 0 0,1 0 0,0 0 0,0 0 0,0 0 0,0 0 0,1-1 0,4 6 0,-4-6 6,-1-1 0,0 0 0,1 0 1,-1 0-1,1 0 0,-1-1 0,1 1 0,0-1 1,0 1-1,0-1 0,0 0 0,0 0 1,0 0-1,0-1 0,0 1 0,0-1 0,0 1 1,0-1-1,1 0 0,-1 0 0,0-1 1,0 1-1,0-1 0,0 1 0,0-1 1,0 0-1,0 0 0,0-1 0,3-1 0,2-1-2,0 0 0,-1-1 0,0-1-1,0 1 1,0-1 0,0 0-1,-1-1 1,0 1 0,6-10 0,-4 4-68,-1 0 1,0-1-1,0 0 1,-2-1-1,1 1 1,-2-1 0,0 0-1,0 0 1,-2-1-1,1 1 1,-2-1-1,0-14 1,-1-131-261,-1 73 400,0 67 12,0 10 31,1 10-104,0 0 0,0 0-1,0 0 1,0 0 0,0 0 0,0 0 0,0 0 0,0 0 0,0 0 0,0 0 0,0 0 0,0 0 0,0 0 0,0 0-1,0 0 1,0 0 0,0 0 0,0 0 0,0 0 0,0 0 0,0 0 0,0 0 0,0 0 0,0 0 0,0 0 0,0 0-1,0 0 1,0 0 0,0 0 0,0 0 0,0 0 0,0 0 0,0 0 0,-2 19 347,-3 27 14,-1 48 113,6-56-265,2-2-1,2 1 0,10 46 1,-3-43 6,19 48-1,-29-83-260,1-1-1,0-1 1,0 1 0,0 0-1,0 0 1,1-1-1,0 1 1,5 5 0,-7-8-93,1 0 0,-1 0 0,1 0 0,-1 0 0,1 0 1,0 0-1,-1-1 0,1 1 0,0 0 0,0-1 1,-1 0-1,1 1 0,0-1 0,0 0 0,0 0 0,0 0 1,-1 0-1,1 0 0,0 0 0,0 0 0,0-1 0,-1 1 1,3-2-1,18-8-1081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11739,'-5'8'1307,"1"1"1,0 0 0,-5 14-1,6-11-802,0 0 0,-2 17-1,4-10-327,0 0 0,1 1 0,4 27 0,0-25 76,0 0 0,1-1-1,1 0 1,17 38 0,-16-43-132,2 0 0,0 0 0,0-1-1,2 0 1,0-1 0,16 17 0,-19-24-50,-1 0 0,1-1 0,0 0 0,10 5 0,-14-8-30,1-1-1,0 1 1,1-1 0,-1 0 0,0-1-1,0 0 1,1 0 0,-1 0 0,7 0-1,-2-1 47,1 0-1,0-1 0,-1-1 0,1 0 1,19-6-1,48-24 279,-72 30-312,0-2 0,0 1 0,11-9 0,-15 10-198,0 1 0,0-1 0,0 0 1,0 0-1,-1 0 0,1-1 1,0 1-1,-1 0 0,0-1 1,1 1-1,-1-1 0,1-3 1,-3-4-513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1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11138,'18'15'4833,"5"8"-2640,0 3-281,-3 5 9,2 11-537,3 2-344,1 4-432,-4 1-112,-7-1-151,-7 0-81,-8-1-120,-8-2-16,-5 4-536,-2-6-417,-4-13-1183,5-7 1160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1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36 314 7386,'-23'48'3199,"22"-47"-2599,0 1 1,1-1-1,-1 1 1,0-1 0,0 1-1,1-1 1,-1 1-1,1 0 1,-1 0-1,1-1 1,0 1-1,0 0 1,-1 0-1,1-1 1,1 1-1,-1 2 1,1 2-26,-2-1 566,0-5-462,0-4 321,1-9-946,0 0 0,3-25 1,2-17 5,-6 21-16,-6-52 0,4 53-16,3 1 0,5-57-1,-5 85-23,0 4-5,0 0 0,0 0 0,0 0 0,0 0 0,0 0 0,0 0 0,0 0 0,1 0 0,-1-1 1,0 1-1,0 0 0,0 0 0,0 0 0,0 0 0,0 0 0,0 0 0,0 0 0,0 0 0,0 0 1,0 0-1,0 0 0,0 0 0,0 0 0,0 0 0,0 0 0,0 0 0,0 0 0,0 0 0,1 9-50,0 14-404,-4-12-51,1-7-452,1-1 1,1 1-1,-1-1 0,0 7 0,2-2-509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1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5553,'1'-1'1004,"11"-17"7164,8-17-5091,-12 18-2616,1 1-1,11-17 0,-14 25-289,0 0 0,0 1-1,1 0 1,0 0-1,14-10 1,-18 15-91,0 1 0,-1-1 0,1 1 0,0-1 0,5 0 0,-6 1-27,-1 1 0,0 0-1,1-1 1,-1 1 0,1 0 0,-1 0 0,0 0-1,1 0 1,-1 0 0,1 0 0,-1 1 0,0-1-1,1 0 1,-1 1 0,0-1 0,3 2 0,0 1 121,0 1 1,0 0-1,0 0 1,6 8 0,-2-2 84,33 39 819,22 25 215,-56-66-1331,0 0 0,-1 1 1,0-1-1,0 1 0,7 15 0,-13-22-946,-2-4 392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1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88 3697,'36'-9'2323,"-35"9"-2203,-1 0 0,1-1 0,-1 1 0,1 0 0,0-1 0,-1 1 0,0-1 0,1 1 1,-1-1-1,1 1 0,-1-1 0,1 1 0,-1-1 0,0 1 0,1-1 0,-1 1 0,0-1 0,0 0 0,0 1 0,1-1 0,-1 1 0,0-1 0,0 0 1,0 1-1,0-1 0,0 0 0,0 1 0,0-1 0,0 0 0,0 0 0,-7-18 2862,6 16-2687,-1 1 0,0-1 1,0 0-1,0 1 0,0-1 0,0 1 1,0-1-1,-1 1 0,1 0 0,-1 0 0,1 0 1,-1 0-1,0 1 0,0-1 0,0 1 0,0-1 1,0 1-1,0 0 0,0 0 0,-6 0 0,5 0-141,-1 1-1,0 0 0,0 0 0,0 0 1,0 1-1,0 0 0,0 0 0,1 0 0,-1 0 1,0 1-1,1 0 0,-1 0 0,-6 3 1,3 1-52,0-1 1,0 1 0,1 1 0,0-1 0,0 1 0,0 0 0,1 1 0,0 0 0,0 0 0,1 0 0,0 0-1,1 1 1,0 0 0,0 0 0,1 0 0,0 0 0,0 1 0,1-1 0,1 1 0,-1 0 0,1 0 0,1-1-1,1 20 1,1-14-18,1 1 0,0-2 0,1 1 0,1 0 0,0-1 0,0 0 0,2 0 0,0 0 0,14 19 0,-17-27-58,1 0 0,0-1-1,0 0 1,0 0 0,1 0 0,-1 0 0,1-1-1,0 0 1,1 0 0,-1-1 0,7 3 0,-4-3-11,0 0 1,-1-1 0,1 0 0,0 0-1,0-1 1,0 0 0,0-1-1,15-1 1,-18 1-11,1-1 0,-1 0 0,0 0 1,1 0-1,-1-1 0,0 0 0,0 0 0,0 0 0,-1-1 1,1 0-1,0 0 0,-1-1 0,0 1 0,0-1 0,0 0 1,0-1-1,-1 1 0,1-1 0,-1 0 0,7-11 0,-7 8 3,0 0-1,0-1 1,-1 0-1,0 0 0,-1 0 1,0 0-1,0 0 1,0-14-1,-2 11 4,0 0 1,0 0-1,-1-1 0,-1 1 0,0 0 0,-4-12 1,3 16-4,0 1-1,-1-1 1,0 1 0,0 0 0,-1 0 0,1 0 0,-1 0-1,-1 1 1,1 0 0,-1 0 0,-13-9 0,4 4 6,-1 0 0,0 2 1,-1 0-1,-19-8 0,28 14-8,0-1-1,-1 2 0,1-1 0,-1 1 0,-9-1 1,16 3-14,0 0 1,0 0 0,0-1 0,-1 2-1,1-1 1,0 0 0,0 0 0,0 1-1,0-1 1,-1 1 0,1 0 0,0-1-1,0 1 1,0 0 0,0 0 0,1 0-1,-1 1 1,0-1 0,0 0 0,1 1-1,-1-1 1,0 1 0,1-1 0,0 1-1,-3 3 1,2 0-125,-1 0 1,1 0-1,0 0 1,-1 6-1,3-9-53,-1-1 0,1 0 1,0 0-1,0 1 0,-1-1 0,1 0 1,0 0-1,0 1 0,0-1 0,0 0 0,0 1 1,1-1-1,-1 0 0,0 0 0,1 1 1,-1-1-1,1 0 0,-1 0 0,1 0 0,-1 0 1,1 1-1,0-1 0,1 1 0,9 3-1076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21 7674,'-1'-5'1702,"1"4"-1159,0 0 0,-1-1-1,1 1 1,0 0 0,-1 0 0,1 0-1,-1 0 1,0-1 0,-1-1 0,2 3-431,-1 0 0,1 0 0,0 0 0,-1-1 0,1 1 0,-1 0 0,1 0 0,-1 0 0,1 0 0,-1 0 0,1 0 0,-1 0 0,1 0 0,-1 0 0,1 0 0,-1 0 0,1 0 0,-1 0 0,1 0 0,-1 1 0,1-1 0,-1 0 0,1 0 0,-1 0 0,1 1 0,-1-1 0,1 0 0,0 1 0,-1-1 0,1 0 0,-1 1 0,-6 5 395,1 0-1,0 0 1,0 0-1,1 1 1,-1 0-1,-6 12 1,2-4 16,2-2-335,-1 0-1,2 0 1,0 1 0,1 0 0,0 0 0,1 1 0,0-1-1,1 1 1,1 0 0,1 0 0,-1 17 0,2-14-131,2 0 1,0 0 0,2 0 0,0 0 0,0-1-1,2 1 1,0-1 0,1 0 0,1 0 0,0-1-1,12 19 1,-14-28-55,0 0-1,0 0 1,1 0-1,-1-1 1,2 0-1,-1 0 1,1 0 0,0-1-1,0 0 1,8 4-1,-11-7-197,0 0 0,0 0 0,0 0 0,0-1 0,0 0 0,1 0 0,-1 0 0,0 0 0,1 0 0,-1-1 0,0 0 0,1 0 0,-1 0 0,0-1 0,1 1 0,-1-1 0,0 0 0,1 0 0,-1-1 0,0 1 0,5-4 0,15-13-1031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0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199 341 8282,'7'-25'6466,"-7"19"-5829,1 1 1,-1 0-1,0 0 1,-1 0 0,-1-7-1,0 0 57,0-1 0,-1 0 0,-1 0-1,-8-20 1,11 32-662,0-1-1,0 0 1,0 0-1,-1 1 1,1-1-1,0 1 1,-1-1-1,1 1 1,-1-1-1,1 1 1,-1 0-1,0 0 1,1 0-1,-1 0 1,0 0-1,0 0 1,-2-1-1,1 1-8,-1 1 0,1-1 0,-1 1 0,1 0 0,0-1 1,-1 1-1,1 1 0,-1-1 0,-5 2 0,3-1-8,1 1 1,-1 0-1,1 0 0,-1 0 1,1 1-1,0-1 0,0 1 1,1 1-1,-1-1 0,0 1 1,1-1-1,-6 8 1,5-4 13,0 0 0,1 1 0,0 0 1,1-1-1,-1 2 0,1-1 0,1 0 1,0 0-1,-2 11 0,2 1 58,0 0 0,1 35 0,1-46-63,1 0 0,0-1 0,0 1 0,1-1 1,0 1-1,1-1 0,3 11 0,-4-16-14,-1-1 0,1 1 0,0 0 0,0 0 0,0-1 1,0 1-1,0-1 0,0 0 0,1 1 0,-1-1 0,1 0 0,-1-1 0,1 1 0,0 0 1,0-1-1,0 1 0,0-1 0,0 0 0,0 0 0,0 0 0,0-1 0,5 2 0,-4-2-2,0 0 0,1 0 0,-1 0 0,0 0 0,0 0-1,0-1 1,0 0 0,0 0 0,0 0 0,-1 0-1,1-1 1,0 1 0,0-1 0,-1 0 0,1 0 0,-1 0-1,0-1 1,1 1 0,-1-1 0,3-3 0,-1-1-5,1 0 0,-2 0 0,1 0 1,-1 0-1,0-1 0,0 0 0,-1 0 1,4-15-1,0-2-31,-2-1-1,-1 1 1,0-1 0,-2-38-1,-13-89-364,9 122 346,2 26 54,0 0 0,0 0 0,-1 0 0,1 0 0,-1 0 0,-1 0 0,-2-8 0,2 8 29,1 3 15,-1 7 28,-2 9 54,0 1 1,1 0 0,1 0-1,0 0 1,1 27-1,2-27-32,0-1 0,1 1 0,1-1-1,0 0 1,1 0 0,11 26 0,6 20 159,-13-25-61,6 60-1,-14-93-194,0 3 0,1 0 0,0 0 0,1 0 0,-1-1 1,1 1-1,0 0 0,0-1 0,0 1 0,6 7 0,-7-10-109,0-1 0,1 1 1,-1 0-1,1-1 0,0 1 0,-1-1 1,1 1-1,0-1 0,0 0 0,0 0 1,0 0-1,0 0 0,0 0 1,0 0-1,0-1 0,0 1 0,0-1 1,1 1-1,-1-1 0,0 0 0,0 0 1,0 0-1,1 0 0,2 0 0,10-6-1868,-1-5 852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9986,'1'0'199,"-1"-1"-1,1 1 1,-1-1-1,1 1 1,-1-1-1,1 1 1,0-1-1,-1 1 1,1 0-1,0-1 1,-1 1-1,1 0 1,0-1-1,-1 1 1,1 0-1,0 0 1,0 0-1,-1 0 1,1 0-1,0 0 1,0 0-1,-1 0 1,1 0-1,0 0 1,0 0-1,-1 0 1,1 0-1,0 1 1,-1-1-1,1 0 1,0 1-1,0-1 1,4 3 369,0-1-1,-1 0 1,9 7 0,-4-1 55,1 0-1,-2 1 1,1 0-1,-1 0 1,0 1-1,-1 0 1,8 15-1,0 3 269,20 51-1,-27-53-718,0 0-1,-2 1 0,-1 0 0,-1 1 0,-1-1 0,-1 34 0,-3-15-79,-2 1 0,-17 81 0,15-105-63,-10 27 0,12-42-94,0 0 0,-1 0 1,0-1-1,0 1 0,-1-1 0,-7 9 0,11-15-110,0 0 0,0 1 1,0-1-1,0 0 0,-1 0 0,1 0 0,0 0 1,-1-1-1,1 1 0,-1 0 0,1-1 0,-1 1 0,1 0 1,-1-1-1,0 0 0,1 1 0,-1-1 0,1 0 1,-1 0-1,0 0 0,1 0 0,-1 0 0,0 0 1,1-1-1,-1 1 0,1 0 0,-1-1 0,1 1 1,-1-1-1,1 0 0,-1 0 0,1 1 0,-1-1 0,1 0 1,0 0-1,-3-2 0,-6-13-1120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240 490 4425,'20'32'12741,"-25"-42"-6689,0-9-4992,-1-7-1009,-7-15 195,-34-70-1,-27-23-72,8 16-101,57 101-70,7 11-8,-1 1 0,0 0 0,0-1 0,0 2 0,0-1 0,-8-8 0,11 13 7,0 0 0,0 0 0,0-1-1,-1 1 1,1 0 0,0 0 0,0 0-1,0 0 1,0 0 0,0 0 0,0 0 0,0 0-1,-1 0 1,1 0 0,0 0 0,0 0-1,0-1 1,0 1 0,0 0 0,-1 0-1,1 0 1,0 0 0,0 0 0,0 0 0,0 0-1,0 0 1,-1 0 0,1 0 0,0 1-1,0-1 1,0 0 0,0 0 0,0 0-1,-1 0 1,1 0 0,0 0 0,0 0 0,0 0-1,0 0 1,0 0 0,0 0 0,0 1-1,-1-1 1,1 0 0,0 0-224,0 1-1,0-1 1,0 0 0,0 1-1,0-1 1,0 1 0,0-1 0,0 0-1,0 1 1,0-1 0,0 1 0,0-1-1,0 0 1,0 1 0,0-1-1,0 0 1,0 1 0,0-1 0,1 0-1,-1 1 1,6 9-1048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30 355 7602,'-5'1'568,"-12"0"3163,16-1-3642,1 0 0,-1 0 0,1 0 0,0 0 0,-1 0 0,1 0 0,0 0 0,-1-1 0,1 1 0,0 0 0,0 0 1,-1 0-1,1-1 0,0 1 0,-1 0 0,1 0 0,0-1 0,0 1 0,0 0 0,-1 0 0,1-1 0,0 1 0,0 0 0,0-1 0,0 1 0,-1 0 0,1-1 0,0 1 1,0 0-1,0-1 0,0 1 0,0 0 0,0-1 0,0 1 0,0 0 0,0-1 0,0 1 0,0-1 0,0 1 0,0 0 0,0-1 0,1 1 0,-1-1 0,15-80 3569,-4 18-2919,-6 36-466,0 1 81,9-27 0,-12 46-265,1 0 0,0 0 0,0 0 0,0 0 0,1 1 0,0 0 0,0 0 0,9-10 0,-11 14-33,1-1 0,0 1 0,-1 0 0,1 0 0,1 0 0,-1 0 0,0 0 0,0 1 0,1-1 0,-1 1 0,0 0 0,1 0 0,-1 0-1,1 0 1,0 1 0,-1-1 0,1 1 0,0 0 0,-1 0 0,1 1 0,-1-1 0,1 1 0,0-1 0,3 3 0,1-1 73,0 1 1,0 1-1,-1-1 0,1 1 0,11 9 1,33 30 599,-21-16-412,-18-17-690,0 0 1,-2 1 0,1 0 0,-1 1-1,-1 0 1,12 19 0,-8-3-556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208 148 8394,'-15'-34'5516,"12"26"-4955,0 0 1,-1 0-1,-6-10 0,7 13-366,0 1-1,-1-1 0,0 1 0,1 1 1,-1-1-1,0 0 0,-1 1 0,1 0 1,-1 0-1,-6-3 0,9 5-125,0 0 0,-1 0 1,1 0-1,-1 1 0,1-1 0,0 1 0,-1-1 1,1 1-1,-1 0 0,0 0 0,1 0 0,-1 0 0,1 1 1,-1-1-1,1 1 0,0-1 0,-1 1 0,1 0 1,-1 0-1,1 0 0,0 0 0,0 1 0,0-1 0,-3 3 1,0 0 44,1 0 0,0 1 0,0-1 0,0 1 0,0 0 0,1 1 1,0-1-1,0 0 0,1 1 0,-4 11 0,1-1 143,1 0 1,-4 28-1,7-32-178,1 1 0,0 0 1,0 0-1,2-1 0,-1 1 1,2-1-1,-1 1 1,2-1-1,-1 0 0,2 0 1,10 20-1,-13-27-69,1-1 1,-1 0-1,1 0 0,0 0 1,0-1-1,1 1 0,-1-1 1,1 0-1,0 1 0,-1-2 1,1 1-1,1 0 0,-1-1 1,0 0-1,1 0 0,-1 0 1,1 0-1,-1-1 0,1 0 1,0 0-1,0 0 0,0-1 1,-1 1-1,1-1 0,0 0 1,0 0-1,0-1 0,0 0 1,-1 0-1,1 0 0,7-3 1,-4 1-5,0-1 1,-1 0-1,1 0 0,-1-1 1,0 0-1,-1-1 1,1 1-1,-1-1 1,0-1-1,-1 1 1,1-1-1,-1 0 0,0 0 1,-1 0-1,5-11 1,-6 11 5,1 0 0,-2 0 1,1 0-1,-1-1 0,0 1 1,-1-1-1,1 0 1,-2 0-1,1 1 0,-1-1 1,0 0-1,-1 0 0,0 1 1,0-1-1,0 0 0,-1 1 1,-4-10-1,0 4 23,-2 0-1,0 0 1,0 1 0,-1 1-1,-1-1 1,0 1 0,0 1-1,-1 0 1,-1 0 0,1 1-1,-25-13 1,35 21-34,-1 0 0,0 0 0,0 0 0,0 0 0,1 1 0,-1-1 0,0 1 0,0-1 1,0 1-1,0 0 0,0 0 0,-3 0 0,4 0-5,-1 1 0,1-1 0,0 0 0,0 1 0,0-1 0,0 1 0,0-1 0,0 1 0,0 0 0,0-1 0,0 1 0,0 0 0,0 0 0,0 0 0,1 0 0,-1 0 0,0-1 0,1 1 0,-1 1 0,0-1-1,0 2 1,-1 2-197,0 0 0,0 1 0,1 0 0,0-1 0,0 1 0,0 0 0,1-1 0,0 1 0,0 0 0,0 0 0,1 0 0,1 7 0,-2-11-35,1 0 1,-1 0 0,1 0 0,0 1-1,-1-1 1,1 0 0,0 0 0,0 0-1,2 2 1,-1-2 58,0 0-1,1-1 0,-1 1 1,0-1-1,0 1 1,1-1-1,4 2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103 126 9762,'0'-2'145,"0"1"-1,-1-1 0,1 1 1,0-1-1,0 1 1,-1 0-1,1-1 0,-1 1 1,1 0-1,-1-1 1,0 1-1,1 0 1,-1 0-1,0 0 0,0-1 1,0 1-1,0 0 1,0 0-1,0 0 1,0 1-1,0-1 0,-1 0 1,1 0-1,0 0 1,0 1-1,-1-1 0,1 1 1,0-1-1,-1 1 1,1 0-1,-1-1 1,1 1-1,0 0 0,-1 0 1,1 0-1,-1 0 1,1 0-1,-1 0 1,1 0-1,-2 1 0,1-1-83,-1 1 0,1-1-1,0 1 1,-1 0-1,1 0 1,0 0 0,0 0-1,-1 0 1,1 0-1,0 0 1,0 1 0,0-1-1,-1 3 1,0-2 21,1 1 0,-1 0 0,1 0-1,0 1 1,0-1 0,1 0 0,-1 1 0,-2 6 0,2-3 21,0 0 1,1 0-1,0 0 1,0 0-1,1 1 1,-1-1-1,2 0 1,-1 0-1,1 1 1,0-1-1,0 0 1,1 0-1,0 0 1,0 0-1,7 13 1,-5-12-65,0-1 1,1 1 0,0-1 0,1 0 0,-1 0 0,1-1 0,1 1-1,-1-1 1,1-1 0,0 1 0,0-1 0,16 8 0,-18-11-41,2 0 0,-1 0 0,0 0 0,0 0 0,1-1 0,-1 0 0,1-1 0,-1 1 1,1-1-1,-1 0 0,0-1 0,1 0 0,-1 0 0,1 0 0,10-5 0,-6 2 37,0 0 0,0-1 0,0-1 0,-1 0-1,0 0 1,0-1 0,14-13 0,-16 13 19,-1-1-1,0 1 1,-1-2 0,0 1 0,0-1-1,0 1 1,-1-1 0,-1-1 0,0 1-1,0-1 1,-1 0 0,0 0-1,0 0 1,-1 0 0,-1 0 0,1 0-1,-2-1 1,1 1 0,-2 0 0,1-1-1,-1 1 1,-4-14 0,4 19-29,0 1 0,0 0 1,-1 0-1,1 0 0,-1 0 1,0 0-1,0 0 0,0 0 1,-1 1-1,1-1 0,-1 1 1,0-1-1,-6-4 0,5 5 3,0 1-1,0-1 1,0 1 0,0 1-1,0-1 1,0 0 0,-1 1-1,1 0 1,0 0 0,-1 0-1,1 1 1,-1 0 0,-7 0-1,2 0-256,0 1 0,0 0 0,0 1 0,0 0-1,0 1 1,0 0 0,0 1 0,1 0 0,0 0 0,-13 8-1,-13 13-792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11210,'-2'1'720,"1"-1"-1,-1 1 0,0 0 1,0 0-1,1 0 0,-1 0 1,1 0-1,-1 0 0,-2 2 0,1 0-188,1 0 0,-1 0 0,1 1 0,-3 3 0,-2 5-268,-8 24 1,12-27 398,-4 9-455,1 1-1,1-1 0,0 1 0,2 0 0,0-1 1,0 23-1,3-29-174,0-1 1,1 1-1,0 0 1,1-1-1,0 1 1,1-1 0,0 0-1,1 0 1,1 0-1,-1-1 1,10 16-1,-6-14-74,1 1 1,0-1-1,1-1 0,0 0 0,0 0 1,2-1-1,-1-1 0,1 0 0,15 9 1,-22-16-149,-1 1 0,1-2 0,0 1 0,0 0 1,0-1-1,0 0 0,0 0 0,1-1 0,-1 1 0,0-1 0,0 0 1,0-1-1,1 1 0,-1-1 0,0 0 0,9-3 0,25-10-282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216 307 8090,'-1'-1'352,"1"0"-1,0 0 1,0 0 0,-1 0 0,1 0-1,-1 1 1,1-1 0,0 0 0,-1 0 0,0 0-1,1 1 1,-1-1 0,1 0 0,-1 1-1,0-1 1,1 1 0,-1-1 0,0 0 0,0 1-1,0 0 1,1-1 0,-1 1 0,-1-1-1,-23-7 1858,23 7-1691,-2 0-176,-11-3 342,0 0-1,1 1 1,-1 1-1,-18-1 1,29 3-640,0 0 0,0 1-1,0-1 1,0 1 0,0 0 0,0 0 0,0 0 0,0 0 0,-3 3 0,5-3-27,-1 1 1,1-1-1,0 1 0,0-1 0,0 1 1,0 0-1,0 0 0,0 0 0,1 0 1,-1 0-1,1 1 0,0-1 1,-1 0-1,1 1 0,-1 2 0,1 0-5,-1 0 0,1 0-1,0 0 1,1 1-1,-1-1 1,1 0-1,0 0 1,1 1-1,-1-1 1,1 0-1,0 0 1,0 0 0,1 0-1,1 6 1,-1-6-6,0 0 0,1 0 0,0 1 1,0-2-1,0 1 0,0 0 1,1 0-1,0-1 0,-1 0 0,2 0 1,-1 0-1,9 5 0,-11-7-4,0-1-1,0 0 1,0 0 0,1 1-1,-1-2 1,1 1-1,-1 0 1,0-1 0,1 1-1,-1-1 1,1 1-1,0-1 1,-1 0 0,1 0-1,-1 0 1,1-1-1,-1 1 1,1-1 0,-1 1-1,1-1 1,-1 0 0,0 0-1,1 0 1,-1 0-1,0 0 1,0-1 0,0 1-1,1 0 1,-2-1-1,1 0 1,0 0 0,0 1-1,2-4 1,0-2-3,1-1 0,-1 1 0,-1-1 0,1 0 0,-1 0 0,-1 0 0,3-10 0,7-62-45,-8 16 0,-3 0 0,-8-77 0,4 119 94,3 22-46,0 0 1,0 0 0,0 1-1,0-1 1,0 0-1,0 0 1,0 0 0,0 0-1,0 0 1,0 0 0,0 0-1,0 0 1,0 0-1,0 0 1,0 0 0,0 0-1,0 0 1,0 0-1,0 0 1,0 0 0,0 0-1,0 0 1,0 0-1,0 0 1,0 0 0,-1 0-1,1 0 1,0 0 0,0 0-1,0 0 1,0 14 77,3 48 249,3 0 1,2-1-1,3 0 0,3-1 0,24 67 0,-31-107-284,14 28-1,-18-43-210,0 1 0,0-1 0,0 0 0,1 0 0,0-1 0,0 1 0,0-1 0,1 0 0,7 5 0,-1-1 976,-7-6-576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12875,'25'21'5025,"-6"6"-3185,0 6-31,1 8-145,-7 4-248,-2 6-544,-5-2-231,-4 2-257,0-1-96,-7-2-160,2 0-32,-9-5-280,-1-5-288,6-11-833,-7-6-575,6-5 1128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506 171 7578,'29'30'3390,"-29"-30"-3295,0 0-1,0 0 1,-1 0 0,1 0 0,0 0 0,0 0-1,0 0 1,0 0 0,0 0 0,0 0 0,0 0 0,0 0-1,0 0 1,-1 0 0,1 0 0,0 0 0,0 0 0,0 0-1,0 0 1,0 1 0,0-1 0,0 0 0,0 0-1,0 0 1,0 0 0,0 0 0,0 0 0,0 0 0,0 0-1,0 0 1,0 0 0,0 1 0,0-1 0,0 0 0,-1 0-1,1 0 1,0 0 0,0 0 0,1 0 0,-1 0 0,0 0-1,0 1 1,0-1 0,0 0 0,0 0 0,0 0-1,0 0 1,0 0 0,0 0 0,0 0 0,-11-3 1644,9 2-1194,-57-19 4171,26 9-3675,-36-16-1,30 9-660,-40-19 223,64 31-524,0 1 0,-1 1 0,-24-5 0,-60-4-596,97 13 261,-1 0-1,1-1 1,0 0 0,-1 0-1,1 0 1,0 0 0,-5-3-1,7 3-76,-1 0-1,1 0 1,-1 0-1,1 0 1,0-1-1,-1 1 1,1 0-1,0-1 1,0 1-1,0-1 0,0 1 1,0-1-1,0 0 1,0-2-1,-4-13-1779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6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 9786,'-25'2'6469,"20"-1"-5852,0 1 0,0 0 0,1 0 0,-1 0-1,-7 5 1,-37 21 920,-35 22-219,73-42-1194,0 0-1,1 1 1,0 0 0,1 1-1,-12 14 1,16-18-66,0 1-1,1 1 1,-1-1-1,1 1 1,1 0-1,0 0 1,0 0-1,0 0 1,1 0-1,-2 12 1,4-12-9,-1-1 1,1 1 0,1 0-1,0 0 1,0-1 0,0 1-1,1 0 1,0-1-1,1 0 1,-1 1 0,7 10-1,-2-5 17,1-1 0,0 0 0,1 0 0,1-1 0,-1 0 0,2 0 0,0-1 0,0-1 0,0 1-1,1-2 1,1 0 0,-1 0 0,15 5 0,-23-11-43,-1 0-1,1 0 1,-1 0 0,4 3-1,1 2-2522,-5-5-1468,-2-2 1615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7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79 9514,'-1'-1'574,"0"0"0,0 1 0,0-1 0,0 0-1,0 0 1,0 1 0,-1-1 0,1 0 0,0 1 0,-1-1 0,1 1-1,0 0 1,-1-1 0,1 1 0,-2 0 0,0 0-179,0 0 1,1 0-1,-1 1 1,0-1-1,1 1 0,-1-1 1,-3 3-1,1-1-236,0 0 1,1 1-1,-1-1 0,1 1 0,0 0 1,0 0-1,-6 6 0,6-4-87,0 0 1,1 0-1,-1 0 0,1 0 1,0 1-1,1 0 0,-1-1 1,1 1-1,0 0 0,0 0 1,-1 8-1,2-6-24,1 0 1,-1 1-1,1-1 0,1 0 1,0 0-1,0 1 1,4 14-1,-2-12-28,1-1 0,0 1-1,1-1 1,0 0 0,1-1 0,0 1-1,0-1 1,1 0 0,0 0 0,1-1 0,-1 0-1,17 12 1,-19-17-17,0 0 0,0 1 0,1-2 0,-1 1-1,1-1 1,0 0 0,0 0 0,0 0 0,0-1 0,0 0-1,0 0 1,0-1 0,0 0 0,1 0 0,-1 0 0,0-1-1,0 0 1,0 0 0,0 0 0,0-1 0,0 0 0,0 0-1,8-4 1,-3 0 0,-1 0 1,0-1-1,0 0 0,0 0 0,-1-1 1,0 0-1,0-1 0,-1 0 0,0 0 0,-1-1 1,8-12-1,-12 16 4,1 0 0,-1 0 1,0-1-1,-1 1 0,1-1 0,-1 1 0,-1-1 0,1 0 1,-1 0-1,0 0 0,-1 0 0,1 0 0,-1 0 1,-1 0-1,1 0 0,-1 0 0,-3-10 0,1 9 11,-1 0 0,1 1 0,-1 0 0,0 0 0,-1 0-1,0 0 1,0 0 0,-1 1 0,1 0 0,-1 0 0,0 1-1,-9-6 1,1 1 16,0 0-1,-1 2 0,0 0 1,0 0-1,-18-4 0,25 9-25,0 0 0,-1 1 0,1 0-1,-1 1 1,0 0 0,1 0-1,-17 1 1,21 0-55,0 1-1,0 0 1,0-1-1,0 1 1,1 1-1,-1-1 1,1 0 0,-1 1-1,1 0 1,-1 0-1,1 0 1,0 0-1,0 1 1,0-1-1,0 1 1,0 0-1,1-1 1,-1 1-1,1 1 1,-3 2 0,3-2-198,1-1 0,-1 0 1,1 1-1,-1 0 0,1-1 1,0 1-1,1 0 0,-1-1 1,0 1-1,1 0 0,0 0 1,0 6-1,7 7-638,-5-13 716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19 12379,'-8'-19'4913,"-9"19"-3153,-2 3-368,-1 15 1,-8 9-241,8 16-256,3 6-240,12 13-280,7 6-88,9-7-136,6-6-40,5-5-72,2-11-16,2-2-64,6-5-280,5-16-872,3-4-776,2-12 1144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177 304 12051,'-31'-2'6460,"26"1"-6036,0 1-1,0-1 1,0 1-1,-1 0 1,1 0 0,0 1-1,0-1 1,0 1 0,-1 0-1,1 1 1,0-1 0,-8 5-1,7-2-346,1 0 0,-1 0-1,1 1 1,0-1 0,1 1-1,-1 0 1,1 1-1,0-1 1,0 1 0,1-1-1,0 1 1,0 0-1,0 1 1,1-1 0,-1 0-1,2 1 1,-3 12-1,4-15-82,0 0 0,0 0-1,1-1 1,0 1-1,0 0 1,0-1-1,0 1 1,0-1 0,1 1-1,-1-1 1,1 0-1,0 0 1,0 0-1,0 0 1,0 0 0,1 0-1,-1 0 1,1-1-1,0 1 1,0-1-1,0 1 1,4 1 0,-5-3-1,0 0 0,0 1 0,0-1 1,0 0-1,0 0 0,0-1 1,1 1-1,-1 0 0,0-1 0,1 1 1,-1-1-1,0 0 0,1 0 1,-1 0-1,0 0 0,1 0 0,-1 0 1,1-1-1,-1 1 0,0-1 1,0 0-1,1 0 0,-1 1 0,0-1 1,0-1-1,0 1 0,0 0 1,0 0-1,0-1 0,0 1 1,0-1-1,-1 0 0,1 1 0,-1-1 1,3-3-1,2-6-74,1 0-1,-2 0 1,0 0 0,0-1-1,-1 0 1,0 0 0,-1 0-1,0 0 1,1-21 0,-2-9-58,-4-64 1,0 72 146,1 2-15,-1-84 53,2 103 60,0 12-21,-1 3 8,-2 17 149,-1 17-30,2 0 1,2 1-1,3 37 1,4-17-14,16 69 0,-18-107-158,1 1 1,12 28-1,-14-38-100,1-1-1,1 1 1,-1-1-1,1 0 1,1-1-1,10 12 1,-13-17-231,-1 0 1,1 0-1,-1 0 1,7 3 0,-8-6 176,0 1 0,-1 0 1,1 0-1,-1-1 0,1 1 0,0-1 1,0 0-1,-1 1 0,1-1 1,0 0-1,0 0 0,-1 0 1,3 0-1,7-6-304</inkml:trace>
  <inkml:trace contextRef="#ctx0" brushRef="#br0" timeOffset="1">465 7 10698,'36'-1'4681,"-1"25"-1928,-2 5-713,0 11-95,-3 1-241,-4 9-616,-3 0-352,-9 5-327,-2 6-105,-8 1-72,-4 2 0,-5 7-144,-3-7-56,-7-7-496,3-4-329,-2-22-1031,-1-9 72,-15-22 1024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6513,'-1'-3'808,"1"1"0,-1-1 0,0 1-1,0 0 1,0-1 0,-1 1 0,1 0 0,-1 0-1,-2-4 1,4 6-748,0 0-1,0 0 1,0 0-1,-1 0 1,1 0-1,0-1 1,0 1-1,0 0 0,0 0 1,0 0-1,0 0 1,0 0-1,0 0 1,0 0-1,0 0 1,-1 0-1,1 0 1,0 0-1,0 0 1,0 0-1,0 0 1,0 0-1,0 0 1,0 0-1,0 0 1,-1 0-1,1 0 1,0 0-1,0 0 1,0 0-1,0 0 1,0 0-1,0 0 1,0 0-1,0 0 1,-1 0-1,1 0 1,0 0-1,0 0 1,0 0-1,0 0 1,0 0-1,0 1 0,0-1 1,0 0-1,0 0 1,0 0-1,0 0 1,-1 0-1,1 0 1,0 0-1,0 0 1,0 0-1,0 1 1,0-1-1,0 0 1,0 0-1,0 0 1,0 0-1,0 0 1,0 0-1,0 0 1,0 1-1,0 9 1031,0-5-663,-11 130 2612,10-74-2326,6 59 0,-2-91-598,1 0 1,1-1-1,2 0 0,12 36 0,-16-58-115,-1 0-1,1-1 1,0 1-1,0-1 0,1 1 1,7 9 0,-9-13-41,1 0 0,-1 0 0,0 0 0,1-1 0,-1 1 0,1 0 0,-1-1 0,1 0 0,0 1 0,0-1 0,-1 0 0,1-1 0,0 1 1,0 0-1,0-1 0,0 0 0,4 1 0,-3-2-162,0 1-1,0-1 1,0 1 0,0-1 0,0 0-1,-1-1 1,1 1 0,0-1 0,0 1-1,-1-1 1,1 0 0,-1-1 0,0 1-1,6-5 1,-5 2-56,0 0 1,0-1-1,4-7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2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9330,'-4'-3'4379,"11"6"2220,21 2-5807,-1-1-1,38 1 0,-41-4-681,97 3 165,-92-4-549,0-2 1,33-5-1,-52 4 85,2 1-74,-11 2 262,-1 0 1,0 0 0,0 0 0,1 1-1,-1-1 1,0 0 0,0 0 0,1 0-1,-1 1 1,0-1 0,0 0 0,0 1 0,1-1-1,-1 0 1,0 0 0,0 1 0,0-1-1,0 0 1,0 1 0,0-1 0,1 0 0,-1 1-1,0-1 1,0 0 0,0 1 0,0-1-1,0 0 1,0 1 0,-1-1 0,1 0-1,0 1 1,0 0 0,-4 34 194,1-16 9,1 0 0,1 0 1,2 23-1,-1-37-147,1 1-1,0-1 1,0 0 0,0 0-1,0 0 1,1-1-1,0 1 1,0 0 0,1 0-1,-1-1 1,1 0-1,0 1 1,0-1 0,0 0-1,1 0 1,6 5-1,-8-7-33,1 0 0,0 0-1,-1-1 1,1 0-1,0 1 1,0-1 0,0 0-1,0 0 1,0 0 0,0-1-1,0 1 1,0-1-1,0 1 1,0-1 0,0 0-1,0 0 1,0-1-1,0 1 1,0 0 0,0-1-1,6-2 1,-4 1-12,0 0 0,1-1 0,-1 1 0,0-1 0,0-1 0,-1 1 0,1-1 0,-1 0 0,0 0 0,7-7 0,-5 3-2,-1 1 0,0-1 1,0 0-1,-1 0 0,0 0 0,0-1 1,-1 1-1,3-11 0,-5 15-2,-1 1-1,1-1 1,0 0 0,-1 0-1,0 0 1,0 0 0,0 0-1,-1 0 1,1 1 0,-1-1-1,0 0 1,0 0-1,0 0 1,-1 1 0,1-1-1,-1 1 1,0-1 0,0 1-1,0 0 1,0-1 0,0 1-1,-4-3 1,0 1-3,0 0 0,-1 0 1,0 0-1,0 1 0,0 0 1,0 0-1,-1 1 0,0 0 1,1 0-1,-1 1 0,0 0 0,0 0 1,0 1-1,-16-1 0,12 1-111,-18 0-603,28 1 552,0 0-1,0 1 0,1-1 0,-1 0 1,0 1-1,0-1 0,0 1 1,1 0-1,-1 0 0,0-1 0,1 1 1,-3 2-1,3-2 3,1-1 1,-1 1 0,1-1-1,-1 1 1,1 0-1,-1-1 1,1 1-1,0-1 1,-1 1-1,1 0 1,0-1-1,0 1 1,-1-1-1,1 2 1,-1 11-1247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 10834,'-13'-8'4036,"13"8"-3955,-1 0 0,1 0 0,0 0 0,0 0 0,-1 0 0,1-1 0,0 1 0,0 0 0,-1 0 0,1 0 0,0 0 0,0 0 0,-1 0 0,1 0 0,0 0 0,0 0 0,-1 0 0,1 0 0,0 0-1,-1 0 1,1 0 0,0 0 0,0 0 0,-1 1 0,1-1 0,0 0 0,0 0 0,0 0 0,-1 0 0,1 0 0,0 1 0,0-1 0,-1 0 0,-3 9 311,3-7-63,-4 11 320,1 1-1,-5 27 1,7-28-451,-18 139 998,18-135-1111,-3 33 170,3 1-1,5 83 1,-1-113-240,1-1 0,1 0 0,0 0 0,2 0 0,0-1 0,1 0 0,1 0-1,1-1 1,15 24 0,-19-35-30,0 1 0,1-2 0,0 1-1,0-1 1,0 0 0,1 0 0,13 8-1,-17-12 5,-1 0-1,1-1 1,0 0-1,-1 0 1,1 0-1,0 0 1,0 0-1,-1 0 1,1 0-1,0-1 1,0 0-1,0 0 1,0 1-1,0-2 1,0 1-1,0 0 0,0 0 1,0-1-1,-1 0 1,1 0-1,0 0 1,0 0-1,-1 0 1,1 0-1,4-3 1,-3 0-294,0 0 0,-1 0 1,1 0-1,-1 0 0,1-1 1,-1 1-1,-1-1 0,1 0 1,-1 0-1,0 0 0,0 0 1,0 0-1,0-1 0,0-8 0,1-4-570,-1-26-1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10714,'5'17'4865,"2"11"-2288,-4 16-577,-2 6-167,4 18-553,3 3-320,6 1-584,8-6-152,5-17-152,5-9-56,4-21-520,-3-10-472,-2-14-1721,-6-11 1657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10034,'0'0'351,"0"1"-1,0 0 0,0-1 1,0 1-1,0-1 1,0 1-1,1-1 1,-1 1-1,0-1 1,0 1-1,1-1 0,-1 1 1,0-1-1,0 1 1,1-1-1,-1 0 1,1 1-1,9 5 2513,16-2-1628,-18-3-309,22 1-57,45 0 1,-53-3-1283,0 1 1,0 1 0,0 1-1,31 7 1,58 27-5433,15 4-259,-104-34 5711,-16-3 533,1-2-1,0 1 0,-1-1 1,14 1-1,-19-2-34,-1 0 0,0 0-1,0 0 1,1 0 0,-1 0 0,0 0-1,0 0 1,1 0 0,-1 0 0,0 0-1,1 0 1,-1 0 0,0 0 0,0 0-1,1 0 1,-1 0 0,0 0 0,0-1-1,0 1 1,1 0 0,-1 0 0,0 0-1,0 0 1,0-1 0,1 1-1,-1 0 1,0 0 0,0-1 0,0 1-1,0 0 1,0 0 0,1 0 0,-1-1-1,0 1 1,0-1 108,0 0 0,0 0 0,0 0 0,-1 1-1,1-1 1,0 0 0,0 0 0,-1 0 0,1 1 0,0-1 0,-1-1-1,-1-1 319,0 0-1,-1 0 1,1 0-1,0 0 1,-4-2-1,3 2-268,0 1 0,-1-1 0,1 1 0,-1 0 0,1 0-1,-1 1 1,0-1 0,1 1 0,-1 0 0,0 0 0,0 0 0,0 0-1,-6 0 1,6 1-145,1 1 0,0-1 0,0 1 0,-1-1 0,1 1 0,0 0 0,0 0 0,0 0 0,0 1 0,0-1 0,0 1 0,0 0 0,1-1 0,-1 1 0,0 1 0,1-1 0,-3 3 0,1 0-9,0 0-1,0 0 0,1 0 1,0 1-1,0-1 0,0 1 1,0-1-1,1 1 0,-1 7 1,0-3-3,1 1 0,0 1 1,1-1-1,0 12 1,1-20-94,0 0 0,0 0 0,1 0 1,-1 0-1,1 0 0,-1 0 0,1 0 1,0 0-1,0 0 0,0-1 0,1 1 1,-1 0-1,1-1 0,-1 1 0,1-1 0,0 1 1,0-1-1,0 0 0,0 0 0,0 0 1,1 0-1,-1 0 0,0 0 0,6 2 1,-4-2-12,1 0 1,-1-1 0,0 0 0,0 0 0,1 0-1,-1-1 1,1 1 0,-1-1 0,0 0-1,1 0 1,-1-1 0,1 1 0,-1-1-1,0 0 1,1 0 0,4-3 0,-5 3-12,-1-1 0,1 0 0,-1 0 1,1 0-1,-1 0 0,0 0 1,0-1-1,0 0 0,-1 1 0,1-1 1,2-4-1,2-3-60,0-1 0,5-13-1,8-11-73,-19 33 144,0 0 0,1 0 1,-1 0-1,1 0 1,-1 1-1,1-1 0,0 0 1,0 1-1,2-2 1,-2 16 139,8 132 508,-10-143-660,0 1 1,0 0-1,1 0 1,-1-1 0,1 1-1,-1 0 1,1-1-1,0 1 1,0-1-1,0 1 1,3 3-1,-3-5-29,-1 0 0,1-1 0,-1 1 0,1-1 0,-1 1 0,1-1 0,0 1 0,-1-1 0,1 1 0,0-1 0,0 0 0,-1 1 0,1-1 0,0 0 0,0 0 0,0 1 0,0-1 0,1 0-59,-1 0 0,0 0 0,0 0 0,1-1-1,-1 1 1,0 0 0,1-1 0,-1 1 0,0-1 0,0 1-1,0-1 1,0 1 0,3-3 0,1-1-497,0-1 1,0 0 0,-1 0-1,0-1 1,1 1-1,-2-1 1,1 0 0,3-8-1,14-28-967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10058,'10'20'4913,"1"10"-1768,-6 16-857,2 9-239,-3 21-313,-1 7-264,7 3-615,0-5-265,4-21-376,4-16-96,-2-18-312,0-11-392,-2-28-1025,-2-7-863,-9-26 1488</inkml:trace>
  <inkml:trace contextRef="#ctx0" brushRef="#br0" timeOffset="1">838 22 11314,'6'1'4561,"4"14"-2648,-2 7-225,-4 24-168,-2 8-87,-2 17-345,7 6-216,2-1-328,-3-8-128,3-17-240,-5-15-56,17-22-480,-5-14-512,1-23-1728,6-9 1623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11578,'1'2'511,"0"0"-1,0 0 1,1 0-1,-1 0 1,0 0-1,1 0 1,-1 0-1,1 0 1,-1-1-1,1 1 1,0-1-1,3 3 0,-1-1-21,0-1-1,1 0 1,0 0-1,-1 0 1,8 2-1,3 0 214,1-2-1,26 3 0,-8-5-413,1-1 0,51-8 0,-6 0-221,-71 8-65,0 1 1,0 0-1,1 1 1,-1 0 0,0 0-1,0 1 1,0 0-1,0 0 1,-1 1-1,11 5 1,-14-6 12,-1 1 0,0 0 0,0-1 0,0 1 0,0 0 0,0 1 0,0-1 0,-1 1 0,0 0 0,0 0 0,0 0 0,0 0 0,0 0 0,-1 0 0,0 1 0,0-1 0,0 1 0,0 0 0,-1 0 0,1 5 0,1 18 679,-1 0-1,-2 46 1,-2-60-173,2-10-1286,-1-9-3732,1-9 2079,0-18 1049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6625,'0'3'812,"1"0"-1,0 0 0,0 0 1,0 0-1,0 0 0,1-1 1,-1 1-1,1 0 0,-1-1 1,1 1-1,0-1 0,0 0 1,4 4-1,5 4 777,19 13 0,-17-13-823,-4-3-668,0 0 1,-1 0-1,0 1 0,-1 0 1,1 1-1,-2-1 1,1 1-1,-1 1 1,-1-1-1,1 1 0,-2 0 1,1 0-1,-2 0 1,1 1-1,-1-1 1,-1 1-1,2 18 0,-4 41 275,-1-77-366,1 0-1,1 0 1,0 0-1,0 0 1,0-1-1,1 2 1,-1-1-1,5-9 1,-2 7-14,0-1 1,1 1 0,0 0-1,1 0 1,7-9 0,-12 16 19,1 1-1,0-1 1,0 0 0,-1 1 0,1-1 0,0 1 0,0 0-1,0-1 1,1 1 0,-1 0 0,0 0 0,0 1-1,1-1 1,-1 0 0,0 1 0,1-1 0,-1 1-1,0 0 1,1 0 0,-1 0 0,1 0 0,-1 0 0,0 0-1,1 1 1,-1-1 0,1 1 0,-1 0 0,4 1-1,-4-1 50,0 0 0,1 0-1,-1 1 1,0-1 0,0 1-1,0-1 1,0 1 0,-1-1-1,1 1 1,0 0-1,-1 0 1,1 0 0,-1 0-1,1 0 1,-1 0 0,0 1-1,0-1 1,0 0 0,0 1-1,-1-1 1,1 0-1,0 1 1,-1-1 0,0 1-1,0-1 1,0 1 0,0 2-1,-4 73 927,4-77-979,-1 0 0,1 0 0,0 0-1,0 0 1,-1 0 0,1 0 0,-1 0 0,1 0 0,-1 0-1,1-1 1,-1 1 0,0 0 0,1 0 0,-2 0 0,2-1-8,0 1 1,0-1-1,0 0 1,0 0-1,0 0 1,-1 0-1,1 0 1,0 0 0,0 0-1,0 0 1,0 0-1,0 0 1,0 0-1,0 0 1,0 0-1,-1 0 1,1 0-1,0 0 1,0 0 0,0 0-1,0 0 1,0 0-1,0 0 1,0 0-1,-1 0 1,1 0-1,0 0 1,0 0-1,0 0 1,0 0 0,0 0-1,0 0 1,0 0-1,0 0 1,-1 0-1,1 0 1,0-1-1,0-7-39,4-6-202,7-18 0,-1 4-99,-4 10 35,14-30 0,-17 41 290,1 1 0,-1 0 0,1 0 0,1 1 0,-1-1 0,1 1 1,10-9-1,-15 14 19,0 0 0,0 0 0,0 0 0,0-1-1,1 1 1,-1 0 0,0 0 0,0 0 0,0 0 0,0 0 0,1-1 0,-1 1 0,0 0 0,0 0 0,0 0 0,1 0 0,-1 0 0,0 0 0,0 0 0,1 0-1,-1 0 1,0 0 0,0 0 0,1 0 0,-1 0 0,0 0 0,0 0 0,0 0 0,1 0 0,-1 0 0,0 0 0,0 0 0,0 0 0,1 0 0,-1 1-1,0-1 1,0 0 0,0 0 0,1 0 0,-1 0 0,0 0 0,0 1 0,0-1 0,3 11 222,-2-8-160,1 6 90,2 12 134,0-1 0,2 0-1,12 31 1,-17-49-289,0 0-1,0 0 1,0 0 0,0-1-1,0 1 1,1-1-1,-1 1 1,0-1 0,1 1-1,-1-1 1,1 1-1,-1-1 1,1 0 0,0 0-1,0 0 1,-1 0-1,1 0 1,0 0-1,0-1 1,0 1 0,2 0-1,-1-1-126,-1 0-1,0 0 0,1 0 1,-1-1-1,0 1 1,0-1-1,0 1 0,1-1 1,-1 0-1,0 1 1,0-1-1,0 0 0,0-1 1,0 1-1,-1 0 1,1 0-1,3-4 0,21-23-5613,-11 17 3747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7786,'0'0'3909,"0"0"-885,0 0 1433,6 2-3013,-3-1-1193,0-1-1,0 1 1,0-1-1,0 1 1,0-1-1,0 0 0,1 0 1,-1 0-1,0 0 1,0-1-1,0 0 1,6-1-1,-3 0-176,1-1-1,0 0 1,9-5-1,-12 5-27,1 0-1,-1-1 0,0 1 0,0-1 0,-1 0 0,1 0 1,-1 0-1,5-8 0,-2 2 4,-1 0 0,7-17 0,-11 23-34,0-1 0,0 1 1,0 0-1,0-1 0,-1 1 0,0-1 1,0 1-1,0-1 0,0 1 0,-1-1 0,1 1 1,-1 0-1,0-1 0,-1 1 0,-2-7 1,3 8 3,-1 1 1,1-1 0,-1 1-1,1-1 1,-1 1-1,0 0 1,0 0 0,0-1-1,0 1 1,0 1 0,0-1-1,0 0 1,-1 1 0,1-1-1,-1 1 1,0-1 0,1 1-1,-1 0 1,0 0 0,1 0-1,-1 1 1,0-1-1,0 1 1,-5-1 0,5 2 16,0-1 1,0 0 0,0 1-1,0 0 1,0 0 0,1 0-1,-1 0 1,0 0-1,1 0 1,-1 1 0,1-1-1,-1 1 1,1 0 0,0-1-1,-1 1 1,1 1 0,0-1-1,0 0 1,0 0 0,1 1-1,-1-1 1,1 1-1,-1-1 1,0 4 0,-2 1 48,1 1 0,1-1 0,-1 1 1,1 0-1,0 0 0,1 0 0,-1 13 0,2-8-12,0-1 0,1 1 0,0-1 0,1 1 0,0-1-1,8 22 1,-8-28-53,0 0 0,1 0-1,0-1 1,0 1 0,1-1-1,-1 0 1,1 0-1,0 0 1,0 0 0,1-1-1,0 1 1,-1-1 0,1 0-1,1-1 1,7 5 0,-5-4-45,0-2 0,-1 1 1,1-1-1,0 0 0,0 0 1,0-1-1,0 0 1,15-1-1,-12 0-287,1-1 1,-1-1-1,0 0 1,1 0-1,15-6 1,-20 5 73,-1 0 1,11-6-1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39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35 5857,'10'0'5980,"-10"0"-5836,0 0 1,0 0-1,0 0 1,1 0-1,-1 0 0,0 0 1,0 0-1,0 0 1,0-1-1,0 1 1,0 0-1,1 0 1,-1 0-1,0 0 1,0 0-1,0 0 1,0 0-1,0 0 0,0 0 1,0-1-1,1 1 1,-1 0-1,0 0 1,0 0-1,0 0 1,0 0-1,0 0 1,0-1-1,0 1 1,0 0-1,0 0 0,0 0 1,0 0-1,0 0 1,0-1-1,0 1 1,0 0-1,0 0 1,0 0-1,0 0 1,0 0-1,0-1 1,0 1-1,0 0 1,0 0-1,0 0 0,0 0 1,0 0-1,-1-1 1,1 1-1,0 0 1,0 0-1,0 0 1,0 0-1,0 0 1,0 0-1,0 0 1,-1 0-1,1-1 0,0 1 1,0 0-1,0 0 1,-5-2 710,-1 1-763,0 0 0,0 0 0,0 1 0,0 0 0,1 0 0,-1 0 0,0 1 0,0 0 0,0 0 0,1 0 0,-1 1 0,-5 2 0,4-1-34,0 0 1,1 0 0,0 0-1,-1 1 1,2 0-1,-1 0 1,0 1-1,-8 8 1,2 0 50,1 1 0,-12 18 1,16-20-48,1 0 0,0 0 0,0 0 0,1 1 0,1 0 0,0 0 0,1 0 0,-3 27 0,4-19 60,1 0-1,1 1 1,1-1 0,8 42 0,-8-53-101,2 0 1,-1-1 0,1 1 0,1-1-1,0 0 1,0 0 0,1 0-1,0 0 1,0-1 0,1 0 0,0 0-1,0 0 1,1-1 0,0 0-1,1 0 1,-1-1 0,1 0 0,1 0-1,-1 0 1,16 6 0,-11-6-13,-1-2 0,2 1 1,-1-1-1,0-1 0,1 0 0,-1-1 1,1-1-1,0 0 0,0-1 1,27-2-1,-30 0-4,0 0 1,-1 0-1,1-1 1,-1 0-1,1-1 1,-1 0-1,0-1 1,-1 0-1,1-1 0,-1 1 1,0-2-1,0 1 1,-1-1-1,11-12 1,-10 7-18,0 0 0,-1 0 0,0-1 0,-1 0 0,0 0 0,-1-1 0,-1 0 0,7-25 0,-8 19-10,0-1-1,-1 0 1,-1 1-1,-1-1 1,-3-36-1,1 43 17,-1-1 0,-1 1 1,0 0-1,-1 0 0,0 0 0,-1 1 0,-11-22 0,11 27 12,1 1-1,-1 0 1,0 0-1,-1 1 0,0 0 1,0 0-1,0 0 1,-1 0-1,1 1 1,-1 0-1,-1 1 0,1 0 1,-1 0-1,-11-4 1,5 3-3,0 2 0,0-1 1,0 2-1,0 0 0,-25 0 0,13 2-42,0 2 0,-31 5 0,45-4-56,1-1 1,0 1-1,0 1 0,-19 8 0,29-11 47,-1 0 0,1-1 0,0 1 1,0 0-1,0 0 0,0 0 1,-1-1-1,1 1 0,0 0 0,0 1 1,1-1-1,-3 2 0,3-2-29,0-1 0,0 1-1,0-1 1,0 1-1,-1-1 1,1 1 0,0-1-1,0 1 1,0-1-1,0 1 1,0-1 0,1 1-1,-1-1 1,0 1-1,0-1 1,0 1 0,0-1-1,0 1 1,1-1 0,-1 1-1,0-1 1,0 1-1,1 0 1,1 1-340,1 0 0,-1 0 0,1 0 0,-1 0 0,1-1 0,-1 1 0,1-1 0,0 0 0,5 3 0,24 5-1010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4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 6409,'3'-1'2666,"-4"2"-722,-7 3 375,-7 5-700,-6 5-892,1 1 1,1 1 0,1 1 0,0 0 0,1 1 0,1 1 0,1 1 0,0 0 0,-16 30-1,24-35-513,0 1-1,1-1 0,0 1 0,1 0 1,1 1-1,-3 21 0,6-25-59,0 1-1,1-1 0,0 1 0,1-1 1,1 0-1,0 1 0,1-1 1,6 20-1,-1-14-75,0-1 0,0 0-1,2 0 1,0-1 0,1 0 0,1-1-1,0-1 1,1 0 0,25 22 0,-34-34-69,-1 0 0,1 0 0,0 0 0,0-1 1,0 0-1,0 0 0,0 0 0,0 0 1,0-1-1,1 0 0,7 2 0,-12-3-36,0 0 0,0-1 0,1 1 0,-1 0 0,0 0 0,1 0 0,-1 0 0,0-1 0,0 1 0,1 0 0,-1 0 1,0-1-1,0 1 0,0 0 0,0 0 0,1-1 0,-1 1 0,0 0 0,0-1 0,0 1 0,0 0 0,0-1 0,0 1 0,0 0 0,0 0 0,0-1 0,0 1 0,0 0 0,0-1 0,0 1 0,0 0 0,0-1 0,0 1 0,0 0 0,0-1 0,0 1 0,0 0 0,0-1 0,-1 1 0,1 0 0,0 0 0,0-1 0,-1 1 0,-20-38-4690,5 15 3157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4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236 435 4449,'2'1'2462,"-2"0"-2208,1-1 0,0 1 0,-1-1-1,1 0 1,0 1 0,0-1 0,0 0 0,-1 1 0,1-1 0,0 0 0,0 0 0,0 0 0,0 1 0,-1-1-1,1 0 1,0 0 0,0 0 0,0-1 0,0 1 0,0 0 0,-1 0 0,1 0 0,0-1 0,0 1 0,0 0-1,-1-1 1,1 1 0,0-1 0,0 1 0,-1-1 0,1 1 0,0-1 0,-1 1 0,1-1 0,0 0 0,-1 1-1,1-1 1,-1 0 0,0 1 0,2-3 0,27-68 2771,-28 69-2946,-1 0 0,0 0 0,1 0 0,-1 0 1,0 0-1,0 0 0,0 0 0,0 0 0,-1 0 1,1 0-1,0 0 0,-1 1 0,0-1 0,1 0 1,-1 0-1,0 0 0,0 0 0,0 1 0,-2-4 1,0 1 33,0 1 1,0-1 0,-1 1 0,1 0 0,-1 0-1,-4-3 1,2 2-78,0 1 0,0 0 0,0 0 0,0 0 0,0 1 0,-1 0 0,1 0 0,-1 1 0,1 0 0,-1 0 0,0 0 0,1 1 0,-1 0 0,0 0 0,1 1 0,-1 0 0,0 0 0,1 0 0,-1 1-1,1 0 1,-1 0 0,1 1 0,0 0 0,0 0 0,0 0 0,1 1 0,-1 0 0,1 0 0,0 0 0,-9 10 0,8-7-14,0 0 1,0 1-1,1 0 1,0 0-1,1 0 0,-1 0 1,2 1-1,-1 0 0,1 0 1,-3 17-1,3-5 61,0 0 0,2 0 0,2 38 0,-1-50-52,1 1 0,0-1-1,1 0 1,0 0 0,0 0 0,1 0 0,4 9 0,-6-15-25,1-1-1,-1 1 0,1 0 1,0-1-1,0 1 0,0-1 1,0 0-1,0 0 0,0 0 1,0 0-1,1 0 0,-1 0 1,1 0-1,0-1 1,-1 1-1,1-1 0,0 0 1,0 0-1,0 0 0,0 0 1,0-1-1,0 1 0,0-1 1,0 1-1,4-1 0,-3-1-1,1 1 1,-1 0-1,0-1 0,1 0 0,-1 0 0,1 0 0,-1-1 1,0 0-1,0 1 0,7-5 0,-5 2-1,0-1 0,0 1 0,0-1 0,-1 0-1,9-11 1,-2 0-6,-2 0-1,1 0 0,14-36 0,-11 19-53,-3 0-1,0 0 0,7-49 1,7-104-525,-10 61 330,-13 104 297,-16 140 949,-7 78-116,19-157-655,1-1 0,10 80 0,-7-106-173,1 1 0,0-1 1,8 20-1,-9-29-76,-1-1-1,0 0 1,1 0 0,0 0 0,0 0-1,0 0 1,0 0 0,0 0 0,1-1 0,-1 1-1,1-1 1,-1 1 0,1-1 0,0 0-1,0 0 1,0 0 0,0-1 0,5 3 0,-7-4-60,1 0 0,-1 1 0,0-1 0,1 0 0,-1 0 0,1 0 0,-1 0 0,0 0 0,1 0 0,-1 0 0,0 0 0,1-1 1,-1 1-1,0 0 0,1-1 0,-1 1 0,0-1 0,1 0 0,-1 1 0,0-1 0,0 0 0,1-1 0,0 0-175,0 0-1,0 0 0,0 0 1,-1-1-1,1 1 0,-1-1 1,1 1-1,-1-1 0,0 0 1,1-2-1,5-28-965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4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10922,'12'-7'1637,"1"1"0,1 1 0,-1 1-1,18-4 1,-25 6-1358,0 1 0,0 1 0,0-1 1,0 1-1,1 0 0,-1 1 0,0-1 0,0 1 0,0 0 0,0 1 0,0-1 0,7 4 0,-11-4-231,1 0-1,-1 0 1,0 1 0,0-1-1,0 0 1,-1 1-1,1 0 1,0-1 0,0 1-1,-1 0 1,1 0-1,-1 0 1,0 0 0,1 0-1,-1 0 1,0 0-1,0 0 1,0 3 0,0-1-18,0-1 0,-1 0 1,1 0-1,-1 0 0,0 0 1,0 0-1,-1 1 1,1-1-1,0 0 0,-1 0 1,0 0-1,0 0 0,-2 5 1,-8 14 64,-1-1 0,-18 26 1,15-25-34,-22 42 1,33-51-50,4-12-12,-1-1 0,1 0 0,0 1 0,0-1 0,0 0 1,0 1-1,0-1 0,0 0 0,0 1 0,0-1 0,0 1 1,0-1-1,0 0 0,0 1 0,1-1 0,-1 0 0,0 1 0,0-1 1,0 0-1,0 1 0,1-1 0,-1 0 0,0 1 0,0-1 1,0 0-1,1 0 0,-1 1 0,1-1 0,-1 0 30,13 0 97,31 1-6,30-2-48,-55 0-72,-7-1-738,0 2 1,1 0-1,22 2 0,-25 1 262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12651,'14'-15'4809,"-9"15"-3177,11-1-336,6 1-423,10 3 111,14-1-352,-2 2-192,2-1-248,2 2-64,-1 5-264,-1 0-648,-1 16 536</inkml:trace>
  <inkml:trace contextRef="#ctx0" brushRef="#br0" timeOffset="1">693 248 12515,'26'18'4985,"-24"-1"-2633,10 4-1063,-6 9 79,-4 7-96,6 1-384,-8 2-512,0 0-160,-2-13-376,3-1-568,7-14 480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09:4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11306,'24'-51'3980,"-23"50"-3855,-1 0 1,1 0 0,0 0-1,-1 0 1,1 0-1,0 0 1,-1 0-1,1 1 1,0-1-1,0 0 1,0 0-1,0 1 1,0-1 0,-1 1-1,1-1 1,0 1-1,0-1 1,1 1-1,-1-1 1,0 1-1,0 0 1,0 0-1,0 0 1,2-1 0,-1 2 35,0-1 1,0 1 0,0-1 0,0 1 0,0 0 0,-1-1-1,1 1 1,3 2 0,-3-2 45,11 7 367,-2 0 0,1 1 0,-1 0 0,0 1 0,14 17 0,-8-7-92,0 1 0,14 27 1,-21-29-282,0 0 0,-1 1 0,-1 0 1,-1 0-1,-1 0 0,-1 1 0,-1 0 0,3 30 1,-6-34-129,0 0 0,-1 1 1,-1-1-1,-1 1 0,-1-1 1,0 0-1,-1 0 1,0 0-1,-2-1 0,-13 29 1,16-38-93,-1-1 0,0 0 1,0 0-1,0 0 1,-1 0-1,0-1 0,0 1 1,0-1-1,-1 0 1,0-1-1,0 0 1,0 0-1,-1 0 0,-6 3 1,10-5-172,-1-1 1,0 0-1,1 0 1,-1 0-1,0 0 1,0 0-1,1-1 1,-1 1-1,0-1 1,0 0-1,0 0 1,0-1-1,1 1 1,-1-1-1,0 0 1,0 0-1,1 0 1,-1 0-1,1-1 1,-7-3-1,-11-12-823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9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7794,'-12'-4'3848,"10"4"-711,2 2-1000,6 7-121,6 7-64,0 5-319,2 3-273,2 6-432,-6-6-168,2-1-303,0-4-169,-7-10-304,1-5-456,-4-8-1033,-2-8-983,-4-12 1447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 5473,'0'0'231,"0"-1"-1,-1 0 0,1 0 1,0 1-1,0-1 1,0 0-1,0 0 1,0 1-1,0-1 0,0 0 1,0 0-1,0 0 1,0 1-1,0-1 1,0 0-1,1 0 0,-1 1 1,0-1-1,1 0 1,-1 1-1,0-1 0,1-1 1,0 2 86,1-1 0,-1 0 0,0 0 0,0 1 0,1-1 0,-1 1 1,0-1-1,1 1 0,-1 0 0,0-1 0,1 1 0,2 0 0,4 0 313,1 0 0,-1 0-1,0 1 1,1 0 0,-1 1 0,0 0-1,14 5 1,-9-3-250,24 5-1,-24-8-294,1 2-1,-1 0 0,0 0 0,22 10 0,-29-10-65,0 0 1,0 1-1,-1 0 0,1-1 0,-1 2 0,0-1 0,0 0 1,0 1-1,-1 0 0,0 0 0,6 9 0,-7-9 39,0 1 0,0 1 0,0-1 0,-1 0 1,0 1-1,0-1 0,0 1 0,0 8 0,-1 3 361,-1 30-1,-1-29 157,3 31-1,0-38-303,0-9-116,-2-7-41,0-10-53,0 7-53,0 1 0,0 0-1,0 0 1,3-12 0,0 7-6,1 0 1,0 1-1,1-1 1,0 1-1,0 0 1,8-10-1,-3 5 14,-8 11-7,1-1 1,0 1-1,1-1 0,6-5 0,-9 9 13,0 0 0,0 0 0,0 0-1,0 0 1,1 1 0,-1-1-1,0 0 1,1 1 0,-1-1 0,0 1-1,1-1 1,-1 1 0,1 0-1,-1 0 1,1 0 0,-1 0-1,1 0 1,-1 0 0,0 0 0,1 0-1,-1 0 1,3 1 0,-2 0 25,0 0 1,0 0 0,0 0 0,0 1 0,1-1-1,-2 0 1,1 1 0,0 0 0,0-1-1,0 1 1,-1 0 0,1 0 0,-1 0-1,1 0 1,0 2 0,3 6 76,0 0 0,4 11 0,-3-5-33,3 10-14,-7-19-260,0-1 0,0 1-1,1-1 1,3 6 0,-5-11 88,-1 0 1,1-1 0,-1 1-1,1 0 1,0 0 0,-1-1-1,1 1 1,0 0 0,-1-1-1,1 1 1,0-1-1,0 1 1,-1-1 0,1 1-1,0-1 1,0 0 0,0 1-1,0-1 1,0 0 0,-1 1-1,1-1 1,0 0-1,0 0 1,0 0 0,0 0-1,0 0 1,0 0 0,0 0-1,0-1 1,0 1 0,0 0-1,1-1 1,21-12-918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12763,'-2'13'5233,"2"9"-2857,2 5-567,-2 23-193,0 7-312,1 9-543,4-8-265,10-13-296,1-8-64,3-20-384,-2-7-376,-4-16-841,-1-3-799,-9-12 1400</inkml:trace>
  <inkml:trace contextRef="#ctx0" brushRef="#br0" timeOffset="1">15 189 10802,'-12'0'4681,"10"1"-2224,3-1-393,12 1-399,2-2-257,10-3-576,7-7-312,4-5-360,0 0-400,0-1-1256,1 5-969,0 9 1385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7 164 8762,'3'2'1024,"2"2"179,0 0 0,1-1 0,-1 1 0,9 2-1,-13-5-1001,0 0-1,1-1 0,-1 1 1,1-1-1,-1 0 0,1 0 1,0 1-1,-1-1 0,1 0 1,-1 0-1,1 0 0,-1-1 1,1 1-1,0 0 0,-1 0 1,1-1-1,-1 1 0,1-1 1,-1 0-1,0 1 0,1-1 1,-1 0-1,3-2 0,-2 2-71,1-1 0,-1-1 0,1 1-1,-1 0 1,0-1 0,0 1 0,0-1-1,0 0 1,0 1 0,-1-1 0,1 0 0,-1 0-1,0 0 1,1 0 0,-2-1 0,1 1-1,0 0 1,-1 0 0,1-4 0,-1 2-47,1 0 1,-1 0-1,-1-1 1,1 1 0,-1 0-1,0 0 1,0 0 0,-2-6-1,2 8-43,-1 1-1,1-1 0,-1 1 0,0-1 1,0 1-1,0-1 0,0 1 1,0 0-1,0 0 0,-1 0 0,1 0 1,0 0-1,-1 1 0,0-1 1,-4-1-1,6 3-16,0-1 1,0 1-1,-1 0 0,1-1 1,0 1-1,0 0 1,-1 0-1,1 0 0,0 0 1,-1 0-1,1 0 1,0 1-1,0-1 0,-1 0 1,1 0-1,0 1 1,0-1-1,0 1 0,-1 0 1,1-1-1,0 1 0,0 0 1,0-1-1,0 1 1,0 0-1,0 0 0,0 0 1,0 1-1,-2 1 40,0 1 0,0 0 0,0 0 0,1-1 0,0 1 0,-3 8 0,1-2 2,1 0 0,1 0-1,0 1 1,0-1 0,1 0 0,0 1 0,1-1 0,0 1 0,1-1 0,2 12 0,-3-19-61,1 1 0,0-1 0,0 0 0,1 1 0,-1-1 0,0 0 1,1 0-1,4 6 0,-5-8-47,0 1-1,0-1 1,0 0 0,0-1 0,0 1 0,0 0 0,0 0-1,0 0 1,1-1 0,-1 1 0,0 0 0,0-1-1,1 1 1,-1-1 0,0 1 0,1-1 0,-1 0 0,1 0-1,-1 0 1,0 0 0,1 0 0,-1 0 0,1 0 0,1 0-1,4-2-469,-1-1 0,0 1 0,0-1-1,-1 0 1,1 0 0,0-1 0,-1 1-1,0-1 1,0 0 0,5-6 0,4-2-936,19-15-273</inkml:trace>
  <inkml:trace contextRef="#ctx0" brushRef="#br0" timeOffset="1">259 94 5233,'1'2'921,"1"0"0,-1 1 0,0-1 0,0 1 0,0-1 1,0 1-1,-1 0 0,1-1 0,-1 1 0,1 3 0,-1 28 3117,-1-15-1935,2 23 2261,-1-42-4308,0 0 1,0 0 0,-1 0 0,1 0 0,0 0 0,-1-1 0,1 1-1,0 0 1,0 0 0,-1 0 0,1 0 0,0 0 0,0 0-1,-1 0 1,1-1 0,0 1 0,0 0 0,0 0 0,-1 0 0,1-1-1,0 1 1,0 0 0,0 0 0,0-1 0,-1 1 0,1 0 0,0 0-1,0-1 1,0 1 0,0 0 0,0 0 0,0-1 0,0 1 0,0 0-1,0-1 1,0 1 0,0-1 0,-1-12-146,1 0 0,0 0 1,1 0-1,0 1 0,1-1 0,6-21 1,-4 24-498,-1 1 1,1-1-1,0 1 1,10-17-1,-11 22-161,0 0 1,0 1-1,0-1 0,0 0 0,1 1 0,-1 0 0,6-4 1,5 2-949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9250,'45'48'4548,"-40"-42"-3676,1 0 1,-2 0-1,1 1 1,-1 0-1,0 0 1,0 0-1,-1 0 1,4 10-1,-6-11-504,0-1 0,0 0 1,0 0-1,-1 1 0,1-1 0,-1 1 0,-1-1 1,1 0-1,-1 1 0,0-1 0,-2 8 0,-3 1 295,5-14-651,1 0-1,0 1 1,-1-1-1,1 0 1,0 1-1,-1-1 0,1 0 1,0 0-1,-1 1 1,1-1-1,-1 0 1,1 0-1,0 0 0,-1 1 1,1-1-1,-1 0 1,1 0-1,-1 0 1,1 0-1,-1 0 1,1 0-1,-1 0 0,1 0 1,0 0-1,-1 0 1,1 0-1,-1-1 1,1 1-1,-1 0 0,0 0 1,1-1-26,-1 1 1,1-1 0,-1 0-1,1 1 1,-1-1-1,1 1 1,-1-1-1,1 0 1,-1 0 0,1 1-1,0-1 1,0 0-1,-1 0 1,1 1-1,0-1 1,0 0 0,0 0-1,0 0 1,0 1-1,0-1 1,0 0-1,0 0 1,0 0 0,0 1-1,0-1 1,1-1-1,4-21-470,2 6 86,1 0-1,0 0 1,12-16-1,-7 10 213,-11 19 182,-1 1-1,1 0 1,0 0-1,0-1 1,0 1-1,0 1 1,0-1-1,1 0 1,2-2 0,-4 4 10,-1 1 0,1-1 0,-1 1 1,1 0-1,0-1 0,-1 1 0,1-1 1,-1 1-1,1 0 0,0 0 0,-1-1 1,1 1-1,0 0 0,-1 0 0,1 0 1,0 0-1,0 0 0,-1-1 0,1 1 1,0 1-1,-1-1 0,1 0 0,0 0 1,-1 0-1,1 0 0,0 0 0,-1 1 1,1-1-1,0 0 0,-1 1 0,1-1 1,0 0-1,-1 1 0,1-1 0,-1 1 1,1-1-1,-1 1 0,1-1 0,-1 1 1,1 0-1,1 2 68,0 1-1,0-1 1,-1 1 0,0 0 0,2 7 0,-1-5 48,4 15 279,16 61 1344,-22-81-1741,0-1-1,0 0 1,0 0 0,0 0 0,0 0 0,0 0-1,0 0 1,0 0 0,0 0 0,0 0-1,0 0 1,0 0 0,0 0 0,0 0 0,0 1-1,0-1 1,0 0 0,0 0 0,0 0 0,0 0-1,0 0 1,0 0 0,0 0 0,0 0-1,0 0 1,0 0 0,0 0 0,0 0 0,0 0-1,0 0 1,0 0 0,0 1 0,0-1 0,0 0-1,1 0 1,-1 0 0,0 0 0,0 0-1,0 0 1,0 0 0,0 0 0,0 0 0,0 0-1,0 0 1,0 0 0,0 0 0,0 0 0,0 0-1,0 0 1,0 0 0,1 0 0,-1 0-1,0 0 1,0 0 0,0 0 0,0 0 0,0 0-1,0 0 1,0 0 0,3-6 59,2-7-96,2-13-248,8-27-799,-12 47 865,-1-1 0,1 1 0,1-1-1,-1 1 1,6-8 0,-8 13 198,0 0 0,0 0 0,0 0 0,0 0 0,0 0 0,0 0 0,0 0 1,0 0-1,0 0 0,0 1 0,1-1 0,-1 1 0,0-1 0,0 1 0,1-1 0,-1 1 1,2-1-1,-2 1 21,0 0 1,-1 1-1,1-1 0,0 0 1,0 0-1,0 0 1,-1 1-1,1-1 1,0 1-1,-1-1 1,1 0-1,0 1 0,-1-1 1,1 1-1,0-1 1,-1 1-1,1 0 1,-1-1-1,1 1 1,-1-1-1,1 1 0,-1 0 1,1 0-1,-1-1 1,0 1-1,1 0 1,-1 0-1,0-1 0,0 2 1,7 24 293,-5-17-76,1 0 0,5 14 0,-6-20-157,-1-1-1,1 1 1,0 0-1,-1-1 0,1 1 1,0-1-1,1 1 1,-1-1-1,0 0 1,1 0-1,4 3 1,-2-3-12,-1 0 0,1 0 0,-1 0 0,1-1 0,0 1 0,0-1 0,0-1 0,0 1 0,0 0 0,0-1 0,0 0 0,0-1 0,0 1 0,0-1 0,-1 0 1,1 0-1,0 0 0,0-1 0,0 1 0,-1-1 0,1 0 0,4-3 0,-3 1-42,0 1 0,-1-1 0,1 0 0,-1 0 0,1-1-1,-1 0 1,-1 0 0,1 0 0,-1 0 0,0-1 0,0 0 0,0 0 0,-1 0 0,0 0 0,3-8 0,-5 11-13,-1 1 1,1 0 0,-1 0-1,0-1 1,0 1 0,0 0-1,0-1 1,0 1 0,0 0-1,-1 0 1,1-1 0,-1 1 0,1 0-1,-1 0 1,0 0 0,-2-4-1,3 5 1,-1 0 0,0-1 0,0 1 0,0 0 0,0 0 0,0 0 0,-1 0 0,1 0 0,0 0 0,0 0 0,-1 0 0,1 0 0,0 0 0,-1 1 0,1-1 0,-1 0 0,1 1 0,-1-1 0,1 1 0,-1 0 0,0 0 0,1 0 0,-3-1 0,2 2 1,0 0 0,0-1 0,0 1 0,0 0 0,0 0 0,1 0 0,-1 0 0,0 0 0,1 0 0,-1 0 0,1 1 0,-1-1 0,1 0 0,-1 1 0,1 0 0,0-1 0,0 1 0,0 0 0,0-1 0,0 1 0,0 2 0,-4 5 0,1 0 0,-4 19 0,6-19 4,0-1-1,1 1 1,0 0 0,0 0 0,1 0-1,1 0 1,1 15 0,-1-21-3,0 1 0,-1-1 0,1 1 0,0-1 1,0 0-1,1 1 0,-1-1 0,1 0 0,0 0 1,0 0-1,0 0 0,0 0 0,0 0 0,1-1 1,-1 1-1,1-1 0,-1 0 0,1 1 0,0-1 1,0-1-1,0 1 0,4 2 0,-3-3-63,0 0 0,1-1 0,-1 1 0,0-1 0,1 0 0,-1 0 0,1 0 0,-1 0 0,0-1 0,1 0 0,-1 0 0,0 0 0,0 0 0,8-4 0,5-3-716,-1-1 0,18-11-1,-28 15 456,29-17-1182,-1-3 1,38-35 0,-69 57 1495,1-1 1,-1 0-1,-1 1 0,1-1 1,0 0-1,-1 0 1,0 0-1,3-7 1,-5 9 44,1 1 0,-1-1 0,1 1 0,-1-1-1,1 1 1,-1-1 0,0 1 0,0-1 0,0 1 0,0-1 0,0 0 0,0 1 0,0-1 0,0 1 0,-1-1 0,1 1 0,-1-1 0,1 0 0,-1 1 0,1 0-1,-1-1 1,0 1 0,0-1 0,0 1 0,0 0 0,-2-2 0,-6 0 615,8 3-575,-2 0 38,0-1 0,0 1 1,1 0-1,-1 0 0,0 1 0,1-1 0,-1 1 1,0-1-1,1 1 0,-1 0 0,0 0 0,1 0 1,-1 0-1,1 0 0,0 1 0,-1-1 0,1 1 1,0-1-1,0 1 0,0 0 0,-2 2 0,1-1 5,0 0-1,0 1 0,1 0 0,-1-1 0,1 1 1,0 0-1,0 0 0,0 0 0,0 0 0,1 0 1,0 1-1,-1 5 0,0 2 96,1 0-1,1 0 1,1 18 0,-1-26-189,0-1 1,1 1-1,-1 0 1,1 0-1,0 0 1,0-1-1,0 1 1,0 0 0,1-1-1,0 1 1,0-1-1,0 0 1,0 1-1,0-1 1,0 0-1,1 0 1,0 0 0,4 3-1,-7-5-23,1-1 1,0 1-1,0 0 0,0-1 1,0 1-1,0-1 0,0 1 1,0-1-1,0 1 0,0-1 1,0 0-1,0 1 0,0-1 1,0 0-1,0 0 0,0 0 1,0 0-1,0 0 0,0 0 1,0 0-1,0 0 0,1-1 1,-1 1-1,0 0 0,0-1 1,0 1-1,0 0 0,0-1 1,0 1-1,-1-1 0,1 0 1,0 1-1,0-1 0,0 0 1,0 1-1,-1-1 0,2-1 1,1-3-33,1 0 1,-2 0 0,1 0-1,0 0 1,2-9-1,-5 14 29,6-16-133,-1 3-107,0-1 0,4-18 1,-2-5-440,2-45 1,-4 45 542,0 4 188,-5 32-32,0 1 0,0-1 0,0 1-1,0-1 1,0 1 0,0-1 0,0 0 0,0 1-1,0-1 1,0 1 0,0-1 0,-1 1 0,1-1-1,0 1 1,-1-1 0,1 1 7,0 0-1,-1 1 1,1-1-1,0 0 1,0 1-1,-1-1 1,1 1-1,0-1 1,0 0-1,0 1 1,-1-1-1,1 1 1,0-1 0,0 1-1,0-1 1,0 1-1,0-1 1,0 1-1,0-1 1,0 1-1,0-1 1,0 1-1,-1 144 1936,2-124-1779,2-1 0,0-1 0,1 1 1,8 22-1,-11-39-167,0 0 0,0 1 0,0-1 0,1 0 0,0 0 0,-1-1 0,5 6 0,-5-7-47,-1 0 0,1 0 0,0 0-1,0-1 1,0 1 0,0 0 0,0-1-1,0 1 1,0 0 0,0-1 0,0 1 0,0-1-1,0 0 1,0 1 0,1-1 0,-1 0-1,0 0 1,0 1 0,0-1 0,0 0-1,1 0 1,-1 0 0,0-1 0,0 1-1,2-1 1,1 0-275,-1-1 1,0 1-1,1-1 0,-1 0 1,0-1-1,0 1 0,-1 0 0,1-1 1,0 0-1,4-5 0,10-16-857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9682,'1'14'4945,"2"8"-1064,0 2-1457,-1 2-559,-2-4-241,3-4-392,2-5-279,-1-8-497,-2-5-88,0-5-848,-2 3-504,-1-12-1329,0-21-1280,-5-35 2305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10906,'3'6'1395,"1"-1"0,-1-1-1,1 1 1,7 6 0,-1-2-801,0-1 0,17 11 0,-20-15-584,0 0 0,0-1 1,0 0-1,1 0 1,0-1-1,-1 0 1,1 0-1,0-1 1,0 0-1,0 0 1,13-1-1,-10 0-354,-1-1 0,1-1 0,-1 0 0,1 0 0,-1-1 0,0 0 0,0-1 1,11-6-1,-8 3-215,-8 5 402,0 0 0,0-1 0,-1 1 1,1-1-1,-1 0 0,8-8 0,-12 11 186,1 0-1,-1 0 0,0-1 0,0 1 1,0 0-1,1 0 0,-1-1 1,0 1-1,0 0 0,0 0 1,0-1-1,1 1 0,-1 0 1,0-1-1,0 1 0,0 0 0,0 0 1,0-1-1,0 1 0,0 0 1,0-1-1,0 1 0,0 0 1,0-1-1,0 1 0,0 0 1,0 0-1,0-1 0,-1 0 0,1 1 46,-1-1 0,1 1 0,0 0 0,-1-1-1,0 1 1,1-1 0,-1 1 0,1 0 0,-1-1-1,1 1 1,-1 0 0,0 0 0,0-1 0,-2 1 226,0-1 0,0 1-1,0-1 1,-1 1 0,-3 0 0,5 1-138,0 0-1,-1-1 0,1 1 1,0 0-1,-1 0 0,1 0 1,0 0-1,0 0 0,0 1 1,0-1-1,0 1 0,0-1 1,0 1-1,1 0 0,-1 0 1,1 0-1,-1 0 1,1 0-1,0 0 0,-1 0 1,0 4-1,-2 1 206,2 1-1,-1 0 1,1 0-1,0 0 1,-1 11 0,2-5 152,0 0 1,1 21 0,1-29-356,-1 1 1,1-1-1,1 0 0,-1 0 0,1 0 1,0 0-1,0-1 0,4 7 1,-6-11-148,1 0 0,-1 0 0,1 0 0,0 0 1,-1 0-1,1 0 0,0 0 0,-1 0 1,1-1-1,0 1 0,0 0 0,0 0 1,0-1-1,0 1 0,0-1 0,0 1 0,0-1 1,0 1-1,0-1 0,0 0 0,0 1 1,0-1-1,0 0 0,0 0 0,0 0 1,0 0-1,0 0 0,1 0 0,-1 0 0,0 0 1,0 0-1,0 0 0,0-1 0,0 1 1,0 0-1,0-1 0,0 1 0,0-1 1,0 1-1,2-2 0,2-2-8,0-1-1,0 1 1,0-1-1,0 0 1,4-6 0,-7 8-3,6-6-21,-1-2 1,0 1 0,11-22 0,-16 26 4,1 0 1,-1 0 0,0 0-1,-1-1 1,1 1 0,-1 0-1,0 0 1,-1-1-1,0-10 1,1 8 15,-1 9-4,0 0 0,1 0-1,-1-1 1,0 1 0,0 0-1,0 0 1,0 0 0,1 0 0,-1-1-1,0 1 1,0 0 0,1 0 0,-1 0-1,0 0 1,0 0 0,0 0 0,1 0-1,-1 0 1,0 0 0,0 0-1,1 0 1,-1 0 0,0 0 0,1 0-1,-1 0 1,0 0 0,0 0 0,0 0-1,0 0 1,1 0 0,-1 0 0,0 0-1,0 0 1,0 0 0,0 0 0,0 0-1,1 0 1,-1 0 0,0 0 0,0 0-1,0 0 1,0 0 0,0 0 0,0 0-1,0 0 1,0 1 0,1-1 0,-1 0-1,0 0 1,0 0 0,0 0 0,0 0-1,0 0 1,0 0 0,0 1 0,0-1-1,0 0 1,0 0 0,0 0 0,3 6 34,-1-1 0,0 1 0,-1 0 0,1-1 0,-1 1 0,0 10 0,0 38 121,-1-30-113,-1-18 31,1-5-103,0 1-1,0 0 1,0 0-1,0 0 1,0-1-1,1 1 1,-1 0 0,2 3-1,-2-4 6,0-1 0,1 1 0,-1-1 0,1 1 0,-1-1 0,1 1 0,-1-1 0,1 1 0,0-1 0,-1 1 0,1-1 0,0 0 0,-1 1 0,1-1 0,0 0 0,-1 0 0,1 1 0,0-1 0,-1 0 0,1 0 0,0 0 0,0 0 0,-1 0 0,1 0 0,0 0 0,0 0 0,-1 0 0,1 0 0,1-1 0,22-4 18</inkml:trace>
  <inkml:trace contextRef="#ctx0" brushRef="#br0" timeOffset="1">590 0 15715,'0'49'6002,"0"12"-4290,4 7-8,7 8-615,1-4-201,8-8-528,-2-14-224,2-22-216,0-13-368,-4-16-888,-2-13-729,-8-10 1193</inkml:trace>
  <inkml:trace contextRef="#ctx0" brushRef="#br0" timeOffset="2">494 133 13435,'3'1'5417,"14"5"-3329,-1-6-111,4 2-497,3 5-320,-2-6-631,4 2-177,2-4-984,-3-9-497,1 1 697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11466,'2'0'524,"1"-1"-1,0 0 1,-1 0-1,0 1 1,1-2-1,-1 1 1,1 0-1,-1 0 1,0-1-1,0 1 0,0-1 1,0 0-1,3-2 1,-2-1 33,0 0 0,0 0 0,0 0 0,3-10 0,-1 4 129,1-2-187,-1 0 0,0-1 0,-1 1-1,-1-1 1,3-19 0,-6 27-420,1 1 1,-1-1-1,0 0 1,0 1-1,-1-1 0,0 1 1,0-1-1,0 1 0,-1-1 1,1 1-1,-1 0 1,0 0-1,-1 0 0,1 0 1,-1 0-1,-6-8 0,8 12-64,0 0-1,0 0 1,1 1-1,-1-1 1,0 0 0,0 1-1,0-1 1,0 1-1,1-1 1,-1 1-1,-2-1 1,3 1-3,0 0 0,-1-1 0,1 1 0,-1 0 0,1 0 0,0 0 0,-1 0 0,1 0 0,-1 0 0,1 1 0,0-1 0,-1 0 0,1 0 0,-1 0 0,1 0 0,0 0 0,-1 1 0,1-1 0,-1 0 0,-1 2 35,1 0 0,-1 0 0,1-1 0,0 1 0,0 0 1,0 0-1,-2 4 0,1-2-30,-1 3 39,1 0 1,0 0-1,0 0 1,0 0-1,1 1 1,0-1-1,0 1 1,1-1-1,0 1 1,0-1-1,1 1 1,1 9 0,2 1 50,1 0 0,0-1-1,15 32 1,-16-42-76,-1 0 0,1 0 0,0-1 0,0 1-1,1-1 1,9 9 0,-11-12-76,0 0 0,1-1 0,-1 1 0,1-1 0,-1 0 0,1 0 0,0 0 0,0 0 0,0-1 0,0 1 0,0-1 0,7 1 0,-9-2-208,-1 0 0,1 0 0,0 0 0,0 0 0,0 0 0,0 0 0,-1-1 0,1 1 0,0-1 0,0 1 0,-1-1 0,1 1 0,0-1 0,-1 0 0,1 0 0,-1 0 0,1 0 0,-1 0 0,2-2 0,13-9-1756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90 10970,'-1'0'380,"0"0"0,0 0 0,0 0 0,0 0-1,0 0 1,0 0 0,0 0 0,0 0 0,0 0 0,0-1-1,0 1 1,0 0 0,0-1 0,0 1 0,1-1-1,-1 1 1,0-1 0,-1 0 0,0 0-176,1-1 0,0 1 0,0-1 0,1 1 0,-1 0 0,0-1 0,0 0 0,1 1 0,-1-1 0,1 1 0,-1-4 0,-2-11 775,2 10-687,0 1 0,0 0 0,-1 0 0,1 0 0,-3-6 0,3 11-261,1-1-1,0 1 1,0-1 0,-1 0-1,1 1 1,0-1-1,-1 1 1,1-1-1,-1 1 1,1-1-1,-1 1 1,1-1 0,-1 1-1,1-1 1,-1 1-1,1 0 1,-1-1-1,1 1 1,-1 0 0,0-1-1,1 1 1,-1 0-1,0 0 1,1 0-1,-1 0 1,0-1-1,1 1 1,-1 0 0,0 0-1,1 0 1,-1 1-1,0-1 1,0 0-1,-1 1-3,1-1-1,0 1 1,-1 0-1,1 0 1,0-1-1,0 1 1,0 0-1,0 0 1,0 1-1,0-1 1,0 0-1,0 0 1,0 0-1,0 1 1,-1 1-1,-2 8 58,0 0 0,0 0-1,1 0 1,0 0 0,1 0-1,0 1 1,0 12 0,2-6 29,0 0 1,1 0-1,5 32 0,-4-41-70,1 1 0,0 0 0,7 15 0,-9-21-39,1-1-1,0 0 1,0 0 0,0 0 0,0 0-1,1 0 1,-1 0 0,1 0-1,0-1 1,0 1 0,-1-1 0,7 3-1,-8-4-32,1 0 0,0 0-1,0-1 1,0 1 0,0 0 0,0-1-1,0 0 1,0 1 0,0-1 0,0 0-1,0 0 1,0 0 0,3-1 0,0 0-125,0 0-1,0-1 1,-1 0 0,7-2 0,-1-2-335,-1 1 1,1-1-1,-1-1 0,0 0 1,9-9-1,36-42-3347,-53 57 3767,35-45-3181,4-4-430,-40 50 3669,1-1-1,-1 0 1,1 1 0,-1-1-1,1 1 1,0-1 0,-1 0-1,1 1 1,0-1-1,-1 1 1,1 0 0,0-1-1,0 1 1,-1 0 0,1-1-1,0 1 1,1 0 0,-1 0 120,0 0 0,-1 1 1,1-1-1,0 1 1,-1-1-1,1 0 1,-1 1-1,1-1 0,-1 1 1,1-1-1,-1 1 1,0 0-1,1-1 1,-1 1-1,0 0 0,1-1 1,-1 1-1,0-1 1,0 1-1,1 0 1,-1 0-1,0-1 0,0 2 1,5 30 3398,-3-19-1593,7 24-1,-8-34-1668,0 0 0,0 1 0,1-1 0,-1 0 0,1 0 0,-1-1 0,1 1 0,0 0 0,1 0-1,-1-1 1,0 1 0,5 2 0,-7-4-191,1-1 0,0 1 0,0-1 0,0 1 0,0-1 0,0 1 0,0-1 0,0 0 0,0 1 0,0-1 0,0 0 0,0 0 0,0 0 0,1 0 0,-1 0 0,0 0 0,0 0 0,0 0 0,1-1 0,0 1-14,0-1-1,0 0 1,0 0-1,-1 0 1,1 0-1,0 0 1,0 0-1,-1 0 1,3-3-1,0 0-23,-1 0 1,1-1-1,-1 1 0,0-1 0,0 0 1,3-7-1,-3 5-33,0 0 0,-1 1 0,0-2 0,1-6 0,-3 13 1,1-1 0,-1 1-1,0 0 1,0 0-1,0-1 1,0 1 0,0 0-1,0-1 1,0 1-1,-1 0 1,1-1 0,0 1-1,-1 0 1,1 0-1,-1-1 1,1 1 0,-1 0-1,0 0 1,1 0-1,-1 0 1,0 0 0,0 0-1,0 0 1,0 0-1,0 0 1,0 0 0,0 1-1,0-1 1,-2-1-1,-5-1-18,1 1 1,-1 0-1,0 1 0,1-1 0,-1 1 0,0 1 0,0 0 0,0 0 0,0 0 0,0 1 1,-10 2-1,11 1-5,7 0-58,0-4 87,1 1-1,0-1 1,-1 0-1,1 0 1,0 1-1,-1-1 1,1 0 0,0 0-1,-1 1 1,1-1-1,0 0 1,-1 0-1,1 0 1,0 0-1,-1 0 1,1 0-1,1-1 1,21-4-56,-17 3 65,1 0 0,0 1-1,8-1 1,-5 2 68,-1 0 0,1 1-1,-1 0 1,1 1 0,-1-1 0,1 2 0,-1-1-1,0 2 1,0-1 0,0 1 0,-1 0 0,1 1 0,-1 0-1,0 0 1,0 1 0,-1 0 0,0 0 0,0 1 0,0 0-1,-1 0 1,0 1 0,0-1 0,-1 1 0,0 1-1,0-1 1,-1 1 0,4 10 0,-1-1 153,-5-10-63,-2-6-106,3-5-52,0 1-11,0-2-53,0 0 0,0 0 0,-1-1 0,1 1 0,-1-1 1,0 1-1,0-1 0,0 0 0,-1 0 0,2-7 0,0-16-333,1-7 63,-3 33 321,0-1 1,-1 0-1,1 1 0,0-1 1,0 1-1,1-1 1,-1 1-1,0 0 0,4-4 1,10-8 30,-14 13-12,-1 1-1,0 0 0,0 0 1,1-1-1,-1 1 0,0 0 1,0 0-1,1 0 0,-1-1 1,0 1-1,1 0 0,-1 0 1,0 0-1,1 0 0,-1 0 1,0 0-1,1 0 0,-1 0 1,0 0-1,1 0 0,-1 0 1,0 0-1,1 0 0,-1 0 1,1 0-1,-1 0 1,0 0-1,1 0 0,-1 0 1,0 0-1,0 1 0,1-1 1,-1 0-1,0 0 0,1 0 1,-1 1-1,0-1 0,0 0 1,1 0-1,-1 1 0,0-1 1,0 0-1,0 1 0,1-1 1,-1 0-1,0 0 0,0 1 1,0-1-1,0 0 0,0 1 1,0-1-1,1 0 0,-1 1 1,4 24 100,-3-17-189,0 1 0,1-1 1,0 0-1,6 14 1,-7-19-235,0-1 1,1 1-1,-1-1 0,1 0 1,0 1-1,0-1 0,0 0 1,0 0-1,0 0 0,0 0 1,0-1-1,1 1 1,-1-1-1,1 1 0,-1-1 1,1 0-1,-1 0 0,6 2 1,29 2-1606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11971,'4'-6'4665,"0"-1"-3025,-2 7-520,0 11 208,-4 23-87,-2 19-201,-4 30-352,3 9-168,6 6-216,7-6-88,12-22-144,7-11-40,5-26-48,6-6-24,6-18-168,0-10-336,-9-19-1208,-10-7 1152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18 11290,'-5'-3'1842,"-1"0"0,0 1-1,1-1 1,-11-2 0,13 5-1594,1-1 0,0 1 0,-1 0 0,1 0 0,0 0 0,-1 0 0,1 0 0,0 1 0,-1-1 0,1 1 0,0-1 0,0 1 0,-1 0 0,1 0 0,-3 2 0,2-2-142,1 0 0,0 1 1,0-1-1,0 1 1,0 0-1,1-1 0,-1 1 1,0 0-1,1 0 0,-1 0 1,1 0-1,0 0 1,-1 0-1,1 0 0,0 1 1,0-1-1,1 0 1,-1 1-1,0-1 0,1 1 1,-1-1-1,1 0 1,0 4-1,0-2-48,1 0 0,0 0 0,-1 0 0,1-1 0,1 1 0,-1 0 0,0-1 0,1 1 0,0-1 0,0 0 0,0 1 0,0-1 0,1 0 0,3 4 0,5 3 50,0 0-1,2 0 1,-1-1-1,26 13 1,-20-11 14,-16-10-108,-1 0-1,1 0 1,-1 0-1,0 0 1,0 0-1,1 0 0,-1 0 1,0 0-1,0 0 1,0 0-1,0 1 1,0-1-1,-1 0 1,1 1-1,0-1 1,0 3-1,-1-3-2,0 0 0,0 0 0,0 1-1,0-1 1,0 0 0,0 0-1,0 1 1,0-1 0,-1 0 0,1 0-1,-1 0 1,1 1 0,-1-1 0,1 0-1,-1 0 1,0 0 0,1 0 0,-1 0-1,0 0 1,-1 1 0,-2 2-175,0 0 1,0 0-1,0 0 0,0-1 0,0 1 1,-1-1-1,0-1 0,0 1 1,1 0-1,-1-1 0,-1 0 1,1 0-1,0-1 0,-9 2 1,13-3 44,0 1 0,0-1 0,0 0 0,0 0 0,0 0 0,1 0 0,-1 0 0,0 0 0,0 0 0,0 0 0,0 0 0,1 0 0,-1-1 0,0 1 0,0 0 0,0 0 1,0-1-1,1 1 0,-1-1 0,0 1 0,1-1 0,-1 1 0,0-1 0,1 1 0,-1-1 0,0 0 0,1 1 0,-1-1 0,1 0 0,-1 1 0,1-1 0,0 0 0,-1 0 0,1 1 0,-1-2 0,-4-19-1208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10538,'26'8'5153,"-2"8"-1848,-7 17-1112,3 7-169,-8 11-600,1 1-295,-1-6-625,0-5-200,0-11-192,0-10-304,1-8-809,-1-7-543,0-13-3225,4-3 3129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4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8258,'0'1'291,"0"-1"0,0 1 1,0-1-1,0 1 0,-1-1 1,1 1-1,0-1 0,0 1 1,0 0-1,0-1 0,0 1 0,0-1 1,1 1-1,-1-1 0,0 1 1,0-1-1,0 1 0,0-1 1,1 1-1,-1-1 0,0 1 1,0-1-1,1 1 0,-1-1 0,0 0 1,1 1-1,-1-1 0,0 0 1,1 1-1,-1-1 0,1 0 1,-1 1-1,1-1 0,3 2 196,-1-1 1,0 0-1,0 0 0,6 1 0,-2 0 374,10 1-202,0-1 0,0 0 0,1-1 0,-1-1 0,0 0 0,30-5 0,-8-3-580,69-21 0,-98 26-73,0 0-25,0 0 0,15-9 0,-25 12 16,1 0 0,-1 0 0,0 0 0,0 0 0,0 0 0,1 0 0,-1 0 0,0 0 0,0-1 0,0 1 0,0 0 0,1 0 1,-1 0-1,0 0 0,0-1 0,0 1 0,0 0 0,0 0 0,1 0 0,-1-1 0,0 1 0,0 0 0,0 0 0,0-1 0,0 1 0,0 0 0,0 0 0,0 0 0,0-1 0,0 1 0,-6-5-22,-9 1 30,13 3-2,0 1 1,0 0-1,0 0 1,1 1 0,-1-1-1,0 0 1,0 0-1,0 1 1,1-1-1,-1 1 1,0 0-1,0 0 1,1-1-1,-1 1 1,1 0-1,-3 2 1,2-1 5,-1 0 0,1 1 0,0 0 0,0-1 0,0 1 0,0 0 0,0 0 0,-1 4 1,-1 2 70,0 1 0,1 1 0,0-1 0,-2 17 1,4-20 27,1 0 0,-1-1 1,1 1-1,1-1 0,0 9 1,-1-14-91,0 0 0,1 1 1,-1-1-1,0 0 0,0 0 1,1 1-1,-1-1 0,1 0 1,-1 0-1,1 0 0,0 0 1,-1 1-1,1-1 0,0 0 1,0 0-1,0 0 0,-1-1 1,1 1-1,0 0 0,0 0 1,1 0-1,-1-1 0,0 1 1,0 0-1,0-1 0,0 1 1,1-1-1,-1 0 0,0 1 1,0-1-1,1 0 0,1 1 1,-1-2-16,0 1 1,0-1 0,0 1 0,0-1-1,0 1 1,0-1 0,0 0-1,-1 0 1,1 0 0,0 0 0,0 0-1,-1 0 1,1-1 0,-1 1-1,1-1 1,-1 1 0,1-1 0,-1 1-1,0-1 1,2-2 0,2-6-32,1 1 1,5-17-1,-8 19 5,-1 2 0,0-1 1,1 1 0,0 0 0,0 0 0,0 0 0,1 0-1,4-5 1,-8 10 22,1-1 1,-1 1-1,0 0 0,0 0 1,1-1-1,-1 1 0,0 0 0,1 0 1,-1 0-1,0 0 0,1 0 0,-1-1 1,0 1-1,1 0 0,-1 0 0,0 0 1,1 0-1,-1 0 0,0 0 0,1 0 1,-1 0-1,1 0 0,-1 0 0,0 0 1,1 0-1,-1 0 0,0 1 0,1-1 1,-1 0-1,1 0 0,0 1 3,0 0 1,0 0-1,0 0 0,-1 0 1,1 0-1,0 0 0,0 0 1,-1 0-1,2 1 0,8 24 74,-5-7 41,4 37 1,-7-41-74,2-3-94,-4-12 18,0 1 0,0-1 0,0 0 0,0 0 0,0 0 0,0 1 1,0-1-1,1 0 0,-1 0 0,0 0 0,0 1 0,0-1 0,0 0 0,0 0 0,1 0 0,-1 0 0,0 0 0,0 1 0,0-1 1,0 0-1,1 0 0,-1 0 0,0 0 0,0 0 0,0 0 0,1 0 0,-1 0 0,0 0 0,0 1 0,1-1 0,-1 0 0,0 0 1,0 0-1,0 0 0,1 0 0,-1 0 0,0-1 0,0 1 0,1 0 0,-1 0 0,0 0 0,0 0 0,0 0 0,1 0 0,-1 0 0,0 0 1,0 0-1,0-1 0,0 1 0,1 0 0,-1 0 0,0 0 0,2-4-540,1 1-1,-2-1 1,1 0 0,0 0 0,-1 1-1,2-6 1,-1 3 61,8-23-820</inkml:trace>
  <inkml:trace contextRef="#ctx0" brushRef="#br0" timeOffset="1">577 16 7890,'6'9'2618,"-1"1"-1,-1 0 1,5 12 0,10 58 4236,-16-67-5787,-3-13-1013,0 1 0,0 0 0,0-1 0,0 1 0,0 0 0,0-1 0,0 1 1,1 0-1,-1-1 0,0 1 0,1 0 0,-1-1 0,0 1 0,1-1 0,-1 1 1,0-1-1,1 1 0,-1-1 0,1 1 0,0 0 0,0-1-40,-1 0 0,1 0 0,-1 0 0,1 0 0,-1-1 0,1 1 0,-1 0 0,0 0 0,1 0 0,-1 0 0,0-1 0,1 1 0,-1 0 0,1 0 0,-1-1 0,0 1 0,1 0 0,-1-1 0,0 1 0,0 0 0,1-1 0,-1 0 0,4-5-124,-1 0 0,5-11 0,-6 14 89,6-15-482,14-24 0,-19 38 450,0-1-1,0 1 1,1-1 0,-1 1 0,1 0 0,0 0 0,0 1 0,1-1 0,6-4 0,-10 8 58,-1 0-1,1-1 1,-1 1 0,1 0-1,-1 0 1,1-1 0,-1 1-1,1 0 1,-1 0 0,1 0-1,-1 0 1,1-1 0,-1 1-1,1 0 1,-1 0 0,1 0-1,0 0 1,-1 0 0,1 1-1,-1-1 1,1 0 0,-1 0-1,1 0 1,-1 0 0,1 0-1,-1 1 1,1-1 0,-1 0-1,1 1 1,-1-1 0,1 0-1,-1 1 1,0-1-1,1 0 1,-1 1 0,0-1-1,1 1 1,-1-1 0,0 1-1,1-1 1,-1 1 0,0 0-1,2 2 80,-2 1 0,1-1-1,0 1 1,-1-1 0,1 5 0,-1-8-83,1 21 400,-1-8-203,1-1-1,0 1 0,1-1 1,0 1-1,1-1 1,8 22-1,-11-33-222,1 0-1,-1-1 0,0 1 0,0 0 1,0 0-1,1-1 0,-1 1 0,1-1 0,-1 1 1,0 0-1,1-1 0,-1 1 0,1-1 1,-1 1-1,1-1 0,-1 1 0,1-1 1,1 1-1,-2-1-117,1-1 1,0 0-1,0 0 0,-1 0 1,1 0-1,0 0 1,-1 0-1,1-1 1,-1 1-1,1 0 0,-1-1 1,2-3-59,11-23-636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13819,'2'20'5593,"6"13"-3296,-1 10-265,0 9-416,-1 2-327,4-3-681,3-10-288,0-12-168,1-8-240,-3-17-816,0-9-489,-8-11-1663,-3-9-3634,-3-6 4578</inkml:trace>
  <inkml:trace contextRef="#ctx0" brushRef="#br0" timeOffset="1">5 130 12483,'-5'-3'5137,"5"1"-2889,5-2-239,-5 2-305,0 1-224,7 0-599,13 1-257,37 0-800,-31 0-521,1-6 433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188 151 7850,'0'0'3546,"0"0"-850,0 0-336,0 0-225,0 0-286,0 0-403,-2-3 889,1 1-2307,-1 0-1,1 0 0,-1 0 1,1 0-1,-1 0 1,0 1-1,0-1 0,0 1 1,0-1-1,0 1 1,0 0-1,-3-2 0,-8-4 3,-31-19 11,43 25-39,-1 0 0,0 1 0,0-1 0,0 1 0,0-1 0,0 1 0,0 0 0,1 0 0,-1 0 0,0 0 0,0 0 1,0 0-1,0 0 0,0 1 0,0-1 0,0 1 0,1 0 0,-1-1 0,0 1 0,0 0 0,1 0 0,-1 0 0,0 0 0,1 0 0,-3 2 0,0 1 5,1 0-1,-1 0 1,1 0-1,0 0 0,0 0 1,0 1-1,1-1 1,-1 1-1,-2 8 0,0 1 65,0 0 0,-3 19-1,7-23-21,0-1-1,0 0 0,1 1 0,0-1 0,1 1 1,3 16-1,-4-24-39,1 0-1,-1 1 1,1-1 0,0 0 0,0 0 0,0 1 0,1-1 0,-1 0 0,0 0 0,1 0-1,-1 0 1,1-1 0,0 1 0,1 2 0,-2-4-8,1 1 1,-1-1-1,0 1 0,0-1 1,0 1-1,0-1 0,0 1 1,1-1-1,-1 0 0,0 0 1,0 0-1,0 0 0,1 0 1,-1 0-1,0 0 0,0 0 1,0 0-1,1 0 0,-1-1 1,0 1-1,0-1 0,0 1 1,0-1-1,0 1 0,1-1 1,-1 1-1,0-1 0,0 0 1,-1 0-1,2-1 0,4-3 0,-1 0 0,1-1 0,-2 0 0,1 0 0,-1 0 0,0-1 0,0 0 0,5-11 0,-1-4-1,10-36-1,-11 25 43,-2-1 0,0 0 0,-2-41 0,0 99 99,0 0-1,1 0 1,2 0-1,0-1 1,2 0-1,12 28 0,-15-40-46,0 0 0,1 0-1,0 0 1,1-1 0,0 0-1,0-1 1,15 15 0,-19-21-151,1 0 1,0 0-1,-1 0 1,2 0-1,-1-1 0,0 0 1,0 0-1,1 0 1,-1 0-1,1 0 1,-1-1-1,1 0 1,0 0-1,0 0 0,-1-1 1,1 0-1,0 0 1,0 0-1,0 0 1,-1-1-1,10-1 1,-8 0-438,0 0 0,10-5 0,9-7-489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1 268 11090,'24'-4'6667,"-15"2"-5973,-1-1 0,17-6 0,-22 8-489,0-1 0,0 1 0,-1-1 0,1 0 1,-1 0-1,1 0 0,-1 0 0,0 0 0,1-1 0,-1 1 0,3-6 1,2-2 345,2-1-27,0-1 0,-1 0 1,12-25-1,-16 28-409,-1 0-1,0 1 0,0-2 1,-1 1-1,-1 0 0,1 0 1,-1-11-1,-1 17-98,0 0 1,0 0-1,0 0 0,-1 0 0,1 0 1,-1 0-1,0 0 0,0 0 0,0 0 1,0 0-1,-3-4 0,3 6-9,0 0 0,0 0 0,0 0-1,1 0 1,-1 0 0,0 0 0,0 0 0,-1 0-1,1 0 1,0 0 0,0 0 0,0 1 0,-1-1 0,1 1-1,0-1 1,0 1 0,-1-1 0,1 1 0,-1 0 0,1-1-1,0 1 1,-1 0 0,1 0 0,-3 0 0,3 1-2,0-1 0,0 0 0,-1 1 1,1-1-1,0 1 0,0-1 0,0 1 1,0-1-1,0 1 0,0 0 0,0 0 1,0-1-1,0 1 0,0 0 0,0 0 1,1 0-1,-1 0 0,0 0 0,1 0 0,-1 0 1,0 0-1,1 1 0,-1-1 0,1 1 1,-2 4 5,1-1 0,0 1 0,-1 9 0,1-11-2,1 3 12,-1 1 0,1-1 0,0 9 0,1-13-10,-1 0 1,1 0-1,0 0 1,0 0-1,0 0 1,0 0-1,1 0 1,-1 0-1,1-1 1,2 4-1,-3-4-69,0 0 0,1 0-1,-1 0 1,1 0 0,0-1-1,-1 1 1,1 0 0,0-1 0,0 1-1,0-1 1,0 0 0,1 1-1,-1-1 1,0 0 0,0 0-1,1-1 1,-1 1 0,0 0-1,1-1 1,-1 0 0,1 1-1,-1-1 1,1 0 0,-1 0-1,1 0 1,-1-1 0,0 1 0,1-1-1,-1 1 1,1-1 0,-1 0-1,4-1 1,4-3-867,-3 2 195,-1 0 0,1 1 0,9-3 0,11 1-497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5225,'1'0'7286,"7"3"-4026,-6-2-2729,-1 0 1,1-1-1,0 1 0,0-1 0,0 1 0,0-1 0,1 0 0,-1 1 0,0-1 0,0 0 0,0 0 0,3-1 1,-2 0-337,0 0 0,-1 0 0,1-1 1,-1 1-1,1-1 0,-1 1 0,1-1 1,-1 0-1,0 0 0,0 0 0,4-4 1,-1 0-100,-2 3-58,0 0-1,0 0 0,0-1 1,0 1-1,-1-1 1,1 0-1,-1 0 0,0 0 1,0 0-1,0 0 1,-1 0-1,0 0 0,1-1 1,-2 1-1,2-7 0,-2 6-11,0-1 0,-1 1 0,1-1 0,-1 1-1,0 0 1,-2-6 0,2 9-18,0-1 1,0 1-1,0 0 1,0 0-1,0 0 1,0 0-1,-1 0 0,1 0 1,-1 0-1,1 1 1,-1-1-1,0 0 1,0 1-1,1-1 1,-1 1-1,-3-2 1,5 3-6,-1 0 0,0-1 0,1 1 0,-1 0 0,0 0 0,1 0 0,-1 0 0,0-1 0,1 1 0,-1 0 0,0 0 0,0 0 0,1 0 0,-1 1 0,0-1 0,1 0 0,-1 0 0,0 0 0,1 0 0,-1 1 0,0-1 0,1 0 0,-1 1 0,1-1 0,-1 0 0,0 1 0,1-1 0,-1 1 0,1-1 0,-1 1 0,1-1 0,0 1 0,-1 0 0,1-1 0,-1 1 0,1 1 1,-2 1 0,1 0 0,0 0 1,-1 1-1,1-1 0,1 0 1,-2 6-1,2 3 13,-1 0 0,1 0-1,1 0 1,4 23 0,16 49 285,-8-40-69,7 36 505,50 122 0,-69-200-727,3 7 54,-1 0 0,0 0-1,3 10 1,-6-18-66,0-1 1,0 1-1,0 0 1,0-1 0,0 1-1,0 0 1,0 0-1,0-1 1,0 1-1,0-1 1,0 1 0,-1 0-1,1-1 1,0 1-1,0 0 1,-1-1-1,1 1 1,0-1-1,-1 1 1,1-1 0,0 1-1,-1-1 1,1 1-1,-1-1 1,1 1-1,-1-1 1,0 1 0,1-1-1,-1 0 1,1 1-1,-1-1 1,1 0-1,-1 0 1,0 1-1,1-1 1,-1 0 0,0 0-1,1 0 1,-2 0-1,-3 1-94,-1-1 1,1 0-1,0 0 0,-6-2 0,5 1-81,-3 1-362,0-2 0,0 1 1,1-1-1,-14-5 1,18 5 183,0 0 0,0 0 1,1 0-1,-1 0 0,0-1 1,1 0-1,0 1 0,-1-1 0,1 0 1,0-1-1,-4-5 0,-11-26-946</inkml:trace>
  <inkml:trace contextRef="#ctx0" brushRef="#br0" timeOffset="1">175 38 9298,'10'0'1504,"1"1"-1,0 1 1,-1-1 0,1 1-1,11 5 1,-17-5-1069,0 0-1,0 0 1,0 1 0,-1 0 0,1 0-1,-1 0 1,1 1 0,-1-1 0,0 1-1,0 0 1,5 8 0,0 1 404,0 1 0,-1 0 0,0 1-1,10 28 1,-18-42-799,1 0-1,-1 0 0,0 1 1,0-1-1,0 0 0,0 0 1,0 0-1,0 1 0,0-1 1,0 0-1,0 0 0,0 0 1,-2 3-1,2-2 28,0-6-26,0 0 1,1 1-1,-2-1 1,0-6 0,0-9-48,0 6-25,-1 5-80,2 1 0,-1-1 0,1 0 0,1 0 0,-1 0 0,3-8 0,0 4-887,1 0-1,7-17 0,-7 21-616,1 0 0,5-8 0,-2 6 101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4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8898,'6'2'591,"0"0"0,0-1 0,1 0 0,-1 1-1,0-2 1,1 1 0,-1-1 0,0 0 0,1 0 0,-1-1 0,0 0 0,1 0 0,-1 0 0,0-1 0,0 0 0,9-4-1,-9 3-350,-1 0-1,0 0 0,1 0 0,-1 0 0,-1-1 0,1 0 0,8-8 1,-11 9-146,1 0 0,-1 0 0,0 0 0,0-1 0,0 1 0,-1 0 0,1-1 0,-1 0 0,0 1 0,0-1 0,0 1 0,0-1 0,0-4 0,-1 6-46,0 0 1,0 0 0,0 0 0,0 0-1,0 0 1,-1 0 0,1 0-1,-1 1 1,1-1 0,-1 0 0,0 0-1,1 0 1,-1 0 0,0 1-1,0-1 1,0 0 0,-1 1 0,1-1-1,0 1 1,-1 0 0,1-1-1,0 1 1,-1 0 0,0 0 0,1 0-1,-1 0 1,0 0 0,0 0-1,1 0 1,-1 0 0,0 1 0,0-1-1,0 1 1,0 0 0,0-1-1,0 1 1,0 0 0,0 0 0,0 0-1,0 0 1,1 1 0,-1-1-1,0 0 1,0 1 0,0-1 0,0 1-1,0 0 1,0 0 0,1 0-1,-1-1 1,0 2 0,1-1 0,-1 0-1,-2 3 1,1-2 22,1 1 0,0-1 0,-1 1 1,1 0-1,0 0 0,1 0 0,-1 0 0,0 0 0,1 0 0,-1 0 1,1 1-1,0-1 0,0 1 0,1-1 0,-1 1 0,1-1 0,0 1 1,-1-1-1,2 1 0,-1-1 0,0 1 0,1-1 0,-1 1 1,1-1-1,2 6 0,-1-5 0,-1 1 0,2-1 1,-1 0-1,0 1 0,1-1 1,-1 0-1,1-1 0,0 1 1,1-1-1,-1 1 0,1-1 1,-1 0-1,1 0 0,0 0 0,0-1 1,0 1-1,0-1 0,6 2 1,-7-3-57,0 0 1,0-1 0,0 1-1,0-1 1,0 0 0,0 0 0,0 0-1,0 0 1,0-1 0,0 1-1,-1-1 1,1 0 0,0 0-1,0 0 1,0 0 0,-1 0 0,1 0-1,0-1 1,-1 0 0,5-2-1,3-5-28,-1 1 1,0-1-1,11-14 0,-16 19-5,6-8-155,11-17 1,-19 26 119,0 0 0,0 0 0,0-1 0,-1 1 0,1 0 0,-1-1 0,0 1 0,0-1 0,0 0 0,-1 1 0,1-7 1,-1 10 49,0-1 0,0 1 0,0 0 1,0-1-1,0 1 0,0 0 0,0-1 1,0 1-1,0 0 0,0-1 1,0 1-1,0 0 0,0-1 0,0 1 1,-1 0-1,1 0 0,0-1 1,0 1-1,0 0 0,-1 0 0,1-1 1,0 1-1,0 0 0,-1 0 1,1-1-1,0 1 0,0 0 0,-1 0 1,1 0 3,-1 0 0,1 0 1,-1 0-1,1 0 0,-1 0 1,1 0-1,-1 0 0,1 1 1,-1-1-1,1 0 1,0 0-1,-1 0 0,1 1 1,-1-1-1,1 0 0,-1 1 1,-13 15 134,12-13-95,0 1 1,0-1 0,0 0 0,0 1 0,0-1 0,1 1 0,0 0 0,-1-1 0,1 1 0,1 0 0,-1 0 0,1 0 0,-1 0 0,1 0-1,0-1 1,0 1 0,1 0 0,-1 0 0,1 0 0,0 0 0,0 0 0,0-1 0,0 1 0,1 0 0,0-1 0,-1 1 0,1-1 0,1 0-1,-1 0 1,0 1 0,1-2 0,-1 1 0,5 3 0,-5-4-20,0 0 0,0 0 0,0 0 0,0-1 0,1 1 0,-1-1 0,0 1 0,1-1 0,-1 0 0,6 1 0,-1-1-134,0 0 0,0 0-1,0-1 1,9-1-1,-5 1-178,0-2 1,11-2-1,37-14-225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49 8794,'-5'-11'1464,"4"9"-885,1-1 0,-2 0 1,1 0-1,0 1 0,0-1 0,-1 0 0,0 1 0,1 0 0,-1-1 0,0 1 0,0 0 0,-4-3 0,6 5-525,0 0-1,0 0 0,0-1 1,0 1-1,0 0 0,0 0 0,0 0 1,0 0-1,-1 0 0,1 0 0,0 0 1,0-1-1,0 1 0,0 0 0,0 0 1,0 0-1,-1 0 0,1 0 0,0 0 1,0 0-1,0 0 0,0 0 1,0 0-1,-1 0 0,1 0 0,0 0 1,0 0-1,0 0 0,0 0 0,0 0 1,-1 0-1,1 0 0,0 0 0,0 0 1,0 0-1,0 0 0,0 0 1,-1 0-1,1 0 0,0 0 0,0 0 1,0 1-1,0-1 0,0 0 0,0 0 1,-1 0-1,1 0 0,0 0 0,0 0 1,0 0-1,0 1 0,0-1 0,0 0 1,1 14 1708,4 17-635,0 47 0,0 3-487,14 45-77,-14-106-522,1 1 0,0-1 0,19 37 0,-24-53-107,1-1 0,0 0 0,1 0 1,-1 1-1,0-1 0,1-1 1,0 1-1,0 0 0,0-1 0,0 1 1,4 2-1,-5-5-104,-1 1 1,0 0-1,1-1 0,-1 1 1,1-1-1,0 1 1,-1-1-1,1 0 0,-1 0 1,1 0-1,0 0 0,-1 0 1,1 0-1,-1 0 0,1 0 1,0-1-1,-1 1 1,1-1-1,-1 1 0,1-1 1,-1 1-1,1-1 0,-1 0 1,1 0-1,-1 0 1,0 0-1,0 0 0,2-2 1,17-19-1293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5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11875,'0'9'4649,"7"-5"-2609,17-1-936,9 9 72,13-4-7,-3-3-281,7-3-552,-1-2-152,-4-4-240,7 1-424,-5-4-1617,-2 1-1063,-7-5 1807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8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13995,'-2'0'5193,"-4"0"-3593,22 0-903,5-2 127,16 0-24,10-4-200,5 5-272,5-2-88,-1 5-96,1 0-32,1 2-1608,0 4 1136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53 191 6385,'-2'8'2107,"-1"1"-1,1 0 0,-2 17 0,4-17-1065,0 1 1,0-1-1,3 16 0,-2-17-709,1 0 0,0-1-1,0 1 1,1-1 0,-1 0-1,2 1 1,-1-1 0,1-1-1,0 1 1,1 0 0,7 7 0,-10-11-276,0-1 0,1 0 0,-1 0 0,1 0 0,0 0 0,0 0 0,0-1 0,-1 1 0,1-1 0,1 0 0,-1 0 0,0 0 0,0 0 0,0 0 0,0-1 0,1 0 1,-1 1-1,0-1 0,1 0 0,-1-1 0,0 1 0,0 0 0,1-1 0,-1 0 0,0 0 0,0 0 0,0 0 0,0 0 0,6-4 0,-5 2-46,0 0-1,1 0 1,-2-1-1,1 1 1,0-1-1,-1 0 1,1 0-1,-1-1 1,0 1-1,-1-1 1,1 1-1,-1-1 1,0 0-1,0 0 1,0 0-1,2-9 1,-4 10-5,1-1 1,-1 1-1,0-1 0,0 1 1,0 0-1,-1-1 1,1 1-1,-1 0 0,0-1 1,-1 1-1,1 0 1,-1 0-1,1 0 0,-1 0 1,0 0-1,-1 0 0,1 1 1,-1-1-1,1 1 1,-6-6-1,-2 1 18,1 1 0,-1-1-1,0 2 1,0-1 0,-1 2 0,0-1 0,0 1-1,0 1 1,-1 0 0,-17-3 0,26 6-13,-1 1 0,1 0 0,-1 0 0,1 0 0,-1 1 1,1-1-1,-1 1 0,1 0 0,-1-1 0,1 2 0,0-1 1,-1 0-1,1 1 0,-5 2 0,7-3-51,0 0-1,-1 0 1,1-1-1,0 1 1,0 1-1,0-1 1,0 0-1,0 0 1,0 0-1,0 0 1,0 1-1,0-1 1,0 0-1,1 1 1,-1-1 0,0 1-1,1-1 1,0 1-1,-1-1 1,1 1-1,0-1 1,-1 1-1,1 0 1,0-1-1,0 1 1,1-1-1,-1 1 1,0-1-1,0 1 1,1-1 0,-1 1-1,1-1 1,0 3-1,0-3-155,0 1 0,0-1 0,0 1 0,0-1 1,1 0-1,-1 1 0,0-1 0,1 0 0,-1 0 0,1 0 0,-1 0 0,1 0 0,-1 0 0,1 0 0,0-1 1,-1 1-1,1-1 0,0 1 0,0-1 0,-1 0 0,1 1 0,3-1 0,25 1-1479</inkml:trace>
  <inkml:trace contextRef="#ctx0" brushRef="#br0" timeOffset="1">362 1 9362,'3'4'4257,"1"18"-1553,-6 10-463,12 16-177,-4 9-319,4 2-641,7 2-264,-8-10-392,8-5-136,1-12-192,-2-9-16,4-12-576,-2-10-448,-3-13-1712,-2-11 1599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10362,'0'1'605,"0"0"0,-1 0 0,2 0 1,-1 0-1,0 0 0,0 0 0,0 0 0,0 0 0,1 0 0,-1 0 0,0 0 0,1 0 0,0 2 0,0-3-443,-1 1 0,1 0 0,0-1 0,0 1 0,-1-1-1,1 1 1,0-1 0,0 1 0,0-1 0,0 0-1,1 1 1,6 1 304,1-1 0,-1 1-1,1-1 1,-1-1 0,12 0 0,44-8-762,-48 6 108,60-10-2018,71-7-8914,-74 19 7306,-54 1 4062,-1 2 1,19 4-1,-24-1 2490,-10-4-399,-9-2 151,-32-8 1843,28 5-3623,-1 0 0,1 1-1,-1 1 1,-20-1 0,28 2-627,0 0 0,0 1-1,1-1 1,-1 1 0,0 0 0,1-1 0,-1 1 0,0 0-1,1 1 1,0-1 0,-1 0 0,1 1 0,0-1 0,-1 1-1,1 0 1,0 0 0,0 0 0,0 0 0,1 0-1,-1 0 1,0 1 0,1-1 0,-3 5 0,1-1 15,1 0 0,0 1 0,0-1 0,1 0 0,0 1 0,0-1 0,0 1 0,1 0 0,-1-1 0,3 12 0,-2-14-73,1 1 1,0-1-1,0 0 0,0 0 1,0 0-1,1 1 0,-1-2 1,1 1-1,0 0 0,0 0 0,1 0 1,-1-1-1,1 0 0,0 1 1,0-1-1,0 0 0,4 3 0,-5-5-23,-1 0-1,1 0 0,0 0 1,0 0-1,0-1 0,-1 1 1,1 0-1,0-1 0,0 0 1,0 1-1,0-1 0,0 0 1,0 0-1,0 0 0,0 0 1,0 0-1,0-1 0,0 1 1,0-1-1,0 1 0,-1-1 1,1 0-1,0 1 0,0-1 1,2-2-1,1 0-1,-1 0-1,0-1 1,1 1-1,-2-1 1,1 0-1,0 0 1,5-9-1,-2 2-4,-1-1 0,5-13 0,-7 16 7,-1 0-1,1 1 0,1 0 0,-1 0 0,1 0 0,7-7 0,-12 15 1,1-1 0,-1 0-1,1 0 1,0 1 0,0-1-1,-1 1 1,1-1 0,0 0-1,0 1 1,0 0 0,-1-1-1,1 1 1,0-1 0,0 1-1,0 0 1,0 0 0,0 0-1,0-1 1,1 1 0,-1 0 1,0 1 0,0-1-1,-1 0 1,1 1 0,0-1 0,0 0 0,-1 1 0,1-1 0,0 1 0,-1-1 0,1 1 0,0-1-1,-1 1 1,1-1 0,-1 1 0,1 0 0,0 1 0,2 3 24,0 0 0,-1 0 0,0 1 0,3 10 0,-4-11-3,4 10 42,16 48 161,-13-49-401,-8-13 132,0-1 0,1 0 0,-1 0 0,0 1 0,1-1 0,-1 0 0,0 0 0,1 1 0,-1-1 0,0 0 0,1 0 0,-1 0 0,0 0 0,1 0 0,-1 0 0,0 1 0,1-1 0,-1 0 0,1 0 0,-1 0 0,0 0 0,1 0 0,1-1-43,0-1 0,0 1 0,0 0 0,-1 0 0,1-1 0,0 1 0,-1-1 0,0 1 0,1-1 0,-1 1 0,2-5-1,21-23-107</inkml:trace>
  <inkml:trace contextRef="#ctx0" brushRef="#br0" timeOffset="1">707 1 9170,'-10'4'4665,"10"21"-512,4 12-1881,2 17-487,-4 0-73,4 9-592,1-7-296,6-12-463,4-7-161,-1-21-384,2-7-369,-6-18-1143,0-13-232,5-15 1063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10994,'-4'24'5241,"4"12"-1640,0 12-2008,0 1-73,5 6-440,1-9-248,9-4-448,1-12-136,3-14-360,2 1-400,2-14-1328,0 0-969,-1-10 1657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10162,'7'40'7641,"-6"-32"-6988,1 0 1,-1 1-1,1-1 1,1 0-1,0 0 0,3 8 1,-4-13-531,1 1 1,-1 0 0,1-1-1,-1 1 1,1-1 0,0 0-1,0 0 1,1 0 0,-1 0-1,0-1 1,1 1 0,0-1-1,4 2 1,-6-3-140,1 0 1,-1 0-1,1 0 0,-1-1 1,1 1-1,-1-1 0,1 0 1,-1 1-1,1-1 0,-1 0 1,1-1-1,-1 1 0,1 0 1,-1-1-1,1 1 0,-1-1 0,0 0 1,1 0-1,-1 0 0,0 0 1,1 0-1,-1-1 0,4-2 1,1-3-243,0 0-1,0-1 1,0 1 0,-1-1 0,0-1-1,-1 1 1,8-16 0,-11 13 188,-3 9 159,0 3 128,1 1-145,0-1 0,-1 1 0,1-1 1,0 1-1,0-1 0,0 1 0,0-1 0,0 1 0,0-1 0,0 1 1,1 2-1,1 7 68,21 89 585,-7-35-261,63 253 1132,-78-312-1563,4 11 85,-1-1 0,-1 1 0,0 0 0,0 21 0,-3-36-104,0-1-1,0 1 1,0 0-1,0-1 0,0 1 1,-1-1-1,1 1 1,0-1-1,-1 1 1,0-1-1,1 1 0,-2 1 1,1-2-5,0 0 0,0 0 1,0 0-1,0-1 0,0 1 0,0-1 1,0 1-1,0 0 0,0-1 1,0 0-1,0 1 0,0-1 0,0 0 1,0 1-1,0-1 0,0 0 0,-1 0 1,-1 0-1,-2 0 9,0 0 0,0-1-1,0 0 1,1 1 0,-1-1-1,0-1 1,0 1 0,0-1 0,1 0-1,-9-5 1,7 4-23,0-2-1,1 1 1,-1 0-1,1-1 1,0 0-1,0-1 0,0 1 1,-4-7-1,6 7-34,-5-6-35,0-1 1,-9-20 0,16 29-18,-1 0 1,1 0-1,0 0 0,0 0 0,0 0 1,1 0-1,-1-1 0,1 1 1,0 0-1,-1 0 0,1-1 1,1 1-1,-1 0 0,0 0 0,1 0 1,0-1-1,0 1 0,1-4 1,1 2 64,0 1 0,0-1 0,1 1 0,-1 0 1,1-1-1,0 2 0,0-1 0,0 0 0,1 1 1,8-6-1,38-15 432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44 10490,'-4'-1'590,"1"1"0,0 0-1,0 0 1,0 0 0,0 1-1,0-1 1,0 1 0,0-1-1,0 1 1,0 0 0,0 0-1,0 1 1,-4 1 0,4-1-308,0 0 0,1 0 0,-1 1 0,1-1 0,-1 1 0,1-1 0,0 1 0,0 0 0,1-1 0,-1 1 0,-1 4 0,0 1-56,0 0 0,0 1-1,1 0 1,1 0-1,-1-1 1,1 1 0,1 0-1,0 15 1,2-8-41,0 1-1,0-1 1,2 0-1,0 1 1,1-2-1,0 1 1,1 0-1,1-1 1,10 16-1,-12-23-140,0-1 0,0 0 0,0-1 0,1 1 0,0-1-1,1 0 1,-1-1 0,12 8 0,-13-10-33,1 0 1,0 0-1,-1-1 0,1 0 0,0 0 0,0 0 1,0-1-1,0 0 0,0 0 0,1 0 1,-1-1-1,12-1 0,-12 0-9,0 0 1,0 0-1,0 0 0,0-1 0,0 0 1,-1 0-1,1-1 0,-1 0 1,1 0-1,-1 0 0,0 0 1,0-1-1,-1 0 0,9-8 0,-7 5-3,0 0 0,-1-1 0,1 0 0,-1 0 0,-1 0-1,0 0 1,0-1 0,0 0 0,1-9 0,-1 5-8,-1-1 1,-1 1 0,0-1-1,-1 1 1,0-1-1,-1 0 1,-1 1 0,-4-25-1,3 29 11,0 1-1,0 1 1,-1-1-1,0 0 1,0 1-1,-1-1 0,0 1 1,0 0-1,0 0 1,-1 0-1,0 1 1,-1 0-1,0 0 1,0 0-1,-12-8 1,11 9-1,-1 0 0,-1 1-1,1 0 1,-1 0 0,1 1 0,-1 0 0,0 0 0,0 1 0,0 0 0,0 1 0,-1 0 0,1 1 0,0 0 0,-1 0 0,1 1 0,-17 3 0,22-3-57,-1 0 1,1 0 0,0 1-1,0-1 1,1 1 0,-1 0 0,0 0-1,0 0 1,1 1 0,0 0-1,-5 4 1,6-6-89,1 1-1,-1-1 1,1 1 0,0 0-1,0 0 1,0-1 0,0 1-1,0 0 1,0 0 0,1 0 0,-1 0-1,1 0 1,-1 0 0,1 0-1,0 1 1,-1-1 0,1 0-1,0 0 1,1 0 0,-1 0-1,0 0 1,1 0 0,-1 0-1,2 4 1,-1-3-132,0-1 1,0 1-1,1-1 1,-1 1-1,1-1 0,-1 1 1,1-1-1,2 2 1,2 1-190,-1 0 0,13 6 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 11026,'-7'-8'4801,"-6"6"-2360,-3 8-121,-4 16-487,0 8-305,3 16-528,2 6-175,11 12-209,4 4-112,15 2-216,5-2-88,9-15-120,4-9-32,12-23-264,1-10-408,7-14-1065,4-6 393,4-9 560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226 330 8258,'-4'-7'4043,"-9"-19"5721,7 17-9112,0 0 0,0 0 0,0 0 0,-16-14 0,-26-20-502,42 39-142,0-1 0,0 1 0,-1 0 0,1 0 1,-1 1-1,-12-5 0,17 8-6,1 0-1,0-1 0,-1 1 1,1 0-1,-1 0 0,1 0 1,-1 0-1,1 0 1,0 0-1,-1 1 0,1-1 1,-1 0-1,1 1 0,0-1 1,-1 1-1,1-1 1,0 1-1,0 0 0,-1-1 1,1 1-1,0 0 1,0 0-1,0 0 0,0 0 1,0 0-1,-1 1 0,0 1 2,0 1-1,0-1 1,0 0-1,1 1 1,-1-1-1,1 1 1,-2 5-1,1 4 4,0-1 0,1 1 0,0 0 0,1-1 0,0 1 0,1 0 0,0 0 0,1-1 0,1 1 0,6 19 0,-7-27 0,0 1 0,0-1 0,0 0 0,1 0 0,0 0 0,0-1 1,0 1-1,1-1 0,0 0 0,-1 0 0,1 0 0,1 0 0,4 4 0,-5-6-2,-1 0 0,1 0 0,-1-1 1,1 1-1,0-1 0,0 1 0,0-1 0,0 0 0,0-1 0,0 1 0,0-1 0,0 0 0,0 0 0,0 0 0,0 0 0,0-1 0,0 1 0,-1-1 0,6-2 1,-5 2-2,0-1 0,0 0 1,0 1-1,0-2 1,-1 1-1,1 0 1,-1-1-1,1 0 0,-1 0 1,4-5-1,-2 3-5,-1-1-1,0 1 0,-1-1 1,1 0-1,4-13 0,-2-1-53,-1 0-1,0-1 1,2-25 0,-7 45 51,4-36-58,-2-1 0,-1-1 0,-2 1 0,-10-56-1,11 93 73,0 0-1,0 0 0,0 0 0,0 0 1,0 0-1,-1 1 0,1-1 0,0 0 1,-1 0-1,1 0 0,0 1 0,-1-1 1,1 0-1,-1 0 0,-2 3 101,1 9-12,0 16 188,2-1 0,5 47 0,17 53 528,3-32-346,-21-85-514,-1 0 1,1 0 0,1 0-1,-1 0 1,2-1 0,-1 0-1,12 13 1,-16-20-59,0 1 0,0-1-1,0 0 1,1 1 0,-1-1 0,0 0 0,1 0-1,-1 0 1,1 0 0,-1 0 0,1 0-1,0 0 1,-1-1 0,1 1 0,0-1-1,0 1 1,-1-1 0,1 0 0,0 1 0,0-1-1,3 0 1,9-5-830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14483,'18'7'5497,"12"7"-3896,6 2-145,1 8-104,0 7-208,-5 1-343,-5 6-129,-10 10-128,-7 0-80,-2 9-176,-9 3-48,-7-5-48,-5-6-104,-6-16-904,3-9-528,3-15 2264,5-6-1216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11402,'1'-1'333,"0"1"0,-1-1 0,1 1-1,0 0 1,0-1 0,0 1 0,0 0-1,-1 0 1,1-1 0,0 1 0,0 0-1,0 0 1,0 0 0,0 0 0,1 1-1,-1-1-59,0 1-1,0 0 0,0-1 1,0 1-1,-1 0 1,1 0-1,0 0 0,-1 0 1,1-1-1,-1 1 1,1 0-1,-1 0 0,1 0 1,-1 0-1,1 3 1,7 20 1392,-2 1 0,4 30 0,-4-22-963,-4-18-371,1 0 0,-2 0 0,0 17 0,-2-34-281,-1-4-96,1-15-45,2 1 1,0-1-1,1 0 0,7-32 1,-7 44 48,0 1 1,0-1 0,1 1 0,1 0-1,-1 0 1,9-14 0,-10 20 36,-1 0 1,1 0-1,-1 0 1,1 0-1,0 0 1,0 0-1,0 1 0,0-1 1,0 1-1,0 0 1,1-1-1,1 0 1,-2 2 6,0-1 0,0 1 0,0-1 0,0 1 0,0 0-1,0 0 1,-1 0 0,1 0 0,0 0 0,0 1 0,0-1 0,0 1 0,0-1 0,0 1 0,-1-1 0,1 1 0,0 0 0,1 1 0,1 0 16,-1 0 0,0 1 0,0-1 0,0 1 0,0 0 0,0-1 0,0 1 0,-1 1 0,1-1 0,-1 0 0,0 1 0,0-1 0,2 8 0,1 1 107,-1 1 1,3 23-1,-6-29-81,5 24 232,-1 0-1,0 34 1,-5-65-297,0 0 0,0 0 0,0 0 0,0 0 0,0 0 0,0 0-1,1 0 1,-1 0 0,0 0 0,0 0 0,0 0 0,0 0 0,0 0 0,0 0 0,0 0 0,0 0 0,0 0 0,0 0 0,0 0 0,0 0 0,0 0 0,0 0 0,0 0 0,0 0 0,0 0 0,0 0 0,0 0-1,0 0 1,0 0 0,0 0 0,0 0 0,0 0 0,0 0 0,0 0 0,1 0 0,-1 0 0,0 0 0,0 0 0,0 0 0,0 0 0,0 0 0,0 0 0,0 0 0,0 0 0,0 0 0,0 0 0,0 0 0,0 0-1,0 0 1,0 0 0,0 0 0,0 0 0,0 0 0,0 0 0,0 0 0,0 0 0,0 0 0,0 0 0,0 0 0,0 1 0,0-1 0,0 0 0,0 0 0,0 0 0,0 0 0,0 0 0,0 0 0,3-4-623,7-8 877,6-4-454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47 11034,'4'8'1901,"0"1"-1,-1 0 0,0 0 0,3 18 0,5 16 269,-10-38-1844,1-1 0,0 1 0,0-1-1,1 0 1,-1 0 0,1 0 0,4 5 0,-5-7-264,0 0 1,0 0-1,0-1 1,0 1-1,1 0 1,-1-1-1,1 1 1,-1-1-1,1 0 1,-1 0-1,1 0 1,0 0-1,-1 0 1,1-1-1,0 1 1,0-1-1,0 0 1,0 0-1,-1 0 1,1 0-1,0 0 1,0 0-1,0-1 1,-1 0-1,1 1 1,0-1-1,-1 0 1,1 0-1,3-2 1,-1 0-52,1 0 0,-1-1 0,1 0 0,-1 1 0,0-2 0,-1 1 0,1-1 0,-1 1 0,0-1 0,0 0 0,6-11 0,-7 10-3,0 0 0,0-1 0,-1 1 0,0 0 0,0-1 0,1-13 0,-3 18-3,1-1 0,-1 0 0,0 1 1,0-1-1,-1 0 0,1 0 0,0 1 0,-1-1 0,0 0 0,0 1 0,1-1 0,-2 1 0,1-1 0,0 1 0,0-1 0,-1 1 0,1 0 0,-1 0 0,0 0 0,-2-3 0,0 2 8,0 0 0,-1 0 0,1 1 1,-1 0-1,1 0 0,-1 0 0,0 0 0,-6-1 1,-1 0 25,1 1 1,-18 0-1,22 1-16,0 2-1,0-1 0,0 1 1,0 0-1,0 0 0,0 1 1,-9 3-1,13-4-144,0 0-1,0 0 1,1 1-1,-1-1 1,1 1 0,-1-1-1,1 1 1,0 0-1,-1 0 1,1 0 0,0 0-1,0 0 1,1 0 0,-1 1-1,0-1 1,1 0-1,-1 1 1,1 0 0,0-1-1,-2 5 1,3-6-8,0 0 0,0-1 0,0 1 0,0 0-1,0 0 1,0 0 0,0 0 0,0 0 0,0 0 0,0-1 0,1 1 0,-1 0 0,0 0 0,1 0 0,-1 0 0,0-1 0,1 1 0,-1 0 0,1 0 0,-1-1 0,1 1 0,-1 0 0,1-1 0,0 1-1,-1-1 1,1 1 0,0-1 0,0 1 0,0 0 0,17 8-788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11795,'8'0'4384,"-6"1"-2951,-2 2 63,-2-3-24,1 0-207,-2 5-665,1 16-216,-53 32-176,26-34-64,8-4-416,2-3-520,0-10-3977,6-2 3296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4:5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13299,'31'5'4082,"14"3"-1738,-40-7-2098,-1 1-1,1-1 1,-1 1-1,0 0 0,0 0 1,1 1-1,4 3 1,-6-3-151,-1-1 0,0 1 0,0-1 1,0 1-1,-1-1 0,1 1 0,-1 0 0,1 0 1,-1 0-1,0 0 0,0 0 0,0 0 1,-1 0-1,1 1 0,-1-1 0,0 0 1,0 6-1,0 6 40,-1 0 1,-5 20 0,6-34-129,-23 96 333,4-22-206,5-13-49,14-62-82,0 0 0,0 1 0,0-1 1,0 1-1,0-1 0,1 0 0,-1 1 0,0-1 1,0 1-1,0-1 0,0 0 0,0 1 0,1-1 0,-1 0 1,0 1-1,0-1 0,1 0 0,-1 1 0,0-1 1,0 0-1,1 1 0,-1-1 0,0 0 0,1 0 1,-1 1-1,0-1 0,1 0 0,-1 0 0,1 0 0,-1 0 1,0 0-1,1 1 0,-1-1 0,0 0 0,1 0 1,-1 0-1,1 0 0,-1 0 0,1 0 0,-1 0 0,0 0 1,1 0-1,0-1 0,22-3 129,-21 4-115,51-15-105,90-38-1,-110 37-1738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5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137 246 8306,'-1'-4'656,"1"0"0,-1 1 0,-1-1 0,1 1 0,0 0 0,-1-1 0,0 1 0,0 0 0,0 0 0,0 0 0,0 0 0,-1 1 0,1-1 0,-1 1 0,1-1 0,-1 1 0,0 0 0,-4-3 0,4 4-482,1 0 0,-1 0 0,1 0-1,-1 0 1,1 0 0,-1 0-1,1 1 1,-1 0 0,1-1-1,-1 1 1,0 0 0,1 0-1,-1 0 1,0 1 0,1-1 0,-1 0-1,1 1 1,-1 0 0,1 0-1,-1 0 1,1 0 0,-1 0-1,1 0 1,0 0 0,0 1-1,-3 1 1,3 0-92,-1-1 1,1 1-1,0-1 1,0 1-1,0 0 0,1 0 1,-1 0-1,1 0 0,-1 0 1,1 0-1,0 0 1,0 0-1,1 1 0,-1-1 1,0 5-1,0 2 35,1 1-1,0-1 1,2 16-1,-1-21-82,-1 1 0,2-1-1,-1 1 1,1-1-1,0 0 1,0 0 0,0 0-1,5 8 1,-6-12-30,0 1 0,0-1 0,0 0-1,0 0 1,0 1 0,0-1 0,0 0 0,0 0 0,1 0 0,-1-1-1,0 1 1,1 0 0,-1 0 0,1-1 0,-1 1 0,0-1 0,1 1-1,-1-1 1,1 1 0,0-1 0,-1 0 0,1 0 0,-1 0 0,1 0 0,-1 0-1,1 0 1,-1 0 0,1-1 0,-1 1 0,1 0 0,-1-1 0,1 1-1,-1-1 1,1 0 0,-1 1 0,2-2 0,1-1-11,1-1 0,-1 0-1,0 1 1,0-1 0,0-1 0,0 1 0,-1 0-1,1-1 1,-1 0 0,0 0 0,2-6 0,3-6-120,-2 0 0,7-22 0,-9 21 17,0 0 0,-2-1-1,2-26 1,-6-54 93,1 71 56,1 17 5,2 10 48,1 9 32,21 103 716,-19-78-583,2-1 0,1 0 0,16 39 0,-21-65-210,0 0 1,0 0 0,0 0 0,9 10 0,-11-15-66,0 0 1,0 0 0,0 1-1,1-1 1,-1 0-1,0-1 1,1 1-1,-1 0 1,1 0 0,-1 0-1,3 0 1,-3-1-43,-1 0 0,1 0 1,0 0-1,0 0 0,0 0 0,0 0 1,0 0-1,0 0 0,0 0 0,0 0 1,0-1-1,0 1 0,0 0 0,0-1 1,-1 1-1,1 0 0,0-1 0,0 0 1,0 1-1,1-2 0,10-13-1485,0-6 556</inkml:trace>
  <inkml:trace contextRef="#ctx0" brushRef="#br0" timeOffset="1">359 246 9826,'60'4'4666,"-58"-4"-4296,0 0 0,0 1 0,0-1 0,0 1 0,0-1 0,0 1 0,0 0 0,0 0 0,-1 0 0,1 0 0,0 0 0,1 2 0,7 3 1078,-8-5-1273,0-1 1,0 1-1,0-1 0,0 1 1,0-1-1,1 0 1,-1 0-1,0 0 0,0 0 1,0 0-1,0-1 1,0 1-1,0-1 0,0 1 1,0-1-1,0 0 1,0 0-1,-1 1 0,1-1 1,0-1-1,0 1 1,-1 0-1,1 0 1,0-1-1,-1 1 0,1 0 1,1-4-1,3-2-71,-1-1 0,0-1 0,-1 1-1,7-16 1,-5 11 43,-4 7-127,2-2 9,0-1 0,0 0 0,3-18 0,-6 25-23,-1-1-1,1 1 0,-1-1 0,0 1 0,0 0 0,0-1 0,-1 1 0,1-1 0,0 1 0,-1 0 0,0-1 0,1 1 0,-1 0 0,0 0 1,0 0-1,0-1 0,0 1 0,-1 0 0,1 0 0,-1 0 0,-1-1 0,2 2 1,0 0 1,0 0-1,0 0 0,-1 0 0,1 0 1,0 0-1,0 0 0,-1 0 0,1 1 1,-1-1-1,1 1 0,-1-1 0,1 1 1,0 0-1,-1-1 0,0 1 0,1 0 1,-1 0-1,1 0 0,-1 0 0,1 0 1,-1 0-1,1 1 0,-1-1 0,1 0 1,-1 1-1,1-1 0,0 1 0,-1 0 1,1-1-1,-1 1 0,1 0 0,0 0 1,0 0-1,-2 1 0,0 1 6,-1 0-1,1 1 1,0-1-1,0 1 1,0 0-1,1 0 1,-1 0-1,1 0 1,0 0 0,-3 9-1,2 1 5,0 0-1,1 0 1,1 1 0,0-1-1,1 0 1,0 1 0,1-1-1,1 1 1,0-1-1,6 20 1,-6-27-85,1-1-1,-1 1 1,1-1 0,0 0-1,0 0 1,1 0 0,0 0-1,7 9 1,-9-13-51,-1-1 0,1 0 0,-1 1 0,1-1 1,-1 0-1,1 0 0,0 0 0,0 0 0,0 0 0,0 0 0,0 0 0,0-1 1,0 1-1,0-1 0,0 1 0,0-1 0,3 0 0,0 0-413,1-1 1,-1 1-1,0-2 0,0 1 0,10-4 1,20-10-753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 10730,'0'0'241,"0"0"0,0 0 0,0 0-1,0 0 1,-1-1 0,1 1 0,0 0-1,0 0 1,0 0 0,-1 0 0,1 0-1,0 0 1,0 0 0,-1 0 0,1 0-1,0-1 1,0 1 0,-1 0 0,1 0-1,0 0 1,0 0 0,0 0 0,-1 1-1,1-1 1,0 0 0,0 0 0,-1 0-1,1 0 1,0 0 0,-1 0 0,1 1 63,-1-1 0,1 1 0,0-1 0,-1 1 1,1-1-1,-1 1 0,1-1 0,0 1 0,0 0 1,-1-1-1,1 1 0,0-1 0,0 1 0,0 0 0,0-1 1,0 1-1,-1 0 0,2 0 0,-2 16 262,1-1-1,0 0 0,4 18 1,-2-23-297,0-1 0,1 1 0,0 0 0,1-1 0,6 13 0,27 41 835,-34-60-1005,-1-1 0,0 1 0,0-1 0,2 9 1,-4-11-82,1 0 0,-1 0 0,0-1 0,0 1 0,0 0 0,0 0 1,0 0-1,0 0 0,0 0 0,0 0 0,0 0 0,0 0 0,0-1 0,-1 1 1,1 0-1,0 0 0,-1 0 0,1 0 0,-1-1 0,1 1 0,-1 0 1,1 0-1,-1-1 0,1 1 0,-1 0 0,0-1 0,1 1 0,-2 0 0,-2 2-185,-1-1 0,0 0-1,1 0 1,-1 0-1,0 0 1,0-1 0,0 0-1,0 0 1,-1 0-1,1 0 1,0-1 0,0 0-1,0 0 1,-1-1-1,1 1 1,0-1 0,0 0-1,-10-4 1,4-3-789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11450,'-24'6'4897,"4"-2"-2208,18-2-1529,3 1 41,18 2-121,10-2-192,21 0-184,10 1-144,4-2-184,0 0-88,-8-2-136,1-3-8,-5-2-488,-5 1-392,-18 2-1368,-11 2-1049,-16 6 1953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6833,'2'28'4161,"2"-16"368,10 3-2368,12-3-865,-3-4 8,6-4-231,6-3-217,2-6-344,5-3-136,1 0-192,-6-3-112,-9 0-776,-4 1-656,-15-1-281,-6-1 737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9810,'0'-1'141,"-1"-1"255,1 1-1,-1-1 0,1 0 0,-1 1 0,1-1 0,0 0 0,0 0 0,0 1 0,0-4 0,0 4-266,0 1-1,1-1 1,-1 0-1,1 0 0,-1 1 1,1-1-1,-1 0 0,1 1 1,-1-1-1,1 1 1,-1-1-1,1 1 0,0-1 1,-1 1-1,1-1 0,0 1 1,0 0-1,-1-1 0,1 1 1,0 0-1,0 0 1,-1-1-1,1 1 0,0 0 1,0 0-1,0 0 0,0 0 1,0 0-1,9 0 447,0 0 1,-1 0-1,1 1 0,0 0 1,16 5-1,-6 0 202,33 14-1,-38-13-551,-1 1 0,1 0 0,-2 0 0,1 2-1,-2 0 1,22 20 0,-26-22-144,-1 0 0,0 1 0,-1 0 0,0 0 0,-1 0 0,1 0 0,-2 1 0,1 0 0,-2 0 0,1 0 0,2 14 0,-4-11-63,-1 0 0,0 0 1,0 1-1,-2-1 0,0 0 0,0 1 1,-1-1-1,-1 0 0,0 0 0,-1 0 1,0 0-1,-1-1 0,0 0 0,-11 18 0,-30 41-3722,46-70 3568,0-1 0,-1 1 0,1-1 0,-1 1 1,1 0-1,0-1 0,0 1 0,-1-1 0,1 1 1,0 0-1,0-1 0,0 1 0,0-1 1,0 1-1,0 0 0,0 0 0,4 11-1256</inkml:trace>
  <inkml:trace contextRef="#ctx0" brushRef="#br0" timeOffset="1">1243 71 11362,'-14'-12'4609,"13"12"-2336,5 7-681,-3 18-87,3 8-25,2 24-424,-8 3-288,8 5-352,2 2-112,4-18-152,12-1-56,1-17-320,0-11-384,4-15-1464,-5-13-505,-1-20 1457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12 141 11298,'-11'2'6275,"18"-1"-3014,20-1-1297,-15-2-1615,-1 0 0,1-1 0,15-6 0,1 0-115,7-1-98,1 1-1,0 2 1,45-3 0,-75 10-124,-1 0 0,1 0 1,0 0-1,9 2 0,-13-1-7,0-1-1,-1 1 1,1-1-1,0 1 1,0 0-1,-1 0 1,1 0-1,0 0 1,-1 0-1,1 0 1,-1 0-1,0 1 1,1-1-1,-1 0 1,0 1-1,0-1 1,1 3-1,3 4 27,-2 1 1,1 0-1,-1 0 0,-1 0 0,2 11 0,-1-6 29,7 19-1,-8-29-46,-1 1-1,1-1 0,0-1 1,1 1-1,-1 0 1,1 0-1,0-1 0,5 6 1,-6-7-8,-1-1-1,1 1 1,0-1 0,0 0 0,0 0-1,0 0 1,0 0 0,0 0 0,0 0-1,0 0 1,0-1 0,1 1 0,-1-1-1,0 1 1,0-1 0,1 0 0,1 0-1,0 0 0,-1-1 1,0 0-1,1 0 0,-1 0 0,0 0 0,0 0 1,0 0-1,0-1 0,0 0 0,4-2 0,-1 0 1,-1 0 1,-1-1-1,1 1 0,0-1 0,-1 0 0,0 0 0,0-1 1,-1 1-1,1-1 0,-1 0 0,3-8 0,-5 10-2,0 0 0,0 0-1,0-1 1,0 1 0,-1 0-1,0-1 1,0 1 0,0 0-1,0 0 1,-1-1 0,1 1-1,-1 0 1,-3-8 0,2 6 2,-1 1 0,0-1 1,0 1-1,-1-1 0,1 1 0,-1 0 1,0 0-1,-8-7 0,3 5 11,0-1 0,-1 1-1,0 1 1,0 0 0,0 1 0,0-1 0,-1 2-1,0 0 1,-20-5 0,26 8-5,0 0 0,-1 0 0,1 1 1,-1 0-1,1 0 0,0 0 0,-1 1 0,1 0 1,0 0-1,-1 0 0,1 1 0,-6 2 0,9-3-15,0 0-1,-1 0 0,1 0 0,0 1 0,0-1 1,0 1-1,0 0 0,0 0 0,0-1 0,0 1 1,1 0-1,-1 1 0,1-1 0,-1 0 0,1 0 1,0 1-1,0-1 0,0 1 0,0-1 0,0 1 1,1-1-1,-1 1 0,1-1 0,-1 1 0,1-1 1,0 5-1,0-5-94,1 0-1,-1 1 1,0-1 0,1 0 0,-1 0-1,1 0 1,0 0 0,0 0 0,0 0-1,0 0 1,0 0 0,0 0 0,0 0 0,1 0-1,-1 0 1,1-1 0,-1 1 0,1-1-1,0 1 1,-1-1 0,4 2 0,-1-1 28,-1 0 1,1 0 0,0-1 0,-1 0-1,1 0 1,0 0 0,0 0 0,0 0 0,0-1-1,0 0 1,7 0 0,25-7 158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10562,'4'1'4969,"-5"2"-1744,2 16-1321,3 9-63,-1 24-329,1 11-264,3 13-479,9 5-193,5-13-232,0-12-112,9-19-144,1-9 0,-3-20-672,2-8-465,-9-18-1471,-8-8 1536,-9-8 304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16 104 9650,'-3'-2'1086,"-7"-6"3069,10 8-4079,0 0 0,-1 0 1,1 0-1,0 0 1,0 0-1,0 0 1,0-1-1,0 1 0,0 0 1,-1 0-1,1 0 1,0 0-1,0-1 1,0 1-1,0 0 0,0 0 1,0 0-1,0-1 1,0 1-1,0 0 1,0 0-1,0 0 1,0 0-1,0-1 0,0 1 1,0 0-1,0 0 1,0 0-1,0-1 1,0 1-1,0 0 0,0 0 1,0 0-1,1 0 1,-1-1-1,0 1 1,0 0-1,0 0 0,0 0 1,0 0-1,0 0 1,0 0-1,1-1 1,-1 1-1,0 0 0,0 0 1,0 0-1,0 0 1,1 0-1,-1 0 1,0 0-1,0 0 0,0 0 1,1 0-1,-1 0 1,4-2 334,0 1-1,1 1 1,-1-1 0,0 1 0,1 0 0,-1 0 0,0 0 0,5 1 0,9 0 230,12-2-259,-1 0 0,1-2 0,37-9 0,86-29-1720,-113 29 411,-20 7 79,0 2 1,0 0 0,0 1-1,1 0 1,-1 2-1,29 3 1,-30-3 278,-12 0 905,-11 0 1848,-74 3 743,68-3-2623,4 1-134,1-1-1,-1 1 1,0 0-1,1 0 1,-1 0-1,1 1 1,0 0-1,-1 0 1,-8 6-1,11-6-82,0 1-1,0-1 1,0 1-1,0-1 0,1 1 1,-1 0-1,1 0 1,0 1-1,0-1 1,0 0-1,0 1 0,1-1 1,-1 1-1,0 3 1,-1 3 76,1 0 0,0-1 0,0 1-1,1 0 1,1 0 0,0 14 0,0-19-118,0-1 0,1 1 0,0-1-1,0 1 1,0-1 0,0 1 0,1-1-1,0 0 1,-1 0 0,2 0 0,-1 0 0,0 0-1,1 0 1,0-1 0,0 1 0,5 4-1,-6-6-38,0 0-1,1-1 1,-1 0-1,1 0 1,-1 1-1,1-1 1,0-1-1,-1 1 1,1 0-1,0-1 1,-1 1-1,1-1 1,0 0-1,0 0 1,-1 0-1,1 0 1,0-1-1,0 1 1,-1-1-1,1 1 1,0-1-1,-1 0 1,4-1-1,1-1-3,-1-1-1,1 1 1,-1-1-1,0 0 1,0-1-1,-1 1 1,9-10-1,-7 6-5,0-1-1,-1 0 1,0 0 0,-1 0-1,0-1 1,0 0-1,-1 0 1,-1 0-1,0 0 1,0-1-1,0 1 1,-2-1-1,2-12 1,6-19 32,-8 38 29,1 9-20,-1 12 13,0 7 38,5 28 0,-1-15 3,-4-27-77,0-1 1,0 1 0,1 0 0,0-1 0,1 1 0,0-1 0,1 1 0,6 11 0,-10-21-59,0 1 0,1 0 0,-1-1 0,0 1 0,1 0 0,-1-1 0,1 1 0,-1-1 0,1 1 0,-1-1 0,1 1 0,-1-1 0,1 1 0,-1-1 0,1 1 0,0-1 0,-1 0 0,1 1 0,0-1 0,-1 0 0,1 0 0,0 0 0,-1 1 0,1-1 0,0 0 0,0 0 0,-1 0 0,1 0 0,0 0 0,-1 0 0,2-1 0,0 0-134,1 0-1,-1 0 1,0 0-1,0-1 1,0 1-1,0-1 1,2-2-1,-2 3 152,20-21-820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11122,'-3'13'4937,"10"4"-1880,-2 10-816,5 17-209,-4 13-208,1 15-575,1 1-273,0-3-496,1-8-144,3-22-128,3-10-240,-1-21-952,0-9-512,6-14 767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64 13211,'-28'-5'5569,"14"9"-3048,9-3-697,17 4-544,8 3-200,15-1-303,11 1-169,10-15-296,5-2-80,3-5-120,-7-6 80,-11 6-664,-6 1-432,-21 4-1217,-5 3-967,-13 10 1959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5:4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241 190 4305,'0'1'487,"0"0"1,0 0-1,0 0 1,0 0-1,0 0 1,0 0-1,0 0 1,1 0-1,-1-1 0,0 1 1,1 0-1,-1 1 1,1-2-259,-1 0 0,0 0 0,0 0 1,0 0-1,0 0 0,0 1 0,1-1 0,-1 0 0,0 0 1,0 0-1,0 0 0,0 0 0,1 0 0,-1 0 0,0 0 1,0 0-1,0 0 0,1 0 0,-1 0 0,0 0 0,0 0 1,0 0-1,1 0 0,-1 0 0,0 0 0,0 0 1,0 0-1,0 0 0,1 0 0,-1 0 0,0 0 0,0 0 1,0-1-1,8-6 5063,-1-4-6456,-5 5 1229,1 0-1,-1 0 1,-1 0-1,1 0 1,-1-1-1,0 1 1,0 0-1,-1-1 1,0 1-1,-1-13 1,0 15-33,1 0 1,-1 0 0,0 0-1,-1-1 1,1 1 0,-1 0 0,1 1-1,-1-1 1,-1 0 0,1 1-1,-4-6 1,1 3 16,0 1 1,0 0-1,0 0 0,-1 1 0,-7-6 1,10 8-34,0 0-1,0 0 1,0 0 0,-1 1-1,1 0 1,0-1 0,-1 1 0,1 0-1,-1 0 1,1 1 0,-1-1 0,1 1-1,-1 0 1,0 0 0,1 0 0,-1 0-1,1 0 1,-1 1 0,0 0 0,1 0-1,0 0 1,-1 0 0,1 0-1,-1 1 1,1-1 0,0 1 0,0 0-1,0 0 1,-4 4 0,-4 5 7,0 1 0,1 1 1,0 0-1,1 0 0,0 1 0,-9 19 1,13-21-15,0 0 0,0 0 0,1 0 0,0 0 0,-3 19 0,6-23-2,0 1 1,1-1-1,0 1 1,0-1-1,1 1 1,0-1-1,1 0 1,-1 1-1,5 10 1,-1-6 2,1 0-1,8 14 1,-12-23-10,1-1 1,-1 1-1,1 0 0,-1-1 0,1 1 1,0-1-1,1 0 0,-1 0 0,0 0 1,7 3-1,-7-5-2,0-1 0,-1 1 0,1-1-1,0 0 1,-1 0 0,1 0 0,0 0 0,0 0 0,-1-1 0,1 1-1,0-1 1,-1 0 0,1 0 0,2-1 0,0 0-1,-1 0 1,0-1-1,0 1 0,-1-1 1,1 0-1,-1 0 1,1 0-1,-1-1 0,5-6 1,0-1-12,14-25 1,-10 12 15,-1 0 1,-1 0 0,-1 0-1,-1-1 1,5-28 0,-12 44 21,-1 2 23,1 7-10,0 3 11,0-3-22,-1 3-3,5 18 49,0 1 1,13 29-1,-13-39 35,0-1 0,0 0 1,1-1-1,14 20 0,-14-24-58,-1 0 1,1 0-1,0-1 1,1 0 0,-1 0-1,1 0 1,10 5 0,-15-9-57,1 0 1,-1 0 0,0 0 0,1-1 0,-1 1 0,4 0-1,-1 0-76,-4-1 45,-1 0 1,0 0-1,0 0 0,1 1 1,-1-1-1,0 0 0,1 0 1,-1 0-1,0 0 0,1 0 1,-1 0-1,0 0 1,1 0-1,-1 0 0,0 0 1,1 0-1,-1 0 0,0 0 1,1 0-1,-1 0 0,0 0 1,1 0-1,-1 0 0,0-1 1,1 1-1,-1 0 1,0 0-1,1 0 0,-1-1 1,0 1-1,0 0 0,1 0 1,-1-1-1,0 1 0,0 0 1,0 0-1,1-1 0,-1 1 1,0 0-1,0-1 1,0 1-1,0 0 0,0-1 1,0 1-1,0 0 0,1-1 1,-1 1-1,0 0 0,0-1 1,0 1-1,0 0 0,-1-1 1,2-12-742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55 340 8050,'-31'29'4441,"10"-8"-961,18-9-1271,7-3-233,15-5-431,6-2-249,13-5-360,11-4-232,1-3-376,-4-4-112,-8-3-440,-10 0-456,-8-4-1504,-5-1 1384</inkml:trace>
  <inkml:trace contextRef="#ctx0" brushRef="#br0" timeOffset="1">72 0 8858,'0'14'4905,"3"-2"-528,6 15-2145,2 12-119,-2 16-489,6 10-360,-4 4-559,3-3-217,5-11-264,-7-14-64,6-15-472,-2-13-416,-6-14-1265,3-7-831,-5-16 1703</inkml:trace>
  <inkml:trace contextRef="#ctx0" brushRef="#br0" timeOffset="2">231 68 10330,'14'-7'4825,"-8"18"-1704,-4 5-641,8 20-439,-4 11-273,4 11-616,-8 7-303,0-10-489,-2-5-152,0-15-416,14-8-488,5-11-1241,11-8-1992,17-14 2481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6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166 173 7258,'-5'-3'4384,"-22"-7"-188,10 3-2620,1 0 1,-26-15-1,40 21-1301,-2-1 0,1 1 0,0 0 0,0-1 0,0 1 0,-1 1 0,1-1 0,-5 0 0,7 1-232,1 0 0,-1 0 0,0 0 0,0 0 1,0 0-1,0 0 0,0 0 0,0 0 0,0 0 1,0 1-1,0-1 0,0 0 0,0 1 1,1-1-1,-1 1 0,0-1 0,0 1 0,0-1 1,1 1-1,-1 0 0,0-1 0,1 1 0,-1 0 1,0-1-1,1 1 0,-1 0 0,1 0 0,-1 0 1,1 0-1,0-1 0,-1 1 0,1 0 0,0 1 1,-1 0-23,1-1 1,0 0 0,0 1-1,0-1 1,0 1 0,0-1 0,0 0-1,1 1 1,-1-1 0,0 1 0,1-1-1,-1 0 1,1 1 0,0 1-1,13 16 123,-12-16-124,3 4 7,1-1-1,1 0 1,-1 0 0,1-1-1,0 0 1,0 0 0,0 0-1,1-1 1,-1 0 0,1-1-1,0 1 1,1-1-1,-1-1 1,14 3 0,-17-5-21,0 1 0,-1-1 0,1 0-1,0 0 1,0 0 0,-1-1 0,1 0 0,0 0 0,-1 0 0,1 0 0,0-1 0,4-2 0,-6 2-4,1 0 1,-1 0-1,1-1 1,-1 0-1,0 0 1,0 1-1,0-2 1,-1 1-1,1 0 0,-1 0 1,1-1-1,-1 0 1,0 1-1,-1-1 1,3-6-1,-2 4 2,-1 1-1,1-1 1,-1 0-1,-1 1 1,1-1-1,-1 0 0,0 1 1,0-1-1,-1 0 1,1 0-1,-1 1 1,0-1-1,-1 1 1,0-1-1,0 1 1,0-1-1,0 1 1,-1 0-1,0 0 1,0 0-1,0 1 1,-5-7-1,4 7 10,-1-1 0,1 1 0,0 0 0,-1 0 1,0 1-1,0-1 0,0 1 0,-1 0 0,1 1 0,-1-1 0,1 1 0,-1 0 0,0 0 0,0 1 1,0 0-1,0 0 0,0 0 0,0 1 0,0-1 0,0 2 0,-6 0 0,9-1-4,-1 1 1,1 0-1,0 0 0,0 1 0,0-1 0,1 0 1,-1 1-1,0 0 0,0 0 0,1 0 0,-1 0 0,1 0 1,0 0-1,0 1 0,-1-1 0,1 1 0,1-1 1,-1 1-1,0 0 0,1 0 0,-1 0 0,1 0 1,0 0-1,0 0 0,-1 5 0,1-5-36,1 1-1,-1-1 1,1 1 0,-1 0-1,1-1 1,0 1-1,1 0 1,-1-1-1,0 1 1,1-1 0,0 1-1,0-1 1,0 1-1,0-1 1,1 1 0,-1-1-1,1 0 1,0 0-1,0 0 1,0 0 0,0 0-1,1 0 1,2 2-1,-2-3-121,-1 0 0,1 0 0,-1-1 0,1 0 0,0 1 0,0-1 0,0 0-1,0 0 1,0 0 0,0-1 0,0 1 0,0-1 0,0 0 0,6 0 0,-1-1-386,0 0 0,0 0 0,-1-1 0,1 0 0,7-3 0,32-15-856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41 6225,'0'-4'893,"-1"-16"4401,1 19-5002,0 0 0,-1 0 0,1 0 0,0 0 0,0 0 0,-1 0 0,1 0 1,-1 0-1,1 0 0,-1 1 0,1-1 0,-1 0 0,1 0 0,-1 1 0,0-1 0,-1-1 0,2 2-199,0 0 1,0 0-1,0 0 0,0 0 0,-1 0 1,1-1-1,0 1 0,0 0 0,0 0 1,-1 0-1,1 0 0,0 0 1,0 0-1,-1 0 0,1 0 0,0 0 1,0 0-1,0 0 0,-1 0 0,1 0 1,0 0-1,0 0 0,0 0 0,-1 1 1,1-1-1,0 0 0,0 0 1,0 0-1,-1 0 0,1 0 0,-5 8 1496,0 13-413,4-17-920,-2 15 75,1 1 1,0-1-1,1 1 0,1-1 0,1 1 1,7 36-1,36 114 287,-22-97-224,11 40 109,-29-100-381,8 17 0,-9-23-195,0 1 0,0-1 0,-1 1 0,2 10 0,-3-16-69,0 9-563,-1-11 645,0 0-1,0 0 1,0 1-1,0-1 1,0 0-1,-1 0 0,1 1 1,0-1-1,0 0 1,0 0-1,0 0 1,0 1-1,0-1 0,0 0 1,-1 0-1,1 0 1,0 1-1,0-1 0,0 0 1,0 0-1,-1 0 1,1 0-1,0 1 1,0-1-1,0 0 0,-1 0 1,1 0-1,0 0 1,0 0-1,-1 0 1,1 0-1,0 0 0,-1 0 1,-13-2-1151</inkml:trace>
  <inkml:trace contextRef="#ctx0" brushRef="#br0" timeOffset="1">0 340 13835,'16'-5'5417,"11"-1"-3552,5 4-113,3 2-288,1-4-360,2 0-487,-4-4-601,10-7-280,5 10 191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1 526 14667,'0'0'282,"0"0"-1,0 1 1,0-1-1,0 1 1,0-1-1,0 0 1,0 1-1,0-1 1,0 0 0,0 1-1,0-1 1,0 0-1,1 1 1,-1-1-1,0 0 1,0 1-1,0-1 1,1 0-1,-1 1 1,0-1 0,0 0-1,1 1 1,7-1 1556,13-9-2322,-18 8 1039,6-5-432,0 0 1,0 0 0,-1-1 0,0 0 0,0 0 0,-1 0-1,0-1 1,0-1 0,-1 1 0,9-15 0,-3 1-63,-2-1 0,0 1 0,10-35 1,-19 52-24,1 1-40,-1 0 0,0 0 0,0-1-1,0 1 1,0-9 0,-1 12 21,0 0 0,0 1 0,0-1 1,0 0-1,-1 0 0,1 1 0,0-1 0,0 0 0,-1 0 0,1 1 0,-1-1 1,1 0-1,-1 1 0,1-1 0,-1 1 0,1-1 0,-1 0 0,1 1 0,-1-1 1,0 1-1,1 0 0,-1-1 0,0 1 0,1-1 0,-1 1 0,0 0 0,0 0 1,1-1-1,-1 1 0,0 0 0,0 0 0,1 0 0,-1 0 0,0 0 0,0 0 1,0 0-1,-1 0 0,-4 2 266,0 1-239,0-1 0,0 1 0,0 1 0,0-1 0,1 1 0,0 0 0,-1 0 0,1 1 0,1-1 0,-1 1 0,-6 9 0,9-11-29,1 0-1,0-1 1,-1 1 0,1 0-1,0 0 1,0 0 0,1 0-1,-1 0 1,1 1-1,-1-1 1,1 5 0,0-1 18,1 0 1,0 0 0,3 11 0,-1-8-10,0-1 0,1 1 0,0-1-1,0 0 1,10 15 0,-11-19-18,1 0 0,0-1 0,0 1 0,0-1 1,0 0-1,1 0 0,-1 0 0,1-1 0,0 0 0,10 6 0,-10-8-57,0 1 0,-1-1 0,1 0 0,0 0 0,0 0 0,0-1 0,0 1 0,0-1 0,0-1 0,0 1 0,7-2 0,5-2-351,-1 0 0,16-8 1,-20 8 163,21-9-1146,0-1-1,-2-1 1,53-34 0,-79 45 1307,1-1 1,-1 0-1,1 1 1,-1-2-1,-1 1 1,1-1-1,-1 1 1,0-1-1,0 0 0,-1-1 1,4-8-1,-6 12 114,0 1-1,0-1 0,0 0 0,0 0 0,-1 0 1,1 0-1,-1 0 0,0 0 0,0 0 1,0 1-1,0-1 0,-1 0 0,1 0 0,-1 0 1,0 0-1,1 0 0,-1 1 0,-1-1 0,1 0 1,0 1-1,-1-1 0,1 1 0,-1-1 1,0 1-1,0 0 0,0-1 0,0 1 0,0 0 1,-4-2-1,4 2 86,-1 0 1,0 0-1,0 1 0,0-1 1,0 1-1,0 0 0,-1 0 1,1 0-1,0 0 0,-1 1 0,1-1 1,0 1-1,-1 0 0,1 0 1,0 0-1,-1 0 0,1 1 1,0 0-1,0-1 0,-1 1 1,1 0-1,0 0 0,0 1 1,0-1-1,0 1 0,0-1 1,0 1-1,0 0 0,1 0 1,-1 0-1,1 1 0,-1-1 1,1 0-1,-4 6 0,2-1-8,0 0 0,1 0 0,0 0 0,0 1-1,1-1 1,0 1 0,0 0 0,0 0-1,1-1 1,0 1 0,1 0 0,0 0-1,0 0 1,1 0 0,2 11 0,-3-16-93,1 1 1,0-1 0,0 1-1,0-1 1,1 0 0,-1 0-1,4 5 1,-5-7-20,1 0 0,0 0 0,0 0 1,0 0-1,0 0 0,0 0 0,0 0 0,0 0 1,0 0-1,1-1 0,-1 1 0,0 0 0,0-1 1,1 1-1,-1-1 0,0 1 0,1-1 0,-1 0 0,0 1 1,1-1-1,-1 0 0,3 0 0,-1-1-6,0 1 0,0-1 0,-1 0 0,1 0 0,0 0 0,-1 0 0,1 0 0,0 0 0,-1-1 0,0 1 0,1-1 0,-1 0 0,0 0 0,4-4 0,1-2-111,0 0-1,9-16 0,-8 10-142,0-1-1,-1-1 1,0 0-1,-2 0 1,0 0-1,0 0 1,-2-1-1,4-32 1,-6 20 155,-1-1 0,-1 1 0,-1-1 0,-8-36 0,6 49 462,4 17-346,0 0 1,0 0 0,0 0-1,0 0 1,0 0-1,0 0 1,0 0-1,0 0 1,0 0-1,0 0 1,0 1-1,0-1 1,-1 0-1,1 0 1,0 0-1,0 0 1,0 0-1,0 0 1,0 0-1,0 0 1,0 0-1,0 0 1,0 0-1,0 0 1,0 0-1,0 0 1,0 0-1,0 0 1,-1 0-1,1 0 1,0 0-1,0 0 1,0 0-1,0 0 1,0 0-1,0 0 1,0 0-1,0 0 1,0 0-1,0 0 1,0 0 0,-1 0-1,1 0 1,0 0-1,0 0 1,0 0-1,0 0 1,0 0-1,0 0 1,0 0-1,0 0 1,-1 11 423,6 43 588,1 0 0,26 95 1,-26-129-873,0 0 1,2 0-1,16 32 1,-19-45-150,-1 0 1,1 0 0,1 0-1,-1-1 1,7 6 0,-8-8-60,0-1 0,0 0 1,0 0-1,0-1 1,1 1-1,-1-1 0,1 0 1,-1 0-1,8 1 1,-8-2-181,-1 0 1,1-1 0,-1 0 0,1 0-1,-1 0 1,1 0 0,-1 0 0,1-1-1,-1 0 1,0 0 0,1 0 0,5-2-1,11-6-855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50 220 10098,'12'-6'6918,"-10"6"-6687,-1-1 1,0 1-1,0 0 1,0-1 0,0 1-1,0-1 1,0 1-1,0-1 1,0 0-1,0 1 1,0-1 0,-1 0-1,1 0 1,0 1-1,0-1 1,0 0 0,-1 0-1,1 0 1,0-2-1,3-6 312,1-1 0,5-8 0,-7 13-400,0-1 1,4-10-1,-6 14-97,0-1-1,-1 0 0,1 0 0,-1 1 1,0-1-1,0 0 0,0 0 0,0 1 0,0-1 1,0 0-1,-1 1 0,0-1 0,1 0 1,-1 1-1,0-1 0,0 1 0,-2-4 1,-1-1 33,0 1 1,-1-1 0,0 1 0,-5-6 0,4 6 1,0 0 1,-1 1-1,1 0 0,-1 0 1,0 0-1,-11-5 0,17 10-68,0-1 0,0 1 0,1 0 0,-1-1 0,0 1 0,0 0 0,1-1 0,-1 1 0,0 0 0,0 0 0,0 0 0,1 0 0,-1 0 0,0 0 0,0 0 0,0 0 0,1 0 0,-1 0 0,-1 0 0,1 1-7,1-1 0,-1 0 0,1 1-1,0-1 1,-1 1 0,1-1 0,-1 1 0,1-1 0,0 0-1,0 1 1,-1-1 0,1 1 0,0 0 0,0-1 0,0 1 0,-1-1-1,1 1 1,0-1 0,0 1 0,0-1 0,0 2 0,0 2 4,0 1 0,1-1 0,0 1 1,0-1-1,0 0 0,2 6 1,4 9 50,2-1 1,0 1-1,16 22 1,-9-15 50,70 99 438,-54-83-26,45 81 1,-75-120-494,3 7 123,7 18 0,-11-25-129,-1-1 0,1 1 0,0 0 0,-1-1 0,0 1 0,0 0 0,1-1 0,-1 1 0,-1 0 0,1 0 0,0-1 0,-2 4 0,2-5-13,0 0 0,-1 0 0,1 0 0,-1 0 0,1 0 0,-1 0 0,1 0 0,-1-1-1,0 1 1,1 0 0,-1 0 0,0-1 0,0 1 0,0 0 0,1-1 0,-1 1 0,0-1-1,-2 2 1,1-2-16,0 1-1,0-1 1,0 1 0,0-1-1,0 0 1,0 1-1,0-1 1,-4-1-1,1 1-181,0-1 0,0 0 1,0 0-1,0-1 0,1 1 0,-1-1 0,-5-3 0,7 3-46,0 0-1,0 0 1,0 0 0,0 0 0,0-1-1,-3-4 1,2 1-40,0 1 1,1-1-1,-3-6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11314,'16'-5'2230,"-1"-1"0,17-9 0,-21 9-1395,0-1 1,-1 0 0,13-11-1,-16 12-607,-1-1 0,1 1 0,-1-2 0,0 1-1,-1-1 1,0 0 0,0 0 0,0 0-1,-1-1 1,-1 0 0,6-17 0,-7 18-156,0 0-9,0 0 0,1-11 0,-3 17-54,0 0 0,0 1 0,0-1 0,0 0 0,0 0 0,-1 0 0,1 0 1,0 1-1,-1-1 0,0 0 0,1 0 0,-1 1 0,0-1 0,0 0 0,-1-1 1,1 3-4,1-1 1,-1 0 0,0 1 0,1-1 0,-1 1 0,0-1 0,0 1 0,1 0 0,-1-1 0,0 1-1,0 0 1,0 0 0,0-1 0,1 1 0,-1 0 0,0 0 0,0 0 0,0 0 0,0 0 0,0 0-1,0 0 1,1 0 0,-1 1 0,0-1 0,0 0 0,0 0 0,0 1 0,1-1 0,-3 1-1,0 1 24,-1 0 0,1 0-1,0 0 1,-6 5-1,4-2 24,0 1-1,0-1 1,1 1 0,0 0-1,0 0 1,0 0-1,1 0 1,0 0 0,0 1-1,-2 9 1,2-4 89,0-1 1,1 1-1,1 0 1,0 0-1,0 17 1,1-23-81,1-1 0,0 1 1,-1-1-1,2 1 0,-1-1 0,1 1 1,0-1-1,3 8 0,-3-10-80,-1 0-1,1-1 1,0 1 0,0-1-1,0 0 1,0 0 0,0 0-1,0 0 1,1 0-1,-1 0 1,1 0 0,-1-1-1,1 1 1,0-1-1,0 0 1,-1 1 0,5 0-1,-2-1-187,-1 0 0,1-1 0,-1 1 0,1-1 0,-1 0 0,1 0-1,-1-1 1,1 1 0,6-2 0,-2-1-334,-1 0 0,1 0 0,-1-1 0,9-5 0,24-15-543</inkml:trace>
  <inkml:trace contextRef="#ctx0" brushRef="#br0" timeOffset="1">449 1 13163,'-7'2'1476,"1"2"0,0-1 0,0 1 0,-6 5 0,7-5-715,0 1 1,0-1 0,1 1-1,-8 10 1,10-12-601,0 0 0,0 0 0,0 0 0,1 1 1,-1-1-1,1 1 0,0-1 0,0 1 0,0-1 0,0 1 0,0 0 0,1-1 0,0 1 0,0 0 1,0-1-1,0 1 0,1 0 0,-1-1 0,1 1 0,0 0 0,2 5 0,-1-5-96,0 1 1,1-1-1,-1 0 0,1-1 0,0 1 0,0 0 0,0-1 0,5 4 1,3 3 92,18 9 0,-17-11 5,15 12 0,-27-19-150,1 0 1,0-1-1,0 1 1,0 0 0,-1 0-1,1 0 1,0 0-1,-1 0 1,1 0 0,-1 0-1,1 1 1,-1-2-8,0 1-1,0-1 1,0 1 0,0-1-1,0 1 1,0-1 0,0 1-1,0-1 1,0 1 0,-1-1-1,1 0 1,0 1 0,0-1-1,0 1 1,-1-1 0,1 0-1,0 1 1,-1-1 0,1 0-1,0 1 1,-1-1 0,1 0 0,0 0-1,-1 1 1,1-1 0,-1 0-1,1 0 1,0 0 0,-1 1-1,1-1 1,-1 0 0,0 0-1,-12 4-461,0-1 0,1 0 0,-1-1 0,-20 1 0,-9 1-314,33-1 760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2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550 203 3265,'5'-1'451,"10"-4"310,-15 5-714,0 0 1,0 0-1,1 0 1,-1-1-1,0 1 1,0 0-1,0 0 1,1 0-1,-1 0 0,0 0 1,0 0-1,0 0 1,0 0-1,1-1 1,-1 1-1,0 0 1,0 0-1,0 0 1,0 0-1,0-1 1,1 1-1,-1 0 1,0 0-1,0 0 1,0 0-1,0-1 1,0 1-1,0 0 1,0 0-1,0 0 0,0-1 1,0 1-1,0 0 1,0 0-1,0-1 1,0 1-1,0 0 1,0 0-1,0 0 1,0-1-1,0 1 1,0 0-1,0 0 1,0 0-1,0-1 1,-1 1-1,1-1 140,-1 1-1,1-1 1,0 0-1,-1 0 1,1 1-1,0-1 1,-1 0-1,1 0 1,0 0-1,0 0 1,0 1-1,-1-1 1,1 0-1,0 0 1,0 0-1,1 0 1,-1 1-1,0-1 1,0 0 0,0 0-1,0 0 1,1 0-1,-1 1 1,0-1-1,1 0 1,-1 0-1,1-1 1,4-11 1448,-5 10-1366,0 0 1,1 0 0,-1 1 0,-1-1 0,1 0-1,0 0 1,-2-4 0,1 6-203,1-1 0,-1 1-1,0-1 1,0 1 0,0 0 0,0 0 0,0 0 0,0-1-1,-1 1 1,1 0 0,0 0 0,-1 1 0,1-1-1,-2-1 1,-3-1 72,1 1 0,-1 0 0,0 0 0,1 0 0,-1 1 0,0-1 0,0 1 0,0 1 0,0-1 0,0 1 0,-8 1 0,1 0 83,1 1-1,-1 1 1,1 0-1,-15 5 1,5 1-15,1 1 1,0 0 0,1 2 0,0 0 0,-35 29 0,25-15-29,2 1 0,-43 53 0,57-62-152,1 1 0,0 1 0,2 0 1,0 1-1,2 0 0,0 0 0,1 1 0,1 0 1,2 1-1,0-1 0,1 1 0,-1 34 0,4-31 14,2-1 1,0 0-1,2 1 0,1-1 0,1 0 0,1-1 0,1 1 0,1-1 0,1 0 1,2-1-1,14 25 0,-5-14 37,2-2-1,1 0 1,28 28 0,-34-42-60,1 0 0,1-2 0,1 0 1,0-1-1,40 22 0,-38-26-15,0-1 0,0-1 0,1-1 0,0-2 1,0 0-1,29 4 0,-36-8 1,1-1-1,-1-1 1,1 0 0,-1-1 0,1-1 0,-1-1-1,0 0 1,1-1 0,27-11 0,-24 6 9,0-1 0,-1-1 0,0 0 0,0-2 0,-1 0 0,-1-2 0,0 1 1,18-23-1,-14 13 24,-2 0 1,-1-2 0,-2 0-1,0-1 1,17-41 0,-23 43-6,-2 0 0,0-1 0,-2 0-1,0-1 1,-2 1 0,-2-1 0,0 0 0,-1 0 0,-2 0 0,-1 0 0,-1 1 0,-1-1 0,-1 1-1,-15-44 1,9 40 23,-1 0-1,-1 1 0,-1 1 0,-2 0 0,-1 1 0,-1 1 1,-1 0-1,-1 2 0,-2 0 0,0 1 0,-1 2 1,-31-22-1,24 21 43,-1 3 0,-2 0-1,0 2 1,-39-14 0,45 21-97,0 2 0,0 1-1,-1 1 1,0 1 0,-53-2 0,75 7-22,0 0 1,0 0 0,0 1-1,0 0 1,1 0 0,-1 0-1,0 1 1,0 0 0,1 0 0,-1 0-1,1 1 1,-6 3 0,7-3-149,0 0 1,0 1 0,1-1-1,-1 1 1,1 0 0,0 0-1,0 0 1,0 0 0,0 0 0,1 1-1,0-1 1,0 1 0,0-1-1,-2 8 1,2-3-538,0 0 0,-1 12 1,2 24-536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0:5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5305,'7'-6'598,"-4"4"-357,0 0 1,0-1-1,-1 1 0,4-5 1,-5 6-151,-1 0-1,1 0 1,-1 0 0,1 0 0,-1 0 0,0 0 0,1 0 0,-1 0 0,0 0-1,0 0 1,0 0 0,0 0 0,0 0 0,0 0 0,0 0 0,0 0 0,0-1-1,0 1 1,-1-1 0,-1-13 1410,0-2 1707,2 16-2916,0 1 0,0-1 0,-1 0 1,1 1-1,0-1 0,0 0 0,-1 1 1,1-1-1,0 1 0,-1-1 0,1 0 1,0 1-1,-1-1 0,1 1 0,-1-1 1,1 1-1,-2-1 0,1 0 182,0 6 423,34 216 622,-10-57-932,-5-30 46,2 160-1,-5 125 646,-9-344-1018,7 82-43,18 233 160,-27-272-259,1 19 17,29 169 230,-3-91-102,-19 0-78,-12-214-186,0 9-60,0 1 1,0-1 0,-1 0-1,-1 1 1,0-1 0,-4 13-1,4-35-1285,0 4 791,-7-26-1741,7 25 1323,-1 0 1,1 0 0,1 0 0,0 0 0,0-1 0,1-17 0,5-4-491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34 215 7001,'-4'-2'1348,"0"0"-1,1 0 0,-1 0 1,0-1-1,1 1 0,0-1 1,-5-4-1,8 7-1012,-1-3 1025,8-1-720,7-3-532,1 1 1,0 0-1,0 2 1,1-1-1,25-2 1,22-4 177,95-10 287,126 12-109,-141 7-344,79 3-16,115-4-22,160-33-22,2 21-14,-387 15-34,361-2 33,0-13 3,-80-6 16,-260 19 7,-125 2-47,0 0 1,1-1-1,-1 0 1,0 0-1,0-1 1,0 0-1,12-4 1,-22 8 341,2-2-330,-1 0 1,1 1 0,0-1 0,0 0-1,-1 0 1,1 0 0,0 1-1,0-1 1,-1 0 0,1 0 0,0 0-1,-1 0 1,1 0 0,0 1-1,0-1 1,-1 0 0,1 0 0,0 0-1,-1 0 1,1 0 0,0 0-1,-1 0 1,0 0 0,1 0-32,-1 1 0,0 0 0,0-1 0,0 1 0,1 0 0,-1 0 0,0-1 0,1 1 0,-1 0 0,1 0 0,-1 0 0,1 0 0,-1 1 0,0 0 1,-1 2-3,0 0 0,0 1 0,1-1-1,0 0 1,-1 1 0,2-1 0,-1 1 0,0-1 0,1 1 0,0-1 0,0 7 0,1 60 5,-2 65 1,0 57 3,9 134-11,1-26-1,16 88 21,23-1-3,-46-371-18,33 337 15,-15-129-6,35 173-6,-19-165 20,-20-118-16,1 35 0,-12-95-6,-4-50-1,0 2-29,-1-1 0,1 1 0,-1 0 0,0 0 0,-1-1 0,-1 11 1,2-16-40,0-1 1,0 0 0,-1 1-1,1-1 1,0 1 0,0-1-1,0 0 1,0 1 0,-1-1-1,1 0 1,0 1 0,0-1-1,-1 0 1,1 1 0,0-1-1,-1 0 1,1 1 0,0-1-1,-1 0 1,1 0 0,0 0-1,-1 1 1,1-1 0,-1 0-1,1 0 1,0 0 0,-1 0-1,1 0 1,-1 0 0,1 0-1,-1 1 1,1-1 0,-1-1-1,-1 1-324,0 0 0,0-1 0,0 0 0,0 1 0,1-1 0,-1 0 0,0 0 0,-2-2 0,-26-21-1509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4449,'-8'-4'7397,"6"2"-4710,4 2 1084,35 10-3421,1-1 0,56 5-1,232 14 690,-109-11-552,-145-10-319,349 22 1199,169-46 107,22 0-835,-470 24-385,203 37 0,-333-42-238,203 30 250,-161-27-181,1-2 0,56-4 0,-91-1-84,-1 0 1,1-1-1,0 0 0,-1-2 1,0 0-1,0-2 0,32-14 1,-46 18-1955,-9 13 1248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5:4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242 238 8234,'12'6'3965,"-9"-4"-3323,0 0 0,0-1 1,0 0-1,0 1 0,0-1 0,0 0 1,0-1-1,1 1 0,5 0 0,-9-1-577,1 0 0,-1 0 0,1-1 0,-1 1 0,1 0 0,-1 0-1,1-1 1,-1 1 0,1 0 0,-1-1 0,0 1 0,1 0 0,-1-1 0,1 1-1,-1-1 1,0 1 0,1 0 0,-1-1 0,0 1 0,0-1 0,1 1 0,-1-1-1,0 1 1,0-1 0,1 0 0,1-16 776,-2 16-767,0-9 126,0 1 0,0-1 0,-1 0 0,-1 1 0,1-1 0,-2 1 0,1-1 0,-8-15 0,5 14-127,0 0-1,-1 0 1,-1 0 0,0 1-1,0 0 1,-13-13 0,15 19-43,1 0 1,-1 0 0,0 0 0,0 1 0,0-1-1,-10-3 1,12 5-12,-1 1-1,1 0 1,-1 0 0,1 0 0,-1 0-1,1 0 1,-1 1 0,0 0 0,1 0-1,-1 0 1,0 0 0,-3 1-1,1 1 9,0 0 0,0 0-1,0 0 1,0 1 0,1 0-1,0 0 1,-1 0 0,1 1 0,0 0-1,1 0 1,-1 0 0,1 1-1,-1-1 1,1 1 0,-5 9-1,2-1 3,0 0 0,1 0 0,1 1-1,0-1 1,1 1 0,1 1 0,0-1-1,1 0 1,0 1 0,1-1 0,1 1-1,0-1 1,3 17 0,-2-25-15,0 0 0,1 0 1,-1 0-1,1 0 0,1 0 0,-1 0 1,1 0-1,6 8 0,-7-11-11,0 0 0,0 0 0,0-1 1,0 1-1,1-1 0,-1 0 0,1 1 0,0-1 0,0 0 0,0-1 0,0 1 0,0 0 0,0-1 1,0 0-1,0 0 0,0 0 0,5 1 0,-4-2-6,-1 0 1,0-1-1,0 1 1,0-1-1,0 1 1,0-1-1,0 0 1,0 0-1,0-1 1,0 1-1,0-1 1,-1 1-1,1-1 1,-1 0-1,5-3 1,4-6-13,18-19 1,-29 30 14,16-19-2,-2-2 0,15-23 0,7-13 56,-29 50-9,-7 7-43,0 0 0,0 0 1,0 0-1,0 0 0,0 0 1,0 0-1,0 0 0,0 0 0,1 0 1,-1 0-1,0 0 0,0 0 1,0-1-1,0 1 0,0 0 0,0 0 1,0 0-1,0 0 0,0 0 1,1 0-1,-1 0 0,0 1 0,0-1 1,0 0-1,0 0 0,0 0 1,0 0-1,0 0 0,0 0 0,1 0 1,-1 0-1,0 0 0,0 0 1,0 0-1,0 0 0,0 0 0,0 0 1,0 0-1,0 0 0,0 0 1,0 1-1,0-1 0,0 0 0,0 0 1,0 0-1,0 0 0,1 0 1,-1 0-1,0 0 0,0 0 0,0 1 1,0-1 105,0 6 228,4 9-214,-1 0 0,8 18 1,-7-23-26,0 0 1,1-1-1,0 0 1,0 0-1,13 15 1,2 4 103,-17-24-185,-2-2-14,0-1 1,0 1 0,0 0-1,1 0 1,-1 0-1,1-1 1,-1 1 0,1-1-1,-1 1 1,1-1-1,0 0 1,2 2 0,-4-3-40,1 0 1,-1 0-1,0 0 0,0 0 1,1 0-1,-1 0 1,0 0-1,0 0 1,1 0-1,-1 0 0,0 0 1,0 0-1,1 0 1,-1 0-1,0 0 0,0 0 1,1 0-1,-1 0 1,0 0-1,0 0 1,0-1-1,1 1 0,-1 0 1,0 0-1,0 0 1,0 0-1,1 0 1,-1-1-1,0 1 0,0 0 1,0 0-1,0 0 1,0-1-1,1 1 0,-1 0 1,0 0-1,0-1 1,0 1-1,0 0 1,0 0-1,0-1 0,2-11-503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8386,'47'34'3473,"-33"-22"-334,-11-6-1079,-3-4-1522,0 0-380,1-1 0,-1 0 1,0 0-1,0 0 0,0 0 1,0 0-1,0 0 0,-1 0 0,1 0 1,0 0-1,0 0 0,-1 0 1,1 0-1,-1 0 0,1 0 0,-1 0 1,1 0-1,-1 0 0,1-1 1,-1 1-1,0 0 0,-1 1 1,-2 2 70,0 0 0,0-1 0,-7 4 0,-7 4 6,-1-2 0,0 1 0,0-2 1,-1-1-1,0 0 0,0-2 0,-24 4 1,-19 0-185,-66 1 0,122-10-196,-13 2-11,19-2-2,0 0-1,0 0 0,-1 0 0,1 1 0,0-1 0,0 0 1,0 1-1,0-1 0,0 1 0,1 0 0,-1-1 0,0 1 1,0 0-1,-1 1 0,2-2 131,0 0 0,-1 0 0,1 0 1,0 0-1,0 0 0,0 0 0,0 0 0,0 0 0,0 0 0,0 1 1,0-1-1,0 0 0,0 0 0,0 0 0,0 0 0,0 0 0,0 0 1,0 0-1,0 0 0,0 1 0,0-1 0,0 0 0,0 0 0,0 0 1,0 0-1,0 0 0,0 0 0,0 1 0,0-1 0,0 0 0,0 0 1,0 0-1,0 0 0,0 0 0,0 0 0,0 0 0,0 0 1,0 0-1,0 1 0,0-1 0,0 0 0,1 0 0,-1 0 0,0 0 1,0 0-1,0 0 0,0 0 0,0 0 0,0 0 0,0 0 0,1 0 1,13-1-887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11546,'-4'2'1152,"0"-1"0,0 0 0,0 1 0,0 0-1,-4 2 1,-16 15 1864,10-5-2451,-14 20 1,15-18 287,-2 2-470,-1 0-62,1 1-1,1 0 1,-15 27 0,27-42-299,0 1 0,0-1-1,0 0 1,1 0 0,0 1 0,0-1 0,0 1 0,0-1 0,1 1 0,-1-1 0,1 1 0,1-1 0,-1 1 0,0-1-1,1 1 1,0-1 0,0 1 0,1-1 0,-1 1 0,1-1 0,0 0 0,0 0 0,0 0 0,0 0 0,1 0 0,0-1-1,0 1 1,0-1 0,5 6 0,-2-5-216,0 0 0,0 0 0,0 0 1,0-1-1,1 0 0,-1 0 0,1 0 0,0-1 0,0 0 0,0 0 0,0-1 0,0 0 0,0 0 0,12 0 1,16-2-810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48 11955,'-3'-4'1484,"0"0"0,0 0 0,-5-7 0,5 9-1283,0-1 1,1 1 0,-1 0-1,0 0 1,0 0 0,0 0 0,-1 0-1,1 1 1,0 0 0,-1-1-1,1 1 1,-1 0 0,1 1-1,-1-1 1,-4 0 0,1 1-57,1 0 1,0 1 0,0-1-1,0 1 1,0 0 0,0 1-1,0 0 1,0-1 0,-11 6-1,7-1 6,0-1 0,0 1 0,1 1 0,-12 10 0,20-16-136,-1 0-1,1 1 1,-1-1-1,1 1 1,0 0-1,0-1 1,0 1-1,0 0 1,0 0 0,0 0-1,0-1 1,1 1-1,-1 0 1,0 0-1,1 0 1,0 0-1,0 0 1,-1 1 0,1-1-1,0 0 1,1 0-1,-1 0 1,0 0-1,0 0 1,1 0-1,0 0 1,-1 0 0,1 0-1,1 2 1,1 2 7,0-1 0,0 0 0,0 0 1,1-1-1,0 1 0,0-1 0,0 1 0,0-1 1,6 3-1,4 2 34,0 0 1,1-1 0,16 6-1,-18-9 21,0 1 1,0 1-1,-1 0 0,17 13 0,-27-20-58,-1 1 0,0 0 0,0 0 1,0 0-1,0 0 0,0 0 0,0 0 0,0 1 0,-1-1 1,1 0-1,0 0 0,-1 0 0,1 1 0,0-1 1,-1 1-1,0-1 0,1 0 0,-1 1 0,0-1 0,0 1 1,0-1-1,1 0 0,-2 1 0,1-1 0,0 1 0,0-1 1,0 0-1,-1 1 0,1-1 0,0 1 0,-1-1 0,0 0 1,1 1-1,-1-1 0,0 0 0,1 0 0,-1 0 1,0 0-1,-2 2 0,-2 2 50,0 0 0,0 0 0,-1-1 0,1 0 0,-1 0 0,-10 5 0,-4 0 41,19-9-139,-1 1-1,1-1 1,-1 1 0,1-1-1,-1 0 1,1 1 0,-1-1-1,0 0 1,1 0 0,-1 0-1,-2-1 1,4 1 1,0 0 0,0 0 0,0 0-1,0 0 1,-1 0 0,1 0 0,0 0 0,0-1-1,0 1 1,0 0 0,0 0 0,-1 0 0,1 0 0,0 0-1,0-1 1,0 1 0,0 0 0,0 0 0,0 0-1,0 0 1,0-1 0,0 1 0,0 0 0,0 0 0,0 0-1,0-1 1,0 1 0,0 0 0,0 0 0,0-3-303,0 1 1,1-1 0,-1 1 0,1-1 0,-1 1 0,1-1-1,0 1 1,0-1 0,0 1 0,1 0 0,-1 0 0,0 0-1,4-4 1,19-24-1198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10946,'4'61'7904,"-2"-37"-5895,5 32 0,-6-51-1814,0 0-1,0 0 1,1 0 0,0 0 0,0-1 0,0 1 0,1-1 0,4 7 0,-6-10-173,0 1 0,0-1-1,0 0 1,0 0 0,1 0 0,-1 0 0,0 0-1,0 0 1,1 0 0,-1-1 0,1 1-1,-1 0 1,1-1 0,-1 1 0,1-1-1,-1 1 1,1-1 0,-1 0 0,1 0 0,0 0-1,-1 0 1,1 0 0,-1 0 0,1 0-1,0 0 1,-1 0 0,1-1 0,-1 1-1,1-1 1,-1 1 0,2-2 0,4-2-29,0 0 0,0 0 0,0 0 0,-1-1 0,0 0 0,0-1 0,10-11 0,0-3-114,15-26 0,-12 16 43,-19 30 78,2-3 4,-1 0 0,1 1 1,0 0-1,0-1 0,0 1 0,1 0 1,-1 0-1,3-2 0,-5 5 10,0 0 0,1 1 0,-2-1-1,1 0 1,0 1 0,0-1-1,0 0 1,0 0 0,-1 2 0,-2 5 33,1 0 1,0 0 0,0-1 0,1 1-1,0 0 1,1 0 0,0 0-1,0 0 1,0 0 0,1 0-1,0 0 1,3 10 0,8 14 135,-6-17-111,-6-14-85,0 0 0,1 0 0,-1 0 0,1 0 0,-1 0 0,1 0 0,-1 0 1,1 0-1,0-1 0,-1 1 0,1 0 0,0 0 0,0 0 0,0-1-1,-1 1-1,1-1 0,-1 0 0,0 0 0,1 0 1,-1 0-1,1 0 0,-1 0 0,0 0 0,1 0 1,-1 0-1,1 0 0,-1 0 0,1 0 0,-1 0 1,0 0-1,1 0 0,-1 0 0,1 0 1,-1 0-1,0-1 0,1 1 0,2-2 132,0 0 0,-1 0 0,1 0-1,-1-1 1,0 1 0,4-5 0,13-17 262</inkml:trace>
  <inkml:trace contextRef="#ctx0" brushRef="#br0" timeOffset="1">433 0 12483,'-13'16'5145,"14"22"-2673,4 6-719,-5 13-89,2 8-296,-4 1-544,5 2-311,2 1-273,5-5-88,4-14-72,-3-9 8,-2-21-552,-1-11-345,-5-16-911,-4-10-584,-6-19-761,-5-10-416,-5-13 2257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5217,'1'-1'176,"-1"-5"814,1 0 1,-1 0 0,2 0-1,1-6 1,-2 10-670,-1 1 0,1-1 0,0 0 0,0 0 1,0 1-1,0-1 0,1 1 0,-1-1 0,0 1 0,1-1 0,-1 1 0,1 0 0,-1-1 0,1 1 1,-1 0-1,4-1 0,1 0 284,0 0 1,-1 0 0,1 1 0,0-1 0,0 2-1,0-1 1,12 0 0,-4 2 170,1 0 0,17 4 1,-28-4-671,0 0 0,0 0 0,0 0 0,0 1 1,0-1-1,0 1 0,0 0 0,-1 0 1,1 1-1,-1-1 0,1 1 0,3 4 0,-5-5-67,-1 0-1,1 0 1,0 0-1,-1 0 0,0 1 1,0-1-1,0 1 1,0-1-1,0 1 1,0-1-1,0 1 0,-1-1 1,1 1-1,-1 0 1,0-1-1,0 1 0,0 0 1,0-1-1,0 1 1,-1-1-1,0 5 0,-1-2-9,0 1-1,0-1 0,-1 0 0,1 0 1,-1 0-1,-1 0 0,1 0 0,-1 0 0,1-1 1,-1 0-1,-6 5 0,4-4-364,-1 1 1,0-1-1,0 0 0,-1 0 1,1-1-1,-15 6 0,3-6-1812,19-4 2086,0 0-1,-1 0 1,1 0 0,-1-1 0,1 1 0,0 0 0,-1 0-1,1 0 1,-1 0 0,1 0 0,0-1 0,-1 1 0,1 0-1,0 0 1,-1-1 0,1 1 0,0 0 0,-1-1 0,1 1-1,0-1 1</inkml:trace>
  <inkml:trace contextRef="#ctx0" brushRef="#br0" timeOffset="1">273 190 8954,'22'-4'2232,"-1"-1"-1,0-1 1,22-9 0,-36 12-1918,-1 0 1,1 0-1,0-1 1,-1 0-1,0 0 1,0-1 0,0 0-1,0 0 1,-1 0-1,0-1 1,0 0-1,6-8 1,-9 11-251,0-1 1,-1 1-1,1 0 1,-1 0-1,0-1 1,0 1-1,0-1 1,-1 1-1,1-1 1,-1 1-1,0-6 1,0 7-47,0 0 0,0 0 1,0 0-1,-1 1 1,1-1-1,-1 0 1,0 0-1,0 0 0,1 1 1,-1-1-1,0 0 1,0 1-1,0-1 1,-1 1-1,1-1 1,0 1-1,-1-1 0,1 1 1,0 0-1,-1 0 1,0 0-1,-2-2 1,1 2 2,-1-1 1,1 1 0,-1 0 0,1 0 0,-1 0-1,1 0 1,-1 1 0,0-1 0,1 1 0,-1 0-1,0 0 1,1 1 0,-1-1 0,0 1 0,1-1-1,-1 1 1,1 0 0,-7 3 0,5-1 24,0-1 1,1 1-1,-1 0 0,1 0 1,0 0-1,-1 0 1,1 1-1,1 0 1,-1 0-1,1 0 0,-1 0 1,-3 7-1,3-3 37,1 0-1,-1 0 1,1 0-1,1 0 1,0 1-1,0-1 1,0 1-1,0 14 1,2-16-47,0 0 0,0 1 0,1-1-1,0 0 1,0 0 0,1 0 0,0 0 0,0 0 0,0-1 0,7 13 0,-8-17-57,1 0 0,-1 1 1,1-1-1,-1 0 0,1 0 0,0 0 1,0-1-1,0 1 0,0 0 0,0-1 1,0 1-1,1-1 0,-1 0 0,0 1 1,1-1-1,-1-1 0,1 1 0,-1 0 1,1 0-1,0-1 0,-1 0 0,1 1 1,0-1-1,-1 0 0,1 0 0,-1 0 1,1-1-1,0 1 0,-1-1 0,1 1 1,3-2-1,2-1-524,0-1 1,-1 1-1,1-1 0,-1-1 1,0 1-1,0-1 1,0 0-1,9-10 1,14-17-946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9362,'16'69'8350,"-7"-39"-5490,17 38 0,-17-44-1388,-14-27-976,-2-9-446,1 1-1,1-1 1,0 0-1,1 0 1,0-1-1,-4-23 1,8 30-68,-1 1 1,1-1-1,1 0 0,-1 1 1,1-1-1,0 1 0,0-1 1,1 1-1,-1-1 0,1 1 1,0 0-1,1 0 0,-1 0 1,1 0-1,0 0 0,0 1 1,1-1-1,-1 1 0,1 0 1,0 0-1,5-4 0,-4 4-328,-1 1-1,1 0 1,0 0-1,-1 1 1,1-1-1,0 1 1,1 0-1,5-1 0,14-1-663</inkml:trace>
  <inkml:trace contextRef="#ctx0" brushRef="#br0" timeOffset="1">486 83 7202,'9'1'3996,"-13"-5"-218,-14-6-750,10 6-2505,0 1 1,0 0-1,0 0 1,0 1 0,0 0-1,-1 1 1,1 0-1,-10 0 1,13 1-417,1 0 0,-1 0 0,1 1 0,-1 0 0,1 0 0,0 0 0,-1 0 0,1 1 0,0 0 0,0-1 0,0 2 1,0-1-1,0 0 0,1 1 0,-1 0 0,-6 6 0,6-4-50,0 0 0,1 0 0,-1 1 0,1-1 0,0 1 0,0 0 0,1 0 0,-1 0 0,2 0 0,-1 0 0,0 0 0,1 1 0,1-1 0,-1 1 0,1-1 0,0 1 0,1 10 0,0-13-69,-1 0 1,1 0-1,0 0 1,0 0-1,0 0 0,1 0 1,-1 0-1,1-1 1,0 1-1,0 0 1,1-1-1,-1 0 1,1 1-1,-1-1 0,1 0 1,0-1-1,0 1 1,0 0-1,1-1 1,-1 0-1,1 1 1,-1-1-1,1-1 0,0 1 1,-1 0-1,1-1 1,0 0-1,8 1 1,1 0-544,0-1 1,1-1 0,0 0-1,-1-1 1,1 0 0,-1-1-1,0-1 1,19-6 0,16-9-832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57 8018,'-1'1'572,"-1"0"0,1 0 0,0 0 0,0 0 0,-1 0 0,1 0 0,0 0 0,0 0 0,0 1 0,0-1 0,0 0 0,1 1 0,-1-1 0,0 0 0,1 1 0,-2 2 0,-5 29 2447,4-19-1854,-9 56 2048,12-69-3162,0 1 1,-1-1-1,1 1 0,0-1 1,0 1-1,0-1 1,0 1-1,0-1 1,1 1-1,-1-1 0,0 1 1,1-1-1,-1 1 1,1-1-1,0 2 1,-1-2-47,1-1 0,-1 0 1,1 1-1,-1-1 1,0 0-1,1 0 0,-1 1 1,1-1-1,-1 0 1,1 0-1,-1 0 0,1 0 1,-1 0-1,1 0 1,-1 1-1,1-1 0,-1 0 1,1 0-1,-1-1 1,1 1-1,-1 0 0,0 0 1,1 0-1,-1 0 1,1 0-1,-1 0 0,1-1 1,-1 1-1,1 0 1,-1 0-1,0-1 0,1 1 1,-1 0-1,1-1 1,15-11-87,-7 4-175,0-1 1,0 0-1,-1 0 1,-1-1 0,9-14-1,-14 20 168,0 1-1,0-1 1,0 0 0,-1 0-1,0 0 1,1 0-1,-2 0 1,1 0 0,0 0-1,-1 0 1,0-1-1,0 1 1,0 0-1,0 0 1,-1 0 0,1 0-1,-1-1 1,0 1-1,-3-6 1,2 6 78,0 1 0,-1-1 0,1 1-1,-1-1 1,0 1 0,0 0 0,0 0 0,0 0 0,0 0 0,-1 1 0,1-1 0,-1 1 0,0 0-1,1 0 1,-8-2 0,9 3 42,0 0-1,0 0 1,0 1-1,-1-1 1,1 0-1,0 1 1,0 0-1,-1 0 1,1 0-1,0 0 1,-1 0-1,1 0 1,0 0-1,-1 1 1,1-1-1,0 1 1,0 0-1,0 0 1,-1-1-1,1 1 1,0 1-1,0-1 1,0 0-1,0 0 1,1 1-1,-1-1 1,0 1-1,1 0 1,-1-1-1,-1 3 1,2-2 15,0-1 0,0 1 0,1-1 1,-1 1-1,0-1 0,1 1 1,-1-1-1,1 1 0,-1 0 0,1-1 1,0 1-1,0 0 0,0-1 0,0 1 1,0 0-1,0 2 0,1-3-31,-1 0 0,1 0 1,-1 0-1,0 0 0,1 0 0,0 0 0,-1 0 0,1 0 0,-1 0 0,1-1 1,0 1-1,0 0 0,0 0 0,-1-1 0,1 1 0,0 0 0,0-1 0,0 1 1,0-1-1,0 1 0,0-1 0,0 0 0,0 1 0,0-1 0,0 0 0,2 1 1,7-1-10,0 0 0,0-1 0,-1 0 0,1 0 0,0-1 0,-1 0 0,12-5 0,4 1-1,-21 5-1,11-4-2,0 2-1,0 0 0,1 1 0,19 0 0,-31 2 3,0 0-1,0 1 0,0-1 0,0 1 1,-1 0-1,1 0 0,0 1 0,0-1 1,6 4-1,-8-4 5,0 1-1,0 0 1,0-1 0,0 1 0,-1 0 0,1 0-1,-1 0 1,1 0 0,-1 0 0,1 0 0,-1 0-1,0 1 1,0-1 0,0 0 0,0 1 0,0 4-1,0 0 78,0 0-1,-1 0 1,0 0-1,0 0 1,-1 0-1,0 0 0,0 0 1,0 0-1,-1 0 1,0 0-1,-1 0 1,1-1-1,-6 10 1,6-15 18,3-7-96,4-8-80,-3 9 46,27-60-529,-25 57 507,0 0-1,1 1 0,0 0 0,1 0 1,-1 0-1,8-6 0,-13 12 51,1 1 1,-1-1-1,0 1 0,1 0 1,-1-1-1,1 1 0,-1-1 0,0 1 1,1 0-1,-1 0 0,1-1 0,-1 1 1,1 0-1,-1 0 0,1-1 1,-1 1-1,1 0 0,-1 0 0,1 0 1,-1 0-1,1 0 0,0 0 1,-1 0-1,1 0 0,-1 0 0,1 0 1,-1 0-1,1 0 0,-1 0 1,1 0-1,-1 1 0,1-1 0,-1 0 1,1 0-1,-1 1 0,1-1 1,-1 0-1,1 1 0,-1-1 0,0 0 1,1 1-1,-1-1 0,1 0 1,-1 1-1,0-1 0,0 1 0,1-1 1,-1 1-1,0-1 0,1 2 1,0 1 22,0 1 0,1 0 0,-2 0 1,1 0-1,0 7 0,-1 72-129,0-81 10,0 0 0,0 0 0,1 0 0,-1 0 0,0 0 1,1-1-1,0 1 0,-1 0 0,1 0 0,0-1 0,0 1 0,1 2 0,-2-4-37,1 1 0,0 0 0,0-1 0,0 1 0,0-1 0,-1 1 0,1-1 0,0 1 0,0-1 0,0 0 0,0 1 0,0-1 1,0 0-1,0 0 0,0 0 0,0 1 0,0-1 0,0 0 0,0 0 0,0-1 0,0 1 0,0 0 0,0 0 0,0 0 0,0-1 0,2 0 0,22-10-1232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7594,'-26'4'9517,"-1"5"-3652,21-6-5188,-1 0-1,1 1 1,0 0-1,0 1 1,-11 9-1,13-10-753,1 0 1,-1 0-1,1 0 0,0 0 0,0 1 0,0-1 0,1 1 0,-4 8 0,5-10 157,0 0 1,0 1-1,1-1 1,-1 1-1,1-1 1,0 1-1,0-1 1,0 1-1,0-1 1,0 1-1,1-1 1,-1 1-1,3 4 1,-2-6-91,-1-1 0,1 1-1,0-1 1,0 1 0,-1-1 0,1 0 0,0 1 0,0-1 0,1 0-1,-1 0 1,0 0 0,0 0 0,1 0 0,-1 0 0,0 0 0,1 0 0,-1-1-1,1 1 1,-1 0 0,1-1 0,-1 1 0,1-1 0,-1 0 0,1 1-1,2-1 1,3 0-304,0 1 0,1-2-1,-1 1 1,10-3 0,2 0-329,-1-1 1,24-9 0,-1-3 427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11883,'15'38'4327,"-15"-38"-4221,0 0-1,0 1 1,1-1-1,-1 1 1,0-1-1,0 1 1,1-1-1,-1 1 0,0-1 1,1 0-1,-1 1 1,0-1-1,1 0 1,-1 1-1,0-1 1,1 0-1,-1 1 1,1-1-1,-1 0 1,1 0-1,-1 1 1,1-1-1,-1 0 1,1 0-1,-1 0 1,1 0-1,-1 0 1,1 0-1,-1 0 1,1 0-1,-1 0 1,1 0-1,-1 0 1,1 0-1,0 0 1,0-1 85,1 0 0,-1 0 1,1 1-1,-1-1 0,0 0 1,0 0-1,2-2 0,-2 2 28,9-9 15,-1-1 0,0 0 0,-1 0 1,0-1-1,-1 0 0,0 0 0,-1-1 0,0 0 1,-1 0-1,6-22 0,-10 31-226,0 0 0,0-1 0,-1 1 0,0 0 0,1-1 0,-1 1 0,-1 0-1,0-6 1,1 9-5,0-1 0,-1 1-1,1 0 1,-1 0-1,1 0 1,-1 0 0,1 0-1,-1 0 1,0 0-1,1 0 1,-1 0 0,0 0-1,0 0 1,0 0 0,0 1-1,0-1 1,0 0-1,0 0 1,0 1 0,0-1-1,0 1 1,0-1-1,0 1 1,0 0 0,0-1-1,-1 1 1,1 0-1,0 0 1,0-1 0,0 1-1,-1 0 1,-1 1 0,0-1 5,0 1 0,-1-1 0,1 1-1,0 0 1,0 0 0,0 0 0,0 1 0,0-1 0,0 1 0,1-1 0,-1 1 0,0 0 0,1 0 0,0 0 0,-1 1 0,1-1 0,0 0 0,0 1 0,0 0 0,-3 4 0,0 2 82,1-1 1,0 2-1,0-1 0,0 0 1,-2 15-1,3-13 83,2 0 0,-1 0 1,1 15-1,1-20-108,0-1 1,1 1 0,-1-1-1,1 1 1,0-1-1,1 1 1,0-1-1,2 7 1,-3-10-86,0-1 0,0 1 0,0 0 0,0-1-1,1 0 1,-1 1 0,0-1 0,0 0 0,1 1 0,-1-1 0,1 0 0,-1 0-1,1 0 1,0 0 0,-1 0 0,1-1 0,0 1 0,-1-1 0,1 1 0,0-1 0,0 1-1,0-1 1,-1 0 0,1 0 0,0 0 0,0 0 0,0 0 0,3-1 0,2 0-465,0-1 0,0 0 0,0 0 0,0-1 0,10-6 0,-3 2-1202,-1-1 0,-1 0 0,15-13 0,6-7-584</inkml:trace>
  <inkml:trace contextRef="#ctx0" brushRef="#br0" timeOffset="1">328 69 8370,'1'1'438,"0"0"1,1 0-1,-1 0 1,0 0 0,0 1-1,0-1 1,0 0-1,0 1 1,0-1-1,0 0 1,0 1-1,-1-1 1,1 1-1,-1-1 1,1 1 0,-1-1-1,1 1 1,-1 0-1,0-1 1,0 1-1,0 2 1,1 2 253,-1 1-1,0-1 1,-1 1 0,-2 10 0,-8 44 2225,10-54-2603,1-1 0,-1 1 0,1 0 0,1 0-1,-1 0 1,4 13 0,-1-13-30,-1-6-104,2-11-67,-2 4-147,4-10-173,0 1 0,2 1 1,0-1-1,1 1 0,0 0 1,1 1-1,13-14 0,-21 25 200,-1 0 0,1 1 0,-1-1-1,1 1 1,0-1 0,0 1 0,-1 0 0,1 0-1,0 0 1,0 0 0,0 0 0,0 0-1,0 1 1,4-2 0,-5 2 13,-1 0-1,1 0 1,-1 0 0,1 0-1,-1 1 1,1-1-1,-1 0 1,1 0 0,-1 0-1,0 0 1,1 1 0,-1-1-1,1 0 1,-1 0-1,0 1 1,1-1 0,-1 0-1,1 1 1,-1-1 0,0 0-1,0 1 1,1-1-1,-1 0 1,0 1 0,0-1-1,1 1 1,-1-1 0,0 1-1,0-1 1,0 1-1,0-1 1,0 0 0,1 1-1,-1-1 1,0 2 0,0 22 239,0-17-145,0 9 95,1 44 401,0-54-558,0 0 1,0 0-1,0 1 1,0-1-1,1 0 1,5 11-1,-6-16-76,-1 1-1,1-1 0,0 0 0,0 1 0,0-1 0,0 0 0,0 0 0,0 0 1,1 1-1,-1-1 0,0 0 0,0-1 0,1 1 0,-1 0 0,1 0 0,-1-1 1,1 1-1,-1 0 0,1-1 0,-1 0 0,3 1 0,0-1-69,-1 0 0,1 0 1,-1 0-1,0-1 0,0 1 0,1-1 0,-1 0 0,0 0 1,3-1-1,27-13-494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16812,'-4'27'5745,"-4"15"-5105,-6 7-40,6 11 0,0 4-8,6 2-320,2-11-144,6-10-112,6-8-16,2-18-576,5-4-360,-4-15-1448,-5-16-1193,-10-18 2281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5:4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7009,'-4'-13'8249,"5"18"-3455,6 30-3735,17 101-312,-6-33-240,-14-75-363,1-1 1,1-1-1,18 47 0,-21-68-102,-2 1 0,1 0-1,1 11 1,-3-17-40,1 0 0,-1 0 0,0 0 0,0 0 0,0 0 0,0 0 0,0 0 0,0 0 0,0 1 0,0-1 0,0 0 0,0 0 0,0 0 0,0 0 0,0 0 0,0 0 0,0 1 0,0-1 0,0 0 0,0 0 0,-1 0 0,1 0 0,0 0 0,0 0 0,0 0 0,0 0 0,0 1 0,0-1 0,0 0 0,0 0 0,0 0 0,0 0 0,0 0 0,-1 0 0,1 0 0,0 0 0,0 0 0,0 0 0,0 0 0,0 0 0,0 0 0,-1 0-2,1 0 1,0 0 0,-1 0 0,1 0 0,0-1 0,-1 1 0,1 0 0,0 0 0,-1-1 0,1 1 0,0 0 0,0-1 0,0 1 0,-1 0 0,1-1 0,0 1 0,0 0 0,0-1 0,-1 1 0,-3-12-18,1 0 0,0 0 0,0-1 0,1 1 0,-1-25 0,3 30 15,1-1-1,-1 1 1,1-1 0,1 1-1,-1-1 1,1 1-1,1 0 1,-1 0-1,1 0 1,6-11 0,-7 15 3,0 0 1,0 0 0,0 0 0,0 0 0,1 0-1,-1 1 1,1-1 0,-1 1 0,1 0 0,0-1 0,0 2-1,0-1 1,0 0 0,1 0 0,-1 1 0,0 0-1,1-1 1,-1 1 0,1 1 0,-1-1 0,7 0-1,-5 1 20,0 0-1,1 0 0,-1 0 0,0 1 0,0 0 0,0 0 0,0 0 0,0 1 0,-1 0 0,1 0 1,0 0-1,-1 0 0,1 1 0,7 5 0,-5-2 68,0 0 1,0 1-1,0 0 1,-1 0-1,0 0 1,6 11-1,-10-16-24,0 1 0,-1 1-1,1-1 1,-1 0 0,0 0-1,0 1 1,0-1 0,0 0-1,-1 1 1,1-1 0,-1 1-1,0-1 1,0 1 0,0-1-1,0 1 1,-1-1 0,1 0-1,-1 1 1,0-1 0,-2 6-1,-1-3 25,1 0-1,0 0 0,-1-1 0,0 1 1,-1-1-1,1 0 0,-1 0 0,0 0 0,0-1 1,-1 0-1,1 0 0,-7 3 0,4-2-95,0-1-1,-1 0 0,0 0 0,0-1 0,0-1 1,0 1-1,0-1 0,-13 1 0,12-5-1128,10 2 1069,0 0-1,-1-1 1,1 1-1,0 0 1,0 0-1,0 0 1,0 0-1,-1-1 1,1 1-1,0 0 1,0 0-1,0 0 1,0-1-1,0 1 1,-1 0-1,1 0 1,0-1-1,0 1 1,0 0-1,0 0 1,0-1-1,0 1 1,0 0-1,0 0 1,0-1-1,0 1 1,0 0-1,0 0 1,0-1-1,0 1 1,0 0-1,0 0 1,0 0-1,0-1 1,0 1-1,1 0 1,-1 0-1,0-1 1,0 1 0,7-8-1015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63 11098,'-2'2'771,"-8"11"3180,9-12-3823,1-1 0,0 0 0,0 1 0,0-1 0,-1 0 0,1 1 0,0-1 0,0 1 0,0-1 1,0 0-1,-1 1 0,1-1 0,0 1 0,0-1 0,0 0 0,0 1 0,0-1 0,0 1 0,0-1 0,0 0 0,1 1 0,-1-1 0,0 1 0,0-1 0,0 0 0,0 1 0,0-1 0,1 0 0,-1 1 0,0-1 0,0 1 1,1-1-1,-1 0 0,0 0 0,1 1 0,4 1 195,-1 0 0,1 0 1,0-1-1,1 0 0,-1 0 1,0 0-1,0 0 0,0-1 1,9 0-1,-5 0-114,72-1 603,0-1-591,-67 2-197,1 2 0,0-1 0,18 6 0,-26-5-21,0 0 0,0 1 0,-1 0-1,1 0 1,-1 1 0,0 0 0,0 0 0,0 0-1,0 0 1,-1 1 0,0 0 0,0 0-1,0 1 1,4 6 0,-6-7 15,1 0 1,-1 1-1,0-1 0,-1 1 0,1 0 1,-1 0-1,-1 0 0,1 0 0,-1 0 1,0 0-1,0 1 0,0-1 0,-1 0 1,0 1-1,-1-1 0,0 7 0,1-12 6,-1 1 1,1-1-1,0 0 0,-1 0 0,1 1 0,0-1 0,-1 0 0,1 0 0,-1 0 0,0 0 0,1 0 0,-1 0 0,0 0 0,0 0 0,-1 1 0,2-2-11,-1 1 0,1-1-1,0 0 1,0 0 0,-1 0 0,1 0-1,0 0 1,-1 0 0,1 0-1,0 0 1,-1 0 0,1 0-1,0 0 1,-1 0 0,1 0-1,0 0 1,-1 0 0,1 0-1,0 0 1,-1 0 0,1 0 0,-1-1-1,0 1 0,0-1 1,1 1-1,-1-1 1,0 0-1,1 1 1,-1-1-1,0 0 1,1 1-1,-1-1 0,0-1 1,-1-2 8,1 0-1,-1 0 1,0 0-1,1 0 1,0 0 0,0-1-1,0 1 1,1 0 0,-1-7-1,2-7-6,2-17-1,-3 28-13,2-9-126,1 0 0,0 0 0,1 1 0,7-21 0,-9 30-121,1 0-1,0 0 0,0 0 0,1 0 0,-1 0 1,1 1-1,1-1 0,-1 1 0,1 0 0,0 1 0,0-1 1,9-6-1,-11 10-43,-1-1-1,0 1 1,1 0 0,-1 0 0,1 0-1,-1 0 1,1 1 0,-1-1 0,1 1-1,0-1 1,-1 1 0,1 0 0,-1 0-1,4 0 1,-2 1-183,-1 0 1,0 0-1,1 0 0,-1 0 1,0 0-1,0 1 0,0 0 0,0-1 1,0 1-1,2 3 0,21 17-1789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111 271 3489,'15'8'1602,"-5"-2"-27,1 0 1,13 4-1,-21-9-1174,0 0-1,0 0 1,0 0 0,0-1 0,0 1-1,1-1 1,-1 0 0,0 0 0,0 0-1,0 0 1,0-1 0,0 1 0,5-2-1,-7 1-295,0 1-1,0 0 1,0-1-1,0 1 1,-1-1-1,1 1 1,0-1-1,0 1 1,-1-1-1,1 0 1,0 1-1,0-1 1,-1 0-1,1 0 1,-1 1-1,1-1 1,-1 0-1,1 0 1,-1 0-1,0 0 1,1 0-1,-1-1 1,1 0 21,-1 0-1,0 0 1,0 0 0,0 0 0,0 0-1,-1-1 1,1 1 0,-1 0 0,1 0 0,-2-2-1,0-2 46,-1 1 0,0 0 0,0-1-1,0 1 1,0 1 0,-7-8 0,6 8-55,-1 0 1,1 0-1,-1 0 1,0 1-1,0 0 1,0 0 0,0 0-1,0 1 1,-1-1-1,1 1 1,-9-1-1,10 2-8,1 0-1,-1 1 1,0 0-1,0 0 0,0 0 1,1 0-1,-1 1 1,0-1-1,0 1 0,1 0 1,-1 0-1,0 0 1,1 1-1,-1-1 0,1 1 1,0 0-1,-1 0 1,-3 3-1,1 0 32,1 0 0,0 1 0,-1 0 0,2-1 0,-1 1 0,1 1 0,0-1 0,0 1 0,0-1 0,1 1 0,0 0 0,1 1 0,0-1 0,-3 12 0,5-17-117,0 0 1,0 0-1,0 1 1,0-1 0,0 0-1,0 0 1,1 0-1,-1 1 1,1 1 0,0-3-19,-1 0 0,0 0 0,1 0 0,-1-1 0,1 1 0,-1 0 1,1 0-1,-1-1 0,1 1 0,0 0 0,-1-1 0,1 1 0,0-1 0,-1 1 0,1-1 1,0 1-1,0-1 0,0 1 0,-1-1 0,1 0 0,0 1 0,0-1 0,0 0 1,0 0-1,0 0 0,1 1 0,4-2-5,0 0 1,0 0-1,0-1 0,0 1 0,-1-1 1,1 0-1,0-1 0,-1 1 1,6-5-1,24-9 0,-28 14 6,-1 0-1,1 0 1,-1 0 0,1 1-1,0 0 1,12 1-1,-16 0 5,-1 0-1,0 0 0,0 1 0,0-1 1,1 1-1,-1-1 0,0 1 0,0 0 1,0 0-1,0 0 0,0 0 0,0 1 1,-1-1-1,1 0 0,0 1 0,-1-1 1,1 1-1,-1-1 0,1 1 0,-1 0 1,0 0-1,1 0 0,-1 0 0,1 3 1,0 1 68,0 1 0,2 11 0,2 5-259,-6-22 137,0-1 0,0 0 0,0 0 0,0 1 0,0-1 0,0 0 0,1 1 0,-1-1 0,0 0 0,0 1 0,0-1 0,0 0 0,0 1 0,1-1 0,-1 0 0,0 0 0,0 1 0,1-1 0,-1 0 0,0 0 0,0 0 0,1 1 0,-1-1 0,0 0 0,0 0 0,1 0 0,-1 0 0,0 0 0,1 0 0,-1 1 0,0-1 1,1 0-1,-1 0 0,0 0 0,1 0 0,-1 0 0,0 0 0,1 0 0,-1 0 0,0 0 0,1 0 0,-1-1 0,0 1 0,1 0 0,-1 0 0,0 0 0,0 0 0,1 0 0,-1-1 0,0 1 0,1 0 0,11-14-858</inkml:trace>
  <inkml:trace contextRef="#ctx0" brushRef="#br0" timeOffset="1">494 1 14947,'-9'28'5601,"6"24"-3904,-5 2-817,0 3-112,0-1-32,8-12-224,1-6-224,11-13-288,4-9-280,3-11-728,1-6-712,-2-7-3849,2-6 3720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9618,'-21'-2'4541,"44"4"5556,13 0-9645,-9 0-259,64 3-283,48 5-3508,-138-10 3567,5 1-279,0 0 0,1 0 0,-1 0 0,8 4 0,-13-4 281,0-1 0,1 1 0,-1 0 0,0-1-1,1 1 1,-1 0 0,0 0 0,0 0 0,0 0 0,1 0-1,-1 0 1,-1 1 0,1-1 0,0 0 0,0 0-1,0 1 1,-1-1 0,1 1 0,0-1 0,-1 0 0,1 1-1,-1-1 1,1 3 0,-1 4 224,0 0 0,-1 1 0,0-1-1,0 0 1,-1 0 0,1 0 0,-6 13 0,3-9 633,-4 23 0,7-30-631,1-1 0,0 1 0,0-1 0,0 0-1,0 1 1,1-1 0,-1 0 0,1 1 0,2 4 0,-3-7-158,1-1 1,0 1-1,-1-1 1,1 1-1,0 0 1,0-1-1,0 0 1,0 1-1,0-1 1,0 1-1,0-1 1,1 0-1,-1 0 1,0 0-1,1 0 1,-1 0-1,1 0 1,-1 0-1,1 0 1,0-1-1,-1 1 1,1-1-1,0 1 1,-1-1-1,1 1 1,0-1-1,-1 0 1,1 0-1,0 0 0,0 0 1,-1 0-1,1 0 1,0 0-1,0-1 1,-1 1-1,1-1 1,2 0-1,2-1-30,-1-1-1,0 1 0,0-1 0,0 0 0,0 0 0,0 0 0,0-1 0,-1 1 0,1-1 0,3-6 0,-4 6-32,0-1 0,-1 0 0,0 0-1,0 0 1,0-1 0,-1 1-1,0-1 1,0 1 0,0-1-1,0 0 1,-1 0 0,0 0-1,0-7 1,-1 9-9,0 1-1,0-1 1,-1 0-1,1 1 1,-1-1-1,0 0 1,0 1 0,-1-1-1,1 1 1,0-1-1,-1 1 1,0 0-1,0 0 1,0 0-1,0 0 1,-1 0 0,1 0-1,-1 0 1,1 1-1,-1 0 1,0-1-1,-5-2 1,2 2 10,0 0-1,0 0 1,-1 1 0,1-1-1,-1 2 1,1-1 0,-1 1-1,0 0 1,-8 0-1,6 0 30,1 1 0,-1 1 0,1-1 0,-1 2 0,1-1 0,-16 5 0,21-5 9,1 1 1,-1-1-1,0 0 0,1 1 1,-1-1-1,-4 4 0,6-4-6,0 0-1,1-1 1,-1 1 0,0 0-1,1 0 1,-1 0-1,1-1 1,-1 1 0,1 0-1,-1 0 1,1 0-1,0 0 1,-1 0 0,1 0-1,0 0 1,0 0 0,0 0-1,-1 0 1,1 0-1,1 2 1,-1-3-3,0 1 0,0 0 0,1 0 1,-1-1-1,1 1 0,-1 0 0,0 0 0,1-1 0,-1 1 0,1 0 1,0-1-1,-1 1 0,1-1 0,0 1 0,-1-1 0,1 1 1,0-1-1,-1 0 0,1 1 0,0-1 0,0 0 0,-1 1 0,1-1 1,1 0-1,23 4 28,-23-4-30,95 5 41,-58-5-28,-1 2 1,58 11-1,-96-13-16,17 4 58,30 10 1,-42-12-42,-1 0-1,0 0 1,0 0 0,0 0 0,0 1 0,0 0 0,-1-1-1,1 1 1,-1 1 0,0-1 0,6 7 0,-9-9-13,1 0 0,0 0 1,-1 0-1,1 0 1,-1 0-1,0 0 0,1 0 1,-1 0-1,0 0 0,1 0 1,-1 1-1,0-1 1,0 0-1,0 0 0,0 0 1,0 0-1,0 0 0,-1 0 1,1 0-1,0 0 0,0 0 1,-1 1-1,1-1 1,-1 0-1,1 0 0,-1 0 1,1-1-1,-1 1 0,1 0 1,-2 1-1,0 0-1,1-1 0,-1 1 0,0-1 1,1 0-1,-1 1 0,0-1 0,0 0 0,0 0 0,0 0 0,0 0 0,-1-1 1,1 1-1,-3 0 0,5-1-5,0 0 0,-1 0-1,1 0 1,0 0 0,0 0 0,-1 0 0,1 0 0,0 0 0,-1 0-1,1 0 1,0 0 0,-1 0 0,1 0 0,0 0 0,0 0 0,-1 0-1,1 0 1,0 0 0,0 0 0,-1-1 0,1 1 0,0 0 0,0 0 0,-1 0-1,1-1 1,0 1 0,0 0 0,-1 0 0,1-1 0,0 0-2,0 1 0,0-1 0,-1 1 1,1-1-1,0 0 0,0 1 1,0-1-1,0 0 0,0 1 0,1-1 1,-1 0-1,0 1 0,0-2 0,10-17-56,-1 7 51,1 0 1,1 1-1,0 1 1,0-1 0,1 2-1,0 0 1,1 0-1,0 1 1,0 1-1,1 0 1,25-9-1,-32 14-97,0 0 0,0 1 0,0 0 0,0 0 0,0 0 0,9 2 0,-13-1 46,-1 0 0,1 0 0,-1 0 1,1 1-1,-1-1 0,1 1 0,-1 0 0,1 0 0,-1 0 1,0 0-1,0 0 0,1 0 0,-1 1 0,0-1 0,0 1 1,0 0-1,0-1 0,-1 1 0,1 0 0,2 3 0,0 4-626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66 5281,'-3'-4'2218,"0"0"1,0 0-1,-5-7 0,-9-25 1454,14 30-3290,2 6 1964,2 5-1562,1 9-161,16 196 2130,-14-133-2292,20 108 0,16-22-550,-39-162 171,1 9-1144,-3-9-471,-2-6-242,-7-10 568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72 8594,'-18'-5'3558,"18"5"-3443,0-1 0,-1 1 0,1 0 0,0 0-1,-1 0 1,1 0 0,-1 0 0,1 0 0,0 0 0,-1 0 0,1 0 0,-1 1 0,1-1 0,0 0 0,-1 0-1,1 0 1,0 0 0,-1 0 0,1 1 0,0-1 0,-1 0 0,1 0 0,0 1 0,-1-1 0,1 0 0,0 0-1,0 1 1,-1-1 0,1 0 0,0 1 0,0-1 0,0 0 0,0 1 0,-1-1 0,1 0 0,0 1 0,0-1-1,0 1 1,0-1 0,0 0 0,0 1 0,1 17 1602,-1-18-1564,3 13 428,0 0 0,2 0 0,-1-1-1,1 1 1,1-1 0,0-1 0,1 1 0,15 18 0,-18-24-457,1-1 1,0 1-1,0-1 1,1 0-1,-1 0 1,1-1 0,0 1-1,1-1 1,-1-1-1,1 1 1,10 3-1,-12-5-92,1-1 0,-1 1 1,1-1-1,0 0 0,-1-1 0,1 0 0,0 0 0,-1 0 0,1 0 0,0-1 1,-1 0-1,1 0 0,-1-1 0,1 1 0,8-5 0,-2 0-21,-1-1 1,0 0-1,-1 0 0,1-1 0,-1 0 0,-1-1 0,12-13 1,52-74-1339,-57 74 665,15-23-984,-5 6 576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0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 8402,'0'0'213,"0"-1"-1,0 1 1,0 0 0,0 0 0,0 0-1,1 0 1,-1 0 0,0-1 0,0 1-1,0 0 1,0 0 0,0 0-1,0 0 1,1 0 0,-1 0 0,0 0-1,0 0 1,0 0 0,0 0 0,1 0-1,-1 0 1,0 0 0,0 0 0,0 0-1,0 0 1,1 0 0,-1 0 0,0 0-1,0 0 1,0 0 0,0 0 0,1 0-1,-1 0 1,5 5 2343,1 13-881,15 76 2002,-18-76-3350,4 30 829,2 91-1,-9-122-1025,1 2-29,0 0 0,2 0 0,0 0 0,7 23 0,-9-38-177,1 0-1,-1 1 0,0-1 1,0 0-1,-1 0 0,1 0 1,-1 1-1,0-1 0,0 5 1,0-9 41,0 0 1,0 0 0,0 0-1,0 0 1,0 0 0,0 0 0,0 1-1,0-1 1,0 0 0,0 0 0,0 0-1,0 0 1,0 0 0,0 0 0,0 0-1,0 0 1,0 0 0,-1 0 0,1 0-1,0 1 1,0-1 0,0 0-1,0 0 1,0 0 0,0 0 0,0 0-1,0 0 1,0 0 0,0 0 0,0 0-1,0 0 1,0 0 0,-1 0 0,1 0-1,0 0 1,0 0 0,0 0-1,0 0 1,0 0 0,0 0 0,0 0-1,0 0 1,0 0 0,0 0 0,-1 0-1,1 0 1,0 0 0,0 0 0,0 0-1,0 0 1,0 0 0,0 0-1,0 0 1,0 0 0,-5-4-4256,4 3 2787</inkml:trace>
  <inkml:trace contextRef="#ctx0" brushRef="#br0" timeOffset="0.99">0 404 11274,'20'88'10318,"-14"-68"-9476,1 0-1,0-1 1,2 0 0,14 25-1,-20-41-729,-1 1 4,0-1-1,0 1 0,1-1 1,4 5-1,-6-7-96,-1-1 0,1 1 0,0 0 0,0-1 0,0 1 0,0-1 0,0 1 0,0-1 0,0 0 0,0 1-1,0-1 1,0 0 0,0 1 0,0-1 0,0 0 0,0 0 0,0 0 0,0 0 0,0 0 0,0 0 0,0 0 0,0-1 0,0 1 0,1-1 0,6-2 8,-1-1 0,1 0 0,-1 0 0,0-1-1,-1 0 1,1 0 0,6-8 0,4-5-16,17-24-1,-1-7-262,-3 3-1472,-29 45 1508,0-1 1,0 1 0,0-1 0,1 1 0,-1-1-1,0 1 1,3-2 0,-3 3 113,1-1 1,-1 1-1,0 0 1,0 0-1,0-1 0,0 1 1,0 0-1,1 0 0,0 0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0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 7754,'0'0'665,"0"-1"1,-1 1-1,1 0 0,0 0 1,0-1-1,-1 1 1,1 0-1,0 0 1,-1 0-1,1-1 0,0 1 1,-1 0-1,1 0 1,0 0-1,-1 0 1,1 0-1,0 0 1,-1 0-1,1 0 0,-5 4 3380,0 17-5738,3-13 3068,-2 21-754,-2 36-1,3 44 487,3-79-921,0-29-182,0 99 451,1-82-410,0 1 1,2-1-1,6 23 0,-8-36-103,0-1 0,1 0-1,-1-1 1,1 1 0,2 4 0,-3-8-40,-1 1 0,0-1 1,0 1-1,1-1 1,-1 1-1,1-1 0,-1 1 1,0-1-1,1 0 1,-1 1-1,1-1 0,-1 0 1,1 1-1,-1-1 1,1 0-1,-1 0 0,1 0 1,-1 1-1,1-1 1,0 0-1,-1 0 0,1 0 1,-1 0-1,1 0 1,-1 0-1,1 0 1,-1 0-1,1 0 0,0 0 1,-1 0-1,1 0 1,-1-1-1,1 1 0,-1 0 1,1 0-1,-1-1 1,1 1-1,-1 0 0,1 0 1,-1-1-1,1 1 1,0-1-1,6-6-1122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 10842,'-1'0'28,"0"-1"407,1 1 0,-1 0-1,0-1 1,0 1 0,1 0 0,-1 0-1,0 0 1,0 0 0,0 0 0,1 0 0,-1 0-1,-1 0 1,2 1-178,-1-1 1,2 1-1,-1 0 0,0-1 0,0 1 0,0 0 1,0-1-1,0 1 0,0 0 0,1-1 0,-1 1 0,0-1 1,1 1-1,-1 0 0,0-1 0,1 1 0,-1-1 1,0 1-1,1 0 0,16 27 2168,-12-18-1960,0 0-1,1 0 0,1-1 0,12 16 0,-9-16-313,0 0-1,0-1 1,1 0 0,0-1-1,0 0 1,1 0-1,-1-1 1,2-1 0,-1 0-1,0-1 1,22 5-1,-32-9-144,-1 0-1,0 0 0,1 0 0,-1 0 0,1 0 0,-1 0 0,0 0 1,1 0-1,-1-1 0,0 1 0,1-1 0,-1 1 0,0-1 1,0 1-1,0-1 0,1 0 0,-1 0 0,0 1 0,0-1 1,2-2-1,0-1 4,1-1 0,-1 1-1,6-10 1,-2 2 1,9-14 39,-6 8-731,1 1 1,19-22 0,-30 39 649,0-1 1,0 1-1,1 0 1,-1 0-1,0-1 1,1 1 0,-1 0-1,0 0 1,1-1-1,-1 1 1,0 0-1,1 0 1,-1 0 0,1 0-1,-1 0 1,0-1-1,1 1 1,-1 0-1,1 0 1,0 0-1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0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95 13395,'-14'-4'5257,"6"3"-3121,5 0-887,6-1-73,-3 2-56,0 0-344,0 0-232,0-1-1288,2 0-792,14-2 968</inkml:trace>
  <inkml:trace contextRef="#ctx0" brushRef="#br0" timeOffset="1">317 58 12811,'17'3'5089,"-10"2"-3169,1 0-471,-4-2-385,1-2-432,0-2-1568,-5 0-1233,0-1 1321</inkml:trace>
  <inkml:trace contextRef="#ctx0" brushRef="#br0" timeOffset="2">583 1 13691,'4'13'5241,"4"-1"-3785,-4-4-255,-1-1-801,1 2-480,2 0-112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10634,'-1'-4'5001,"3"6"-1856,0 14-1281,-5 8 33,-4 22-585,-3 8-312,8 13-472,6 2-111,4 4-153,4-4-72,-1-5-112,-3-4-24,2-11-24,1-5-16,-2-13-520,-1-6-297,-4-16 2370,2-5-1497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5:4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9402,'1'-39'5380,"1"78"-191,6 13-3972,3 17-707,6 232 1006,-13-191-1242,-3-100-225,3 20 0,-10-41-40,-3-13-47,3-2-14,-6-39 1,10 51 39,1 0 1,1 0-1,0 0 0,4-23 1,-3 34 10,-1 0 0,1 0 0,0 0 0,1 0 0,-1 0 0,0 0 0,1 1 0,0-1 0,-1 0 0,1 1 0,0-1 0,0 1 0,1 0 0,-1 0 0,0 0 0,1 0 0,-1 0 0,1 0 0,0 1 0,4-3 0,0 1 15,-1 1 0,1 0 0,0 0 0,0 0 1,0 1-1,0 0 0,0 0 0,10 1 0,-8 0 29,-1 1 0,1 0 1,-1 1-1,0-1 0,1 2 0,13 4 0,-17-4 1,0-1 1,0 1-1,0 0 1,-1 0 0,1 0-1,-1 1 1,1 0-1,-1 0 1,0 0-1,-1 0 1,5 6 0,-5-4 38,1 0 0,-1 0 1,0 1-1,0-1 1,-1 1-1,0 0 1,0-1-1,-1 1 1,0 0-1,0 0 1,0 0-1,-1 0 1,0 0-1,-1 1 1,1-1-1,-3 8 0,1-7 9,0 0 1,-1 1-1,0-1 0,0 0 0,-1-1 0,0 1 0,0-1 0,-1 1 0,0-1 0,0-1 0,-1 1 0,0-1 0,-7 7 0,10-11-73,0 1 1,-1-1-1,1 0 1,-1 0-1,0 0 1,0 0-1,0-1 1,0 1-1,0-1 0,0 0 1,0 0-1,0-1 1,0 1-1,0-1 1,-8 0-1,-2-2-463,-1 0 0,1-1 0,-17-5 0,5 1-1676,12 5 408,10 4 783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13923,'2'21'5633,"2"1"-3488,4 8-793,-4-1 48,1 9-320,7-2-175,5-15-457,5-4-120,8-18-160,2-14-56,1-15-64,3-9-8,-5-6-520,-4-3-352,-6 12 2112,1 8-1288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2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105 224 11490,'7'0'1042,"0"1"-1,-1-1 0,10 0 0,-16 0-967,0 0-1,1 0 1,-1-1-1,1 1 0,-1 0 1,0 0-1,1 0 1,-1 0-1,0 0 0,1-1 1,-1 1-1,0 0 1,1 0-1,-1-1 1,0 1-1,1 0 0,-1 0 1,0-1-1,0 1 1,0 0-1,1-1 0,-1 1 1,0 0-1,0-1 1,0 1-1,0 0 1,1-1-1,-1 0 44,0 0 1,0 0-1,0 0 1,0 0-1,-1 0 1,1 0-1,0 0 1,0 0-1,-1 0 1,1 0-1,-1-1 1,0-1 194,-1 0 0,0 0 0,0 1 0,0-1 1,-3-3-1,3 4-202,0 0 0,-1 0 0,1 1 0,-1-1 0,1 0 0,-1 1 1,0 0-1,1 0 0,-1-1 0,0 2 0,0-1 0,0 0 0,0 0 0,0 1 0,0 0 0,0 0 0,0 0 1,0 0-1,0 0 0,0 0 0,0 1 0,0-1 0,1 1 0,-1 0 0,0 0 0,0 0 0,0 0 1,1 1-1,-1-1 0,0 1 0,1-1 0,0 1 0,-1 0 0,1 0 0,-2 2 0,0 1-43,1 0 1,-1 0-1,1 1 0,0-1 0,1 1 0,-1-1 0,1 1 0,1 0 1,-1 0-1,-1 9 0,1 1 13,1 1 0,2 26 0,-1-33-56,1 0-1,1 0 1,-1 0-1,6 15 1,-6-22-20,0 0 1,1 1-1,-1-1 1,1 0-1,-1 0 1,1 0-1,0 0 0,0-1 1,1 1-1,-1 0 1,0-1-1,1 1 1,0-1-1,-1 0 1,1 0-1,4 2 1,-5-3-9,-1 0 1,1-1-1,0 0 1,-1 1-1,1-1 1,0 0-1,-1 0 1,1 1-1,0-1 1,0-1 0,-1 1-1,1 0 1,0 0-1,-1-1 1,1 1-1,0-1 1,-1 1-1,1-1 1,-1 0-1,1 1 1,-1-1-1,1 0 1,-1 0 0,0 0-1,1 0 1,-1-1-1,0 1 1,0 0-1,2-3 1,3-3-101,-1-1 0,0 0 0,0 0 0,4-12-1,7-17-177,-3 0-1,0-2 1,-3 1-1,-1-1 1,-1 0-1,3-73 1,-11 103 305,0 6 7,0 0 0,1 0-1,-2 0 1,1 0 0,0 0-1,-1 0 1,1 1 0,-2-6-1,2 8-22,0 1 0,0-1 0,0 0 0,0 0 0,0 0 0,0 0 0,0 0 0,0 0 0,0 0 0,0 0 0,0 0 0,0 0 0,-1 0-1,1 0 1,0 0 0,0 0 0,0 0 0,0 0 0,0 0 0,0 0 0,0 0 0,0 0 0,0 0 0,0 0 0,0 0 0,0 0 0,0 0 0,0 0-1,0 0 1,0 0 0,0 0 0,-1 0 0,1 0 0,0 0 0,0 0 0,0 0 0,0 0 0,0 0 0,0 0 0,0 0 0,0 0 0,0 0-1,0 0 1,0 0 0,0 0 0,0 0 0,0 0 0,0 0 0,0 0 0,0 0 0,0 0 0,0 0 0,0 0 0,0 0 0,-1-1 0,1 1 0,0 0-1,0 0 1,0 0 0,0 0 0,0 0 0,0 0 0,0 0 0,-2 8 311,0 16 157,0 15-82,2 1 1,2-1 0,1 1-1,2-1 1,19 69 0,-22-99-326,2 1 0,-1-1 0,1 1 0,10 15 0,-12-23-183,0 1 0,-1-1 0,1 1 0,0-1 0,1 0 0,-1 0 0,0 1 0,1-2 0,-1 1 0,1 0 0,-1 0 0,1-1 0,0 0 0,0 1 0,-1-1 0,1 0 0,0 0 0,0-1 0,5 2 0,-7-2-31,1 0 0,-1 0 0,1 0-1,-1 0 1,1 0 0,-1-1-1,0 1 1,1 0 0,-1-1 0,1 1-1,-1-1 1,3-1 0,-2 0-24,0 0-1,1 0 1,-1 0 0,0-1 0,0 1 0,2-5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96 12811,'0'35'5297,"14"-4"-2865,-1-1-567,-6-6-233,3 0-304,-6-9-535,0-9-433,-1-6-1112,-3-4-617,-1 3 769</inkml:trace>
  <inkml:trace contextRef="#ctx0" brushRef="#br0" timeOffset="1">0 1 11763,'11'1'4528,"4"0"-3527,-8-1-201,4 0-1584,1-2-937,11 2 1041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11418,'7'37'5823,"2"11"-1319,11 65 469,-19-107-4799,0-1 212,3-13-764,-1 1-136,31-61-344,-25 52 721,-4 6 49,0 1 0,1 0 0,0 0 0,13-14 0,-17 21 95,0 0 0,0 0 0,1 0 0,-1 1 0,0-1 0,1 1 0,-1 0 0,1-1 0,-1 1 0,1 0 0,0 0 0,-1 1 0,1-1 0,0 1-1,-1-1 1,1 1 0,0 0 0,0 0 0,0 0 0,-1 0 0,4 1 0,-3 0 42,0 0 0,0 0-1,-1 0 1,1 0 0,0 1 0,-1-1-1,1 1 1,-1-1 0,0 1 0,1 0 0,-1 0-1,0 0 1,0 0 0,0 0 0,0 1-1,-1-1 1,1 0 0,0 1 0,-1 0-1,0-1 1,0 1 0,2 5 0,1 5 247,-1 1 1,0-1-1,1 22 1,-2-20-70,5 19 129,-5-29-867,1-5-642,3-11-1727,-3 5 1684,13-18-887</inkml:trace>
  <inkml:trace contextRef="#ctx0" brushRef="#br0" timeOffset="1">483 1 13171,'5'9'5529,"8"12"-3096,-1 7-225,-2 16-648,0 7-319,-1 6-577,-1 1-200,0 1-216,0-4-80,-2-9-80,0-6-40,-3-12-72,-2-9-296,-2-13-824,-4-7-697,-3-19 1065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12875,'32'1'5567,"-23"-1"-4627,0 0-1,0 0 0,1 1 0,13 4 0,-20-4-795,-1 0 0,1 0 0,-1 0 0,1 0 1,-1 1-1,1-1 0,-1 1 0,0-1 0,0 1 0,0 0 0,0 0 0,0 0 0,0 0 0,-1 0 0,1 0 0,-1 0 0,1 1 0,-1-1 0,0 1 0,1 2 0,0 0-61,-1 0 0,0 0-1,-1-1 1,1 1 0,-1 0 0,0 0 0,0 0-1,-1 0 1,1 0 0,-1 0 0,0 0 0,0 0 0,-1-1-1,0 1 1,-3 7 0,2-5-60,-1 0 0,0 1 0,-1-1 0,0-1 0,0 1 0,0-1 0,-1 0 0,-8 8 0,11-11-132,0-1 0,-1 0 0,1 0-1,0 0 1,-1-1 0,1 1 0,-5 1 0,8-3 56,0 0 0,0 0 1,0 0-1,0 0 0,0 0 1,0 0-1,-1 0 1,1 0-1,0 0 0,0 0 1,0 0-1,0 0 0,0 0 1,0 0-1,0 0 0,0 0 1,0 0-1,0 0 0,0 0 1,0 0-1,-1 0 0,1 0 1,0 0-1,0 0 0,0 0 1,0 0-1,0 0 0,0 0 1,0 0-1,0 0 0,0 0 1,0 0-1,0 0 1,0 0-1,-1 0 0,1 0 1,0-1-1,0 1 0,0 0 1,0 0-1,0 0 0,0 0 1,0 0-1,0 0 0,0 0 1,0 0-1,0 0 0,2-5-1399,8-5-182,-9 9 1320,14-16-1240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7258,'7'10'3039,"0"0"1,0 1-1,9 21 1,-12-22-2118,1-1 1,-1 0-1,1 0 1,1-1-1,0 0 1,11 13 0,-16-21-894,-1 1 0,1-1 0,0 0 0,-1 1 0,1-1 0,0 1 0,0-1 0,-1 0 0,1 0 0,0 1 0,0-1 0,0 0 0,-1 0 0,1 0 0,0 0 0,0 0 1,0 0-1,0 0 0,-1 0 0,1 0 0,0-1 0,0 1 0,0 0 0,-1 0 0,1-1 0,0 1 0,0 0 0,-1-1 0,1 1 0,0-1 0,-1 1 0,1-1 0,-1 1 0,2-2 1,2-2-80,1-1-1,-1 1 1,5-9 0,-8 11 26,9-13-516,-1-1 1,11-26-1,-5 10-218,-15 32 751,1-1 0,-1 0-1,0 1 1,0-1 0,1 0-1,-1 1 1,1-1 0,-1 1-1,1-1 1,-1 0 0,1 1-1,-1-1 1,1 1 0,-1 0-1,1-1 1,-1 1 0,1-1-1,0 1 1,-1 0 0,1-1-1,1 1 1,-2 0 13,1 0 1,-1 0 0,1 0-1,-1 0 1,0 1-1,1-1 1,-1 0-1,1 0 1,-1 1 0,1-1-1,-1 0 1,1 1-1,-1-1 1,0 0-1,1 1 1,-1-1-1,0 0 1,1 1 0,-1-1-1,0 1 1,0-1-1,1 1 1,0 3 90,1-1 0,-1 0 0,0 1 0,0 0 0,0-1 1,1 7-1,-3 45 1398,0-20-950,2-26-708,-1-8 147,0-1-1,0 0 1,0 0 0,0 0 0,0 0-1,0 0 1,0 1 0,0-1 0,0 0-1,0 0 1,0 0 0,0 0 0,0 0-1,0 1 1,0-1 0,1 0 0,-1 0-1,0 0 1,0 0 0,0 0-1,0 0 1,0 1 0,0-1 0,0 0-1,0 0 1,0 0 0,1 0 0,-1 0-1,0 0 1,0 0 0,0 0 0,0 0-1,0 0 1,0 0 0,1 0 0,-1 1-1,0-1 1,0 0 0,0 0-1,0 0 1,0 0 0,1 0 0,-1 0-1,0 0 1,0 0 0,0 0 0,0-1-1,1 1 1,-1 0 0,0 0 0,0 0-1,0 0 1,0 0 0,0 0 0,26-30-3667,-3-6 2509</inkml:trace>
  <inkml:trace contextRef="#ctx0" brushRef="#br0" timeOffset="1">389 1 12851,'1'45'5745,"2"14"-2792,1 17-1025,1 2-320,5-3-559,4-13-289,3-21-488,3-11-40,-4-24-720,0-12-432,-8-20-1409,-4-7-1224,-8-4 2281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 8346,'-26'-5'5488,"13"2"678,55 8-2410,24-5-3562,-14-1-1891,70 1-8174,-43-1 5501,-3 2 4446,-36 3 3765,-40-4-3742,0 0-1,0 0 1,0 0 0,0 0-1,1 0 1,-1 0 0,0 0-1,0 0 1,0 0-1,0 1 1,0-1 0,1 0-1,-1 0 1,0 0 0,0 0-1,0 0 1,0 0-1,0 0 1,0 0 0,0 0-1,0 0 1,1 1 0,-1-1-1,0 0 1,0 0-1,0 0 1,0 0 0,0 0-1,0 1 1,0-1 0,0 0-1,0 0 1,0 0-1,0 0 1,-3 7 2520,-12 9 689,5-5-1843,6-5-814,-1 1 0,1 0-1,1 0 1,-7 14 0,9-18-547,1 1 1,-1-1-1,1 0 0,-1 1 0,1-1 1,0 0-1,0 1 0,0-1 1,1 1-1,-1-1 0,1 0 0,0 0 1,0 1-1,2 4 0,2 1 109,0 0 0,1 0 1,0 0-1,0 0 0,12 10 0,-9-9 151,-9-10-360,0 1 0,0-1 0,0 0 0,0 1 0,0-1 0,0 0 0,1 0 0,-1 1 0,0-1 0,0 0 0,0 1 0,0-1 0,0 0 0,0 1 0,0-1 0,0 0 0,0 1 0,0-1 0,0 0 0,-1 0 0,1 1 0,0-1 0,0 0 0,0 1 0,0-1 0,0 0 0,-1 0 0,1 1 0,0-1 0,0 0 0,0 0 0,-1 1 0,1-1-1,0 0 1,0 0 0,-1 0 0,1 1 0,0-1 0,0 0 0,-1 0 0,1 0 0,0 0 0,-1 0 0,-18 7-575,-11-3-1496,-9-3-4236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10274,'2'7'4896,"5"2"-2959,0-1-765,-4-2-549,-1 0 0,1 0 0,-1 0 1,-1 0-1,3 10 0,2 36 1128,-5-32-1293,5 176 1751,0 3-1490,-5-182-759,1 1 0,2-1 1,-1 0-1,2 0 0,0 0 0,10 19 0,-15-35-14,5 6-811,-5-7 811,1 0 1,-1 0-1,0 1 1,0-1-1,0 0 1,1 0-1,-1 0 1,0-1-1,0 1 1,1 0-1,-1 0 1,0 0-1,0 0 1,1 0-1,-1 0 1,0 0-1,0 0 1,0 0-1,1 0 1,-1-1-1,0 1 1,0 0-1,0 0 0,0 0 1,1 0-1,-1-1 1,0 1-1,0 0 1,0 0-1,0 0 1,0-1-1,0 1 1,1 0-1,-1 0 1,0-1-1,9-15-1019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11090,'12'19'4625,"-4"6"-2496,-8 4-241,8 4-151,4 2-177,0-3-360,5-5-184,1-6-271,2-5-121,1-12-240,0-5-88,4-11-152,3 0-40,-1-7-48,1 0 80,0-3-880,-2-1-504,9-4 759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7202,'1'5'3984,"0"0"17,1 6-1480,3 9-497,0 5-87,0 16-505,2 9-280,1 15-344,1 7-95,1 5-209,0-8-104,-2-13-192,2-11-80,-6-24-48,2-5-288,-6-13-800,-2-3-529,-6-7 817</inkml:trace>
  <inkml:trace contextRef="#ctx0" brushRef="#br0" timeOffset="1">1 528 12107,'4'26'5193,"2"3"-2881,6 6-591,2 5 87,-1-10-448,4-6-264,6-12-495,3-12-169,5-8-200,0-6-40,-13-3-64,-8 9-8,0 0 0,25-27-72,-10 0-1016,0 3 2312,1 16-1304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00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216 227 7114,'0'0'3036,"0"0"-898,0 0-347,0 0-264,0 0-257,0 0-268,1-4 1498,3-15-2050,0 0 1,2-23 0,-6 39-422,0 0 1,0-1-1,-1 1 1,1 0-1,-1-1 1,0 1-1,0 0 1,0 0-1,0 0 1,-3-5-1,0 1 39,-1 1 0,-8-11-1,5 7 2,3 3-3,-1 0-1,0 1 1,0-1 0,0 1 0,-1 1-1,-13-10 1,18 14-36,0 0-1,-1 0 1,1 0 0,0 0 0,-1 0 0,1 0-1,-1 0 1,1 1 0,-1 0 0,1-1-1,-1 1 1,1 0 0,-1 0 0,1 0 0,-1 0-1,1 1 1,-1-1 0,1 1 0,-1-1-1,1 1 1,0 0 0,-1 0 0,1 0 0,0 0-1,0 1 1,-1-1 0,-2 3 0,1 0 14,1 0-1,-1 0 1,1 1 0,0-1 0,1 0 0,-1 1-1,-2 7 1,-1-1 24,0 1 4,1 1 0,0-1 0,-6 24 0,10-28-55,-1 0 1,1 0 0,1 0-1,-1 0 1,1 0-1,1 0 1,2 15 0,0-8-7,1-1 1,1 1 0,0-1 0,1 0 0,0 0-1,1-1 1,1 0 0,0 0 0,1-1 0,0 0-1,1 0 1,12 10 0,-18-18-11,0-1-1,0 0 1,1 0 0,-1 0-1,1 0 1,0-1 0,0 0 0,9 3-1,-11-5-1,-1 1-1,1-1 1,-1 1 0,1-1-1,-1 0 1,1 0 0,0 0-1,-1 0 1,1-1-1,-1 1 1,1-1 0,0 1-1,-1-1 1,0 0 0,1 0-1,-1 0 1,1-1-1,-1 1 1,0 0 0,2-3-1,1 0 0,-1-1-1,1 1 0,-1-1 0,0 0 1,-1-1-1,0 1 0,5-9 1,14-42-7,-17 38 14,-1 1 1,0-1 0,-1 0-1,-1 0 1,-1 0 0,-2-28 0,1 46-3,0-3 10,1 1 0,-2 0 0,1-1 1,0 1-1,0-1 0,-1 1 0,1 0 0,-1 0 0,0-1 0,0 1 0,0 0 0,0 0 0,0 0 1,-2-3-1,3 5 6,0 0 0,-1 0 1,1 0-1,0 0 0,-1 0 1,1-1-1,0 1 1,-1 0-1,1 0 0,0 0 1,-1 0-1,1 0 0,-1 0 1,1 0-1,0 0 0,-1 0 1,1 0-1,0 1 1,-1-1-1,1 0 0,0 0 1,-1 0-1,1 0 0,0 0 1,-1 1-1,1-1 0,0 0 1,0 0-1,-1 0 1,1 1-1,0-1 0,0 0 1,-1 0-1,1 1 0,0-1 1,0 0-1,0 1 0,-1-1 1,1 0-1,0 1 1,0-1-1,0 0 0,0 1 1,0-1-1,0 0 0,0 1 1,0 0-1,-3 19 119,1 0-1,2 38 0,2-40-81,0 0 1,1 0-1,0 1 0,2-2 0,0 1 0,1 0 0,16 32 1,-16-40-41,-1-1 1,9 11 0,-13-18-38,1 1-1,0-1 1,0 0 0,0 0-1,0 0 1,0 0 0,0 0 0,1-1-1,-1 1 1,1-1 0,-1 1-1,1-1 1,3 2 0,-5-3-139,0 0 0,0 0 0,0 0 1,0 0-1,0 0 0,0 0 0,0 0 1,0 0-1,0 0 0,0-1 0,0 1 1,0 0-1,0-1 0,0 1 0,0 0 1,0-1-1,-1 1 0,1-1 0,0 1 1,0-1-1,0 0 0,-1 1 0,1-1 1,0 0-1,-1 0 0,1 1 0,0-3 1,4-7-1074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6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13867,'-3'-1'5145,"2"5"-3697,-2 8-71,0 19 47,2 11-208,1 21-368,3-1-151,5 10-153,1-3-96,6-7-256,0-3-72,-4-17-64,1-6 16,-8-14-504,-1-6-376,-3-8-961,-6-7-4432,13-10 4353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12891,'15'16'5257,"-1"10"-2833,-6-3-719,3 4-57,0-2-200,-7-1-407,0 0-233,10-2-328,1-5-88,2-6-168,4-9-88,1-12-96,3-9-8,10-14-664,2-2-352,4-2-833,3 4 2874,-4 13-1017</inkml:trace>
  <inkml:trace contextRef="#ctx0" brushRef="#br0" timeOffset="1">846 27 16900,'-12'9'5929,"12"-3"-4945,0-5-640,3 2-80,-3-3-56,0-2-888,0 1-784,7-3 896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7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0 616 11723,'13'10'4648,"1"-4"-2791,-6-2-121,0-2-351,1-1-289,-5-2-1600,5-9-1145,10-2 1041</inkml:trace>
  <inkml:trace contextRef="#ctx0" brushRef="#br0" timeOffset="1">286 554 8074,'-11'9'4265,"13"8"112,0 1-2705,2-5-696,0-2-568,8-11-408</inkml:trace>
  <inkml:trace contextRef="#ctx0" brushRef="#br0" timeOffset="2">853 2 9202,'-17'-2'5113,"18"16"368,-1 4-3616,7 10-529,-7 5 144,1 14-320,6 5-207,-2 10-385,4 6-144,-6 4-136,1 1-80,0-10-128,7-7-8,-6-24-624,4-11-464,-4-20-1161,-5-3 3289,8-5-1192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13483,'-4'17'5561,"4"19"-3000,2 1-841,4 2-200,0-1-215,5-8-457,4-9-280,2-12-352,0-5-80,9-7-56,-8-8-16,7-7-8,-1-6-8,-5-2-16,4 2 88,-3 2-776,0 0-464,5-2 688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147 197 10818,'-11'8'7839,"1"-7"-3545,7-2-4033,1 0-1,-1 0 1,1 1-1,-1-2 0,1 1 1,-4-2-1,4 1-261,-1 1 0,1 0-1,-1-1 1,1 1 0,-1 0-1,0 0 1,0 0 0,0 1 0,1-1-1,-6 0 1,6 1 4,0 0 1,0 0 0,0 0-1,0 0 1,0 0-1,0 1 1,0-1-1,0 1 1,1-1-1,-1 1 1,0-1-1,0 1 1,0 0 0,1 0-1,-1 0 1,1 0-1,-1 0 1,1 0-1,-1 1 1,1-1-1,-1 0 1,1 1-1,0-1 1,0 1 0,0-1-1,0 1 1,0 0-1,0-1 1,0 1-1,0 0 1,0 2-1,-4 10 33,1 1-1,0 1 1,1-1-1,-2 19 0,5-25-18,0-1 0,0 1 0,0 0 0,1-1 0,1 1-1,-1-1 1,1 1 0,1-1 0,4 11 0,-7-17-17,1 0 1,0 0 0,0 0 0,1 0-1,-1 0 1,0 0 0,0 0-1,1-1 1,-1 1 0,1 0-1,0-1 1,0 1 0,-1-1 0,1 0-1,0 1 1,0-1 0,0 0-1,0 0 1,0 0 0,0-1-1,1 1 1,-1 0 0,0-1 0,0 0-1,0 1 1,1-1 0,-1 0-1,0 0 1,1 0 0,-1 0-1,0-1 1,0 1 0,1-1 0,-1 1-1,0-1 1,0 0 0,4-2-1,-2 1-15,0 0-1,0-1 1,0 1-1,-1-1 0,1 0 1,-1 0-1,0-1 1,0 1-1,0-1 0,0 0 1,0 1-1,-1-1 1,3-6-1,1-4-144,0 0 0,5-25 1,-10 36 135,4-22-142,0 0 1,2-49-1,-8-48 200,1 104-4,0 13-5,0 0 0,0 0 0,0 0 0,-1 1 1,0-1-1,0 0 0,0 0 0,-3-7 0,4 11 72,-1 3 9,1-1-85,-2 17 214,0-1-1,1 29 1,1-20-121,6 127 392,-3-123-438,1-1-1,1 0 1,11 31-1,-15-56-127,1 0 0,-1 0 0,1 1 0,0-1-1,1 0 1,-1-1 0,0 1 0,1 0 0,0-1 0,5 5 0,-6-6-114,0 0 0,0-1 0,1 0 0,-1 1 0,0-1 0,1 0 0,-1 0 0,1 0 0,-1-1 0,1 1 0,-1 0 0,1-1 0,0 0 0,-1 0 1,1 0-1,0 0 0,-1 0 0,5-1 0,23-7-918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8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7 13627,'-3'8'4857,"-6"1"-3208,0 1-800,0 0-347,3-4-158,0 0-1,0 0 0,1 1 0,0 0 0,0 0 0,-6 13 0,9-15-156,0 0 0,0 0 0,0 0-1,1 0 1,0 0 0,0 1 0,0-1-1,1 0 1,0 10 0,0-12-159,0 0 1,1 0-1,-1 0 0,1-1 1,0 1-1,0 0 1,0 0-1,1-1 0,-1 1 1,0 0-1,1-1 0,0 1 1,0-1-1,0 0 1,0 0-1,0 0 0,0 0 1,0 0-1,4 2 1,-3-2-25,1 0 0,-1 0 0,1-1 0,-1 1 0,1-1 0,0 0 0,-1 0 0,1 0 1,0-1-1,0 1 0,0-1 0,-1 0 0,1 0 0,0 0 0,0-1 0,0 1 0,0-1 0,-1 0 1,1 0-1,0-1 0,-1 1 0,5-2 0,-2-1-4,1 1 1,-1-1-1,0 0 1,0-1-1,0 1 1,-1-1-1,0 0 1,0-1-1,0 1 1,0-1-1,3-6 1,-4 5-17,0 1 1,-1-1 0,0 1-1,-1-1 1,0 0 0,0 0 0,0-1-1,0-10 1,-1 15 9,-1 0 0,0 0 0,0 0-1,0 0 1,0 0 0,-1 0 0,1 0 0,-1 0 0,0 0-1,0 0 1,0 0 0,0 0 0,0 1 0,-1-1 0,1 0-1,-1 1 1,0-1 0,0 1 0,0 0 0,0 0 0,0-1 0,0 1-1,-4-2 1,2 1 17,-1 1 0,0 0 0,1 0 0,-1 0 0,0 1 0,0 0 1,0 0-1,0 0 0,0 0 0,0 1 0,0 0 0,0 0 0,0 0 0,0 0 0,0 1 0,0 0 0,0 0 0,-8 3 0,9-2-91,0-1 1,0 1-1,1 0 0,-1 0 0,1 0 1,0 0-1,0 0 0,-1 1 1,2 0-1,-1-1 0,0 1 0,0 0 1,1 0-1,0 1 0,-1-1 1,1 0-1,0 1 0,1 0 0,-1-1 1,1 1-1,0 0 0,-1 0 1,2-1-1,-2 7 0,2-9-153,0 0-1,0 0 1,0 1-1,0-1 1,0 0-1,0 0 1,0 1-1,0-1 1,1 0-1,-1 0 1,0 0 0,1 1-1,-1-1 1,1 0-1,-1 0 1,1 0-1,0 0 1,0 0-1,-1 0 1,1 0-1,0 0 1,0 0-1,0 0 1,0-1-1,0 1 1,0 0-1,0-1 1,0 1 0,2 0-1,1 0-246,-1-1-1,1 0 1,0 0 0,7-1-1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9610,'4'4'801,"-1"-1"0,0 1 0,0 0 0,0 0 0,-1 0 0,1 0 0,-1 0 0,0 0 0,0 1 1,-1-1-1,3 9 0,1 1 283,2 7 371,-4-9-640,2 1 0,0-1 0,0 0 0,11 18 1,-15-29-793,0 0 1,0 0 0,0 0 0,0 0-1,0 0 1,0-1 0,0 1 0,0 0-1,0-1 1,1 1 0,-1 0 0,0-1-1,0 1 1,1-1 0,-1 0 0,0 1-1,1-1 1,-1 0 0,0 0 0,1 0 0,-1 0-1,0 0 1,1 0 0,-1 0 0,0-1-1,1 1 1,-1 0 0,2-1 0,1-1-19,-1 1 0,1-1-1,-1 1 1,1-1 0,-1 0 0,0 0 0,0-1 0,5-4 0,1-4-25,-1 0 0,0-1 0,0 0-1,-1 0 1,7-18 0,10-17-22,-20 42 72,-1 7 17,-1 10 72,0 13 161,6 47 466,-7-64-680,1 1 0,0-1 1,0 1-1,1-1 0,0 0 0,5 8 0,-8-15-110,1-1 0,-1 1 1,1 0-1,0 0 0,-1 0 0,1 0 1,0-1-1,0 1 0,0 0 1,-1-1-1,1 1 0,0 0 0,0-1 1,0 1-1,0-1 0,0 1 1,0-1-1,0 0 0,0 0 0,0 1 1,0-1-1,0 0 0,2 0 1,-1 0-74,-1 0 1,1-1 0,0 1-1,-1 0 1,1-1 0,-1 0-1,1 1 1,0-1 0,-1 0 0,1 0-1,-1 0 1,0 1 0,1-2-1,-1 1 1,2-2 0,4-4-205,-1-1 1,6-10 0,-12 18 311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9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13003,'2'58'5761,"-1"9"-3072,3 6-977,3 0-176,2-14-744,3-15-287,6-20-329,0-12-344,-1-16-889,-1-8-631,-9-19-2089,-6-2 2353</inkml:trace>
  <inkml:trace contextRef="#ctx0" brushRef="#br0" timeOffset="1">38 173 9402,'-23'-4'4561,"13"4"-1488,6 0-481,9 2-607,6 2-217,6 0-520,4 0-256,6-3-495,2-1-209,5-5-440,-1 1-433,0-4-1047,0 2-944,-6 2 1551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19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9818,'44'42'4865,"-29"-7"-1888,-5 10-625,-8 7-119,-2 3-585,2 1-336,0-6-567,3-1-241,2-9-296,2-9-56,1-15-616,4-11-281,-5-14-783,-9-10-752,0-10-1457,-4-7-816,-5-5 2753</inkml:trace>
  <inkml:trace contextRef="#ctx0" brushRef="#br0" timeOffset="1">65 4 10450,'10'-1'2380,"0"-1"0,10 1 0,-9 2-506,19 2 0,-22-2-1383,0 0 0,-1 1 0,1 1 0,-1-1 0,1 1 0,-1 0-1,0 1 1,7 4 0,-13-7-435,1 0 1,-1 0-1,0 0 0,0 0 0,1 0 1,-1 1-1,0-1 0,0 0 0,0 0 1,0 1-1,-1-1 0,1 1 0,0-1 1,0 1-1,-1-1 0,1 1 0,-1-1 1,0 1-1,1-1 0,-1 1 0,0 0 1,0-1-1,0 1 0,0 0 0,0-1 1,0 1-1,0 0 0,-1-1 0,1 1 1,-1 1-1,-2 3 6,1 0-1,-1 0 1,-1-1 0,1 1 0,-1-1 0,-5 6 0,-59 66 76,54-65-778,10-7-886,9-11-541,4-11 642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12995,'3'7'1727,"1"1"0,-1-1 0,4 14 0,-2-1 430,2 27 1,-4-26-644,6 23 0,-9-42-1445,1-1 0,-1 1 0,1-1 1,-1 1-1,1-1 0,0 1 0,0-1 0,-1 1 1,1-1-1,0 0 0,2 3 0,-2-4-55,0 1 0,0-1-1,0 1 1,-1-1 0,1 0 0,0 1-1,0-1 1,0 0 0,0 0 0,0 0-1,0 0 1,-1 0 0,1 0-1,0 0 1,0 0 0,0 0 0,0 0-1,0 0 1,0 0 0,0-1-1,-1 1 1,1 0 0,0-1 0,1 0-1,4-2-7,0 0 0,-1 0 0,1-1 0,-1 0 0,0 0-1,0 0 1,5-7 0,29-38-114,-30 37 65,-1 1-8,0 0 0,-1 0 0,7-16 0,-6 11 10,-8 16 41,1-1-1,-1 1 1,1-1 0,-1 1 0,1-1 0,-1 1 0,1-1 0,-1 1-1,1-1 1,-1 1 0,1 0 0,0-1 0,-1 1 0,1 0 0,-1 0-1,2-1 1,-2 1 1,0 0-1,0 0 1,0 0-1,0 0 1,0 0 0,1 0-1,-1 0 1,0 0-1,0 0 1,0 0-1,0 0 1,0 0-1,0 0 1,0 0-1,0 0 1,0 1-1,1-1 1,-1 0-1,0 0 1,0 0-1,0 0 1,0 0-1,0 0 1,0 0 0,0 0-1,0 0 1,0 0-1,0 0 1,0 0-1,0 1 1,0-1-1,0 0 1,0 0-1,0 0 1,0 0-1,1 0 1,-1 0-1,0 0 1,0 0-1,0 0 1,0 1-1,0-1 1,0 0 0,-1 0-1,1 0 1,0 0-1,0 0 1,0 0-1,0 0 1,0 1 0,9 35 137,-9-1-11,-1-3-26,2-10-37,-1-13-42,0 0 0,1 0 0,0 0 0,5 16 0,-6-24-44,0-1-1,0 0 0,0 1 0,0-1 0,0 1 0,0-1 0,1 0 0,-1 1 0,0-1 0,0 0 1,1 1-1,-1-1 0,0 0 0,0 0 0,1 1 0,-1-1 0,0 0 0,1 1 0,4-4-837,1-12-185,-6 15 1053,9-29 309,11-15-355</inkml:trace>
  <inkml:trace contextRef="#ctx0" brushRef="#br0" timeOffset="1">389 0 12979,'-13'43'5369,"13"24"-2673,1 6-959,2 9-185,1-2-296,9-19-623,2-6-257,9-21-272,-2-11-336,1-24-881,-2-11-711,-8-18 1000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0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177 100 8154,'0'-5'343,"0"-3"543,-1-1 0,0 1-1,-3-10 1,4 15-526,-1 0 1,0 0-1,-1 0 0,1 0 0,0 1 1,-1-1-1,0 0 0,0 1 0,0-1 1,0 1-1,0 0 0,0 0 0,-3-3 1,3 4-187,0 0 0,0-1 0,0 1 1,-1 0-1,1 0 0,0 0 1,-1 1-1,1-1 0,0 0 0,-1 1 1,1 0-1,-1-1 0,1 1 0,-1 0 1,1 0-1,-1 1 0,1-1 1,-1 0-1,1 1 0,0 0 0,-1-1 1,1 1-1,0 0 0,-1 0 0,1 0 1,0 1-1,0-1 0,0 0 1,0 1-1,-2 2 0,-3 3-37,1 2-1,0-1 1,1 1 0,0 0-1,0 0 1,1 1-1,0-1 1,-4 15 0,4-8-110,1 0-1,0 0 1,1 0 0,1 1 0,1-1 0,0 0 0,1 1-1,0-1 1,2 0 0,0 1 0,0-1 0,2-1 0,6 17-1,-5-17-6,1 1 0,0-1 0,1 0 0,1-1 0,1 1-1,0-2 1,0 0 0,2 0 0,-1-1 0,2 0 0,-1-1-1,22 14 1,-28-21-22,0-1 0,0 1 0,0-1 0,1-1 0,-1 1 0,1-1 0,0-1 0,0 1 0,11 0 1,-13-1-2,0-1 1,1-1 0,-1 1 0,0-1 0,0 0 0,0 0 0,0-1 0,0 1-1,0-1 1,0 0 0,0 0 0,-1-1 0,6-3 0,-1 0-3,0-1 0,-1-1 1,0 0-1,-1 0 0,0 0 0,0-1 1,0 0-1,-1 0 0,-1 0 1,0-1-1,6-13 0,-5 6 3,0 0 1,-2 0-1,0 0 0,0 0 0,-2-1 0,1-24 1,-3 29 3,-1 0 1,0 0 0,-1 0 0,-1 0 0,0 0 0,-1 0 0,0 1 0,-1 0 0,-11-21 0,9 20-4,-1 1-1,0 0 1,0 1 0,-1 0 0,-1 0 0,0 1 0,0 0-1,-22-15 1,26 21-12,-1 1 0,0 0 0,0 0 0,0 0-1,0 0 1,-1 1 0,1 1 0,-1-1 0,1 1 0,-1 0-1,0 1 1,-10 0 0,-3 2-124,1 0 0,0 2-1,-28 8 1,38-10-83,0 2-1,0-1 1,0 1 0,-13 8-1,20-10-69,1-1-1,-1 1 0,1 0 1,-1 0-1,1 0 0,0 0 1,0 0-1,0 0 0,0 1 1,1-1-1,-1 0 0,0 1 1,1 0-1,0-1 0,0 1 1,0 0-1,0 0 0,0-1 1,0 1-1,0 6 0,1 7-965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0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10530,'-11'-1'4673,"14"6"-1760,6 3-753,8 0-303,1 2-433,3-5-856,5-4-256,6-3-168,0-5-256,4 0-200,-7 3 224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13403,'-14'12'4127,"-21"12"-1,24-17-3072,0 0-1,0 1 0,-17 18 1,26-25-1011,1 1 0,0-1 1,-1 1-1,1 0 0,0-1 1,0 1-1,0 0 0,1 0 1,-1 0-1,0 0 0,1-1 1,-1 1-1,1 0 0,-1 0 1,1 0-1,0 0 0,0 0 1,0 0-1,0 0 0,0 0 1,1 0-1,-1 0 0,1 0 1,-1 0-1,1 0 0,0 0 1,-1 0-1,1 0 0,2 2 1,0 0 11,0 1 0,0-1 0,1 0 0,-1-1 1,1 1-1,0 0 0,0-1 0,0 0 1,9 5-1,-8-6 17,13 9 215,-17-10-281,-1-1 1,0 0-1,1 0 1,-1 0-1,0 1 0,0-1 1,0 0-1,1 0 1,-1 1-1,0-1 0,0 0 1,0 1-1,1-1 1,-1 0-1,0 1 0,0-1 1,0 0-1,0 1 1,0-1-1,0 0 1,0 1-1,0-1 0,0 0 1,0 1-1,0-1 1,0 0-1,0 1 0,0-1 1,0 0-1,0 1 1,0-1-1,-1 0 0,1 1 1,0-1-1,0 0 1,0 1-1,0-1 1,-1 0-1,1 0 0,0 1 1,0-1-1,-1 0 1,1 0-1,0 1 0,0-1 1,-1 0-1,1 0 1,0 0-1,-1 0 0,1 0 1,0 1-1,-1-1 1,-7 3-323,1-1 0,-1 1 0,0-1 1,1-1-1,-1 0 0,-15 1 0,18-2 114,-28 3-617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24 114 2336,'6'0'4027,"18"-1"1854,-24 1-5729,0 0 0,-1 0 0,1 0 0,0 0 0,0 0 0,0 0 0,0 0 0,0 0 0,-1 0 0,1 0 1,0 0-1,0 0 0,0 0 0,0 0 0,0 0 0,0 0 0,-1-1 0,1 1 0,0 0 0,0 0 0,0 0 0,0 0 0,0 0 0,0 0 0,0 0 0,0 0 0,-1 0 0,1-1 0,0 1 1,0 0-1,0 0 0,0 0 0,0 0 0,0 0 0,0-1 0,0 1 0,0 0 0,0 0 0,0 0 0,0 0 0,0 0 0,0 0 0,0-1 0,0 1 0,0 0 0,0 0 0,0 0 0,0 0 1,0 0-1,0-1 0,0 1 0,0 0 0,1 0 0,-1 0 0,0 0 0,0 0 0,0 0 0,0 0 0,0-1 0,0 1 0,0 0 0,0 0 0,0 0 0,1 0 0,-1 0 0,-1 0-86,-1 1-1,1 0 0,0-1 1,-1 1-1,1 0 0,0 0 0,0 0 1,0 0-1,-2 1 0,-8 17 166,8-14-190,0 1-13,-3 3 47,-7 18 0,13-26-64,-1 1 0,1-1 0,0 1-1,0-1 1,0 1 0,-1-1-1,1 1 1,1-1 0,-1 1 0,0-1-1,0 1 1,1-1 0,-1 1-1,0-1 1,1 0 0,0 1 0,-1-1-1,1 1 1,0-1 0,-1 0-1,1 0 1,0 1 0,0-1 0,0 0-1,0 0 1,0 0 0,1 0 0,-1 0-1,2 1 1,0 1 18,3 1 9,-1 0-1,1 0 0,0-1 1,0 1-1,0-1 1,1-1-1,-1 1 1,1-1-1,-1 0 1,1 0-1,0-1 1,0 0-1,-1 0 0,13-1 1,-14 0-31,-1 0 1,1 0-1,-1-1 0,0 0 0,1 0 1,-1 0-1,0-1 0,0 1 1,0-1-1,0 0 0,0 0 1,0 0-1,0-1 0,-1 1 1,1-1-1,-1 0 0,0 0 1,0 0-1,0 0 0,0-1 1,0 1-1,-1-1 0,4-6 1,-3 3 1,-1 0 0,1 0 0,-1 0 0,-1 0 0,2-11 0,-1-37 58,-2 49-52,0 0-1,0 0 1,-1 1 0,0-1-1,-2-8 1,2 12-6,0-1-1,0 1 1,0-1 0,-1 1 0,1 0-1,-1 0 1,1 0 0,-1 0-1,0 0 1,1 0 0,-1 0 0,0 0-1,0 1 1,-4-3 0,0 1 10,0 0 0,-1 0 0,1 1 1,-1-1-1,0 2 0,0-1 0,-13-1 1,8 2-9,0 1 1,1 0-1,-22 3 1,31-3-50,-1 1 1,1-1 0,0 1 0,0-1-1,0 1 1,0 0 0,0-1-1,0 1 1,0 0 0,0 1-1,0-1 1,1 0 0,-1 0 0,0 1-1,1-1 1,-1 1 0,-2 3-1,3-3-112,0 0 0,1 0 0,-1-1 0,0 1 1,1 0-1,-1 0 0,1 1 0,0-1 0,-1 0 0,1 0 0,0 0 0,0 0 0,1 0 0,-1 0 0,0 0 0,1 0 0,-1 0 0,2 3 0,7 18-808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156 101 5617,'-28'-43'3398,"25"40"-2827,1 0 0,-1 0 0,0 0-1,1 0 1,-1 0 0,0 1 0,-1 0-1,1-1 1,0 1 0,-1 0 0,1 0-1,-1 1 1,0-1 0,1 1 0,-6-1-1,6 1-306,0 1 0,1-1 0,-1 1 0,0 0-1,0 0 1,0 0 0,0 1 0,0-1 0,0 1-1,0-1 1,0 1 0,1 0 0,-1 0 0,0 0-1,1 1 1,-1-1 0,0 1 0,-3 3 0,4-4-184,1 1 0,0-1 0,-1 1 0,1-1 0,0 1 0,0 0 1,0 0-1,0-1 0,1 1 0,-1 0 0,0 0 0,1 0 0,-1 0 1,1 0-1,0 3 0,-1 1 18,1 0 1,0 0 0,1 0-1,0 6 1,0-6-53,1 1 1,0-1 0,0 0-1,0 0 1,1 0-1,-1 0 1,2 0 0,-1 0-1,6 7 1,-6-9-34,0-1 0,0 0-1,0 0 1,0 0 0,0-1 0,1 1 0,-1-1-1,1 0 1,-1 0 0,1 0 0,0 0 0,0-1 0,0 1-1,0-1 1,0 0 0,5 0 0,-4 0-8,0-1 1,0 0-1,0 0 1,0 0-1,0 0 0,0-1 1,0 0-1,0 0 1,0-1-1,0 1 1,-1-1-1,7-3 1,-8 4-3,-1-1 1,0 1-1,0-1 1,-1 1-1,1-1 1,0 0 0,0 0-1,-1 0 1,1 0-1,-1 0 1,0 0-1,1 0 1,-1 0 0,0-1-1,0 1 1,0 0-1,-1-1 1,1 1-1,-1-1 1,1 1 0,-1 0-1,0-1 1,0 1-1,0-1 1,0 1-1,0-1 1,-1-2 0,-1-2 9,1 1 1,-1-1 0,-1 1 0,1-1 0,-1 1 0,-1 0 0,1 0 0,-1 0-1,-7-9 1,5 8 6,0 1-1,-1-1 1,1 1-1,-1 0 0,0 0 1,-15-8-1,20 13-71,-1 0 0,1-1 0,-1 1-1,0 1 1,1-1 0,-1 0 0,0 1 0,0-1 0,-4 1-1,7 0 38,-1 0 0,1 0 0,-1 0 0,1 0 0,-1 0 0,1 0-1,-1 0 1,0 1 0,1-1 0,-1 0 0,1 0 0,-1 1 0,1-1 0,-1 0-1,1 1 1,0-1 0,-1 0 0,1 1 0,-1 0 0,0 0 65,1 0 1,0 0-1,-1 0 0,1 0 1,0-1-1,0 1 0,0 0 1,0 0-1,0 0 1,0 0-1,0 0 0,0 0 1,0 0-1,0 0 0,0 0 1,1 1-1,8 22 292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71 9682,'-1'-9'1354,"-1"-1"-1,-5-14 1,6 23-1188,1-1 1,-1 1-1,0 0 1,1 0-1,-1 0 1,0 0-1,0 0 0,0 0 1,0 1-1,0-1 1,0 0-1,0 0 1,0 1-1,0-1 1,0 0-1,0 1 0,-1-1 1,1 1-1,0 0 1,0-1-1,0 1 1,-1 0-1,1 0 0,-2 0 1,-1 0 314,1 0 0,-1 0 0,0 1 0,0-1 0,-6 3 0,7-3-305,0 1 0,0 0 1,1 1-1,-1-1 1,0 0-1,1 1 0,-1 0 1,1-1-1,0 1 0,0 0 1,0 0-1,-1 0 0,2 1 1,-1-1-1,-2 4 0,1-2-23,1 0 0,0 1 0,0-1 0,1 0 0,0 1 0,-1-1 0,1 1 0,1 0 0,-1 6 0,0-6-85,1 1 0,0-1 0,1 0 0,-1 1 0,1-1 0,0 0 0,1 0 0,-1 1 0,1-1 0,0 0 0,0-1 0,0 1-1,1 0 1,0-1 0,0 1 0,0-1 0,0 0 0,5 5 0,-4-6-52,1 0-1,-1-1 1,1 1-1,-1-1 1,1 0-1,0 0 1,0-1-1,0 1 1,0-1-1,0 0 1,0 0-1,0-1 1,1 0-1,-1 0 1,0 0-1,0 0 0,0-1 1,0 0-1,0 0 1,9-3-1,-9 3-10,0-1 0,1 0 0,-1-1 0,0 1-1,0-1 1,0 0 0,-1 0 0,1-1 0,-1 1-1,0-1 1,0 0 0,0 0 0,0 0-1,0-1 1,-1 1 0,0-1 0,0 0 0,3-6-1,-5 7 3,0 1-1,0 0 1,0-1-1,0 1 0,0 0 1,-1-1-1,0 1 1,1-1-1,-1 1 0,-1-1 1,1 1-1,0-1 1,-1 1-1,0-1 0,0 1 1,0-1-1,0 1 1,0 0-1,-1 0 0,1 0 1,-1-1-1,0 2 1,0-1-1,-3-4 0,0 2 21,1 1-1,-1-1 0,0 1 0,-1 0 0,1 0 0,-1 1 0,0 0 0,1 0 0,-1 0 0,-1 1 0,1 0 0,0 0 0,0 0 0,-1 1 0,-9-1 0,10 1-143,1 1-1,0-1 0,-1 1 0,1 1 0,0-1 0,-1 1 1,1 0-1,0 0 0,0 1 0,0-1 0,0 1 0,0 0 1,0 1-1,0-1 0,0 1 0,1 0 0,0 0 1,-9 7-1,12-8 78,1-1 1,-1 0 0,0 0 0,0 0-1,0 1 1,1-1 0,-1 0-1,1 0 1,-1 1 0,1-1 0,-1 1-1,1-1 1,0 0 0,0 1-1,0-1 1,0 1 0,0-1 0,0 1-1,0-1 1,0 1 0,0-1-1,1 0 1,0 3 0,11 14 296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91 10346,'12'-7'2199,"17"-13"0,-28 20-2067,-1-1-1,1 0 0,-1 1 1,1-1-1,-1 0 0,0 1 1,1-1-1,-1 0 0,0 1 1,1-1-1,-1 0 0,0 1 1,0-1-1,0 0 0,0 0 1,0 1-1,0-1 0,0 0 0,0 0 1,0 1-1,0-1 0,0 0 1,0 0-1,-1 1 0,1-1 1,0 0-1,-1 1 0,1-1 1,0 0-1,-1 1 0,1-1 1,-1 0-1,-1-3 426,1 2-347,0 1 1,0-1-1,0 0 1,0 1 0,0 0-1,0-1 1,0 1-1,-1 0 1,1-1-1,0 1 1,-1 0-1,1 0 1,-1 0-1,0 0 1,1 1-1,-1-1 1,0 0-1,1 1 1,-1-1-1,-2 0 1,2 1-158,1 0-1,0-1 1,0 1-1,0 0 1,-1 0 0,1 0-1,0 0 1,0 1-1,0-1 1,-1 0 0,1 0-1,0 1 1,0-1-1,0 1 1,0-1 0,0 1-1,-1-1 1,1 1-1,0 0 1,0-1 0,1 1-1,-1 0 1,0 0 0,0 0-1,0 0 1,0 0-1,1 0 1,-1 0 0,0 0-1,0 2 1,-1 1-15,1 1 0,0 0 0,0-1 0,0 1 1,1 0-1,-1 0 0,1 0 0,0-1 0,1 1 0,-1 0 0,1 0 1,0-1-1,0 1 0,0 0 0,1-1 0,0 1 0,2 5 1,-1-5-31,0 0 1,0 0-1,0 0 0,1 0 1,0-1-1,0 1 1,0-1-1,0 0 1,0 0-1,1-1 1,0 1-1,0-1 1,10 5-1,-8-5-1,0-1 0,1 0 0,-1 0 0,1 0 1,0-1-1,7 0 0,-11 0-4,1-1 0,-1 0 1,1-1-1,-1 1 0,0-1 1,1 0-1,-1 0 0,0 0 1,0-1-1,0 1 0,8-5 1,-7 3 1,0-1 1,0 0-1,-1 0 1,1 0-1,-1 0 1,0-1-1,0 1 1,-1-1-1,1 0 1,-1 0-1,0-1 1,0 1-1,2-7 1,-4 9 2,0-1 1,0 1-1,0 0 1,-1-1-1,0 1 1,1-1-1,-1 1 0,0 0 1,-1-1-1,1 1 1,-1-1-1,1 1 1,-1 0-1,0-1 0,0 1 1,0 0-1,-1 0 1,1 0-1,-1 0 1,0 0-1,0 0 0,0 0 1,0 1-1,-4-5 1,2 4 4,0 0 0,1 0 0,-1 0 0,0 1 0,0 0 0,0-1 1,-1 1-1,1 1 0,0-1 0,-1 1 0,1 0 0,-1 0 0,-8-1 0,2 2-182,1-1-1,-1 2 1,0-1-1,-20 5 1,26-4-159,-1 1 0,1-1 1,-1 1-1,-7 3 0,11-4 316,1 0 1,-1 1-1,0-1 0,0 0 0,0 1 0,1-1 0,-1 1 0,1-1 0,-1 1 0,1 0 1,0 0-1,-1 0 0,1 0 0,0 0 0,-1 2 0,-2 18 320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136 115 4889,'-31'-40'3157,"30"37"-2679,-1 0-1,1 0 1,0 0 0,0 0 0,0-1 0,0 1 0,0 0 0,1 0-1,-1-5 1,1 6-108,0 0 0,0 0 0,-1-1 0,1 1 0,-1 0-1,-1-5 1,1 7-251,1-1 1,-1 0-1,0 0 0,1 0 0,-1 0 1,0 1-1,0-1 0,0 0 0,1 0 0,-1 1 1,0-1-1,0 1 0,0-1 0,0 1 1,0 0-1,0-1 0,0 1 0,-2-1 0,0 1 48,0 0 0,1-1 0,-1 1 0,0 0-1,1 0 1,-1 1 0,0-1 0,0 0 0,1 1-1,-1 0 1,1-1 0,-1 1 0,1 0-1,-1 1 1,1-1 0,-1 0 0,1 1 0,-3 1-1,4-2-68,-1 1 0,0-1-1,1 1 1,-1 0-1,1-1 1,-1 1-1,1 0 1,0 0-1,0 0 1,0 0 0,0 0-1,0 0 1,0 0-1,0 0 1,1 0-1,-1 1 1,1-1 0,0 0-1,-1 0 1,1 0-1,0 1 1,0-1-1,1 3 1,0 2 9,1 1 0,0-1 0,1 0 0,-1 0 0,1 0 0,1-1 0,-1 1 0,1-1 0,0 1 0,1-1 0,6 6 0,-9-9-93,0-1 0,1 0 0,-1 1 0,1-1 0,-1 0 0,1-1 1,0 1-1,0 0 0,0-1 0,0 0 0,0 0 0,0 0 0,1 0 0,-1 0 1,0 0-1,1-1 0,-1 0 0,0 1 0,1-1 0,-1 0 0,0-1 0,0 1 0,1-1 1,-1 1-1,0-1 0,0 0 0,6-3 0,-3 1-10,0 0 1,-1-1-1,1 1 1,-1-1-1,0 0 0,0-1 1,0 1-1,-1-1 0,0 0 1,6-8-1,-8 10 0,0 0-1,0-1 1,0 1 0,0-1-1,-1 0 1,1 1 0,-1-1-1,0 0 1,0 0-1,0 0 1,-1 0 0,1 0-1,-1 0 1,0 0-1,0 0 1,-1 0 0,0-7-1,0 8 3,0 0 0,0 1-1,-1-1 1,1 1 0,-1 0-1,1-1 1,-1 1-1,0 0 1,1 0 0,-1 0-1,-1 0 1,1 0 0,0 0-1,0 1 1,0-1 0,-1 1-1,1-1 1,-1 1 0,1 0-1,-1 0 1,0 0-1,-5-1 1,1 1 7,0 0 0,1 0 0,-1 1 0,0 0 0,0 0 0,0 0 0,0 1 0,-10 2 0,14-2-68,0 0 0,0 0 0,0 0 0,0 1 0,0-1-1,0 1 1,0-1 0,0 1 0,1 0 0,-1 0 0,1 1 0,-1-1 0,1 0 0,0 1 0,-3 3 0,5-5 8,-1-1 0,1 0 1,0 1-1,0-1 0,-1 0 1,1 1-1,0-1 1,0 1-1,0-1 0,0 1 1,0-1-1,0 0 0,-1 1 1,1-1-1,0 1 0,0-1 1,0 1-1,0-1 1,1 0-1,-1 1 0,0-1 1,0 1-1,0-1 0,0 0 1,0 1-1,0-1 1,1 1-1,1 2-83,0-1 0,0 0 0,0 0 0,0 0 0,3 1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22 8202,'-8'0'2734,"3"0"-1307,-1 0 0,0 0 0,1 0 0,-1-1 0,0 0 0,1 0 0,-10-3-1,14 4-1349,1-1 0,-1 1 0,1 0 0,-1-1-1,0 1 1,1 0 0,-1-1 0,1 1 0,-1 0-1,0 0 1,1 0 0,-1 0 0,0 0-1,1 0 1,-1 0 0,0 0 0,1 0 0,-1 0-1,1 0 1,-1 0 0,0 0 0,1 0-1,-1 0 1,0 1 0,1-1 0,-1 0 0,1 1-1,-1-1 1,1 0 0,-1 1 0,1-1 0,-1 0-1,1 1 1,-1-1 0,1 1 0,-1-1-1,1 1 1,0-1 0,-1 1 0,1 0 0,0-1-1,-1 1 1,1 0 0,-1 4 71,0-1-1,0 0 1,0 1-1,1-1 1,0 6-1,-1-3-73,2 0-1,-1 1 1,1-1 0,0 0-1,1 0 1,-1 0 0,1 0-1,1 0 1,4 10 0,-5-14-66,0 0 0,0 0 0,0 0 0,0 0 1,0 0-1,1-1 0,-1 1 0,1-1 1,-1 1-1,1-1 0,0 0 0,0 0 1,0 0-1,0-1 0,1 1 0,-1-1 0,0 1 1,1-1-1,-1 0 0,1-1 0,4 2 1,-2-2-8,0 0 1,0 0 0,-1 0-1,1-1 1,0 1 0,0-2 0,0 1-1,-1 0 1,1-1 0,-1 0-1,1-1 1,-1 1 0,7-5-1,-9 5 3,0 0-1,1-1 0,-1 0 0,0 1 0,-1-1 0,1 0 0,0-1 0,-1 1 0,0 0 1,0-1-1,0 1 0,0-1 0,0 1 0,-1-1 0,0 0 0,0 0 0,0 0 1,0 0-1,0 0 0,0-5 0,-1 6-2,-1 0 0,1 1 1,0-1-1,0 0 0,-1 0 0,0 1 0,1-1 1,-1 1-1,0-1 0,0 1 0,-1-1 0,1 1 1,-3-4-1,1 2 18,0 1 0,0 0 0,0 0-1,0 0 1,0 1 0,-1-1 0,0 1 0,-4-3 0,2 2-111,0 0 0,0 1 0,0 0 0,0 0 0,0 1 0,-1-1 0,1 1 0,0 1 1,-1-1-1,1 1 0,-11 1 0,16-1-59,-1 0 0,1 1 0,0-1 0,-1 0 0,1 1 0,0-1 0,-1 1 0,1 0 0,0-1 0,0 1 0,0 0 0,0 0 0,0 0 0,-1 0 0,2 0 0,-1 0 0,0 0 0,0 0 0,0 0 0,0 0 0,1 0 0,-1 0-1,0 1 1,1-1 0,-1 0 0,1 1 0,0-1 0,-1 0 0,1 3 0,3 9-739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29 10834,'-9'0'927,"2"1"88,1-1 1,-1 0-1,0 0 0,1-1 0,-1 0 0,1 0 1,-13-4-1,17 4-773,-2-1 389,-1 1 0,1-1-1,-1 1 1,-8-1 0,12 2-562,0 0 0,-1 0 1,1 0-1,0 0 0,0 0 0,-1 0 0,1 1 0,0-1 0,0 0 1,-1 1-1,1-1 0,0 1 0,0-1 0,0 1 0,0 0 0,-1-1 1,1 1-1,0 0 0,0 0 0,1 0 0,-1 0 0,0 0 1,-1 1-1,0 1 10,1 0 1,-1 0-1,1 0 1,-1 0-1,1 0 1,0 1-1,0-1 1,0 0-1,1 1 1,-1-1-1,1 1 1,0-1-1,0 1 1,0 5-1,1-4-17,0 0 0,0 0 1,1-1-1,-1 1 0,1 0 0,0-1 0,0 1 0,0-1 0,6 7 0,-8-10-59,10 8 58,-3-5-55,-1-1-1,1 1 1,0-2-1,0 1 0,0-1 1,0 0-1,0 0 1,12 1-1,-15-3-4,1 1 0,0-1 0,-1 0 0,1-1 0,0 1 0,-1-1 0,1 0 0,-1 0 0,1-1 0,-1 1 0,1-1 0,-1 0 0,0 0-1,0 0 1,6-4 0,-6 3 3,0 0-1,0-1 1,0 1-1,0-1 1,-1 0-1,1 0 0,-1 0 1,0 0-1,0 0 1,-1-1-1,1 0 1,-1 1-1,3-9 0,-5 11 3,1 0-1,-1 0 0,0 1 0,0-1 0,0 0 0,-1 0 0,1 0 0,0 1 0,-1-1 0,1 0 0,-1 1 0,1-1 1,-1 0-1,0 1 0,0-1 0,1 1 0,-1-1 0,0 1 0,-1-1 0,1 1 0,0 0 0,-2-2 0,-3-2 25,1 1 0,-1 0 0,-13-7 0,18 10-23,-6-3 20,1 1-1,-1 0 0,1 0 0,-1 1 1,-9-2-1,13 3-62,-1 1 0,1-1 1,0 1-1,-1 0 0,1 0 0,0 0 0,-1 1 0,1-1 1,0 1-1,0 0 0,-1 0 0,1 0 0,-5 3 0,7-4-62,-1 1 0,1 0 0,0-1 0,0 1-1,0 0 1,0 0 0,0 0 0,0 0 0,0 0 0,0 0-1,0 0 1,1 0 0,-1 1 0,0-1 0,1 0-1,-1 0 1,1 1 0,-1-1 0,1 0 0,0 1 0,0-1-1,-1 0 1,1 1 0,0 1 0,0-2 19,-4 16-947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2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30 7362,'-6'-1'9561,"2"-1"-4833,4 2-4609,-1-1 0,0 1 0,1 0 0,-1-1 0,1 1 0,-1 0-1,0 0 1,1 0 0,-1 0 0,0-1 0,1 1 0,-1 0 0,0 0 0,1 0 0,-1 0 0,0 1-1,1-1 1,-1 0 0,0 0 0,-2 1 40,-6 3 336,-4 10 23,5-2-293,-10 18 0,17-29-201,0 1 0,1 0-1,-1-1 1,0 1 0,1 0 0,-1 0 0,1 0 0,0-1-1,0 1 1,-1 0 0,1 0 0,0 0 0,1 0 0,-1 0 0,0-1-1,1 1 1,-1 0 0,1 0 0,-1 0 0,1-1 0,0 1-1,-1 0 1,1-1 0,2 3 0,-1 0 12,0-1-18,0 0 0,1 0 0,-1 0 0,1 0-1,0 0 1,0 0 0,0 0 0,0-1 0,0 0 0,1 0 0,-1 0 0,0 0 0,1 0 0,0-1 0,0 1-1,-1-1 1,1 0 0,0 0 0,0 0 0,0-1 0,0 0 0,0 1 0,0-1 0,0 0 0,6-2 0,-6 2-12,1-1 0,-1 0 0,0 0 0,0 0 0,0 0 0,0-1 0,0 1 0,0-1 0,0 0 0,0 0 0,-1-1 0,1 1 0,-1-1 0,1 0 0,-1 0 0,0 0 0,0 0 0,-1 0 0,1-1 1,-1 1-1,1-1 0,-1 0 0,2-6 0,-3 6 2,0 1 1,0-1-1,-1 0 1,0 0 0,1 0-1,-2 0 1,1 0-1,0 1 1,-1-1-1,1 0 1,-1 0 0,0 0-1,-1 1 1,-2-8-1,2 7 4,0 1 0,0-1 0,0 0 0,-1 1 0,1 0 0,-1-1-1,0 1 1,0 0 0,0 0 0,0 0 0,0 1 0,-1-1 0,-4-2-1,6 4-63,0 1-1,1-1 1,-1 1-1,0-1 0,0 1 1,1-1-1,-1 1 0,0 0 1,0 0-1,0 0 0,1 0 1,-1 0-1,0 0 0,0 1 1,0-1-1,1 0 0,-1 1 1,0-1-1,1 1 0,-1 0 1,0 0-1,1 0 0,-3 1 1,3-1-450,-1 1 1,1-1 0,-1 0-1,1 1 1,0-1-1,0 1 1,-1 0 0,1-1-1,0 1 1,1 0 0,-1 0-1,0-1 1,0 4-1,-1 11-2015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0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11690,'11'3'4537,"-1"1"-2568,1 1-577,13-4-56,4-1 17,-4-6-481,9-2-264,-2 0-296,1 1-88,2 8-96,-7-2-32,-6-2 24,-5 3-216,-9 0-968,-3 0-992,-4 6 1183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3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38 4993,'0'0'2647,"0"0"-254,-2-3 6181,-2-3-4659,3 4-3843,0 1 0,0 0 0,0 0 0,0 0 0,0 0 0,0 0 0,-1 0 0,1 1 0,0-1 0,-1 0 0,1 1 1,-3-2-1,-3-1 90,0 0-62,4 1-58,0 1-1,0-1 0,0 1 1,-1 0-1,-3-1 1,5 2-18,1 0 0,-1 0 1,1 0-1,-1 0 0,1 0 1,-1 0-1,1 0 0,-1 1 1,1-1-1,0 1 0,-1-1 1,1 1-1,-1-1 0,1 1 1,0 0-1,0 0 1,-3 1-1,-1 2 30,1 1 0,-1-1 0,1 1 0,0 0 0,0 0 0,0 1 1,0-1-1,1 1 0,0 0 0,1 0 0,-1 0 0,1 0 0,0 0 0,0 0 0,1 1 0,0-1 1,0 1-1,1-1 0,-1 1 0,1-1 0,1 1 0,1 12 0,-1-15-36,0 0 0,0 0 0,0 0 0,0 0-1,1 0 1,-1 0 0,1 0 0,0 0 0,0 0 0,1-1-1,-1 1 1,1-1 0,0 0 0,0 0 0,0 0 0,0 0 0,0 0-1,7 4 1,-5-4 0,1-1-1,-1 0 1,1 0-1,-1 0 1,1 0-1,0-1 1,0 0-1,-1 0 1,1 0-1,0-1 1,0 0-1,0 0 1,6-2-1,-7 2-8,1-1-1,-1-1 0,0 1 1,-1-1-1,1 0 1,0 0-1,0 0 0,-1-1 1,1 1-1,-1-1 1,0 0-1,0-1 0,0 1 1,0-1-1,-1 1 1,1-1-1,-1 0 0,0-1 1,3-5-1,-3 5 1,-1 0 0,1 0 0,-1 0 0,0 0 0,-1 0 0,1-1 0,-1 1 1,0-1-1,-1 1 0,1-1 0,-1 1 0,0-1 0,-1 1 0,1-1 0,-1 1 0,0-1 0,-3-9 0,2 12 6,1 0 0,-1-1-1,0 1 1,0 0 0,0 0 0,-1 0-1,1 0 1,-1 0 0,1 1 0,-1-1-1,0 1 1,0 0 0,0 0 0,0 0-1,-1 0 1,1 0 0,-5-1 0,3 1 16,0 0 1,0 1-1,-1-1 1,1 1-1,0 1 1,-1-1-1,1 1 1,0 0 0,-1 0-1,1 0 1,-10 3-1,10-2-22,0 0 1,1 1-1,-1-1 0,0 1 0,0 0 0,1 1 1,0-1-1,-1 1 0,1 0 0,0 0 1,-5 5-1,2-2-210,6-5 79,-1 1 1,1-1-1,-1 0 0,1 1 0,-1 0 1,1-1-1,0 1 0,-2 2 0,3-3 1,0-1 1,0 1-1,0-1 0,0 1 1,0 0-1,0-1 0,0 1 1,0 0-1,0-1 0,0 1 1,0 0-1,0-1 0,1 1 1,-1-1-1,0 1 0,0-1 1,1 1-1,-1 0 0,0-1 1,1 1-1,-1-1 0,1 1 0,-1-1 1,1 1-1,-1-1 0,1 0 1,-1 1-1,1-1 0,-1 0 1,1 1-1,-1-1 0,1 0 1,0 1-1,18 7-1157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95 6425,'-7'-15'5893,"6"11"-4106,-1-1 0,0 1 0,0 0 1,-5-6-1,4 7-1555,0-1 0,0 1 0,0 1 0,-5-5 0,7 7-206,-11-9 375,-16-8-1,27 16-356,-1 0 1,1 1-1,0-1 1,-1 1-1,1 0 0,-1-1 1,1 1-1,-1 0 1,1 0-1,0 0 0,-1 0 1,1 0-1,-1 0 0,1 0 1,-1 0-1,1 1 1,-1-1-1,1 0 0,0 1 1,-1-1-1,1 1 1,0 0-1,-1-1 0,1 1 1,0 0-1,0 0 1,-2 1-1,1 1 50,-1-1-1,1 1 1,0 0 0,0 0-1,0 0 1,1 0-1,-1 0 1,-1 6 0,-1 0 50,2 0 0,0 0 0,0 0 0,0 0 1,1 0-1,0 1 0,1-1 0,1 12 0,0-18-123,-1-1-1,1 1 0,0 0 1,1-1-1,-1 1 1,0 0-1,1-1 0,-1 0 1,1 1-1,0-1 1,0 0-1,0 0 0,0 0 1,0 0-1,0 0 0,1 0 1,-1-1-1,0 1 1,1-1-1,0 0 0,2 2 1,2 0 7,1-1-1,-1 1 1,0-2 0,1 1 0,-1-1-1,15 1 1,-16-2-15,0 0 1,0 0-1,0-1 0,0 0 0,0 0 1,0-1-1,0 1 0,9-5 1,-12 5-9,0-1 1,-1 1-1,1-1 1,0 0 0,-1 0-1,0 0 1,1 0 0,-1 0-1,0 0 1,0 0 0,0-1-1,-1 1 1,1-1 0,0 0-1,-1 1 1,0-1 0,1 0-1,0-4 1,-1 2 7,-1 1 0,1-1 1,-1 1-1,0-1 0,0 1 1,0-1-1,-1 1 0,0-1 0,1 1 1,-2-1-1,1 1 0,0 0 1,-1 0-1,0 0 0,0-1 0,0 2 1,-1-1-1,1 0 0,-1 0 1,-6-6-1,5 6 3,-1-1-1,1 1 1,-1 0 0,-1 0 0,1 1 0,0-1 0,-1 1-1,0 1 1,1-1 0,-1 1 0,0 0 0,0 0-1,-1 0 1,-9 0 0,14 2-163,-1 0 0,1 0-1,-1 1 1,1-1 0,-1 1 0,1 0 0,0-1 0,-1 1-1,1 0 1,-4 3 0,6-4 51,-1 0-1,1 0 1,0 1-1,-1-1 1,1 0 0,-1 1-1,1-1 1,0 0-1,-1 1 1,1-1-1,0 1 1,0-1 0,-1 0-1,1 1 1,0-1-1,0 1 1,-1-1-1,1 1 1,0-1-1,0 1 1,0-1 0,0 1-1,0 0-8,0 0 0,1-1 0,-1 1 0,0 0 0,1-1 0,-1 1 0,1 0 0,-1-1 0,1 1 0,-1-1 0,1 1 0,-1-1 1,1 1-1,0-1 0,-1 0 0,1 1 0,0-1 0,-1 0 0,1 1 0,1-1 0,21 9-619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5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 6729,'-19'-42'2868,"18"41"-2640,1 0 1,-1-1-1,1 1 1,-1-1 0,1 1-1,-1-1 1,1 1-1,0-1 1,0 1 0,0-1-1,0 1 1,0-1-1,0 0 1,0 1 0,0-1-1,1 1 1,-1-1-1,1 1 1,-1-1-1,1 1 1,-1 0 0,1-1-1,0 1 1,0 0-1,1-3 1,-1 4-44,0-1 1,1 0-1,-1 1 1,0-1-1,0 1 0,0-1 1,1 1-1,-1 0 1,0-1-1,0 1 0,1 0 1,-1 0-1,0 0 1,1 0-1,-1 0 0,0 0 1,0 0-1,1 0 1,-1 1-1,0-1 0,0 1 1,1-1-1,-1 0 1,0 1-1,0 0 0,0-1 1,2 2-1,1 1 75,1 1 0,-1-1 0,1 1 0,-1 0 0,0 0 0,0 0 0,-1 1-1,1-1 1,4 10 0,1 4 352,11 29 0,2 6 153,-14-38-595,3 7 119,1 0-1,19 26 1,-11-27-126,-19-20-155,0 0 0,1 1 0,-1-1 0,1 0 0,-1 0 0,1 0 0,-1 0 1,1-1-1,0 1 0,-1 0 0,1-1 0,0 1 0,2 0 0,-10-24-3411,0 6 2172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9770,'1'5'1087,"1"1"-1,1 0 1,-1-1-1,1 1 1,0-1 0,0 0-1,8 9 1,-8-10-751,1 0 0,-1-1 0,1 1 0,0-1 0,0 0 0,0 0 0,1-1 0,-1 1 0,1-1 0,-1 0 0,1 0 0,0-1-1,-1 1 1,1-1 0,8 1 0,-11-2-268,-1 0 1,1 0-1,0 0 0,0 0 0,-1 0 0,1 0 0,0-1 0,0 1 0,-1-1 0,1 1 0,0-1 0,-1 0 0,1 0 0,-1 1 0,1-1 0,-1 0 0,1 0 0,-1-1 0,0 1 0,3-3 0,0-1-1,0-1 0,0 1-1,-1-1 1,4-8 0,-3 5-5,45-113-225,-26 58-2076,-22 63 2186,7-14-1853,-8 14 1834,1 1 0,-1-1 0,1 1 0,0 0 0,-1-1 0,1 1 0,0 0 0,-1-1 0,1 1 0,0 0 0,0 0 0,-1 0 0,1 0 0,1 0 0,-2 0 70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10042,'-2'43'11450,"-7"18"-8555,-1-2-1985,1 45 129,8-85-899,1 0 0,1-1-1,5 29 1,0-24-71,-5-21-80,-1-1-1,1 1 1,-1-1-1,1 1 1,0-1-1,0 1 0,0-1 1,0 0-1,0 0 1,0 0-1,2 2 1,-3-3-12,0 1 1,0-1-1,0 0 1,0 0-1,1 0 0,-1 0 1,0 0-1,0 0 1,0 0-1,0 0 1,0 0-1,1 0 1,-1 0-1,0 0 0,0 0 1,0 0-1,0 0 1,1 0-1,-1 0 1,0 0-1,0 0 1,0 0-1,0 0 0,1 0 1,-1 0-1,0 0 1,0 0-1,0 0 1,0-1-1,1 1 1,-1 0-1,0 0 0,0 0 1,0 0-1,0 0 1,0 0-1,0-1 1,0 1-1,0 0 1,1 0-1,-1 0 0,0 0 1,0 0-1,0-1 1,0 1-1,0 0 1,0 0-1,0 0 1,0 0-1,0-1 0,0 1 1,0 0-1,0 0 1,0-1-1,0-11-2193,-2 1-1362,-7-17 0,2 6 1448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 7962,'-37'-1'4209,"35"9"-1185,1 1-607,2 4-177,2 6-367,1 1-233,5 0-480,2-3-192,2-6-311,3-5-153,4-6-240,4-6-104,3-8-80,-2-3-8,3-5-280,-4-1-464,-6 6-1017,-6 5 1033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11170,'-33'9'4353,"32"-9"-3960,0 1 0,0-1 0,0 0-1,0 1 1,0-1 0,0 1 0,0-1 0,0 1-1,0-1 1,0 2 0,0-2-273,1 1-1,-1 0 1,1-1 0,0 1 0,-1 0-1,1-1 1,0 1 0,-1 0-1,1 0 1,0-1 0,0 1 0,0 0-1,0 1 1,-1 3 509,-6 17 649,-1 0 1,-22 40-1,18-37-777,-14 37 0,10-5-122,8-24-215,7-29-305,0 0 1,0 0 0,-1 0 0,1 0 0,-1 0-1,0-1 1,0 1 0,-5 6 0,7-11 96,0 1 0,0 0-1,0 0 1,0 0 0,0 0 0,0 0 0,0 0-1,0 0 1,0 0 0,0 0 0,0 0 0,0 0 0,0 0-1,0 0 1,0 0 0,0 0 0,0-1 0,0 1-1,0 0 1,0 0 0,0 0 0,-1 0 0,1 0-1,0 0 1,0 0 0,0 0 0,0 0 0,0 0-1,0 0 1,0 0 0,0 0 0,0 0 0,0 0 0,0 0-1,0 0 1,0 0 0,0 0 0,0 0 0,0 0-1,0 0 1,-1 0 0,1 0 0,0 0 0,0 0-1,0 0 1,0 0 0,0 0 0,0 0 0,0 0 0,0 0-1,0 0 1,0 0 0,0 0 0,0 0 0,0 0-1,0 0 1,0 0 0,0 0 0,-1 0 0,1 0-1,0 0 1,0 0 0,0 1 0,0-1 0,0 0 0,0 0-1,1-6-2028,5-5 204</inkml:trace>
  <inkml:trace contextRef="#ctx0" brushRef="#br0" timeOffset="1">1 159 8242,'1'-2'4907,"1"5"-2516,3 7-310,-2-1-1442,-1 0 0,-1 0 0,1 0 0,-1 0 0,-1 0 0,0 0 0,0 0 0,-1 0 0,-2 10-1,3-14-503,-4 51 1246,4-51-1261,0 0-1,0 1 0,1-1 1,0 0-1,0 0 0,0 0 1,0 1-1,4 5 0,-5-11-109,0 1-1,0 0 0,1-1 0,-1 1 0,1-1 1,-1 1-1,0-1 0,1 1 0,-1-1 0,1 1 0,0-1 1,-1 0-1,1 1 0,-1-1 0,1 1 0,-1-1 1,1 0-1,0 0 0,-1 1 0,1-1 0,0 0 1,-1 0-1,1 0 0,0 0 0,-1 0 0,1 0 1,0 0-1,-1 0 0,1 0 0,0 0 0,-1 0 0,1 0 1,0-1-1,1 1 0,1-2-1,1 1 0,-1-1-1,1 0 1,5-4 0,-6 3 3,10-7-236,19-17 0,-7 4-808,-11 11-109,-9 8-11,0-1 0,1 0 0,10-5 0,-12 8 681,0 0-1,1 0 1,7-1 0,-12 3 438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12963,'1'0'5073,"3"1"-3377,0 1-103,-4-2-361,0 0-224,10 22-400,18 41-104,-12-27-64,-1 6-48,4-7-111,0 0-65,-3-15-96,-4-9 8,-3-3-424,-8-5-377,-2-4-1247,-3-6-545,3 6 1457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75 10738,'-38'-20'4817,"41"42"-2024,4 2-569,3 5-311,2-5-321,4-4-456,4-4-247,3-11-297,-1-5-136,5-8-200,1-5-64,-8-10-48,5-4-96,-5-6-864,-5 1-553,6 2-1343,-6 2 1512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68 6913,'-8'-1'2311,"6"0"-1439,-1 1 0,1 0-1,0-1 1,-1 1 0,1 0-1,0 1 1,-1-1 0,1 0-1,-3 1 1,10-2 3703,20-2-4129,8 0-128,123-8 580,9 14-570,48-2-162,64-28-87,-5 1-7,-150 27-18,-105 0-54,0 1 0,0 1 0,0 1 0,31 11 0,-41-11-537,-10-1-357,-12-2-881,-9 0-592,-7 0 1003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0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12395,'-5'3'5057,"-1"1"-3177,2 0-192,4 12-471,4 7-377,-1 11-408,1 1-64,0 5-88,1-3-56,3 0-120,0 0-40,2-5-32,-1-6-16,-4-10-112,3 0-376,2-10-1376,-8-3-1089,21-2 1705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1:3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10778,'12'29'4521,"15"-12"-2264,4 2-553,3-2-128,-1 0-207,6 5-409,1-1-232,-3 3-272,-5 7-24,-13-2-80,-9 4-56,-15 2-96,-7-6-47,-14-1-113,-6-3-153,-4-1-583,0-4-464,4-1 680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15731,'0'0'5666,"0"0"-4202,0 8-368,2 24 144,2 41-103,-3-33-513,3 1-256,4-12-176,0-7-168,1-14-920,-1-8-569,0-16 801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09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10538,'6'11'4801,"6"-6"-1536,5 3-1809,3 0 57,1 2-361,2-2-256,7-2-1352,1 0-944,16 0 896</inkml:trace>
  <inkml:trace contextRef="#ctx0" brushRef="#br0" timeOffset="1">396 70 11050,'-11'3'2919,"6"-1"-1631,0 0 1,1 0 0,-1 0 0,-4 3 0,7-4-1081,1 0 1,0 0 0,0 0-1,0 0 1,-1 0 0,1 0-1,0 0 1,1 0 0,-1 1-1,0-1 1,0 0 0,0 1-1,1-1 1,-1 1 0,1-1-1,-1 0 1,1 1 0,-1 2-1,1-1-54,0 0-1,1 0 1,-1 0-1,0 0 1,1 1-1,0-1 1,-1 0-1,1 0 1,1 0-1,-1 0 1,0-1-1,1 1 1,-1 0 0,3 2-1,4 6 321,18 18 0,-24-27-423,73 66 840,-47-45-623,-26-21-247,1 1 39,1-1-1,-1 2 1,0-1-1,5 6 1,-8-8-48,1-1 0,-1 1 0,0 0 0,1-1 0,-1 1 0,0 0 0,1 0 0,-1-1 0,0 1-1,0 0 1,0 0 0,0-1 0,0 1 0,0 0 0,0 0 0,0-1 0,0 1 0,0 0 0,0 0 0,0-1 0,0 1 0,-1 0 0,1 0 0,0-1 0,0 1 0,-1 0 0,1-1 0,-1 1 0,1 0 0,-1-1 0,1 1 0,-1-1 0,0 2 0,-3 1 24,0 0 1,0-1-1,0 1 1,-1-1-1,1 0 1,-1 0-1,1 0 1,-9 2-1,-39 5-411,49-8 316,-4 0-564,0 0 1,-1-1-1,-11 0 0,19 0 518,0 0 1,-1 0-1,1 0 0,-1 0 1,1 0-1,0 0 1,-1 0-1,1 0 0,-1 0 1,1-1-1,0 1 0,-1 0 1,1 0-1,0 0 0,-1 0 1,1-1-1,0 1 0,-1-1 1,6-3-1070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1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11827,'-6'3'1055,"0"0"0,0 0 0,1 1 0,-1-1 0,1 1 0,-6 6 0,7-5-800,0-1 0,0 1 0,1-1 0,-1 1 0,1 0 1,1 0-1,-1 0 0,1 1 0,0-1 0,0 1 0,0-1 1,-1 8-1,1 6 154,0 0 1,0-1-1,2 1 1,1 0-1,0 0 1,6 30-1,-4-34-275,1-1 0,0 0-1,1-1 1,1 1-1,0-1 1,0 0-1,2 0 1,-1 0-1,13 13 1,-15-20-108,0 0 0,1-1 0,0 0 0,0 0 0,0 0 0,0-1 0,1 0 0,0 0 0,0-1 0,0 0 0,0 0 0,0 0 0,1-1 0,14 2 0,-13-3-21,0 0 0,-1-1 0,1 0 0,0-1 0,0 0 0,0 0 1,-1-1-1,1 0 0,-1-1 0,1 1 0,-1-2 0,14-6 0,-13 4-13,0 0-1,0-1 1,0 0 0,-1 0-1,0 0 1,-1-1-1,1-1 1,-2 1 0,7-10-1,-7 9-15,-1 1 1,-1-1-1,0 0 0,0 0 0,0-1 1,-1 1-1,-1-1 0,1 0 0,0-18 1,-2 21 17,-2 0 0,1 0 0,-1 1 0,0-1 0,-1 0 0,1 1 0,-1-1 0,-1 1 0,1-1 0,-1 1-1,0 0 1,-1 0 0,1 0 0,-1 0 0,0 1 0,-1 0 0,1-1 0,-1 2 0,-6-6 0,-3-1 26,-1 0 0,0 1 0,0 1 1,-1 0-1,-1 1 0,-18-6 0,25 10-39,-1 0 1,0 2 0,0-1-1,-1 1 1,1 1 0,0 0-1,-1 0 1,1 1 0,0 1-1,-1 0 1,1 0-1,0 1 1,0 1 0,0 0-1,0 0 1,-18 9 0,28-11-103,-1-1 0,0 2 0,0-1 1,1 0-1,-1 0 0,1 0 0,-1 1 1,1-1-1,-1 1 0,1-1 0,-2 3 0,3-3 15,0-1-1,0 1 0,-1-1 1,1 1-1,0 0 0,0-1 1,0 1-1,0 0 0,0-1 0,0 1 1,0 0-1,0-1 0,1 1 1,-1 0-1,0-1 0,0 1 1,0 0-1,1-1 0,-1 1 0,0-1 1,1 1-1,-1 0 0,1-1 1,-1 1-1,0-1 0,1 1 1,-1-1-1,1 0 0,-1 1 0,1-1 1,0 1-1,-1-1 0,1 0 1,-1 1-1,2-1 0,22 13-1484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10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13427,'-22'19'5385,"6"5"-3185,-1 8-535,9 12-73,-4 4-312,12 13-479,0-1-217,12 2-296,5-4-64,3-17-16,11-8-248,8-21-1024,3-9-617,9-11 889</inkml:trace>
  <inkml:trace contextRef="#ctx0" brushRef="#br0" timeOffset="1">488 292 9178,'2'-3'789,"-1"0"0,0 0-1,0 0 1,-1 0 0,1 0 0,-1 0 0,1 0-1,-1 0 1,0 0 0,-1-6 0,1 6-514,-1 1 1,1-1-1,-1 1 0,0 0 1,0-1-1,0 1 0,0 0 0,-1 0 1,1-1-1,0 1 0,-1 0 1,0 1-1,1-1 0,-3-2 1,0 1-55,0 0 1,-1-1 0,1 2-1,-1-1 1,0 1 0,1-1 0,-1 1-1,0 0 1,0 1 0,0-1-1,-1 1 1,1 0 0,0 1-1,-6-1 1,7 1-151,0 0 0,0 0 0,0 1 0,0-1 0,0 1 0,0 0 0,1 0-1,-1 0 1,0 1 0,1-1 0,-1 1 0,1 0 0,0 0 0,-1 0 0,1 1 0,0-1 0,0 1 0,0-1-1,-4 7 1,2-2-37,0 1-1,1 0 1,0 0 0,1 0-1,-1 0 1,2 0-1,-1 1 1,1 0-1,1-1 1,-1 1-1,1 0 1,1 0 0,0-1-1,0 1 1,0 0-1,1 0 1,1 0-1,4 15 1,-5-21-30,0 1 1,0-1-1,1 0 0,-1 0 1,1 0-1,0 0 0,0-1 1,3 5-1,-3-6-2,-1 0 0,0 0 0,1 0 0,-1 0 0,1 0 0,-1 0 0,1 0 0,0 0 0,-1-1 0,1 1 0,0-1 0,0 1 0,-1-1 0,1 1 0,0-1 0,0 0 0,0 0 0,1 0 0,1-1-1,0 0 0,0 0-1,0 0 1,0 0 0,0-1 0,0 1-1,-1-1 1,1 0 0,-1 0 0,1 0-1,-1-1 1,0 1 0,0-1 0,0 0-1,4-4 1,1-2-26,-1 0 1,-1 0-1,1-1 0,6-14 0,-5 6-94,-1 1 0,-1-1-1,0-1 1,-1 1 0,-1-1 0,2-21-1,-4 8 17,-1 0-1,-6-61 1,4 83 91,-1-11 107,1 20-55,1 3 3,-1 13 40,0 47 269,10 82 0,-5-116-299,0 1 0,3-1 0,0 0 0,1-1 0,14 29 0,-20-51-80,1 1 0,0-1 1,0 0-1,0 0 0,0 0 0,1 0 1,0 0-1,8 6 0,-11-10-52,0-1 0,-1 0 0,1 1 0,0-1 0,0 0-1,0 1 1,0-1 0,0 0 0,0 0 0,0 0 0,0 0-1,1 0 1,-1 0 0,0 0 0,0 0 0,0 0-1,0-1 1,0 1 0,0 0 0,-1-1 0,1 1 0,0-1-1,0 1 1,0-1 0,0 1 0,1-2 0,17-14-707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1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13155,'10'22'5625,"11"4"-2832,0 4-817,0 10-376,-6-1-351,-4 13-393,-3 7-224,-7 9-256,-1 0-88,-8-6-104,-3-3-208,-5-15-1040,-1-1-128,5-13 536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43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1133 108 3561,'5'1'2054,"-3"-1"2338,-1-5 83,0 4-4078,0-2-95,-1 1 1,1-1-1,0-1 0,-1 1 1,1-5-1,-1 7-220,0 0 0,0 0-1,-1 0 1,1-1 0,0 1 0,0 0 0,-1 0 0,1-1-1,-1 1 1,1 0 0,-1 0 0,1 0 0,-1 0 0,0 0 0,1 0-1,-1 0 1,0 0 0,-2-1 0,-18-11 438,11 7-414,3 1-31,-1 1 1,0 0 0,0 0 0,0 1 0,0 0 0,-1 0-1,1 0 1,-12 0 0,-7-1 68,-1 2 0,1 1 0,-1 1-1,1 2 1,-42 7 0,8 4-2,0 2 1,0 3-1,2 3 0,1 2 0,-60 33 1,77-34-83,1 3 0,2 1 0,0 2 0,2 1 0,1 2 0,-49 56 0,74-74-57,0 0 0,1 0 0,1 1 0,0 0 0,1 1 0,0-1 0,-4 17 0,7-19-8,1 0 0,1-1 0,0 1 0,1 0 0,0 0-1,1 0 1,0 0 0,1 0 0,0 0 0,4 13 0,0-4-6,1 0 1,1-1-1,0 1 1,14 23-1,-14-31 11,1-1-1,1 1 1,0-2-1,0 1 1,1-1 0,0-1-1,15 12 1,-9-10-1,1-1 0,0-1 0,1 0 0,0-1 0,1-1 0,21 6 0,10 0-9,59 10 1,-41-14 11,1-2 0,-1-4 0,1-2 0,0-4 0,0-2-1,-1-4 1,0-2 0,0-4 0,71-23 0,-89 18 27,-2-1 0,0-2 0,-1-3 1,-1-2-1,-2-1 0,49-41 0,-74 53 26,0 0 0,-2-2 0,1 0 0,-2-1 0,21-30 0,-30 37 26,0 0 0,-1 0 0,0-1 0,0 0 0,-2 0 0,0-1 0,0 1 0,-1-1 0,-1 0 0,0 0 0,0-17 0,-3 16-10,0-1 1,-1 0-1,0 0 1,-1 1-1,-1 0 1,-1 0-1,0 0 0,-1 0 1,0 1-1,-13-21 1,11 22-54,0 1-1,-1 0 1,-1 1-1,0 0 1,0 0 0,-1 1-1,0 1 1,-1 0-1,0 0 1,0 1 0,-18-8-1,10 8-12,-1 0 0,1 1-1,-1 2 1,0 0 0,0 1 0,-1 1-1,1 1 1,-25 1 0,-22 4-21,-83 14 0,41-2-20,74-12-29,9-1-1103,-52 11-1,62-7 742,7 2 24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49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1315 12 7306,'-33'15'2935,"22"-8"-1126,11-7-1711,0 0 0,-1 0 0,1 0 1,0 0-1,0 1 0,0-1 1,0 0-1,0 0 0,0 0 1,0 1-1,0-1 0,0 0 1,0 0-1,0 0 0,0 1 1,0-1-1,0 0 0,0 0 1,0 1-1,0-1 0,0 0 1,0 0-1,0 0 0,0 0 1,0 1-1,0-1 0,1 0 1,-1 0-1,0 1 0,0-1 1307,0 0-133,0 0-223,0 0-122,0 0-743,0-1 0,0 1 0,0 0 0,-1-1 0,1 1 0,0 0 0,0 0 0,0-1-1,-1 1 1,1 0 0,0-1 0,0 1 0,-1 0 0,1 0 0,0 0 0,-1-1 0,1 1 0,0 0 0,-1 0 0,1 0-1,-1 0 1,-115-23 754,82 18-828,0 1-1,0 2 1,0 1-1,-1 2 1,-43 6-1,39 0-51,1 1 0,-54 18 0,-71 37 35,-72 21-1,208-76-87,0 0-1,1 2 1,0 0 0,-26 16-1,39-18-15,-1 1 1,2 0-1,-1 1 0,1 0 1,1 1-1,0 0 0,0 1 1,-14 21-1,18-23-2,0 1 0,1 0 0,1 0 0,0 1 0,0 0 0,1 0 0,0 0 0,2 0 0,-1 0 0,1 1 0,1-1 0,0 1 0,1-1 0,0 1 0,1 0 0,0-1 0,1 1 0,1-1 1,0 0-1,0 0 0,1 0 0,1 0 0,0 0 0,12 18 0,-4-10 10,2 0 1,0-1-1,1-1 0,1-1 1,0 0-1,24 17 0,-14-16 4,0 0-1,1-2 0,1-1 0,36 14 0,4-3-6,112 27-1,-133-43 7,0-2 0,1-2-1,69-1 1,-58-8 7,-1-2 0,0-3 0,100-26 0,-79 10 31,-1-3 0,83-42 0,-121 49 9,-1-2 0,43-30 0,-60 34-17,-1 0-1,-1 0 1,0-2-1,28-36 0,-36 39-5,-2 1 0,0-1 0,12-25 0,-20 36-8,0-1-1,0 0 1,-1 0-1,0 0 1,-1 0-1,1 0 1,-1 0-1,-1 0 1,1-1-1,-1 1 1,0 0-1,-3-13 1,1 11 22,-1 1 0,0 0 0,-1 0 0,0 0-1,0 0 1,-1 1 0,0 0 0,-9-10 0,1-1 94,12 17-125,-20-23 112,-28-20 14,-1 2 1,-63-40 0,93 71-95,-1 0-1,1 2 1,-2 0 0,1 1-1,-1 2 1,-1 0 0,-42-5-1,-1 5-216,-90 5-1,24 2-1076,40-5-2292,67 5 2466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51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1539 168 2961,'-12'-15'12329,"10"14"-11777,1-1 0,0 1 0,0-1 1,-1 1-1,1-1 0,1 0 0,-1 0 0,-1-3 0,-10-18 216,-12-10-182,21 29-493,0 0-1,-1 1 1,1 0 0,-1-1 0,0 1 0,0 1 0,-1-1 0,1 0 0,0 1 0,-1 0 0,1 0 0,-1 0 0,0 1 0,-5-1 0,-6-3 53,-16-4 18,0 1 0,0 2 0,-1 1 1,1 1-1,-1 2 0,-43 3 0,-198 31 310,269-31-471,-70 12 28,1 4 0,0 3 1,-80 33-1,139-47-27,-130 55 39,114-46-28,2 2 0,-47 31 0,63-37-9,0 0 0,0 1 0,2 0 0,-20 26-1,15-14-4,1 0-1,-13 29 1,22-39-10,0 0 1,1 0-1,1 1 0,0 0 1,1 0-1,-2 17 1,4-22-1,1 0 0,0-1 0,0 1 0,1-1 1,0 1-1,1 0 0,0-1 0,0 0 1,1 1-1,0-1 0,5 9 0,-1-7-5,0 0-1,1 0 1,0 0-1,15 14 0,-5-7-11,34 24-1,-14-16 22,1-2 1,1-2 0,1-1-1,0-2 1,2-2 0,0-1-1,51 10 1,-43-16-6,1-1 0,-1-3 0,1-2 0,0-3 0,1-1 1,55-9-1,-31-2 5,-2-3 0,0-3 0,-1-4 0,100-42 1,120-90 50,-264 136-24,-1-3-1,48-41 0,-70 55-10,0-1 0,9-13 0,-14 18-1,0-1 1,0 0-1,-1 0 0,1 0 0,-1-1 1,0 1-1,0 0 0,0 0 0,0-1 0,0-3 1,0-4 82,-1 1 0,1-1 0,-1 0 0,-1 1 1,-3-17-1,2 20-69,-1-1 0,0 1 0,0-1 0,0 1 0,-1 0 0,0 1-1,-8-10 1,3 4-2,-1 1-1,0 1 0,-1 0 0,0 0 1,-1 1-1,0 0 0,0 1 0,-20-10 1,-13-3 6,-55-17 1,88 34-24,-165-54 37,122 44-976,-72-9 0,81 19-580,1 5 656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5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2897,'-1'0'652,"0"0"1,0 0-1,0 0 1,0 0-1,0 0 1,0 0-1,1 1 0,-1-1 1,0 0-1,0 1 1,0-1-1,-1 2 1,1-2-466,0 1 1,0 0-1,0 0 0,1 0 0,-1-1 1,0 1-1,1 0 0,-1 0 1,1 0-1,-2 2 0,1 1-172,0 0 0,0 1-1,0-1 1,1 1-1,-1-1 1,1 6 0,1 11 71,0 0 0,1 0 0,2 0 0,0-1 0,1 1 0,8 21 0,-7-25-11,1-1 0,1 0 0,0 0 0,1-1 1,0 0-1,1-1 0,1 0 0,13 14 1,-16-22-48,-1 0 1,1 0 0,0-1 0,0 0 0,0 0 0,1-1 0,0 0 0,17 5 0,5-1 48,42 5 0,-55-10-33,263 44 919,-67 2-575,-193-43-319,0 1-1,32 15 1,-40-15-13,-1 1 0,1 0 0,-2 0 0,1 1 0,10 11 0,0 3 62,-1 0 1,-1 2 0,24 40 0,-16-18-4,23 58 0,10 17 212,-51-105-267,1-1 1,1 0 0,0-1 0,27 26 0,-15-21 13,0-2 0,44 27 1,-48-33-47,-1 1 0,0 0 0,-1 2 0,0 0 0,-2 1 0,0 1 0,27 37 0,-21-23-4,1-1 0,1-1 0,29 27 0,-32-38 2,1-1 0,0-1 0,1-1 0,1-1 1,0-1-1,1-1 0,0-1 0,1-1 0,0-1 1,48 8-1,-3-5-1,50 10 20,-106-18-37,0 1 1,0 1-1,-1 0 0,0 0 1,24 16-1,-22-10 9,0 0 1,-1 1 0,0 1-1,15 19 1,44 65 320,1 2 244,-25-45-194,27 32 210,-68-74-478,0-1 1,-1 1 0,-1 1 0,0-1 0,8 25 0,-5-8 137,-2 0 0,8 47 0,-4-2-16,-12-72-238,0 0-1,0 0 1,1 0 0,-1-1-1,1 1 1,0 0-1,0 0 1,0 0-1,0 0 1,1-1-1,1 4 1,2 2-628,-6-6-1046,-1-5-850,0 2 1933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0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8826,'1'-2'11056,"0"6"-7468,2 17-5414,-2-6 3050,7 50-726,26 181 408,-20-196-840,1-2 0,37 78 0,-16-44-12,-35-79-53,0 0 3,0-1 1,0 1 0,0 0 0,0-1 0,0 1-1,-1 0 1,1 3 0,-1-6-3,0 1 0,0-1 0,0 0 0,0 1 0,-1-1 0,1 1 1,0-1-1,0 0 0,0 1 0,0-1 0,0 0 0,-1 1 0,1-1 0,0 0 0,0 0 0,-1 1 0,1-1 1,0 0-1,0 1 0,-1-1 0,1 0 0,0 0 0,-1 1 0,0-1 5,0 0-1,0 0 1,0 1-1,0-1 1,0 0-1,0 0 1,-1 0 0,1 0-1,0 0 1,0 0-1,-2-1 1,2 1-2,-1 0-1,1-1 1,-1 1-1,1-1 1,-1 1 0,1-1-1,0 0 1,-1 1 0,1-1-1,0 0 1,-1 0-1,1 0 1,0 0 0,0 0-1,0 0 1,-1-2 0,0 0-5,1 1 0,0 0 0,0-1 0,0 1 0,0-1 0,0 1 0,0-1 0,0-5 0,0 1-13,1-1 0,0 0 0,1 0 0,-1 1 0,4-16 0,-1 13 5,0 1 0,0 0-1,0 0 1,1 0 0,1 0-1,0 1 1,0-1 0,0 1-1,1 0 1,0 1 0,1-1 0,10-8-1,-11 11 11,0 0 1,1 1-1,-1 0 0,1 0 0,0 0 0,0 1 0,12-4 1,-16 7 6,0-1 0,1 0 1,-1 1-1,0 0 1,0 0-1,1 0 0,-1 0 1,0 0-1,1 1 1,-1-1-1,0 1 0,0 0 1,0 0-1,0 0 1,0 1-1,0-1 0,0 1 1,0-1-1,0 1 1,3 3-1,-4-3 32,0 0 0,1 0 0,-1 0 1,0 0-1,-1 0 0,1 0 0,0 0 0,-1 1 0,1-1 1,-1 1-1,0-1 0,0 1 0,0-1 0,0 1 0,0 0 1,0 0-1,-1-1 0,1 1 0,-1 0 0,0 3 0,-1 0 157,0 1 0,0-1-1,-1 0 1,0 1 0,0-1-1,0 0 1,-7 11 0,5-9-66,0 0 1,-1 0 0,-7 8 0,10-13-107,-1 0 0,1-1 1,-1 1-1,0-1 0,0 1 1,0-1-1,0 0 0,0 0 1,-1-1-1,1 1 0,-6 1 1,-3-1-88,1 0 1,0-1 0,-1 0-1,1-1 1,-15-1 0,0 0-309,5 1 80,6-1 3,0 0-1,-1 2 1,1 0 0,0 1-1,-21 4 1,32-4 310,0 0 1,0 0-1,0 0 1,-5 4-1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2:58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5857,'-9'11'6091,"5"-1"-4075,3-5-1712,-1 0 1,0-1 0,-4 9 0,-19 27 515,24-37-739,0 0 0,0 0-1,0 0 1,0 0 0,0 0-1,1 0 1,0 0 0,-1 0-1,1 0 1,0 0 0,0 0-1,1 0 1,-1 0-1,2 5 1,0-2 49,0 0-1,1 0 1,-1 0-1,1 0 1,4 5 0,5 5 21,1-1 0,0-1 1,1 0-1,0-1 1,17 13-1,6 5 2,95 79 202,-48-40-191,17 22 21,-88-81-165,0 0-1,-1 1 1,0 1-1,-1 0 0,0 1 1,9 15-1,0 9 28,-2 1 1,-1 1-1,16 60 0,21 130 80,-47-200-108,2 18 7,0-3-4,16 48 1,-21-79-24,2 0 0,0-1 0,0 1 0,1-1 0,1-1 1,0 1-1,16 16 0,37 28-16,-5-5 35,-53-48-12,0 0-1,0 0 0,-1 0 0,1 0 1,-1 1-1,0-1 0,0 1 0,0-1 1,1 7-1,0 6 20,2 21 0,-3-23-14,4 22 23,-3-24-21,-1 0 1,-1-1 0,1 21 0,-22 257 842,22-212-534,1-36-112,-3-36-178,0 0-1,1 0 1,0 0-1,0 0 0,0 0 1,0 0-1,1 0 0,0-1 1,0 1-1,1 0 1,0-1-1,6 10 0,26 27 52,-21-26-43,22 32-1,-27-34-25,0-1 7,-1 1 1,-1-1-1,0 2 1,6 16-1,-2 15 177,-2 1 0,5 66 0,-7-48 82,-3-37-189,-2-1 1,-1 1 0,-2 0 0,-4 41-1,3-63-141,-1 10 89,3-12-507,2-7-680,3-9 546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149 212 6529,'58'-55'2925,"-56"53"-2715,0 1 0,-1-1 0,1 0 0,-1 0 0,1 0 0,-1 0 0,0 0 0,0 0 0,0 0 0,0-1 0,0 1 1,0 0-1,-1-1 0,1 1 0,-1 0 0,1-5 0,-1 0 249,1 3-145,-1-1-1,0 0 1,0 0 0,0 1-1,-1-1 1,0 0-1,0 1 1,0-1-1,0 0 1,-3-5 0,3 7-157,-1 0 1,1 0 0,-1 1 0,0-1 0,0 0 0,0 1-1,-1-1 1,1 1 0,0-1 0,-1 1 0,0 0-1,1 0 1,-1 0 0,0 1 0,-5-3 0,1 1 47,0 1 1,0 0 0,0 0-1,0 1 1,0 0-1,0 0 1,-1 0 0,-11 2-1,14-1-129,0 1-1,1-1 1,-1 1-1,0 1 0,1-1 1,-1 0-1,1 1 1,0 0-1,-1 0 1,1 1-1,0-1 0,0 1 1,1-1-1,-6 6 1,5-4-46,1-1 1,0 1-1,1 0 1,-1 0-1,1 0 1,0 0-1,0 1 1,0-1-1,0 1 1,1-1-1,0 1 1,0-1-1,0 1 0,0 0 1,1-1-1,0 1 1,0 0-1,0 0 1,0-1-1,1 1 1,0 0-1,0-1 1,0 1-1,4 8 1,-3-7-25,1 0-1,0-1 1,0 1 0,0-1 0,1 1 0,0-1 0,0 0 0,0-1 0,1 1-1,-1-1 1,1 0 0,0 0 0,0 0 0,1 0 0,-1-1 0,1 0 0,0 0-1,6 1 1,-5-2-24,1 0 0,0 0-1,0-1 1,0-1-1,0 1 1,0-2 0,0 1-1,0-1 1,0 0 0,-1 0-1,1-1 1,12-4-1,-3-1-738,0 0-1,0-1 0,0-1 1,19-15-1,9-10-597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4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 10490,'-2'15'2648,"1"0"-1,2 27 0,0-31-2167,0 0 0,1 0 0,1-1 0,-1 1 0,2-1 0,-1 0 0,10 17-1,-12-25-446,0 1 0,0-1-1,1 0 1,-1 0-1,1 0 1,0 0 0,0 0-1,0 0 1,0 0-1,0-1 1,0 1 0,0-1-1,0 1 1,0-1 0,1 0-1,-1 0 1,1 0-1,-1 0 1,1 0 0,-1-1-1,1 1 1,-1-1-1,1 1 1,0-1 0,-1 0-1,1 0 1,0 0-1,-1-1 1,1 1 0,-1 0-1,1-1 1,-1 0-1,1 0 1,-1 0 0,1 0-1,-1 0 1,0 0-1,1 0 1,3-4 0,4-3-122,-1-1 0,-1 1 1,1-2-1,-1 1 0,-1-1 1,0 0-1,11-20 0,-18 28 39,1 0 0,0 0 0,-1 0 1,1 0-1,-1 0 0,1 0 0,-1 0 0,0 0 0,0 0 0,0 0 0,0 0 0,0 0 0,-1 0 0,1 0 0,-1 0 0,1 0 1,-1 0-1,-1-4 0,0 3 31,1 0 1,-1 0 0,0 0-1,0 0 1,0 0-1,0 0 1,-1 1 0,1-1-1,-1 1 1,-2-3-1,0 3 48,0-1 1,0 1-1,0 0 0,-1 0 0,1 1 0,0-1 0,-1 1 0,1 0 1,-1 1-1,1-1 0,-1 1 0,1 0 0,-1 1 0,1-1 0,-1 1 1,1 0-1,-1 0 0,1 1 0,-8 3 0,11-4 21,1 0-1,0 0 1,0 0 0,0 0-1,0 0 1,0 0 0,0 0-1,0 0 1,0 1-1,-1 1 1,2-2-43,-1-1 0,1 0 0,0 1 1,0-1-1,0 0 0,0 1 0,0-1 0,0 0 0,0 1 0,0-1 1,0 0-1,0 1 0,0-1 0,0 1 0,0-1 0,0 0 0,0 1 1,0-1-1,0 0 0,0 1 0,1-1 0,-1 0 0,0 1 0,0-1 0,0 0 1,1 0-1,-1 1 0,0-1 0,0 0 0,0 0 0,1 1 0,-1-1 1,0 0-1,1 0 0,-1 0 0,0 1 0,1-1 0,-1 0 0,0 0 1,1 0-1,-1 0 0,0 0 0,1 0 0,-1 0 0,0 0 0,1 1 0,-1-1 1,0 0-1,1-1 0,-1 1 0,0 0 0,1 0 0,7 0-7,-1-1 0,0 1 0,1-2 0,-1 1 0,0-1-1,12-4 1,-3 1-39,-10 3 0,117-32-1044,-106 31 967,0 0-1,0 1 0,1 1 0,-1 1 0,21 1 0,-33 0 116,-1-1 0,1 1 0,-1 0 0,1 0 0,-1 1 0,8 3 0,-10-4 11,0 0 0,0 1 0,0-1 0,0 1 1,0-1-1,0 1 0,-1 0 0,1 0 0,0 0 0,-1 0 0,0 0 1,1 0-1,0 4 0,2 3 119,0 1 0,-1 0 0,-1 0 0,0 0 0,2 17 0,-2 53 834,-2-49-616,1-7-100,0-15-145,0-1 1,-1 0-1,-1 0 1,-1 14-1,1-20-33,0-7-58,3-11-27,8-18-24,26-60-1,-33 89 47,0-1 0,0 1-1,0 0 1,1 0 0,-1 0 0,1 0 0,0 0-1,1 1 1,-1 0 0,10-7 0,-13 10-3,0 1-1,0 0 1,-1-1 0,1 1-1,0 0 1,0 0 0,-1 0 0,1-1-1,0 1 1,0 0 0,0 0 0,0 0-1,-1 0 1,1 1 0,0-1-1,0 0 1,0 0 0,-1 0 0,1 1-1,0-1 1,0 0 0,0 1-1,1 0 16,0 1-1,-1-1 0,1 0 0,-1 1 0,0-1 0,1 1 0,-1-1 0,0 1 0,1 2 0,1 2 118,1 1-1,-2 0 0,1 0 0,1 8 0,-1-2 171,-2-6-158,1 1 0,3 9 0,-5-15-140,1-1-1,-1 0 0,1 0 1,-1 0-1,1 0 1,-1 0-1,1 0 0,0 0 1,0 0-1,0 0 1,-1 0-1,1 0 0,0 0 1,0 0-1,0-1 1,0 1-1,0 0 0,0-1 1,1 1-1,-1-1 1,1 1-1,-1-1-16,1 0 1,-1 0-1,0 0 1,0-1-1,1 1 0,-1 0 1,0-1-1,0 1 1,0-1-1,0 1 0,0-1 1,1 0-1,-1 0 1,0 1-1,-1-1 0,1 0 1,0 0-1,0 0 1,0 0-1,1-2 1,15-22-351,-16 23 337,27-55-184,-19 48 238,-9 9-28,0 0 1,1 0-1,-1-1 1,0 1-1,0 0 1,1 0-1,-1 0 1,0 0-1,1-1 1,-1 1-1,0 0 1,0 0-1,1 0 1,-1 0-1,0 0 1,1 0-1,-1 0 1,0 0-1,1 0 1,-1 0-1,0 0 1,1 0-1,-1 0 1,0 0 0,1 0-1,-1 0 1,0 1-1,1-1 1,-1 0-1,1 1 100,-1-1 48,0 0 7,1 10-350,0 1 1,1 0-1,0-1 0,1 1 0,5 12 0,-7-22 81,-1 0 0,0-1 0,0 1-1,1 0 1,-1-1 0,0 1-1,1 0 1,-1-1 0,1 1 0,-1-1-1,1 1 1,-1-1 0,1 1 0,-1-1-1,1 1 1,-1-1 0,1 1 0,0-1-1,8 0-2211,-8-1 2022,9-4-1458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29 12083,'7'16'3811,"7"25"0,-1 16-221,-1 61-1032,-12-117-2508,20 146 1039,-17-133-1039,-2-3-37,1 1 1,1-1-1,0 1 1,1-1 0,7 14-1,-11-24-58,0 0 0,1 0 0,0 0 0,-1 0 0,1-1 0,-1 1 0,1 0 0,0 0 0,0 0 0,0-1 0,-1 1 0,3 0 0,-3-1 21,0 0-1,0 1 0,0-1 0,0 0 0,0 0 0,1 0 1,-1 0-1,0 0 0,0 0 0,0 0 0,0 0 0,0 0 1,1 0-1,-1 0 0,0-1 0,0 1 0,0 0 0,0 0 1,0 0-1,0 0 0,1 0 0,-1 0 0,0 0 0,0 0 1,0 0-1,0 0 0,0 0 0,0 0 0,0-1 0,0 1 1,1 0-1,-1 0 0,0 0 0,1-10-1165,-9-96-7327,4 82 6884,-1 0 0,-10-31 0,-20-33-494,22 59 2534,1-1 0,-8-33 0,19 59-111,0-1-1,0 1 1,0 0-1,1-1 1,0 1 0,-1-1-1,2 1 1,-1-1-1,1-5 1,0 8-88,0 0 0,0 1 0,-1-1-1,1 0 1,0 0 0,1 1 0,-1-1 0,0 0 0,0 1-1,1-1 1,-1 1 0,1 0 0,-1-1 0,1 1 0,0 0 0,-1 0-1,1 0 1,0 0 0,0 0 0,0 1 0,-1-1 0,4 0-1,2-1 252,1 1 0,-1 0 0,0 1 0,0 0 0,0 0 0,0 0 0,0 1-1,0 0 1,0 0 0,0 1 0,0 0 0,12 5 0,-18-7-401,1 1 0,-1-1 0,1 1 0,-1-1 0,0 1 0,1 0 0,-1 0 0,0 0 0,0 0 0,1 0 0,-1 0 0,0 0 0,0 0 0,0 0 0,0 0 0,0 1 0,0-1 0,-1 0 0,1 1 0,0-1 0,-1 1 0,1-1 0,-1 1 0,1-1 0,-1 2 0,0-1-9,0 1 0,0-1 0,-1 1 0,1-1 0,-1 0-1,0 0 1,1 1 0,-1-1 0,0 0 0,0 0-1,-1 0 1,1 0 0,0 0 0,-1 0 0,-1 2 0,-2 2-108,-16 20-192,9-9-2800,11-15 300,0-9 1173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11330,'12'11'4993,"-2"10"-2536,-4 6-136,-1 6-729,-1 4-488,-1 0-680,-1-3-184,4-4-176,0-8 24,6-9-664,2-2-528,-1-10-1489,2-1-1071,-2-7 2279</inkml:trace>
  <inkml:trace contextRef="#ctx0" brushRef="#br0" timeOffset="1">141 261 7074,'43'2'9977,"-37"-1"-9458,-3-1-398,1 1 108,0-1-1,0 0 0,0 0 1,0 0-1,0 0 1,4-2-1,-6 2-113,0-1 1,0 0-1,0 1 0,0-1 0,0 0 0,0-1 1,-1 1-1,1 0 0,0 0 0,0-1 0,-1 1 1,1-1-1,-1 0 0,1 1 0,-1-1 0,2-3 1,2-4-57,0 0 1,-1 0 0,0-1 0,-1 1 0,0-1 0,0 1 0,-1-1 0,0 0 0,-1 0 0,0 0 0,-1 0 0,0 0 0,0-1-1,-3-11 1,2 19-37,1 1-1,-1-1 0,0 1 1,0-1-1,0 1 0,-1 0 0,1 0 1,0-1-1,-1 1 0,1 0 1,-1 0-1,0 0 0,-3-3 1,4 4 11,-1 1 0,1-1 0,0 0 0,0 1 0,0-1 0,-1 1 0,1-1 0,0 1 0,0-1 0,-1 1 0,1 0 0,0 0 0,-1 0 0,1 0 0,0 0 0,-1 0 0,1 0 0,-1 0 0,1 0 0,0 1 0,0-1 0,-1 0 0,1 1 0,0-1 0,0 1 0,-1 0 0,-1 1 0,0 0 64,-1 2 0,1-1 1,-1 0-1,1 1 0,0-1 1,1 1-1,-1 0 0,1 0 0,-1 0 1,1 0-1,0 0 0,-2 8 1,1-1 128,0 0 0,0 1 1,-1 21-1,4-24-122,0 1 1,0-1-1,1 0 1,0 0 0,1 0-1,0-1 1,0 1-1,7 15 1,-7-20-93,0 0 1,0 0-1,0 0 1,1 0-1,0-1 1,0 1-1,0-1 1,5 5-1,-6-6-39,1 0-1,-1-1 0,1 1 0,0-1 0,0 1 1,0-1-1,-1 0 0,1 0 0,0 0 0,0-1 0,0 1 1,1-1-1,3 1 0,-2-1-238,1-1-1,-1 0 1,0 0 0,1 0 0,-1-1-1,0 1 1,0-1 0,0-1 0,0 1-1,8-6 1,25-15-883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8498,'0'15'5161,"4"10"384,-2 11-3392,0 7-145,-2-1-584,-4 1-423,8-6-561,7-2-176,1-8-184,6-3-24,-4-8-904,1-9-713,4-7 961</inkml:trace>
  <inkml:trace contextRef="#ctx0" brushRef="#br0" timeOffset="1">10 134 7994,'-5'7'4561,"1"-6"-136,8 5-2121,8-4-632,1 1-151,10-3-369,-5 0-360,2-4-496,-1-5-144,9 1-368,2-3 512,13-2-288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6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0 151 10578,'0'2'558,"0"-1"-1,1 1 1,-1-1-1,0 1 1,0-1-1,1 1 1,-1-1-1,1 0 1,-1 1 0,1-1-1,1 2 1,-2-2-337,1 0 0,0 0 0,0 0 0,0 0 0,0 0 0,0 0 0,0 0 0,0 0 0,1 0 0,1 1 1,-1-2-141,0 1 1,0-1-1,-1 1 1,1-1-1,0 1 1,0-1-1,0 0 1,0 0-1,0 0 1,0 0 0,0 0-1,0 0 1,0-1-1,0 1 1,0-1-1,0 1 1,0-1-1,1-1 1,9-4-45,0-1 1,-1-1-1,-1 0 1,1-1-1,-1 0 1,0 0-1,-1-1 0,0 0 1,-1-1-1,0 1 1,-1-2-1,12-23 1,-18 32-31,1 0 0,-1 0 0,0 0 1,-1 0-1,2-4 0,-2 6-2,0 1 0,0-1 0,0 1 0,0-1 0,0 1 0,0-1 0,0 1 1,0-1-1,-1 1 0,1-1 0,0 1 0,0 0 0,0-1 0,0 1 0,-1-1 0,1 1 0,0-1 0,0 1 0,-1 0 0,1-1 0,0 1 0,-1 0 0,1-1 0,-1 1 0,1 0 0,0-1 0,-1 1 0,1 0 1,-1 0-1,1 0 0,0-1 0,-1 1 0,1 0 0,-1 0 0,1 0 0,-1 0 0,1 0 0,-1 0 0,0 0 0,-2-1 80,0 1 0,0 0 0,0 1 1,-1-1-1,1 0 0,0 1 0,0 0 0,0-1 0,0 1 0,0 1 1,0-1-1,0 0 0,1 1 0,-1-1 0,0 1 0,1 0 0,-1 0 0,1 0 1,-1 0-1,1 0 0,0 1 0,0-1 0,0 1 0,0-1 0,1 1 1,-1 0-1,1 0 0,-1-1 0,1 1 0,-1 5 0,1-2 40,0 1 0,0 0 0,1 0 0,0 0-1,0 0 1,1-1 0,0 1 0,0 0 0,1 0 0,-1-1-1,2 1 1,3 9 0,-4-12-133,0-1 0,0 1-1,0-1 1,1 0 0,-1 0 0,1 0 0,-1 0-1,1 0 1,0 0 0,0-1 0,1 0 0,-1 1-1,0-1 1,1 0 0,0-1 0,-1 1-1,1-1 1,0 1 0,0-1 0,-1 0 0,1 0-1,0-1 1,5 1 0,-3-1-121,0 0 0,0 0-1,0-1 1,0 1 0,7-3 0,2-2-100,22-10-1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13035,'3'3'662,"0"1"0,0-1 0,-1 1 1,1-1-1,-1 1 0,0 0 0,0 0 0,0 0 1,0 0-1,1 6 0,1 7 39,4 22-1,-5-21 93,10 81 950,2 10-1027,-13-97-673,1 2 20,0 0 0,0 22 0,-3-36-62,0 0 0,0 1 0,0-1 1,0 0-1,0 0 0,0 1 0,0-1 0,0 0 0,0 0 0,0 1 0,0-1 1,0 0-1,0 0 0,0 1 0,0-1 0,-1 0 0,1 0 0,0 1 1,0-1-1,0 0 0,0 0 0,0 0 0,-1 1 0,1-1 0,0 0 0,0 0 1,0 0-1,-1 0 0,1 1 0,0-1 0,0 0 0,-1 0 0,1 0 1,0 0-1,0 0 0,-1 0 0,1 0 0,0 0 0,-1 0 0,1 0-3,-1 0-1,1 0 1,-1 0-1,0-1 0,1 1 1,-1 0-1,1 0 1,-1-1-1,1 1 0,-1 0 1,1-1-1,-1 1 1,1 0-1,0-1 0,-1 1 1,1-1-1,0 1 1,-1-1-1,1 0 0,-3-4-3,1 0 0,0 0 0,0 0 0,0 0 0,1-1 0,0 1 0,0-1 0,1 1 0,-1-1-1,1 1 1,0-1 0,1 1 0,1-10 0,-1 13 5,0-1 0,0 1 0,0-1 0,1 1 0,-1-1 0,1 1 0,0 0 0,0 0 0,0-1 0,0 1 0,0 1 0,0-1 0,0 0 0,5-2 0,0 0 1,0 1-1,0-1 1,14-3 0,-11 4 9,-1 1 0,0 0 1,1 1-1,18-1 0,-24 2-2,-1 0 0,0 0 0,0 1 0,0 0 0,0-1 0,0 1 1,0 0-1,4 2 0,-5-2 2,0 0 0,-1 0 0,0 0 0,1 1 0,-1-1 0,0 0 0,1 0 0,-1 1 0,0-1 0,0 1 1,0-1-1,0 1 0,0-1 0,0 1 0,-1-1 0,1 3 0,0-2 15,-1 0 1,0 0-1,0 0 0,0-1 0,0 1 1,0 0-1,0 0 0,0 0 0,-1 0 1,1 0-1,-1 0 0,1-1 0,-1 1 1,0 0-1,0 0 0,0-1 0,0 1 1,0 0-1,0-1 0,0 1 0,-2 1 1,-2 2 62,0 0 1,-1 0 0,1 0 0,-9 4-1,4-2 49,0-1-1,-21 8 1,28-12-261,0-1 0,0 0-1,0 0 1,0 0 0,0 0 0,0-1 0,-1 0-1,1 1 1,0-1 0,0 0 0,-1 0 0,1-1 0,0 1-1,0-1 1,-5-1 0,7 2-30,0 0 1,1-1-1,-1 1 1,0-1-1,1 1 1,-1-1-1,0 1 1,1-1-1,-1 0 1,1 1-1,-1-1 1,1 0-1,-1 0 1,-4-11-1190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10 245 11170,'6'17'4593,"6"5"-2200,-4 0-561,0-2-191,-1-5-185,-3-3-704,0-7-304,-4-5-432,0-4-504,-1 3-1888,-1-6 1623</inkml:trace>
  <inkml:trace contextRef="#ctx0" brushRef="#br0" timeOffset="1">0 0 11522,'0'8'4737,"3"0"-2576,1-1-945,1-3-128,1 0-375,2 4-409,5 0-1873,3 2 1185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84 8914,'16'53'4465,"-7"9"-1296,-4 1-1129,4 3 16,-5-4-535,0-6-321,0-13-656,-6-11-240,3-16-192,-1-6-32,-4-11-320,1-4-368,-11-18-1272,3-9-977,-7-20 1737</inkml:trace>
  <inkml:trace contextRef="#ctx0" brushRef="#br0" timeOffset="1">0 0 11050,'32'0'4369,"4"2"-2768,-4 0 135,-3 5-160,-9 1-119,-2 3-417,-5 1-208,-6 4-272,2 1-120,-16 0-152,2 0-48,-8 1-96,-7-2-296,-2-4-928,-3-3-704,8-5 984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9842,'-1'-1'724,"-2"-3"2979,3 13 3019,6 17-5994,-1 1 0,1 51 1,-7 5-146,-1-49-396,6 54 0,-2-75-208,-1-10-196,-2-3-31,-1-5-563,2-10-1067,3-6 756</inkml:trace>
  <inkml:trace contextRef="#ctx0" brushRef="#br0" timeOffset="1">264 349 9106,'11'3'4161,"-3"-2"-1817,0 2-503,-3-2 71,-2 0-400,-5 1-263,1-2-657,0 0-208,-11 1-384,-15 6-544,-32 11-3105,36-18 2537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230 157 6193,'0'48'2637,"1"-47"-2474,-1 0-1,0 0 1,0 0-1,0 0 1,1 0 0,-1-1-1,0 1 1,1 0 0,-1 0-1,1-1 1,-1 1-1,1 0 1,-1-1 0,1 1-1,-1 0 1,1-1 0,0 1-1,-1-1 1,1 1-1,0-1 1,0 1 0,-1-1-1,1 0 1,0 1 0,0-1-1,0 0 1,-1 1-1,1-1 1,0 0 0,0 0-1,0 0 1,0 0 0,0 0-1,-1 0 1,1 0-1,0 0 1,0 0 0,0 0-1,0-1 1,0 1 0,-1 0-1,1-1 1,0 1-1,0 0 1,-1-1 0,1 1-1,0-1 1,0 1 0,-1-1-1,1 1 1,0-2-1,0 0 78,0 0 0,0 0 0,0 0 0,0 0 0,0 0 0,0-1-1,-1 1 1,1 0 0,-1-1 0,1-4 0,-3-25 789,0 23-945,0 1-1,0-1 1,-1 0 0,0 1-1,-1-1 1,0 1 0,0 0 0,-1 0-1,0 0 1,0 1 0,-1 0-1,0 0 1,-8-8 0,9 11-52,1 1 0,-1-1 1,0 1-1,0 0 0,0 0 0,0 0 1,-1 1-1,1 0 0,-9-3 1,10 4 5,-1 1 1,1-1 0,0 1 0,-1 0 0,1 0 0,0 0 0,-1 0 0,1 1-1,0 0 1,-1 0 0,1 0 0,0 0 0,-7 4 0,6-3 3,0 1 0,1 0 0,-1 0 1,1 0-1,0 1 0,0-1 0,0 1 0,0 0 0,1 0 0,0 0 1,0 0-1,0 1 0,0-1 0,0 1 0,1 0 0,0 0 1,-2 8-1,-1 4 33,2 0 0,0 1 1,-1 34-1,4-40-37,0 0 0,1 0 0,0 0 0,4 16 0,-4-22-28,0-1 1,1 1-1,0-1 1,1 1-1,-1-1 0,1 0 1,0 0-1,0 0 1,0 0-1,1 0 0,5 5 1,-7-9-12,0 1 0,0 0 0,0-1-1,0 0 1,0 1 0,1-1 0,-1 0 0,1 0 0,-1 0 0,1 0 0,-1-1 0,1 1-1,-1-1 1,1 1 0,-1-1 0,1 0 0,0 0 0,-1 0 0,1-1 0,-1 1-1,1 0 1,0-1 0,-1 0 0,1 0 0,-1 1 0,5-4 0,2 0-10,-1-1 0,0 0 0,0-1 1,-1 0-1,14-13 0,-9 6 6,0 0 0,-1 0 0,-1-1-1,12-18 1,-18 24 13,-1 1-1,1-1 1,-1 0-1,0 0 1,-1 0 0,1 0-1,-2 0 1,1 0-1,-1-1 1,0-13 0,-1 21 6,0 0 0,0 1 0,0-1 0,0 1 0,0-1 0,0 0 0,0 1 0,0-1 0,0 1 0,0-1 0,-1 1 0,1-1 0,0 0 0,0 1 0,0-1 0,-1 1 0,1-1 0,0 1 0,-1-1 0,1 1 0,0-1 0,-1 1 0,1-1 0,-1 1 0,1 0 0,-1-1 0,1 1 0,-1 0 0,1-1 1,-2 1-1,2 0 16,-1 0 1,0 0 0,0 1-1,1-1 1,-1 1 0,0-1-1,1 0 1,-1 1 0,1-1-1,-1 1 1,0 0-1,1-1 1,-1 1 0,1-1-1,0 1 1,-1 0 0,1-1-1,-1 1 1,1 0 0,0 0-1,0-1 1,-1 1 0,1 0-1,0 1 1,-1 2 6,0 1-1,0 0 1,1-1 0,0 1-1,0 0 1,0-1 0,0 1-1,1-1 1,1 8 0,2 5 45,9 20 1,-12-34-74,8 22 147,18 36-1,-23-54-155,0 0 1,1-1-1,-1 1 0,1-1 0,0 0 0,1 0 0,-1-1 0,1 0 1,12 9-1,-16-13-118,-1-1 0,0 1 0,1 0 0,-1 0 0,1-1 1,0 1-1,-1-1 0,1 1 0,-1-1 0,1 0 0,0 0 1,-1 0-1,4 0 0,-4 0-139,0 0 0,0 0 1,0-1-1,0 1 0,0 0 1,0-1-1,0 1 0,0-1 0,-1 1 1,1-1-1,0 0 0,0 1 1,-1-1-1,1 0 0,1 0 0,4-11-1807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221 148 10754,'1'-1'413,"0"0"1,0 0-1,0 0 0,0 0 0,-1 0 0,1 0 0,0 0 0,-1-1 1,1 1-1,-1 0 0,1 0 0,-1-1 0,0 1 0,0 0 1,1-3-1,-1 1-123,-1 1 0,1 0 0,0-1 0,-1 1 1,1-1-1,-1 1 0,0 0 0,-1-3 0,-1-2-34,-1 1-1,0-1 1,0 1 0,0 0-1,-7-6 1,5 6-144,-1 0 1,0 0 0,0 0-1,0 1 1,-1 0-1,0 1 1,0-1-1,-15-5 1,19 9-71,0 0 1,-1 0-1,1 0 0,-1 0 1,1 0-1,-1 1 1,0 0-1,-7 1 0,9-1-16,1 1 0,-1 0-1,0-1 1,0 1 0,0 1-1,1-1 1,-1 0-1,0 1 1,1-1 0,-1 1-1,1 0 1,0-1 0,-1 1-1,-1 3 1,1-1-4,0-1 0,1 1 0,-1-1 0,1 1-1,0 0 1,0 0 0,1 0 0,-1 0 0,1 0 0,0 0 0,0 1 0,0-1 0,1 0 0,-1 1-1,1-1 1,0 0 0,1 6 0,-1-7-16,1 0 0,-1 0 0,1 0 0,0 0 0,0 0-1,0 0 1,0 0 0,1 0 0,-1 0 0,1-1 0,0 1 0,0-1 0,0 1 0,0-1 0,0 0-1,0 0 1,0 0 0,1 0 0,-1 0 0,1 0 0,0 0 0,-1-1 0,1 0 0,5 2-1,-3-1 2,0 0-1,1-1 0,-1 0 0,1 0 1,-1-1-1,1 0 0,-1 0 0,1 0 0,-1 0 1,1-1-1,-1 0 0,1 0 0,-1-1 1,0 1-1,0-1 0,1 0 0,-1 0 0,-1-1 1,1 0-1,0 0 0,-1 0 0,1 0 1,6-7-1,-11 10-21,0-1 0,1 1 0,-1 0 0,0 0 0,0 0 0,0 0 0,0-1 0,1 1 0,-1 0 0,0 0 0,0 0 0,1 0 0,-1 0 0,0 0 0,0 0 0,1 0 0,-1 0 0,0 0 0,0 0 0,0-1 0,1 1 0,-1 0 0,0 1 0,0-1 0,1 0 0,-1 0 0,0 0 0,0 0 0,1 0 0,-1 0 0,0 0 0,0 0 1,1 0-1,-1 0 0,0 1 0,0-1 0,0 0 0,0 0 0,1 0 0,-1 0 0,0 1 0,0-1 0,0 0 0,0 0 0,1 0 0,-1 1 0,0-1 0,0 0 0,0 0 0,0 0 0,0 1 0,0-1 0,0 0 0,0 0 0,0 1 0,0-1 0,0 0 0,0 1 0,1 0-391,0 2-175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8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0 418 13563,'15'1'1614,"-1"2"-1,17 4 1,-30-7-1505,0 0 1,0 1-1,-1-1 1,1 0-1,0 1 1,-1-1-1,1 1 1,0-1-1,-1 1 1,1 0-1,0-1 1,-1 1-1,1 0 1,-1-1-1,1 1 1,-1 0-1,0-1 1,1 1-1,-1 0 1,0 0-1,1 0 0,-1-1 1,0 1-1,0 1 1,0 1 247,0 0-1,0 0 1,0 0-1,0 0 1,-2 3 0,1 2 520,1 1-42,-1-4 74,-2-19-735,-9-45-186,-5-36-72,14 80-86,1 0-1,1 0 0,0-26 0,1 41 120,0 0-1,0-1 1,0 1 0,0-1-1,0 1 1,0-1-1,0 1 1,0-1-1,0 1 1,0 0-1,0-1 1,0 1 0,1-1-1,-1 1 1,0-1-1,0 1 1,0 0-1,1-1 1,-1 1-1,0 0 1,1-1-1,-1 1 1,0 0 0,1-1-1,-1 1 1,0 0-1,1 0 1,-1-1-1,0 1 1,1 0-1,-1 0 1,1 0-1,-1-1 1,0 1 0,1 0-1,-1 0 1,1 0-1,-1 0 1,1 0-1,-1 0 1,1 0-1,-1 0 1,0 0-1,1 0 1,-1 0 0,1 0-1,-1 0 1,1 0-1,-1 1 1,1-1-1,-1 0 1,0 0-1,1 0 1,-1 1-1,0-1 1,1 0 0,-1 1-1,1 0 1,2 1-655,1 0 1,-1 1 0,0 0 0,0 0 0,3 3 0,8 14-1187</inkml:trace>
  <inkml:trace contextRef="#ctx0" brushRef="#br0" timeOffset="1">269 0 11602,'-17'24'5258,"13"8"-2098,3 11-1335,-1 3-785,-2 6-248,8-3-440,4-9-144,7-4-136,2-7-32,-4-10-312,3-4-520,-5-11-1665,-2-7 1577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11963,'-4'6'4865,"6"2"-2377,6 2-800,-2-2-311,7 1-121,-5-5-664,7 3-272,11-7-248,0-3-504,12-4-3313,2-1 2697</inkml:trace>
  <inkml:trace contextRef="#ctx0" brushRef="#br0" timeOffset="1">352 94 10170,'1'40'5297,"1"2"-728,0 1-2968,1-4-145,2-7-624,1-11-344,2-15-528,1-7-568,-1-23 2665,0-5-1737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79 8458,'-10'8'4737,"9"1"-96,1 2-2289,3 0-735,3 1-249,1-3-560,5 2-344,3-11-752,3-2-784,9-12 704</inkml:trace>
  <inkml:trace contextRef="#ctx0" brushRef="#br0" timeOffset="1">329 1 11747,'-4'41'5249,"4"5"-2609,0 10-639,-8 0-241,9 1-640,-1-6-392,5-15-512,2-3-112,8-16-176,3-3-344,-4-14-1144,2-7 3352,2-4-1760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4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12339,'11'12'4841,"1"-1"-2753,3-3-776,9 0-247,-6-5-121,8-9-568,-1-4-224,7-4-1232,1-2-1041,3 4 1313</inkml:trace>
  <inkml:trace contextRef="#ctx0" brushRef="#br0" timeOffset="1">352 192 10474,'16'7'4377,"1"-9"-2672,2-4 15,-3-13-624,-2-2-288,-3-8-400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0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64 399 10242,'3'0'627,"0"-1"-1,-1 1 1,1-1 0,0 0-1,-1 0 1,1 0 0,3-2-1,-3 1-348,0 0 0,0 0 0,0 0 0,-1-1 0,4-2 0,0-2 32,0-1-1,-1 0 1,8-14-1,-1 0 98,-1 0 0,-1-1-1,8-27 1,-15 39-338,0-1-1,-1 1 1,0-1 0,-1 1 0,0-1-1,-1 0 1,0 0 0,-1 1-1,-3-14 1,3 21-56,0-1 0,0 0 0,-1 0 0,0 1 0,0-1 0,0 1 0,-1-1 0,1 1 0,-1 0 0,0 0 0,0 0 0,-1 1 0,1-1 0,-7-5 0,7 7-5,0 1 1,0-1-1,0 0 1,0 1-1,0 0 1,0-1-1,-1 1 1,1 1-1,0-1 1,-1 0-1,1 1 0,0 0 1,-1 0-1,1 0 1,-1 0-1,1 0 1,0 1-1,-1-1 1,1 1-1,0 0 1,-1 0-1,-5 3 0,4-2 7,0 1 0,0 0 0,1 0-1,-1 1 1,1-1 0,0 1 0,-1 0-1,2 0 1,-1 1 0,0-1-1,1 1 1,0 0 0,0-1 0,0 2-1,1-1 1,-1 0 0,1 0 0,1 1-1,-1-1 1,1 1 0,0-1-1,0 1 1,0 7 0,1-1 90,1 0 0,1-1 1,-1 1-1,2 0 0,0-1 0,0 0 1,9 20-1,41 71 947,42 37 182,-22-34-532,-71-102-676,-1-1 0,1 0 0,-1 1 0,0 0 0,0-1 0,0 1 0,0 0 0,0-1 0,-1 1 0,1 0 0,-1 0 0,0 0 0,0 4 0,0-5-11,0-1-1,-1 1 1,1 0 0,-1-1-1,0 1 1,1 0-1,-1-1 1,0 1 0,0-1-1,0 1 1,0-1 0,0 0-1,0 1 1,0-1-1,-1 0 1,1 0 0,0 0-1,-1 0 1,1 0-1,-1 0 1,1 0 0,-3 1-1,-3 1-64,-1-1 1,0 0-1,1 0 0,-1 0 1,0-1-1,0 0 0,0 0 1,-9-1-1,-9-2-1346,-28-4 1,48 5 980,0 0-1,1 0 1,-1 0-1,0-1 1,-7-3 0,8 2 170,0 0 0,1-1 0,-1 1 0,1-1 0,-5-5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0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10906,'5'2'620,"-1"0"-1,0 1 0,0-1 0,0 1 1,0 0-1,0 0 0,-1 0 0,0 1 1,1-1-1,-1 1 0,0 0 0,3 6 1,-3-6-360,0 1 0,-1 0 0,0-1 1,0 1-1,-1 0 0,1 0 0,-1 0 1,0 0-1,0 0 0,-1 1 0,1-1 0,-1 0 1,0 0-1,-1 0 0,1 0 0,-1 1 1,0-1-1,-3 7 0,1-5-24,2-5-156,0 0 0,1 0 0,-1 0 1,0-1-1,1 1 0,0 0 0,-1 0 0,1 3 1,-1-35-38,2-34-93,0 54 29,1 1-1,-1-1 1,2 1 0,4-15-1,-4 18-301,1 0-1,-1 0 0,1 0 1,0 1-1,1 0 1,-1 0-1,1 0 0,0 0 1,0 1-1,1 0 0,9-6 1,2 2-727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1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70 7474,'4'1'774,"1"-1"221,-1 1-1,1-1 1,7-1-1,-11 1-904,-1 0 0,1 0 0,-1 0 0,0 0-1,1 0 1,-1 0 0,0 0 0,1 0-1,-1 0 1,0 0 0,1-1 0,-1 1-1,0 0 1,1 0 0,-1 0 0,0 0 0,1-1-1,-1 1 1,0 0 0,1 0 0,-1-1-1,0 1 1,0 0 0,1-1 0,-1 1-1,0 0 1,0-1 0,0 1 0,0 0 0,1-1-1,-1 1 1,0 0 0,0-1 0,0 1-1,0 0 1,0-1 0,0 1 0,0-1-1,0 1 1,0 0 0,0-1 0,0 1 0,0 0-1,0-1 1,0 1 0,0-1 0,-1 1-1,1 0 1,0-1 0,0 1 0,0 0-1,-1-1 1,1 1 0,0 0 0,0 0 0,-1-1-1,1 1 1,-4-5 205,1 1 0,-1-1 0,0 1 0,-1 0-1,1 1 1,-1-1 0,1 1 0,-1 0 0,0 0 0,-6-2 0,6 2-196,0 1-1,1 1 1,-1-1 0,0 1 0,-1 0-1,1 0 1,0 0 0,0 0 0,0 1-1,0 0 1,-9 1 0,11 0-57,0 0 0,1 0 0,-1 0 0,0 1 0,1-1 0,-1 1 0,1 0 0,-1-1 0,1 1-1,0 0 1,0 0 0,0 1 0,0-1 0,0 0 0,0 1 0,1-1 0,-1 1 0,1-1 0,0 1 0,-1 0 0,1 0 0,-1 4 0,1-2 6,-1 0-1,1 0 1,0-1 0,1 1 0,-1 0-1,1 0 1,0 0 0,0 0 0,1 0 0,-1 0-1,1-1 1,0 1 0,2 6 0,-2-9-34,0-1 1,0 1 0,0 0-1,0 0 1,0-1-1,0 1 1,0-1 0,1 1-1,-1-1 1,0 0-1,1 1 1,0-1 0,-1 0-1,1 0 1,0 0-1,2 1 1,-1-1-5,0 0 0,-1 0-1,1-1 1,0 1 0,0-1 0,-1 0-1,1 0 1,0 0 0,0 0 0,4-2 0,1 0-4,0 0 0,-1-1 0,1 0 0,-1 0 1,0 0-1,0-1 0,9-7 0,-4 2 8,0-1 0,-1 0 0,16-19 0,-24 26-7,-1 0-1,1 1 1,-1 0-1,1-1 1,0 1-1,0 0 1,4-2-1,-6 3-4,-1 1-1,1 0 1,0-1-1,-1 1 1,1 0-1,0-1 1,0 1-1,-1 0 1,1 0-1,0 0 1,0 0-1,-1 0 1,1 0-1,0 0 1,0 0-1,-1 0 1,1 0-1,0 0 1,0 0-1,0 0 1,-1 1-1,1-1 1,0 0-1,-1 1 1,1-1-1,0 0 1,-1 1-1,1-1 1,0 1-1,-1-1 1,1 1-1,-1-1 1,1 1-1,-1 0 1,1-1-1,-1 1 1,1-1-1,0 2 1,7 26-99,-7-25-352,-1 1 0,1-1 0,0 0 0,0 1 0,1-1 0,-1 0-1,1 0 1,-1 0 0,5 5 0,-5-6-1139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1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9634,'8'23'4425,"-1"18"-1704,0 10-105,-1 17-487,2 6-361,3-1-776,0-3-296,2-17-408,-1-13-112,-3-19-104,-1-9-264,-8-15-696,-6-10-488,-4-19-1537,-3-5-679,-3-14 2239</inkml:trace>
  <inkml:trace contextRef="#ctx0" brushRef="#br0" timeOffset="1">39 4 9754,'24'-4'4473,"5"7"-1792,-3 5-385,-2 4-488,-5 4-111,-5 4-329,-6-2-208,-8 4-407,-4-2-177,-11-2-296,-3 0-112,-5-5-232,-4-8-344,7-6-761,3-4-519,8-15 3240,10 1-1568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1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12579,'5'12'1407,"1"-1"0,-1 1 1,-1 0-1,3 14 1,-4-10-219,0 0 1,1 28-1,-4-17-466,-2-1 0,0 1-1,-11 45 1,53-144-1525,-35 63 704,0 1-1,1 0 1,0 0 0,12-13-1,-16 20 99,0-1 1,-1 1-1,1-1 1,0 1-1,0 0 0,0 0 1,0 0-1,0 0 1,0 0-1,0 0 0,0 0 1,0 1-1,1-1 1,-1 1-1,0-1 0,0 1 1,0 0-1,1 0 0,-1 0 1,0 0-1,1 0 1,-1 1-1,0-1 0,0 1 1,0-1-1,0 1 1,3 1-1,-2 0 40,0 0-1,0 0 1,-1 0 0,1 0 0,-1 0-1,1 0 1,-1 0 0,0 1-1,0-1 1,0 1 0,0 0 0,2 5-1,0 1 208,0 2-1,4 13 1,-3-10-23,-4-10-193,7 28 345,-8-30-521,1 0 1,-1-1-1,0 1 1,0 0-1,0-1 1,0 1-1,0 0 1,0 0-1,-1-1 1,1 1-1,0 0 1,-1-1-1,0 1 1,1 0-1,-1-1 1,-1 3 0,-9 5-690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12091,'-3'8'5697,"-6"3"-4281,2-2-606,-1 3-273,1 1 0,0 0 0,1 1 0,-9 27 0,12-31-434,1 1-1,0-1 1,0 1 0,1-1 0,1 1 0,0-1-1,2 21 1,2-13 22,0 0 1,1 0-1,10 26 1,-11-35-103,0 0 0,1-1 0,0 1-1,0-1 1,1 0 0,0 0 0,0-1 0,10 9 0,-14-14-23,0 0-1,0-1 1,0 1-1,1-1 1,-1 1 0,0-1-1,1 0 1,-1 0-1,1 0 1,-1-1-1,1 1 1,0 0-1,-1-1 1,1 0-1,0 0 1,4 0 0,-3 0-6,-1-1 0,0 0 1,0 0-1,0 0 0,0 0 1,0 0-1,0-1 0,0 1 1,0-1-1,0 0 0,-1 0 1,1 0-1,3-3 0,-1 0 1,0-1 0,-1 0 0,0 0-1,1 0 1,-2 0 0,1-1-1,-1 0 1,0 1 0,0-1 0,-1 0-1,0 0 1,0-1 0,-1 1-1,0 0 1,0-1 0,-1 1-1,0 0 1,0-1 0,0 1 0,-4-14-1,2 9 25,-1 1-1,0 1 0,-1-1 0,0 0 1,-1 1-1,0 0 0,0 0 1,-1 0-1,-1 1 0,0 0 1,0 0-1,-16-15 0,19 21 0,1 1 0,-1-1 1,0 1-1,0-1 0,0 1 0,-1 0 0,1 1 0,0-1 0,-1 1 1,1 0-1,-1 0 0,0 0 0,1 1 0,-1 0 0,1-1 0,-1 2 1,0-1-1,1 0 0,-1 1 0,1 0 0,-1 0 0,1 0 1,-1 1-1,1 0 0,-6 2 0,5-1-115,0-1 1,0 1-1,1 0 0,-1 0 0,1 1 1,0-1-1,0 1 0,0 0 1,0 0-1,0 0 0,1 1 0,0-1 1,0 1-1,0 0 0,1 0 1,0 0-1,-1 0 0,2 0 1,-1 1-1,-1 8 0,3 1-1845,4-5 674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75 234 6297,'-3'-1'968,"0"-1"0,-1 0 0,1 0 0,-1 1 1,1 0-1,-8-2 0,10 3-788,-1 0 0,1 0 0,0 0 0,0 0 0,0 0 0,0 0 0,-1 0 0,1 0 0,0 1 0,0-1 0,0 1 1,0-1-1,0 0 0,0 1 0,0 0 0,0-1 0,0 1 0,0 0 0,0-1 0,0 1 0,0 0 0,0 0 0,0 0 1,1 0-1,-1 0 0,0 0 0,0 1 0,-1 3 49,-1 0 0,2-1 0,-1 1 1,0 0-1,1 0 0,0 0 0,0 0 1,0 0-1,1 0 0,0 0 0,0 0 0,0 0 1,1 0-1,-1 0 0,1 0 0,3 9 0,-3-10-185,1 0-1,-1 1 0,1-1 0,0-1 0,1 1 0,-1 0 1,1 0-1,-1-1 0,1 0 0,0 1 0,0-1 0,1 0 0,-1 0 1,1-1-1,-1 1 0,1-1 0,0 0 0,0 0 0,7 3 1,-5-3-30,0-1 1,1 0-1,0 0 1,-1-1-1,1 1 1,-1-1-1,1-1 1,0 1-1,-1-1 1,1 0-1,-1-1 1,0 1-1,1-1 1,10-5-1,-11 4-8,1-1 0,-1 1-1,1-1 1,-1 0 0,0-1 0,-1 1-1,1-1 1,-1-1 0,0 1-1,0-1 1,0 1 0,7-14 0,-11 16 0,1-1 1,-1 0 0,0 1-1,0-1 1,0 0 0,0 0-1,-1 0 1,1 0-1,-1 1 1,0-1 0,-1 0-1,1 0 1,0 0 0,-1 0-1,0 0 1,0 1 0,0-1-1,-1 0 1,1 1 0,-4-7-1,-1 0 24,0 0-1,-1 1 1,0-1-1,-1 2 0,-14-15 1,17 19-15,0-1 1,0 1 0,0 0-1,-1 0 1,1 1 0,-1-1-1,0 1 1,0 0-1,0 1 1,-13-4 0,18 6-22,0 0 0,0-1 1,0 1-1,1 0 0,-1 0 1,0 0-1,0 0 0,0 0 1,0 0-1,0 0 0,0 0 1,0 1-1,1-1 0,-1 0 1,0 0-1,0 1 0,0-1 1,-1 1-1,2 0-39,-1 0-1,1 0 1,-1-1-1,1 1 1,0 0-1,-1 0 1,1 0-1,0 0 1,0 0-1,-1-1 1,1 1-1,0 0 1,0 0-1,0 0 1,0 0-1,0 0 1,0 0-1,1 0 1,-1 0-1,0-1 1,1 2-1,7 22-946,10 8 353</inkml:trace>
  <inkml:trace contextRef="#ctx0" brushRef="#br0" timeOffset="1">845 92 12955,'-4'0'899,"-1"0"0,0 0 0,0 1 1,1 0-1,-1-1 0,1 2 0,-8 1 0,7-1-436,0 1 0,0-1 1,0 0-1,1 1 0,0 0 0,-8 7 0,9-8-387,1 0-1,0 0 1,0 1 0,0-1-1,0 0 1,0 1-1,1 0 1,-1-1 0,1 1-1,-1 0 1,1 0 0,0 0-1,0 0 1,1 0 0,-1 0-1,0 0 1,1 0 0,0 0-1,0 0 1,0 0 0,0 0-1,0 0 1,1 0 0,-1 0-1,1 0 1,0 0-1,1 4 1,0-3-63,0 0-1,0 0 1,0-1 0,1 1-1,-1-1 1,1 1 0,0-1 0,0 0-1,0 0 1,0 0 0,1-1-1,3 4 1,-1-3-6,-1-1 0,0 1 0,1-1 0,-1 0 0,1 0 0,0-1 0,0 0 1,6 1-1,-2-1-5,0-1 0,0 0 0,0 0 0,0-2 0,0 1 0,0-1 0,0 0 0,0-1 0,-1 0 0,12-5 0,-13 3-2,1 0 1,-1 0 0,1-1-1,-2 0 1,1-1-1,-1 1 1,0-1 0,8-11-1,-11 14 2,-1 0 0,0-1 1,0 0-1,0 1 0,-1-1 0,1 0 0,-1-1 0,0 1 0,-1 0 0,1-1 0,-1 1 1,0-1-1,0 1 0,-1-1 0,0 1 0,0-7 0,-1 9 3,0-1 0,0 1 0,0-1 0,-1 1 0,1 0 0,-1 0 0,0 0 0,0 0 0,0 0 0,0 0 0,0 0 0,-1 1 0,1-1 0,-1 1 0,0 0 0,0 0 0,0 0 0,0 0-1,0 0 1,-4-1 0,-8-4 23,0 1-1,-31-9 1,43 14-25,-1 0-21,1 0 1,-1 1 0,0-1 0,1 0 0,-1 1-1,1 0 1,-1 0 0,0 0 0,1 0-1,-1 1 1,0-1 0,1 1 0,-1 0 0,1 0-1,-1 0 1,1 1 0,0-1 0,-1 1 0,1 0-1,-4 3 1,5-4-105,0 1 0,1 0 0,-1 0 0,0 0 0,1 0 0,0 0 0,-1 0 0,1 1 0,0-1 0,0 0 0,0 1 0,0-1 0,1 0 0,-1 1 0,1-1 0,0 1 0,-1-1 0,1 4 0,2 24-695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2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62 10418,'0'0'112,"0"0"0,1 0 0,-1 0 0,0 0 0,0 0 0,0-1 0,0 1 0,0 0 0,0 0 0,0 0-1,0 0 1,0 0 0,0 0 0,0 0 0,0 0 0,0-1 0,0 1 0,0 0 0,1 0 0,-1 0 0,0 0 0,0 0 0,0 0 0,0 0 0,0-1-1,0 1 1,0 0 0,-1 0 0,1 0 0,0 0 0,0 0 0,0 0 0,0-1 0,0 1 0,0 0 0,0 0 0,0 0 0,0 0 0,0 0-1,0 0 1,0 0 0,0 0 0,0 0 0,-1-1 0,1 1 0,0 0 0,0 0 0,0 0 0,0 0 0,0 0 0,0 0 0,0 0 0,0 0 0,-1 0-1,1 0 1,-11 2 2586,-13 9-493,18-7-1921,0 1 1,1 0 0,-1 0 0,1 0-1,0 1 1,1 0 0,-1 0 0,1 0-1,1 0 1,-7 14 0,8-16-228,0 1 1,1 0-1,-1-1 1,1 1-1,0 0 1,0-1-1,1 1 0,-1 0 1,1 0-1,0 0 1,1 0-1,-1-1 1,1 1-1,0 0 1,0 0-1,0-1 0,4 9 1,-3-10-50,0 0 1,0 0 0,0 0-1,0-1 1,0 1-1,1-1 1,-1 1 0,1-1-1,0 0 1,-1 0-1,1 0 1,0 0 0,0-1-1,1 1 1,-1-1-1,0 0 1,0 0 0,1 0-1,-1 0 1,0-1-1,1 1 1,-1-1-1,6 0 1,-3 0-9,0 0 1,0-1-1,-1 0 1,1 0-1,0 0 1,-1-1-1,1 1 0,-1-2 1,0 1-1,0 0 1,1-1-1,-1 0 0,8-7 1,-7 5 0,0 0 0,0-1 0,-1 0 0,0-1 0,0 1 0,7-13 0,-9 14 2,-1 0 0,0 0-1,-1 0 1,1 0 0,-1 0 0,0 0-1,0 0 1,0 0 0,-1-1-1,0 1 1,-1-10 0,0 7 7,-1 0 0,-1 1 0,1-1 0,-1 1 0,-1-1 0,1 1 0,-1 1 0,0-1 0,-1 0 0,0 1 0,0 0 0,0 0 1,-1 0-1,-10-8 0,14 13-19,0 0 0,0-1 0,0 1 0,0 0 0,0 0 0,0 0 0,0 0 0,-1 1 0,1-1 0,0 0 0,-1 1 0,1 0 0,0 0 0,-1 0 1,1 0-1,0 0 0,-1 0 0,1 0 0,0 1 0,-1-1 0,1 1 0,0-1 0,-1 1 0,-2 2 0,3-2-108,-1 1-1,1 0 1,-1 0-1,1 0 0,0 0 1,0 1-1,0-1 1,0 0-1,0 1 1,1-1-1,-1 1 1,1 0-1,-1 0 1,1 0-1,0-1 1,0 1-1,0 0 1,0 4-1,0 1-143,1 1-1,0 12 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3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88 110 10026,'0'-1'281,"0"1"-1,0 0 1,0-1 0,0 1 0,0 0-1,0-1 1,-1 1 0,1 0-1,0 0 1,0-1 0,0 1-1,0 0 1,-1-1 0,1 1-1,0 0 1,0 0 0,0-1-1,-1 1 1,1 0 0,0 0-1,-1 0 1,1-1 0,0 1-1,0 0 1,-1 0 0,-11-3 2776,-10 4-1340,20-1-1610,-1 1 1,1 0-1,-1-1 1,1 1-1,0 0 1,0 0-1,0 0 1,-1 1-1,1-1 0,0 1 1,1-1-1,-1 1 1,0-1-1,0 1 1,1 0-1,-1 0 1,1 0-1,-1 0 0,1 0 1,0 0-1,0 0 1,0 1-1,0-1 1,0 0-1,0 3 1,0-2-78,0 0 0,0 0 0,1 1 1,0-1-1,0 0 0,0 0 0,0 1 1,0-1-1,0 0 0,1 0 0,0 1 1,-1-1-1,1 0 0,0 0 0,1 0 1,-1 0-1,4 5 0,-2-4-19,-1-1-1,1 0 1,1 1 0,-1-1-1,0 0 1,1-1-1,-1 1 1,1-1 0,0 0-1,0 1 1,7 1-1,-7-3-8,-1 0 0,0 0 0,0 0 0,0-1 0,1 1 0,-1-1 0,0 0 0,0 0 0,1 0 0,-1-1 0,0 1 0,0-1-1,1 0 1,-1 1 0,0-2 0,5-1 0,3-3 0,-1 0-1,0 0 1,0-2 0,11-9-1,31-39-21,-50 55 22,0-1 0,-1 0 0,1 0 0,-1 0 0,0 0 0,1 0 0,-1 0 0,0 0-1,0 0 1,0-1 0,-1 1 0,1 0 0,0-1 0,-1 1 0,0-1 0,1 1 0,-1 0 0,0-1 0,0 1 0,0-1-1,-1 1 1,1 0 0,-1-1 0,1 1 0,-1-1 0,0 1 0,0 0 0,0 0 0,0 0 0,0-1 0,0 1 0,0 0 0,-4-3-1,1 0 19,-1-1-1,0 1 0,0 0 0,0 1 0,0-1 1,-1 1-1,0 0 0,0 0 0,0 1 1,0 0-1,-1 0 0,-9-3 0,12 5-37,-1 0-1,1 0 1,0 0-1,-1 1 1,1-1-1,-1 1 1,1 0-1,-1 1 1,1-1-1,0 1 1,-1-1-1,1 2 1,0-1-1,-1 0 1,1 1-1,0-1 1,0 1-1,0 1 1,0-1-1,-5 5 1,2-2-413,0 2-1,1-1 1,0 0 0,0 1 0,-4 9 0,-8 16-608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3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110 115 7754,'1'-1'373,"-1"0"1,1 0-1,-1 0 1,1 0-1,-1-1 1,1 1 0,-1 0-1,0 0 1,1-1-1,-1 1 1,0 0-1,0 0 1,0-1 0,0 1-1,0 0 1,0-1-1,0 1 1,-1 0-1,1-1 1,0 1 0,-1 0-1,1 0 1,-1 0-1,1-1 1,-1 1-1,0 0 1,1 0 0,-3-2-1,2 2-231,0 1 1,0-1-1,0 0 1,0 0-1,0 1 0,-1-1 1,1 0-1,0 1 1,-1-1-1,1 1 0,0 0 1,-1-1-1,1 1 1,0 0-1,-1 0 0,1 0 1,-1 0-1,1 0 1,0 0-1,-1 0 0,1 1 1,0-1-1,-1 0 1,1 1-1,0-1 0,-1 1 1,0 0-1,-2 2-17,0-1 0,0 1 0,0 0-1,1 0 1,0 0 0,-1 0 0,1 1 0,0-1 0,0 1-1,-3 7 1,1-3-30,1 0-1,0 0 1,0 1-1,-2 12 1,4-16-66,1 1 0,0 0-1,0 0 1,0 0 0,1 0 0,0-1 0,1 12 0,0-15-25,-1 0 0,1 0 0,-1 0 0,1 0-1,0 0 1,0 0 0,0 0 0,0 0 0,0 0 0,0 0 0,0-1 0,1 1 0,-1 0 0,0-1 0,1 1 0,0-1 0,-1 0 0,1 1 0,0-1 0,0 0 0,-1 0-1,1 0 1,0 0 0,3 0 0,-3 0-3,1 0-1,0 0 1,-1-1-1,1 1 1,0-1 0,0 1-1,-1-1 1,1 0-1,0 0 1,0-1-1,-1 1 1,1-1-1,0 1 1,-1-1-1,1 0 1,0 0 0,-1 0-1,1 0 1,-1 0-1,1-1 1,-1 1-1,0-1 1,0 1-1,0-1 1,1 0-1,1-3 1,3-3-2,-1-1-1,0-1 1,0 1-1,-1-1 1,5-13 0,0 3 4,-6 11 1,0 1 1,-1-1 0,4-11 0,-6 15 1,0 0 0,-1 0 0,0 1 0,1-1 0,-1 0 0,-1 0 0,1 0 0,-2-7 0,1 9 2,0-1 0,-1 0 0,1 1-1,-1-1 1,0 1 0,0-1 0,0 1 0,0 0 0,-1 0 0,-4-5-1,5 6-1,0 0-1,0 0 1,0 0 0,0 1-1,-1-1 1,1 1-1,-1-1 1,1 1-1,-1 0 1,1 0-1,-1 0 1,0 0-1,1 1 1,-1-1-1,-4 0 1,3 1-36,0 1 1,1-1-1,-1 1 1,1-1 0,-1 1-1,1 0 1,0 0-1,-1 1 1,1-1-1,0 1 1,0-1-1,0 1 1,0 0 0,0 0-1,0 1 1,0-1-1,1 1 1,-1-1-1,1 1 1,0 0 0,0 0-1,0 0 1,0 0-1,0 0 1,1 0-1,-1 0 1,1 1-1,0-1 1,0 0 0,0 1-1,1-1 1,-1 1-1,1-1 1,0 1-1,-1 0 1,2-1 0,-1 1-1,0-1 1,1 1-1,1 6 1,1-1 28,1 0 0,6 12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4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66 13659,'-3'1'788,"0"0"0,0 0 0,0 0-1,0 0 1,1 0 0,-1 1 0,-5 3 0,4-2-324,0 0-1,1 0 1,-1 1 0,-3 5-1,1-1-132,1 0 0,1-1 0,-1 2 0,-5 15-1,8-19-231,1 1 0,0-1 0,0 1-1,0-1 1,0 1 0,1-1-1,0 1 1,0 0 0,0-1-1,1 1 1,2 8 0,-2-10-76,0-1 0,0 1 1,1 0-1,-1-1 0,1 1 0,0-1 1,0 0-1,0 1 0,0-1 0,1 0 1,-1 0-1,1 0 0,0-1 0,0 1 1,0-1-1,0 0 0,4 3 0,-4-4-21,-1 0 0,1 0 0,0 0 0,0 0 0,0 0 0,0-1 0,0 1 0,0-1 0,0 0 0,0 0 0,0 0 0,0 0 0,0-1 0,0 1-1,0-1 1,0 1 0,0-1 0,0 0 0,0-1 0,0 1 0,-1 0 0,1-1 0,-1 1 0,5-4 0,-1 0 0,0 0 1,0-1-1,-1 1 1,0-1-1,0 0 1,0 0-1,-1-1 1,6-10-1,-6 10 2,-1-1 1,0 0-1,-1 0 0,0 0 0,0 0 0,2-16 0,-4 19 4,0 0 0,0 0 0,0 0 0,-1 0 0,1 0 0,-1 0 0,-1 0 0,1 0 0,0 1 0,-1-1 0,0 0 1,-5-8-1,1 6 5,1 1 0,-1 0 0,0 0 0,0 0 1,0 1-1,-1 0 0,0 0 0,0 0 1,0 1-1,-1 0 0,0 1 0,1 0 1,-16-4-1,21 6-9,0 1 0,0-1 0,0 1 0,0 0 0,0 0 0,0 0 0,0 0 0,0 0 0,0 1 0,0-1 1,-2 1-1,3 0-29,0-1 0,0 1 1,0-1-1,0 1 0,0-1 1,0 1-1,0 0 0,0 0 1,1-1-1,-1 1 0,0 0 1,0 0-1,1 0 0,-1 0 1,0 1-1,0 1-97,0 0 0,0 1 0,0-1 1,0 0-1,1 0 0,0 1 0,-1-1 0,1 0 0,0 1 0,1-1 0,0 7 0,9 27-495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4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95 272 9858,'-2'1'986,"-1"0"-1,0 0 1,0 0-1,0 1 1,1-1 0,-1 1-1,1-1 1,-5 4-1,4-1-444,0-1 0,0 0 0,0 0-1,0 1 1,-4 7 0,6-8-425,-1 0-1,0 0 1,1 0 0,0 1 0,0-1 0,0 0-1,0 1 1,0-1 0,1 1 0,-1-1 0,1 1-1,0-1 1,0 1 0,1 0 0,-1-1 0,1 1-1,0 3 1,1-3-93,0-1 0,0 1 0,0-1 0,0 1 1,0-1-1,1 0 0,-1 0 0,1 0 0,0 0 0,0 0 0,0-1 0,0 0 0,1 1 0,-1-1 0,1 0 1,-1 0-1,1-1 0,0 1 0,-1-1 0,1 0 0,0 0 0,0 0 0,0 0 0,0-1 0,0 0 0,0 1 1,0-1-1,0-1 0,0 1 0,0-1 0,7-1 0,-5-1-19,0 1-1,-1-1 1,1-1 0,-1 1-1,0-1 1,0 1 0,0-2-1,-1 1 1,1 0 0,-1-1-1,0 0 1,5-7 0,-5 6 1,-1-1 1,1 1 0,-1-1 0,0 0-1,-1 0 1,1 0 0,-1 0-1,-1 0 1,1 0 0,-1-8 0,-1 12 9,0-1 0,0 1 0,-1 0 0,0 0 0,1 0 0,-1 0 0,0 0 0,0 0 0,-1 0 0,1 0 0,-1 1 0,1-1 0,-1 0 0,0 1 0,0-1 0,0 1 0,0 0 0,-1-1 1,1 1-1,0 0 0,-5-2 0,-4-3 76,0 1 1,0 0 0,-22-8-1,27 12-49,-1-1-1,0 2 1,1-1 0,-1 1-1,0-1 1,0 2 0,-11-1-1,14 1-23,0 1-1,-1-1 0,1 1 1,0 0-1,0 0 0,0 1 1,0-1-1,0 1 1,0 0-1,0 0 0,1 0 1,-1 0-1,-5 5 0,8-5-23,-1-1 0,1 1 0,-1-1 0,1 1 0,0 0 0,-1-1 0,1 1-1,0 0 1,0 0 0,0 0 0,1 0 0,-1 0 0,0 0 0,1 0 0,-1 0 0,1 0 0,0 1-1,0-1 1,0 0 0,0 0 0,0 0 0,0 0 0,0 0 0,1 1 0,0 1 0,0 0-123,1 0 1,-1-1 0,1 1-1,0 0 1,0-1 0,0 1-1,1-1 1,-1 1 0,1-1-1,0 0 1,0 0 0,4 2-1,-3-1-176,0-1-1,1 0 1,0 0 0,0-1-1,7 4 1,-2-3-73,0-1 1,16 2 0</inkml:trace>
  <inkml:trace contextRef="#ctx0" brushRef="#br0" timeOffset="1">807 156 13403,'-6'3'1707,"-1"1"1,1 0 0,0 0-1,-10 8 1,11-8-1425,1 1 0,-1 0 0,1 0 0,0 0 1,0 0-1,0 1 0,1-1 0,0 1 0,0 0 0,0 0 1,1 0-1,0 1 0,0-1 0,-1 12 0,2-16-254,1 0 0,0 0 0,0 1 0,0-1 0,0 0 0,0 1 0,1-1 0,-1 0 0,0 0 0,1 1-1,0-1 1,0 0 0,-1 0 0,1 0 0,1 0 0,-1 0 0,0 0 0,0 0 0,1 0 0,-1 0 0,1-1 0,-1 1-1,1-1 1,0 1 0,0-1 0,0 1 0,0-1 0,0 0 0,0 0 0,0 0 0,0 0 0,0 0 0,4 0 0,0 1-22,0-1 0,1 0 1,-1-1-1,0 1 0,1-1 0,-1 0 1,0-1-1,0 0 0,1 0 1,-1 0-1,8-3 0,-7 1-5,1 0 0,-1 0 0,0-1 0,0 0 0,-1 0 0,1 0 0,-1-1 0,7-7 0,-11 10 1,1 0-1,-1 0 1,-1-1-1,1 1 1,0 0 0,0-1-1,-1 0 1,0 1-1,1-1 1,-1 0 0,0 0-1,0 1 1,0-1-1,-1 0 1,1 0-1,-1 0 1,0 0 0,1 0-1,-2 0 1,1 0-1,0 0 1,0 0 0,-1 0-1,-1-5 1,-1 2-15,0 0 1,0 0 0,-1 1-1,0-1 1,0 1 0,-1 0-1,1 0 1,-1 0-1,-8-6 1,6 5-38,-16-13-697,0 1-1,-1 1 0,-1 1 1,-52-24-1,57 31-578,-31-10-1,-22 3-225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5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9130,'-6'12'3865,"4"-2"-1673,5 4-671,4 16-17,3 15-112,6 21-408,2 7-215,3 7-353,2-6-104,1-6-168,-1-11-56,0-20-56,-7-7 8,-1-18-888,-3-11-913,-4-14 1113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5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9522,'32'19'7779,"-15"-9"-6573,23 17-1,105 106 1203,-59-50-1856,-42-42-381,2-3 1,2-2 0,91 53-1,-25-33-75,-56-28-113,77 48 0,-117-66-960,-17-10 950,-1 0-1,0 0 0,0 0 0,0 1 0,0-1 0,0 0 0,0 0 0,1 0 0,-1 0 0,0 0 0,0 0 1,0 0-1,0 0 0,0 0 0,1 0 0,-1 0 0,0 0 0,0 0 0,0 0 0,0 0 0,1 0 0,-1 0 1,0 0-1,0 0 0,0 0 0,0 0 0,0 0 0,0 0 0,1 0 0,-1-1 0,0 1 0,0 0 0,0 0 0,0 0 1,0 0-1,0 0 0,1 0 0,-1 0 0,0-1 0,0 1 0,0 0 0,0 0 0,0 0 0,0 0 0,0 0 1,0 0-1,0-1 0,0 1 0,0 0 0,0 0 0,0 0 0,0 0 0,0-1 0,0 1 0,0 0 0,-3-16-904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6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9930,'0'0'87,"0"0"-1,0 0 1,0 0 0,-1 0-1,1 0 1,0 0 0,0 0-1,0 0 1,-1 0 0,1 0-1,0 0 1,0 0 0,0 1-1,0-1 1,-1 0 0,1 0-1,0 0 1,0 0 0,0 0-1,0 0 1,-1 0 0,1 0-1,0 1 1,0-1 0,0 0-1,0 0 1,0 0-1,0 0 1,-1 0 0,1 1-1,0-1 1,0 0 0,0 0-1,0 0 1,0 0 0,0 1-1,0-1 1,0 0 0,0 0-1,0 0 1,0 0 0,0 1-1,0-1 1,0 0 0,0 0-1,0 0 1,0 1 0,0-1-1,0 0 1,0 0 0,0 0-1,0 0 1,0 1 0,0-1-1,1 0 1,-1 0-1,0 0 1,0 0 0,0 0-1,0 1 1,0-1 0,0 0-1,1 0 1,-1 0 0,0 0-1,13 13 1058,31 23-96,3-2 1,1-2 0,75 37-1,165 60-470,-151-74-455,316 140 56,-328-132-140,44 20 17,-159-78-76,3 1-226,1 0-1,17 5 0,-30-11 119,1 1 0,-1-1 0,0 0 0,0 0 0,0 0 0,0 0 0,0 0 1,1 0-1,-1 0 0,0 0 0,2 0 0,-3-1 90,0 1 0,1 0 0,-1 0 0,0 0 1,0-1-1,1 1 0,-1 0 0,0 0 0,0-1 0,0 1 0,1 0 1,-1-1-1,0 1 0,0 0 0,0 0 0,0-1 0,0 1 0,0 0 0,0-1 1,1 1-1,-1 0 0,0-1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7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9002,'-1'0'229,"0"1"-1,0 0 1,0-1-1,0 1 1,0 0-1,0 0 1,0 0 0,0-1-1,1 1 1,-1 0-1,0 0 1,1 0 0,-1 0-1,1 1 1,-1-1-1,1 0 1,-1 0-1,1 0 1,0 0 0,-1 0-1,1 1 1,0-1-1,0 0 1,0 0 0,0 0-1,0 1 1,0-1-1,0 0 1,0 0 0,1 0-1,-1 0 1,0 1-1,1 0 1,2 3 43,-1 0 1,0 0-1,1 0 1,0 0-1,0-1 1,5 5-1,-1 0-101,1-2-1,0 1 0,1-1 1,0 0-1,0-1 0,19 10 1,3 0-45,1-2 1,1-1 0,34 9-1,219 51 28,4-16-109,394 114 19,-507-117-42,199 68 224,-365-118-228,0-1 36,0 1-1,0 1 1,11 7-1,-21-10-256,-6-1-242,2 0 224,0-1 0,0 0 0,1 0 0,-1 0 0,-6-2 0,-30-10-528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10826,'36'36'4721,"-32"-33"-2192,12-3-1017,-1 1-39,2-1-297,7 3-280,-3-10-376,5 3-112,-1-4-200,0-3-72,-1 6-80,-6-2-352,-8 4-1240,-6-3 3608,-4-6-2032</inkml:trace>
  <inkml:trace contextRef="#ctx0" brushRef="#br0" timeOffset="1">40 2 8882,'14'-1'4217,"-8"7"-1177,2 6-807,7 16-361,-2 6-311,-6 4-649,-1 6-264,6-3-288,-5 1-104,2-4-136,3-6-56,-8-12-168,4-11-440,-4-9-1376,6-5-3386,3-15 3474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1 8698,'-5'2'3721,"-3"5"-1985,1 4-200,1 6 17,-10 15-121,-3 10-160,-2 22-400,-3 16-159,-3 28-297,-3 4-144,-5 5-176,-1-11-32,11-25-24,1-10-16,7-25-344,2-10-400,3-16-1497,12-13 1401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8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8722,'-4'2'4893,"-1"-1"-3482,5 4 2631,9 20-3417,2 0 1,21 40-1,12 22-2,-10 8-249,-14-36-206,-4-14-78,56 134 132,-55-140-211,-13-27-218,1 0 0,1 0 0,0-1 0,0 1 0,10 11 0,-15-22 65,0 0 0,0 0 0,0 0 0,0 0 0,0 0 0,0 0 0,1 0 1,-1 0-1,0-1 0,0 1 0,3 1 0,-2-2 27,-1 0 0,1 0 0,-1 0 0,1 0 0,-1 0 0,0 0 0,1 0 1,1-1-1,-3 1 114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9666,'0'-1'1720,"6"7"3378,83 107-2793,-63-84-1921,1-1-1,1-2 1,50 37 0,95 50 247,-43-30-459,-93-58-103,48 46 1,-61-50-69,-2 2-1,-1 1 1,20 29 0,-25-24-786,-10-16-516,1-2 466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8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8266,'1'-1'329,"-1"0"0,1 0 0,-1 0 0,1 0 0,0 0 0,-1 0 0,1 0 1,0 0-1,0 0 0,0 0 0,0 0 0,0 1 0,1-2 0,-1 2-161,0 0-1,1 0 0,-1 0 1,0 0-1,0 0 0,0 1 1,0-1-1,1 0 0,-1 0 1,0 1-1,0-1 0,0 1 1,0-1-1,0 1 0,0 0 1,0-1-1,0 1 0,1 1 1,30 22 1076,42 43 1,18 15-283,-19-29-639,2-4 1,119 61-1,-190-108-317,199 91 188,187 55-99,-158-62-42,-194-72-41,49 20 34,120 29 1,-118-47-954,-87-16 775,-1 1 0,1-1 1,-1 0-1,0 0 0,1 0 0,-1 0 0,0 0 0,1 0 0,-1 0 0,3-1 0,-4 0 95,0 1-1,0-1 0,0 1 0,0-1 1,0 1-1,0-1 0,0 1 1,0 0-1,-1-1 0,1 1 1,0-1-1,0 1 0,0-1 0,-1 1 1,1 0-1,0-1 0,0 1 1,-1 0-1,1-1 0,0 1 0,-1-1 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9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1049 0 6609,'-23'19'3401,"-4"9"-480,-22 4-1977,0 8-72,-19 11-96,-6 5-48,-14 11-143,0 6-49,-9 13-96,4 10-40,4 1-72,1-3-56,20-11-144,8-8-64,21-21-424,10-8-472,16-28 104,6-10 248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3:59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1 7578,'-7'1'3323,"2"1"3426,3 6-5667,2-8-1056,-2 5 129,0 0 0,0 0 0,0 0 0,0 0 0,-6 6 0,-28 41 487,-28 39 238,2 12-475,4 2 0,-66 166 0,65-122-409,52-127-526,-19 35 0,21-44-574,5-13 1099,0 0 1,0 0-1,0 0 1,0 1-1,0-1 1,0 0-1,1 0 1,-1 0-1,0 1 1,0-1-1,0 0 1,0 0-1,0 0 1,0 1-1,0-1 1,0 0-1,1 0 1,-1 0-1,0 0 1,0 0-1,0 1 1,0-1-1,1 0 1,-1 0-1,0 0 1,0 0-1,0 0 1,1 0-1,-1 0 1,0 0-1,0 0 1,0 0-1,1 0 1,-1 0-1,0 0 1,0 0-1,0 0 1,1 0-1,-1 0 1,0 0-1,0 0 1,0 0-1,1 0 1,-1 0-1,0 0 1,0 0-1,0 0 1,0 0-1,1 0 1,-1-1-1,0 1 1,0 0-1,0 0 1,18-10-166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0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6793,'4'3'3241,"-4"7"-888,11 25-985,3 6-88,-2 22-128,12 3-207,-4 9-449,7 2-152,14 4-160,-4 5-64,-2-1-48,-3-1-16,-11-5 0,-8-11-16,-7-18 0,-5-13-448,-2-21 304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 8146,'-1'-2'453,"-1"-4"2684,10 11-755,18 17-1042,-1 2 1,38 47-1,-46-52-1076,56 65 525,134 121 1,-64-89-657,67 59-37,-147-114-68,-21-19-11,68 52 1,-103-88-153,0-1 1,0-1-1,1 1 1,0-2-1,14 7 1,-21-10 104,1 1 0,-1-1 0,0 0 0,1 0 0,-1 0 0,1 0 0,-1 0 0,0 0 0,1 0 0,-1 0 0,2-1 0,10-6-265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2081 60 5113,'-1'-35'2389,"1"34"-2284,0 0 1,0 1-1,0-1 1,0 1-1,0-1 1,0 0-1,0 1 0,-1-1 1,1 0-1,0 1 1,0-1-1,0 1 1,-1-1-1,1 1 1,0-1-1,0 0 1,-1 1-1,1-1 1,-1 1-1,1-1 1,0 1-1,-1 0 1,1-1-1,-1 1 1,1-1-1,-2 1 1,0-2 453,1 1-334,0 0 0,-1 1 0,1-1 0,0 0 0,0 1 0,-1-1 0,1 1 0,0-1 0,-1 1 0,1 0-1,-1-1 1,1 1 0,0 0 0,-1 0 0,1 0 0,-1 0 0,1 0 0,-2 1 0,-2-1 167,-1 1 0,1 1-1,-8 2 1,-14 8 224,2 1 1,-1 2-1,-44 34 0,22-15-354,-709 515 688,358-268-1394,189-160-229,24-14 22,8 10 341,133-81 225,40-31 26,0 0 0,0 1 0,0-1-1,1 1 1,-7 10 0,10-14 42,0 0 1,0-1-1,0 1 0,1 0 1,-1 0-1,0 0 0,1 0 0,-1 0 1,1 0-1,0 0 0,0 0 1,0 0-1,0 3 0,0-4 66,1 0 0,-1 0 0,1 1 0,-1-1-1,1 0 1,0 0 0,0 0 0,-1 0 0,1 0 0,0 0-1,0 0 1,0 0 0,0 0 0,0 0 0,0 0 0,0 0-1,1-1 1,-1 1 0,2 0 0,6 3 103,-1-1 0,11 3 0,-19-6-152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1242 1 8746,'-26'38'3953,"-10"12"-1873,-23 10-752,-17 2-95,-20 15-497,-2-1-240,-4 11-272,2 7-64,-9 1-72,2 7-24,3-10-32,6-7-16,31-9-24,1-10-16,21-6-456,13-4-344,14-19-1297,16-7 1281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5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9274,'16'35'9425,"-1"4"-4952,25 88-4303,-28-88 880,61 166-702,-66-190-337,0 1 16,7 25 0,-14-40-27,0-1 1,1 0-1,-1 1 0,0-1 0,0 0 0,0 1 0,0-1 1,0 0-1,0 1 0,0-1 0,0 0 0,0 1 0,0-1 1,0 0-1,0 1 0,0-1 0,0 0 0,-1 1 0,1-1 1,0 0-1,0 1 0,-1 0 0,-5-2-47,5 1 33,-1-1 0,1 0-1,0 0 1,-1 0 0,1 0-1,0 0 1,0 0 0,-2-2-1,1 0-2,0 0 0,1 0 1,-1-1-1,1 1 0,-1-1 0,1 1 0,0-1 0,1 1 0,-1-1 0,1 1 0,-1-1 0,1 0 0,0 1 1,0-1-1,1 0 0,-1 1 0,1-1 0,2-6 0,-2 6 15,1 0-1,-1 0 1,1 0-1,0 0 1,0 1-1,1-1 1,-1 1-1,1-1 1,0 1 0,0 0-1,0 0 1,0 0-1,0 1 1,1-1-1,-1 1 1,5-3 0,1 1 24,0 1 1,0-1-1,0 2 1,1-1 0,-1 1-1,1 1 1,-1 0 0,1 0-1,0 1 1,18 2-1,-23-2 26,1 1 0,-1 1-1,0-1 1,0 1-1,0-1 1,0 1-1,0 1 1,-1-1-1,7 5 1,-8-5 16,0 1 0,-1-1-1,1 1 1,-1-1 0,1 1 0,-1 0 0,0 0 0,0 0-1,0 0 1,-1 0 0,1 1 0,-1-1 0,0 0-1,2 8 1,-1-4 89,0 4 207,2 21 1,-4-29-321,1-1 1,-1 1-1,-1 0 0,1-1 0,0 1 0,-1 0 0,1-1 1,-1 1-1,0-1 0,0 1 0,0-1 0,0 1 0,-2 2 1,1-3-29,0 0 0,1-1 1,-1 1-1,0-1 0,0 1 1,0-1-1,0 0 0,0 0 1,-1 0-1,1 0 0,0 0 1,0 0-1,-1-1 0,1 1 1,-5 0-1,2 0-12,-12 2-86,-1 0 0,0-2-1,0 0 1,0 0 0,0-2 0,1 0 0,-31-7-1,3-3 301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648 3 8058,'-1'-1'401,"0"1"0,0 0 0,0-1 0,0 1 0,0 0 0,0 0 0,0-1 0,0 1 0,0 0 0,0 0 0,-1 0 0,1 0 0,0 1 0,-1-1 0,0 1-112,1-1 0,-1 1 1,0 0-1,0-1 0,1 1 0,-1 0 0,-2 2 0,1 0 16,-1 0-1,1 0 1,0 1-1,0-1 1,-5 8-1,-1 5 327,1 0 0,-11 29 0,-1 5-101,0-12-169,-31 48 0,-33 34 22,76-109-357,-118 167 280,87-118-241,-32 69-1,-15 72 15,45-100-2118,40-98 1850,-5 13-2590,6-16 2661,0 0 0,0 0 1,-1 0-1,1 1 0,0-1 0,0 0 0,0 0 0,0 1 0,0-1 0,0 0 1,0 0-1,0 1 0,0-1 0,0 0 0,0 0 0,0 1 0,0-1 1,0 0-1,0 0 0,0 1 0,0-1 0,0 0 0,0 0 0,0 0 0,1 1 1,-1-1-1,0 0 0,0 0 0,0 0 0,0 1 0,0-1 0,1 0 0,-1 0 1,0 0-1,1 1 0,0-2-101,0 1 1,0 0-1,0-1 0,0 1 1,0-1-1,0 1 1,0-1-1,0 0 0,0 1 1,1-2-1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3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6993,'8'-3'3017,"-3"3"-1513,5 10 41,-5 4 183,3 25 17,5 13-145,-2 17-384,-4 9-136,9 8-351,-3 7-201,2 5-312,2-1-80,0-12-8,-1-10-320,3-26-841,2-12-503,-1-18-624,-3-7 1167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981 84 4649,'0'-1'217,"0"0"-1,0 0 1,-1 0-1,1 0 1,-1 0-1,1 0 1,-1 0-1,1 0 1,-1 0-1,1 0 1,-1 0-1,0 1 1,1-1-1,-1 0 1,0 1 0,0-1-1,0 0 1,0 1-1,1-1 1,-1 1-1,0-1 1,0 1-1,0-1 1,-2 1-1,-2-2 318,-1 1-1,0-1 1,-9 0-1,-10 1 186,0 0 1,0 2-1,0 1 0,-44 9 1,-100 33 963,50-11-755,-2-9-365,-40 12-189,150-33-338,0 0 0,1 1-1,0 1 1,0 0 0,0 0-1,0 1 1,1 0-1,-1 1 1,2 0 0,-1 0-1,1 1 1,0 0 0,-13 18-1,14-15-6,1 0 0,0 1 0,1 0 0,1 0 0,-1 0 0,2 0-1,0 0 1,0 1 0,1 0 0,1-1 0,0 1 0,1 0 0,1 14 0,0-16-22,0-1 0,1 0 0,0 0 0,0 0-1,1 0 1,1 0 0,-1 0 0,2-1 0,-1 1 0,1-1 0,1-1 0,0 1 0,0-1 0,0 0 0,1 0 0,14 12 0,-9-12-8,-1 0 0,1-1 1,0-1-1,1 0 0,-1-1 0,1 0 0,19 4 1,4-1-4,58 5-1,-3-5-5,1-5-1,99-9 0,-120 0-1,1-4 1,-1-3-1,81-26 1,-113 26 4,-1-1 0,0-2 1,-1-2-1,-1-1 0,0-2 1,-2-1-1,-1-2 0,39-35 1,-60 48 1,-1 0 1,0-1-1,-1-1 0,0 0 1,12-21-1,-19 28 7,0 0 0,0 0-1,-1 0 1,0 0 0,0 0-1,0-1 1,-1 1 0,0-1 0,0 1-1,-1-1 1,1 1 0,-2-1-1,1 1 1,-1-1 0,0 1-1,-2-9 1,0 6 12,-1-1 1,-1 1-1,1 0 1,-1 0-1,-1 1 1,0 0-1,0 0 1,0 0-1,-1 0 1,0 1-1,-16-12 1,1 3 25,-1 2 1,0 0 0,-32-14-1,22 13-13,0 2-1,-1 2 1,-39-9 0,48 15-124,0 1 0,1 1 1,-2 2-1,1 0 0,-31 3 1,5 6-1070,1 2 0,-53 17 1,2 8-1168,22 7 908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05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1049 92 6097,'0'0'46,"-96"1"8196,52 1-6764,-51 8 0,-241 49 976,277-48-1998,-86 28 0,125-32-376,0 0 1,1 2-1,0 0 0,0 2 1,1 0-1,0 0 1,-27 26-1,35-27-72,1 0-1,0 1 1,1 0 0,0 0 0,1 0 0,0 1-1,1 1 1,0-1 0,-6 21 0,9-21-8,-1 0-1,2 0 1,0 0 0,1 0 0,0 0 0,0 1 0,2-1-1,-1 0 1,2 0 0,4 23 0,-1-22-3,-1 0 1,2-1-1,0 1 0,1-1 1,0-1-1,0 1 1,1-1-1,1-1 0,0 1 1,0-2-1,17 15 1,-3-6-11,1-1 1,1 0 0,0-2 0,35 15 0,-40-21 0,-1-2 1,1 0-1,38 7 1,-30-10-12,0-1 0,53-1 0,-39-5-1,42-8 0,-30 1 2,-1-3 1,0-2-1,-1-2 0,54-26 0,-72 27 12,-1-2-1,-1-1 0,0-1 0,-2-2 0,0-1 0,-1-1 0,27-31 0,-33 29 7,-1-1 1,-2-1-1,19-32 0,-32 46 14,1 0 0,-1 0-1,-1-1 1,-1 0 0,0-1 0,-1 1 0,-1-1 0,3-30-1,-6 38 6,0 0 0,-1 0 0,0 0 0,0-1 0,-1 1 0,0 0 0,-1 1 0,-5-14 0,3 11 10,-1 0-1,0 0 1,0 0 0,-1 1 0,-13-14-1,6 10 15,0 0-1,-1 1 1,0 0-1,-1 1 1,-1 1-1,0 1 1,-19-9-1,19 12-49,-1 0 0,1 1 0,-1 1 0,0 1 0,0 0 0,0 1 0,0 2 0,0-1 0,0 2 0,0 0 0,-30 7 0,24-3-383,-1 2-1,1 1 1,0 0 0,1 2-1,0 1 1,0 1-1,-33 23 1,43-25-28,-21 21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87 4009,'1'0'464,"0"-1"0,0 1 0,0 0 0,0-1 0,1 1 0,-1-1 0,0 1 0,-1-1 0,1 0 0,0 1 0,0-1 0,0 0 0,1-1 0,-2 2-47,1-1 0,-1 1 0,0-1 0,0 0 0,1 1 0,-1-1 0,0 1 0,0-1 0,0 1 0,1-1 0,-1 0 0,0 1 0,0-1 0,0 1 0,0-1 0,0 0 0,0 1 0,0-1 0,-1 1 0,1-1 0,0 0 0,0 1 0,0-1 0,-1 0 0,0-1-272,1 1 1,-1 0-1,0 0 0,1 0 1,-1-1-1,0 1 0,0 0 1,0 0-1,0 0 1,0 0-1,0 1 0,0-1 1,-1 0-1,1 0 1,0 1-1,0-1 0,0 0 1,-1 1-1,-2-1 0,-13-6 150,4 0-149,10 4-109,-1 1 1,0 0-1,0 0 1,0 0 0,-1 0-1,1 1 1,0 0-1,-1-1 1,1 2-1,-1-1 1,1 0-1,-1 1 1,1 0 0,-1 0-1,-5 1 1,-12 4 87,1 0-1,-40 16 1,50-16-102,1 0 0,-1 0 0,1 1 0,0 0 0,1 1 0,0 0 0,-11 11 0,14-11-2,1 0-1,0 0 0,0 0 1,1 1-1,0 0 0,0 0 1,1 0-1,-4 16 0,3-8 28,0 1 0,2 0 0,-1 25 0,2-28-1,1 1 0,5 28 0,-4-36-30,1 0-1,0 0 0,0 0 1,1 0-1,0-1 1,0 1-1,8 10 0,-4-8 2,0 0-1,1 0 1,0 0 0,0-1-1,1-1 1,0 1-1,0-1 1,18 9 0,-14-9-11,0-1 0,1 0 1,0-1-1,0-1 0,1 0 0,18 2 1,-11-4-8,0-1 0,0 0 0,0-2 0,0 0 0,-1-2 0,1 0 1,0-2-1,-1 0 0,26-11 0,-36 12 4,0 0 0,-1-2 0,0 1 0,-1-1 0,1 0 0,-1-1 0,12-11 0,-15 11 10,0 1-1,0-1 1,0-1-1,-1 1 0,0-1 1,-1 1-1,0-1 1,0-1-1,-1 1 1,3-9-1,-3 6 27,-1-1-1,-1 1 1,1 0 0,-2-1-1,0 1 1,0-1-1,-1 1 1,0 0 0,-1-1-1,0 1 1,-1 0 0,0 0-1,-1 0 1,0 1 0,-1-1-1,0 1 1,-1 0-1,0 0 1,0 1 0,-1-1-1,0 2 1,-1-1 0,0 1-1,-13-11 1,7 9-3,0-1 0,-1 2 1,0 0-1,-1 1 0,0 1 1,0 0-1,-25-6 0,29 9-31,1 2 0,-1 0-1,0 0 1,0 1 0,0 1 0,0 0 0,0 1-1,0 0 1,0 0 0,0 2 0,1-1-1,-12 5 1,20-6-249,0 0 0,0 1 0,0-1 1,0 0-1,-5 4 0,8-4 190,0-1 0,0 0 0,0 0 0,0 0 0,0 0 0,0 0 0,0 0 0,0 0 0,0 0 0,0 0 1,0 0-1,-1 0 0,1 0 0,0 0 0,0 0 0,0 1 0,0-1 0,0 0 0,0 0 0,0 0 0,0 0 0,0 0 0,0 0 1,0 0-1,0 0 0,0 0 0,0 0 0,0 1 0,0-1 0,0 0 0,0 0 0,0 0 0,0 0 0,1 0 0,-1 0 1,0 0-1,0 0 0,0 0 0,0 0 0,0 0 0,0 0 0,0 0 0,0 1 0,0-1 0,0 0 0,0 0 0,0 0 0,0 0 1,0 0-1,0 0 0,1 0 0,-1 0 0,0 0 0,0 0 0,0 0 0,0 0 0,0 0 0,0 0 0,0 0 0,7 1-1594,10-4-116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36 7674,'-18'-9'3082,"-45"-18"4609,63 27-7644,0 0 1,-1 0-1,1 0 1,0 0 0,0 0-1,-1 0 1,1 0-1,0 0 1,0 0-1,-1 0 1,1 0 0,0 0-1,0 0 1,0 1-1,-1-1 1,1 0-1,0 0 1,0 0 0,0 0-1,-1 0 1,1 0-1,0 0 1,0 1-1,0-1 1,0 0 0,-1 0-1,1 0 1,0 0-1,0 1 1,0-1 0,0 0-1,0 0 1,0 0-1,-1 1 1,1-1-1,0 0 1,0 0 0,0 1-1,0-1 1,0 0-1,0 0 1,0 0-1,0 1 1,0-1 0,0 1-1,1 15 976,1-2-684,0 0 0,2 0 1,-1-1-1,12 25 0,31 55 461,136 189 393,-78-143-1045,-73-103-49,63 58 0,67 31 319,-41-36-16,-87-61-169,45 46 0,14 17 279,-67-67-318,-23-22-175,0 0-1,-1 0 1,1 1 0,0-1-1,-1 1 1,0-1-1,1 1 1,0 4 0,-3-9-366,0 1 1,0-1 0,-1 0-1,1 1 1,0-1 0,-1 1-1,-1-2 1,-3-2-652,-10-11-1677,1-2 1198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9322,'0'2'445,"0"0"0,-1-1-1,1 1 1,0 0 0,0 0 0,0-1 0,1 1 0,-1 0-1,0-1 1,0 1 0,1 0 0,-1-1 0,2 3 0,12 22 1416,-13-23-1495,7 10 261,1-1 1,1 1-1,-1-2 0,2 1 0,0-1 0,0-1 1,1 0-1,18 12 0,-11-11-307,0 0-1,0-1 0,1-1 1,1-1-1,27 8 1,-36-13-201,-1-1 1,1 0 0,-1-1-1,1 0 1,0-1 0,0 0-1,-1-1 1,1-1-1,-1 1 1,1-2 0,-1 1-1,1-2 1,10-4 0,-14 4-67,1 0 1,-2 0-1,1 0 1,0-1 0,-1 0-1,0-1 1,0 0-1,-1 0 1,0 0-1,0-1 1,0 0 0,-1 0-1,1 0 1,-2-1-1,1 0 1,-1 0-1,5-13 1,-4 3-52,-1 0 0,0 0 0,-2-1-1,0 1 1,0-1 0,-2-18 0,-2 8-1009,-1 1 0,-1 1 0,-10-35-1,8 44 51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 9562,'1'-4'1316,"4"-11"2101,-5 14-3232,0 1 0,0-1 0,0 1 0,1-1 0,-1 1 0,0-1 0,1 1 0,-1-1 1,0 1-1,1-1 0,-1 1 0,1-1 0,-1 1 0,0-1 0,1 1 0,-1 0 0,1-1 0,-1 1 0,1 0 0,0 0 1,0-1-1,-1 1-128,0 0 0,0 0 0,0 0 0,1 0 0,-1 0 0,0 0 0,0 0 0,0 0 0,0 0 0,1 0 0,-1 1 0,0-1 1,0 0-1,0 0 0,0 0 0,0 0 0,1 0 0,-1 0 0,0 0 0,0 0 0,0 1 0,0-1 0,0 0 0,0 0 0,0 0 0,1 0 1,-1 0-1,0 1 0,0-1 0,0 0 0,0 0 0,0 0 0,0 1 0,1 3 349,0 1 0,0 0 1,0 0-1,-1 0 0,0 0 0,0 9 1,0-13-374,-11 247 2627,3-102-2073,3-53-338,-7 341 418,21-251-2646,-10-197 143,-3-14 669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7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12667,'-2'13'1565,"1"1"1,0-1-1,1 16 1,2-9-122,6 30 0,1-14 55,24 61 0,-29-88-1316,0 0 0,0 0 0,1 0 0,0 0 0,1-1 0,11 13 0,-13-17-141,0 0 1,0-1-1,0 1 0,0-1 1,1 0-1,0 0 0,-1-1 1,1 1-1,0-1 0,0 0 1,0 0-1,1-1 0,-1 0 1,6 1-1,-3-1-21,0-1-1,0 1 1,1-2 0,-1 1-1,0-1 1,0-1 0,0 0-1,0 0 1,0 0 0,0-1-1,-1 0 1,12-7 0,-6 3 1,0-2 0,-1 0 1,0 0-1,-1-1 1,0 0-1,10-13 0,65-88-479,-79 102-439,0 0 0,1 0 0,0 1 0,10-8 0,12-6-983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706 6 9018,'0'-5'3067,"0"5"-202,0 2 3763,-1 5-6241,-1 0 1,1 0-1,-1-1 0,0 1 1,-1 0-1,-4 8 0,-7 13 31,-1 0 0,-1-1-1,-22 26 1,-152 218 1038,89-122-1179,39-68-174,-24 40 23,23-6-87,52-95-132,6-17-507,6-12-1275,5-10 2450,6-5-449</inkml:trace>
  <inkml:trace contextRef="#ctx0" brushRef="#br0" timeOffset="1">110 634 11899,'-3'10'2375,"1"0"1,-7 13-1,-22 36 976,0 0-1747,24-39-1256,1 0 0,0 0-1,2 0 1,0 0 0,1 1 0,0 30 0,3-50-334,-1 1-1,1 0 1,0-1-1,0 1 1,0 0-1,1-1 1,-1 1-1,0-1 1,1 1-1,-1 0 1,1-1-1,-1 1 1,1-1-1,0 1 1,-1-1-1,1 1 1,0-1-1,0 0 1,0 1 0,0-1-1,0 0 1,1 0-1,-1 0 1,0 1-1,0-2 1,1 1-1,-1 0 1,1 0-1,-1 0 1,1 0-1,-1-1 1,1 1-1,-1-1 1,3 1-1,4 1 9,1-1-1,-1 0 0,0 0 0,1-1 1,-1 0-1,1 0 0,-1-1 0,0 0 1,9-2-1,9-4-142,37-15 0,-7 2-895,-20 10 578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192 139 7306,'17'3'1212,"-12"-2"-330,0 0 0,0 0 0,1 1 0,9 4 0,-13-5 2469,-6-10 522,0-7-3510,0 0 0,-10-21 0,12 32-308,0 0 0,-1 0 1,0 0-1,0 0 1,0 1-1,-1 0 1,1 0-1,-1 0 1,0 0-1,0 0 0,-1 1 1,1-1-1,-1 1 1,0 1-1,-8-5 1,9 5-38,1 1 0,-1 0 0,1 0 0,-1 0 0,0 0 0,1 1 0,-1-1 0,0 1 0,1 0 0,-1 0 1,0 1-1,1-1 0,-1 1 0,0 0 0,1 0 0,-1 0 0,1 0 0,-1 0 0,1 1 0,0-1 0,0 1 0,-6 4 0,3-1 11,1 0 0,0 1 0,0-1 0,0 1-1,1 0 1,0 1 0,0-1 0,0 0-1,1 1 1,0 0 0,0 0 0,-3 14 0,3-4 1,0 0 0,1 0 0,0 0 0,2 26 0,1-36-27,-1 1 0,1-1 0,1 0 0,-1 0 0,1 0 0,0 0 0,4 8 1,-5-12-9,1 0 1,-1-1 0,1 1 0,-1-1-1,1 1 1,0-1 0,0 0 0,0 0-1,0 0 1,0 0 0,1 0 0,-1 0 0,0 0-1,1-1 1,0 1 0,-1-1 0,1 0-1,0 0 1,-1 0 0,7 1 0,-5-1-7,1-1 0,0 0 0,-1 0 0,1 0 0,0 0 0,-1-1 0,1 0 0,0 0 0,-1 0 0,1 0 1,-1-1-1,1 0 0,-1 0 0,0 0 0,0 0 0,0-1 0,0 1 0,4-4 0,-2 0 5,0 0 0,-1 0 0,1-1 1,-1 1-1,0-1 0,-1 0 0,0 0 0,0-1 0,4-9 0,-2 1 11,-1 7 7,-1-1 0,-1 1-1,0-1 1,0 0 0,1-17 0,-4 2 192,5 41 183,2 12-177,12 33 0,-18-59-197,5 15 187,12 24 1,-14-35-187,0 0 0,-1 0 1,2 0-1,-1-1 0,10 10 1,-13-15-36,-1 1-71,0-1 0,1 1 0,-1-1 1,1 0-1,-1 1 0,1-1 0,-1 1 1,1-1-1,-1 0 0,1 0 0,-1 1 0,1-1 1,-1 0-1,1 0 0,0 0 0,-1 0 0,1 1 1,-1-1-1,1 0 0,0 0 0,-1 0 1,1 0-1,-1 0 0,1-1 0,-1 1 0,2 0 1,16-5-810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1018 0 10778,'5'2'4844,"-5"-2"-4731,0 0 1,0 0-1,0 0 0,0 1 1,0-1-1,0 0 1,0 0-1,0 0 0,0 0 1,0 0-1,0 0 1,0 0-1,0 1 0,0-1 1,0 0-1,0 0 0,0 0 1,0 0-1,0 0 1,0 0-1,0 0 0,0 1 1,0-1-1,0 0 1,0 0-1,0 0 0,0 0 1,0 0-1,0 0 1,0 0-1,0 1 0,0-1 1,0 0-1,0 0 1,-1 0-1,1 0 0,0 0 1,0 0-1,0 0 1,0 0-1,-13 13 3891,-17 17-3404,-187 149 809,152-127-1185,-538 460 707,537-449-1806,51-51-71,14-11 831,1-1-1,-1 0 0,1 1 1,-1-1-1,1 0 0,-1 1 1,1-1-1,-1 0 0,1 1 1,-1-1-1,1 0 0,-1 0 1,1 0-1,-1 1 0,0-1 1,1 0-1,-1 0 0,0 0 1,0 0-1,2-10-1000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11979,'-3'7'1603,"-1"-1"-1,1 1 1,-3 12 0,1 0-77,-3 23 0,4-17-410,1-5-200,0 0-1,0 38 1,3-50-770,1 1 1,0-1 0,1 0 0,-1 1 0,2-1-1,-1 0 1,1 0 0,0 0 0,7 11-1,-5-10-40,1 0 0,0 0 0,15 15 0,-18-21-92,1 1 0,0-1 0,0 0 0,0 0 0,0-1 0,1 1 1,-1-1-1,1 0 0,-1 0 0,9 2 0,-1-2-9,-1 0-1,1-1 1,-1-1-1,1 0 1,0 0-1,17-4 1,0-1 8,39-13 1,-43 10-263,-1-1 0,-1-1 0,32-18 0,-28 12 1169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4:59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162 417 7946,'1'2'794,"1"-1"0,-1 1 0,1-1 1,-1 1-1,1-1 0,0 0 0,-1 1 1,1-1-1,3 2 0,-4-3-665,-1 0 1,1 0-1,0 0 0,-1 0 0,1 0 1,-1 0-1,1 0 0,-1 0 0,1 0 0,-1 0 1,1 0-1,-1 0 0,1 0 0,-1-1 0,1 1 1,-1 0-1,1 0 0,-1-1 0,1 1 1,-1 0-1,1 0 0,-1-1 0,1 1 0,-1-1 1,0 1-1,1 0 0,-1-1 0,0 1 0,1-1 1,-1 1-1,0-1 0,0 1 0,1-1 1,-1 1-1,0-1 0,0 1 0,0-1 0,0 1 1,1-1-1,-1 1 0,0-2 0,0 0 4,1-1-1,-1 0 0,0 0 0,0 1 1,0-1-1,0 0 0,0 0 1,0 1-1,-1-1 0,0 0 0,1 1 1,-1-1-1,-2-3 0,2 2-26,-2 0-1,1 0 0,0 0 1,-1 0-1,0 1 1,0-1-1,-6-5 0,5 6-62,1 0 0,-1 0 0,0 1 0,1 0 0,-1-1-1,0 2 1,0-1 0,-6-2 0,7 4-9,1-1 1,-1 0-1,0 1 0,1 0 0,-1 0 1,0 0-1,1 0 0,-1 0 1,0 0-1,1 1 0,-1-1 0,1 1 1,-6 1-1,4 1-11,-1 0 1,1-1-1,0 2 0,0-1 0,0 0 1,0 1-1,1-1 0,-1 1 1,1 0-1,0 1 0,0-1 1,-3 7-1,0-1-4,1 1-1,1 0 1,0 1-1,-4 14 1,6-15 3,0-1 1,1 0-1,0 1 0,1-1 0,0 1 0,2 15 1,-1-21-10,0 0 0,0 0 0,0 0 0,1 0 0,-1 0 0,1-1 0,0 1 0,1-1 0,-1 1 0,1-1 0,0 0 0,0 0 0,0 0 0,1 0 0,5 5 0,-7-8-10,0 0 0,0 1 0,0-1 0,0 0 0,0 0 0,0 0 0,0 0 0,0-1 0,1 1 0,-1-1 0,0 1 0,1-1 0,-1 0 0,0 0 0,1 0 0,-1 0-1,0 0 1,1 0 0,-1-1 0,0 1 0,0-1 0,1 0 0,-1 1 0,0-1 0,0 0 0,0 0 0,0 0 0,0-1 0,0 1 0,0-1 0,2-2 0,1-1-1,0 0 1,0 0-1,-1 0 0,0-1 1,0 0-1,-1 0 0,0 0 1,4-9-1,2-8 5,5-26 0,1-18 9,-3-1 0,-3 0 0,0-91 0,-10 66 40,-2 74-27,3 19-28,0 0-1,0 1 1,0-1 0,0 0-1,0 0 1,0 0 0,0 0 0,0 0-1,0 0 1,0 0 0,0 0-1,0 0 1,0 0 0,-1 0 0,1 0-1,0 0 1,0 0 0,0 0-1,0 0 1,0 0 0,0 0-1,0 0 1,0 0 0,0 0 0,0 0-1,0 0 1,-1 0 0,1 0-1,0 0 1,0 0 0,0 0 0,0 0-1,0 0 1,0 0 0,0 0-1,0 0 1,0-1 0,0 1 0,0 0-1,0 0 1,0 0 0,0 0-1,-1 0 1,1 0 0,0 0-1,0 0 1,0 0 0,0 0 0,0 0-1,0 0 1,0 0 0,0-1-1,-2 11 39,1 18 135,0 0-1,5 30 1,11 57 440,16 36 193,-25-130-696,1 0 0,1-1-1,0 0 1,2 0 0,13 19 0,-19-33-120,1 1-1,0-1 1,0 0 0,1-1-1,0 1 1,0-1-1,0 0 1,7 4 0,-8-6-179,1 0 0,-1-1 0,1 1 0,-1-1 0,1-1 0,0 1 0,-1-1 1,1 0-1,0 0 0,0-1 0,9 1 0,3-3 263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11731,'-34'20'4777,"39"2"-2833,-4 4-48,-1 3-415,-2 1-225,2-5-544,2 0-200,2-5-264,-1-12-72,1 2-616,-1 2-584,-3-11-1665,5-8 1617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11731,'0'-2'4568,"2"5"-2727,4-2-489,-6-1-136,0 0-239,6 3-673,8 5-688,3 1 248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11282,'-3'46'5843,"3"24"-1434,-1 8-1272,1-76-3066,0 12 400,0-10-282,0-6-64,20-91-245,-18 88 119,0-1 1,0 1 0,1 0-1,0-1 1,0 1-1,0 0 1,0 1 0,1-1-1,0 0 1,0 1 0,0 0-1,5-4 1,-7 7 12,0-1-1,0 1 1,0-1 0,0 1-1,0 0 1,0 0 0,0 0-1,1 0 1,-1 0 0,0 0 0,1 1-1,-1-1 1,1 1 0,-1 0-1,0-1 1,1 1 0,-1 0-1,1 1 1,-1-1 0,1 0 0,-1 1-1,0-1 1,1 1 0,-1 0-1,0 0 1,1 0 0,3 2 0,-3-1 32,-1 0 1,1 1 0,-1-1 0,1 1 0,-1-1 0,0 1 0,0 0 0,0 0 0,0 0 0,-1 0 0,1 0 0,-1 1 0,2 4 0,0 5 56,0 1 1,1 15 0,2 6-648,-5-27 298,1 0-1,0-1 1,0 1 0,1 0 0,0-1 0,7 12 0,3-3 568</inkml:trace>
  <inkml:trace contextRef="#ctx0" brushRef="#br0" timeOffset="1">399 43 11010,'-13'-2'4681,"6"-4"-2280,-2 2-601,-5 4-319,0 1-225,0 6-440,1 2-256,2 7-224,5 7-56,8 6-88,4 7-32,11-4-64,-1-7-32,1-2-64,-1-11-304,10-10-872,3-2-864,0-9 1175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56 9530,'-10'40'9059,"8"-30"-8242,0 1 0,1 0 0,0-1 0,0 1 0,1 0 0,3 19 0,-3-28-734,0 0 0,1 0 1,-1 0-1,1 0 0,0-1 1,0 1-1,-1 0 0,1 0 1,0-1-1,1 1 0,-1 0 0,0-1 1,0 1-1,1-1 0,-1 1 1,1-1-1,-1 0 0,1 0 1,-1 0-1,1 0 0,3 2 0,-3-2-62,0-1 0,-1 0-1,1 1 1,0-1-1,0 0 1,0 0 0,0 0-1,-1 0 1,1 0-1,0 0 1,0-1 0,0 1-1,-1 0 1,1-1 0,0 0-1,0 1 1,-1-1-1,1 0 1,-1 0 0,1 0-1,-1 0 1,1 0-1,2-3 1,-1 2-32,-1-1 0,1 0 0,-1 0 0,0-1 0,0 1 0,0 0 0,0-1 0,0 1 0,-1-1 0,0 0 0,1 1 0,-1-1 0,-1 0 0,1 0 0,0 0 0,-1 0 0,0 0 0,0 1 0,0-1 0,-1 0 0,1 0 0,-2-5 0,0 1-21,0 1 0,0 0 0,-1 0 0,0 0 0,0 0 0,-1 0 0,0 1 0,0-1 0,0 1 0,-9-9 0,8 10 20,-1 0 1,1 0 0,-1 1 0,0 0 0,0 0-1,0 0 1,-8-3 0,13 6 6,-1 1 0,0-1 0,0 0 0,0 1 0,1-1 0,-1 1 1,0-1-1,0 1 0,0 0 0,0 0 0,0 0 0,0 0 0,1 0 0,-1 0 0,0 1 0,0-1 0,0 1 1,0-1-1,1 1 0,-1 0 0,0-1 0,0 1 0,1 0 0,-1 0 0,1 0 0,-1 1 0,1-1 0,-1 0 1,1 0-1,0 1 0,-3 2 0,2 0-147,0 0 1,0 1 0,0-1-1,0 1 1,0-1-1,1 1 1,0 0-1,0-1 1,0 1 0,1 0-1,0 6 1,-1-8-142,1-1 0,1 1 1,-1-1-1,0 1 0,1-1 1,-1 1-1,1-1 0,-1 1 0,1-1 1,0 0-1,0 0 0,0 1 1,1-1-1,-1 0 0,0 0 1,1 0-1,-1 0 0,1 0 0,0-1 1,0 1-1,0 0 0,0-1 1,3 3-1,-2-3-5,0 0 1,0 0-1,0 0 0,0-1 1,6 1-1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9002,'5'3'1740,"0"1"-1,0 0 1,-1 1-1,7 8 1,-5-5-341,-1 0 1,7 13-1,-2 3 419,10 31 0,-19-52-1651,4 22 592,-4-20-646,0 0-1,0-1 1,0 1-1,0 0 1,4 6-1,-5-11-112,0 0 0,0 0-1,0 0 1,0 0 0,0 1 0,0-1 0,0 0-1,1 0 1,-1 0 0,0 0 0,0 0-1,0 0 1,0 0 0,0 0 0,0 0 0,0 0-1,0 0 1,0 0 0,0 0 0,0 0-1,0 0 1,0 0 0,1 0 0,-1 0-1,0 0 1,0 0 0,0 0 0,0 0 0,0 0-1,0 0 1,0 0 0,0 0 0,0 0-1,0 0 1,0 0 0,0 0 0,1 0 0,-1 0-1,0 0 1,0 0 0,0 0 0,0-1-1,0 1 1,0 0 0,0 0 0,0 0-1,0 0 1,0 0 0,0 0 0,0 0 0,0 0-1,0 0 1,0 0 0,3-7-744,1-14 372,2 1-1,13-32 1,-18 49 350,3-7-33,0 0-1,11-17 1,-14 24 66,1 1 0,0-1 0,0 1 0,0 0 0,0 0 1,0 0-1,0 0 0,0 0 0,1 1 0,-1-1 0,0 1 0,1-1 0,3-1 0,-5 3 18,0 0-1,0-1 1,0 1-1,0 0 0,1 0 1,-1 0-1,0 0 1,0 0-1,0 0 1,0 0-1,0 0 0,0 0 1,0 0-1,0 1 1,0-1-1,0 0 0,0 1 1,0-1-1,1 2 1,0-1 32,-1 0 0,1 0 0,-1 1 0,0-1 1,1 1-1,-1-1 0,0 1 0,0-1 0,0 1 1,1 2-1,1 5 233,0-1 0,-1 1 0,3 16 0,-4-17-156,3 13 449,3 41 1,-7-62-549,0 11-533,5-25-2270,19-61 168,-12 42 1622,-11 30 893,-1 1 40,1 0-1,-1 0 0,1 1 1,0-1-1,0 0 1,-1 0-1,2 0 0,-1 0 1,0 1-1,0-1 0,0 1 1,1-1-1,-1 1 1,3-3-1,-4 4 61,1 0-1,-1 0 1,0 0-1,1 0 1,-1-1 0,0 1-1,0 0 1,1 0-1,-1 0 1,0 0 0,1 0-1,-1 0 1,0 0-1,1 0 1,-1 0 0,0 0-1,1 0 1,-1 0-1,0 1 1,1-1 0,-1 0-1,0 0 1,1 0-1,-1 0 1,0 0 0,1 1-1,-1-1 1,0 0 0,0 0-1,1 0 1,-1 1-1,0-1 1,0 0 0,0 0-1,1 1 1,-1-1-1,0 0 1,0 1 0,6 14 821,-5-13-720,11 56 2859,2 4-772,-12-57-2061,0 1 0,0 0 1,1-1-1,-1 0 0,1 0 0,0 0 1,1 0-1,4 5 0,-8-10-148,0 1-1,0-1 1,1 0-1,-1 1 1,0-1-1,0 0 1,1 1-1,-1-1 1,0 0-1,0 1 1,1-1-1,-1 0 1,0 0-1,1 0 1,-1 1-1,1-1 1,-1 0-1,0 0 0,1 0 1,-1 0-1,0 0 1,1 1-1,-1-1 1,1 0-1,-1 0 1,1 0-1,-1 0 1,0 0-1,1 0 1,-1-1-1,1 1 1,-1 0-1,0 0 1,1 0-1,0-1-156,0 0-1,0 0 1,-1 0-1,1 0 1,0-1-1,-1 1 1,1 0-1,0-3 1,3-4-702,25-43-4764,-7 16 4088</inkml:trace>
  <inkml:trace contextRef="#ctx0" brushRef="#br0" timeOffset="1">591 124 14043,'3'26'5537,"0"-1"-3552,-3-4-17,0-4-640,-2-2-231,-2-10-961,2-5-633,-4-12-1487,4-4-4561,0-19 4464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10658,'-5'14'4457,"6"-8"-2080,4 2-777,1-3-344,3 2-231,3-7-1097,0-3-953,7-1 625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23 115 11042,'3'9'1292,"-2"-1"1,1 1-1,-2 0 0,1 0 0,-1 0 0,-1 15 0,-3-1 1052,-7 31 0,10-53-2293,1 0 1,0 0 0,-1 1-1,1-1 1,0 0 0,-1 0 0,1 0-1,-1 0 1,0 0 0,1 0-1,-1 0 1,0 0 0,0 0 0,1 0-1,-1 0 1,0 0 0,-1 1-1,2-3-86,-1 0 0,1 0 0,0 1 0,0-1 0,0 0 0,0 0 0,0 0 0,0 1 0,0-1 0,0 0 0,0 0 0,0 1 0,0-1 0,0 0 0,1 0-1,-1 0 1,4-9-386,1 1-1,0 0 0,0 0 0,1 1 0,7-10 0,4-4-433,-8 8 431,1 2 0,0-1 0,20-18 0,-29 31 429,-1-1-1,1 0 1,-1 1 0,1-1 0,0 1-1,-1 0 1,1-1 0,-1 1 0,1 0-1,0-1 1,-1 1 0,1 0 0,0-1-1,-1 1 1,1 0 0,0 0 0,0 0-1,-1 0 1,1 0 0,1 0 0,-2 0 20,1 1 0,0-1 0,-1 0 0,1 1 0,0-1 0,-1 1 0,1 0 0,-1-1 0,1 1 1,-1-1-1,1 1 0,-1 0 0,0-1 0,1 1 0,-1 0 0,0 0 0,1-1 0,-1 1 0,0 1 0,5 15 564,-3-11-311,0 1 0,0-1 0,0 0 0,1-1 0,-1 1 0,1 0 0,1-1 0,-1 1 0,8 8 0,-6-10-56,-1 0 0,1 0 0,0 0 0,-1-1 0,2 0-1,6 4 1,-9-6-163,-1 0 0,1 1 0,0-1 0,1-1 0,-1 1 0,0 0 0,0-1-1,0 1 1,0-1 0,0 0 0,1 0 0,-1-1 0,0 1 0,4-1 0,-3-1-50,0 0 1,1 1 0,-1-2-1,0 1 1,0 0 0,0-1 0,0 0-1,0 0 1,-1 0 0,1 0-1,-1-1 1,0 1 0,0-1-1,0 0 1,-1 0 0,1 0-1,-1 0 1,0 0 0,0-1 0,1-4-1,1-2-48,-1 0 0,-1 0-1,0-1 1,0 1 0,-1 0 0,0-1-1,-2-13 1,1 18-8,-1 0-1,0 1 1,0-1-1,-5-11 1,6 17 43,0 0 0,-1-1 1,1 1-1,-1 0 0,1 0 0,-1-1 0,0 1 1,1 0-1,-1 0 0,0 0 0,0 0 0,0 0 1,0 0-1,0 0 0,0 0 0,0 0 0,0 1 1,0-1-1,-1 0 0,1 1 0,0-1 1,0 1-1,-1-1 0,1 1 0,0-1 0,-1 1 1,1 0-1,0 0 0,-2 0 0,2 0 5,0 0 1,0 0-1,0 1 0,0-1 0,0 0 1,0 1-1,0-1 0,0 1 0,0-1 1,0 1-1,0 0 0,1-1 1,-1 1-1,0 0 0,0 0 0,1 0 1,-2 1-1,-9 19 34,5-4 11,0 1 1,2-1 0,0 1 0,-3 32 0,3 77 207,7-73-10,3 0 1,1-1-1,3 1 1,26 79 0,-32-123-195,1 7 97,5 22 0,-9-34-121,-1-1 1,1 0-1,-1 1 0,0-1 1,0 0-1,0 1 0,-1-1 0,1 0 1,-1 1-1,-2 5 0,2-8-20,1-1 0,-1 0 0,1 0 0,-1 0 0,0 0 0,0 1 1,1-1-1,-1 0 0,0 0 0,0-1 0,0 1 0,0 0 0,0 0 0,0 0 0,0-1 0,0 1 0,-1 0 0,1-1 0,0 1 0,0-1 0,-1 0 1,1 1-1,0-1 0,0 0 0,-1 0 0,1 1 0,0-1 0,-1 0 0,1 0 0,0-1 0,-1 1 0,1 0 0,0 0 0,-2-1 0,0 0-9,0 0 0,0 0 0,0-1 0,0 1-1,0-1 1,0 0 0,0 0 0,0 0 0,0 0-1,1 0 1,0-1 0,-5-4 0,4 3-97,1-1 0,-1 1 0,1-1-1,0 0 1,0 0 0,0 0 0,0 0 0,1 0 0,0 0 0,0-1 0,1 1 0,-1 0 0,1 0 0,0-1 0,1 1 0,-1 0 0,1-1 0,0 1-1,3-9 1,-2 7 4,1-1-1,1 0 0,-1 1 0,1 0 1,0-1-1,1 2 0,0-1 0,0 0 0,0 1 1,1 0-1,0 0 0,8-5 0,17-10 529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 10226,'-1'0'296,"-1"-1"-1,1 1 1,0 0-1,0 0 1,-1-1-1,1 1 1,0 0-1,-1 1 1,1-1-1,0 0 1,0 0-1,-1 0 1,1 1-1,0-1 1,0 1-1,0-1 0,-1 1 1,1-1-1,0 1 1,0 0-1,0-1 1,0 1-1,0 0 1,0 0-1,0 0 1,0 0-1,-1 1 1,-2 4 229,-1 1 0,1-1 1,-6 11-1,9-15-330,-6 12 44,0 1 0,1-1 0,0 1-1,2 0 1,0 0 0,0 1-1,2-1 1,-1 1 0,2 0 0,0-1-1,3 24 1,-2-30-228,2 0 1,-1 1-1,1-1 0,1 0 0,-1 0 1,1-1-1,1 1 0,0-1 0,0 1 0,1-1 1,0 0-1,0-1 0,1 1 0,0-1 1,0 0-1,1-1 0,-1 1 0,1-1 1,1-1-1,12 9 0,-15-12-16,0 1 1,0-1-1,0 0 1,1 0-1,-1 0 0,0-1 1,1 0-1,-1 0 0,1 0 1,-1-1-1,1 0 0,-1 0 1,1 0-1,0-1 0,-1 0 1,0 0-1,10-3 0,-9 2-2,-1-1-1,1 1 0,-1-1 0,0 0 0,1-1 0,-2 1 0,1-1 1,0 0-1,-1 0 0,0-1 0,0 1 0,0-1 0,0 0 0,-1 0 1,5-10-1,-4 7 8,-1 0 0,-1 0 0,1 0 1,-2 0-1,1 0 0,-1 0 0,0-1 0,-1 1 0,1 0 1,-2-1-1,1 1 0,-1 0 0,-1-1 0,1 1 1,-6-13-1,3 10 10,0 0 1,-1 1-1,0-1 1,0 1-1,-1 0 1,-1 1-1,0 0 1,0 0-1,-1 0 1,-14-12-1,16 15-54,-1 2 0,0-1 0,1 1 0,-1 0-1,-1 0 1,1 1 0,0 0 0,-1 0-1,0 0 1,0 1 0,1 1 0,-1-1 0,0 1-1,0 1 1,0-1 0,-1 1 0,1 1 0,0-1-1,0 2 1,0-1 0,1 1 0,-1 0 0,0 0-1,0 1 1,-8 5 0,15-8-129,-1 1 1,1-1-1,0 1 0,-1 0 1,1 0-1,0-1 0,0 1 1,0 0-1,0 0 0,0 0 1,0 0-1,0 0 0,0 0 1,0 1-1,0-1 1,1 0-1,-1 0 0,0 1 1,1-1-1,-1 0 0,0 3 1,3 10-1019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74 6753,'1'-3'520,"18"-36"3663,-18 36-3549,1 0 1,0 0 0,0 0-1,1 1 1,-1-1 0,0 0-1,1 1 1,0 0 0,4-4-1,-7 6-569,0 0-1,0 0 1,1 0-1,-1 0 1,0 0-1,0-1 1,0 1-1,0 0 1,0 0-1,0 0 1,0 0-1,0 0 1,0 0-1,1 0 1,-1 0-1,0 0 1,0 0-1,0 0 1,0 0-1,0 0 1,0 0-1,1 0 1,-1 0-1,0 0 1,0 0-1,0 0 1,0 0-1,0 0 1,0 0-1,0 0 1,1 0-1,-1 0 1,0 0-1,0 0 1,0 1-1,0-1 1,0 0-1,0 5 1454,-7 9-64,-95 144 1521,80-126-2695,-82 116 335,-45 68-275,109-150-321,-67 105 237,83-138-383,-1 0 1,-54 52 0,78-83 0,0-1-1,0 0 1,0-1 0,0 1-1,0 0 1,0 0 0,0 0-1,-1-1 1,1 1 0,0 0-1,-1-1 1,1 1 0,0-1-1,-1 0 1,1 1 0,-3-1-1,3 0-49,0 0-1,0-1 1,0 1-1,1 0 1,-1-1-1,0 1 1,0-1 0,0 1-1,1-1 1,-1 1-1,0-1 1,1 0-1,-1 1 1,0-1-1,1 0 1,-1 0-1,1 1 1,-1-1-1,1 0 1,-1 0-1,1 0 1,-1-1 0,-7-20-1609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8298,'-5'5'782,"0"0"0,0 0 0,0 0 0,1 1 0,0 0 0,0-1 0,0 1 0,1 1 0,0-1 0,0 0 0,-3 12 0,0 6 512,-7 49 0,8-38-449,-1 6 34,1 0-1,0 44 0,5-78-814,1-1 1,-1 0-1,1 0 0,0 0 0,1-1 0,-1 1 0,1 0 0,0 0 0,0-1 0,1 1 0,0-1 0,0 0 0,0 0 0,1 0 0,0 0 0,-1 0 0,2-1 0,-1 0 0,0 0 1,1 0-1,0 0 0,0-1 0,0 1 0,0-1 0,1-1 0,-1 1 0,1-1 0,0 0 0,-1 0 0,1-1 0,10 2 0,-7-2-49,0-1-1,0 0 0,0-1 1,0 0-1,0 0 0,0-1 1,0 0-1,0-1 0,14-6 1,7-4-497,37-25 1,-53 30 175,49-29-172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 11707,'0'-2'6187,"1"5"-3480,1 12-2053,-1-6 453,19 291 3088,-16-162-3589,-3-114-549,8 121 191,10-6-250,-17-131-343,-1 0 0,2-1-1,-1 1 1,4 7 0,-6-15 289,0 0 0,0 0 0,0 0 0,0 0-1,0 0 1,0 0 0,0 0 0,0 0 0,0-1 0,0 1 0,0 0-1,0 0 1,0 0 0,0 0 0,0 0 0,0 0 0,0 0 0,0 0-1,0 0 1,0 0 0,0 0 0,1 0 0,-1 0 0,0 0 0,0 0-1,0 0 1,0-1 0,0 1 0,0 0 0,0 0 0,0 0-1,0 0 1,0 0 0,0 0 0,0 0 0,0 0 0,0 0 0,0 0-1,0 0 1,0 0 0,1 0 0,-1 0 0,0 0 0,0 0 0,0 0-1,0 0 1,0 0 0,0 0 0,0 0 0,0 0 0,0 0 0,0 0-1,0 0 1,0 0 0,0 0 0,0 0 0,1 0 0,-1 0-1,0-8-1628,-5-11 171</inkml:trace>
  <inkml:trace contextRef="#ctx0" brushRef="#br0" timeOffset="1">0 561 9714,'0'3'4457,"8"26"-1616,0 10-577,3 11-391,1 9-153,4-6-376,1-6-208,7-11-399,1-10-161,6-13-296,6-6-104,2-16-112,-3-13-392,8-17-1009,-11-13-727,11-14 1120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11682,'4'21'4649,"4"3"-2544,6 6-313,18 25-31,4 12-9,8 19-408,-7 8-319,-4 4-441,1-5-112,-5-15-224,7-9-72,3-13-104,-2-9 0,-4-15-256,-4-8-472,-14-18-1049,-7-6-991,-8-14 1592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1029 11362,'50'61'8442,"-22"-26"-6644,1-1 0,38 33-1,-50-53-1527,1-1 0,1 0 0,-1-1 0,2-1 0,0-1-1,0 0 1,23 6 0,-26-11-193,0 0-1,0-2 0,1 0 1,-1-1-1,1 0 1,0-2-1,0 0 1,-1-1-1,24-4 1,-33 4-57,-1-1-1,0 0 1,-1 0 0,1 0 0,0-1 0,-1 0 0,13-8 0,-16 9-14,1-1 1,-1 0-1,0 0 1,1-1-1,-1 1 1,-1-1-1,1 1 1,0-1 0,-1 0-1,0 0 1,0 0-1,0 0 1,2-7-1,-2 2-96,0 0-1,-1 0 0,0 0 0,0 0 0,-1 0 0,0 0 1,-2-9-1,-1-2-577,-1 0 0,-7-21 0,-14-26-1351,-11-9 826</inkml:trace>
  <inkml:trace contextRef="#ctx0" brushRef="#br0" timeOffset="1">108 1 12035,'2'0'238,"44"27"4847,60 41-2627,244 187 1478,-93-43-2607,-12 16-339,62 53 122,-122-135-508,-133-109-344,93 46 0,-133-77-219,1 0 1,0 0-1,0-2 0,1 1 0,22 3 0,-33-8-32,-1 1 0,1-1 0,-1 0 0,1 0 0,0 0 0,-1-1 0,1 1 0,-1 0 0,1-1 1,-1 0-1,1 1 0,-1-1 0,0 0 0,1 0 0,-1-1 0,0 1 0,0 0 0,1-1 0,-1 1 0,0-1 0,-1 0 0,1 0 0,0 1 0,0-1 0,-1 0 0,1-1 0,-1 1 0,0 0 0,0 0 0,2-4 0,-2 2-65,0 0-1,0 1 0,0-1 1,-1 0-1,1 0 0,-1 0 1,0 1-1,0-1 0,0 0 0,-1 0 1,1 0-1,-1 0 0,0 1 1,0-1-1,0 0 0,-1 1 1,1-1-1,-1 1 0,-2-4 1,-16-16-375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6 243 14139,'-1'0'108,"1"0"1,0 0-1,0 0 1,0 0-1,0 0 1,-1 0-1,1 0 1,0 0-1,0 0 1,0 0-1,0 0 1,-1 0-1,1 0 1,0 0-1,0 0 0,0 0 1,0 0-1,0 0 1,-1 0-1,1 0 1,0 0-1,0 0 1,0 0-1,0 0 1,0 1-1,-1-1 1,1 0-1,0 0 1,0 0-1,0 0 0,0 0 1,0 0-1,0 1 1,0-1-1,0 0 1,-1 0-1,1 0 1,0 0-1,0 1 1,0-1-1,0 0 1,0 0-1,0 0 1,0 0-1,0 1 1,0-1-1,0 0 0,0 0 1,0 0-1,0 0 1,0 1-1,1-1 1,8 9 1209,-9-9-1321,22 17 820,0-1-1,1-1 0,1-1 1,38 17-1,-38-21-649,1-2 0,0 0-1,0-2 1,1 0 0,0-2 0,0-1-1,0-1 1,33-1 0,-38-2-13,0-1 0,0-1 0,0-1 0,31-10 0,-42 11-107,-1-1 1,0 0-1,0 0 0,0-1 1,-1 0-1,0 0 0,0-1 0,0 0 1,0-1-1,-1 0 0,11-13 0,-10 9-49,-1 0-1,-1 0 1,0 0-1,-1 0 1,0-1-1,-1 0 1,0 0 0,-1 0-1,0-1 1,-1 1-1,0-1 1,-1 0-1,-1-21 1,0 28 13,-1 1 1,0 0 0,0 0 0,0 0 0,-1 0 0,0 0-1,0 0 1,0 0 0,-1 0 0,1 1 0,-1-1-1,0 1 1,-6-7 0,-20-23 108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347 468 12363,'-37'-46'8331,"-23"-15"-5865,53 54-2311,-1 0 1,0 1 0,0 0 0,-1 0 0,0 0-1,0 1 1,-15-5 0,18 7-127,0 1 0,0 1 0,-1-1 0,1 1 0,0 0 0,-1 1 0,1 0 0,-1 0 0,1 0 0,-1 0 0,1 1 0,-11 3 0,13-3-30,1 0 0,-1 1 0,1-1 0,0 1 0,-1 0 0,1-1 0,0 2 0,0-1 0,0 0 1,1 1-1,-1-1 0,-4 6 0,4-3-7,0 0 1,0 0 0,0 0-1,0 1 1,1-1 0,0 1-1,-2 7 1,2-1 0,0-1 1,0 1-1,1 0 0,1 0 1,0 0-1,1-1 0,3 18 1,-2-17 19,1-1 0,0 1 0,1-1 0,0 0 0,0 0 0,2 0 0,-1-1 0,1 0 0,1 0 0,0 0 0,16 17 0,-20-24-2,1 0 1,0 0 0,-1 0 0,1-1 0,0 1 0,1-1-1,-1 0 1,0 0 0,8 2 0,-9-4-7,-1 1 1,1-1-1,-1 0 1,1 1 0,-1-1-1,1 0 1,-1-1-1,1 1 1,-1 0-1,0-1 1,1 1-1,-1-1 1,1 0-1,-1 0 1,0 0 0,0 0-1,1 0 1,-1 0-1,0-1 1,2-1-1,0-1 3,1-1 0,-1 0-1,0 0 1,0 0 0,0 0-1,-1-1 1,0 1 0,0-1-1,-1 0 1,1 0 0,-1 0-1,1-7 1,3-12 21,3-45-1,-6 41-14,1-36 15,-2-1-1,-8-74 1,0 8 6,6 126-34,-1-3 5,1 1 1,1-1-1,1-9 1,-4 30 167,0 0-1,1 17 1,1-18-93,-1 36 272,2 1 1,3-1 0,1 0 0,21 86 0,-21-117-387,0 0-1,1 0 1,1-1-1,0 0 0,1 0 1,15 21-1,-17-28-116,1 0 0,-1-1 0,2 0 1,-1 0-1,1 0 0,0-1 0,0 0 0,1-1 0,0 0 0,0 0 0,17 6 0,20 1 114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80 13339,'-17'8'4440,"9"-4"-3183,2-1-1,-1 1 1,-9 6-1,14-8-1117,0-1 0,1 1-1,-1 0 1,0 0-1,1 0 1,-1 0-1,1 0 1,-1 0 0,1 0-1,0 1 1,0-1-1,0 0 1,0 1-1,0 3 1,0 0 2,1 0-1,0 0 1,0 0-1,0 0 1,1 0 0,-1 0-1,2 0 1,-1 0 0,1 0-1,-1-1 1,2 1-1,-1-1 1,1 1 0,-1-1-1,1 0 1,7 9 0,-8-11-117,1 1 1,0-1-1,0 0 1,0 0 0,0 0-1,0 0 1,1-1-1,-1 1 1,1-1-1,0 0 1,-1 0 0,1 0-1,0 0 1,0-1-1,0 1 1,1-1 0,-1 0-1,0-1 1,0 1-1,1-1 1,-1 0-1,0 0 1,8-1 0,-5 0-19,0-2 1,0 1-1,-1-1 1,1 0-1,-1 0 0,1-1 1,-1 1-1,0-2 1,0 1-1,-1-1 1,1 1-1,-1-1 1,0-1-1,0 1 1,5-9-1,-7 10-2,-1 0-1,1-1 1,-1 1-1,0 0 1,0-1-1,0 0 1,0 1-1,-1-1 1,0 0-1,0 0 1,0 0-1,-1 0 1,0 0 0,1 0-1,-2 0 1,1 1-1,-1-1 1,1 0-1,-1 0 1,-1 0-1,1 0 1,-1 1-1,-3-7 1,0 2-14,0 2 0,-1-1 0,0 0 0,-1 1 0,0 0 0,0 1 0,0 0 0,-1 0 0,0 0 0,0 1 0,0 0 0,-1 1 0,0 0 0,1 0 0,-15-3 0,20 6-3,0 0 0,0 1 0,0-1 1,0 1-1,0 0 0,0 0 1,0 0-1,0 0 0,0 1 0,0-1 1,-1 1-1,1 0 0,1 0 1,-1 0-1,0 0 0,0 1 0,-4 1 1,4 0-88,1-1 0,-1 0 0,0 1 1,1 0-1,-1-1 0,1 1 0,0 0 0,0 0 1,0 0-1,0 1 0,0-1 0,1 0 1,-1 1-1,0 5 0,0-4-233,1 1-1,0 0 1,0 0-1,1-1 1,0 1 0,0 0-1,0 0 1,1 0-1,-1-1 1,4 11-1,-2-11 122,1 1-1,0-1 1,0 0-1,6 6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10634,'9'29'6330,"-4"0"-3319,5 16-420,-5-28-1782,-1-1-71,0-1 0,8 17 0,-10-29-645,0 1 0,0 0 0,0-1-1,1 1 1,-1-1 0,1 1 0,-1-1 0,1 0 0,0 0 0,1 0 0,-1-1 0,0 1 0,6 2 0,-7-4-83,0 0 0,1 0 0,-1-1-1,1 1 1,0 0 0,-1-1 0,1 0 0,0 0 0,-1 0 0,1 0 0,-1 0 0,1 0 0,0 0 0,-1-1 0,1 0 0,-1 1 0,1-1 0,-1 0 0,1 0-1,-1 0 1,0-1 0,1 1 0,2-3 0,4-3-12,-1 0 1,0 0-1,-1-1 0,10-12 0,-10 11 10,0-1 0,-1 0 0,-1 0 0,1 0 0,-2 0 0,6-17 0,-8 70 266,-1-32-150,1 1 0,5 19 1,-7-28-199,1-1 1,0 1 0,0 0-1,0 0 1,0-1 0,1 1-1,-1 0 1,1-1 0,0 1-1,0-1 1,-1 0 0,2 0-1,-1 0 1,0 0 0,0 0-1,3 2 1,-3-3-59,-1-1 0,0 0 0,0 0 0,0 0-1,0 0 1,0 0 0,0 0 0,0 0 0,0 0 0,0 0 0,1 0 0,-1 0 0,0-1-1,0 1 1,0 0 0,0-1 0,0 1 0,0-1 0,0 1 0,0-1 0,0 0-1,-1 1 1,1-1 0,0 0 0,0 0 0,0 1 0,-1-1 0,1 0 0,0 0 0,0-2-1,16-32-1197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11090,'8'47'5233,"-1"10"-1864,1 14-1272,0 0-49,8 4-656,4-10-391,6-20-705,0-9-472,-5-32-857,-2-13-623,-9-24 888</inkml:trace>
  <inkml:trace contextRef="#ctx0" brushRef="#br0" timeOffset="1">5 90 8514,'-4'3'5033,"5"3"64,11 4-2921,1 4-47,7-1-609,4-1-392,8-5-623,3-3-233,6-4-360,2-3-465,-5-4-783,9-3 808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19 131 7882,'-18'40'4337,"26"-33"-385,4-5-1831,1 1-177,14-3-383,-3 0-353,10-5-584,5-3-144,-5-4-200,-2 0-64,-4 4-112,-6-2-8,-13 5-824,-4 2-552,-9-1 96,-10 3 351</inkml:trace>
  <inkml:trace contextRef="#ctx0" brushRef="#br0" timeOffset="1">109 13 8802,'-8'-12'4361,"8"14"-1040,0 2-833,2 16-672,5 7-327,0 8-689,3 7-224,5 2-256,-2 3-112,3-6-128,0-4-40,-3-13-72,-2-9-376,-6-13-1424,-3-8-2249,-2-21 2553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179 275 12779,'-25'9'6685,"25"-10"-6522,0 0-1,1 0 1,-1 0-1,0 1 1,0-1-1,0 0 1,1 0-1,-1 1 1,0-1-1,0 0 1,1 1-1,-1-1 1,2-1-1,30-38 1816,11-15-1456,-31 37-437,17-33 0,-25 44-73,-1 0 0,0-1 0,-1 1 0,1-1 1,-2 1-1,1-1 0,-1 0 0,1-9 1,-2 16-8,0-1 1,0 1 0,0-1 0,-1 1-1,1-1 1,0 0 0,0 1 0,-1-1-1,1 1 1,-1-1 0,0 1 0,1-1-1,-1 1 1,-1-2 0,1 2-1,0 1 1,1-1 0,-1 0-1,0 1 1,0-1 0,0 1-1,0 0 1,0-1 0,0 1-1,0 0 1,0-1 0,0 1-1,0 0 1,0 0-1,0 0 1,0 0 0,0 0-1,0 0 1,0 0 0,0 0-1,0 0 1,-2 1 0,-1 0 20,-1 1 0,1 0 0,0 0 0,0 0 0,0 0 0,0 0 0,0 1 0,1 0 0,-1 0 0,1 0 0,-1 0 0,1 0 0,0 1 0,0-1 0,1 1 0,-3 4 0,-1 1 31,1 1 1,1 0 0,-1 0-1,1 0 1,-3 18 0,4-14-15,1 0 1,1 0-1,1 0 0,0 0 1,0 1-1,2-1 0,0 0 1,0 0-1,8 24 0,2-4 72,2 0 0,27 51-1,40 43 684,-49-81-299,-31-45-468,5 7 123,-1-1 1,6 14-1,-10-20-124,0 0-1,0 0 1,-1 0-1,1-1 1,-1 1-1,1 0 1,-1 0-1,0 0 1,0 0 0,1 0-1,-1 0 1,-1 0-1,1 0 1,0 0-1,0 0 1,-1 0-1,1 0 1,-1 0 0,-1 3-1,1-4-5,-1 1 0,0 0 1,1 0-1,-1-1 0,0 1 0,0-1 0,0 0 1,0 0-1,0 1 0,0-1 0,-3 1 0,-3 1 40,1-1 0,-13 3 0,-3-2-234,0 0 0,1-1 0,-2-2 0,1 0 0,1-2 0,-1 0 0,0-2 0,-33-8 0,46 8-421,0 1 0,-17-10 0,24 12 394,0-1 0,0 0 0,0 0 0,0 0 0,0-1 0,0 1 0,1-1 0,-1 1 0,1-1 0,-3-5 0,3 6 95,2-1 0,-1 0-1,0 1 1,0-1-1,1 0 1,-1 0-1,1 0 1,0 1 0,0-1-1,1-4 1,-1 7 99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8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53 14859,'-5'15'2045,"0"0"-1,1 1 1,-2 16-1,4-23-1673,2 0 1,-1 0-1,1 1 0,0-1 1,1 1-1,2 11 0,-2-18-318,-1-1-1,1 0 1,0 0-1,-1 0 0,1 0 1,0 1-1,0-1 1,0-1-1,1 1 1,-1 0-1,0 0 1,1 0-1,-1-1 1,1 1-1,0 0 1,2 1-1,-3-2-22,1-1-1,0 1 1,0 0 0,-1 0 0,1-1-1,0 1 1,0-1 0,0 0-1,0 0 1,0 1 0,0-1-1,0-1 1,0 1 0,0 0 0,2-1-1,2 0 7,0-1 0,0 0 0,-1-1 0,1 1 0,-1-1 0,0 0-1,0-1 1,0 1 0,0-1 0,7-7 0,-7 7-14,4-6 19,1 0-1,-1 0 0,12-19 0,-19 26-31,0 1 0,-1-1 0,1 0 0,-1 0 0,0 1 1,0-1-1,0 0 0,0 0 0,-1 0 0,1 0 0,-1 0 0,0 0 0,0 0 0,0-1 0,0 1 0,0 0 0,-1 0 1,1 0-1,-1 0 0,0 0 0,0 0 0,-1-4 0,-2 2 19,1-1 0,-1 1-1,0 0 1,-1 0 0,1 0 0,-1 1 0,0-1 0,0 1-1,0 0 1,-6-3 0,7 5-34,0-1 0,-1 1 0,1 0 0,-1 0-1,0 0 1,1 1 0,-1 0 0,0 0 0,0 0 0,0 0-1,0 1 1,0 0 0,-9 0 0,12 1-107,0-1 1,0 1-1,0-1 1,0 1-1,0 0 1,0 0-1,0-1 1,0 2-1,0-1 1,1 0-1,-4 2 1,5-2 89,-1 0 1,0-1 0,1 1-1,-1 0 1,1 0 0,-1 0-1,1-1 1,-1 1 0,1 0-1,0 0 1,-1 0 0,1 0-1,0 0 1,0 0 0,0-1-1,0 1 1,-1 0 0,1 0-1,0 0 1,1 0 0,-1 0 0,0 0-1,0 0 1,0 0 0,0 0-1,1 0 1,-1-1 0,1 2-1,11 15-207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10690,'6'24'4985,"-1"-4"-1792,-2 0-776,-1 2-385,-2 1-376,0-8-639,2 1-297,-2-12-648,0-4-584,-6-11-1321,0-13 3250,-2-13-1546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9586,'44'19'9915,"2"-4"-6397,21 8-1998,-61-21-1454,0 1 1,0 1-1,0-1 1,0 1 0,-1 0-1,1 0 1,-1 0 0,0 1-1,-1 0 1,1 0-1,-1 0 1,0 0 0,0 1-1,0 0 1,-1-1 0,0 1-1,0 1 1,0-1-1,-1 0 1,0 1 0,-1-1-1,1 1 1,0 11 0,-1 27 249,-1-32-189,2 22-1,-1-32-124,2-7-40,0-8-81,1-1 23,1 0-1,0 1 0,1 0 0,0 0 1,1 0-1,0 1 0,1 0 0,14-16 0,-22 26 101,1 0-1,0 0 0,0 1 0,-1-1 0,1 0 0,0 1 1,0-1-1,-1 1 0,1-1 0,0 1 0,0-1 0,0 1 0,0-1 1,0 1-1,0 0 0,0 0 0,1-1 0,-1 1 7,0 0 0,-1 0 0,1 1 0,0-1 1,-1 0-1,1 0 0,0 1 0,-1-1 0,1 0 0,0 1 0,-1-1 0,1 0 0,-1 1 0,1-1 0,-1 1 0,1-1 1,-1 1-1,2 0 0,-1 1 33,0 1 1,1-1-1,-1 0 1,0 0-1,0 1 1,0-1 0,-1 1-1,1-1 1,-1 1-1,1-1 1,-1 6-1,0 14 347,-1-15-282,0 0-1,1 1 1,1-1 0,-1 0-1,1 0 1,0 0 0,3 8-1,-4-13-220,0-2 95,0 0 0,0 0 0,0 0 0,0 1 0,0-1 0,0 0 0,0 0 0,0 0 0,0 1 0,0-1 0,0 0 0,0 0 0,0 0 0,0 1 0,1-1 0,-1 0 0,0 0 0,0 0 0,0 0 0,0 1 0,0-1 0,0 0 0,1 0 0,-1 0 0,0 0 0,0 0 0,0 0 0,0 1 0,1-1 0,-1 0 0,0 0 0,0 0 1,0 0-1,1 0 0,-1 0 0,0 0 0,0 0 0,0 0 0,1 0 0,-1 0 0,0 0 0,0 0 0,0 0 0,1 0 0,-1 0 0,0 0 0,0 0 0,0 0 0,0 0 0,1 0 0,-1 0 0,0 0 0,0-1 0,0 1 0,1 0 0,9-10-399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0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237 174 13787,'16'91'4656,"-16"-89"-4523,0-1 1,1 1 0,-1-1 0,1 1-1,-1-1 1,1 0 0,0 1 0,-1-1-1,1 0 1,0 0 0,0 1 0,0-1 0,0 0-1,0 0 1,1 1 0,-1-1-58,0-1 0,0 0 0,0 1 0,0-1 0,0 0 0,0 0 0,0 1 0,0-1 0,0 0 0,0 0 0,0 0 0,0 0 0,1-1-1,3 1 356,0 0-238,0 0 1,0 0 0,0-1-1,-1 0 1,1 0 0,0 0 0,0-1-1,-1 1 1,1-1 0,-1 0-1,1-1 1,-1 1 0,0-1-1,7-5 1,-4 2-145,-1 0 1,1 0-1,-1-1 0,-1 1 0,1-1 1,-1-1-1,5-9 0,-6 10-37,-1 0-1,0-1 1,0 1-1,-1 0 1,0-1-1,0 1 1,-1-1-1,0 0 1,0 1-1,-1-14 1,0 16-3,-1 1 1,0-1 0,0 0 0,0 0 0,-1 1-1,1-1 1,-1 1 0,0 0 0,0-1-1,-1 1 1,1 0 0,-1 0 0,0 0-1,0 1 1,0-1 0,0 1 0,-1-1-1,-5-3 1,6 5 5,-1-1-1,0 1 1,-1 0 0,1 0-1,0 0 1,0 0 0,-1 1-1,1-1 1,-1 1 0,-7 0-1,10 0 0,-1 1-1,1 0 0,0 0 1,-1 1-1,1-1 0,0 0 0,0 1 1,-1-1-1,1 1 0,0 0 1,0 0-1,0 0 0,0 0 0,0 0 1,0 0-1,0 1 0,0-1 1,0 1-1,1-1 0,-1 1 0,1 0 1,-1-1-1,-2 5 0,1 0 40,0 0 0,0 1 0,0-1 0,1 1 0,0 0 0,0-1 0,-1 14 0,1 0 111,2 33 0,4 22 197,19 97-1,32 72 538,-49-218-783,18 78 335,-22-94-399,-1 1 0,-1-1 0,0 0 0,0 0-1,-1 0 1,0 0 0,0 0 0,-4 13 0,3-19-36,0 1 0,0-1 0,0 0 0,0 0-1,-1 0 1,0 0 0,0 0 0,0 0 0,0 0-1,0-1 1,-1 0 0,0 0 0,1 0 0,-1 0-1,0 0 1,-1-1 0,1 0 0,0 0 0,-1 0-1,1 0 1,-1-1 0,1 1 0,-6 0 0,-3 0-4,0-1 0,0 0 0,0 0 1,0-1-1,0-1 0,0 0 0,-17-5 1,19 4-25,-1-1 1,1-1 0,-1 0 0,1 0-1,0-1 1,-14-9 0,20 11-128,0 0 0,1-1-1,0 1 1,0-1 0,0 0 0,0 0 0,0 0 0,1-1-1,-1 1 1,1-1 0,1 0 0,-1 0 0,1 0 0,-1 0-1,-2-10 1,-1-17-597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22 12131,'-85'11'7979,"95"-8"-5150,13 0-2274,59-1 295,120-13-1,-87 2-574,263-5 644,-183 9-220,-168 4-612,114 1 363,-125 1-448,0 1 0,-1 0 0,1 1 0,-1 1 0,1 1 0,25 11 0,-40-15-11,0-1 0,0 1 0,0-1 0,-1 1 0,1-1 0,0 1 0,0-1 0,-1 1 0,1 0 0,-1-1 0,1 1 0,0 1 0,8 9-141,-8-11 163,-1 0 10,0 0 1,0-1 63,0 1-179,0 0 0,0-1 0,0 1 0,0 0 0,0-1 0,0 1 0,0 0 0,0 0 0,0-1 0,0 1 0,0 0 0,-1 0 0,1-1 0,0 1 0,0 0 0,0 0 0,0-1 0,0 1 0,0 0 0,-1 0 0,1-1 0,0 1 0,0 0 0,0 0 0,-1 0 0,1-1 0,-1 1-720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0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13131,'1'2'494,"1"1"1,0-1 0,0 0-1,0 0 1,0 1 0,1-1-1,-1-1 1,1 1 0,-1 0 0,4 1-1,30 12 211,-10-6-104,199 99 2634,-212-102-3044,0 2 0,0-1 0,-1 2 1,0-1-1,20 21 0,-29-24-126,0-1 0,0 1 0,0-1 0,0 1 0,-1 0 0,0 0 0,0 0 0,0 0 0,-1 1 0,1-1-1,-1 0 1,-1 1 0,1-1 0,-1 1 0,0 9 0,-1-5 14,0 0 0,-1 0 0,0 0-1,-1 0 1,0 0 0,-1-1 0,-6 15 0,-1-4 8,-1-1 1,-1 0-1,0-1 1,-2 0-1,-27 27 1,18-24-299,0-2 0,-1 0 0,-47 26 0,24-21-876,38-21 845,1 0-1,-12 2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5 137 8770,'3'20'7990,"8"10"-6002,0-5-918,24 98 2159,-17-56-2029,-16-61-1073,4 16 198,-6-21-300,1 0 1,-1 0-1,0 0 1,0 0-1,0 0 0,0 0 1,0 0-1,0 0 1,0 0-1,0 0 0,0 0 1,0 0-1,-1 0 1,1 0-1,-1 2 0,1-3-19,0 0-1,-1 0 1,1 0-1,0 1 1,0-1-1,0 0 1,-1 0-1,1 0 1,0 0-1,0 0 1,-1 0-1,1 0 0,0 0 1,0 1-1,0-1 1,-1 0-1,1 0 1,0 0-1,0 0 1,-1 0-1,1 0 1,0 0-1,0 0 1,-1-1-1,1 1 1,0 0-1,0 0 1,0 0-1,-1 0 0,-7-6 80,-5-10-22,5 4-50,1-1-1,1 1 0,0-1 0,1-1 0,-8-26 1,8 16-8,1-1 1,-3-37 0,7 51-5,0-1-1,0 0 1,1 1 0,0-1-1,4-12 1,-3 19 2,-1 0 1,1 0-1,0 0 1,0 1-1,0-1 0,1 1 1,0-1-1,-1 1 1,2 0-1,-1 0 0,0 0 1,1 1-1,0-1 0,4-3 1,3 1 23,-1 0 0,1 0 0,0 1 0,0 1 0,1-1 0,-1 2 0,17-4 0,87-6 182,-59 8-373,-55 4 29,0 1 0,1 0-1,-1 0 1,1 0 0,-1 0-1,0 0 1,1 0 0,-1 0-1,1 0 1,-1 1 0,0-1-1,1 1 1,-1-1 0,0 1-1,0-1 1,1 1 0,-1 0-1,1 0 1,6 9-833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11226,'7'-1'657,"0"-1"-1,0 0 0,-1 0 0,1 0 0,-1-1 0,0 1 0,0-2 0,0 1 0,0-1 1,-1 0-1,1 0 0,7-8 0,-1 0-148,-1 0 1,0 0-1,-1-2 1,10-16-1,-16 24-397,-1-1 0,1 0 0,-1-1 0,-1 1 0,1 0 0,-1-1 0,0 0 0,1-15 0,-3 20-73,0 1 0,0-1-1,0 0 1,-1 0 0,1 0-1,-1 0 1,0 0 0,1 1-1,-1-1 1,0 0 0,-3-4-1,2 5-9,1 0 0,0 1-1,-1-1 1,0 0-1,1 1 1,-1-1 0,0 1-1,0 0 1,0 0-1,0 0 1,0-1 0,0 2-1,0-1 1,0 0-1,0 0 1,-5 0 0,3 0 25,0 0 0,0 1 0,0 0 0,0 0 0,0 0 1,0 0-1,0 0 0,0 1 0,0 0 0,0-1 0,0 2 1,0-1-1,-4 2 0,6-1-16,-1-1 0,0 1 0,1 0 1,-1 0-1,1 0 0,0 0 0,-1 0 0,1 1 1,0-1-1,1 1 0,-1 0 0,0-1 0,1 1 0,-1 0 1,1 0-1,0 0 0,-1 5 0,0-2 6,1 0-1,0 1 0,1-1 1,0 0-1,0 1 1,0-1-1,0 0 0,1 0 1,0 1-1,1-1 1,-1 0-1,1 0 0,1 0 1,-1 0-1,1-1 1,0 1-1,0 0 0,7 8 1,-5-8-11,0 1 0,1-1-1,-1 0 1,2 0 0,-1-1 0,1 0 0,-1 0 0,2 0 0,-1-1 0,0 0 0,1 0 0,0-1-1,14 4 1,-1-3-906,0-1-1,0-1 0,0-1 0,1-1 0,-1 0 0,0-2 0,34-7 1,-1-3-824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2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139 297 8818,'-4'-4'1604,"-1"-2"-13,0 0-1,0 1 1,-1 0-1,0 0 1,-9-6-1,14 10-1463,-1 0 0,1 0-1,-1 1 1,1-1-1,-1 0 1,0 1-1,1 0 1,-1-1 0,0 1-1,1 0 1,-1 0-1,0 0 1,1 0-1,-1 0 1,0 0 0,1 0-1,-1 1 1,0-1-1,1 1 1,-1-1-1,0 1 1,1-1 0,-1 1-1,1 0 1,-1 0-1,1 0 1,0 0-1,-1 0 1,1 0 0,-2 2-1,-1 2 43,1 0 0,-1 0 0,1 0 0,0 0 0,0 1 0,1 0 0,-1-1 0,-1 9 0,2-8-71,-1 2-36,1 0-1,0 0 1,1 1-1,-1-1 1,1 1-1,1-1 1,0 1-1,1 8 1,-1-13-51,1 0 1,0 0 0,0 0-1,0 0 1,1 0 0,-1 0-1,1-1 1,2 5 0,-2-5-9,-1-1 0,1 0 1,-1 0-1,1-1 1,0 1-1,0 0 0,0 0 1,0-1-1,0 1 1,0-1-1,1 0 0,-1 0 1,0 0-1,3 1 1,-3-1-4,-1-1 0,1 0 0,0 1 0,-1-1 0,1 0 0,-1 0 0,1 0 1,0 0-1,-1 0 0,1 0 0,-1-1 0,1 1 0,-1-1 0,1 1 0,-1-1 0,1 1 1,-1-1-1,1 0 0,-1 1 0,0-1 0,1 0 0,-1 0 0,0 0 0,0 0 0,2-3 1,2-1-15,-1-1 0,0 0 1,0 0-1,4-9 1,-6 11-2,11-24-128,-1 0 1,-1-1 0,-1 0 0,8-41 0,-14 47 147,-1 1 0,-1-1 0,-1 0-1,-1 0 1,-1 0 0,-5-32 0,5 50 30,0-1 0,0 1-1,0 0 1,0 1 0,-1-1-1,-3-5 1,5 10-31,0-1 0,0 1 0,0 0-1,0 0 1,0 0 0,0 0 0,0 0-1,0 0 1,0 0 0,0 0 0,0 0 0,-1 0-1,1 0 1,0 0 0,0-1 0,0 1-1,0 0 1,0 0 0,0 0 0,0 0 0,0 0-1,-1 0 1,1 0 0,0 0 0,0 0 0,0 0-1,0 0 1,0 0 0,0 0 0,0 0-1,0 0 1,-1 0 0,1 0 0,0 0 0,0 0-1,0 1 1,0-1 0,0 0 0,0 0-1,0 0 1,0 0 0,-1 0 0,1 0 0,0 0-1,0 0 1,0 0 0,0 0 0,0 0 0,0 0-1,0 1 1,0-1 0,0 0 0,0 0-1,0 0 1,-2 2 30,1 1 1,0-1-1,0 0 0,0 1 0,0-1 0,0 1 1,0-1-1,1 1 0,-1-1 0,1 1 0,-1 3 0,0 7 80,-5 22 129,1-1-1,2 1 0,2 1 1,1-1-1,2 0 0,7 40 1,-7-64-177,0-1 1,1 1-1,0-1 1,1 0-1,0 0 1,0 0 0,10 14-1,-12-21-178,1 1 0,-1-1 0,1 0 0,0 0 0,0 0 0,0 0 0,0 0 0,1-1 0,-1 0 0,1 1 0,-1-1 0,1 0 0,0-1 0,0 1 0,0-1 0,0 1 0,0-1 1,0 0-1,0-1 0,0 1 0,8-1 0,-5 0-972,1-1 1,0-1-1,-1 1 1,9-4-1,7-3-488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18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10626,'2'1'816,"0"0"-1,-1 0 0,1 1 0,0-1 1,-1 1-1,1-1 0,-1 1 1,0 0-1,1 0 0,-1-1 0,1 4 1,6 8 195,2 0-592,-2 1 1,0 0-1,0 0 1,-1 1-1,6 19 0,17 80 237,-22-79-562,1 0 1,20 50-1,-5-26-30,-23-54-69,-3-6-10,-4-5-32,1-5 2,0 0 0,0 0 0,1-1 0,1 0-1,0 0 1,1 0 0,-2-23 0,4 32 41,0-1 1,0 1-1,0 0 0,1 0 1,-1-1-1,1 1 0,0 0 1,0 0-1,0 0 0,0 0 1,1 0-1,-1 0 1,1 0-1,4-4 0,-3 3 1,0 1-1,0 0 1,0 0-1,1 1 1,0-1-1,-1 1 1,1 0-1,0 0 1,8-3-1,-2 2 12,0 0 0,0 1-1,0 0 1,0 1-1,0 0 1,1 1-1,-1 0 1,18 3 0,-21-2 23,-1 0 0,0 1 1,0 0-1,-1 0 0,1 0 1,0 1-1,-1 0 1,1 0-1,-1 0 0,0 1 1,0 0-1,0 0 0,-1 0 1,6 7-1,-7-8 10,-1-1-1,0 1 1,0 1-1,0-1 1,0 0 0,-1 0-1,0 1 1,1-1-1,-1 1 1,0-1-1,-1 1 1,1-1 0,0 1-1,-1 0 1,0-1-1,0 1 1,0-1 0,-1 1-1,1 0 1,-1-1-1,0 1 1,1-1-1,-2 1 1,1-1 0,-3 7-1,0-4 15,0 0 0,-1 0-1,0 0 1,0 0 0,0 0-1,0-1 1,-1 0 0,0-1-1,0 1 1,0-1 0,-1 0-1,1 0 1,-1-1 0,-12 5-1,5-4-212,0 1-1,0-2 1,0 0-1,-1-1 1,1 0-1,-25 0 1,14-5-940,23 2 987,-1 0 0,1 0 0,-1 0 0,1 0 0,-4-4 0,6 5 105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 11450,'2'8'2421,"0"0"0,0 16 0,-3 16 903,0-26-2287,1 0 0,3 24 0,-3-35-952,1 0-1,-1-1 1,1 1 0,0-1-1,0 1 1,0-1 0,0 1-1,1-1 1,-1 1 0,1-1 0,-1 0-1,1 0 1,0 0 0,0 0-1,4 3 1,-4-3-68,0-1 0,-1 0 0,1 0 0,0 0 0,0-1 0,0 1 0,1 0 0,-1-1 0,0 1 0,0-1 0,0 0 0,0 0 0,1 0 0,-1 0 0,0 0 0,0 0 0,0 0 0,0-1-1,0 1 1,1-1 0,1-1 0,2 0-64,-1-1-1,0 0 0,0 0 0,0 0 0,0-1 0,0 0 1,-1 0-1,0 0 0,0-1 0,0 1 0,0-1 1,-1 0-1,4-6 0,4-9-277,-1 0 0,7-25 0,-10 27 210,4-16 109,-11 34 9,0 0 1,0-1-1,0 1 1,0 0 0,0-1-1,0 1 1,1 0-1,-1-1 1,0 1-1,0 0 1,0-1-1,1 1 1,-1 0 0,0 0-1,0-1 1,1 1-1,-1 0 1,0 0-1,0 0 1,1-1 0,-1 1-1,4 4 116,0 10 93,-4-3 45,0 1 1,-3 20-1,1-21-104,1 0 0,0 0 0,2 18 0,0-16-14,2-1 1,5 22-1,-6-30-132,0 0-1,0 1 1,0-1 0,4 7 0,-5-10-42,0 0 0,0 1 1,1-1-1,-1 0 0,0 0 1,1 1-1,-1-1 0,0 0 0,1 0 1,-1 0-1,1-1 0,0 1 0,1 0 1,0 0-126,-1-1-1,1 1 1,-1-1 0,1 0 0,-1 0 0,1 0 0,0 0-1,-1-1 1,1 1 0,-1-1 0,1 0 0,-1 1-1,0-1 1,1 0 0,3-2 0,0 0-311,34-16-1612,9-5 910</inkml:trace>
  <inkml:trace contextRef="#ctx0" brushRef="#br0" timeOffset="1">555 188 11274,'-16'12'5097,"-4"13"-2496,-2 6-376,-1 3-209,4 12-536,5-5-343,10-1-585,4-3-168,12-13-248,4-4-40,8-15-408,1-5-288,6-12-737,0-8-743,0-8 1328</inkml:trace>
  <inkml:trace contextRef="#ctx0" brushRef="#br0" timeOffset="2">775 0 9394,'13'12'5137,"-13"20"-576,-1 9-1976,-6 17-641,6 4-328,-9 6-439,4 1-297,10-1-504,-4-5-112,12-19-192,1-13-16,-5-21-456,9-8-360,-1-12-873,-5-10-463,5-9 1288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3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9962,'9'16'5153,"1"-9"-640,8 0-2960,2 2 191,5-2-328,2-2-192,2-1-631,1 0-217,-9-1-352,0-3-528,-5-2-1409,3 0 3417,10-1-1672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3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132 231 10034,'-4'25'4785,"5"3"-1416,2 3-889,-5 3-103,0 1-329,-1-4-647,-1-7-369,4-12-544,0-4-232,0-11-928,1-2-464,1-14-1441,2-6-1016,-2-7 2329</inkml:trace>
  <inkml:trace contextRef="#ctx0" brushRef="#br0" timeOffset="1">0 1 8058,'0'1'4153,"12"5"-1233,-7 4-647,6 3-145,1 2-559,-5 0-385,5-2-736,0-1-448,8-7-1424,2 2-609,11-11 1121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8826,'-7'98'8565,"4"-71"-7024,1 0-1,1-1 1,4 45-1,-2-65-1374,0-1-1,0 0 1,1 0-1,-1 1 1,1-1-1,0 0 1,1 0-1,-1-1 1,1 1-1,0 0 1,0-1-1,1 0 1,6 7-1,-7-8-120,0-1 0,0 0 0,0 1 0,1-1 0,-1 0 0,1-1 0,-1 1 0,1-1 0,0 1 0,0-1 0,-1 0 0,1-1 0,0 1 0,0-1 0,0 1 0,0-1 0,0 0 0,0-1 0,5 0 0,-4 0-37,1 0 1,-1-1 0,0 0-1,1 0 1,-1 0 0,0-1-1,0 1 1,-1-1 0,1 0-1,0-1 1,-1 1 0,0-1-1,0 0 1,0 0 0,0 0 0,-1-1-1,1 1 1,-1-1 0,0 0-1,-1 0 1,1 0 0,1-6-1,-1 2-55,1 0 0,-2 0 0,0-1-1,0 0 1,-1 1 0,0-1-1,0 0 1,-1 1 0,0-1 0,-1 0-1,0 0 1,-3-11 0,2 17 5,1-1 1,-1 1-1,0-1 1,0 1-1,0 0 0,0 0 1,-1 0-1,0 0 1,0 0-1,-5-5 1,3 4 13,-1 0 0,1 1 0,-1 0 1,0 0-1,-1 0 0,-8-3 1,-3 0 40,0 2-1,0-1 1,-1 2 0,-25-3 0,36 6 25,0 1 1,-15 0-1,21-1-31,1 1 0,0 1 0,0-1 0,-1 0-1,1 0 1,0 0 0,0 0 0,-1 1 0,1-1 0,0 1 0,0-1 0,0 1 0,0-1 0,0 1 0,0 0-1,0-1 1,0 1 0,0 0 0,0 0 0,0 0 0,0 0 0,0 0 0,1 0 0,-1 0 0,0 0-1,1 0 1,-1 1 0,1-1-4,-1 1 0,1-1-1,0 0 1,1 0 0,-1 0 0,0 0-1,0 0 1,0 0 0,1 0-1,-1 0 1,0 0 0,1 0 0,-1 0-1,1 0 1,-1 0 0,1 0-1,0 0 1,-1 0 0,1-1 0,0 1-1,-1 0 1,1 0 0,0-1 0,0 1-1,0 0 1,0-1 0,0 1-1,0-1 1,0 1 0,0-1 0,1 1-1,3 1-5,0-1 0,0 1 0,0-1 0,0 0-1,8 1 1,63 1-170,-44-3-116,60 8-1,-83-6 275,1 0 0,-1 0 0,0 1 0,0 0 0,0 1 0,0 0 0,0 0 0,-1 1 0,0 0 0,13 10 0,-17-11 34,0 1 0,0-1 1,0 1-1,-1-1 1,1 1-1,-1 0 0,0 0 1,0 0-1,-1 1 1,3 5-1,-3-3 38,0 0 1,0 0-1,-1 1 0,0-1 1,-1 0-1,0 15 1,-2 6 276,-2 0 0,-10 36 0,20-82-370,-1 2 0,2-1-1,0 1 1,17-26-1,-7 16-2,0 1 0,27-28-1,-41 49 50,0 0 0,0 0 0,1 0 0,-1 0 0,1 0 0,0 1 0,-1 0 0,1 0 0,5-2 0,-7 3 16,1 1 0,-1-1 0,0 1 0,0-1 0,1 1 0,-1 0 0,0 0 0,0 0 0,1 1 0,-1-1 0,0 0 0,0 1 0,0-1 0,1 1 0,-1 0 0,0 0 0,0 0 0,0 0 0,3 2 0,1 1 94,-1 0-1,1 1 0,-1 0 0,0 0 0,0 0 0,-1 1 0,1-1 0,-1 1 1,3 8-1,3 5 300,12 35 0,-15-35-393,0-1 1,12 21-1,-17-36-235,-1 0-1,1 0 1,0 0 0,0 0 0,1-1-1,-1 1 1,1-1 0,-1 1 0,1-1-1,6 4 1,-8-5 103,1-1 1,0 1-1,0-1 0,-1 0 1,1 1-1,0-1 0,3 0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1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231 133 7666,'-4'-3'829,"1"-1"0,-1 1 0,1-1 1,0 0-1,0 0 0,1 0 1,-1 0-1,1-1 0,-3-5 0,5 10-798,-1-3 170,-1 0 0,0 1 0,0-1-1,-1 1 1,1-1 0,0 1 0,-1 0 0,1 0 0,-1 0 0,0 0 0,0 1 0,0-1 0,0 1 0,0-1 0,0 1 0,0 0-1,0 0 1,0 1 0,0-1 0,-4 0 0,1 0-31,0 1 0,0 0 0,0 0 0,0 0 0,0 0 0,0 1 0,0 0 0,0 0 0,1 1 0,-8 2 0,8-2-95,1 1 0,0-1 0,0 1 0,1 0 0,-1 0 0,1 0 0,-1 0 0,1 1 1,0-1-1,0 1 0,0 0 0,1 0 0,0 0 0,-3 6 0,2-3-20,0 0 1,1 0-1,0 0 1,0 0 0,1 1-1,0-1 1,0 0-1,0 9 1,2-5-39,0 0 0,0 1 0,1-1 0,0 0 0,1 0 0,1 0 0,0-1 0,0 1 0,1-1 0,0 0 0,9 14 0,-10-18-11,0-1-1,1 1 0,-1-1 0,1 0 1,0-1-1,1 1 0,-1-1 0,1 0 1,0 0-1,0 0 0,0-1 0,0 0 0,0-1 1,1 1-1,0-1 0,-1 0 0,1-1 1,0 1-1,13 0 0,-11-2-7,1-1 1,-1 0-1,0 0 1,-1-1-1,1 0 0,0 0 1,10-5-1,-13 4 2,0 1-1,-1-1 0,1-1 1,-1 1-1,0 0 1,0-1-1,0 0 0,0-1 1,0 1-1,-1-1 1,5-6-1,-6 5 7,0 0 0,0-1 0,0 1 0,-1-1-1,0 1 1,0-1 0,0 0 0,-1 0 0,0 0 0,-1 0-1,0 0 1,0-9 0,-1 3 18,-1 0 1,0-1-1,0 1 0,-2 0 0,-6-19 1,6 23-3,-1-1 1,1 1-1,-1 0 1,-1 0 0,0 1-1,0-1 1,0 1 0,-1 1-1,-1-1 1,1 1-1,-17-12 1,17 15-38,1 0 0,-1 1 0,0 0 0,0 0 0,0 0 0,0 1 0,-1 0 0,1 1 1,-1-1-1,1 2 0,-1-1 0,1 1 0,-1 0 0,0 0 0,1 1 0,-14 3 0,14-3-335,0 1 0,0 0-1,0 0 1,0 1 0,1 0 0,-1 1 0,1-1 0,0 1 0,-1 0-1,-5 7 1,11-10 52,0-1-1,0 2 1,0-1-1,0 0 1,1 0-1,-1 0 1,0 0-1,1 0 1,-1 1-1,0 1 1,2 10-1644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11130,'-2'10'4913,"-9"5"-2448,-1 22-785,-4 3-135,-2 24-521,2 4-296,10 2-368,9 5-104,14-14-96,6-4-48,11-14-88,1-11-176,9-16-976,0-10-993,5-10 1273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203 247 10522,'-4'-2'618,"1"0"-1,-1 0 1,0 0 0,1 0-1,-1 1 1,0-1-1,0 1 1,0 0 0,0 0-1,0 0 1,-8 0-1,7 1-297,0 1-1,-1-1 0,1 1 0,0 0 1,-1 0-1,1 0 0,0 1 0,-7 3 1,6-2-193,0 0 0,0 1 1,0-1-1,1 1 1,0 0-1,0 1 0,0-1 1,0 1-1,1 0 1,0 0-1,0 0 0,0 1 1,0 0-1,1-1 0,-3 8 1,3-3 19,1 0 1,-1 0-1,2 0 0,-2 21 1,0 4 63,3-34-207,-1 3 15,1 1 0,-1-1 0,1 0 0,0 1 0,1 6-1,-1-10-16,1 1-1,-1-1 0,1 1 0,0-1 0,-1 1 0,1-1 0,0 1 0,0-1 1,0 0-1,0 1 0,0-1 0,0 0 0,0 0 0,0 0 0,1 0 0,-1 0 1,0 0-1,2 1 0,1 0-5,1 0 0,-1 0 0,0-1 0,0 1 1,1-1-1,-1 0 0,1 0 0,-1-1 0,1 1 0,-1-1 0,1 0 1,-1 0-1,1-1 0,-1 1 0,1-1 0,-1 0 0,1 0 0,-1-1 1,6-2-1,-1 0-24,-1 0 1,0 0 0,0-1 0,0 0-1,0-1 1,-1 0 0,0 0-1,9-11 1,-3 2-41,-2-1 1,0-1-1,0 0 0,-2-1 1,0 0-1,-1 0 1,7-27-1,-7 20 78,-2-1 1,-1 0 0,-1 0-1,-1-1 1,-1-26 0,-2 50-7,0-7 39,0 1-1,-1 0 1,0 0 0,0 0-1,-4-13 1,4 21-25,1 0 0,0 0-1,0 1 1,-1-1 0,1 0 0,0 0 0,-1 1 0,1-1 0,-1 0 0,1 0 0,-1 1 0,1-1 0,-1 1 0,0-1 0,1 0-1,-1 1 1,-1-1 0,2 1-5,0 0 1,-1 0-1,1 0 0,0 0 0,0 0 1,-1 0-1,1 0 0,0 0 0,0 0 0,-1 0 1,1 0-1,0 0 0,0 0 0,-1 0 0,1 0 1,0 0-1,0 1 0,0-1 0,-1 0 0,1 0 1,0 0-1,0 0 0,-1 1 0,-4 10 393,2-3-228,1 1-1,1 0 1,0-1-1,-1 14 1,3 37 340,-1-55-489,3 29 205,0 0-1,13 51 1,-9-60-178,0-1 0,1 1 0,2-2 1,13 27-1,-19-43-111,1 1 0,-1-1-1,1 1 1,0-1 0,0-1 0,1 1 0,10 7 0,-13-10-75,0-1 0,0 0 0,0-1 1,0 1-1,1 0 0,-1-1 0,1 0 0,-1 0 1,1 0-1,-1 0 0,1-1 0,0 1 0,-1-1 0,1 0 1,0 0-1,-1 0 0,1 0 0,4-2 0,-2 0-45,0 0-1,0-1 1,0 0-1,7-4 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2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9722,'12'30'4329,"16"-4"-1776,11 7-385,-4 9-200,0 5-207,-6 10-545,-6 6-272,-11 2-328,-9-5-119,-11-3-121,-4-8-80,-8-12-72,0-6-344,2-20-961,2-5-767,11-18 1008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7001,'0'-1'187,"0"1"0,1-1-1,-1 1 1,0-1-1,1 1 1,-1 0 0,1-1-1,-1 1 1,1 0-1,-1 0 1,1-1 0,-1 1-1,1 0 1,-1 0-1,1 0 1,-1-1-1,1 1 1,-1 0 0,1 0-1,0 0 1,-1 0-1,1 0 1,-1 0 0,1 0-1,0 1 75,1-1 1,-1 1-1,0-1 0,0 1 1,0-1-1,0 1 0,0-1 1,0 1-1,-1 0 0,1 0 0,1 1 1,1 1 284,0 1 1,0 0-1,0 1 1,0-1 0,2 6-1,-1 2-41,0-1 1,-1 1-1,0 0 0,-1 0 0,0 1 0,-1-1 0,0 20 1,-2-8-76,-1 0 0,-10 45 0,8-59-356,2-9-95,2-7-167,4-10 158,1 0 0,0 0 0,1 1 0,11-20-1,-14 30 25,2-6 5,1 0 1,0 0-1,1 0 1,0 1-1,1 1 1,12-13-1,-18 20 5,0 0 0,0 0 0,0 0 0,1 0 0,-1 1 0,1-1 0,3-2 0,-4 4 2,-1 0 1,0-1 0,0 1-1,0 0 1,1-1 0,-1 1-1,0 0 1,0 0 0,1 0-1,-1 0 1,0 1 0,0-1 0,0 0-1,1 0 1,-1 1 0,0-1-1,0 0 1,0 1 0,0 0-1,0-1 1,2 2 0,2 2 37,-1 0 1,0 0-1,0 0 1,-1 0-1,1 1 1,-1 0-1,0-1 1,0 1-1,-1 0 1,3 7-1,-1-1 84,0-1 1,-1 1-1,0 0 0,2 15 1,-4-7 153,-1 0 0,-2 22 0,1-19-271,0 22 0,2-40-704,1-4-633,4-9-1921,-1 1 1701,14-23-557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11130,'-2'7'859,"1"1"0,-1-1 0,1 1 0,1-1 0,-1 1 0,2-1 0,-1 1 0,2 9-1,-2-13-680,1-1-1,0 0 0,0 1 1,0-1-1,0 0 0,0 0 0,0 1 1,1-1-1,0 0 0,-1-1 1,1 1-1,1 0 0,-1 0 0,0-1 1,0 1-1,1-1 0,0 0 1,-1 0-1,1 0 0,5 3 0,-6-4-134,0-1-1,0 1 0,0 0 0,1-1 0,-1 1 1,0-1-1,1 0 0,-1 1 0,0-1 0,0 0 1,1-1-1,-1 1 0,0 0 0,1-1 0,-1 1 1,2-2-1,0 1-11,-1-1 0,1 0 1,-1 0-1,0 0 1,0 0-1,1 0 0,-2-1 1,1 1-1,3-4 1,-1 0-8,0 0 1,-1-1-1,0 1 1,0-1-1,0 0 1,-1 0-1,0 0 1,0-1-1,1-7 1,-3 9-6,0 1 0,0 0 0,-1-1 0,0 1 0,0 0 0,0-1 0,-1 1 0,0 0 0,0 0 0,0-1 0,0 1 0,-1 0 0,0 0 0,0 0 0,-4-6 0,3 7-2,1 1-1,-1-1 1,1 1-1,-1 0 1,0 0-1,-1 0 1,1 0-1,0 0 1,-1 1-1,1 0 1,-1 0-1,0 0 1,0 0-1,0 0 1,0 1-1,0-1 1,0 1 0,-1 0-1,-5 0 1,7 1-31,1-1 1,-1 1 0,1 0 0,-1 1 0,1-1-1,0 0 1,-1 1 0,1-1 0,-1 1 0,1 0 0,0 0-1,0 0 1,-1 0 0,1 0 0,0 1 0,0-1-1,0 0 1,0 1 0,0 0 0,1-1 0,-1 1 0,0 0-1,1 0 1,-1 0 0,1 0 0,0 0 0,0 0-1,-1 1 1,2-1 0,-1 0 0,-1 3 0,1-2-188,1 0 1,-1 0-1,1-1 1,-1 1 0,1 0-1,0 0 1,0 0-1,1 0 1,-1 0 0,0-1-1,1 1 1,0 0-1,0 0 1,-1-1 0,2 1-1,-1 0 1,0-1-1,0 1 1,1-1 0,0 1-1,-1-1 1,1 0-1,0 0 1,0 0-1,0 0 1,0 0 0,3 2-1,21 9-1216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2435 1 9618,'0'2'402,"0"1"1,-1-1-1,1 1 0,-1-1 1,1 0-1,-1 1 0,0-1 1,0 0-1,0 1 0,0-1 1,0 0-1,-2 3 0,-2-1-238,0 0 0,0 0 0,0 0 0,-11 5-1,16-9-149,-15 9 166,-3 2 204,-1-1 1,-39 16-1,-170 75 1310,138-60-1243,-75 33 702,-238 71 1,-23-33 10,294-78-961,-3 4-85,-185 79 0,32 11-55,279-124-65,5-1-1,-1-1 0,1 0 0,-1 0 0,0 0 0,1-1-1,-1 1 1,0-1 0,0 0 0,0-1 0,0 1 0,-8-1 0,12 0-7,0 0 0,1 0 0,-1 0 0,0 0 0,1-1 1,-1 1-1,0 0 0,1 0 0,-1-1 0,0 1 0,1 0 0,-1-1 0,1 1 0,-1 0 0,1-1 0,-1 1 1,1-1-1,-1 1 0,1-1 0,-1 1 0,1-1 0,-1 0 0,1 1 0,0-1 0,-1 1 0,1-1 1,0 0-1,0 1 0,-1-1 0,1 0 0,0 1 0,0-1 0,0 0 0,0 1 0,0-1 0,0 0 0,0 0 1,0 1-1,0-1 0,0 0 0,1 1 0,-1-1 0,0 0 0,0 1 0,0-1 0,1 0 0,0-2-169,1 0 0,-1 0 0,0 1-1,1-1 1,0 1 0,0-1-1,-1 1 1,2 0 0,-1 0-1,2-3 1,-2 4-92,0-1-1,0 1 1,1 0-1,-1 0 1,0 0-1,1 0 1,-1 0-1,0 0 1,1 0-1,-1 1 0,1-1 1,-1 1-1,1 0 1,-1 0-1,1 0 1,3 0-1,-1 2-54,0-1-1,1 1 0,6 4 0,-12-6 326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200 333 8594,'0'-4'870,"-1"-1"0,1 1 0,-1 0 0,0 0 0,0 0 0,0 0 0,0 0 0,-1 0 0,0 0 0,0 1 0,-3-6 0,2 5-498,0 0 0,0 0 0,-1 0 0,0 0 0,1 0-1,-2 1 1,1 0 0,-7-5 0,7 6-304,0 0 0,0 0 0,0 0 0,-1 0-1,1 1 1,0-1 0,-1 1 0,1 0 0,-1 1 0,1-1 0,-1 1 0,0 0 0,1 0-1,-1 0 1,1 1 0,-1 0 0,1-1 0,-1 2 0,1-1 0,0 0 0,-1 1 0,-6 4-1,8-4-50,0 0 0,1 0-1,-1 0 1,1 0 0,0 0-1,0 1 1,0-1 0,0 1-1,0 0 1,0-1 0,1 1 0,-1 0-1,1 0 1,0 0 0,0 0-1,0 0 1,0 1 0,0-1-1,1 0 1,0 0 0,-1 0-1,1 1 1,0-1 0,1 4-1,0-3-16,-1 1-1,1 0 1,0 0-1,1-1 1,-1 1-1,1-1 0,0 1 1,0-1-1,0 0 1,1 0-1,-1 0 1,1 0-1,0 0 1,0 0-1,6 4 1,-5-5-4,0 0 1,0 0 0,1 0 0,-1-1-1,1 0 1,-1 0 0,1 0 0,6 1-1,-9-2 3,-1-1-1,1 1 0,0-1 1,0 0-1,1 0 1,-1 0-1,0 0 0,0 0 1,0 0-1,0-1 1,0 1-1,0-1 0,-1 1 1,1-1-1,0 0 0,0 1 1,0-1-1,0 0 1,-1 0-1,1 0 0,0-1 1,-1 1-1,3-3 1,3-6-38,0 0 1,-1 0 0,-1-1-1,0 0 1,0 0 0,3-14-1,0 3-33,1-4 10,0 0 0,-2-1 0,7-54 0,-12 63 75,1-11 80,-1-48 1,-2 77-91,0 0 0,0 0 0,0 0 0,0 0-1,0 0 1,-1 0 0,1 0 0,0 0 0,0 0-1,0 0 1,0 0 0,0 0 0,0 0 0,0 0-1,0 0 1,0 0 0,0 0 0,0 0 0,0 0-1,0 0 1,0 0 0,-1 0 0,1 0 0,0 0 0,0 0-1,0 0 1,0 0 0,0 0 0,0 0 0,0 0-1,0 0 1,0 0 0,0 0 0,0 0 0,0 0-1,0 0 1,0-1 0,0 1 0,0 0 0,0 0-1,0 0 1,0 0 0,0 0 0,0 0 0,0 0-1,0 0 1,0 0 0,0 0 0,-2 2 23,0 1 0,1-1 0,-1 1 0,1-1 0,0 1 0,0 0 0,0 0 0,0 0 0,0 0 0,1-1 0,-1 1 0,1 6 0,-1-6-9,-15 141 687,15-121-561,1 1 0,1-1-1,0 1 1,7 26-1,-6-41-87,0 0 0,1 0 1,0 0-1,0 0 0,1 0 0,7 10 0,-10-16-91,1-1-1,0 1 1,0-1 0,0 0-1,0 1 1,1-1 0,-1 0-1,0 0 1,1 0-1,0 0 1,-1-1 0,1 1-1,0-1 1,0 0-1,0 0 1,0 0 0,0 0-1,0 0 1,0 0 0,0-1-1,0 0 1,4 1-1,0-2-369,-1 0 0,0 0 0,0 0-1,1 0 1,-1-1 0,0 0-1,-1-1 1,1 1 0,0-1-1,-1 0 1,1-1 0,-1 1 0,5-6-1,8-6-1682,-1-2 0,19-23 0,11-12 3652,-25 33 1164,-9 8-1113,15-17 0,-25 25-1405,0 0 1,-1 0 0,1-1-1,-1 1 1,0-1 0,0 0-1,0 0 1,0 0 0,-1 0 0,2-5-1,-3 8-168,0-1 0,0 1 0,0 0 0,0-1 0,0 1 0,0 0 1,0-1-1,0 1 0,-1 0 0,1-1 0,0 1 0,-1 0 0,1 0 0,-1-1 0,1 1 0,-1 0 0,0 0 0,0 0 0,1 0 0,-1 0 0,0 0 0,0 0 0,0 0 0,0 0 0,0 0 0,0 0 0,0 1 0,-1-1 0,1 0 0,0 1 0,0-1 0,-3 0 0,0 0 39,0 0 0,0 0 0,0 0 0,0 0 0,0 1 0,-1 0 0,1 0 0,0 0 0,-7 1 0,6 0-31,1 0 1,-1 1-1,1-1 0,-1 1 0,1 0 1,0 1-1,0-1 0,-1 1 0,2-1 0,-1 1 1,0 0-1,1 0 0,-1 1 0,1-1 1,0 1-1,0 0 0,0 0 0,1 0 1,-1 0-1,1 0 0,0 0 0,-3 9 1,3-4-41,-1-1 1,1 1 0,1 0-1,0 0 1,0 0-1,0-1 1,1 1 0,1 0-1,-1 0 1,2 0 0,2 14-1,-2-19-50,-1 0 0,1 0 0,-1 1 0,1-1 1,0-1-1,1 1 0,-1 0 0,1-1 0,0 1 0,-1-1 0,1 0 0,1 0 0,5 5 0,-4-5-126,0 0 0,0 0 0,0-1 0,0 1 0,0-1-1,1-1 1,-1 1 0,1-1 0,-1 0 0,9 1 0,-2-2-529,1 0 0,-1 0 0,1-1 0,23-5 0,-15 0-1246,40-15 0,-16-2 526,-38 19 1234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27 4649,'-1'-3'604,"-1"1"0,0 0-1,0 0 1,0 0 0,0 0 0,0 0 0,0 0 0,-1 1-1,1-1 1,0 1 0,-1 0 0,-4-3 0,5 4-362,1 0 1,0 0 0,-1-1 0,1 1-1,-1 0 1,1 0 0,-1 0 0,1 0-1,-1 1 1,1-1 0,0 0 0,-1 1 0,1-1-1,-1 1 1,1-1 0,0 1 0,-1 0-1,1-1 1,0 1 0,0 0 0,0 0 0,0 0-1,0 0 1,0 0 0,0 0 0,0 0-1,-2 2 1,1 1 93,0 0-1,0 1 1,0-1-1,0 0 1,1 1-1,-1-1 1,1 1-1,-1 5 1,1-2 67,0 0 0,1 1 0,0 14 0,1-15-226,1-1 1,0 1 0,0-1 0,1 0-1,0 1 1,0-1 0,0-1-1,1 1 1,0 0 0,0-1 0,10 11-1,-8-12-22,-1 1 0,-1-1 0,1 1 0,-1 0 0,0 0 0,5 12-1,-8-17-138,-1 0-1,0 0 1,1 0-1,-1 0 0,0 0 1,0 0-1,0 0 0,0-1 1,0 1-1,0 0 0,0 0 1,0 0-1,0 0 0,0 0 1,-1 0-1,1 0 0,0 0 1,-1-1-1,1 1 0,0 0 1,-1 0-1,1 0 0,-1-1 1,1 1-1,-1 0 1,0 0-1,1-1 0,-1 1 1,0-1-1,1 1 0,-1-1 1,0 1-1,-1 0 0,-2 1 49,-1 0 1,1 0-1,-1-1 0,-9 3 0,11-4-42,-6 2-218,-1 0 0,0-1 0,0-1 0,0 0 0,-19-2 0,11-1-966,1 0 1,-25-9 0,29 8-279,-19-10 1,24 10 942,0-1 1,-9-8-1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5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8810,'0'-1'115,"0"1"0,0 0 0,1 0 0,-1-1 0,0 1 0,0 0 0,0 0 0,0 0 0,0-1 0,0 1 0,0 0 0,0 0 0,0 0 0,1 0 0,-1-1 0,0 1 0,0 0 1,0 0-1,0 0 0,1 0 0,-1 0 0,0 0 0,0-1 0,0 1 0,1 0 0,-1 0 0,0 0 0,0 0 0,0 0 0,1 0 0,-1 0 0,0 0 0,0 0 0,0 0 0,1 0 0,-1 0 0,0 0 0,0 0 0,1 0 0,-1 0 0,0 0 0,0 0 0,0 0 0,1 0 0,-1 0 1,0 1-1,0-1 0,0 0 0,1 0 0,-1 1 62,1 0 1,-1 0 0,1 0-1,-1 0 1,1 0-1,-1 0 1,0 0 0,1 1-1,-1-1 1,0 1 0,1 12 526,-2 0 0,1 0 0,-2 0 0,0 0 0,-7 25 0,5-19-50,-5 34 0,9-46-540,-1-1-1,2 1 1,-1 0-1,1-1 0,0 1 1,0-1-1,1 1 1,4 8-1,-1-4-53,0 0 0,2 0 0,-1-1 0,2 0 0,-1 0 1,1-1-1,1 0 0,0 0 0,0-1 0,18 13 0,-21-18-58,0 0 0,0 0 1,0-1-1,1 0 0,-1 0 0,1-1 0,0 1 0,0-1 1,9 1-1,-11-3-4,0 1 0,1-1 1,-1-1-1,0 1 1,0-1-1,0 1 1,0-1-1,0-1 0,0 1 1,0-1-1,0 0 1,0 0-1,-1 0 0,6-4 1,-3 1 4,0-1 0,-1 1-1,1-2 1,-1 1 0,0-1 0,-1 0 0,1 0 0,-2 0 0,1-1 0,-1 1 0,0-1-1,0 0 1,-1-1 0,4-13 0,-5 13 6,0-1-1,0 1 1,-1-1-1,0 0 1,0 0-1,-1 1 1,-1-1-1,1 0 1,-2 0-1,1 1 1,-1-1-1,-1 1 1,-4-12-1,2 11-13,-1 0 0,0 0 0,-1 1 0,0-1-1,0 2 1,-1-1 0,0 1 0,-1 0-1,1 1 1,-2 0 0,1 0 0,-1 1 0,0 0-1,-11-4 1,13 6-5,0 1 0,-1 0 1,1 1-1,0 0 0,-1 0 0,0 1 0,0 0 0,-13 0 1,16 2-1,0-1 1,0 1-1,0 0 1,0 1 0,0-1-1,0 1 1,1 0-1,-1 1 1,0-1-1,1 1 1,0 0-1,-10 8 1,11-8-65,1 0 0,0 1 0,0-1 0,0 1 0,0 0 0,0-1 0,1 1-1,-4 7 1,5-8-65,0 0-1,0 0 1,0 0-1,0 0 0,1 0 1,-1 0-1,1 0 1,0 0-1,0 0 0,0 0 1,0 0-1,0 0 1,1 0-1,0 4 0,1-4 31,-1 0-1,1 0 1,-1 0-1,1 0 1,0-1-1,0 1 1,3 2-1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9162,'-14'0'4169,"6"24"-1537,8 11-559,-8 13-489,-11 8-143,12 10-393,9 5-168,4-11-184,16-5-80,-3-12-232,-4-11-136,10-7-264,2-10-368,10-10-1208,7-5-977,0-10 1513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6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228 358 8378,'3'-5'956,"0"0"1,-1 0 0,0 0-1,0 0 1,0-1-1,-1 1 1,0-1-1,0 1 1,0-9 0,-1 11-787,0 1 0,0-1 0,-1 1 0,1-1 0,-1 1 0,1-1 0,-1 1 0,0-1 0,0 1 0,-1-1 0,1 1 0,0 0 0,-1 0 0,1 0 0,-1 0 0,0 0 0,1 0 0,-1 0 0,0 0 0,0 1 0,0-1 0,-5-2 0,2 2-44,0-1 1,0 1-1,0 0 0,-1 0 0,1 0 1,-1 1-1,0 0 0,1 0 0,-1 0 1,0 1-1,0-1 0,1 2 0,-1-1 1,0 1-1,1-1 0,-1 1 0,0 1 1,1-1-1,-1 1 0,-8 5 1,8-4-55,0 0 1,0 0 0,0 1 0,1 0-1,0 0 1,-1 1 0,2 0-1,-1-1 1,0 2 0,1-1 0,0 0-1,0 1 1,1 0 0,0 0 0,0 0-1,0 0 1,-2 9 0,3-10-55,1 1-1,0-1 1,0 0 0,1 1 0,-1-1 0,1 1-1,1-1 1,-1 1 0,1-1 0,1 6 0,-1-8-17,-1 0 0,1 0 0,0-1 0,1 1 0,-1 0 1,0-1-1,1 1 0,0-1 0,-1 0 0,1 1 0,0-1 0,0 0 1,0 0-1,1 0 0,-1 0 0,0-1 0,1 1 0,-1-1 1,1 1-1,3 1 0,-1-2-5,0 1-1,0-1 1,1 0 0,-1 0 0,0-1-1,0 0 1,1 0 0,-1 0 0,0 0-1,0-1 1,1 0 0,-1 0 0,0 0-1,0 0 1,0-1 0,0 0 0,7-4-1,-4 2-32,0-1 0,-1 0 0,1-1 0,-1 0 0,0 0-1,0 0 1,-1-1 0,0 0 0,7-10 0,-6 6-25,-1 0 0,-1-1 1,0 1-1,0-1 0,-1 0 1,0 0-1,-1-1 0,-1 1 0,0-1 1,1-19-1,-2-158 91,-1 166 45,-1 17 68,-2 14 126,2-1-179,1 1 0,0-1 0,0 1-1,1-1 1,1 10 0,0 3 75,4 100 697,11 8-38,-13-107-745,1-1 0,1 0 0,0 0-1,13 25 1,-18-43-92,0 1 0,0 0 0,0 0-1,0-1 1,0 1 0,1-1-1,1 2 1,-3-2-70,1-1 0,0 1 0,-1-1 0,1 0 0,-1 1 0,1-1 0,-1 0 0,1 1 0,0-1 0,-1 0 0,1 0 0,0 0 0,-1 0 0,1 0 0,0 0 0,0 0 0,1 0-142,-1-1-1,1 1 0,0-1 0,-1 0 0,0 0 1,1 1-1,-1-1 0,1 0 0,-1 0 1,0-1-1,0 1 0,1 0 0,-1 0 0,0-1 1,1-1-1,13-20-1021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8618,'12'18'4889,"16"13"136,7 9-3089,-2 2 169,-2 5-265,-3-2-287,-8 1-585,-6-3-216,-11-3-352,-6 3-88,-11-9-72,-6 6-288,-8-6-1040,-3-10-616,4-4 919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7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6 439 8298,'-2'8'1070,"1"-2"397,0 0 0,0 0-1,1 11 1,0-16-1351,0 0 0,0 0 0,0 0 0,1 0 0,-1 0 0,0 0 0,1-1 0,-1 1 0,1 0 0,-1 0 0,1 0 0,-1-1 0,1 1 0,-1 0 0,1-1 0,0 1 0,-1 0 0,1-1 0,0 1 0,0-1 1,0 1-1,-1-1 0,1 0 0,0 1 0,2 0 0,0 0 249,0 1-185,0-1 1,0 0-1,1 0 0,-1 0 0,0-1 0,1 1 0,-1-1 1,0 0-1,0 1 0,1-2 0,-1 1 0,0 0 0,1-1 0,-1 1 1,0-1-1,1 0 0,-1 0 0,5-3 0,2 0-47,-1-1-1,0-1 0,-1 1 1,14-13-1,-15 11-91,1 0 0,-1-1 0,0 0 0,-1 0 0,0-1-1,0 0 1,-1 0 0,7-18 0,-8 19-5,-2 1-1,1-1 1,-1 0-1,0-1 1,-1 1 0,0 0-1,0 0 1,-1-1-1,0 1 1,-1-1-1,-1-13 1,1 19-14,0 0 0,0 0 0,-1 0 0,1 0 1,0 0-1,-1 0 0,0 0 0,0 0 0,0 0 0,0 1 0,0-1 0,0 1 0,-1 0 0,1 0 1,-1-1-1,1 2 0,-1-1 0,0 0 0,0 0 0,0 1 0,0 0 0,0-1 0,0 1 0,-1 1 1,1-1-1,0 0 0,0 1 0,-1-1 0,1 1 0,0 0 0,-1 0 0,1 0 0,0 1 0,-1-1 1,1 1-1,0 0 0,0 0 0,0 0 0,0 0 0,0 0 0,-4 3 0,3-1 5,1 0 0,-1 0 0,0 0 1,1 1-1,0 0 0,0 0 0,0 0 0,0 0 0,0 0 0,1 0 0,0 1 0,0-1 0,0 1 0,0 0 0,1-1 0,0 1 0,-1 5 1,1 2 20,-1 0 0,2 0 0,0 0 1,0 0-1,1 0 0,3 12 1,-3-18-50,0 0 0,1 0 0,-1 0 0,2-1 0,-1 1 0,1 0 1,0-1-1,0 0 0,0 1 0,1-1 0,-1-1 0,1 1 0,0 0 0,1-1 0,-1 0 1,1 0-1,0 0 0,0-1 0,0 1 0,11 4 0,-4-4-240,-1 0-1,0-1 1,1 0-1,0-1 1,0 0 0,17-1-1,-11-1-834,-1-1 0,1 0 0,31-8 0,-19 0-949,0 0-1,-2-2 0,1-1 1,42-26-1,-59 31 1585,-1 0 1,-1 0-1,0-1 0,0-1 1,0 0-1,9-11 0,-16 16 597,-1 0-1,1 0 1,-1-1-1,0 1 1,0 0-1,0-1 1,-1 0-1,1 1 1,-1-1-1,0 0 1,-1 1-1,1-8 1,-1 5 632,0 1 0,0-1 0,-1 0 0,0 1 0,-1-1 0,1 1 0,-1 0 0,-3-8 0,4 12-523,0 0-1,0-1 1,-1 1 0,1 0-1,0 0 1,-1 0-1,0 0 1,1 0 0,-1 0-1,0 0 1,0 0 0,0 1-1,0-1 1,0 1-1,-1 0 1,1-1 0,-4 0-1,2 1-49,1 0-1,-1 0 0,0 1 1,1-1-1,-1 1 1,0 0-1,1 0 1,-1 0-1,0 1 0,1 0 1,-6 1-1,2 0-43,0 0-1,-1 1 1,1 0-1,1 1 1,-1-1-1,0 2 1,1-1-1,0 0 1,0 1-1,0 0 1,-7 9-1,8-8-102,1 1-1,0 0 1,0 0-1,0 0 1,1 0 0,0 1-1,0-1 1,-2 11-1,4-15-59,0 1-1,1 0 1,-1-1 0,1 1-1,0 0 1,0 0-1,0 0 1,0-1 0,1 1-1,0 0 1,-1 0 0,1-1-1,1 1 1,-1-1-1,0 1 1,1-1 0,0 1-1,0-1 1,3 5-1,-3-6-10,0 0 0,0 0-1,0 0 1,1-1 0,-1 1-1,1-1 1,-1 1 0,1-1-1,-1 0 1,1 0 0,0 0-1,0 0 1,-1 0 0,1-1-1,0 1 1,0-1 0,0 0-1,0 0 1,0 0 0,-1 0-1,6-1 1,-3 0-13,-1 0 1,0 0-1,1 0 0,-1-1 0,0 0 1,0 0-1,0 0 0,0 0 1,0-1-1,-1 1 0,1-1 0,-1 0 1,5-5-1,0-2-81,-2 1-1,1-1 1,-1 0 0,-1-1-1,0 0 1,0 0 0,-1 0-1,4-18 1,-1-3-70,5-62 0,-10 58 236,-2-53 0,-6 72 314,0 39-37,1 0 1,1 0 0,-3 43-1,6-39-116,1 1-1,1 0 1,2 0-1,0 0 0,10 32 1,-13-56-299,1 0 1,0 0-1,0 0 1,0-1-1,0 1 1,1 0-1,-1-1 1,1 1-1,-1-1 1,1 1-1,0-1 0,0 0 1,0 0-1,0 0 1,0 0-1,1 0 1,-1 0-1,1 0 1,-1-1-1,1 1 1,0-1-1,-1 0 1,1 0-1,0 0 1,0 0-1,0 0 1,0-1-1,0 1 1,0-1-1,-1 0 1,1 0-1,0 0 0,6-1 1,8-1-2818,30-6 0,-15-1 1202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167 132 6641,'3'-1'994,"0"0"-1,0 0 1,-1 0-1,1 0 0,-1 0 1,1-1-1,2-1 1,-4 2-578,1 0 1,-1 0 0,0-1 0,1 1 0,-1-1 0,0 1 0,0-1 0,0 1 0,1-3 0,-1 1-214,0 1 0,0-1 0,-1 0 1,1 1-1,-1-1 0,1 0 1,-1 0-1,0 1 0,0-1 0,-1 0 1,1 1-1,0-1 0,-1 0 0,0 1 1,-1-5-1,1 3-32,-1 0 1,0 0-1,0 0 1,-1 0-1,1 0 0,-1 1 1,0-1-1,0 1 1,0 0-1,0-1 0,-1 1 1,-3-2-1,6 4-126,-1 0-1,1 0 0,0 0 1,-1 0-1,1 1 0,-1-1 1,1 0-1,0 1 0,-1 0 1,1-1-1,-1 1 0,0 0 1,1-1-1,-1 1 0,1 0 1,-1 0-1,1 0 0,-1 1 1,1-1-1,-1 0 0,0 1 1,1-1-1,0 1 0,-1-1 1,1 1-1,-1-1 0,1 1 1,0 0-1,-1 0 0,1 0 1,0 0-1,0 0 0,-1 0 1,1 0-1,0 0 0,0 0 1,-1 2-1,-1 3 1,-1 0-1,1 0 1,1 0 0,-1 0 0,1 1 0,0-1 0,0 1-1,1-1 1,-2 12 0,1 8 13,2 28 0,0-53-57,2 26 78,1 1-1,1-1 1,9 35-1,31 78 570,-41-131-595,26 80 456,-25-73-378,0 1 0,-1-1 0,1 25 1,-4-39-115,0 0 0,0 0 0,0 0 0,0 0 0,0 0 0,-1 0 0,1 0 0,-1 0 0,1 0 0,-1 0 0,0 0 0,1 0 0,-1 0 0,0 0 0,0-1 0,-1 1 0,1 0 0,0-1 0,0 1 1,-1-1-1,-1 2 0,1-2-12,0 1 0,-1-2 1,1 1-1,0 0 0,-1 0 1,1-1-1,0 1 0,-1-1 1,1 1-1,-1-1 0,1 0 1,-1 0-1,1 0 0,0-1 1,-1 1-1,1-1 0,-4 0 1,-2-1-219,0-1 0,1 0 0,0 0 0,-1 0 0,1-1 0,0 0 0,1-1 0,-1 1 0,1-1 0,0-1 0,0 1 0,-8-10 0,10 9 126,0 1 1,0-1 0,0 0 0,1 0-1,0 0 1,0 0 0,1-1 0,-1 1-1,1-1 1,1 0 0,-1 0 0,1 1-1,0-1 1,1 0 0,0-9 0,8-36 313,-8 52-228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2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48 173 11050,'2'0'764,"1"-1"0,-1 1-1,1 0 1,-1-1-1,1 1 1,-1-1-1,1 0 1,-1 0 0,1 0-1,3-2 1,-3 1-334,0 0 0,0-1 0,0 1 0,-1-1 1,1 1-1,-1-1 0,2-3 0,3-4-198,-1 0 0,-1-1 0,7-19 0,-9 23 7,1-3-161,-2 5-2,1-1 0,-1 0 0,-1 0 0,1 0 0,-1 0 0,0-1 0,1-7 0,-2 14-67,0 0-1,0 0 1,0-1 0,0 1-1,0 0 1,0 0 0,0 0-1,0-1 1,0 1 0,0 0-1,0 0 1,0-1 0,0 1-1,0 0 1,0 0 0,-1-1-1,1 1 1,0 0 0,0 0-1,0 0 1,0-1 0,0 1 0,-1 0-1,1 0 1,0 0 0,0 0-1,0-1 1,0 1 0,-1 0-1,1 0 1,0 0 0,0 0-1,0 0 1,-1 0 0,1 0-1,0 0 1,0-1 0,-1 1-1,1 0 1,0 0 0,0 0-1,-1 0 1,1 0 0,0 0-1,0 0 1,0 0 0,-1 0-1,1 1 1,0-1 0,0 0-1,-1 0 1,1 0 0,0 0 0,0 0-1,0 0 1,-1 0 0,1 0-1,0 1 1,0-1 0,-1 0-1,-13 11 203,-6 9-110,2-2 18,0 0 0,-22 30 0,36-42-98,0 0 0,0 0 0,1 0 0,0 0 0,0 0 0,1 1 1,0-1-1,0 1 0,0 0 0,1 0 0,0 0 0,0-1 0,1 1 0,0 7 0,0-10-57,1-1 0,-1 0 0,1 0 0,0 0 0,0 0 0,0 0 0,0 0 0,0 0 0,1 0 1,-1 0-1,1 0 0,0-1 0,0 1 0,0-1 0,0 1 0,0-1 0,0 0 0,1 0 0,-1 0 1,1 0-1,0 0 0,0 0 0,-1-1 0,1 0 0,4 2 0,0-1-250,1 0 0,0 0 1,-1-1-1,1 1 0,0-2 0,0 1 1,0-1-1,0-1 0,0 0 0,-1 0 0,1 0 1,0-1-1,9-3 0,5-3-887,0 0 0,0-2 0,22-14 1,-15 7-1769,44-34 0,-62 42 2499,0 0-1,-1-1 1,0 0-1,-1-1 0,0 0 1,12-21-1,-20 31 652,0 0-1,-1 0 0,1 0 0,-1 0 0,1 0 0,-1 0 1,0 0-1,1 0 0,-1 0 0,0 0 0,0 0 1,0 0-1,0 0 0,1 0 0,-2 0 0,1 0 1,0 0-1,0-1 0,0 1 0,-1-1 0,1 2-82,0-1 0,0 1 0,0 0 0,-1 0 0,1 0 0,0 0 0,0-1 0,-1 1-1,1 0 1,0 0 0,0 0 0,0 0 0,-1 0 0,1 0 0,0 0 0,0 0-1,-1 0 1,1 0 0,0 0 0,-1 0 0,1 0 0,0 0 0,0 0 0,-1 0-1,1 0 1,-1 0 0,-10 7 2236,6-2-1739,0 0 1,1 0-1,0 1 0,0-1 1,1 1-1,0 0 1,0 0-1,0 0 0,-4 13 1,4-6 36,0 0 0,0 0 0,1 0 0,0 16 0,3-18-347,0 0 0,0 0 1,1 0-1,3 13 0,2 8 280,-6-32-574,-1 1 0,0 0 0,0 0 0,0 0 0,0 0 0,0 0 0,0 0 0,0-1 0,0 1 0,0 0 0,-1 0 0,1 0 0,0 0 0,0-1 0,-1 1-1,1 0 1,-1 0 0,1-1 0,0 1 0,-1 0 0,0 0 0,0 0 0,0 0-14,-1 0 0,1 0 0,-1 0-1,1 0 1,-1-1 0,1 1 0,-1-1 0,1 1-1,-1-1 1,1 1 0,-3-1 0,-4 1-238,0-1 0,0 0 1,-15-3-1,10 1 21,0 0 0,1-1 0,-1-1 0,-17-7 0,21 6 120,-19-14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6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18 4353,'-10'-8'11101,"-1"-1"-4932,11 9-6083,-1 0 166,-2 5 4,0 7-143,0 1-1,0-1 1,1 1 0,0 16 0,1-14-21,-7 240 1439,8-247-1496,22 501 1456,-2-285-1103,57 469 254,-50-518-539,55 459 277,-51-30-28,-31-589-352,1-9-5,-1-1 0,0 1 0,0-1 0,0 1-1,-1-1 1,-2 9 0,3-14-5,0 0 0,0 0 0,0 0 0,0 0 0,0 0 0,0 0 0,0 0 0,0-1 0,0 1 0,0 0 0,0 0 0,0 0 0,0 0 1,0 0-1,0 0 0,-1 0 0,1 0 0,0 0 0,0 0 0,0 0 0,0 0 0,0 0 0,0 0 0,0 0 0,0 0 0,0 0 0,0 0 0,0 0 0,0 0 0,0 0 0,0 0 0,0 0 0,0 0 0,0 0 0,0 0 0,-1 0 0,1 0 0,0 0 0,0 0 0,0 1 0,0-1 0,0 0 0,0 0 0,0 0 0,0 0 0,0 0 0,0 0 0,0 0 0,0 0 0,0 0 0,0 0 0,0 0 0,0 0 0,0 0 0,0 0 0,0 0 0,0 0 0,0 0 0,0 0 0,0 0 0,0 0 0,0 1 0,0-1 0,0 0 0,0 0 0,0 0 0,0 0 0,-2-7-778,0-14-455,0-21 375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7 11306,'0'0'108,"0"0"0,0 0 0,0-1 0,0 1 0,0 0 0,0 0 0,0-1-1,0 1 1,0 0 0,0 0 0,0 0 0,0-1 0,0 1 0,0 0 0,0 0-1,0 0 1,0-1 0,0 1 0,-1 0 0,1 0 0,0 0 0,0-1 0,0 1 0,0 0-1,0 0 1,-1 0 0,1 0 0,0 0 0,0-1 0,0 1 0,-1 0 0,1 0-1,0 0 1,0 0 0,0 0 0,-1 0 0,1 0 0,0 0 0,0 0 0,0 0-1,-1 0 1,1 0 0,0 0 0,0 0 0,0 0 0,-1 0 0,1 0 0,0 0-1,0 0 1,-1 0 0,-12 8 753,-110 110 709,106-101-1474,16-16-92,-85 91 331,66-68-216,1 1 1,-16 27-1,30-44-94,0 0 0,1 0 0,0 1 0,-4 12 0,8-18-21,-1 0-1,0 0 0,1 0 1,0 0-1,-1 0 0,1 0 1,0 0-1,1-1 0,-1 1 0,0 0 1,1 0-1,0 0 0,-1 0 1,1-1-1,0 1 0,0 0 1,1 0-1,2 3 0,0-1-5,1 0 0,0-1 0,-1 0 0,2 0 0,-1 0 0,0 0 0,1-1-1,0 0 1,-1 0 0,1-1 0,7 2 0,11 5-194,1-1 0,0-1 0,0-2 0,1 0 1,-1-2-1,1-1 0,27-1 0,57-6-356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54 165 7634,'-11'-6'2814,"4"2"-406,1 0 1,-1 1-1,-14-6 1,19 7-277,2 1-2098,0 1 0,1 0 1,-1 0-1,0-1 0,0 1 1,0 0-1,0 0 1,1-1-1,-1 1 0,0 0 1,0 0-1,0 0 0,1-1 1,-1 1-1,0 0 0,0 0 1,1 0-1,-1 0 0,0 0 1,1 0-1,-1-1 0,0 1 1,0 0-1,1 0 0,-1 0 1,1 0-1,23-4 173,1 1 1,-1 0-1,47 3 1,-20 0 118,228-5 97,8-17 75,119-4-128,379-6 128,90 18-11,-622 13-352,-152 1-88,552 0 181,-113-11 185,-519 10-387,-8 1-7,-1 0 21,1-1-1,-1 0 1,23-5-1,-28 4 67,-14 3 326,7 0-431,-1-1 1,1 0-1,-1 0 1,1 1-1,-1-1 1,1 1-1,-1-1 1,1 1-1,-1-1 1,1 0-1,0 1 1,-1-1-1,1 1 1,0 0-1,0-1 1,-1 2-1,0 0 2,-4 6-3,1-1 0,1 1 0,0 0 0,0 1 0,-3 12 0,4-14 0,-1 6-4,1-1 1,1 1-1,0-1 1,0 13-1,1 2-1,-2 145-23,32 278 0,11-140 19,-1-12 3,-11-67 22,8 82 6,-27-115-20,-7-79 5,25 292 5,-18-277-8,11 87 4,3 54 16,-20-195-18,9 112 11,-10-150-14,31 277 19,-4-107-5,-28-178-259,-3-30-561,-2-7-265,-3-10-145,2-11 1845,1-6-339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1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4505,'6'-5'8701,"-2"7"-4834,1 14-3871,1 5 597,4 2-246,-4-11-122,-1 0 1,0 0 0,-1 1-1,-1-1 1,4 23 0,7 368 1717,-14-325-1775,-1-62-129,3 28 62,-2-40-80,1 1 0,0-1 1,0 0-1,0 0 0,0 0 0,1 0 0,3 7 0,-5-11-5,1 1-1,0 0 1,0 0 0,-1 0-1,1-1 1,0 1-1,0 0 1,0-1-1,0 1 1,0-1 0,0 1-1,0-1 1,0 1-1,0-1 1,0 0-1,0 0 1,0 1-1,1-1 1,-1 0 0,0 0-1,0 0 1,0 0-1,0 0 1,0-1-1,2 1 1,4-1 114,0-1 0,13-4 1,-12 3-32,2 0-4,3-1 32,-1 0-1,0 1 1,1 1 0,0 0-1,15-1 1,123 20 602,-9-2-347,21-19-110,1-13-90,44-3 96,65 13 197,14 0 76,-10-14-128,53-4-62,751-7 563,-628 31-699,-233 2-75,294 20 205,-317-9-199,-179-11-172,95 2 132,-98-4-229,-1 0 0,1-1 0,-1-1 0,1 0 0,20-8 0,-21 5-323,-13 3 648,-5 2 117,-24 3-70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0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6857,'-7'-22'10799,"6"21"-8289,-3 5-622,-4 23-932,2-2-551,2-1 0,0 1 1,0 32-1,14 238 1471,-2-215-1453,32 136 0,-36-201-562,0 0 0,1 0 1,1 0-1,1-1 1,0 1-1,13 18 1,-15-22-1022,-7-16 878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12315,'14'31'4969,"3"3"-2897,2 5-351,-1 4-161,0-2-224,-2 3-392,5-2-200,3-11-175,0-6-73,5-17-152,-8-11-72,6-14-96,8-8-48,-2-8 8,1-7-232,4 0-952,-2 3-601,3-3 889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8050,'3'2'696,"0"0"1,0 0 0,-1 0-1,1 1 1,0 0 0,-1-1 0,0 1-1,1 0 1,-1 0 0,0 0-1,-1 0 1,1 1 0,2 4-1,-1 5 314,0-1 0,3 24-1,8 147 2304,-12-125-2719,0-13-175,15 200 1053,21 124-956,-38-363-520,1 7-178,4 19 0,-4-23-302,-1-9 454,0 0 0,0 0 0,0 0 0,0 0 0,0 0 0,0 0 0,0 0 0,0 1 0,0-1 0,0 0 0,0 0 0,0 0 0,0 0 0,0 0 0,0 0 0,0 0 0,0 0 0,0 0 0,0 0 0,0 0 0,0 0-1,0 0 1,0 0 0,0 1 0,0-1 0,0 0 0,0 0 0,0 0 0,0 0 0,-1 0 0,1 0 0,0 0 0,0 0 0,0 0 0,0 0 0,0 0 0,0 0 0,0 0 0,0 0 0,0 0 0,0 0 0,0 0 0,0 0 0,0 0 0,-1 0 0,1 0-1,0 0 1,0 0 0,-13-12-2827,-5-9 1568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9498,'10'25'4425,"3"5"-1960,8 9-473,0 2 136,2 2-447,1-6-241,5-8-448,2-7-152,6-13-247,2-6-129,-3-17-224,-4-8-104,-8-17-88,4-6-232,2-6-776,5-2-601,11 0 881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9370,'3'3'950,"0"0"0,0 1 0,0-1 0,0 1 0,0-1 0,4 8 0,-4-5-366,-1 0 0,1 0 0,-1 0 0,2 7 0,-1 6 39,0 0 1,0 25 0,-3-30-2,4 145 1843,5 64-822,25 22-861,-1-12-1626,-33-232 788,0-1 0,0 1 0,0 0 0,0 0-1,0-1 1,0 1 0,0 0 0,0 0 0,0-1 0,0 1 0,-1 0 0,1 0 0,0-1 0,0 1 0,-1 0 0,1-1 74,0 0 0,-1 1 0,1-1 0,0 0 0,0 0 0,0 0 0,-1 0 0,1 0 0,0 0 0,0 0 0,0 0 0,-1 0 0,1 0-1,0 0 1,0 0 0,0 0 0,-1 0 0,1 0 0,0 0 0,0 0 0,-1 0 0,1 0 0,0 0 0,0 0 0,0 0 0,-1 0 0,1 0 0,0 0 0,0-1 0,0 1 0,0 0 0,-1 0 0,1 0 0,0 0 0,0 0 0,0-1 0,0 1 0,-1 0 0,-7-17 232</inkml:trace>
  <inkml:trace contextRef="#ctx0" brushRef="#br0" timeOffset="1">0 824 7114,'1'0'250,"-1"0"0,0 1 0,1-1 1,-1 0-1,1 1 0,-1-1 0,0 0 1,1 1-1,-1-1 0,0 0 0,0 1 1,1-1-1,-1 0 0,0 1 0,0-1 1,1 2-1,9 23 3807,8 30 0,14 37 969,-29-84-4851,9 22 484,22 40-1,-31-66-600,0 1 0,1 0 0,-1-1 0,1 0 0,4 5 0,-6-8-40,-1 0-1,1 0 0,-1 0 1,1 0-1,0 0 0,-1 0 1,1 0-1,0-1 0,0 1 1,-1 0-1,1-1 0,0 0 1,0 1-1,0-1 0,0 0 1,0 0-1,0 0 0,2 0 1,0-1-1,0 0 1,1-1 0,-1 1-1,0-1 1,0 1 0,0-1 0,0-1-1,0 1 1,0 0 0,0-1-1,-1 0 1,5-4 0,4-6 57,-1 0 1,10-14 0,3-5-24,3 3-689,2 1-1,56-44 1,-39 38-41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9018,'6'1'2406,"-5"-1"-2072,0 1 1,1-1 0,-1 0-1,0 0 1,1 1-1,-1-1 1,0 1 0,0-1-1,1 1 1,-1-1 0,0 1-1,0 0 1,0 0-1,0-1 1,0 1 0,0 0-1,0 0 1,0 0 0,0 0-1,0 0 1,0 1-1,1 1 1,1 7 383,1 0 0,-2 0 1,4 17-1,-3-7-311,25 193 1941,-12 154-876,-15-338-1425,-1-13-117,5 66 150,-4-75-429,1 0-1,-1 0 1,1 0 0,0 0 0,0-1 0,1 1 0,0-1-1,7 12 1,-6-13-2009,-3-10 1066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12243,'11'34'5377,"3"8"-2721,6 3-871,1 3-33,5-7-464,2-5-263,0-13-457,6-9-168,-3-11-216,-1-9 48,9-21-896,2-13-513,22-19 737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10034,'22'28'4689,"-14"11"-1816,-3 29-1137,-4 11-32,-1 25-391,0 9-249,2 0-520,-1-2-176,0-18-216,7-11-64,3-16-184,-8-16-320,2-18-1240,-5-13-929,-9-14 1521</inkml:trace>
  <inkml:trace contextRef="#ctx0" brushRef="#br0" timeOffset="1">1 854 11883,'25'75'6627,"-3"-18"-3982,32 53 0,-42-88-1950,0 0 0,2-1 0,23 28 0,-29-41-534,-1 0 1,1-1-1,1 1 0,-1-2 1,1 1-1,0-1 1,1 0-1,-1-1 1,1 0-1,14 5 0,-19-9-126,1 1-1,-1-1 0,1 0 1,0 0-1,-1-1 0,1 1 1,0-1-1,0-1 0,-1 1 1,1-1-1,0 0 0,-1 0 1,1-1-1,8-3 0,-6 1-15,0 0-1,0-1 0,0 0 0,-1 0 0,0-1 1,0 0-1,0 0 0,8-11 0,0-1-67,-1-1 0,0-1 0,11-22 0,27-67-627,-17 27 1104,-2-3-372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6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11979,'-2'0'4569,"1"0"-2977,0 0-304,-1 0-264,1 0-143,1 0-513,0 0-216,0-1-712,0 1-1089,0-1 1081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4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83 207 11002,'-22'15'1877,"-22"20"-1,42-34-1784,1 0 1,0 1-1,-1-1 0,1 0 1,0 1-1,0 0 0,0-1 1,0 1-1,0 0 0,0-1 1,0 1-1,1 0 0,-1 0 1,1 0-1,-1-1 0,1 1 1,0 0-1,0 0 0,0 0 1,0 0-1,0 0 0,0 0 1,0 0-1,1 0 0,-1-1 1,2 5-1,-1-4-33,0 0 0,0 1-1,1-1 1,-1 0 0,1 0 0,-1 0 0,1 0 0,0 0-1,0 0 1,0 0 0,0-1 0,0 1 0,0-1 0,1 1-1,2 0 1,-1-1-35,0 0 0,0 0 0,0 0-1,0 0 1,1-1 0,-1 0 0,0 0 0,0 0-1,1 0 1,-1-1 0,0 0 0,0 1 0,0-2-1,0 1 1,0 0 0,0-1 0,6-3 0,3-2-1,-1 0 1,0-1-1,21-18 1,-13 8-3,-1 0-1,26-34 1,-37 42-11,-1 0 1,0-1-1,0 0 1,-1-1 0,-1 1-1,0-1 1,5-17 0,-9 26-2,0 0 0,-1 0 1,1 0-1,-1 0 0,0-1 0,0 1 1,0 0-1,0 0 0,-1 0 0,1 0 1,-1 0-1,0 0 0,0 0 0,0 0 1,0 0-1,0 0 0,-1 0 1,-2-4-1,2 5 14,0 0-1,0-1 1,-1 1 0,1 0 0,0 1 0,-1-1-1,0 0 1,1 1 0,-1-1 0,0 1 0,0 0 0,0 0-1,0 0 1,0 0 0,0 1 0,0-1 0,0 1-1,-5-1 1,3 1 51,0 0 0,0 1 1,0-1-1,0 1 0,0 0 0,0 0 0,0 1 1,0-1-1,0 1 0,1 0 0,-1 0 0,-6 5 0,5-2 19,0-1 0,0 1 0,1 0 0,0 1 0,0-1 0,0 1 0,1 0 0,-4 7 0,1-1-7,1 1-1,0 0 1,1 0-1,0 0 1,2 0 0,-1 1-1,2 0 1,-3 25-1,5-28-66,0-1-1,1 0 1,0 0-1,0 0 0,1 0 1,1 0-1,-1 0 1,2 0-1,-1-1 0,1 1 1,9 15-1,-10-21-35,1 1 0,-1 0 0,1-1 0,-1 0-1,1 0 1,0 0 0,1 0 0,-1-1 0,1 1 0,-1-1 0,1 0 0,0-1-1,0 1 1,1-1 0,-1 0 0,0 0 0,1-1 0,-1 0 0,1 1-1,-1-2 1,1 1 0,9-1 0,-8 0-281,1-2 1,0 1-1,0-1 0,-1 0 1,1 0-1,-1-1 0,0 0 1,1 0-1,10-8 0,24-20-811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130 146 9890,'-14'-3'1411,"2"1"1029,-18-7 1,28 8-2240,1 1 0,-1-1 0,1 1 0,-1-1 1,0 1-1,1 0 0,-1 0 0,0 0 0,0 0 0,1 0 0,-1 0 0,0 1 0,1-1 0,-1 0 0,0 1 0,1-1 0,-1 1 1,1 0-1,-1-1 0,-2 3 0,2-1-26,0 0 0,0 0 0,0 0 1,0 0-1,0 1 0,0-1 0,1 1 1,-1-1-1,1 1 0,-3 5 0,1 2 40,0 1 0,0 0 0,1 0 0,0 0 0,0 12 0,2-17-149,0 0 0,1 0 0,-1 0-1,1 0 1,0 0 0,0-1 0,1 1-1,0 0 1,0-1 0,0 1 0,4 7-1,-4-11-51,0 1-1,-1-1 1,1 0-1,0 0 1,0 0-1,0 0 1,0 0-1,1 0 1,-1 0-1,0 0 0,1-1 1,-1 0-1,1 1 1,0-1-1,-1 0 1,1 0-1,0 0 1,0-1-1,-1 1 1,1-1-1,0 1 0,0-1 1,0 0-1,0 0 1,4-1-1,1 0-4,0-1-1,-1 0 1,1-1 0,-1 0-1,0 0 1,0 0-1,0-1 1,0 0 0,0 0-1,7-8 1,0 1 3,-1-1 0,0-1 0,15-22 0,-17 22 5,-2 0 0,0-1 0,-1-1 0,11-26 0,-16 34-4,-1 0 0,0 0 0,-1 0 0,0-1 0,1-11 0,-2 14-1,0 1 0,0 0-1,-1-1 1,0 1 0,0 0 0,0-1-1,0 1 1,-1 0 0,1 0-1,-4-5 1,4 6-4,-1 1 1,0-1-1,0 1 0,0-1 0,0 1 1,0 0-1,0 0 0,-1 0 0,1 0 1,-1 0-1,1 0 0,-1 1 0,0-1 1,0 1-1,0 0 0,0 0 0,0 0 1,0 0-1,0 0 0,0 1 0,-4-1 1,3 1-13,-1 0 0,1 0 0,-1 1 0,1-1 0,-1 1 0,1 0 0,0 1 0,0-1-1,-1 1 1,1-1 0,0 1 0,0 1 0,1-1 0,-7 5 0,4-2-140,0 1-1,0-1 0,1 1 1,-8 11-1,10-13-53,1 0 0,-1 0 0,1 0 0,0 1-1,0-1 1,1 1 0,-1-1 0,1 1 0,-1 5 0,2-4-26,0 0 0,0 0 0,2 7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8282,'-3'-11'4131,"-1"-19"0,3 25-518,2 26-1871,1 199 1822,1 9-2351,9-70-873,-8-131-293,10 39-1,-10-51-31,-1-4-451,0 0-1,1 0 0,5 12 0,-9-27 312,-1 1-1,1-1 0,-1 0 0,1 0 0,0 1 0,0-1 0,0-5 1,6-25 335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12635,'4'24'4993,"8"8"-3129,-2 4-7,5 4-153,1-1-232,8-3-560,2-8-231,-2-7-281,3-2-80,0-10-112,7-1-40,5-11-80,2-9-16,6-13 8,-8-2-48,5-11-808,2-4-513,-9-5 729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13715,'-3'2'5217,"14"18"-3513,4 12-127,-9 19-57,2 16-96,-6 18-447,-2 6-201,6 7-320,2-6-96,2-15-168,2-12-88,-8-24 8,2-5-376,-3-21-896,-4-7-521,3-8-2039,-7-7 2319</inkml:trace>
  <inkml:trace contextRef="#ctx0" brushRef="#br0" timeOffset="1">1 610 11122,'6'17'4937,"2"4"-2496,6 8-489,-2 3-7,2 0-457,0 0-304,8-6-536,2-4-135,7-6-225,1-8-64,-2-3-80,0-3-48,3-2-32,2 1-16,8-5-808,3-9-529,8-20 777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10474,'6'-6'4401,"-4"6"-2016,0 11-377,0 18-79,-2 11-177,-2 29-512,-1 8-264,2 21-367,-1 7-129,2-8-272,4-7-88,2-26-88,2-8 8,1-17-320,-1-10-336,-1-12-889,-6-16-4832,-13-22 4456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10738,'5'43'4977,"6"-11"-1624,4 1-1465,3-4-199,2-5-193,3-8-328,-1-3-239,13-15-449,1-1-120,1-14-176,3-5-48,-8-10-32,4-5-104,-4-3-536,-4-2-384,1 8-985,-6 7 129,3 3 1040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8858,'-10'0'3300,"7"0"-2835,1-1 0,-1 1 0,0 0 0,1 1 0,-1-1 0,0 0 0,1 1 0,-1-1 0,1 1-1,-1 0 1,1 0 0,-1 0 0,1 0 0,-4 2 0,1 0-320,1 0 0,-1 0 0,1 0 0,0 1 0,0 0 0,0 0 0,1 0 0,-1 0 0,1 0 0,0 0 0,0 1 0,0 0 0,1 0 0,-3 5 0,1 3 93,1-1-1,0 1 0,1 0 0,0-1 1,0 18-1,1-25-174,1 0-1,0 0 1,1 0-1,-1 0 1,1 0-1,0 0 1,1 0-1,-1 0 1,1 0 0,0-1-1,0 1 1,0-1-1,0 1 1,1-1-1,0 0 1,4 5-1,-4-6-44,-1-1 0,1 0-1,0 0 1,0 0 0,0 0-1,0-1 1,0 1 0,0-1-1,0 0 1,0 0 0,1 0-1,2 0 1,0 0-3,0 0 0,-1-1 0,1 0 0,0 0 0,-1-1 0,10-2 0,-2 0-1,-1-1 0,0 0 1,0-1-1,0-1 0,18-11 1,-23 12-5,1 0 0,-1-1 0,0 0 1,0 0-1,-1-1 0,0 0 0,0 0 0,-1 0 1,1-1-1,4-10 0,-8 14 3,0 1 0,-1-1 0,1 1 0,-1-1 0,0 0 0,0 0 0,-1 0 0,1 1-1,-1-1 1,0 0 0,0 0 0,0 0 0,0 0 0,0 0 0,-1 0 0,0 0 0,0 1 0,0-1 0,0 0 0,-1 0-1,0 1 1,1-1 0,-1 1 0,0 0 0,-1-1 0,-3-3 0,2 3 14,0-1 0,-1 1 0,0 1 0,0-1 0,0 1 1,0 0-1,0 0 0,-1 0 0,1 1 0,-1 0 0,0 0 0,-11-2 0,10 2-172,0 1-1,1 1 1,-1-1-1,0 1 1,0 1-1,1-1 1,-1 1-1,0 0 1,1 1-1,-1-1 1,-8 5-1,13-6-49,0 1 0,1 0-1,-1 0 1,1 0-1,0 0 1,-1 0 0,-1 2-1,3-3 159,-1 0-1,1 0 1,0 1-1,0-1 1,0 0-1,0 0 0,0 1 1,-1-1-1,1 0 1,0 0-1,0 1 1,0-1-1,0 0 1,0 0-1,0 1 0,0-1 1,0 0-1,0 0 1,0 1-1,0-1 1,0 0-1,0 0 1,0 1-1,0-1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104 101 5913,'1'0'414,"-1"-1"0,0 0-1,0 1 1,0-1-1,0 0 1,1 1 0,-1-1-1,0 0 1,0 1 0,0-1-1,-1 0 1,1 0 0,0 1-1,0-1 1,0 0 0,0 1-1,-1-1 1,1 1-1,0-1 1,0 0 0,-1 1-1,1-1 1,-1 1 0,1-1-1,0 1 1,-2-2 0,1 1-236,-1 1 1,1-1 0,0 1-1,-1-1 1,1 1 0,-1 0-1,1 0 1,-1-1 0,1 1-1,-1 0 1,1 0 0,-1 0-1,1 1 1,-4-1 0,2 1-89,0-1 0,0 1 0,0 0 0,0 0 0,0 0-1,0 0 1,0 0 0,0 1 0,0-1 0,0 1 0,0 0 0,1 0 0,-1 0 0,1 0 0,0 0 0,-1 1 0,1-1 0,0 1 0,1-1 0,-1 1 0,0 0 0,-2 5 0,1-1 69,1 0 0,0 0 0,0 0 0,0 1-1,1-1 1,0 1 0,1-1 0,-1 1 0,2-1 0,1 14-1,-2-17-115,1 0 0,1 1-1,-1-1 1,1 0-1,0 0 1,-1 0 0,2 0-1,-1 0 1,0-1-1,1 1 1,0-1 0,0 1-1,0-1 1,0 0 0,0 0-1,1 0 1,-1-1-1,1 1 1,6 2 0,-4-2-26,0-1 1,0 0 0,0 0 0,0-1-1,0 1 1,0-1 0,1-1 0,-1 1-1,0-1 1,1 0 0,-1-1 0,8-1-1,-4 0-1,0 0 0,-1-1 0,1 0 0,-1 0 0,1-1 0,-1 0 0,9-7 0,-14 9-7,0-1 0,-1 1 0,1-1 0,-1 0 0,0 0 0,0-1 0,0 1 0,0-1 0,-1 1 0,1-1 0,-1 0 0,0 0 0,0 0 0,0 0 0,-1 0 0,1-1 0,-1 1 0,1-8 0,-1 6 10,-1-1 0,0 1 0,0-1-1,-1 1 1,0 0 0,0-1 0,-1 1 0,1 0 0,-1 0 0,0 0 0,-1 0 0,-4-8-1,1 5 6,1 0 1,-2 0-1,1 0 0,-1 1 0,-1 0 0,1 1 0,-1 0 0,-1 0 0,1 0 0,-1 1 1,0 0-1,-11-4 0,18 9-41,-1 0 1,1 0 0,0 0-1,0 1 1,-1-1 0,1 1-1,0 0 1,-1-1 0,1 1-1,-1 0 1,1 0 0,0 1-1,-1-1 1,-2 1 0,4-1-27,0 0 0,1 1 0,-1-1 0,0 1 1,1-1-1,-1 1 0,0-1 0,1 1 1,-1-1-1,0 1 0,1-1 0,-1 1 1,1 0-1,-1-1 0,1 1 0,-1 1 1,0 0-58,1-1 0,-1 1 0,1-1 0,0 1 0,0-1 0,-1 1 0,1 0 0,0-1 0,1 1 0,-1-1 1,0 4-1,10 22-611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221 100 9266,'-81'-7'4232,"78"7"-3963,1 0 1,0 0 0,0 0 0,0 0 0,-1 1-1,1-1 1,0 1 0,0-1 0,0 1 0,0 0 0,-3 1-1,4-1-130,-1 0-1,1-1 0,0 1 1,0 0-1,0 0 0,0 0 1,0 1-1,0-1 0,0 0 1,1 0-1,-1 0 0,0 1 1,0 1-1,-1 1 85,1 1 0,0 0 1,1 0-1,-1 0 0,1 0 1,0 0-1,1 6 0,-1 4 356,-1-2-201,1 0 0,0-1 0,1 1 0,1 0 0,0-1 1,8 25-1,-9-34-303,0-1 0,1 1 0,0 0-1,0-1 1,0 1 0,0-1 0,0 1 0,0-1 0,1 0 0,-1 0 0,1 0 0,-1 0 0,5 1 0,-6-2-59,1 0 13,0 0-1,0 0 0,0 0 0,0-1 1,0 1-1,1 0 0,-1-1 1,0 0-1,1 1 0,-1-1 1,0 0-1,0 0 0,1 0 0,-1 0 1,0-1-1,1 1 0,1-1 1,3-2 4,0 1 0,0-1 1,-1 0-1,7-4 0,-7 3-16,0-1-1,0 1 1,0-1-1,-1 0 0,1 0 1,-1-1-1,0 1 0,-1-1 1,7-11-1,-6 9 4,-1-1 0,0 1 0,-1-1 1,0 0-1,0 0 0,0 0 0,1-15 0,-4 16 4,1 1-1,-1-1 1,0 1-1,-1-1 1,1 1-1,-2-1 1,1 1-1,-1 0 1,-4-12-1,4 14 5,-1 0-1,0 0 1,0 0-1,0 0 1,0 1-1,0-1 0,-1 1 1,0 0-1,0 0 1,0 0-1,-1 1 1,1-1-1,-10-4 1,10 6-24,0 0-1,-1 0 1,0 1 0,1-1 0,-1 1 0,0 0 0,0 0 0,0 1 0,0-1 0,0 1-1,0 0 1,1 0 0,-1 1 0,-7 1 0,0 1-249,0 1-1,0 0 1,0 1 0,-15 8-1,12-5-424,-15 11 0,-14 16-162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11178,'-27'7'5224,"18"-5"-4069,1 0-1,-15 6 1,19-7-1015,0 1 0,1 0-1,-1 1 1,1-1 0,0 0-1,0 1 1,0 0 0,0 0-1,-3 4 1,-3 4 165,1 0-1,1 1 0,0 0 1,0 0-1,1 1 0,-6 19 1,8-21-171,2-1 0,0 1 0,0 0 0,0-1 0,2 1 0,-1 0-1,1 0 1,1 0 0,2 12 0,-2-15-73,1-1-1,1 0 1,-1 0-1,1 0 0,0 0 1,0 0-1,6 7 1,-6-9-37,0-1 0,0 0 1,0 0-1,1 0 1,0-1-1,0 1 0,0-1 1,0 0-1,0 0 1,1 0-1,6 3 0,-7-5-16,0 1 0,1-1-1,-1 1 1,0-1-1,1-1 1,-1 1 0,1-1-1,0 1 1,-1-1-1,1-1 1,-1 1 0,1-1-1,-1 1 1,1-1-1,-1 0 1,0-1 0,1 1-1,-1-1 1,0 0-1,0 0 1,0 0-1,0-1 1,0 1 0,-1-1-1,6-5 1,-3 1 3,0 0 0,0-1 0,-1 1 1,0-1-1,5-11 0,14-44 65,-20 51-46,-1 1 1,-1-1 0,0 0 0,1-16 0,-3 24-15,0 0 0,-1 1 0,1-1 0,0 0 0,-1 1 0,0-1 0,0 0 0,0 1 0,-3-6 0,1 2 32,-1 1 1,0 0-1,-10-11 1,10 13-32,1 1 1,-1 0 0,0-1-1,0 1 1,-1 1-1,1-1 1,-1 1 0,1 0-1,-1 0 1,0 0 0,-8-2-1,6 3-170,1-1 0,-1 1 0,0 1 0,1-1-1,-1 1 1,0 0 0,0 1 0,-7 1 0,12-2 30,1 1 0,0-1-1,-1 0 1,1 1 0,0 0 0,-1-1 0,1 1 0,0 0 0,0-1 0,0 1 0,0 0-1,-2 1 1,3-1 9,-1 0 0,0 1 1,0-1-1,1 0 0,-1 0 0,1 0 0,-1 1 0,0 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6465,'2'-10'3739,"-2"6"-1413,-1 5 965,0 1-3064,1-1 1,-1 1-1,1-1 1,-1 1-1,1-1 1,0 1-1,-1-1 1,1 1-1,0-1 1,0 1-1,0-1 1,1 4 0,5 20 793,0-4-302,1 40 351,1 3-444,-7-55-583,1-1 1,1 1 0,0-1-1,0 0 1,5 10 0,-5-9-6,-2-7-85,0-10-799,10-67-19,-9 65 775,2-5-32,-1 0-1,12-27 0,-12 35 133,0 1 0,0 0-1,1 0 1,0 0 0,0 0-1,0 1 1,10-10-1,-12 14 24,-1-1-1,1 1 1,0 0-1,0-1 0,0 1 1,0 0-1,0 0 1,0 0-1,0 1 1,0-1-1,1 0 0,-1 1 1,4-1-1,-4 1 24,0 0 0,-1 0 0,1 0 0,0 1 0,-1-1 0,1 0 0,-1 1 0,1 0 0,0-1 0,-1 1 0,0 0 0,1-1 0,-1 1 0,1 0 0,-1 0 0,0 0 0,1 0 0,-1 1 0,2 1 0,1 3 164,0 0-1,0 0 1,0 1 0,-1-1-1,5 13 1,8 38 476,0 0-376,-11-41-240,3 4-3213,-5-15 2082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9906,'-4'0'1291,"-1"0"-1,1 1 1,0-1-1,0 1 1,0 0 0,-1 0-1,-5 2 1,7-1-1096,0 0 0,0 0 0,0 0 0,0 0 0,0 0 0,0 1 0,0-1 0,1 1 0,-1 0 0,1 0 0,0 0 0,0 0 0,0 0 0,-2 4 0,0 2-18,0 0 0,1 1 0,0-1 0,0 1 0,1-1 0,0 1 0,1 0 0,0 0 0,1 0 0,0 0 0,0 0 0,1 0 0,0 0 0,5 15 0,-4-18-123,0-1 0,0 1 0,0-1 1,1 0-1,0 0 0,0 0 0,1 0 0,0 0 0,0-1 0,0 1 1,0-1-1,1 0 0,0-1 0,0 1 0,1-1 0,-1 0 1,1 0-1,0-1 0,0 0 0,0 0 0,0 0 0,8 2 0,-10-4-46,1 0-1,0 0 0,-1 0 0,1-1 1,0 1-1,-1-1 0,1 0 0,0-1 1,0 1-1,-1-1 0,1 0 0,0 0 1,-1-1-1,1 1 0,-1-1 0,0 0 1,1 0-1,-1-1 0,0 1 0,0-1 1,-1 0-1,8-6 0,-6 4 2,0-1-1,-1 0 0,1 0 1,-1-1-1,0 0 1,-1 1-1,1-1 0,-1 0 1,-1-1-1,1 1 1,1-14-1,-1 4 30,-1 0-1,0 0 1,-2 0 0,-1-20 0,1 31-15,-1-1 0,0 1 0,0 0 0,-1 0 0,1 0 1,-1 0-1,-3-7 0,3 10-11,0 0 1,0 1 0,0-1-1,0 0 1,0 1-1,0-1 1,-1 1-1,1-1 1,-1 1-1,0 0 1,1 0-1,-1 1 1,0-1-1,-5-2 1,4 3-96,0-1 0,0 1 0,-1 0 0,1 1 0,0-1 0,0 1 0,0-1 0,-1 1 0,1 1 0,0-1 0,0 0 0,0 1 0,-1 0 0,1 0 0,0 0 0,0 1 0,0-1 0,1 1 0,-1 0 0,0 0 0,-5 4 0,8-5-19,0 0 1,0-1-1,0 1 0,0 0 0,0 0 1,0-1-1,0 1 0,0 0 0,1 0 1,-1 0-1,0 0 0,-1 3 0,2-3 48,0 0 0,0 0 0,0 0 0,1 0-1,-1 0 1,0 0 0,0-1 0,0 1 0,1 0-1,-1 0 1,0 0 0,1 0 0,-1 0 0,1 1 0,-1-2 38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3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37 6617,'0'0'3376,"0"0"-362,0 0-147,0 0-224,0 0 205,-4 1-1806,-5 1-97,6-1-858,1-1-1,-1 1 1,1 0-1,-1-1 1,1 1-1,-1 0 1,1 1-1,0-1 1,-1 0 0,1 1-1,-2 1 1,-1 1-24,0 0 0,0 0 1,0 0-1,1 1 0,0 0 1,0 0-1,0 0 0,1 0 1,-1 0-1,1 1 0,1 0 1,-1-1-1,1 1 0,0 0 1,-2 9-1,3-8-20,0-1-1,1 1 1,0 0 0,0-1-1,1 1 1,0 0 0,0-1-1,0 1 1,1-1 0,0 0-1,0 1 1,1-1 0,-1 0-1,7 9 1,-6-11-33,0 1-1,1-1 1,-1 0 0,1 0-1,0 0 1,0 0 0,1-1-1,-1 0 1,1 0 0,-1 0-1,1 0 1,0-1-1,0 1 1,1-1 0,-1-1-1,0 1 1,10 1 0,-9-3-9,1 1 1,0-1-1,-1-1 1,1 1 0,-1-1-1,1 0 1,-1-1-1,1 0 1,-1 0 0,0 0-1,0-1 1,0 0 0,0 0-1,0 0 1,0-1-1,5-5 1,-2 3 0,-2-1 0,1 0 0,-1 0 0,0 0 0,-1-1 0,0 0 0,0-1 0,-1 0 1,8-16-1,-10 18 7,-1 1 1,0 0-1,0 0 1,-1-1-1,0 1 1,0-1 0,-1 1-1,1-1 1,-2-8-1,0 10 9,1 0-1,-1 1 0,-1-1 1,1 0-1,-1 1 0,0-1 1,0 1-1,0 0 1,0 0-1,-1 0 0,0 0 1,1 0-1,-6-5 0,4 5 2,0 1 0,0-1 0,-1 1 0,1-1 0,-1 1 0,0 1 0,1-1-1,-1 1 1,0-1 0,-1 2 0,1-1 0,0 0 0,-1 1 0,1 0 0,0 0 0,-1 1-1,1 0 1,-1 0 0,-10 1 0,3 1-130,0 1 0,1 0 0,0 1 1,0 1-1,0 0 0,0 0 0,-14 10 0,21-13-90,0 2 0,0-1 0,0 0 1,-5 6-1,8-7 137,1 0 0,0 0 0,0 0 1,0 0-1,0 0 0,0 0 0,0 0 1,0 0-1,0 3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9 10058,'-19'30'4288,"-3"0"-2589,10-14-760,6-8-461,1 0 0,0 0 0,0 1 0,1-1 1,0 1-1,1 0 0,0 0 0,0 0 0,-2 13 0,4-14-242,0 0-1,1 0 1,0 0-1,0 0 1,1 0-1,0 0 1,0-1-1,1 1 1,0 0-1,5 11 1,-6-16-181,0 0 1,1 0-1,-1 0 0,1 0 1,0 0-1,-1 0 0,1 0 1,1-1-1,-1 1 0,0-1 1,1 0-1,-1 0 1,1 1-1,0-2 0,-1 1 1,1 0-1,0 0 0,0-1 1,0 0-1,1 0 0,-1 0 1,0 0-1,0 0 0,1 0 1,-1-1-1,0 0 0,1 1 1,-1-1-1,0-1 1,1 1-1,5-1 0,-2-1-16,1 0 0,-1-1-1,0 1 1,0-2 0,0 1-1,0-1 1,0 1-1,-1-2 1,1 1 0,-1-1-1,-1 0 1,11-11 0,-10 8-14,0 1 0,-1-1 0,0-1 0,0 1 0,6-17 1,-4 5 43,6-32 0,-11 44-39,0-1 1,-1 1-1,0-1 1,-1 1-1,-1-17 0,1 22-16,-1 0-1,1-1 1,-1 1-1,0 0 1,0 0-1,0 0 1,0 0-1,-1 0 1,1 0-1,-1 1 1,0-1-1,0 0 1,0 1-1,0-1 1,0 1-1,0 0 1,-1 0-1,-3-3 1,1 2 2,0 1 0,0 0 1,0 0-1,-1 0 0,1 1 0,0 0 0,-1 0 1,1 0-1,-1 0 0,1 1 0,-1 0 1,1 0-1,-1 1 0,1 0 0,-6 1 0,-8 2-234,1 1-1,-34 14 1,-3 7-2754,42-24 1923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8050,'36'5'4042,"-36"-5"-3895,0 0-1,0 0 1,1 0-1,-1 0 1,0 0-1,1 0 1,-1 0 0,0 0-1,0 0 1,1 0-1,-1 0 1,0 0 0,0 0-1,1 0 1,-1 0-1,0 0 1,0 0 0,1 0-1,-1 0 1,0 0-1,0 0 1,1-1 0,-1 1-1,0 0 1,0 0-1,0 0 1,1-1 0,-1 1-1,0 0 1,0 0-1,0 0 1,0-1 0,1 1-1,-1 0 1,0 0-1,0-1 1,0 1 0,0 0-1,0-1 1,0 1-28,0 0 0,0 0 0,0 0 0,0 1 0,0-1 0,0 0 0,0 0 1,0 0-1,0 0 0,0 0 0,0 0 0,0 0 0,0 0 0,0 0 0,-1 0 0,1 0 0,0 0 0,0 0 0,0 0 1,0 0-1,0 0 0,0 0 0,0 0 0,0 0 0,0 0 0,0 0 0,0 0 0,0 0 0,0 0 0,-1 0 1,1 0-1,0 0 0,0 0 0,0 0 0,0 0 0,0 0 0,0 0 0,0 0 0,0 0 0,0 0 0,0 0 1,0 0-1,0 0 0,0 0 0,0 0 0,-1 0 0,0 11 165,0 1 0,1 1 0,0-1 0,0 0-1,1 0 1,6 23 0,-5-27-187,0 0 0,1 0 0,0 0 0,1 0 0,0-1-1,9 15 1,-10-18-66,0 0 0,0 0 0,1-1 0,-1 1-1,1-1 1,0 1 0,0-1 0,0 0 0,1-1 0,-1 1 0,8 2-1,-7-3-15,-1-1-1,1 0 1,0-1-1,0 1 0,0-1 1,0 0-1,0 0 1,0 0-1,0-1 1,6-1-1,0-1-1,1 0 0,0-2-1,-1 1 1,1-1 0,-1-1 0,-1 0-1,1 0 1,-1-1 0,0-1 0,-1 1-1,0-2 1,0 1 0,8-11 0,-11 12-4,-1 1 0,1-1-1,-2 0 1,1-1 0,-1 1 0,0-1 0,0 0 0,-1 0 0,0 0 0,-1-1 0,0 1-1,0 0 1,-1-1 0,1-16 0,-2 22 0,0 0 0,0 0 0,-1-1 0,1 1 0,-1 0-1,0 0 1,0 0 0,0 0 0,0 0 0,0 0 0,-1 0 0,1 0 0,-4-4 0,0 2 25,0 1 0,0-1-1,0 1 1,-1 0 0,1 0 0,-1 1 0,-7-4 0,4 3-24,0 1 0,0-1 1,0 2-1,-1-1 0,1 1 0,-17-1 0,18 2-18,1 1-1,-1 0 1,1 0-1,-1 0 1,1 1 0,-1 1-1,1-1 1,-1 1-1,-10 5 1,13-5-41,1 1-1,0-1 1,0 1 0,1 0 0,-1 0-1,-4 6 1,4-5-22,-5 5-106,-2 1-597,1 0 0,-14 20 0,22-28 495,1 1 0,-1-1 0,1 1 1,0-1-1,-1 1 0,0 4 0,2-6 221,0-1-1,0 1 0,0 0 1,0-1-1,0 1 0,0 0 1,0-1-1,1 1 0,-1 0 1,0-1-1,0 1 0,1-1 1,-1 1-1,0 0 0,1-1 1,-1 1-1,0-1 0,1 1 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11090,'0'0'227,"0"0"1,0 0-1,1 0 0,-1 0 0,0 0 0,0 0 0,0 0 0,0 0 0,1-1 0,-1 1 0,0 0 0,0 0 0,0 0 0,0 0 0,1 0 0,-1 0 1,0 0-1,0 0 0,0 0 0,0 0 0,1 0 0,-1 0 0,0 0 0,0 0 0,0 0 0,1 0 0,-1 1 0,0-1 0,7 6 801,-5-4-322,10 11 839,-1 2-1,18 26 0,-2-1-526,-5-11-223,40 40 0,-47-54-672,1-1 0,0-1 0,1 0 0,20 10 0,-32-20-109,1 0 1,-1-1 0,1 0 0,6 2 0,-10-3-63,0-1 1,1 0-1,-1 1 1,0-1-1,1 0 1,-1 0-1,1 0 1,-1 0-1,0 0 0,1-1 1,2 0-1,-4 1-23,-1-1 0,1 1 0,0-1 0,-1 1 0,1 0 0,0-1 0,-1 1 0,1-1 0,0 0 0,-1 1 0,1-1 0,-1 1 0,1-1-1,-1 0 1,0 1 0,1-1 0,-1 0 0,0 0 0,1 1 0,-1-1 0,0 0 0,0 0 0,0 1 0,1-1 0,-1 0 0,0 0 0,0-1 0,-1 0-11,1 0 1,0 0 0,0 0-1,-1 0 1,1 0 0,-1 0-1,0 0 1,0 0-1,0 0 1,0 0 0,-1-2-1,-23-22-251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5 441 11458,'-4'20'4970,"6"-6"-2730,11 0-432,6 2 89,5-6-457,8 2-240,8-6-439,2-8-153,6-3-176,2-8-88,-14-3-120,1-2-56,-15-1-16,-7 7-128,-4-3-864,-7 6-497,0-3-1535,5-3 1648</inkml:trace>
  <inkml:trace contextRef="#ctx0" brushRef="#br0" timeOffset="1">663 12 11074,'-5'-11'4817,"6"20"-2088,-1 9-697,-1 24-295,-7 11-129,-4 15-424,1 5-263,3-4-417,2-6-144,4-15-224,1-11-56,4-19-256,1-6-344,-2-9-737,0-4-479,-6-11 856,1-10 272</inkml:trace>
  <inkml:trace contextRef="#ctx0" brushRef="#br0" timeOffset="2">477 360 12891,'8'29'5073,"6"0"-3185,-3-1-159,2 3-41,6-5-216,2-11-504,6-6-231,5-18-361,2-4-104,4-10-176,-1-6-552,-9 5-1209,-8 0-927,-17 3 1424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2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12835,'3'11'5449,"-5"-6"-3089,-2 14-727,-9 3-25,-8 13-488,-4 1-231,-6 2-409,2 5-120,2-2-144,6 4-48,2-11-424,2-1-400,6-16-1001,5-6-911,6-10 1575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15 188 9258,'-10'0'4601,"5"9"-1152,5 16-1657,0 14 40,4 10-327,0 6-233,5-6-408,2-8-136,1-13-239,0-7-113,0-15-224,1-6-80,6-11-224,2-4-369,3-2-1103,4-3 24,3-5 800</inkml:trace>
  <inkml:trace contextRef="#ctx0" brushRef="#br0" timeOffset="1">563 0 10858,'-1'2'509,"0"0"0,0 0 0,0 0 0,1 0 0,-1 1 0,1-1 0,-1 0 0,1 0-1,0 0 1,-1 1 0,1-1 0,1 0 0,-1 0 0,0 0 0,0 1 0,1-1 0,-1 0 0,2 4 0,0 0-69,1 15 671,0-1 0,-2 0 0,0 1-1,-2 20 1,0-27-805,0 17 136,0 4 55,3 47 0,-1-72-457,0 1-1,1-1 1,0-1-1,1 1 1,0 0-1,1 0 1,0-1-1,0 0 1,8 12-1,-5-12 10,-7-10-52,0 1-1,0 0 1,0 0 0,0 0 0,0 0-1,0 0 1,0-1 0,0 1 0,0 0-1,0 0 1,0 0 0,0 0-1,0 0 1,0 0 0,0 0 0,0-1-1,0 1 1,0 0 0,1 0-1,-1 0 1,0 0 0,0 0 0,0 0-1,0 0 1,0 0 0,0-1 0,0 1-1,1 0 1,-1 0 0,0 0-1,0 0 1,0 0 0,0 0 0,0 0-1,0 0 1,1 0 0,-1 0 0,0 0-1,0 0 1,0 0 0,0 0-1,0 0 1,0 0 0,1 0 0,-1 0-1,0 0 1,0 0 0,0 0-1,0 0 1,0 0 0,0 0 0,1 1-1,-1-1 1,0 0 0,0 0 0,0 0-1,0 0 1,0 0 0,0 0-1,-2-15 34,-1-4-21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43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13027,'9'23'4542,"22"46"2657,-26-60-6656,0 0-1,1 0 1,0 0-1,1 0 1,7 7-1,-12-15-488,0 1 0,0 0 0,0 0 0,0-1 0,0 1 0,0-1 0,1 0 0,-1 1 0,0-1 0,1 0 0,-1-1 0,1 1 0,-1 0 0,1-1 0,0 1 0,-1-1 0,1 0 0,-1 0 0,1 0 0,0 0 0,-1 0 0,1-1 0,0 1 0,-1-1 0,1 0 0,-1 1 0,1-1 0,3-2 0,4-3-16,1-1 0,-1 0 0,0 0 0,16-17 0,-14 13 8,27-24-689,43-50-1,-56 53 496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5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1145 2937,'-8'8'10704,"-5"-3"-7156,9-4-2942,0 0 0,0 0 0,0 0 0,-5-1 0,8 0-306,-6 0 965,5-3-788,6-2-220,27-22 11,185-111 384,64-22-340,8 13-165,345-130-28,-437 194-95,139-40 54,-222 84 2,153-44 318,-250 79-378,38-8 326,0-2 1,57-24-1,-111 38-371,0 0 1,0 0-1,-1 0 0,1 0 1,0 0-1,0 0 1,0 0-1,0 0 1,0-1-1,0 1 0,0 0 1,0 0-1,0 0 1,-1 0-1,1 0 1,0 0-1,0 0 0,0 0 1,0 0-1,0-1 1,0 1-1,0 0 0,0 0 1,0 0-1,0 0 1,0 0-1,0 0 1,0-1-1,0 1 0,0 0 1,0 0-1,0 0 1,0 0-1,0 0 0,0 0 1,0 0-1,0-1 1,0 1-1,0 0 1,0 0-1,0 0 0,0 0 1,0 0-1,0 0 1,1 0-1,-1 0 1,0-1-1,0 1 0,0 0 1,0 0-1,0 0 1,0 0-1,0 0 0,-14-2-180,-17 1 144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24 9770,'4'-11'4009,"-5"6"-2137,-6-2-559,-9 11-65,-5 8-272,0 9-416,5 14-192,5 5-176,2-3-24,9 5-64,0-6-40,9-8-48,7-4-16,4-13-16,12-6 40,5-11-1232,-5-9-816,13-8 1248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5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9746,'6'-4'522,"0"0"1,1 0-1,-1 0 0,1 0 1,0 1-1,0 1 0,0-1 1,0 1-1,1 0 0,-1 1 0,0-1 1,1 2-1,0-1 0,-1 1 1,13 1-1,-8 0-249,0 1-1,0 1 1,0 0-1,0 0 1,0 2 0,-1-1-1,0 1 1,20 12-1,-24-12-167,7 3 78,-1 0-1,0 1 1,-1 1-1,1 0 1,12 15 0,-23-22-121,0-1 0,0 1 1,-1 0-1,1 0 0,-1-1 0,0 1 1,0 0-1,0 0 0,0 0 1,0 1-1,-1-1 0,1 0 1,-1 0-1,0 0 0,0 0 1,0 1-1,0-1 0,0 0 0,-1 0 1,0 0-1,1 0 0,-3 4 1,-2 5 154,0-1 0,-1 0 0,0-1 0,-10 14 0,13-20-175,-16 23 69,-2-1 0,0-1 0,-2 0 0,0-2 1,-2-1-1,-34 24 0,44-38-548,12-6 504,0-1 1,0 1-1,0 0 1,1 0-1,-5 3 1,1 4-22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5:5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93 6321,'-30'-8'2896,"29"7"-2704,1 1 1,-1-1-1,1 1 0,-1-1 1,1 0-1,-1 1 1,1-1-1,-1 0 1,1 1-1,0-1 1,-1 0-1,1 0 1,0 1-1,0-1 0,-1 0 1,1-1-1,-2-13 2350,2 12-2023,0 1-314,-1 0 1,1-1 0,0 1 0,-1-1 0,0 1-1,1 0 1,-1 0 0,0-1 0,0 1 0,0 0-1,-1 0 1,1 0 0,0 0 0,-1 0-1,1 0 1,-1 0 0,0 1 0,0-1 0,0 1-1,1-1 1,-1 1 0,-1 0 0,1-1 0,0 1-1,0 0 1,0 0 0,0 1 0,-1-1-1,1 0 1,-1 1 0,1-1 0,0 1 0,-1 0-1,1 0 1,-1 0 0,1 0 0,0 0 0,-5 2-1,-2 0 17,-1 1-1,1 1 0,-12 6 1,8-4-105,-4 3 9,0 0 0,0 1-1,1 0 1,-22 19 0,32-24-95,0 1 0,1 0 1,-1 0-1,1 0 1,0 1-1,1-1 1,-1 1-1,1 0 0,1 1 1,-1-1-1,1 1 1,1-1-1,-3 11 0,3-6 17,1 0 0,1 0 0,0 0 0,1 0-1,0 0 1,0 0 0,1 0 0,1 0-1,0 0 1,1-1 0,0 1 0,1-1-1,0 0 1,10 15 0,-6-12-5,0 0 0,1-1-1,0 0 1,1-1 0,1 0 0,0-1-1,0 0 1,1-1 0,1 0 0,14 7-1,-20-12-31,0-2-1,1 1 1,-1-1-1,1 0 0,14 2 1,-18-4-8,1 0-1,-1-1 1,0 0 0,0 0 0,0 0 0,0-1-1,0 0 1,0 0 0,0 0 0,0 0 0,7-4-1,-5 1 5,0 0-1,0 0 1,-1-1-1,1 0 1,-1 0-1,0-1 1,0 0-1,-1 0 1,0 0-1,0 0 1,0-1-1,-1 0 0,0 0 1,0 0-1,0-1 1,-1 1-1,-1-1 1,4-14-1,-3 12 10,-2 1 0,1-1-1,-1 0 1,-1 0 0,0 1 0,0-1-1,-1 0 1,0 0 0,-1 0 0,0 1-1,0-1 1,-1 1 0,-1 0 0,1 0-1,-8-13 1,2 8 11,-1 1 0,-1 0 0,0 0-1,-1 1 1,0 1 0,-1 0 0,0 0 0,0 2-1,-21-12 1,27 17-16,1 1-1,-1 0 0,1 0 0,-1 1 1,0-1-1,0 2 0,-1-1 0,1 1 1,-11-1-1,13 2-139,-1 0 0,1 0 0,-1 1 0,1 0 0,0 0 0,-1 0 0,1 1 0,0-1 0,-1 1 0,1 0 0,0 1 1,-8 5-1,13-8 114,-1 0 0,1 0 0,-1 0 0,1 1 0,-1-1 0,1 0 0,0 1 0,-1-1 0,1 0 0,-1 1 0,1-1 0,0 1 0,-1-1 0,1 0 0,0 1 0,-1-1 0,1 1 0,0-1 0,0 1 0,0-1 0,-1 1 0,1-1 0,0 1 0,0-1 0,0 1 0,0 0 0,0-1 0,0 1 0,0-1 0,0 1 0,0-1 0,0 1 0,0-1 0,0 1 1,1-1-1,-1 1 0,0-1 0,0 1 0,0-1 0,1 1 0,-1-1 0,0 1 0,1-1 0,-1 0 0,0 1 0,1-1 0,-1 1 0,1-1 0,-1 0 0,0 1 0,1-1 0,0 0 0,17 14-8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14579,'-8'4'5481,"-3"12"-4008,-1 8-33,-2 21-288,-1 9-176,6 8-344,6-1-159,10-5-97,6-4-56,11-8-160,4-1-56,5-12-64,6 0 56,2-18-616,0-6-496,-2-14 2392,-1-7-1464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42 140 12779,'-12'15'5273,"10"10"-2985,-2 4-351,-1 21-153,-6-2-360,6-2-535,2 2-257,3-12-328,8-3-104,-1-9-48,4-7-232,1-11-840,-3-6-441,6-16 2570,-2-5-1353</inkml:trace>
  <inkml:trace contextRef="#ctx0" brushRef="#br0" timeOffset="1">200 1 12539,'23'8'5433,"2"6"-3105,7 9-263,-2 6-65,4 11-607,-4 4-209,-4 5-472,-2 2-184,-16-3-72,-8 1-144,-18 1-136,-14 2-16,-9 1-240,-4-2-336,2-10-840,1-7-152,10-14 743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 11322,'0'-1'477,"1"0"-1,0 1 0,-1-1 0,1 0 0,0 0 1,0 0-1,0 0 0,0 1 0,0-1 0,1 0 0,-2 1-381,0-1 0,0 1 0,1 0 0,-1 0 0,0 0 0,0 0 0,0 0 0,1 0 0,-1 0 0,0 0 0,0 0 0,1 0 0,-1 0 0,0 0 0,0 0 0,0 1 0,1-1 0,-1 0 0,0 0 0,0 0 0,0 0 0,1 0 0,-1 0-1,0 0 1,0 1 0,0-1 0,0 0 0,1 0 0,-1 0 0,0 0 0,0 1 0,0-1 0,2 4 354,-1-1-1,0 1 1,0-1 0,0 1-1,0 7 1,2 22 615,-2 0 0,-3 35-1,3 47-2,0-101-980,1-1 0,0 1 0,1-1 0,1 1 0,0-1 1,10 19-1,-9-21-44,1 0 0,0-1-1,10 12 1,-14-19-83,1 0 0,0 0 0,-1 0-1,1 0 1,1-1 0,-1 1 0,0-1-1,0 0 1,1 0 0,0 0 0,-1 0-1,1-1 1,6 3 0,-9-4-70,1 0 1,-1 0-1,1 0 1,-1 1-1,0-1 1,1-1-1,-1 1 1,1 0-1,-1 0 1,1 0-1,-1-1 1,0 1-1,1-1 1,-1 1-1,0-1 1,0 1 0,1-1-1,-1 0 1,0 0-1,0 0 1,2-1-1,-1 0-747,1-1 0,-1 0 0,0 0 0,0-1 0,0 1 0,-1 0 0,3-8 0,6-20-2027</inkml:trace>
  <inkml:trace contextRef="#ctx0" brushRef="#br0" timeOffset="1">4 190 11771,'-4'12'4857,"6"-7"-2577,7 2-560,12 0-239,3-2-257,11-4-512,1-1-248,4 0-248,4-1-32,-3 0-1136,2-3-968,-6-7 1192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10650,'9'19'4641,"36"40"-2480,-31-33-353,-4 2 65,1 1-369,-2-2-288,-1-7-568,-1-7-200,-3-1-536,-3-8-488,-4-4-1616,-1-1 1416</inkml:trace>
  <inkml:trace contextRef="#ctx0" brushRef="#br0" timeOffset="1">5 0 9354,'4'0'4369,"4"4"-1032,4 2-1697,2 3-240,1-1-287,3 0-625,2-1-512,6-1-1465,0 0-1095,5-1 1504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1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7130,'3'9'2874,"0"0"0,8 14 0,-7-17-2265,-2-1 0,1 1 0,-1 0 0,1 0 0,-2-1 1,1 1-1,-1 1 0,1 7 0,-2 3 434,-2 1 1,0-1-1,-1 0 1,-9 31-1,12-49-1040,0 1-1,0 0 1,0 0 0,0 0 0,0 0-1,0 0 1,0 0 0,0 0-1,0 0 1,1 0 0,-1 0 0,0 0-1,0 0 1,0 0 0,0 0 0,0 0-1,0 0 1,0 0 0,0 0-1,0 0 1,0 0 0,0 0 0,0 0-1,0 0 1,0 0 0,0 0-1,0 0 1,0 0 0,0 0 0,0 0-1,1 0 1,-1 0 0,0 0-1,0 0 1,0 0 0,0 0 0,0 0-1,0 0 1,0 0 0,0 0 0,0 0-1,0 0 1,0 1 0,0-1-1,0 0 1,0 0 0,0 0 0,0 0-1,0 0 1,0 0 0,0 0-1,0 0 1,0 0 0,0 0 0,0 0-1,0 0 1,0 0 0,0 0 0,0 0-1,0 0 1,0 0 0,0 0-1,0 0 1,0 0 0,0 1 0,0-1-1,0 0 1,4-4-8,-1-3-81,-1 1 0,0-1 0,-1 0 0,0 1 0,0-1 0,0 0 1,0 0-1,-2-7 0,4-24-405,-1 30 400,-1 0 1,2 0-1,-1 0 1,5-9-1,-5 13 83,0 0 1,0 0-1,0 1 0,1-1 1,0 1-1,-1-1 0,1 1 1,0 0-1,6-4 0,-8 6 18,0 1-1,0-1 0,0 0 0,0 1 1,0-1-1,0 1 0,0 0 1,0-1-1,0 1 0,0 0 0,0 0 1,1-1-1,-1 1 0,0 0 0,0 0 1,0 0-1,0 1 0,0-1 1,1 0-1,-1 0 0,0 1 0,0-1 1,0 0-1,0 1 0,0-1 1,0 1-1,0 0 0,0-1 0,0 1 1,0 0-1,1 1 0,1 0 55,0 1 0,-1 1 0,1-1 0,-1 0 0,0 1 0,0-1 0,3 8-1,1 5 279,-1 0-1,4 30 1,-6-28 45,1 0 0,7 20 0,-9-41-301,-2-10-181,1-16-249,-1 18 207,1 1-1,0-1 1,0 0 0,1 1 0,4-12 0,-6 19 127,1 0 1,0 1 0,0-1 0,1 0 0,-1 0 0,0 1 0,1-1-1,0 0 1,0 1 0,-1 0 0,1-1 0,1 1 0,-1 0-1,0 0 1,0 0 0,1 0 0,-1 1 0,1-1 0,0 1 0,-1-1-1,1 1 1,0 0 0,3-1 0,-4 2 22,0 0-1,-1 0 1,1 0-1,0 0 1,-1 0 0,1 1-1,0-1 1,-1 0-1,1 1 1,0-1 0,-1 1-1,1 0 1,-1-1-1,1 1 1,-1 0 0,1 0-1,-1 0 1,0 0 0,1 0-1,1 3 1,1 1 80,1 0 0,-1 0 0,-1 1 0,5 7-1,12 31 399,-16-31-329,2-1 1,13 24-1,-18-34-158,0 0-1,0-1 1,1 1 0,-1-1-1,1 1 1,-1-1 0,1 1 0,-1-1-1,1 0 1,0 0 0,-1 0-1,1 0 1,0 0 0,0 0-1,0 0 1,0 0 0,0-1-1,3 1 1,-3-1-106,-1 0 0,1 0 0,0 0 0,0-1 0,-1 1 0,1-1 0,0 1 0,-1-1 0,1 0 0,-1 1 0,1-1 0,-1 0 0,1 0 0,-1 0 0,1 0 0,-1 0 0,0-1 0,0 1 0,1 0 0,0-3 0,9-14-1795,-1 0 689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10 171 12211,'65'34'4498,"-63"-33"-4278,0 0-1,0 0 1,0 0-1,0-1 1,0 1 0,0-1-1,0 1 1,0-1-1,0 0 1,0 0 0,0 0-1,0 0 1,3 0-1,-4-1-25,1 1 0,-1-1 0,1 0 0,-1 0 0,1 0 0,-1 0-1,0 0 1,0 0 0,1 0 0,0-2 0,4-2 510,-1-1-434,1 0 0,-1 0 1,0 0-1,0-1 1,-1 0-1,0 0 0,0 0 1,-1-1-1,4-11 1,-5 14-241,-1-1 0,0 1 1,0 0-1,0 0 0,-1-1 1,0-10-1,0 13-11,-1 0 0,1 0 0,-1 0 0,0 0-1,0 0 1,0 1 0,0-1 0,0 0 0,-1 0 0,1 1 0,-1-1 0,-3-4 0,3 5-6,-1-1 1,0 1 0,0 0 0,1 0 0,-1 0 0,0 0 0,-1 0 0,1 1 0,0 0 0,0-1 0,-1 1 0,1 0-1,-1 0 1,1 1 0,-1-1 0,1 1 0,-1 0 0,1 0 0,-1 0 0,1 0 0,-1 1 0,1-1 0,-1 1 0,1 0-1,-5 1 1,4 0 27,-1 0-1,1-1 0,0 1 0,0 1 0,0-1 1,0 1-1,0-1 0,0 1 0,1 0 0,-1 0 1,1 1-1,0-1 0,0 1 0,0 0 0,1 0 1,-1 0-1,1 0 0,-3 6 0,3-4 18,1-1-1,-1 1 1,1-1-1,1 1 1,-1-1-1,1 1 1,0 0-1,0-1 1,0 1-1,1 0 1,2 9-1,-1-10-28,-1-1 0,1 0 0,0 0 0,0 0-1,0 0 1,0 0 0,1 0 0,-1-1 0,1 1-1,0-1 1,0 0 0,1 0 0,-1 0-1,1 0 1,4 3 0,3-1-15,-1 0 1,1 0-1,0-1 1,0 0-1,0-1 1,0 0-1,14 1 1,-6-2-153,0-1 0,0-1 1,31-2-1,-9-4-7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10122,'-2'0'4129,"7"0"-2097,0 2-263,-5-2 7,0 0 1,6 29-361,4 50-272,-12-13-360,7-18-120,0 2-215,7 37-121,12 3-192,7-23-64,-2-33 48,-1-12-248,9-14-961,-10-10-791,1-13 1032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12603,'1'15'5145,"3"-7"-3225,17 5-536,3-6 129,11 5-481,4 0-256,7-7-408,-1 0-104,3-7-248,5-4-416,-3-2-1304,3 0-841,-11 2 1441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42 10098,'-3'10'1363,"0"-1"-1,1 1 1,0 0-1,1-1 1,-1 13-1,2-8-783,1-1 0,0 1 0,0 0 0,2 0 0,6 22 0,-8-32-522,0-1 0,1 0 0,-1 1 0,1-1 0,0 0 0,-1 0-1,2 0 1,-1 0 0,0 0 0,0-1 0,1 1 0,5 4 0,-6-6-49,0 0-1,1 1 1,-1-1 0,1 0 0,-1 0 0,1 0-1,-1 0 1,1-1 0,0 1 0,-1-1 0,1 0 0,0 1-1,0-1 1,-1 0 0,1-1 0,0 1 0,4-1-1,-3-1-7,1 1-1,0-1 0,-1 0 0,1 0 0,-1-1 0,0 1 0,0-1 0,0 0 1,0 0-1,0-1 0,0 1 0,-1-1 0,0 1 0,0-1 0,0 0 0,5-8 0,-4 3 1,0 1 0,0 0 0,0-1 0,-1 0 0,-1 0 0,0 0 0,0 0 0,1-11 0,-3 16 4,0 0 0,0 0 0,0 0 0,0 0 0,-1 0 0,0 0 1,1 1-1,-1-1 0,-1 0 0,1 0 0,0 1 0,-1-1 0,0 1 1,-3-5-1,2 4 13,0 0 0,-1 1 0,1-1 0,-1 0 0,0 1 0,0 0 0,0 0 0,-1 0 1,-7-3-1,0 1-44,-1 1 1,1 0-1,0 1 1,-1 0-1,0 1 1,0 0-1,-21 1 1,33 1-84,0 0 0,-1 0 0,1 0 0,0 0 1,0 0-1,0 0 0,0 0 0,0 1 0,0-1 0,0 0 0,0 1 1,0-1-1,0 1 0,-1 0 0,1-1-30,1 1-1,0-1 1,-1 1-1,1 0 1,0-1-1,-1 1 1,1 0 0,0-1-1,0 1 1,0 0-1,0-1 1,-1 1 0,1 0-1,0-1 1,0 1-1,0 0 1,0 0-1,1-1 1,-1 1 0,0 0-1,0 0 1,5 16-1280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9738,'6'14'4416,"-1"3"-3005,-2-1-440,5 16 1066,3 46 0,-9-62-1449,7 59 1601,-8-68-2017,1 0-1,0 0 1,1 0 0,-1 0 0,1 0 0,0-1 0,1 0-1,5 8 1,-8-12-145,1 0 0,0 0 0,0 0 0,0 0 0,0-1 0,0 1 0,0-1 0,0 0 0,0 1 0,0-1 0,1 0-1,-1 0 1,1 0 0,-1-1 0,1 1 0,-1-1 0,1 1 0,-1-1 0,1 0 0,-1 0 0,1 0 0,-1 0 0,1 0 0,-1-1-1,1 1 1,-1-1 0,1 1 0,2-2 0,0 0-27,0 0 0,-1-1 0,1 1 0,-1-1 0,1 0 0,-1 0 1,0 0-1,0 0 0,0-1 0,-1 0 0,1 0 0,-1 0 0,3-5 0,1-2-4,-1-1-1,-1 0 1,0 0 0,-1-1-1,0 1 1,-1-1 0,0 0-1,1-17 1,-3 22 1,-1-1 0,0 0 0,-1 0 0,1 0 0,-4-10 0,3 15 3,0 0 0,0 0-1,-1 0 1,1 0 0,-1 1 0,0-1-1,0 1 1,-1-1 0,1 1 0,-1 0-1,1 0 1,-7-6 0,3 5 12,0 0 0,1 1 0,-2-1 0,1 1-1,0 0 1,-1 1 0,1 0 0,-1 0 0,0 0 0,1 1 0,-1 0 0,0 0 0,0 0 0,0 1 0,0 0 0,0 1 0,-8 1-1,11-2-79,-1 1-1,1 0 0,0 0 0,-1 1 0,1-1 1,0 1-1,0 0 0,0 0 0,0 0 0,0 1 0,1-1 1,-1 1-1,1 0 0,-1 0 0,1 0 0,0 1 0,0-1 1,1 1-1,-1-1 0,1 1 0,0 0 0,0 0 1,0 0-1,0 0 0,0 1 0,1-1 0,-1 5 0,2-6-157,-1-1 0,1 1 0,0 0-1,1-1 1,-1 1 0,0-1 0,1 1-1,-1-1 1,1 1 0,0-1 0,0 1 0,0-1-1,0 0 1,0 0 0,1 1 0,2 2-1,-2-3 82,0 0-1,0 0 0,1 0 0,-1 0 1,1-1-1,2 2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8386,'7'27'4489,"8"8"-464,-2 9-1385,-5 23-567,-1 7-281,1 4-704,2-4-280,6-21-448,-1-7-151,3-19-321,0-5-449,-5-12-1367,-1-7-409,-8-15 1257</inkml:trace>
  <inkml:trace contextRef="#ctx0" brushRef="#br0" timeOffset="1">17 307 9386,'-16'-9'4369,"24"10"-1528,5 2-561,10 2-248,10 3-327,5 0-593,5 0-240,5-1-392,-4-3-160,-2-4-496,2 0-456,5 0-1480,-3 0-1089,-4 0 1929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157 280 5185,'-3'-6'1576,"0"-1"0,0 1 0,0 0 1,-8-10-1,-2-5 1547,12 20-2855,0-1 1,0 1-1,0-1 0,0 1 1,0-1-1,0 1 0,-1 0 1,1-1-1,0 1 0,-1 0 1,1 0-1,-1 0 1,1 0-1,-1 0 0,0 0 1,1 1-1,-1-1 0,0 0 1,0 1-1,-3-1 1,3 1-129,-1 0 1,1 0 0,0 0-1,0 1 1,-1-1 0,1 1-1,0-1 1,0 1 0,0 0-1,0 0 1,0 0 0,0 0-1,0 0 1,0 0 0,0 1-1,-3 2 1,1 1 0,-1 1 0,0-1-1,1 1 1,0 0 0,1 0 0,-1 1 0,1-1 0,1 1-1,-1 0 1,-1 6 0,2-6-67,0 0 0,1 0 0,0 0 0,0 0-1,0 0 1,1 0 0,0 1 0,1-1 0,-1 0 0,3 7 0,-3-12-66,1 0 1,-1-1 0,1 1 0,-1 0 0,1-1 0,0 1-1,0-1 1,0 1 0,0-1 0,0 1 0,0-1-1,0 0 1,1 1 0,-1-1 0,0 0 0,1 0-1,-1 0 1,1 0 0,-1 0 0,1 0 0,-1-1-1,1 1 1,0 0 0,2 0 0,-2-1-10,0 0 1,0 0 0,1 0-1,-1 0 1,0 0 0,1 0-1,-1-1 1,0 1 0,0-1-1,0 0 1,1 1 0,-1-1-1,0 0 1,0 0 0,0-1-1,0 1 1,-1 0-1,4-3 1,3-5-39,1 0 0,-1-1 0,10-16-1,-14 20 20,8-15-39,-10 17 58,-1 1-1,1-1 1,0 1-1,0 0 1,0 0-1,1-1 1,-1 2 0,1-1-1,-1 0 1,1 0-1,0 1 1,5-3-1,-8 4 4,0 1 0,0 0 0,1 0 0,-1 0 0,0 0-1,0 0 1,1 0 0,-1 0 0,0 0 0,0 0 0,1 0-1,-1 0 1,0 0 0,0 0 0,1 0 0,-1 0 0,0 0 0,0 0-1,1 0 1,-1 0 0,0 0 0,0 1 0,1-1 0,-1 0-1,0 0 1,0 0 0,0 0 0,1 0 0,-1 1 0,4 8 40,-1 12 38,-3 3 7,-1-16-73,1-1 1,0 0-1,0 0 1,1 0-1,0 0 1,0 0-1,0 0 1,1 0-1,4 10 1,-5-16-73,-1 0-1,1 0 1,0 0 0,-1 0 0,1 0 0,0 0-1,0 0 1,-1 0 0,1-1 0,0 1 0,0 0-1,0 0 1,0-1 0,0 1 0,0-1-1,1 1 1,-1-1 0,0 1 0,0-1 0,2 1-1,-1-1-112,0 0-1,-1 0 1,1-1-1,0 1 1,-1 0-1,1 0 1,0-1-1,-1 1 1,1-1-1,-1 0 0,1 1 1,-1-1-1,1 0 1,1-1-1,15-14-1149</inkml:trace>
  <inkml:trace contextRef="#ctx0" brushRef="#br0" timeOffset="1">315 1 10738,'0'4'4969,"9"9"-1784,2 11-736,0 16-305,-5 9-304,-2 8-599,2 2-273,0-4-464,1-8-176,2-13-152,-1-12-224,-2-12-888,-2-9-448,-2-13-3049,2-7 2840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1 226 12707,'1'5'603,"0"-1"-1,0 0 1,0 0 0,1 0 0,0 0 0,0 0 0,0-1-1,0 1 1,1-1 0,-1 1 0,6 4 0,-5-4-415,1-1 0,0 0 1,0 1-1,0-2 0,0 1 1,0 0-1,0-1 0,1 0 1,-1 0-1,1 0 0,0-1 1,-1 1-1,1-1 0,0 0 1,0-1-1,6 1 0,-3-1-103,0-1-1,0-1 0,0 1 1,0-1-1,0 0 0,0-1 1,-1 0-1,1 0 0,-1-1 1,10-6-1,-3 0-53,-1 1 0,-1-2 0,0 0 0,14-15 0,-19 18-20,-1 0 0,0 0 0,0-1-1,0 0 1,-1 0 0,-1 0 0,4-11-1,-6 16-2,-1 0-1,0 0 0,0-1 0,0 1 0,0-1 1,-1 1-1,0-1 0,0 1 0,0-1 0,0 1 0,-1-1 1,0 1-1,1 0 0,-2-1 0,1 1 0,0 0 1,-1 0-1,-4-7 0,4 7 5,-1 0 0,0 1 0,0 0 0,-1-1 1,1 1-1,-1 0 0,0 1 0,0-1 0,0 1 0,0-1 0,0 1 1,0 1-1,0-1 0,-7-1 0,9 2 9,-1 0-1,1 1 1,-1-1 0,0 1-1,0-1 1,1 1 0,-1 0-1,0 0 1,0 0 0,1 1 0,-1-1-1,0 1 1,1 0 0,-1-1-1,0 1 1,1 0 0,-1 0-1,1 1 1,-1-1 0,1 0 0,0 1-1,0 0 1,0-1 0,0 1-1,-4 3 1,3 1 60,-1 0 0,1 0 0,0 0 0,0 1 0,1-1 0,-1 1 0,1-1 0,1 1 0,-1 0 0,0 12 0,1 3 161,1 0-1,3 24 0,-2-32-132,1 0 1,0 0-1,1-1 0,1 1 1,0-1-1,7 15 0,-10-25-148,1 1-1,0 0 0,0 0 1,1-1-1,-1 0 1,1 1-1,-1-1 0,1 0 1,0 0-1,0 0 0,1-1 1,-1 1-1,1-1 1,-1 1-1,1-1 0,0 0 1,-1-1-1,1 1 0,0-1 1,0 0-1,0 0 1,1 0-1,-1 0 0,5 0 1,-4-1-309,1 0 1,0-1 0,-1 0 0,1 0 0,0 0 0,-1 0-1,1-1 1,-1 0 0,0 0 0,0-1 0,7-3-1,24-18-1239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9090,'10'40'8745,"1"-2"-5461,10 43-587,3 28 569,-23-106-3182,0 0 0,0 0-1,1-1 1,-1 1 0,1-1 0,-1 1 0,1-1 0,2 3 0,-4-5-74,0 1-1,0-1 1,1 0 0,-1 1-1,0-1 1,1 0 0,-1 0-1,0 0 1,1 1-1,-1-1 1,1 0 0,-1 0-1,0 0 1,1 0 0,-1 0-1,0 1 1,1-1 0,-1 0-1,1 0 1,-1 0 0,1 0-1,-1 0 1,0 0 0,1-1-1,0 1-10,0-1-1,-1 1 0,1-1 1,0 1-1,-1-1 0,1 1 1,-1-1-1,1 0 1,-1 0-1,1 1 0,-1-1 1,1 0-1,-1 0 0,0 1 1,1-1-1,-1 0 0,0-1 1,23-84-1231,-9 26 338,-7 29 565,-4 19 245,-1 0 0,2 1 0,-1 0 0,10-18-1,-13 27 90,1 1 1,0 0-1,-1 0 0,1 0 0,0 0 0,0 0 0,-1 0 0,1 0 0,0 0 0,0 1 0,0-1 0,0 0 0,0 0 0,0 1 0,1-1 1,1 0-1,-2 1 12,0 0 0,0 0 0,0 0 1,0 0-1,-1 0 0,1 0 0,0 0 1,0 1-1,0-1 0,0 0 0,0 1 1,0-1-1,-1 1 0,1-1 0,0 1 1,0-1-1,-1 1 0,1-1 0,0 1 1,-1 0-1,1-1 0,0 1 0,-1 0 1,1 0-1,0 1 0,6 11 253,0 1-1,-1 0 1,0 0 0,-1 0-1,4 20 1,2 4 163,-2-7-148,-6-18-214,1 0-1,0-1 1,1 1-1,12 21 1,-17-33-134,1-1-1,-1 1 1,0-1 0,1 1 0,-1-1 0,1 1 0,-1-1-1,0 0 1,1 1 0,-1-1 0,1 1 0,-1-1 0,1 0-1,-1 0 1,1 1 0,-1-1 0,1 0 0,0 0 0,-1 1-1,1-1 1,-1 0 0,1 0 0,0 0 0,0 0 0,0 0 62,0-1 0,0 1 0,0 0 0,0-1 0,-1 1 0,1-1 0,0 1 0,0-1 0,0 1 0,-1-1 0,1 1 0,0-1 0,0-1 0,8-10-69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1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69 9370,'0'0'249,"0"-1"0,0 0 0,0 1 1,-1-1-1,1 1 0,0-1 0,-1 1 0,1 0 0,0-1 1,-1 1-1,1-1 0,0 1 0,-1 0 0,1-1 0,-1 1 1,1 0-1,-1-1 0,1 1 0,-1 0 0,1-1 0,-1 1 0,1 0 1,-1 0-1,0 0 0,0 0 209,0 1 0,0-1 0,0 1 0,-1 0 0,1-1 0,0 1 0,0 0 0,0 0 0,0 0-1,-1 1 1,-2 5 116,-1-1-1,1 0 1,0 1-1,1 0 1,-1 0-1,2 0 1,-1 0-1,1 1 1,-3 13-1,4-16-517,1-1 1,-1 1-1,1 0 0,0 0 0,0 0 1,1-1-1,-1 1 0,1 0 0,0 0 1,1-1-1,-1 1 0,1-1 0,0 1 1,0-1-1,0 1 0,1-1 1,-1 0-1,1 0 0,0 0 0,0-1 1,0 1-1,1-1 0,-1 0 0,1 0 1,4 3-1,-6-5-54,0 0 0,-1 0-1,1-1 1,0 1 0,0-1 0,0 1 0,0-1-1,0 0 1,0 0 0,0 1 0,0-2 0,0 1 0,0 0-1,0 0 1,0 0 0,-1-1 0,1 1 0,0-1-1,0 0 1,3-1 0,3-2-51,-1 0-1,1-1 0,9-7 1,-10 6-95,-1 0 1,1 0-1,-1 0 1,0-1-1,0 0 0,-1 0 1,0 0-1,0-1 1,4-9-1,-7 13 90,-1 0 0,1 0 0,0-1-1,-1 1 1,0-1 0,0 1 0,-1-1-1,1 0 1,-1 1 0,0-1 0,0 1 0,0-1-1,-1 0 1,0 1 0,0-1 0,0 1-1,0-1 1,-4-7 0,-5-1 123,9 13-65,1-1 0,0 1-1,0 0 1,0 0-1,-1 0 1,1-1-1,0 1 1,0 0-1,0 0 1,-1 0 0,1 0-1,0 0 1,0-1-1,-1 1 1,1 0-1,0 0 1,0 0-1,-1 0 1,1 0-1,0 0 1,-1 0 0,1 0-1,0 0 1,0 0-1,-1 0 1,1 0-1,0 0 1,0 0-1,-1 0 1,1 1-1,0-1 1,0 0 0,-1 0-1,1 0 1,0 0-1,0 0 1,-1 1-1,1-1 1,0 0-1,0 0 1,0 0-1,-1 1 1,1-1 0,0 0-1,0 0 1,0 0-1,0 1 1,0-1-1,0 0 1,-1 0-1,1 1 1,0-1-1,0 0 1,0 1 0,0-1-1,0 0 1,0 0-1,0 1 1,0-1-1,0 0 1,0 1-1,0 10 123,-1 0-1,2 0 1,-1 0-1,2 0 0,3 16 1,-3-19-17,0 0 1,1 0 0,0 0 0,0 0 0,1-1-1,0 1 1,0-1 0,11 13 0,-12-16-73,0-1-1,1 1 1,-1-1 0,1 0 0,0 0 0,0 0-1,0 0 1,0-1 0,0 1 0,1-1 0,-1 0-1,1 0 1,-1-1 0,1 0 0,0 1-1,8 0 1,-10-2-34,1 0 0,-1-1-1,0 1 1,0-1-1,0 1 1,0-1 0,0 0-1,0 0 1,0 0-1,0-1 1,0 1 0,0-1-1,-1 1 1,1-1-1,0 0 1,3-4 0,1-1-34,-2 1 0,1-1 0,0 0 0,6-14 0,-10 18 9,1-1 1,-1 1-1,-1-1 1,1 0-1,0 0 1,-1 0-1,0 0 1,0 0-1,0 0 1,-1 0 0,1 0-1,-1-1 1,0 1-1,0 0 1,0 0-1,-1 0 1,1-1-1,-1 1 1,0 0-1,0 0 1,-3-4-1,1 3 16,0 0-1,-1-1 1,1 2-1,-2-1 1,1 0-1,0 1 1,-9-7-1,1 3 9,-1-1-1,-14-6 0,16 9 6,0 1 0,0 1-1,0 0 1,-14-3-1,20 6-6,0 0 0,-1 0 0,1 1-1,0-1 1,0 1 0,-1 1 0,1-1 0,0 1 0,-1-1-1,1 1 1,-9 4 0,11-4-25,1 1-1,-1 0 0,0-1 1,1 1-1,0 0 0,-1 1 1,1-1-1,0 0 0,0 1 1,0-1-1,0 1 0,1 0 1,-1-1-1,1 1 0,-1 0 1,1 0-1,0 0 1,0 0-1,1 0 0,-2 6 1,2-5-142,-1-1 1,1 1 0,0-1-1,0 1 1,0 0-1,0-1 1,0 1 0,1-1-1,0 1 1,0-1 0,0 1-1,0-1 1,0 1 0,1-1-1,0 0 1,-1 0 0,5 5-1,-3-4-269,1-1 0,0 0 0,0-1 0,0 1 0,0 0 0,0-1 0,1 0 0,-1 0 0,1 0-1,0-1 1,-1 0 0,10 2 0,1-1-341,17-1 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135 204 7282,'0'-3'591,"-1"-1"1,1 1-1,-1 0 1,1 0-1,-1 0 1,0 0-1,0-1 0,-1 1 1,1 0-1,-1 1 1,1-1-1,-1 0 1,0 0-1,0 1 1,0-1-1,0 1 1,-1-1-1,1 1 1,-1 0-1,-4-3 1,6 4-447,0 1 1,0 0-1,0-1 1,0 1-1,0 0 1,0-1-1,0 1 1,1 0-1,-1 0 1,0 0-1,0 0 1,0 0-1,0 0 1,0 0-1,0 0 1,0 1-1,0-1 1,0 0-1,0 0 1,0 1-1,0-1 1,1 1-1,-1-1 1,-1 1-1,-1 1 57,0 0-1,0 0 1,1 1-1,-1-1 1,-2 4-1,-2 3-54,1 0 0,0 0 0,1 0 1,0 1-1,0 0 0,1 0 0,0 0 0,1 0 0,0 1 0,1-1 0,0 1 0,0 0 0,1 0 0,1-1 0,0 1 0,0 0 0,4 21 0,-3-28-138,0-1-1,-1 1 0,1 0 0,1-1 0,-1 1 1,0-1-1,1 1 0,0-1 0,0 0 0,0 0 0,0 0 1,0 0-1,1 0 0,-1 0 0,1 0 0,0-1 1,-1 1-1,1-1 0,0 0 0,1 0 0,3 2 1,-6-4-12,0 1 1,0-1 0,0 0 0,0 1 0,0-1 0,0 0 0,0 0 0,0 1 0,0-1 0,0 0 0,0 0 0,0 0 0,0-1 0,0 1 0,0 0 0,0 0-1,0 0 1,0-1 0,0 1 0,0-1 0,0 1 0,0-1 0,0 1 0,0-1 0,0 1 0,0-1 0,-1 0 0,1 1 0,0-1 0,0 0 0,-1 0 0,1 0 0,-1 1-1,2-2 1,0-3-77,0 0 0,0 0-1,0-1 1,0 1 0,0-8-1,0 6-74,12-47-877,-6 27 437,-1 0 0,-1-1 1,2-34-1,-9 22 314,-7-61 0,7 71 625,2 24 317,0 19 39,4 35 412,-1-21-718,7 47 491,4 36 162,-12-77-723,8 34 1,-10-63-357,0-1 0,0 1 0,0 0 0,0-1 0,1 0 0,0 1 0,-1-1 0,1 0 1,0 0-1,5 6 0,-7-9-11,0 0 0,0 0 0,0 0 1,0 0-1,1 0 0,-1 0 0,0 0 1,0 1-1,0-1 0,0 0 0,0 0 0,1 0 1,-1 0-1,0 0 0,0 0 0,0 0 1,0 0-1,1 0 0,-1 0 0,0 0 1,0 0-1,0 0 0,0 0 0,1 0 0,-1 0 1,0 0-1,0 0 0,0 0 0,0 0 1,0 0-1,1 0 0,-1-1 0,0 1 1,0 0-1,0 0 0,0 0 0,0 0 0,0 0 1,1 0-1,-1 0 0,0-1 0,0 1 1,0 0-1,0 0 0,0 0 0,3-7-1214,-2 6 914,4-18-4269,2-5 1961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11186,'19'36'7721,"-9"-10"-4401,10 36 1,-16-51-2679,-3-10-863,-1-16-1629,-1 6 1133,-1-25-4656,2-1-1,5-53 1,-5 88 5371,0-4-18,1 0 0,0 0 1,0 0-1,2-6 1,-2 10 165,-1-1 0,0 1 1,0-1-1,0 1 1,1-1-1,-1 1 1,0-1-1,0 1 1,1-1-1,-1 1 0,0-1 1,1 1-1,-1 0 1,1-1-1,-1 1 1,1 0-1,-1-1 0,0 1 1,1 0-1,-1 0 1,1-1-1,-1 1 1,1 0-1,0 0 0,-1 0 1,1 0-1,-1 0 1,1-1-1,-1 1 1,1 0-1,-1 0 1,1 1-1,-1-1 0,1 0 1,-1 0-1,1 0 1,0 0-1,-1 0 1,1 0-1,-1 1 0,1-1 1,-1 0-1,0 0 1,1 1-1,0 0 1,4 3 822,-1 0-1,1 0 1,-1 0 0,0 1 0,5 7 0,4 5 617,-11-14-1363,17 19 2081,40 38-1,-56-58-2258,0 1 0,1 0 0,-1-1 0,1 1 0,0-1 0,0 0 0,0 0 0,0-1 0,0 1 0,0-1 0,0 0 0,1 0 0,-1 0 0,0 0 0,1-1 0,5 0 0,-9 0-66,1-1-1,-1 1 1,0-1-1,1 0 0,-1 1 1,1-1-1,-1 0 0,0 0 1,0 0-1,1 0 0,-1 0 1,0 0-1,0 0 1,0 0-1,0-1 0,0 1 1,0 0-1,-1-1 0,2 0 1,-1-2-80,1 1 1,0-1 0,-1 0-1,0 1 1,0-1 0,0-5 0,0 5 45,0 0 1,-1 0-1,0 1 1,0-1-1,0 0 1,-1 0-1,1 0 1,-1 0 0,0 1-1,-2-6 1,3 9 54,0 0 0,0 0 1,0 0-1,0 0 1,0-1-1,0 1 0,0 0 1,-1 0-1,1 0 0,0 0 1,0 0-1,0-1 0,0 1 1,0 0-1,-1 0 0,1 0 1,0 0-1,0 0 1,0 0-1,-1 0 0,1 0 1,0 0-1,0-1 0,0 1 1,-1 0-1,1 0 0,0 0 1,0 0-1,0 0 0,0 0 1,-1 0-1,1 0 7,0 0-1,0 1 0,0-1 0,0 0 1,0 0-1,0 0 0,0 0 1,0 0-1,0 0 0,-1 0 1,1 0-1,0 0 0,0 0 1,0 0-1,0 0 0,0 0 1,0 0-1,0 0 0,0 0 0,0 0 1,0 0-1,0 0 0,0 0 1,0 0-1,0 0 0,0 0 1,0 0-1,0 0 0,0 1 1,0-1-1,0 0 0,0 0 0,0 0 1,0 0-1,0 0 0,0 0 1,0 0-1,0 0 0,0 0 1,0 0-1,0 0 0,0 0 1,0 0-1,0 0 0,0 0 1,0 0-1,0 1 0,0-1 0,0 0 1,0 0-1,0 0 0,0 0 1,0 0-1,0 0 0,0 0 1,0 0-1,0 0 0,0 0 1,1 0-1,-1 0 0,0 0 0,9 4 127,-3-1-81,0 0 0,0-1 0,12 3 0,-12-3-39,-3-1-7,1 0 0,0 0 0,-1-1 0,1 1 0,0-1 0,-1 0 0,1 0 0,0 0 0,-1 0 0,1-1 1,0 1-1,-1-1 0,1 0 0,5-2 0,-6 1-2,0 1 1,0-1 0,1 0 0,-1 0 0,0 0 0,-1 0 0,1 0 0,0-1-1,-1 1 1,1-1 0,-1 0 0,0 0 0,0 0 0,0 0 0,0 0 0,0 0-1,-1-1 1,1 1 0,-1 0 0,0-1 0,0 1 0,0-1 0,-1 1 0,1-1-1,-1-4 1,-7 20 130,3-3-109,1-1 0,0 0 0,0 1 0,1 0 0,0 0 0,0 0 0,0 12 0,1 64 187,1-84-211,2 100 322,-1-10 513,19 133-1,-16-200-702,5 36 146,-8-52-241,-1 0-1,0 0 0,0 0 1,0 0-1,-3 9 1,3-15-31,-1 0 0,1 0-1,-1 0 1,0-1 0,0 1 0,1 0 0,-1-1 0,0 1 0,0 0 0,-1-1 0,1 0 0,0 1 0,0-1 0,-1 0 0,1 1 0,-1-1 0,1 0 0,-1 0 0,1 0 0,-1 0 0,0 0 0,0-1 0,1 1 0,-1-1 0,0 1 0,0-1 0,0 1 0,-3-1 0,-4 1 12,-1-1 1,0-1-1,1 0 1,-15-3 0,14 3-9,-35-7-19,0-1 0,-76-27 0,112 33-47,0-1 0,0-1 0,-12-7 0,18 10-5,0 0 0,0-1 0,1 1 1,-1-1-1,0 0 0,1 0 0,0 0 1,0 0-1,0 0 0,0 0 0,-3-6 0,5 7-1,-1 0 0,0-1-1,1 1 1,-1 0-1,1 0 1,-1 0 0,1 0-1,0-1 1,0 1-1,0 0 1,0 0 0,0-1-1,1 1 1,-1 0-1,1 0 1,-1 0-1,1 0 1,0 0 0,1-3-1,2-1-270,0 0-1,1 1 1,-1-1 0,11-8-1,-1 0-721,5-5 253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3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10586,'0'-1'4281,"9"10"-2280,-4 4-161,6 23 208,-3 4-295,-1 15-577,9 8-240,-8-3-368,4-3-136,6-15-199,-4-13-402,3-17-895,-4-11-712,-8-13 952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12627,'17'6'6745,"5"0"-5397,-1-3 127,39-2 0,-34-1-1051,32 3 1,-46-2-372,1 1 7,0-1 0,-1 1-1,1 1 1,-1 0-1,0 1 1,20 9-1,-25-8-19,1 0-1,-1 1 0,0-1 0,0 2 0,-1-1 1,1 1-1,-1 0 0,-1 0 0,0 1 1,7 11-1,-5-6 53,-1 0 0,-1 0 0,1 1 0,-2 0 0,5 25 1,-9-38-80,1 1 0,-1 0 1,0 0-1,0 0 1,0 0-1,0-1 1,0 1-1,-1 0 1,1 0-1,0 0 1,-1-1-1,0 4 1,1-5-17,-1 0 1,1 1-1,0-1 1,0 0-1,-1 1 1,1-1-1,0 0 0,0 0 1,-1 1-1,1-1 1,0 0-1,-1 0 1,1 0-1,0 1 1,-1-1-1,1 0 1,0 0-1,-1 0 1,1 0-1,0 0 1,-1 0-1,0 0 1,0 0-21,0 0-1,0 0 1,1 0 0,-1-1-1,0 1 1,0 0 0,0-1 0,0 1-1,0-1 1,0 1 0,1-1-1,-2 0 1,-1-2-115,0 1 0,1-1 0,-1 0 0,1 0 0,0 0 0,0 0 0,0 0 0,0 0 0,1-1 0,-1 1 0,1-1 0,0 1 0,0-1-1,0 1 1,0-1 0,1 1 0,0-1 0,-1 0 0,1 1 0,1-1 0,-1 0 0,1-4 0,1-2-97,0 0 1,0 1-1,1-1 0,0 1 0,1-1 1,0 1-1,6-9 0,-6 12 204,0 0 0,0 1 0,0-1 1,0 1-1,1 0 0,0 1 0,8-7 0,-11 9 98,0 1 0,0 0 0,0-1 1,0 1-1,0 0 0,0 0 0,1 1 0,-1-1 0,0 0 0,1 1 0,-1-1 1,0 1-1,1 0 0,-1 0 0,0 0 0,1 0 0,-1 0 0,1 0 0,-1 1 0,0-1 1,1 1-1,-1 0 0,0 0 0,4 1 0,-1 2 129,0-1 0,-1 1-1,1 0 1,-1 0 0,0 0 0,0 1 0,0 0-1,-1-1 1,1 1 0,-1 1 0,0-1 0,-1 0-1,1 1 1,1 7 0,2 5 352,-1 1 1,-1 0-1,2 20 1,-4-23-188,-1-6 59,-1-20-507,4-70-1676,-3 68 1459,1-1 1,0 1-1,1 0 1,6-15 0,-9 25 293,1 1 1,0-1 0,-1 0 0,1 1-1,0-1 1,0 1 0,0 0 0,0-1-1,0 1 1,0 0 0,1-1 0,-1 1 0,0 0-1,1 0 1,-1 0 0,1 0 0,-1 0-1,1 1 1,-1-1 0,1 0 0,0 1-1,-1-1 1,1 1 0,2-1 0,-2 1 29,-1 0 0,1 0 0,0 1 0,-1-1 0,1 0 1,-1 1-1,1-1 0,-1 1 0,1 0 0,-1-1 0,0 1 1,1 0-1,-1 0 0,0 0 0,1 0 0,-1 0 0,0 0 1,0 0-1,0 0 0,0 0 0,0 1 0,0-1 0,0 0 1,-1 1-1,1-1 0,0 2 0,7 16 417,-2 1 0,0-1 0,3 27 0,-7-40-314,-2-2-60,1-1 1,0 1-1,1-1 1,-1 1-1,1-1 0,3 6 1,-5-8-68,1 0 0,-1-1 1,1 1-1,-1 0 0,1-1 1,-1 1-1,1 0 0,0-1 0,-1 1 1,1-1-1,0 1 0,-1-1 1,1 1-1,0-1 0,0 1 0,0-1 1,-1 0-1,1 1 0,0-1 1,0 0-1,0 0 0,0 0 1,0 0-1,-1 0 0,1 0 0,0 0 1,0 0-1,0 0 0,0 0 1,0 0-1,0 0 0,0-1 0,0 0-41,0 1 0,0-1 0,0 1 0,0-1 0,-1 0-1,1 1 1,0-1 0,-1 0 0,1 0 0,-1 0 0,1 0-1,-1 1 1,1-1 0,-1 0 0,1 0 0,-1 0 0,0-2-1,4-20-831,-2 13 411,-1 4 263,0 0-1,1 0 1,0 0-1,0 0 1,1 0-1,4-9 1,-6 15 203,-1 0 1,0 0-1,0 0 1,1-1-1,-1 1 1,0 0 0,0 0-1,0-1 1,1 1-1,-1 0 1,0-1-1,0 1 1,0 0-1,0-1 1,0 1 0,0 0-1,0-1 1,0 1-1,1 0 1,-1-1-1,0 1 1,0 0-1,-1-1 1,1 1 0,0 0-1,0-1 1,0 1-1,0 0 1,0-1-1,0 1 1,0 0-1,-1-1 1,1 1 8,0 0 0,-1 1 1,1-1-1,0 0 0,-1 0 0,1 1 0,0-1 1,0 0-1,-1 0 0,1 1 0,0-1 0,0 0 1,0 1-1,-1-1 0,1 0 0,0 1 0,0-1 1,0 0-1,0 1 0,0-1 0,-1 0 0,1 1 1,0-1-1,0 1 0,0-1 0,0 1 0,1 3 80,-1-1 0,0 1 0,1 0-1,0 0 1,0-1 0,0 1-1,0 0 1,1-1 0,-1 1-1,4 4 1,0 2 144,-2-4-74,1 1-1,-1-1 1,1 0 0,0-1 0,1 1 0,-1-1 0,10 9 0,-11-11-105,1 0 0,-1-1 1,1 0-1,0 0 0,-1 0 0,1 0 1,0 0-1,1-1 0,-1 1 1,0-1-1,0 0 0,0-1 0,9 1 1,-7-1-44,0 0 0,0-1 0,-1 0 0,1 0 0,0-1 0,0 1 0,-1-1 0,1-1 0,-1 1 0,0-1 0,0 0 0,0 0 0,0 0 0,0-1 0,-1 1-1,1-1 1,-1 0 0,0-1 0,4-5 0,-5 7-5,-1 0-1,0-1 1,0 1-1,0 0 0,0-1 1,-1 1-1,0-1 1,1 0-1,-1 1 0,0-1 1,-1 0-1,1 0 0,-1 0 1,0 0-1,0 1 1,0-1-1,0 0 0,-1 0 1,1 0-1,-1 0 1,0 1-1,0-1 0,0 0 1,-1 1-1,0-1 1,1 1-1,-1-1 0,0 1 1,0 0-1,-4-4 1,3 3 10,-1 1 1,0-1-1,0 1 1,-1 0-1,1-1 1,-1 2 0,1-1-1,-1 1 1,0-1-1,0 1 1,0 1 0,-9-3-1,12 3 2,0 1 0,0 0-1,0 0 1,0-1 0,0 1-1,0 0 1,1 0 0,-1 1-1,0-1 1,0 0 0,0 1 0,0-1-1,0 1 1,0-1 0,0 1-1,1 0 1,-1 0 0,0 0-1,0 0 1,1 0 0,-1 0 0,1 1-1,-1-1 1,1 0 0,0 1-1,-1-1 1,1 1 0,0 0-1,0-1 1,0 1 0,0 0 0,0-1-1,1 1 1,-1 0 0,0 0-1,1 0 1,-1 4 0,0 3 66,0 1 1,0-1 0,1 1-1,0 0 1,1-1-1,0 1 1,1-1 0,0 1-1,0-1 1,1 0 0,0 0-1,8 14 1,-8-16-43,1-1 0,0 0 0,0 0 0,0 0 0,1 0 0,0-1 1,10 9-1,-11-11-46,0 0 1,0-1 0,0 1 0,0-1 0,1 0-1,-1 0 1,1-1 0,-1 1 0,1-1-1,0 0 1,-1 0 0,9 0 0,-7-1-306,0 0 1,0-1-1,0 0 1,0 0 0,0-1-1,0 0 1,0 0 0,0 0-1,-1 0 1,1-1-1,5-4 1,28-15-1198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202 285 10306,'0'-1'284,"0"-1"1,0 1-1,0 0 0,0-1 0,0 1 0,0 0 1,0-1-1,-1 1 0,1 0 0,-1 0 0,1-1 1,-1 1-1,1 0 0,-1 0 0,0 0 0,1 0 1,-1-1-1,-1 0 0,0 1-51,0-1 1,1 1-1,-1-1 0,0 1 1,-1 0-1,1 0 0,0-1 0,0 1 1,-4 0-1,1-1-70,0 1-1,-1 0 1,1 0-1,-1 0 1,1 1-1,-1 0 1,1 0-1,-7 1 1,7 0-113,1 0 1,-1 1 0,1-1-1,-1 1 1,1 0 0,0 0-1,-1 0 1,1 1 0,0 0-1,0-1 1,1 1 0,-1 1-1,1-1 1,-1 0 0,1 1-1,0 0 1,-3 5 0,0 2 41,0 0-1,1 0 1,0 0 0,1 1 0,-5 18-1,7-22-59,1 1 0,0-1-1,0 0 1,0 1-1,1-1 1,0 0-1,1 1 1,0-1-1,0 0 1,4 14-1,-4-19-28,0 0 0,0-1 1,1 1-1,-1 0 0,1-1 0,-1 1 0,1-1 0,0 1 0,0-1 0,0 0 0,0 0 0,0 0 1,0 0-1,0 0 0,1-1 0,-1 1 0,1-1 0,-1 1 0,1-1 0,0 0 0,0 0 0,-1 0 1,7 1-1,-6-2-3,1 1 0,0-1 0,0 0 0,0 0 0,-1 0 0,1 0 0,0 0 0,0-1 0,-1 0 0,1 0 0,0 0 0,-1 0 0,1-1 0,-1 1 0,1-1 0,-1 0 0,5-3 0,-2-1-5,0-1-1,0 1 1,-1-1 0,0 0 0,0-1-1,0 1 1,5-13 0,-8 15 0,11-21-90,-2 0 0,-1-1-1,-2-1 1,9-43 0,-9 24-8,-3 0 1,0-47-1,-4 80 116,-1 7 7,0 0 1,0-1 0,0 1 0,-1 0 0,-3-11-1,4 17-12,0 1 0,0-1-1,0 1 1,0-1 0,0 1-1,0 0 1,0-1-1,-1 1 1,1-1 0,0 1-1,0 0 1,0-1 0,-1 1-1,1 0 1,0-1 0,-1 1-1,1 0 1,0-1-1,-1 1 1,1 0 0,0 0-1,-1-1 1,0 1 0,1 0 1,0 0-1,-1 0 1,1 0-1,-1 0 0,1 1 1,0-1-1,-1 0 0,1 0 1,0 0-1,0 0 1,-1 1-1,1-1 0,0 0 1,-1 0-1,1 1 1,0-1-1,0 0 0,-1 1 1,1-1-1,0 1 0,-2 2 51,0 0-1,0 0 1,1 1-1,-1-1 1,0 5-1,-4 16 197,1 1 0,1-1-1,2 1 1,0 0 0,4 49-1,2-33 72,2 0-1,22 75 1,-26-108-307,2 6 74,10 23 0,-12-33-111,0-1 0,-1 0 0,1 0 0,0 0 1,1 0-1,-1 0 0,0 0 0,1-1 0,0 1 1,-1-1-1,1 1 0,5 2 0,-7-5-95,1 1 0,-1-1-1,1 1 1,0-1 0,0 0 0,-1 0-1,1 1 1,0-1 0,-1 0 0,1 0-1,0-1 1,0 1 0,-1 0 0,1-1-1,0 1 1,-1-1 0,1 1 0,-1-1-1,1 0 1,-1 1 0,1-1 0,-1 0-1,3-2 1,14-17-870</inkml:trace>
  <inkml:trace contextRef="#ctx0" brushRef="#br0" timeOffset="1">551 270 9746,'21'17'4665,"-10"3"-1568,6 7-1257,-12 6-47,3-1-433,6 0-352,-13-8-544,7-7-184,-7-10-576,-1-7-656,-5-19 616</inkml:trace>
  <inkml:trace contextRef="#ctx0" brushRef="#br0" timeOffset="2">500 136 12443,'19'8'4577,"-9"-4"-3449,6 1-600,-2-2-128,3 1 0,-5-4 720,4-6-800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47 10058,'-17'-8'3418,"11"5"-2536,-1 0 0,1 0 0,-1 1-1,1 0 1,-1 0 0,-7-1 0,12 3-759,0 0 1,0 0-1,0 0 1,0 1-1,1-1 1,-1 0 0,0 1-1,0-1 1,0 1-1,1 0 1,-1-1-1,0 1 1,1 0-1,-1 0 1,1 0-1,-1 0 1,1 0 0,-1 1-1,1-1 1,0 0-1,-1 1 1,1-1-1,0 1 1,0-1-1,0 1 1,0-1 0,1 1-1,-2 2 1,-3 7 154,1 0 0,1 1 0,-1-1 0,2 1 1,0 0-1,-1 21 0,2-10 48,1-1 0,7 42 1,-4-47-197,0 0 0,2 0 1,0-1-1,12 29 1,-13-38-106,0 0-1,0 0 1,0 0 0,0-1 0,1 1 0,0-1 0,1 0-1,-1-1 1,1 0 0,0 0 0,1 0 0,13 8-1,-14-10-21,1 0-1,-1-1 0,1 0 0,-1 0 0,1 0 1,0-1-1,0 0 0,0 0 0,0-1 1,0 0-1,-1 0 0,1 0 0,0-1 0,0 0 1,0-1-1,0 1 0,-1-1 0,1 0 0,-1-1 1,1 0-1,-1 0 0,0 0 0,0-1 0,0 0 1,7-6-1,-7 4-10,-1-1 0,1 1 0,-1-1 1,0 0-1,-1-1 0,1 1 0,-1-1 0,-1 0 0,0 0 1,0 0-1,0 0 0,-1 0 0,0-1 0,-1 1 1,0-1-1,0-10 0,-1 10 8,-1 0 0,1 0 0,-2-1 0,1 1 1,-1 0-1,-1 0 0,0 1 0,0-1 0,-1 1 0,0-1 0,0 1 1,-1 0-1,0 0 0,0 1 0,-8-9 0,-1 2 2,-1 1 1,0 0-1,0 1 0,-20-10 0,-69-35-2,97 54-10,0 0-1,0 0 1,0 1 0,0-1-1,0 1 1,-15-1 0,22 3-3,-1 0 0,1 0 0,-1 0 0,1 0-1,-1 0 1,1 0 0,-1 0 0,1 0 0,0 0 0,-1 0 0,1 0 0,-1 0 0,1 0 0,-1 1 0,1-1 0,-1 0 0,1 0 0,-1 1 0,1-1 0,0 0-1,-1 1 1,1-1 0,0 0 0,-1 1 0,1-1 0,0 1 0,-1-1 0,1 1 0,0 0-62,-1 0-1,1 1 1,0-1 0,0 0 0,0 1-1,0-1 1,0 0 0,0 3 0,1 1 51,0 0 0,0 0 0,0 0 0,1-1 1,0 1-1,0 0 0,0-1 0,1 1 0,-1-1 1,1 0-1,4 5 0,31 32 254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9202,'-12'0'4713,"1"1"-1328,6 13-1337,-3 4-23,-7 17-489,-1 5-280,6 16-336,7-15-175,2 2-313,6 34-120,15 5-176,-4-19-32,16-27-448,-2-7-401,10-13-847,7-7-720,-2-10 1423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255 277 11090,'-4'-8'1172,"0"1"0,0 0 0,-1 0 0,0 1 0,-1-1 0,1 1 0,-9-7 0,10 10-927,0 0 0,-1 0-1,1 1 1,-1-1 0,1 1-1,-1 0 1,0 0 0,0 0-1,0 1 1,0 0 0,0 0-1,0 0 1,-5 0 0,5 1-126,0 1 1,0-1-1,0 1 0,1 0 1,-1 0-1,0 0 1,0 1-1,1 0 0,-1 0 1,1 0-1,-1 0 1,1 1-1,0-1 0,0 1 1,0 0-1,0 1 1,1-1-1,-1 1 0,1-1 1,0 1-1,-6 8 1,4-3-42,0 0 0,0 0 0,1 0 0,0 1 0,1-1 0,0 1 0,0 0 0,1 0 0,-1 17 0,2-22-59,1 0-1,0 0 1,1 0-1,-1 0 0,1 0 1,0 0-1,0 0 1,0-1-1,1 1 1,3 7-1,-4-10-15,0 1 0,1-1-1,0 0 1,-1 0 0,1 0-1,0 0 1,0 0 0,0 0 0,0 0-1,1-1 1,-1 1 0,0-1 0,1 1-1,-1-1 1,1 0 0,0 0-1,-1 0 1,1 0 0,5 0 0,-2 0-14,0-1 0,0 1 0,0-1 0,0-1 0,0 1 1,0-1-1,0 0 0,-1-1 0,1 1 0,0-1 0,-1 0 1,1-1-1,-1 1 0,0-1 0,1 0 0,-1 0 0,-1-1 1,1 0-1,0 1 0,-1-2 0,6-6 0,-1 1-93,-1-1 0,0 0 0,-1-1-1,0 0 1,-1 0 0,0 0 0,-1-1 0,6-18-1,-7 12 11,0 0 0,-1 0 0,-1 0-1,-1-1 1,-2-24 0,-15-94 307,13 149 254,1 10-194,1-1-1,0 1 1,4 25 0,12 61 447,-11-82-567,5 33 155,18 57 1,-25-109-340,0 0 0,0 0 0,1 0 0,0 0 1,6 9-1,-7-13-92,-1 0-1,1 0 1,0 0 0,0-1 0,0 1 0,0 0-1,0-1 1,0 1 0,0-1 0,0 0 0,1 1-1,-1-1 1,0 0 0,1-1 0,-1 1 0,6 1-1,-4-2-187,1 0-1,0 1 0,0-2 0,-1 1 0,6-1 0,27-10-856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1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14707,'29'22'5921,"3"6"-3520,4 10-961,1-1 137,3 3-185,3 6-224,-3 4-496,-7 4-168,-12 7-216,-11-3-80,-5 7-72,-9-3 17,-12-3-105,-9-6-56,-17-13-1121,3-11 113,-1-27 488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3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203 192 3985,'0'-4'8743,"0"-12"-920,0 15-7778,-1 1 0,1-1 0,0 1 0,-1-1 0,1 1 0,-1 0 0,1-1 0,0 1 0,-1 0 0,1-1 0,-1 1 0,1 0 0,-1-1 0,1 1 0,-1 0 0,1 0 0,-1 0 0,1-1 0,-1 1 0,1 0 0,-1 0 0,0 0 0,1 0 0,-1 0 0,0 0 0,-2 0-22,1 0 0,-1 0 1,1 0-1,-1 0 1,1 0-1,-1 1 1,1-1-1,-3 2 0,-1-1-6,1 1 0,0 0 0,0 0 0,0 0 0,1 0 0,-1 1 1,0 0-1,1 0 0,0 0 0,0 0 0,0 1 0,0-1 0,0 1 0,1 0 0,-1 1 0,-2 4 0,-1 3-1,1 1 1,1-1-1,0 1 1,0 0 0,1 0-1,1 0 1,0 1-1,1-1 1,1 1-1,0 26 1,1-32-19,1 1 1,0-1-1,0 0 1,1 0-1,0 0 1,1 0-1,0-1 1,0 1-1,0-1 1,1 1-1,0-1 1,1 0-1,-1 0 1,1-1-1,1 0 1,-1 0-1,1 0 1,0 0-1,11 7 1,-11-9-2,0 0 0,1-1 1,0 1-1,-1-1 0,1 0 0,1-1 1,-1 0-1,0 0 0,1 0 0,-1-1 1,1 0-1,-1-1 0,1 0 0,-1 0 1,1 0-1,13-3 0,-11 0 4,0 0 1,0 0-1,0-1 0,-1 0 1,1-1-1,-1 0 0,0 0 1,-1-1-1,1 0 0,-1-1 1,0 0-1,-1 0 0,0-1 1,0 1-1,0-2 0,-1 1 1,0-1-1,-1 0 0,8-16 1,-10 15 10,0 0 1,0-1 0,-1 1-1,0-1 1,-1 0-1,0 0 1,0 0 0,-1 1-1,-1-1 1,0 0-1,-1 0 1,0 1 0,0-1-1,-1 1 1,0-1 0,-1 1-1,0 0 1,-1 0-1,0 1 1,-1 0 0,0-1-1,0 2 1,-1-1-1,0 1 1,0 0 0,-1 0-1,0 1 1,0 0-1,-1 1 1,0 0 0,0 0-1,-11-5 1,13 8 0,-1 0 1,0 0 0,0 0-1,-1 1 1,1 0-1,0 1 1,-1 0 0,1 0-1,-1 1 1,0 0-1,1 0 1,-1 1 0,1 0-1,0 0 1,-1 1-1,1 1 1,0-1 0,0 1-1,0 0 1,0 1-1,1 0 1,-1 0 0,1 1-1,0 0 1,-6 6-1,5-4 18,1 1 0,0 1-1,1-1 1,0 1-1,0 0 1,-7 17 0,6-10 11,1 1 0,0-1 0,-4 24 0,8-27-25,0 0 0,1 0 0,0 1 0,1-1 0,0 0 0,1 0 0,5 21 0,-5-28-15,1 1 0,-1 0-1,2-1 1,-1 1 0,1-1 0,0 0 0,0 0-1,1 0 1,-1 0 0,1-1 0,1 0 0,-1 1-1,1-1 1,0-1 0,0 1 0,0-1 0,1 0-1,0 0 1,-1 0 0,1-1 0,1 0 0,7 3-1,-5-3-3,0 0 0,0-1 0,0 0 0,0 0-1,0-1 1,0 0 0,1-1 0,-1 0 0,10-2-1,-5 0-3,-1 0 0,0-1 1,-1-1-1,1 0 0,20-11 0,-10 3-14,-1-1 0,-1-1 0,-1-1 1,0-1-1,-1-1 0,19-20 0,-22 20-1,-1-1-1,0-1 0,-2 0 0,19-33 0,-28 43 28,0 1-1,0-1 1,-1 0-1,0-1 1,-1 1-1,1-1 1,-2 1-1,0-1 1,0 1-1,0-1 1,-1 0-1,-1 1 1,-2-18-1,1 19 10,-1-1 0,1 1 1,-1 0-1,-1 0 0,1 0 0,-2 0 0,1 1 0,-1-1 0,0 1 0,0 0 0,-1 1 0,0-1 0,-13-10 0,14 13 0,-1 1-1,1-1 1,-1 1-1,0 0 0,0 1 1,0-1-1,0 1 1,0 0-1,0 1 1,-1 0-1,1 0 1,-1 0-1,1 1 1,-1-1-1,1 2 1,-1-1-1,1 1 1,-1 0-1,-8 2 0,1 2 65,1 0 0,0 0-1,1 2 1,-1-1-1,1 2 1,0-1 0,1 2-1,-13 10 1,5-1 137,0 1 0,2 1 0,-23 30-1,32-39-100,0 1-1,1 0 0,0 0 1,-7 22-1,12-31-87,1 1 1,0 0-1,1 0 0,-1 0 1,1 0-1,-1 0 0,1 0 1,1 7-1,0-8-15,-1-1-1,1 1 1,0 0-1,0-1 1,0 0-1,0 1 0,0-1 1,1 0-1,-1 1 1,1-1-1,-1 0 1,1 0-1,0 0 1,3 2-1,-1-1-12,1 0 0,-1 0 1,1-1-1,-1 0 0,1 1 1,0-2-1,0 1 0,0-1 0,0 0 1,0 0-1,0 0 0,0 0 0,0-1 1,0 0-1,10-1 0,2-1-9,1-1 1,-1-1-1,24-8 0,-16 3 7,1 0 0,-2-2 0,0-1 0,0-1 0,25-18 0,-43 26 10,1 0-1,0-1 1,-1 0 0,0 0 0,-1 0 0,8-11 0,-11 14-3,0 0 0,-1 0 0,1 0 1,-1 0-1,1 0 0,-1-1 0,0 1 0,-1 0 1,1-1-1,0 1 0,-1 0 0,0-1 0,1 1 1,-2-1-1,1 1 0,0-1 0,-1 1 0,-1-6 1,1 7 0,0-1 0,0 1 1,0 0-1,0 0 1,-1-1-1,0 1 0,1 0 1,-1 1-1,0-1 0,0 0 1,0 0-1,0 1 0,0-1 1,0 1-1,0 0 1,0-1-1,-1 1 0,1 0 1,-1 0-1,1 1 0,0-1 1,-1 0-1,0 1 1,1 0-1,-4-1 0,-2 1 1,0-1 1,0 1-1,0 1 0,-1 0 0,1 0 0,-13 4 0,11-2-4,1 1 0,-1 0 0,1 1 0,0 0 0,1 0-1,-1 1 1,1 0 0,0 1 0,0 0 0,1 0 0,0 0-1,0 1 1,-9 15 0,5-6 14,1-1 0,1 2 0,1 0 0,0 0 0,1 0 0,-5 25 0,9-30 2,0 0 0,1 0 0,1 0 0,0 26 0,1-35-18,0 0 1,1 0-1,-1 0 1,1 0-1,0 0 1,0-1-1,0 1 1,0 0 0,1 0-1,0-1 1,0 1-1,0-1 1,0 0-1,0 1 1,1-1-1,-1 0 1,1 0-1,0-1 1,0 1 0,4 3-1,-3-4-2,-1-1 0,0 1 0,1-1 0,0 0 0,-1 1 0,1-1 1,0-1-1,0 1 0,-1-1 0,1 1 0,0-1 0,0 0 0,0-1 0,-1 1 0,1-1 0,0 1 0,0-1 0,-1 0 0,1 0 0,-1-1 0,5-1 1,-2 0 0,-1 0 0,1-1 0,-1 1 1,0-1-1,0 0 0,-1 0 0,1-1 1,-1 1-1,1-1 0,-2 0 1,1 0-1,3-6 0,-3 2 2,0-1 0,0 1-1,-1 0 1,0-1 0,-1 0-1,0 1 1,0-1 0,-1-14 0,0 16-1,-1 0 1,-1-1 0,1 1 0,-2-1 0,1 1 0,-1 0-1,0-1 1,-1 1 0,-6-15 0,7 21 0,1-1 0,-1 1 0,1-1 1,-1 1-1,0 0 0,0-1 0,0 1 0,-1 0 1,1 0-1,0 0 0,-1 1 0,1-1 1,-1 1-1,0-1 0,-3-1 0,3 3-1,1-1 0,0 1-1,0-1 1,-1 1 0,1 0-1,0 0 1,0 0 0,-1 0 0,1 1-1,0-1 1,0 1 0,-1-1-1,1 1 1,0 0 0,0-1 0,0 1-1,0 0 1,0 1 0,0-1-1,-3 3 1,-1 1-5,1 0 0,0 0-1,0 1 1,0 0 0,1 0 0,-1 0 0,2 1-1,-5 7 1,-21 60-15,23-58 19,-16 45 1,22-61 1,0 1-1,0 0 1,0-1-1,-1 1 1,1-1-1,0 1 1,0-1-1,0 1 1,-1-1-1,1 1 1,0-1-1,-1 1 1,1-1-1,0 1 1,-1-1-1,1 1 1,-1-1-1,1 0 1,-1 1-1,1-1 1,-1 0-1,1 1 1,-1-1-1,1 0 1,-1 0-1,1 0 1,-1 1-1,0-1 1,0 0-2,0-1 1,0 1 0,0 0-1,1-1 1,-1 1-1,0-1 1,0 1 0,1-1-1,-1 0 1,0 1 0,1-1-1,-1 0 1,1 1 0,-1-1-1,1 0 1,-1-1 0,-3-4-18,1-1 1,0 0 0,-3-8 0,5 9 1,-1-1 0,1 1 1,1-1-1,-1 1 0,1-1 0,0 1 0,1-1 1,-1 0-1,1 1 0,1-1 0,-1 1 0,1 0 1,0 0-1,1-1 0,-1 1 0,5-6 0,-5 8 12,0 0 1,0 1-1,1-1 0,0 0 0,-1 1 0,2-1 1,-1 1-1,0 0 0,0 0 0,1 1 0,0-1 1,-1 0-1,1 1 0,0 0 0,0 0 0,0 0 0,1 1 1,-1-1-1,0 1 0,1 0 0,-1 0 0,1 1 1,-1-1-1,6 1 0,-5 1 5,0-1 1,0 1-1,-1 0 0,1 0 1,0 1-1,-1-1 0,1 1 1,-1 0-1,0 0 0,7 5 1,-8-5 7,-1 0 0,1 0 0,-1 0 0,0 0 0,0 1 0,1-1 0,-2 1 0,1 0 0,0-1 0,0 1 0,-1 0 0,1 0 0,-1 0 0,0 0 0,0 0 0,1 6 0,-2-4 13,1 0 0,-1 0 0,0 0 0,0 0 0,-1-1 1,1 1-1,-1 0 0,0 0 0,0-1 0,-1 1 0,0-1 0,1 1 0,-4 5 0,1-4 6,0 0 0,-1 0-1,1-1 1,-1 1 0,0-1-1,0 0 1,-1-1 0,-7 6-1,3-3 2,0-1-1,-1-1 0,1 1 0,-1-2 1,0 0-1,-1 0 0,1-1 1,-1 0-1,1-1 0,-22 1 1,30-3-26,0 0 1,-1 0 0,1 0-1,0 0 1,-1-1 0,1 0-1,0 0 1,0 0 0,-1 0-1,1 0 1,-4-3 0,6 4-7,0-1 1,0 0 0,0 0 0,0 0-1,0 0 1,0 0 0,0 0 0,0-1 0,0 1-1,1 0 1,-1 0 0,0-1 0,1 1-1,-1 0 1,1-1 0,0 1 0,-1-1-1,1 1 1,0 0 0,0-1 0,0 1-1,0-1 1,0 1 0,0-1 0,0 1-1,0 0 1,1-3 0,1-3-146,1 1-1,-1 0 1,1 1 0,0-1-1,1 0 1,-1 1-1,1 0 1,0 0 0,0 0-1,1 0 1,0 1 0,9-8-1,-8 8 2,0 0 0,0 1 0,8-3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5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13 11434,'-35'31'3825,"25"-21"-1296,14-10-444,-2-1-396,79-15-649,-79 16-1021,0-1 1,0 1-1,0 0 0,1 0 1,-1 0-1,0 0 0,0 0 1,0 1-1,3 0 0,-4-1-12,-1 0-1,1 0 1,-1 1-1,1-1 1,0 0-1,-1 1 1,1-1-1,-1 0 1,1 1-1,-1-1 1,1 1-1,-1-1 1,0 1-1,1-1 1,-1 1-1,1-1 1,-1 1-1,0-1 0,0 1 1,1 0-1,-1 1 6,0-1-1,0 1 1,0 0-1,0-1 0,0 1 1,0-1-1,-1 1 0,1-1 1,-1 0-1,1 1 1,-1-1-1,1 1 0,-1-1 1,0 0-1,0 1 0,0-1 1,0 0-1,1 0 1,-2 0-1,-1 2 0,0 0 13,0 0 0,-1-1-1,1 0 1,-1 1-1,0-1 1,1 0 0,-1-1-1,0 1 1,0-1 0,0 1-1,-1-1 1,1-1-1,0 1 1,0 0 0,-1-1-1,-7 0 1,9-1-25,1 1 0,0 0-1,0 0 1,0-1 0,0 1 0,-1-1 0,1 0 0,0 0-1,0 0 1,0 0 0,0 0 0,1 0 0,-1 0-1,0 0 1,0-1 0,1 1 0,-1-1 0,1 1-1,-1-1 1,1 0 0,-1 0 0,1 0 0,0 1 0,0-1-1,0 0 1,0 0 0,1-1 0,-1 1 0,0 0-1,1 0 1,-1 0 0,1 0 0,0-5 0,0 5-5,0 1 1,0-1 0,0 0 0,0 1-1,1-1 1,-1 1 0,1-1 0,-1 0-1,1 1 1,0-1 0,-1 1-1,1-1 1,0 1 0,0 0 0,0-1-1,0 1 1,0 0 0,0 0 0,0 0-1,1-1 1,-1 1 0,0 0 0,1 1-1,-1-1 1,1 0 0,-1 0-1,1 1 1,-1-1 0,1 1 0,2-1-1,3-1 6,0 0-1,0 1 0,0 0 0,0 1 0,12 0 1,-8 1 52,-1 0 0,1 1 0,0 0 0,-1 0 0,1 1 0,-1 1 0,0 0 0,0 0 0,11 7 0,-19-10-29,1 0-1,-1 1 1,0 0 0,0-1 0,1 1-1,-1 0 1,-1 0 0,1 0 0,2 3 0,-3-4-10,-1 0 1,1 1-1,-1-1 1,1 0 0,-1 0-1,0 0 1,1 0-1,-1 1 1,0-1 0,0 0-1,0 0 1,0 1 0,0-1-1,0 0 1,0 0-1,-1 1 1,1-1 0,0 0-1,-1 0 1,1 0-1,-1 0 1,1 1 0,-1-1-1,0 2 1,-3 1 30,0 0 1,1 1-1,-1-1 0,0-1 1,-1 1-1,1-1 0,-1 1 1,0-1-1,1-1 0,-1 1 1,-11 4-1,4-3 26,-1 0 1,1 0-1,-1-1 1,-15 1-1,18-3-42,0 0-1,1-1 1,-1 0 0,0-1-1,-10-2 1,15 2-25,0 0-1,0 0 1,1-1 0,-1 0 0,0 0 0,1 0 0,0 0 0,-1-1 0,1 0-1,0 0 1,-5-5 0,7 7-6,1 0 0,0 0 0,0-1 0,0 1 0,0 0 0,0-1 0,0 1 0,0-1 0,1 1 0,-1-1 0,1 1 0,-1-1 0,1 0 0,-1 1 0,1-1 0,0 0 0,0 1 0,-1-1 0,2-2 0,-1 2-3,1 0 1,-1-1-1,1 1 0,0 0 0,0 0 0,0-1 0,0 1 0,0 0 0,0 0 0,1 0 0,2-3 0,2-1-2,0 0 0,0 1-1,1 0 1,-1 0 0,1 1 0,13-7 0,-10 7 33,0-1 0,1 2-1,20-5 1,-25 7-8,-1 0-1,0 0 1,0 1-1,0 0 1,0 0 0,0 0-1,0 1 1,1-1-1,-1 1 1,8 3-1,-12-4-11,0 1 0,0-1 0,0 1-1,0 0 1,0-1 0,0 1-1,0 0 1,0 0 0,-1 0-1,1-1 1,0 1 0,0 0 0,-1 0-1,1 0 1,0 0 0,-1 0-1,1 0 1,-1 1 0,0-1-1,1 0 1,-1 0 0,0 0 0,0 0-1,1 0 1,-1 1 0,0-1-1,0 0 1,0 0 0,0 0-1,-1 1 1,1-1 0,0 0 0,0 0-1,-2 2 1,1 3 16,-1-1 1,-1 0-1,1 0 0,-1 0 0,0 0 1,-4 6-1,2-5 12,-1 1 1,0-1-1,0 0 0,0 0 0,0-1 1,-1 0-1,0 0 0,0 0 1,-1-1-1,1 0 0,-11 3 1,13-5-23,1-1 1,-1 0-1,1 0 0,-1 0 1,0 0-1,1-1 1,-1 0-1,0 0 0,1 0 1,-1 0-1,0-1 1,1 0-1,-1 0 0,1 0 1,-1-1-1,1 1 1,0-1-1,-1 0 0,1 0 1,0-1-1,-7-5 1,8 5-15,-1 0 1,1 0-1,0 0 1,0-1 0,1 1-1,-1-1 1,1 0-1,-1 0 1,1 0-1,1 0 1,-3-6 0,3 8-3,1 1 1,-1-1-1,1 0 1,0 0-1,-1 1 1,1-1-1,0 0 1,0 0-1,0 1 1,1-1-1,-1 0 1,0 0 0,1 1-1,-1-1 1,1 0-1,-1 0 1,1 1-1,0-1 1,0 1-1,0-1 1,0 1-1,0-1 1,0 1-1,0 0 1,0-1-1,1 1 1,-1 0 0,0 0-1,1 0 1,-1 0-1,3-1 1,2-1-7,0 0 1,1 1-1,-1-1 1,1 2-1,0-1 1,-1 1-1,12-1 1,-3 1 17,1 1 1,20 2-1,-26-1 21,0 1 0,0 0 0,15 6-1,-22-8-9,-1 1-1,1 0 0,-1 0 0,1 1 0,-1-1 0,0 0 0,1 1 0,-1 0 0,0-1 0,0 1 1,0 0-1,0 0 0,0 0 0,-1 0 0,1 1 0,-1-1 0,1 0 0,0 3 0,-1-3-2,-1-1 0,0 0 0,1 0 0,-1 0 0,0 0-1,0 1 1,0-1 0,0 0 0,0 0 0,-1 0-1,1 1 1,0-1 0,0 0 0,-1 0 0,1 0 0,-1 0-1,1 0 1,-2 1 0,1 1 14,-1-1 0,0 0 1,1 0-1,-1 0 0,0 0 0,-1 0 0,-2 2 0,-2 0 33,0 0 1,0 0-1,0-1 0,-13 5 0,5-4-10,0 0 0,0-1 1,-1 0-1,0-1 0,-21-1 0,31-1-56,-1 0-1,1-1 0,-1 1 1,1-2-1,0 1 0,0-1 1,-1 0-1,1 0 0,0 0 1,1-1-1,-1 0 0,0-1 1,1 1-1,-1-1 0,-6-6 1,10 8-106,1 1 1,0 0-1,-1-1 1,1 1-1,0-1 1,0 1-1,0-1 1,0 0-1,0 1 1,1-1-1,-1 0 1,0 0-1,1 1 1,-1-1-1,1 0 1,0 0-1,-1 0 1,1 0-1,0 0 1,0-3-1,1 3 7,0 0-1,1-1 1,-1 1-1,0 0 1,1 0-1,-1 0 1,3-3-1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59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185 155 8594,'-6'-6'3479,"2"-7"-2582,2 7-287,0-6 320,-1 0 1,1 0-1,0-15 0,1 23-590,1 0 0,0 0 0,0 0 0,1 0 0,-1 0 0,1 0 0,0 0 1,0 0-1,0 1 0,1-1 0,-1 0 0,1 1 0,4-7 0,-6 9-306,0 1 0,1-1 1,-1 1-1,1-1 0,-1 1 0,0 0 0,1-1 0,-1 1 1,1 0-1,-1-1 0,1 1 0,-1 0 0,1 0 0,-1-1 0,1 1 1,-1 0-1,1 0 0,0 0 0,-1 0 0,1 0 0,-1 0 1,1 0-1,-1 0 0,1 0 0,0 0 0,-1 0 0,1 0 1,-1 0-1,1 0 0,-1 0 0,1 0 0,-1 1 0,1-1 1,-1 0-1,1 1 0,-1-1 0,1 0 0,-1 1 0,1-1 1,-1 0-1,1 1 0,-1-1 0,0 1 0,1-1 0,0 1 1,0 2 7,1-1 0,0 1 0,-1-1 1,1 1-1,-1 0 0,0 0 1,1 4-1,-1-2-22,0-1 1,0 1-1,-1 0 1,1-1-1,-1 1 1,-1 0-1,1-1 1,-1 1-1,1 0 1,-1-1-1,0 1 1,-1-1-1,1 1 1,-1-1-1,0 0 1,0 0 0,-1 0-1,1 0 1,-1 0-1,0 0 1,0 0-1,0-1 1,0 0-1,0 1 1,-1-1-1,0 0 1,1-1-1,-1 1 1,0-1-1,-1 0 1,1 0-1,0 0 1,-5 1-1,0 0 44,-1 0 1,1 0-1,-1-2 0,1 1 0,-1-1 0,0 0 1,-10-1-1,11-4 138,9 4-196,-1 0 0,1 0 0,0 0 1,0 0-1,0-1 0,0 1 0,0 0 0,0 0 0,0 0 0,0 0 0,0-1 0,0 1 0,0 0 0,0 0 1,0 0-1,0-1 0,0 1 0,0 0 0,0 0 0,0 0 0,0 0 0,0-1 0,0 1 0,0 0 0,0 0 0,0 0 1,0 0-1,0-1 0,1 1 0,-1 0 0,1-1 4,0 0 1,0 0-1,0 0 1,0 0-1,1 0 1,-1 0-1,0 0 1,1 0-1,-1 1 1,3-2-1,18-5 15,0 0-1,1 2 1,0 1-1,0 0 0,0 2 1,27 0-1,-39 2-12,1 1 0,-1 0 0,20 4 0,-28-4-7,0 0-1,1-1 0,-1 2 1,0-1-1,0 0 0,0 1 0,0-1 1,0 1-1,0 0 0,-1 0 1,1 0-1,0 0 0,-1 1 1,0-1-1,1 1 0,2 4 1,-4-5 3,0 0 0,-1 0 0,1-1 0,-1 1 0,1 0 0,-1 0 0,0 0 0,1 0 0,-1 0 0,0-1 0,0 1 0,-1 0 0,1 0 0,0 0-1,-1 0 1,1 0 0,-1-1 0,1 1 0,-1 0 0,0 0 0,0-1 0,0 1 0,0-1 0,0 1 0,-2 2 0,0-1 15,0 1 0,0-1 0,-1 0 0,0 0 0,1 0 0,-1 0 0,0-1 0,0 1 0,-5 1 0,1-1 6,1 0 0,0-1 0,-1 0 0,0-1 0,1 1 0,-1-2 0,-10 1 0,13-1-17,0 0-1,0-1 1,0 1 0,1-1-1,-1 0 1,0-1-1,0 1 1,1-1-1,-1 0 1,1 0 0,-1 0-1,-6-6 1,4 2-7,1 1-1,0-1 1,1 0 0,0-1 0,0 0 0,0 0 0,0 0 0,-3-10-1,6 14-5,0-1-1,0 0 1,1 0-1,0 0 1,-1 0-1,2 0 1,-1 0-1,0 0 1,1 0-1,0 0 1,0 0-1,0 0 1,0 0-1,1-1 1,-1 1-1,1 0 0,0 0 1,3-5-1,-3 7 3,0 0 0,0-1 0,1 1 0,0 0-1,-1 0 1,1 0 0,0 0 0,0 1 0,0-1 0,0 0-1,0 1 1,0-1 0,0 1 0,3-1 0,-1 0 5,0 1 1,1-1 0,-1 1-1,0 0 1,0 1 0,1-1-1,7 1 1,-2 0 15,0 1 1,0 1-1,-1 0 0,1 0 0,-1 1 1,17 7-1,-14-5 23,-1 1 0,0 0-1,-1 1 1,16 13 0,-19-15-6,-2 1 0,1-1 0,0 1-1,-1 1 1,0-1 0,-1 1 0,0 0-1,4 8 1,-7-14-26,0 1-1,0 0 1,-1 0 0,1-1-1,-1 1 1,1 0 0,-1 0-1,0 0 1,0 0 0,0-1-1,0 1 1,0 0-1,0 0 1,0 0 0,-1 0-1,1-1 1,0 1 0,-1 0-1,0 0 1,1-1 0,-1 1-1,0 0 1,0-1-1,0 1 1,0-1 0,0 1-1,0-1 1,-3 3 0,0-1 13,-1 0 0,1 0 1,-1 0-1,1 0 0,-1-1 0,0 0 1,0 0-1,0 0 0,-5 1 1,-1-1-17,0 0 0,0-1 0,0 0 0,0 0 0,0-1 0,0-1 0,0 0 0,0 0 0,0-1 0,1 0 0,-1-1 0,0 0 0,1-1 1,0 0-1,0-1 0,0 0 0,1-1 0,-1 0 0,1 0 0,1-1 0,-1 0 0,1 0 0,-11-13 0,17 18-14,1 0-1,-1 0 1,1 0 0,0 1-1,0-1 1,0-1 0,0 1-1,0 0 1,0 0-1,0 0 1,0 0 0,1-1-1,-1 1 1,1 0 0,0-5-1,0 5 1,0 1-1,1-1 0,-1 1 0,1-1 0,0 0 1,-1 1-1,1-1 0,0 1 0,0-1 1,0 1-1,0 0 0,0-1 0,0 1 1,0 0-1,0 0 0,1 0 0,-1 0 0,0 0 1,1 0-1,-1 0 0,4-1 0,1-1 5,0 1-1,0 0 0,0 0 0,0 1 0,1 0 0,-1 0 0,1 0 1,-1 1-1,0-1 0,1 2 0,-1-1 0,1 1 0,7 2 0,-7-2 22,-1 1-1,1 0 0,-1 0 0,1 0 0,-1 1 0,0 0 0,0 1 0,0-1 0,0 1 0,-1 0 1,0 1-1,8 6 0,-13-10-13,1 0-1,0-1 1,0 1 0,-1 0 0,1 0-1,-1 0 1,1 0 0,-1 0 0,1-1 0,-1 1-1,0 0 1,1 0 0,-1 0 0,0 0-1,0 0 1,1 0 0,-1 0 0,0 0 0,0 0-1,0 0 1,-1 2 0,1-2 3,-1 1 1,0-1-1,0 1 0,0-1 1,0 0-1,0 0 0,0 0 1,0 1-1,0-1 0,0 0 1,0 0-1,-1 0 0,1-1 1,0 1-1,-2 1 0,-8 3 40,0 0 0,0 0-1,-1-1 1,-18 4 0,-49 6 71,68-13-111,0 0 0,1 0-1,-17-2 1,24 1-11,0 0-1,-1-1 1,1 0 0,0 0-1,-1 0 1,-4-2-1,7 2-1,0 0 0,0 1 0,-1-1 0,1 0-1,0 0 1,0 0 0,0 0 0,0 0 0,0 0 0,0 0-1,1 0 1,-1-1 0,0 1 0,0 0 0,0-3 0,0 3-1,1 1 1,0-1 0,0 0 0,0 0-1,0 1 1,0-1 0,0 0 0,0 1-1,0-1 1,0 0 0,0 1 0,0-1-1,0 0 1,0 0 0,0 1 0,1-1-1,-1 0 1,0 1 0,1-1 0,-1 1-1,0-1 1,1 0 0,-1 1 0,1-1-1,-1 1 1,1-1 0,-1 1 0,1-1-1,-1 1 1,1-1 0,-1 1 0,2-1-1,1 0-9,0-1 0,1 1 0,-1-1 1,7 0-1,-6 1 6,26-7 27,1 2 1,0 1-1,0 2 0,0 1 1,0 1-1,37 4 1,-65-3-12,0 1 0,1-1 0,-1 1 0,0-1 0,0 1 0,0 0 0,0 0 0,4 3 0,-6-4-6,-1 0 0,1 1 0,-1-1 1,1 0-1,-1 1 0,0-1 1,1 1-1,-1-1 0,0 0 0,1 1 1,-1-1-1,0 1 0,0-1 0,1 1 1,-1-1-1,0 1 0,0-1 1,0 1-1,0 0 0,0 0 0,0 0 2,0 0 0,0 0 0,0 0 0,-1 1 0,1-1 0,0 0 0,-1 0 0,1 0-1,-1 0 1,1 0 0,-1 0 0,-1 2 0,-1 1-182,-1-1 0,1 1 0,-1 0 0,0-1 0,0 0 1,0 0-1,0 0 0,-1-1 0,1 0 0,-1 1 0,1-1 0,-1-1 0,-5 2 0,8-2 35,1-1 1,0 0-1,0 0 0,0 0 0,-1 1 0,1-1 0,0-1 0,0 1 0,0 0 0,-1 0 0,1 0 0,0-1 0,0 1 0,0 0 0,-2-2 0,2 1-2,-1 0-1,1-1 1,0 1 0,-1 0-1,1-1 1,0 0-1,0 1 1,0-1-1,-1-2 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6:5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292 105 13611,'0'-4'570,"-1"0"0,0 0 0,0-1-1,0 1 1,0 1 0,-1-1 0,0 0 0,0 0 0,0 0 0,0 1 0,0-1 0,-5-4-1,3 4-288,0 1 0,0-1 0,0 1-1,-1-1 1,1 1 0,-1 1 0,0-1-1,-8-2 1,-1 0-108,0 1-1,0 1 1,0 0 0,-1 1-1,1 1 1,-19 0 0,22 1-27,0 1 0,-16 2 0,23-2-93,0 0-1,0 0 1,1 0-1,-1 1 1,0-1-1,1 1 1,0 0-1,-1 0 1,1 0-1,-4 3 1,6-4-41,0 0-1,0 0 1,1-1 0,-1 1-1,0 0 1,1 0 0,-1 0 0,0 0-1,1 0 1,-1 1 0,1-1 0,0 0-1,-1 0 1,1 0 0,0 0-1,0 0 1,0 1 0,-1-1 0,1 0-1,1 0 1,-1 0 0,0 0-1,0 1 1,0-1 0,1 2 0,1 2-9,0 0 1,1 0 0,-1-1 0,6 8 0,-1-1 0,2 3 24,0-1 1,1 0-1,1 0 0,15 14 0,-2-5 143,34 22 0,-3 0 329,-53-42-452,0-1-16,-1 1-1,1-1 1,-1 0 0,0 1 0,0-1 0,1 1 0,-1-1 0,1 3 0,-2-4 12,0 1 0,0 0 0,0 0 0,0-1-1,0 1 1,0 0 0,0-1 0,0 1 0,0 0 0,0 0-1,0-1 1,0 1 0,0 0 0,0 0 0,-1-1 0,1 1 0,0 0-1,-1-1 1,1 1 0,0 0 0,-1-1 0,1 1 0,-1-1-1,1 1 1,-1-1 0,1 1 0,-2 0 0,-2 3 15,-1-1 0,1 1 0,-1-1-1,0 0 1,0-1 0,0 1 0,-1-1 0,1 0 0,-1 0 0,1-1 0,-6 2 0,0-1-187,1-1 1,0 0 0,-1-1-1,1 0 1,-16-2-1,25 2 93,-5 0-427,1-1 0,0 0 0,0 0 0,0 0 0,0-1 1,-9-4-1,8-2-668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0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8298,'4'5'7904,"2"6"-5477,2 3-2099,-4-7-175,7 14 332,1-2 1,1 0 0,24 27 0,-16-26-341,1-2 1,0 0 0,2-2 0,0 0 0,42 19 0,138 47-23,6 4-48,-126-40 100,-2 4-1,118 94 1,134 161 285,-307-276-421,-2 1 1,-2 2-1,39 64 0,41 113 175,-38-74 21,-18-39-35,35 66 59,11-6-118,-77-132-127,1 3 85,41 47 0,-41-56-12,0-1-1,2 0 1,0-1 0,1-1-1,1-1 1,0 0 0,24 10-1,42 8 70,-58-22-104,39 18 0,-59-24-43,0 1 0,0 0 1,-1 1-1,1 0 0,-1 1 0,-1 0 1,1 0-1,7 9 0,13 27 52,-23-34-224,0-1 1,1 0-1,0 0 0,0 0 1,0-1-1,1 0 0,10 8 1,-17-14 78,0-1 1,1 0 0,-1 1-1,0-1 1,1 0-1,-1 0 1,0 0 0,1 1-1,-1-1 1,0 0-1,1 0 1,-1 0-1,0 0 1,1 0 0,-1 1-1,0-1 1,1 0-1,-1 0 1,1 0-1,-1 0 1,0 0 0,1 0-1,-1 0 1,0 0-1,1 0 1,-1-1-1,0 1 1,1 0 0,-1 0-1,1 0 1,-1 0-1,0 0 1,0-1 0,1 1-1,-1 0 1,0 0-1,1-1 1,-1 1-1,0 0 1,0 0 0,1-1-1,-1 1 1,0 0-1,0-1 1,0 1-1,1-1 1,6-10-1300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1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2 4161,'-25'0'900,"13"-1"-212,-1 1 0,1 0 0,-1 1 0,1 0 0,-13 4 0,24-5-550,-1 0 0,1 1 0,0-1 0,0 0 0,0 1 0,0-1 0,0 1 0,0-1 0,1 1 1,-1 0-1,0-1 0,0 1 0,0 0 0,0 0 0,1-1 0,-1 1 0,0 0 0,0 2 0,1-3-42,-1 1-1,1 0 1,0 0 0,0 0-1,0 0 1,0 0-1,0 0 1,0-1-1,0 1 1,0 0 0,0 0-1,0 0 1,1 0-1,-1 0 1,0-1-1,1 1 1,-1 0 0,1 1-1,1 1 109,1 1 1,-1-1-1,1 0 0,0 1 0,0-1 0,0-1 1,6 6-1,4 0 1,0-1 1,0 0-1,1 0 1,0-1-1,0-1 1,0 0-1,21 3 1,6-1 101,61 2 1,199-3 285,-13-1-196,152 41 216,-90 19-294,-2 18-64,-268-58-176,-2 4 0,0 3 0,-3 3 0,82 52 1,63 59 255,-192-124-259,-1 1 0,0 2 1,-2 1-1,-1 0 0,30 43 0,-35-36 58,-1 0 0,-1 0 1,-2 2-1,-1 0 0,15 60 1,24 189 1101,-51-266-1146,16 123 460,-10-61-225,24 97 1,-24-151-221,1-1 0,24 48 1,-9-23-13,-2 9-30,4 8-7,-6-28 29,-10-21 42,12 30-1,-5 2 39,-2 1 0,-3 1-1,6 62 1,8 13-62,-10-59-651,-16-65 414,1-1-108,-1 0 0,0 0 0,1 0 0,0 0 0,-1 0 0,1 0 0,0 0 0,1 3 1,-1-5 197,-1 0 0,0 0 0,0 0 0,0 0 0,0 0 0,0 0 0,0 0 0,0 0 0,0 0 0,0 0 0,0 0 0,0 0 0,0 0 0,0 0 0,1 0 0,-1 0 0,0 0 0,0 0 0,0 0 0,0 0 0,0 0 0,0 0 1,0 0-1,0 0 0,0 0 0,0 0 0,1 0 0,-1 0 0,0 0 0,0 0 0,0 0 0,0 0 0,0 0 0,0 0 0,0 0 0,0 0 0,0 0 0,0 0 0,0 0 0,0 0 0,1 0 0,-1 0 0,0 0 0,0 0 0,0 0 0,0-1 0,0 1 1,0 0-1,0 0 0,0 0 0,0 0 0,0 0 0,0 0 0,6-10-1358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12323,'11'33'4409,"-6"-16"-2968,0 0-1,0 0 1,2 31-1,-7 44 987,-1-41-1932,5-75-852,-2-5 79,6-31 0,-7 51 269,1 1 0,0-1 0,1 1 0,0 0 0,1 0 0,0 0 1,0 0-1,6-8 0,-9 14 16,0 1 0,0-1 0,0 1 0,0-1 0,0 1 0,0 0 0,1 0 0,-1 0 0,1 0 0,-1 0 0,1 0 0,-1 0 1,1 0-1,-1 0 0,1 1 0,0-1 0,-1 1 0,1-1 0,0 1 0,0 0 0,1-1 0,0 2 17,-1-1 1,0 1-1,0-1 0,0 1 0,0 0 0,0 0 0,0 0 1,0 0-1,0 0 0,-1 0 0,1 0 0,0 1 1,-1-1-1,1 1 0,-1-1 0,3 4 0,0 0 53,0 1-1,0 0 0,-1 0 0,0 0 1,0 0-1,0 0 0,2 10 0,8 51 236,-2-14-568,-11-51 79,6 12-652,-6-13 609,0-1-1,1 1 0,-1-1 0,1 0 1,-1 1-1,1-1 0,-1 1 1,1-1-1,-1 0 0,1 1 0,-1-1 1,1 0-1,-1 0 0,1 1 1,0-1-1,7 1-1053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7946,'-10'0'2017,"-14"0"2080,22-1-3312,1 1-114,3 5 2460,0-1-2995,1 0 0,-1-1 0,0 1 0,1-1 0,3 4 0,147 145 1413,-62-66-1220,-70-63-276,0 0 1,17 29 0,-15-15-4,26 54 1,11 46 86,-11-22 61,104 174 649,18-14-272,-168-270-570,72 121 206,-62-101-131,-1 1 0,-2 0 1,9 32-1,3 35 239,-12-49 1,1-1 1,29 74-1,-25-84-153,-3-4-12,26 42-1,-21-48-129,0-1-1,32 30 0,8 10 8,-25-22-17,37 44 22,-55-69-32,0-1 1,1 0 0,22 15-1,-28-23-58,2 0 0,11 4 0,5 3-776,-14-5 470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3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 8258,'-1'-1'863,"-7"-10"2086,4 7-1795,2 6-183,7 7 56,11 11-235,0 0 0,1-1 0,1 0-1,22 16 1,-25-22-504,195 155 1210,12-16-1269,-184-127-168,373 288 324,21 21 262,-384-301-586,237 173 215,-178-115-177,119 127 1,-153-136 78,-4 3 0,66 104 1,-89-115 162,-3 1 0,58 146 0,-70-144-136,18 52-2,-10-7 10,-5 1 1,23 164 0,-16 143 403,-30 1-166,-16 63-167,2-307-358,3-178 12,-3 46-1329,3-55 1411,0 1-1,0-1 0,0 0 1,0 0-1,0 1 0,0-1 1,0 0-1,0 0 0,0 0 0,0 1 1,0-1-1,0 0 0,0 0 1,0 1-1,0-1 0,0 0 1,0 0-1,0 0 0,0 1 0,0-1 1,-1 0-1,1 0 0,0 0 1,0 0-1,0 1 0,0-1 1,0 0-1,-1 0 0,1 0 0,0 0 1,0 0-1,0 0 0,-1 1 1,1-1-1,0 0 0,0 0 1,-1 0-1,-4-7 140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7898,'1'0'198,"0"0"0,0 0 0,0 0 0,0 1 0,-1-1 0,1 0 0,0 0 0,0 1 0,0-1 0,0 1 0,0-1 0,0 0 0,0 1 0,-1 0 0,1-1 0,0 1 0,0-1 0,-1 1 0,1 0 0,0 0 0,0 0 0,1 3-6,0-1-1,-1 1 1,1-1 0,1 5 0,2 5 722,4 4-279,1-1 0,0 0-1,2-1 1,0 0 0,14 14 0,14 18 282,-23-24-624,-1 1 0,-1 0 0,17 41-1,26 84-3,-33-81-208,36 94 83,144 346 1493,-78-251-732,-11 1-309,-20 8-202,-85-226-371,-6-18-78,2 0 0,0-1 0,16 31 0,-11-34-566,-12-17 528,1-1 0,-1 1-1,1 0 1,0-1 0,-1 1 0,1-1 0,0 1-1,-1 0 1,1-1 0,0 0 0,0 1-1,-1-1 1,1 1 0,0-1 0,0 0 0,0 0-1,1 1 1,-1-1 21,-1-1 0,1 1 1,0-1-1,0 1 0,-1-1 0,1 1 0,0-1 0,-1 1 1,1-1-1,-1 0 0,1 1 0,-1-1 0,1-1 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233 184 11106,'-4'-11'905,"3"6"-567,-1 1 0,0 0-1,1 0 1,-1 0 0,-1 0 0,1 0 0,0 0-1,-1 1 1,0-1 0,0 1 0,0 0 0,0 0 0,-1 0-1,-5-4 1,1 3-56,0-1 0,0 1-1,0 1 1,-1-1 0,1 1 0,-1 1-1,0 0 1,0 0 0,0 1 0,0 0-1,-17 0 1,22 1-161,0 1-1,0-1 1,0 1 0,0 0-1,1 0 1,-1 0-1,-6 3 1,8-3-70,0 0 1,0 0-1,0 0 0,0 0 0,1 1 1,-1-1-1,0 0 0,1 1 0,0-1 1,-1 1-1,1 0 0,0 0 0,0-1 1,-1 1-1,1 0 0,-1 3 0,2-2-8,-1 1-1,1-1 0,-1 0 0,1 1 1,0-1-1,0 0 0,1 1 0,-1-1 1,1 0-1,0 1 0,-1-1 0,2 0 1,-1 0-1,1 4 0,2 0 16,-1 0 0,1 0-1,1 0 1,-1-1 0,7 8 0,-7-10-45,0 0 1,0-1 0,0 0-1,0 0 1,0 0 0,1 0 0,0 0-1,-1-1 1,1 0 0,0 0-1,0 0 1,0-1 0,0 0 0,0 0-1,1 0 1,-1 0 0,6-1-1,-5 0-9,0 0-1,0-1 1,0 0-1,0 0 1,0 0-1,0-1 1,-1 0-1,1 0 1,0 0-1,-1-1 1,1 1-1,-1-1 0,0-1 1,8-6-1,-7 4 4,0 0-1,0-1 1,-1 1-1,0-1 1,0 0-1,-1-1 1,0 1-1,6-16 1,-8 17 4,1-1 0,-1 0 1,-1 0-1,1-1 0,-1 1 0,0 0 1,-1 0-1,0-1 0,0 1 1,-2-12-1,1 16 0,0 0 0,1 0 0,-1 0 1,-1 1-1,1-1 0,0 0 0,-1 0 0,1 1 0,-1-1 0,0 1 0,0 0 1,0-1-1,0 1 0,0 0 0,0 0 0,-1 0 0,1 0 0,-1 1 0,1-1 1,-1 1-1,0-1 0,1 1 0,-1 0 0,0 0 0,0 0 0,0 1 1,0-1-1,-5 0 0,3 1 23,-1-1 1,0 2 0,1-1-1,-1 0 1,1 1-1,-1 0 1,1 0-1,-1 1 1,1 0 0,0 0-1,-1 0 1,1 0-1,0 1 1,-7 5 0,7-4 24,-1 1 1,1 0-1,0 0 1,0 1 0,1-1-1,0 1 1,0 0-1,-6 12 1,8-15-53,1 1 0,-1-1 0,1 1 0,0-1 0,0 1 0,0 0 0,0-1-1,1 1 1,-1 0 0,1 0 0,0-1 0,0 1 0,1 0 0,-1 0 0,1-1 0,0 1 0,0 0 0,2 4 0,-2-6-39,0-1 0,0 1 1,0 0-1,0-1 0,1 1 1,-1-1-1,1 1 0,-1-1 1,1 0-1,-1 0 0,1 0 1,0 0-1,0 0 0,-1 0 1,1 0-1,0 0 0,0-1 0,0 1 1,0-1-1,0 1 0,0-1 1,0 0-1,4 0 0,4 0-746,1 0-1,0-1 1,15-4 0,0 1-2436,-8 4 362,-2 6 1312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5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12251,'5'18'4737,"5"35"-2993,-13-21-736,-2 28 72,1 13-71,0 22-257,4-5-200,10-14-328,6-13-104,15-26-120,7-8-72,6-23-408,-2-9-336,7-20-1289,-9-9 1073,-19-16 376</inkml:trace>
  <inkml:trace contextRef="#ctx0" brushRef="#br0" timeOffset="1">4 320 13067,'-3'-12'5521,"10"0"-2472,21-4-2081,10-1-104,10-3-160,6-2-192,10 1-296,0 5-16,-3 0-520,-1 2-1560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7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144 114 4409,'-1'0'7787,"-2"0"-3444,-11 1 525,13-1-4838,1 0-1,0 0 1,0 0-1,0 0 1,0 0-1,0 0 1,0 0-1,-1-1 0,1 1 1,0 0-1,0 0 1,0 0-1,0 0 1,0 0-1,0-1 1,0 1-1,0 0 1,0 0-1,-1 0 1,1 0-1,0-1 1,0 1-1,0 0 0,0 0 1,0 0-1,0 0 1,0-1-1,0 1 1,0 0-1,0 0 1,0 0-1,0 0 1,1-1-1,-1 1 1,0 0-1,0 0 1,0 0-1,5-7 116,17-12-17,25-16-28,-44 33-89,0 0 0,-1 0 0,1 0 0,1 1 0,-1 0 1,0-1-1,0 1 0,0 0 0,1 1 0,-1-1 1,0 0-1,1 1 0,-1 0 0,4 0 0,-6 0-5,0 0-1,0 0 1,1 1-1,-1-1 0,0 0 1,0 1-1,0-1 1,0 1-1,0-1 0,-1 1 1,1-1-1,0 1 1,0 0-1,0-1 0,0 1 1,0 0-1,-1 0 1,1-1-1,0 1 1,-1 0-1,1 0 0,-1 0 1,1 0-1,-1 0 1,1 0-1,-1 0 0,0 0 1,1 0-1,-1 0 1,0 0-1,0 1 0,0-1 1,0 0-1,0 0 1,0 0-1,0 0 0,0 0 1,-1 1-1,1 1 6,-1-1 0,0 0-1,1 1 1,-1-1 0,0 0-1,0 0 1,-1 0 0,1 0-1,0 0 1,-1 0-1,1 0 1,-1 0 0,-2 2-1,-5 4 47,-14 9 0,15-11-28,2-2-17,1 0-1,-1-1 1,-1 1-1,1-1 1,0 0-1,-1-1 1,0 1-1,1-1 1,-1 0-1,0-1 1,0 0-1,0 0 1,0-1-1,0 1 1,0-2-1,0 1 1,0-1-1,0 0 1,0 0-1,0-1 1,0 0-1,1 0 1,-1 0-1,0-1 1,-8-5-1,12 6-16,1 0 0,0 1 0,0-1 1,0 0-1,0 0 0,0-1 0,0 1 0,0 0 0,1-1 0,-1 1 0,1-1 0,0 1 1,-1-1-1,1 1 0,0-1 0,1 0 0,-1 0 0,0 0 0,1 1 0,0-1 0,0 0 0,0 0 1,0 0-1,0 0 0,0 0 0,2-5 0,-1 5 0,0-1 1,0 1-1,0 0 0,1-1 1,-1 1-1,1 0 0,0 0 1,0 0-1,0 0 0,0 0 1,0 1-1,1-1 0,-1 1 1,1-1-1,0 1 0,0 0 1,0 0-1,0 0 0,0 0 1,0 1-1,6-3 0,-3 3 20,0 0 0,0 0 0,0 0 0,1 0 0,-1 1 0,0 0 0,0 1 0,0-1 0,0 1 0,0 1 0,0-1 0,7 3 0,-10-3 1,-1 0-1,1 0 1,-1 0-1,0 0 1,1 0-1,-1 1 1,0-1-1,0 1 1,0 0-1,0-1 1,0 1-1,0 0 1,0 0-1,0 0 0,-1 1 1,1-1-1,-1 0 1,0 0-1,0 1 1,0-1-1,0 1 1,0-1-1,0 1 1,-1 0-1,1-1 1,-1 1-1,1 0 1,-1-1-1,0 1 1,-1 3-1,0-1 11,0-1-1,0 0 1,-1 1-1,0-1 1,0 0-1,0 0 1,0 0 0,-1 0-1,1-1 1,-1 1-1,0 0 1,0-1-1,-1 0 1,1 0-1,0 0 1,-1 0-1,0-1 1,0 1 0,-5 2-1,6-4-13,0 1 0,0-1 0,0 0 0,0 0 0,0 0 0,0-1-1,0 1 1,-1-1 0,1 0 0,0 0 0,0 0 0,-6-1 0,7 1-9,-1-1 0,1 0 1,0 0-1,-1 0 0,1 0 0,0 0 0,0 0 1,0-1-1,0 1 0,0-1 0,0 1 0,0-1 1,0 0-1,1 0 0,-1 1 0,1-1 1,0-1-1,-2-1 0,1 1-5,1 0 1,-1-1-1,1 1 1,0 0-1,0 0 0,0 0 1,0-1-1,1 1 0,-1 0 1,1-1-1,0 1 1,0-6-1,1 7-2,-1 0 1,1 0-1,-1 0 1,1 0-1,0 0 0,-1 0 1,1 0-1,0 0 1,0 1-1,0-1 0,1 0 1,-1 1-1,0-1 1,1 0-1,-1 1 1,1-1-1,-1 1 0,1 0 1,0 0-1,0 0 1,3-2-1,0 1 5,0 0 1,0 0-1,0 1 0,0 0 0,1 0 1,-1 0-1,0 1 0,1 0 1,-1 0-1,0 0 0,1 0 0,5 2 1,-4 0 19,0 0 1,0 0 0,0 0 0,-1 1 0,1 0 0,-1 0 0,0 0 0,9 7-1,-12-8-7,-1 0-1,0-1 1,0 1-1,-1 0 0,1 0 1,0 0-1,-1 0 0,1 1 1,1 2-1,-3-4-8,1 0 0,-1 0 0,0 0 1,1 0-1,-1 0 0,0 0 0,0 0 0,0 0 0,0 0 0,0 0 0,0 0 0,0 0 1,0 1-1,0-1 0,-1 0 0,1 0 0,0 0 0,-1 0 0,1 0 0,-1 0 0,1 0 0,-1 0 1,1-1-1,-2 2 0,-1 2-6,0-1 0,-1 0 1,1 0-1,-1 0 0,0 0 1,0-1-1,0 1 0,0-1 1,0 0-1,0 0 0,-8 1 1,-6 2-911,-28 4 0,16-6-647,3-7 668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45 5777,'2'-2'720,"0"0"0,-1-1 0,1 1 0,-1 0 0,0-1 0,1 1 0,-1-1 0,0 1 0,0-1 0,-1 1 0,1-1 0,0-4 0,-1 7-631,0 0 0,0 0 0,0-1 0,-1 1 0,1 0 0,0 0 0,0 0 0,0-1 0,0 1 0,0 0 0,-1 0 0,1 0 0,0 0 0,0-1 0,0 1 0,-1 0 0,1 0 0,0 0 0,0 0 0,-1 0 0,1 0 1,0 0-1,0-1 0,0 1 0,-1 0 0,1 0 0,-1 0 0,0 0 244,-5-1-168,-1-1 0,0 1 1,1 1-1,-1-1 0,1 1 1,-1 1-1,0-1 1,1 1-1,-1 0 0,1 1 1,-1-1-1,1 1 0,0 1 1,0-1-1,-7 4 1,0 1-118,0 1 1,0 1 0,1 0-1,0 0 1,-15 16-1,20-18-7,1-1 0,0 1 0,1 0-1,0 1 1,0-1 0,0 1-1,1 0 1,-6 14 0,9-19-26,0 1 0,0-1 1,1 0-1,-1 0 0,1 1 0,0-1 0,0 0 1,0 1-1,0-1 0,0 0 0,1 1 1,-1-1-1,1 0 0,0 0 0,0 0 0,0 1 1,1-1-1,-1 0 0,1-1 0,0 1 1,-1 0-1,1 0 0,0-1 0,1 1 1,-1-1-1,4 4 0,3 1 33,1-1 0,0 1 0,1-2 0,-1 1 0,20 6 1,-6-3 47,-20-7-76,15 6 179,-1 0-1,0 1 1,0 1-1,30 22 1,-46-30-141,0-1 0,0 1-1,-1 0 1,1 0 0,0 0 0,-1 0 0,3 4 0,-4-5-33,1 0 0,-1 0-1,0 0 1,1 0-1,-1 0 1,0 0 0,0-1-1,0 1 1,0 0 0,0 0-1,0 0 1,0 0 0,0 0-1,0 0 1,0 0-1,-1 0 1,1 0 0,0 0-1,-1 0 1,1-1 0,0 1-1,-1 0 1,1 0 0,-1 0-1,-1 1 1,-2 2 47,0-1 0,0 1 0,-1-1 0,1 0 0,-1 0 0,0 0 0,1-1 0,-1 0 0,-1 0 0,-9 3 0,-6 0 73,-32 4 1,29-5-111,-14 1-141,-46 0 1,74-4-107,7-1 54,1 1 0,-1-1 1,0 0-1,1 0 0,-1-1 1,1 1-1,-1 0 0,1-1 1,-1 1-1,1-1 0,-1 0 1,1 0-1,-4-2 1,5 3 103,1 0 1,0 0 0,0 0 0,0-1-1,0 1 1,-1 0 0,1 0 0,0 0 0,0 0-1,0-1 1,0 1 0,0 0 0,0 0-1,-1 0 1,1-1 0,0 1 0,0 0 0,0 0-1,0 0 1,0-1 0,0 1 0,0 0 0,0 0-1,0-1 1,0 1 0,0 0 0,0 0-1,0 0 1,0-1 0,0 1 0,0 0 0,0 0-1,0 0 1,1-1 0,-1 1 0,0 0 0,0 0-1,0 0 1,0-1 0,0 1 0,14-14-1213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0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35 7266,'-11'-1'1456,"1"0"1,-11-4 0,10 3-756,-7-4 1330,18 6-1957,0 0 0,0 0-1,0 0 1,-1 0 0,1 0-1,0 0 1,0 0 0,0 0 0,-1 0-1,1 0 1,0-1 0,0 1 0,0 0-1,0 0 1,-1 0 0,1 0 0,0 0-1,0-1 1,0 1 0,0 0-1,0 0 1,0 0 0,0-1 0,0 1-1,0 0 1,-1 0 0,1 0 0,0-1-1,0 1 1,0 0 0,0 0 0,0 0-1,0-1 1,0 1 0,0 0-1,0 0 1,1 0 0,-1-1 0,0 1-1,0 0 1,0 0 0,0 0 0,0-1-1,0 1 1,0 0 0,1-1 209,-1 1-225,0 0 0,0 0-1,0-1 1,0 1 0,1 0 0,-1 0 0,0 0 0,0-1 0,0 1 0,1 0-1,-1 0 1,0 0 0,0-1 0,1 1 0,-1 0 0,0 0 0,0 0 0,1 0-1,-1 0 1,0 0 0,1 0 0,-1 0 0,0 0 0,0 0 0,1 0 0,0 0-1,2-1 120,21-2 196,32-1 1,-54 3-356,9 1 39,0 0 0,0 1 0,-1 0 0,1 1 0,0 0 0,0 1 0,-1 0 0,0 0 0,1 1 0,-1 1 0,13 7 0,1 3 110,-2 2 0,41 37 1,-34-25-21,-2 1-1,27 39 1,12 14-37,-30-42-82,-2 3 0,35 56 0,-56-76-16,0-1 1,-2 2-1,0 0 0,-2 0 0,-1 0 1,8 45-1,7 108 129,4 22 45,-10-40-102,-13 3-13,-3-70-57,5-17-4,1 19 5,-18 77 17,7-44-8,4-67-17,-1-7-1,2 0 0,2 1 0,13 61 0,31 88 18,6 31 9,-36-130-14,8 35 9,-22-130-41,-1-2 0,1 1-1,0 0 1,1-1 0,0 1 0,1-1 0,0 0 0,0 0 0,0-1-1,1 0 1,0 0 0,1 0 0,-1-1 0,9 7 0,-10-9-75,-1 0 0,1-1 1,9 5-1,-8-5 39,-1-2 0,1 1 0,7 1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0 125 5177,'3'4'3316,"-2"-4"1589,3-3-549,2 0-4218,0-1-1,0 1 0,0-1 0,0 0 0,8-9 0,0 1-67,-5 3-23,1 0 1,0 1-1,1 0 1,0 1 0,22-11-1,-20 13 40,0 0-1,0 2 1,1-1 0,-1 2-1,1 0 1,0 0 0,0 2-1,-1-1 1,1 2 0,0 0-1,15 3 1,4 2 227,-1 2 0,0 1 0,45 20 1,-53-18-190,-1 1 0,0 1 0,-1 1 1,30 25-1,76 76 156,-93-82-246,173 191 152,-118-105-75,-62-80-72,43 69 82,64 96 12,-62-71-64,-12 6-17,25 49 14,-21-75-35,23 50 18,-77-137-33,-2 0 0,11 50 0,2 58 27,-7-31-13,4 40 3,4 20 5,0 8-7,-19-138-24,4 21 0,-4-29-4,2 28 0,-6 38 5,-1-48 2,6 62 0,2-61 6,1 0 1,20 57-1,-18-71-143,1-2 0,2 1-1,1-2 1,22 34 0,-34-58-210,0 1-1,1-1 1,0 0 0,-1 0-1,6 4 1,4-1-331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1186 348 3737,'41'-37'1891,"-39"34"-1535,1 1 0,0 0 1,-1-1-1,0 1 0,1-1 0,-1 0 1,0 0-1,0 0 0,-1 0 1,1 0-1,-1 0 0,1 0 0,1-6 1,-3 8-234,0-1 0,0 1 0,0 0 0,0 0 0,0 0 0,0 0 1,0 0-1,0 0 0,-1 0 0,1-1 0,0 1 0,-1 0 1,1 0-1,0 0 0,-1 0 0,0 0 0,1 0 0,-1 0 0,1 1 1,-1-1-1,0 0 0,0 0 0,0 0 0,1 1 0,-1-1 0,0 0 1,0 1-1,0-1 0,0 0 0,0 1 0,-2-1 0,-4-2 387,0 0 0,0 1-1,-12-2 1,17 3-404,-22-3 786,-32-1 1,2 0-267,51 4-608,-186-19 961,154 18-849,-1 2 0,1 2 0,-50 8-1,41-1-11,1 2-1,1 3 0,-81 35 1,67-20-82,0 2 0,-58 44 0,78-47-28,1 1 1,-59 63-1,89-86-20,0 0 0,0 0 0,0 1-1,-4 7 1,8-11 4,0 0 1,0-1-1,0 1 0,0 0 0,0 0 1,0 0-1,1 0 0,0 0 0,-1 0 1,1-1-1,0 1 0,1 0 0,-1 0 1,1 4-1,2 2-7,0-1-1,1 1 1,0-1 0,1 1 0,-1-1-1,2-1 1,6 9 0,-8-11 10,26 36 2,2-2-1,2-2 1,1-1-1,2-1 1,1-2-1,2-2 0,1-2 1,1-1-1,2-2 1,0-3-1,2-1 1,0-2-1,68 19 1,-63-27 3,0-1 0,1-3 0,0-2 0,61-1 0,-20-7 4,0-5 1,99-19 0,-81 3 14,146-50 1,-220 60-10,0-1-1,-2-2 1,1-1-1,43-30 1,-62 35-3,0-1 0,-1 0 1,-1-1-1,0-1 1,0-1-1,-2 0 0,0 0 1,-1-2-1,18-32 1,-22 32 5,0 0 0,-1 0 0,-1-1 0,-1 0 0,0-1 0,3-37 0,-7 42 12,-1-1 1,0 0 0,-2 0 0,1 1 0,-2-1 0,0 1-1,-1-1 1,-1 1 0,-7-17 0,-1 5 45,-1 0 1,-2 1-1,0 0 1,-2 2-1,0 0 0,-2 1 1,-1 1-1,0 1 1,-2 0-1,-39-26 1,29 25-46,-2 2 0,0 1 0,-1 1 1,-1 2-1,-1 2 0,0 1 1,-56-10-1,52 16-165,-1 2 0,0 2 0,0 2 1,-79 8-1,39 4-1312,-113 31-1,116-17-994,11 2 1014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2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26 263 7001,'34'3'6087,"-23"-1"-4813,-1-1 1,1 0-1,19-2 0,-26 0-1156,-1 1 0,1-1 0,-1 0 0,1 0-1,-1 0 1,0-1 0,1 1 0,-1-1-1,0 0 1,0 1 0,0-2 0,0 1-1,-1 0 1,1 0 0,3-5 0,-2 2-69,-1 0 1,0 0-1,0 0 1,0 0-1,-1 0 1,1-1-1,-1 1 1,-1-1 0,1 0-1,-1 1 1,0-1-1,0 0 1,-1 0-1,1 0 1,-1 0-1,-1 1 1,0-10-1,0 9-25,-1 0-1,1 0 0,-1 0 0,0-1 0,0 2 0,-1-1 0,1 0 0,-1 0 0,-1 1 0,1 0 0,-1-1 0,0 1 1,0 1-1,-1-1 0,1 1 0,-6-5 0,2 4 12,0 0-1,0 0 1,-1 1 0,1 0-1,-17-4 1,22 7-17,-1 0 0,1 0 0,-1 1 0,0 0 0,1-1 0,-1 1-1,1 1 1,-6 0 0,7-1-2,1 0-1,-1 1 0,0 0 1,1-1-1,-1 1 0,1 0 0,-1 0 1,1-1-1,-1 1 0,1 0 1,0 1-1,0-1 0,-1 0 1,1 0-1,0 0 0,0 1 0,0-1 1,-1 3-1,-1 2 30,0 1 0,0 0 0,1 0 1,0 0-1,1 0 0,-1 0 0,1 0 0,1 0 0,-1 10 0,2 8 89,5 33 0,-1-28 35,2 0 0,0 0 0,18 42 0,44 82 620,-2-6-38,-59-126-627,7 25-1,-13-38-91,0 0 0,-1 0 1,0 1-1,0-1 0,-2 16 0,1-22-22,0-1 0,0 1 0,-1-1 0,1 1-1,-1-1 1,0 1 0,0-1 0,0 0-1,0 1 1,0-1 0,0 0 0,0 0 0,-1 0-1,1 0 1,-1 0 0,0 0 0,1 0-1,-1-1 1,0 1 0,0 0 0,0-1 0,0 0-1,-1 1 1,1-1 0,0 0 0,-1 0 0,1 0-1,0 0 1,-1-1 0,1 1 0,-1-1-1,-3 1 1,-1-1 7,1 0 0,0-1 0,0 1 0,0-1 0,-1 0 0,1-1 0,0 0 0,0 0 0,1 0-1,-1 0 1,0-1 0,1 0 0,0 0 0,-1-1 0,1 1 0,1-1 0,-1 0 0,0-1 0,1 1 0,-6-9 0,6 9-64,1 0 0,0 0 1,0-1-1,0 1 0,1-1 0,0 0 1,0 0-1,0 0 0,0 0 1,1 0-1,0-1 0,0 1 1,0 0-1,1 0 0,-1-1 0,2 1 1,-1-1-1,0 1 0,1 0 1,0 0-1,0-1 0,0 1 0,1 0 1,3-8-1,1 4 45,0-1-1,0 2 1,1-1 0,0 1 0,0 0-1,10-8 1,31-24 299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3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1018 167 7602,'12'-24'3928,"-9"16"-3626,0 0 0,-1 0 1,1 0-1,0-9 0,-3 16-200,0-1 0,0 1-1,0-1 1,0 1 0,0-1-1,0 1 1,0-1 0,0 1-1,-1-1 1,1 1-1,-1-1 1,1 1 0,-1-1-1,0 1 1,1-1 0,-1 1-1,0 0 1,0 0 0,-1-2-1,-2 0 173,1 0 0,0 1 0,0-1 0,-1 1-1,-4-2 1,4 2-95,-9-5 169,0 1 0,-1 1 1,1 0-1,-1 1 1,-25-5-1,8 5-92,-50-1 1,45 6-159,0 1-1,0 2 1,0 1 0,-62 19-1,55-11-24,0 3 0,1 2 0,-54 31 0,59-27-51,2 3 0,0 1-1,1 2 1,2 1 0,-38 43 0,59-60-31,0 1 0,1 0 1,1 1-1,-10 18 0,16-25 1,0 1-1,0-1 1,1 0-1,0 1 0,0 0 1,1-1-1,0 1 0,0 0 1,1 0-1,0 0 1,1 8-1,0-3 4,2-1 0,-1 1-1,2 0 1,-1-1 0,2 1 0,0-1-1,0 0 1,1-1 0,13 20 0,-7-16 0,-1-1 1,2 0 0,0-1-1,0-1 1,1 0 0,23 15-1,-6-8-8,0-1-1,2-2 0,0-1 0,54 17 0,144 25-12,-146-38 19,8 3 1,147 31 1,1-18 16,-204-33 1,1-1 0,-1-2 0,0-1 0,0-2 0,63-15 0,-77 12 19,0 0 0,0-2-1,-1 0 1,1-1 0,-2-2 0,0 0 0,0-1 0,-2-1 0,32-28 0,-43 34 16,-1 1-1,1-1 1,-1-1-1,0 1 1,-1-1-1,0 0 1,-1-1-1,0 0 1,0 1-1,-1-2 1,0 1-1,-1 0 1,0-1-1,-1 1 1,2-13-1,-3 5 52,0 1-1,-1-1 1,0 0-1,-2 1 1,0-1-1,-7-24 0,8 36-80,-6-24 30,-1 0-1,-1 1 1,-20-41 0,19 48-16,-2 2 0,0 0-1,-2 0 1,0 1 0,-19-20 0,15 21 10,0 1 0,0 1 0,-2 1 0,0 0 1,-1 1-1,0 2 0,-1 0 0,0 1 0,-1 1 0,-25-7 0,10 7-238,0 1-1,-1 3 1,0 1-1,0 1 0,0 3 1,0 1-1,-59 8 1,36 2-298,44-6 384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4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 4593,'-5'-3'1340,"4"2"-641,0 0-1,0 0 1,-1 0 0,1 0-1,0 1 1,-1-1 0,1 1 0,-1-1-1,1 1 1,-3-1 0,4 4 1,1 2-549,0 1 0,1 0 0,-1-1 0,1 0 0,1 1 0,-1-1 0,4 5 0,7 15 56,51 110 903,-54-110-912,1 1 1,1-1-1,1-1 1,1 0-1,1-1 1,1-1-1,22 23 1,84 66 245,7-12-278,86 76-63,-55-3 88,16 15 67,131 52-55,-241-192-180,32 29 17,-78-59-26,-1 2 0,27 32 0,-23-19 14,-1 0 1,25 53 0,25 76 82,-35-75-44,1-4 22,-6-15 163,35 108 0,-57-143-82,1 0 0,2-1-1,1 0 1,1-1 0,2-1 0,1 0-1,1-2 1,1 0 0,30 31 0,-22-31-95,-6-6 0,17 23 0,-38-44-84,-1 1-1,0-1 1,0 0-1,1 1 0,-1-1 1,0 1-1,1-1 1,-1 0-1,0 1 1,1-1-1,-1 0 0,1 1 1,-1-1-1,1 0 1,-1 1-1,1-1 1,-1 0-1,0 0 1,1 0-1,-1 0 0,1 0 1,0 1-1,0-1 1,-1-1-38,1 1 0,-1 0 0,0-1 0,1 1 1,-1-1-1,0 1 0,1-1 0,-1 1 0,0-1 0,0 1 0,0-1 1,1 1-1,-1-1 0,0 1 0,0-1 0,0 1 0,0-1 0,0 1 0,0-1 1,0 1-1,0-2 0,1-15-467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5185,'-5'-1'1238,"2"1"6305,10 3-3512,-6-2-3949,2 0 25,1 0 1,-1 1-1,0 0 0,0-1 0,5 5 1,87 66 804,91 76-207,-152-116-588,-1 1 1,-2 2-1,31 44 1,53 110 224,-15 8-134,19 35-29,-62-134-99,179 309-6,-64-60 93,-36-68 48,-107-229-192,3-1-1,1-2 0,44 49 1,-75-94-21,53 69 29,-49-61 15,0 0 0,0 0-1,-1 1 1,0 0 0,4 18 0,7 54 635,-6-20-55,-8-54-501,0 1 1,-1 0-1,0 11 1,-1-19-146,0 0 0,0 0 0,0 0 0,0 1 0,0-1 0,-1 0 0,1 0 0,-1 0 0,0 0 0,1 0 0,-1 0 0,0 0 0,0 0 0,0 0 0,0 0 0,-1-1 0,1 1 0,0 0 0,-1-1 0,-2 3 0,4-4-38,0 0 0,0 0 0,-1 0 0,1 1 0,0-1 0,0 0-1,0 0 1,-1 0 0,1 0 0,0 0 0,0 0 0,0 0 0,-1 0 0,1 0-1,0 0 1,0 0 0,0 0 0,-1 0 0,1 0 0,0 0 0,0 0 0,0 0-1,-1 0 1,1 0 0,0 0 0,0 0 0,0 0 0,0 0 0,-1 0-1,1 0 1,0 0 0,0-1 0,0 1 0,0 0 0,-1 0 0,1 0 0,0 0-1,0 0 1,0-1 0,0 1 0,0 0 0,0 0 0,-1 0 0,1 0-1,0-1 1,0 1 0,0 0 0,0 0 0,0 0 0,0-1 0,0 1 0,0 0-1,0 0 1,0 0 0,0-1 0,0 1 0,0-12-1562,4-6 359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5537,'0'0'42,"1"-14"4773,1 8-3451,-2 6-1325,0 0 0,0 0 0,0 0 0,0 0 0,0 0 0,0 0 0,1 0 0,-1 0 0,0 0 0,0 0 0,0 0-1,0 0 1,0 0 0,0-1 0,0 1 0,0 0 0,1 0 0,-1 0 0,0 0 0,0 0 0,0 0 0,0 1 0,0-1 0,0 0 0,0 0 0,0 0 0,1 0 0,-1 0 0,0 0 0,0 0 0,0 0 0,0 0 0,0 0 0,0 0 0,0 0 0,0 0 0,0 0 0,0 0 0,0 0 0,1 1 0,-1-1 0,-1 16 3558,-4 146-1385,7-102-1625,11 69 1,1 0-16,9 284 167,-20-346-548,2 0-1,3 0 1,3-1 0,3 0 0,23 66-1,118 246 132,-124-308-265,52 84 1,-71-134-88,2 0 0,0-1 1,1 0-1,1-1 0,1-1 1,0-1-1,1 0 0,28 17 1,-34-25-457,1-1 1,0-1-1,0 0 1,1-1-1,0 0 1,17 3 0,10 0-445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6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3377,'0'-4'1258,"-1"1"5508,3 7-1628,2 2-6208,2 7 1796,2-1 0,12 18 0,-5-10-181,-11-14-215,0 1 1,0 0-1,-1-1 0,5 15 1,-2-6 101,3 8-143,-1 0 0,0 1 0,-2 0 0,-1 1-1,0-1 1,0 35 0,-18 194 174,2-99-140,8-102-215,-4 112 211,14 1-93,4-17-119,-8-103-83,26 165 51,-22-174-60,1 32 37,1 75-1,3 39 53,24 108 170,1-67-40,15-3-127,9-3-66,-59-210-211,-1 1-1,1-1 0,-1 0 0,0 14 1,-3-14-1421,2-7 1544,0 0-1,0 0 1,0 0-1,0 1 1,0-1-1,0 0 1,0 0-1,0 0 1,-1 0-1,1 0 0,0 0 1,0 0-1,0 0 1,0 0-1,0 0 1,0 0-1,0 0 1,0 0-1,0 0 1,-1 0-1,1 0 1,0 0-1,0 0 1,0 0-1,0 0 1,0 0-1,0 0 1,0 0-1,-1 0 1,1 0-1,0 0 1,0 0-1,0 0 1,0 0-1,0 0 1,0 0-1,0 0 1,0 0-1,0 0 1,0 0-1,-1-1 0,1 1 1,0 0-1,0 0 1,0 0-1,0 0 1,0 0-1,0 0 1,0 0-1,0 0 1,0 0-1,0-1 1,0 1-1,0 0 1,0 0-1,-4-12-1424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9826,'7'10'3905,"-2"9"-3828,-3-12 311,7 42 690,-6-28-365,9 27 0,2-8-11,2 0 1,26 49 0,52 72 299,-43-75-613,1 1-143,153 251 420,-11-93 21,-86-117-158,-59-66-252,68 86 673,-93-113-1259,-1 1-1,25 53 0,-42-75-102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8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30 7458,'6'-29'3768,"-6"41"-239,-3 14-2545,-4 7-39,-6 21 231,-1 11-40,2 11-152,5 1-64,7 0-239,9-9-121,12-12-296,7-7-136,15-24-128,1-8-184,4-18-520,0-11-345,-4-16-1439,-3-4 1568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6:17:18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 13075,'-2'19'4889,"8"-7"-3385,4-3-840,28-2-160,7-7-23,24-8-201,8-7-48,8-6 0,-1 6-304,-8 6 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110 372 8570,'-1'0'213,"-11"-4"803,0-1 1,0 1-1,0-2 0,-13-8 0,22 13-886,1-1 1,-1 0-1,1 0 1,0 0-1,-1 0 1,1 0-1,0 0 1,0-1-1,1 1 1,-1-1-1,0 1 1,1-1-1,-1 0 1,1 1-1,0-1 1,0 0-1,0 0 1,1 0-1,-1 0 1,0 0-1,1 0 1,0 0-1,0-6 1,1 3-48,0 0 0,1 1 0,0-1 0,-1 1 0,2-1 0,-1 1 0,1 0 0,0 0 0,0 0 0,0 0 0,1 0 0,-1 1 0,1-1 0,5-3 1,1-1-23,1 0 1,-1 1 0,2 1 0,-1-1-1,14-5 1,13-3 65,-1 1 1,2 2-1,43-8 0,-33 10-23,61-4 0,-55 9-66,458-35 150,-62 44-106,-3 39-19,-336-23-47,75 11 22,-114-19 45,68 8 344,-105-16-207,-36-2-211,0-1 0,0 0 0,-1 1-1,1-1 1,0 0 0,0 1 0,0-1-1,-1 0 1,1 0 0,0 1 0,0-1 0,-1 0-1,1 0 1,0 1 0,-1-1 0,1 0-1,0 0 1,-1 0 0,1 0 0,-1 1-1,-5-1-85,1 0 0,-1 0 0,1-1 0,-1 1 0,0-1 0,-9-3 0,7 2-421,-17-5-982,-2 2 581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8442,'7'0'285,"1"-1"0,-1 2 0,1-1 1,-1 1-1,1 0 0,-1 0 0,1 1 1,-1 0-1,0 0 0,0 0 0,0 1 0,0 1 1,0-1-1,-1 1 0,1 0 0,6 6 1,5 5-8,-1 1 1,0 1 0,27 34 0,-30-33 3,0-1 1,-2 2-1,0 0 1,15 33-1,-25-48-192,-1-1-1,0 1 1,1 0-1,-2 0 1,1 0-1,0 0 1,-1 0-1,0 0 1,0 0-1,0 0 1,0 0-1,-1 0 1,1 0-1,-1 0 1,0 0-1,0 0 1,-1-1 0,1 1-1,-1 0 1,0-1-1,0 1 1,-4 6-1,-12 15 784,-38 40-1,-28 18 272,82-81-1120,-12 11 38,0 0 1,-1-1 0,-1-1-1,0 0 1,-22 11 0,12-10-475,3-1 182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3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163 274 5049,'-32'46'2670,"31"-44"-2034,0-1-1,0 1 1,0 0-1,0-1 1,0 1-1,0 0 1,1-1-1,-1 1 1,0 3 0,1-5 5587,4-4-5485,-3 4-724,0-1 1,-1 1-1,1-1 0,0 1 1,-1-1-1,1 1 0,-1-1 0,1 1 1,-1-1-1,1 1 0,-1-1 1,1 0-1,17-37 218,-9 21-190,-2 6-19,-1 0 0,-1 0 0,0-1 0,0 0 1,-1 0-1,5-24 0,-8 26-8,-1 0 1,1 0-1,-1 0 1,-3-15-1,2 20-6,0 0-1,0 1 1,0-1-1,-1 0 1,1 1-1,-1 0 1,-1-1-1,1 1 1,0 0-1,-7-7 1,5 6 2,-1 1 1,0-1 0,0 1-1,0 1 1,0-1-1,-1 1 1,0 0 0,0 0-1,-8-3 1,9 4-6,0 1-1,1 0 1,-1 0 0,0 0 0,0 0-1,0 1 1,0 0 0,0 0-1,0 0 1,0 0 0,1 1 0,-9 2-1,10-2-2,1 0 0,0 0 0,0 0-1,0 0 1,0 0 0,-1 0 0,2 1-1,-1-1 1,0 1 0,0 0 0,0-1-1,1 1 1,-1 0 0,1 0-1,-2 2 1,1 0 4,1 0 0,-1-1 0,1 1 0,-1 0 0,1 0 0,1 0 0,-1 0 0,0 5 0,1 4 14,0-1 1,1 1 0,0-1-1,6 21 1,-1-11-6,0-1 0,2-1 0,0 1-1,2-1 1,16 26 0,70 88 93,1 2 213,-89-123-276,12 19 203,22 50 1,-41-80-198,0 0 0,0 1 0,0 0 0,-1-1 0,1 1 0,-1-1 0,1 6 1,-2-7-10,1 0 0,0 0 1,0 0-1,0 0 1,-1 1-1,1-1 1,0 0-1,-1 0 1,1 0-1,-1 0 1,1 0-1,-1 0 1,-1 2-1,0-2 25,0 1 0,0 0-1,0-1 1,-1 1 0,1-1-1,0 0 1,-1 0 0,1 0-1,-1 0 1,1 0 0,-1-1-1,1 1 1,-1-1 0,-4 1-1,-6 0 17,-1-1 0,1 0 0,0-1-1,0 0 1,-20-5 0,23 4-276,0-1 0,0 0 1,1-1-1,-1 0 0,1 0 1,0-1-1,-13-9 1,18 12-42,1-2 0,-1 1 1,1 0-1,0-1 1,0 1-1,0-1 1,-3-6-1,1 1-162,1 1-1,-3-12 1,7 19 380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7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9722,'17'3'4281,"-11"-2"-2057,0-1-1175,2 1-121,-6-1-576,6-2-784,8 0-3545,-2 2 2825</inkml:trace>
  <inkml:trace contextRef="#ctx0" brushRef="#br0" timeOffset="1">198 14 9434,'8'-2'3921,"2"1"-2337,-14 0-111,1 1-393,4 0-784,-1 0-4137,0 0 2833</inkml:trace>
  <inkml:trace contextRef="#ctx0" brushRef="#br0" timeOffset="2">358 2 9410,'-5'-2'4033,"5"2"-1745,0 4-455,0-4-361,-2 0-296,1 0-3512,0 0 1752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11450,'-16'19'7235,"12"-14"-6789,1 1 0,-1 0 1,2 0-1,-1 0 0,1 0 0,-3 10 1,2-8-283,1 1 1,1 0 0,0 0 0,0 1-1,0-1 1,1 0 0,1 0 0,2 15 0,-2-19-151,0-1 0,0 1 0,1-1 0,-1 1 0,1-1 0,0 1 1,1-1-1,-1 0 0,1 0 0,0 0 0,0 0 0,0-1 1,0 1-1,0-1 0,1 0 0,0 0 0,7 5 0,-7-6-11,-1 0 0,1-1-1,0 1 1,0-1 0,-1 1 0,1-1-1,0-1 1,0 1 0,0 0-1,0-1 1,1 0 0,-1 0-1,0 0 1,0 0 0,0-1-1,4-1 1,-6 2 0,1-1 0,-1 0-1,1 0 1,-1-1 0,1 1-1,-1 0 1,0-1 0,0 1-1,0-1 1,0 0 0,0 0 0,0 0-1,0 0 1,0 0 0,-1 0-1,1 0 1,-1 0 0,0-1-1,1 1 1,-1-1 0,0 1 0,0-1-1,-1 1 1,2-6 0,-2 2 12,1-1 1,-1 1-1,-1 0 1,1 0-1,-1-1 1,0 1-1,-1 0 1,1 0-1,-1 0 1,0 0-1,-1 0 1,1 0-1,-1 1 1,-4-7-1,0 2 22,1 0-1,-2 1 0,1 0 1,-2 0-1,1 0 0,-16-11 0,19 17-42,0-1 0,0 1 0,-1 1 0,0-1 0,1 1 0,-1 0 0,0 0 0,0 0 0,0 1 0,0 0 0,-8 0 0,13 0-106,-1 1 0,0 0 0,0 0 0,0 1 0,0-1 0,0 0-1,0 0 1,1 1 0,-1 0 0,0-1 0,0 1 0,1 0 0,-1 0 0,0-1 0,1 1-1,-1 1 1,0-1 0,1 0 0,0 0 0,-1 0 0,1 1 0,0-1 0,0 1-1,-1-1 1,1 1 0,0 0 0,1-1 0,-1 1 0,0 0 0,0 0 0,1-1-1,-1 1 1,1 0 0,0 0 0,-1 0 0,1 0 0,0 0 0,0-1 0,0 5 0,5 26-1314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13459,'7'8'5289,"-14"7"-3049,-5 9-1319,-1 26-121,0 10-136,7 18-352,6 5-96,12-3-120,7-7-32,8-25-64,5-10-16,6-23 16,-3-10-168,-10-15-1064,-8-16-865,-19-7 1209</inkml:trace>
  <inkml:trace contextRef="#ctx0" brushRef="#br0" timeOffset="1">11 266 13067,'-11'-8'4913,"14"8"-2849,6 2-951,10 1-97,5-3 152,12-1-504,5-3-248,13-4-64,6 6-352,4-3 40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231 238 7186,'2'-1'552,"-1"-1"-1,1 1 1,0 0 0,-1 0 0,0-1 0,1 1 0,-1-1 0,0 0 0,1 1 0,-1-1 0,0 0 0,0 0 0,-1 1 0,2-3 0,-1-1 29,0 1-1,0-1 1,0 1-1,0-1 1,-1 1-1,0-6 1,0 0-78,-1 1 0,0-1-1,-1 1 1,0-1 0,-6-14 0,5 16-365,-1 1-1,0-1 1,0 0 0,0 1-1,-1 0 1,0 0 0,-1 1-1,0-1 1,0 1-1,-9-7 1,13 11-110,-1 0 0,0 0 1,-1 0-1,1 0 0,0 0 0,0 1 0,-1 0 1,1-1-1,-1 1 0,1 0 0,-1 1 0,1-1 1,-1 1-1,0-1 0,1 1 0,-1 0 0,0 1 1,1-1-1,-1 0 0,0 1 0,1 0 0,-1 0 1,1 0-1,-1 0 0,1 1 0,-6 2 0,4 0-10,0 0-1,0 0 1,0 1-1,1-1 1,0 1-1,0 0 1,0 0-1,0 1 1,1-1-1,-1 1 1,1-1-1,-4 13 1,2-2 6,0-1 1,1 1 0,-4 32 0,7-31-4,0 0 1,2 35-1,0-45-17,0-1-1,0 0 0,0 1 0,1-1 0,0 0 1,0 0-1,1 0 0,0 0 0,0 0 0,0-1 1,5 7-1,-6-9-4,0-1 1,0 0-1,1 0 1,-1 0-1,0-1 0,0 1 1,1-1-1,0 1 1,-1-1-1,1 0 1,-1 1-1,1-2 1,3 2-1,-1-1-1,0 0 0,-1-1-1,1 0 1,0 0 0,0 0 0,-1 0 0,8-2 0,4-2-5,0-1 1,-1-1-1,25-12 1,-31 14 6,2-2 16,1 1 1,0 0-1,1 1 0,15-4 0,-28 8-8,1 0-1,-1 0 0,1 0 0,0 0 0,-1 0 0,1 0 0,-1 0 0,1 0 0,-1 0 0,1 0 0,0 0 1,-1 1-1,1-1 0,-1 0 0,1 0 0,-1 1 0,1-1 0,-1 0 0,1 1 0,-1-1 0,1 0 1,-1 1-1,1-1 0,-1 1 0,0-1 0,1 1 0,-1 0 0,5 15 304,-3-8-174,-2-8-137,14 38 666,-13-35-754,0-1-1,0 1 0,0-1 1,1 0-1,-1 1 0,1-1 1,-1 0-1,1 0 0,0 0 1,0 0-1,0-1 0,4 4 0,-6-5 9,1 0 0,-1 0-1,0 0 1,1 0 0,-1 0-1,0 0 1,1 0 0,-1 0-1,0 0 1,1 0 0,-1 0-1,0 0 1,1 0 0,-1 0-1,1 0 1,-1 0-1,0 0 1,0 0 0,1-1-1,8-7-892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13819,'9'11'5329,"-3"7"-3441,-5 3-367,-8 7-137,-7 0-400,-5-1-728,-2-2-520,2-10 1953,9-14-1361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220 155 9618,'2'-1'350,"0"-1"514,0 1-1,0-1 0,-1 1 1,1-1-1,0 0 1,2-3-1,-3 3-630,-1 1 1,1 0-1,-1 0 0,0-1 0,1 1 1,-1 0-1,0-1 0,0 1 0,0 0 1,0-1-1,0 1 0,0 0 0,0-1 1,-1 1-1,1-2 0,-2-5 444,-1-4 116,1 0-1,-9-20 1,10 28-730,-1 1 1,1 0 0,-1 0-1,0 1 1,0-1-1,0 0 1,0 0 0,0 1-1,-1-1 1,1 1 0,-1 0-1,1 0 1,-1 0 0,0 0-1,-3-1 1,2 1-37,-1 0-1,1 1 1,-1 0-1,0 0 1,1 0 0,-1 0-1,0 1 1,0 0-1,1 0 1,-1 0-1,0 0 1,0 1-1,1 0 1,-1 0 0,1 0-1,-1 1 1,1-1-1,-1 1 1,-5 3-1,4-1-19,0 0 0,0 0 0,1 0 0,-1 0 0,1 1-1,0 0 1,0 0 0,1 0 0,0 1 0,0-1 0,0 1-1,-5 11 1,6-9 0,0-1 0,0 1 0,1-1 0,1 1 0,-1 0 0,1 0 0,0 0 0,1 0 0,0 0 1,0-1-1,2 11 0,-1-14-6,0 1 0,0-1 0,0 0 0,0 0 0,1 0 0,0 0 1,-1-1-1,1 1 0,1 0 0,-1-1 0,1 1 0,-1-1 0,1 0 1,0 0-1,0 0 0,0 0 0,0 0 0,1-1 0,-1 0 0,1 1 1,0-1-1,6 2 0,-5-2-2,1 0 0,-1-1-1,1 0 1,-1 0 0,1 0 0,0 0 0,-1-1 0,1 0-1,0-1 1,-1 1 0,1-1 0,0 0 0,-1 0 0,1-1-1,-1 1 1,0-1 0,1-1 0,-1 1 0,0-1 0,8-5-1,1-3 2,-1 0-1,-1 0 1,0-1-1,-1 0 0,17-24 1,-24 30 3,11-13 12,-14 18-12,0 0 0,-1 0 1,1 0-1,1 0 1,-1 0-1,0 1 1,0-1-1,0 0 1,0 0-1,0 1 1,1-1-1,1 0 1,-2 2-1,0-1 1,-1 1 0,1-1 0,0 1-1,-1-1 1,1 1 0,-1 0 0,1-1 0,-1 1-1,0 0 1,1-1 0,-1 1 0,0 0-1,1 0 1,-1 0 0,0-1 0,1 3 0,2 21 134,-2-5-19,1-9-46,6 37 243,-7-43-292,0 0 0,1 0 0,-1 1 0,1-1 0,0 0 0,0 0 0,0-1 0,4 5 0,-5-6-59,0-1 0,0 0-1,1 0 1,-1 0-1,0 0 1,1 0 0,-1 0-1,0 0 1,1 0-1,-1 0 1,1-1-1,0 1 1,-1-1 0,1 1-1,-1-1 1,1 0-1,0 1 1,0-1 0,-1 0-1,1 0 1,3-1-1,-1 1-271,0-1-1,0-1 0,1 1 1,-1-1-1,0 1 0,0-1 0,4-3 1,17-10-753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10762,'1'1'410,"0"0"0,-1 0 0,1 0 0,0 0 0,-1 0 0,1 0 0,-1 0 0,0 0 0,1 0 0,-1 0 0,0 0 0,1 0 0,-1 0 0,0 0 0,0 0 0,0 0 0,0 0 0,0 2 0,-8 19 2493,4-12-2765,-19 67 1543,20-64-1499,-1 0-113,1 0 0,0 1 0,2-1 0,-1 1 0,2-1 0,-1 1 0,2-1 0,0 1 1,1-1-1,0 1 0,1-1 0,0 0 0,1 0 0,1 0 0,0 0 0,0-1 0,2 0 0,-1 0 0,2 0 1,11 14-1,-15-22-67,-1 1 1,2-1-1,-1 0 1,0 0-1,1 0 1,0 0-1,0-1 1,0 0 0,0 0-1,10 4 1,-11-6-4,0 0 0,0 0 1,0-1-1,1 1 0,-1-1 1,0 0-1,0 0 0,0 0 1,1 0-1,-1-1 0,0 0 1,0 0-1,0 0 0,0 0 1,7-4-1,-2 1-4,0-2-1,-1 1 1,0-1-1,0 0 1,0-1-1,-1 1 1,0-2 0,0 1-1,-1-1 1,0 0-1,0 0 1,-1-1-1,7-13 1,-10 18-17,0 0 1,0-1-1,-1 1 0,1-1 1,-1 1-1,0-1 0,0 0 1,-1 1-1,1-1 0,-1 0 1,-1-7-1,-1 3-236,0 0-1,0 1 1,-1 0 0,-1-1 0,0 1 0,0 1-1,-5-9 1,-2-1-72,-1 0 0,-1 1 0,-19-20 0,24 27 197,-2 0 1,0 1-1,0 0 0,0 0 0,-1 1 0,-21-11 0,28 17 101,0 0-1,1 0 1,-1 0-1,0 0 1,0 1-1,0-1 0,0 1 1,0 0-1,0 0 1,0 0-1,1 1 1,-1-1-1,0 1 0,-6 2 1,3 0-36,-1 0 1,1 1-1,0 0 1,1 0-1,-12 8 1,14-9-106,0 1-1,0-1 1,0 1 0,0 0 0,1 0 0,-1 0 0,1 0 0,0 1-1,0-1 1,0 1 0,1 0 0,0-1 0,0 1 0,0 1-1,0-1 1,1 0 0,0 0 0,-1 9 0,2-13 112,0 0-1,0 0 1,0 0 0,-1-1 0,1 1-1,0 0 1,0 0 0,0 0 0,1 0 0,-1 0-1,0 0 1,0-1 0,0 1 0,1 0-1,-1 0 1,0 0 0,1-1 0,-1 1-1,1 0 1,-1 0 0,1-1 0,0 2 0,0-2 42,-1 0 1,1 0-1,0 0 1,0 1-1,0-1 1,-1 0 0,1 0-1,0 0 1,0-1-1,0 1 1,-1 0-1,1 0 1,0 0 0,0 0-1,-1-1 1,1 1-1,0 0 1,-1-1-1,1 1 1,0-1-1,0 0 1,8-4-13,-5 2 36,0 1-1,0 0 1,0 0 0,0 0-1,0 0 1,1 1-1,-1-1 1,6 0 0,2 0 301,0 0 1,18-7 0,-9 3 745,1 1 0,-1 1 0,1 1 0,29 0 0,10-2 389,16-9-1627,-61 11-130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2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9202,'-17'9'4729,"17"-1"-544,-3 9-2993,-3 2-72,7 17-167,-1 3-129,11 10-288,-6 1-120,2 6-144,6 1-56,-5-6-96,8-4-56,1-22-240,-6-8-456,1-18-4465,6-11 3633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4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14723,'0'6'1835,"0"0"0,1 0 0,1 5 0,11 28-762,-4-12-244,32 137 239,-15-51-845,14 47-115,-39-156-105,-1-3-3,1-1 0,-1 1 1,0 0-1,0-1 0,0 1 1,0 0-1,1 0 0,-1 0 0,0-1 1,0 1-1,-1 0 0,1 0 0,0 1 1,-2-3-21,0-1 9,0-1 1,0 1-1,0-1 0,0 1 1,1-1-1,0 1 1,-1-1-1,1 0 1,0 0-1,0 1 0,1-1 1,-1 0-1,0-3 1,0-1-10,0-1 1,1 1-1,0 0 1,1-13-1,0 14 14,0 0 0,0 1 0,1-1 0,0 0 0,0 0 0,0 1 0,0-1-1,5-6 1,-4 8 4,-1 1 0,1 0 0,0 0 0,0 0 0,0 0 0,0 0 0,0 1 0,1-1 0,-1 1 0,1 0 0,0 0-1,0 0 1,5-1 0,-3 1 13,-1 1-1,1 0 1,0 0-1,-1 1 1,1-1-1,0 1 1,0 1-1,0-1 1,10 3-1,2 1 80,30 12 1,-37-13-41,-1 1 0,0 0 1,0 1-1,-1 0 0,1 1 1,-1 0-1,10 8 0,-18-12-16,1 0 0,0 0-1,-1 0 1,1 1-1,-1-1 1,0 0-1,0 0 1,0 1-1,0-1 1,0 1-1,0-1 1,-1 1-1,1-1 1,-1 1 0,0-1-1,0 1 1,0-1-1,0 1 1,0-1-1,0 1 1,-2 3-1,1 0 59,-1 0 0,0-1 0,0 1 0,-1-1 0,1 1 0,-1-1 0,-5 7 0,1-3-17,0-1 0,0 1 0,-1-1 0,0-1 0,-1 1-1,0-1 1,-10 6 0,14-10-299,0 0 0,0 0 0,0-1 1,0 0-1,-1 0 0,1 0 0,-1-1 0,1 1 0,-1-1 0,0-1 0,1 1 0,-1-1 1,0 0-1,0 0 0,-9-2 0,-13-7-1019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1541 63 6281,'1'-2'952,"-1"0"-1,0 0 0,1 0 1,-1 0-1,1 0 1,0 0-1,1-3 0,-1 3-620,0 1 0,0-1 0,-1 1 0,1-1 0,-1 1 0,1-1 0,-1 0 0,0 1 0,1-1 0,-1-1 0,0 2-253,-1 0 1,1 0-1,0 0 1,-1 0-1,1 0 1,-1 1-1,1-1 1,-1 0 0,1 1-1,-1-1 1,0 0-1,1 1 1,-1-1-1,0 0 1,1 1-1,-1-1 1,0 1-1,0-1 1,1 1 0,-1 0-1,0-1 1,0 1-1,0 0 1,0 0-1,-1-1 1,-7-1-13,0 0 1,0 0-1,0 1 1,0 0 0,0 1-1,-1 0 1,1 0-1,-18 3 1,21-2-38,-13 2 72,-38 11-1,19-4-13,-300 57 840,44-10-6,290-56-912,-262 61 432,197-42-365,-117 49 1,173-62-64,-1 0 0,2 0 0,-1 2-1,1-1 1,0 2 0,-20 20 0,24-23-168,0 1-292,0 0 1,1 0 0,-11 16-1,18-23 232,0 0-1492,8-2 478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36 4281,'0'-2'444,"0"0"1,0 0-1,0 1 1,0-1-1,-1 0 1,1 0-1,0 0 0,-1 1 1,1-1-1,-1 0 1,0 0-1,0 1 1,-2-4-1,3 4-278,-1 1 0,0-1 0,0 0-1,0 0 1,0 1 0,0-1 0,-1 1 0,1-1 0,0 1-1,0 0 1,0-1 0,0 1 0,0 0 0,-1 0 0,1-1-1,0 1 1,0 0 0,0 0 0,-1 0 0,1 1 0,0-1-1,0 0 1,-2 1 0,-4 1 45,1 0-1,0 0 1,0 1 0,0 0 0,1 0-1,-1 0 1,0 1 0,-8 7-1,-39 41 245,36-35-313,-99 89 204,-16 16 77,127-116-367,0 0 0,0 0 0,0 1-1,1-1 1,0 1 0,1 0 0,-1 0 0,-3 12 0,6-15-11,0 0 0,0 0 0,1 0 0,-1 0 0,1 0 0,0 0 0,0 0 0,1 0 0,-1 0 0,1 0 0,0 0 1,0 0-1,0-1 0,0 1 0,1 0 0,-1 0 0,1-1 0,2 5 0,2-1 56,0 0 1,-1 0-1,2-1 0,-1 0 1,1 0-1,0 0 0,1-1 1,14 9-1,7 1 176,33 12-1,-61-27-270,42 15 191,0-1 0,1-3 0,0-2 1,76 6-1,-117-14-391,-2-1 60,0 0 0,-1 0 0,1 0 0,-1 1 0,1-1 0,0 0 0,-1 0 0,1 0 0,-1 0 0,1-1-1,0 1 1,-1 0 0,1 0 0,0-1 0,0-1-674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10 7482,'-10'-4'3976,"8"2"121,-2 1-2656,2 0 79,1-1 8,0 2-279,-2 0-625,-12 8-216,-9 0-368,-29 44-448,28-38-184,1-5 288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181 343 9882,'0'0'99,"0"0"0,0 0 0,-1 1 0,1-1 0,0 0 0,0 0 0,0 0 0,0 0 0,0 0 0,0 0 0,0 0 0,0 0 0,0 0 0,0 0 0,0 0 0,0 0 0,0 0 0,0 0 0,-1 1 0,1-1 0,0 0 0,0 0 0,0 0 0,0 0 0,0 0 0,0 0 0,0 0 0,0 0 0,0 0 0,0 1 0,0-1 0,0 0 0,0 0 0,0 0 0,0 0 0,0 0 0,0 0 0,0 0 0,0 0 0,1 0 0,-1 1 0,0-1 0,0 0 0,0 0 0,0 0 0,0 0 0,0 0 0,0 0 0,0 0 0,0 0 0,0 0 0,0 0 0,0 0 0,0 0 0,1 0 0,-1 0 0,0 0 0,0 0 0,0 1 0,8-4 1924,12-9-845,-14 5-929,0 0 0,0 0 0,-1 0 0,0-1 0,6-11 0,-4 4-12,-1 0 0,6-18 1,-10 25-160,0 0 1,0 0 0,-1 0-1,0 0 1,0 0 0,-1 0-1,-1-12 1,0 14-45,0 1 0,0-1 0,-1 1 0,0 0 1,0-1-1,0 1 0,0 0 0,-1 0 0,0 1 0,0-1 0,-6-7 0,2 5-9,0 0-1,0 1 0,0 0 0,-1 0 0,1 0 1,-1 1-1,-1 1 0,1-1 0,-16-5 1,19 9-20,0-1 1,1 1 0,-1 0 0,0 0 0,0 0-1,0 1 1,0-1 0,0 1 0,0 0 0,1 1-1,-1-1 1,0 1 0,0 0 0,0 1 0,0-1-1,1 1 1,-1-1 0,1 2 0,-1-1 0,-6 5 0,7-4 5,0 0 0,0 1 0,0-1 0,1 1 0,0 0 0,-1 0 0,1 1 1,0-1-1,1 1 0,-1-1 0,-2 9 0,3-7 2,0 1-1,1-1 1,0 1-1,0 0 1,0-1-1,1 1 1,0 0-1,1 7 1,2 4 9,0 0 0,2 1 1,0-1-1,2-1 0,12 27 1,84 147 113,15-8 387,-70-110-23,-45-68-420,1 1 0,-1-1 0,0 1 0,0 0 0,0 0 0,2 11 0,-4-16-59,-1 0 0,0 0-1,0 0 1,0 0 0,0 0 0,0 0 0,0 0 0,0-1 0,-1 1 0,1 0 0,0 0 0,0 0 0,-1 0 0,1-1 0,0 1 0,-1 0 0,1 0 0,-1 0 0,1-1 0,-1 1 0,0 0 0,1-1 0,-1 1 0,0-1-1,1 1 1,-1 0 0,0-1 0,1 1 0,-1-1 0,-1 1 0,-1 0 37,-1 0-1,1 0 1,-1 0-1,1 0 1,-8 0-1,1-1-196,-1 0 0,1 0-1,-1-1 1,1 0-1,0-1 1,-1-1 0,1 1-1,0-1 1,0-1-1,-10-5 1,17 8-169,0-1-1,1 1 1,-1-1 0,0 0-1,-3-3 1,-35-32-2175,-6-10 996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9026,'-13'78'9804,"9"-59"-9119,1 0 0,0 0 0,1 1-1,2 21 1,0-36-623,0-1 0,1 1-1,0-1 1,0 0 0,1 1 0,-1-1-1,1 0 1,0 0 0,0 0 0,4 6-1,-5-8-48,1 1-1,0-1 0,1 0 0,-1 0 0,0 0 0,1 0 0,-1 0 0,1 0 1,0 0-1,-1-1 0,1 0 0,0 1 0,0-1 0,0 0 0,4 1 1,-1-2-8,1 1 0,-1-1 0,0 0 0,1 0 0,-1 0 0,0-1 0,0 0 1,0-1-1,0 1 0,0-1 0,0 0 0,0-1 0,0 1 0,0-1 0,5-4 0,-5 3 1,-1 1-1,1-2 0,-1 1 1,0 0-1,0-1 0,-1 0 1,1 0-1,-1-1 0,0 1 0,-1-1 1,1 0-1,-1 1 0,0-2 1,2-5-1,-4 9 1,0 0 0,-1 0-1,1 1 1,-1-1 0,0 0 0,0 0-1,0 0 1,0 0 0,0 0 0,-1 1-1,1-1 1,-1 0 0,0 0 0,0 1 0,-2-6-1,1 4 6,0 0 0,-1 0 1,0 1-1,0-1 0,0 0 0,0 1 0,0 0 0,-8-6 0,1 3 12,0 0 1,0 1-1,0 0 0,-1 0 1,1 1-1,-1 0 0,-12-2 1,16 5-7,-1-1 0,0 1 0,0 1 0,0 0 0,-11 1-1,15-1-23,0 1-1,-1 0 0,1 0 1,0 0-1,0 0 0,0 1 1,0-1-1,1 1 0,-1 0 0,0 0 1,-4 4-1,7-5-76,0-1-1,0 1 1,1 0-1,-1 0 1,0 0-1,0 0 1,1-1-1,-1 1 1,0 0 0,1 0-1,-1 2 1,1-3-9,0 1 0,0-1 0,0 1 1,0-1-1,0 1 0,0-1 0,0 1 1,0-1-1,0 1 0,0-1 1,0 1-1,1-1 0,-1 1 0,0-1 1,0 1-1,1-1 0,-1 0 0,0 1 1,1-1-1,-1 0 0,0 1 0,1-1 1,-1 0-1,0 1 0,1-1 1,-1 0-1,1 0 0,-1 1 0,1-1 1,15 7-1082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11763,'0'18'5049,"3"8"-2537,-6 21-1072,-5 10 1,3 14-505,5 7-344,8-13-376,11-2-72,9-18-112,-1-10-32,8-14-32,-2-12-96,-3-13-880,-4-12-913,-11-13 1177</inkml:trace>
  <inkml:trace contextRef="#ctx0" brushRef="#br0" timeOffset="1">41 216 10250,'-26'4'5177,"13"0"-1464,11-3-1897,2 2-239,8 1-601,4-3-280,12-1-312,8 0-128,9-6-88,7-2-456,11-4 240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11522,'3'4'779,"1"0"0,-1 0-1,0 0 1,0 1-1,-1-1 1,1 1-1,-1 0 1,2 5 0,10 44 6,-10-37-126,3 22 376,3 74 0,-7-60-666,12 90 334,-10-112-547,1-1-1,16 46 0,-15-61-85,-4-6 79,-8-14 79,3 3-187,0 0-1,1-1 0,-1 1 1,1 0-1,0-1 1,0 1-1,0-1 1,-1-4-1,-2-4 43,0 2-70,2 1 0,-1-1 0,1 0 0,1 0 0,-1 0-1,1 0 1,1 0 0,0 0 0,0 0 0,1 0 0,0 0 0,4-14 0,-4 20-14,-1 1 1,1 0-1,0-1 1,0 1 0,1 0-1,-1 0 1,0 0-1,1 0 1,-1 0-1,1 0 1,0 0-1,0 0 1,-1 0-1,5-1 1,-3 1 1,1 0 1,-1 0-1,1 0 1,0 1-1,-1 0 1,1 0-1,0 0 1,6-1-1,0 1 17,0 1 0,1 0 0,-1 1 0,0 0 0,0 0 0,16 5 0,-23-5 16,1 1 1,-1-1-1,1 1 0,-1 0 1,1 0-1,-1 0 0,0 1 1,0-1-1,0 1 1,0-1-1,-1 1 0,1 0 1,-1 0-1,1 0 0,-1 1 1,0-1-1,-1 1 0,1-1 1,2 6-1,-2-2 71,1 1 1,-1 0-1,0 0 0,-1 0 0,0 0 0,0 0 0,-1 0 0,-1 13 1,1-17-70,-1-1 0,1 1 0,-1-1 0,0 1 0,0-1 0,-1 1 0,1-1 0,-1 0 1,0 1-1,0-1 0,0 0 0,0 0 0,0 0 0,-3 2 0,1-2-9,1 1 1,-1-2-1,0 1 0,0 0 0,0-1 1,0 0-1,-1 0 0,1 0 1,-1 0-1,-7 1 0,1-1-108,1 0 0,-1-1 0,1 0 1,-1-1-1,1-1 0,-1 1 0,1-2 0,-13-2 0,21 3-112,0 1-1,0-1 1,0 0 0,0 0-1,0 0 1,-3-1-1,5 2 163,0-1 0,0 1 0,-1 0 0,1 0 0,0 0 0,0 0 0,0 0 0,0 0 0,0 0 0,0 0 0,-1 0 0,1 0 0,0 0 0,0-1 0,0 1 0,0 0 0,0 0 0,0 0 0,0 0 0,0 0 0,0 0 0,0-1 0,0 1 0,-1 0 0,1 0 0,0 0 0,0 0 0,0 0 0,0-1-1,0 1 1,0 0 0,0 0 0,0 0 0,0 0 0,0 0 0,0-1 0,1 1 0,-1 0 0,0 0 0,0 0 0,0 0 0,0 0 0,0 0 0,0-1 0,0 1 0,0 0 0,0 0 0,0 0 0,0 0 0,1 0 0,-1 0 0,0 0 0,0 0 0,0-1 0,0 1 0,16-3-1004</inkml:trace>
  <inkml:trace contextRef="#ctx0" brushRef="#br0" timeOffset="1">736 630 14227,'-1'11'5633,"-6"5"-3792,-5 0-217,-10 4-400,-1 1-480,-10-3-952,0 1-608,-2-12 496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311 171 7602,'11'50'3791,"-8"-42"-183,-2-11-1853,0-7 260,-2 1-1610,0 1 1,-1-1 0,0 1-1,0 0 1,-1-1-1,0 1 1,-1 0 0,0 1-1,0-1 1,-8-10-1,3 6-312,0 0 0,-2 0 0,1 1 0,-1 1-1,-14-11 1,18 16-60,0 0 0,0 0 0,-1 1 0,1 0 0,-1 0 0,-9-2 0,14 5-27,0 0 0,0 0 1,-1 1-1,1-1 0,0 1 0,-1 0 1,1 0-1,0 0 0,-1 0 0,1 0 1,0 1-1,-1 0 0,1 0 0,0 0 1,0 0-1,0 0 0,0 0 0,-5 4 0,2-1-1,2 0 0,-1 0 0,0 1 0,1 0 0,0-1 0,0 2 0,1-1-1,-4 6 1,-22 49 68,26-53-64,0-1 0,1 1 0,0 0 0,0-1 0,1 1 0,0 0 0,0 0 0,1 0 0,-1 0 1,1 0-1,1 0 0,0 0 0,0 0 0,0 0 0,1 0 0,4 12 0,-4-14-7,1 0 0,0 0 0,0 0 0,0-1 0,1 1 0,-1-1-1,1 0 1,6 6 0,-7-8-2,-1 0 1,1 0-1,0-1 0,0 1 0,0 0 0,0-1 0,0 0 1,0 0-1,0 0 0,0 0 0,0 0 0,0-1 1,1 1-1,-1-1 0,0 0 0,4 0 0,2-1 0,0-1 1,-1 0-1,1 0 0,-1-1 0,0 0 0,9-5 1,-7 2 2,-1 0 0,0-1 0,9-8 1,2-2 5,31-27 30,-49 42-36,0 0-1,0 1 1,0-1 0,0 1-1,0 0 1,1-1-1,2 0 1,-4 2-1,0 0-1,-1 0 1,1-1 0,0 1-1,-1 0 1,1 0 0,0 0-1,-1 0 1,1 0 0,0 0-1,-1 0 1,1 1 0,0-1-1,-1 0 1,1 0 0,0 0-1,-1 1 1,1-1 0,0 0-1,-1 1 1,1-1 0,-1 0-1,1 1 1,-1-1 0,1 1-1,-1-1 1,1 1 0,0 0-1,5 9 151,0 1-1,0 0 1,6 18-1,-7-15 46,1 0 0,10 14-1,-14-24-178,0 0 0,1-1 0,0 1 0,0-1 0,0 0 0,0 0 0,0 0 0,1 0 0,-1-1 0,1 1 1,7 3-1,-9-5-163,0-1 0,1 1 0,-1-1 0,0 1 0,1-1 0,-1 0 0,0 0 0,1 0 0,-1 0 0,0 0 0,1-1 0,-1 1 0,0-1 0,0 1 0,1-1 0,-1 0 0,0 0 0,0 0 0,0 0 0,0 0 0,0 0 0,0-1 0,2-1 0,17-16-1040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 9490,'-2'-1'360,"0"1"0,-1-1 0,1 1-1,0 0 1,-1 0 0,1 0 0,-1 0 0,1 0 0,0 1 0,-1-1-1,1 1 1,-1-1 0,1 1 0,0 0 0,0 0 0,0 0 0,-1 0-1,1 0 1,0 0 0,0 1 0,0-1 0,1 1 0,-3 2 0,-5 4 145,2 1 0,-1 0 0,1 1 0,1-1 0,0 1 1,-7 14-1,7-10-216,0 0 1,1 1-1,1-1 1,-5 24-1,7-19-69,0 0-1,0 0 1,4 39-1,-1-48-177,1-1 1,0 1-1,0 0 1,1-1-1,0 1 0,1-1 1,0 0-1,0 0 1,8 12-1,-9-16-38,1-1-1,-1 0 1,1 0 0,0 0 0,0-1 0,0 1-1,0-1 1,1 0 0,-1 0 0,1 0-1,0-1 1,0 1 0,0-1 0,0 0 0,0-1-1,0 1 1,0-1 0,1 0 0,-1 0-1,1-1 1,-1 0 0,0 0 0,1 0 0,-1 0-1,1-1 1,6-2 0,-2 1-3,0-1 1,0-1-1,-1 1 0,0-1 1,1-1-1,-1 0 1,-1 0-1,1-1 0,-1 0 1,0-1-1,0 1 0,-1-2 1,7-7-1,-8 7-6,0 0-1,0-1 1,-1 1 0,0-1-1,-1 0 1,0-1-1,0 1 1,-1-1 0,0 0-1,-1 1 1,0-1-1,0 0 1,-1-1 0,-1 1-1,0 0 1,0 0-1,-1 0 1,0 0 0,-1 0-1,-3-13 1,0 10-106,0 1 0,-1 1 0,0-1 0,-1 1 0,0 0 0,-1 1 0,0-1 1,-1 2-1,0-1 0,-1 1 0,-20-15 0,23 19-49,0 1 0,0 0 0,0 0 0,-1 1 1,1 0-1,-1 0 0,0 0 0,-11-1 0,14 3-67,1 1 0,-1 0 0,0 0 0,0 0 1,1 0-1,-1 1 0,0-1 0,1 1 0,-1 0 0,0 1 0,1-1 0,-1 1 1,1 0-1,0 0 0,-8 5 0,5-1-349,-14 13 0</inkml:trace>
  <inkml:trace contextRef="#ctx0" brushRef="#br0" timeOffset="1">68 197 10194,'4'4'4481,"6"5"-2144,6-3-329,4-2-496,7 0-423,6-3-641,0-1-168,-1 0-168,-3-5 88,-7-1-1008,-2 1-969,-7 0 1153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11434,'-3'12'4705,"-1"11"-2648,-4 9-425,2 10-319,-2 3-281,4-1-528,8 5-136,2-9-192,5-1-88,2-16-216,-4-12-392,5-12 2864,-1-7-1912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6:5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8914,'2'-1'644,"-1"0"-1,0-1 1,1 1 0,-1 0 0,1 0 0,-1 0-1,1 0 1,0 0 0,-1 0 0,4-1 0,-5 2-498,1 0 0,-1 0 0,1 0 0,-1 0 1,1 0-1,-1 0 0,1 0 0,-1 0 1,0 0-1,1 1 0,-1-1 0,1 0 1,-1 0-1,1 0 0,-1 0 0,0 1 0,1-1 1,-1 0-1,1 1 0,0 0-51,0 0 0,-1 0 0,1-1-1,0 1 1,-1 0 0,1 1 0,-1-1 0,1 0-1,-1 0 1,1 2 0,0 5 313,0 1 0,0-1 0,0 0 0,-2 1 0,0 11 0,0-7-125,4 288 1743,1-86-1709,-4-180-287,1-24-18,-1-1-1,2 0 1,2 11 0,-3-13-9,-7-38-2,2 10-2,0 0 0,-2-36 0,7 42-8,0 1 0,4-21 0,-4 33 9,-1-1-1,1 1 1,-1 0 0,1 0 0,-1 0-1,1 0 1,-1 0 0,1 0-1,0 0 1,0 0 0,0 0 0,-1 0-1,1 0 1,0 1 0,0-1-1,0 0 1,0 0 0,0 1 0,1-1-1,-1 1 1,0-1 0,0 1-1,0 0 1,0-1 0,1 1 0,0 0-1,4-1 1,0 0 0,0 1-1,0 0 1,7 1 0,118 15 52,-115-13-23,-1 0 0,21 7 0,-31-9-11,-1 1 1,1 0-1,0 0 1,-1 1-1,1-1 1,-1 1 0,0 0-1,0 0 1,0 1-1,0-1 1,3 5-1,-6-6 8,1 1 0,-1-1 0,0 1 0,0 0 0,0-1 0,0 1 0,0 0 0,0 0-1,-1-1 1,1 1 0,-1 0 0,0 0 0,0 0 0,0 0 0,0 0 0,-1 0 0,1-1 0,-1 1 0,0 0 0,1 0 0,-1-1 0,0 1-1,-2 2 1,0 1 30,0 0-1,0-1 0,0 0 0,-1 0 0,0 0 0,0 0 0,0 0 0,-1-1 1,-7 6-1,8-7-58,-1 0 1,1 0 0,-1-1-1,0 0 1,0 0 0,0 0 0,0-1-1,0 0 1,0 1 0,0-2-1,-1 1 1,1-1 0,0 0-1,-8 0 1,4-1-340,0-1 0,0 0-1,0 0 1,1-1 0,-1 0 0,0 0-1,-9-6 1,-1-2-518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220 435 5873,'20'38'2994,"-19"-37"-2748,-1 0-1,1 0 1,-1 0-1,1 0 1,-1 0-1,1 0 1,-1 0-1,1-1 1,0 1-1,-1 0 1,1 0-1,0-1 1,0 1-1,0-1 1,0 1-1,-1 0 1,1-1-1,0 0 1,0 1-1,0-1 1,0 0 0,0 1-1,1-1 1,-1 0-107,-1 0 1,1 0 0,-1-1 0,1 1 0,-1 0-1,1 0 1,-1-1 0,1 1 0,-1 0 0,1-1 0,-1 1-1,1 0 1,-1-1 0,0 1 0,1-1 0,-1 1 0,0-1-1,1 1 1,-1-1 0,0 1 0,0-1 0,1 1 0,-1-1-1,0 1 1,0-1 0,0 1 0,0-2 0,1-3 81,-1 1 1,0-1-1,0 0 1,0 1 0,-1-1-1,0 0 1,0 1-1,0-1 1,0 1 0,-1 0-1,0-1 1,0 1-1,0 0 1,-5-8-1,1 4-101,0 0-1,-1 0 1,0 0-1,0 1 1,-14-11 0,15 14-101,-1-1 0,1 1 0,-1 0 0,0 1 0,-1-1 0,1 2 0,0-1 0,-1 1 0,1 0 0,-10-1 0,14 2-14,-1 1 0,0 0 0,0 0 1,0 0-1,0 0 0,0 1 0,0 0 0,1-1 1,-1 1-1,0 1 0,1-1 0,-1 0 1,0 1-1,1 0 0,0 0 0,-1 0 0,1 0 1,0 1-1,0-1 0,0 1 0,-4 5 1,3-3 8,1 0 0,0 0 1,0 1-1,1-1 0,0 1 0,0-1 1,0 1-1,0 0 0,1 0 1,0 0-1,1 0 0,-1 0 1,1 0-1,0 0 0,1 10 1,1-6 1,0 1-1,0 0 1,1-1 0,0 1 0,1-1 0,0 0 0,9 17 0,-11-25-15,-1 0 0,1 1 0,0-1 0,0 0 0,-1 0 0,1-1 0,1 1 0,-1 0 1,0-1-1,0 1 0,1-1 0,-1 0 0,0 0 0,1 0 0,0 0 0,-1 0 0,1 0 0,-1-1 0,1 1 1,0-1-1,-1 0 0,1 1 0,0-1 0,0-1 0,-1 1 0,1 0 0,4-2 0,0 1 1,-1-1 1,0 0-1,0 0 0,-1-1 0,1 0 0,0 0 0,-1 0 0,0 0 0,1-1 0,-2 0 1,6-5-1,-1-2 1,0 0 0,-1 0 0,0-1 1,-1 0-1,0-1 0,-1 1 0,0-1 0,-1-1 1,4-16-1,0-8 3,-1-1-1,2-42 1,-6 32 14,-5-92 0,-3 109 4,4 31-23,0 1 0,0-1 1,0 1-1,0-1 0,0 1 0,0-1 0,0 0 1,-1 1-1,1-1 0,0 1 0,0-1 0,-1 1 1,1 0-1,0-1 0,-1 1 0,1-1 0,-1 1 1,1-1-1,-1 0 0,0 2 0,1-1 0,0 0-1,-1 0 1,1 0 0,0 0 0,-1 0 0,1 0-1,0 1 1,-1-1 0,1 0 0,0 0-1,-1 0 1,1 1 0,0-1 0,0 0 0,-1 0-1,1 1 1,0-1 0,0 0 0,0 1-1,-1-1 1,1 0 0,0 1 0,0-1 0,0 0-1,0 1 1,0-1 0,0 1 0,-4 11 10,1 0 1,1 0-1,0 0 1,1 13-1,-2 27 176,2 0 0,3 0 0,2 0 0,12 57 0,-11-87-72,1 1 1,0-1-1,13 27 0,-15-41-97,0 1 1,1-1-1,0 0 0,0 0 0,0-1 0,1 0 1,0 0-1,1 0 0,0 0 0,10 7 0,-13-12-66,-1 0 0,1 0 0,0 0 0,0 0 0,0-1 0,0 1 0,0-1 0,1 0 0,-1 0-1,0-1 1,1 1 0,-1-1 0,0 0 0,7-1 0,-3 0-48,0-1 0,9-3 0,-16 5 93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10714,'40'42'4491,"-39"-41"-4199,0 0 0,-1 0 1,1 0-1,0 0 1,0 0-1,1-1 0,-1 1 1,0 0-1,0-1 1,0 1-1,0 0 0,1-1 1,-1 0-1,2 1 1,-2-1-177,0 0 0,0 0 1,-1 0-1,1 0 1,0 0-1,0 0 1,0-1-1,0 1 0,-1 0 1,1 0-1,0-1 1,0 1-1,-1-1 1,1 1-1,0 0 0,1-2 1,0-1 42,1 0 0,-1 0 0,1 0 0,-1 0 0,0-1 0,3-6 1,-3 6 157,6-15-205,0 0 1,-1 0-1,-1-1 0,-1 0 1,-1 0-1,0 0 0,0-25 1,-4 40-102,0 0 0,0 0 0,-1 0 0,1 0 0,-1 0 0,0 0 0,-1 0 0,1 0 0,-1 0 0,-3-4 0,4 7-3,0 0 0,0 0 0,0 0 1,0 0-1,0 0 0,-1 0 0,1 0 0,-1 1 0,-3-4 0,4 5-3,0-1 0,0 0-1,0 1 1,0-1 0,0 1-1,-1 0 1,1-1 0,0 1 0,0 0-1,0 0 1,-1 0 0,1-1-1,0 1 1,0 1 0,0-1 0,-1 0-1,1 0 1,0 0 0,0 0-1,-2 1 1,1 0 7,0 1 0,0-1 0,0 0 0,0 1 0,0-1 0,1 1 0,-1 0 0,0-1 0,1 1 0,-1 0 0,1 0 0,0 0 0,-1 0 0,1 0 0,0 0 0,0 0 0,-1 5 0,-2 6 76,-4 25 0,6-31-69,-1 13 23,0 0 0,0 31 1,2-45-41,2 0 0,-1 0 1,1-1-1,-1 1 0,1 0 0,1 0 1,-1-1-1,1 1 0,0-1 0,1 0 1,-1 1-1,1-1 0,5 7 1,-5-9-26,-1 0 1,1-1 0,0 1 0,1-1-1,-1 1 1,0-1 0,1 0 0,0 0-1,-1-1 1,1 1 0,0-1 0,5 2-1,-2-2-314,1 0 0,-1 0 0,1 0 0,0-1-1,10-1 1,-10 1-91,-1-2 0,1 1 0,-1-1 0,10-3 0,-3-1-273,19-12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8978,'0'0'92,"0"0"0,1 0 0,-1 0 0,0 0 0,0 0 0,0 0 0,0 0 0,0 0 0,0 0 0,0 0 0,0-1-1,0 1 1,0 0 0,0 0 0,1 0 0,-1 0 0,0 0 0,0 0 0,0 0 0,0 0 0,0 0 0,0 0 0,0 0 0,0 0 0,1 0 0,-1 0 0,0 0 0,0 0 0,0 0 0,0 0 0,0 0 0,0 0 0,0 0 0,0 0 0,1 0 0,-1 0 0,0 0 0,0 0 0,0 0-1,0 0 1,0 1 0,0-1 0,0 0 0,0 0 0,0 0 0,0 0 0,1 0 0,-1 0 0,0 0 0,0 0 0,0 1 0,4 8 2043,2 13-472,-3 11-554,-1 0-1,-5 56 1,0-42-676,1 40-65,4 0 0,15 95 0,-16-175-396,0-1-96,0 1 0,-1-1 1,0 13-1,-3-22-2128,-2-7 1149,-6-17-116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 7458,'8'-10'4024,"-12"12"-447,-3 8-880,-5 10-553,-2 4-383,1 8-721,1 1-240,6 1-328,6 0-120,7-8-224,5-3-72,4-14-96,2-6-56,5-15-904,-2-8-992,-10 9 1263</inkml:trace>
  <inkml:trace contextRef="#ctx0" brushRef="#br0" timeOffset="1">297 38 10554,'3'40'4643,"-2"-24"-3299,1 1 1,3 17 0,-3-24-842,1-1 0,0 0 0,0 0 0,1 0 0,0 0 0,10 14 0,-13-21-462,1 1 0,0-1-1,0 0 1,0 0 0,0 0 0,0 0-1,0 0 1,1-1 0,-1 1 0,0-1-1,1 1 1,0-1 0,-1 0 0,1 0-1,0 0 1,-1 0 0,1-1 0,0 1-1,0-1 1,0 1 0,0-1 0,0 0-1,-1 0 1,1-1 0,0 1 0,0 0-1,3-2 1,-2 1-35,-1 0-1,0 0 1,0 0 0,0 0-1,-1-1 1,1 0 0,0 1-1,0-1 1,-1 0 0,1 0-1,-1 0 1,0-1-1,1 1 1,-1 0 0,0-1-1,-1 0 1,1 1 0,0-1-1,-1 0 1,1 0 0,-1 0-1,0 0 1,1-5-1,-1 3 5,0 0-1,0 0 0,-1 0 0,0 0 0,0 0 1,0 0-1,0 0 0,-1 0 0,0-1 0,0 1 1,0 1-1,-1-1 0,0 0 0,-3-6 1,0 2 10,0 1 0,-1 0 1,0 0-1,0 0 0,0 1 1,-1 0-1,-1 0 0,1 1 1,-9-6-1,10 8-10,-1 0-1,1 0 1,-1 1-1,0 0 1,1 0 0,-1 0-1,-1 1 1,1 0-1,0 1 1,0-1-1,-1 1 1,-10 0 0,15 2-24,1-1 0,-1 1 0,0-1 0,1 1 1,-1 0-1,0 0 0,1 0 0,-1 0 1,1 0-1,0 1 0,-1-1 0,1 1 1,-2 2-1,3-3-94,0 0 0,-1 0-1,2 0 1,-1 0 0,0 0 0,0 0 0,0 0 0,0 0 0,1 1 0,-1-1 0,0 0 0,1 1 0,-1-1-1,1 0 1,0 1 0,-1-1 0,1 0 0,0 1 0,0-1 0,0 1 0,0-1 0,0 1 0,0-1 0,0 0-1,1 1 1,0 1 0,7 8-873,-8-10 951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153 284 11234,'0'-1'507,"-1"0"0,1-1-1,0 1 1,-1 0 0,1 0-1,-1 0 1,0 0 0,1-1-1,-1 1 1,0 0 0,1 0-1,-3-1 1,1 0-63,0 0-1,0 0 0,0 1 1,0-1-1,-5-1 1,2 1-228,1 0 0,-1 0 0,0 1 0,1 0 0,-1 0 0,-7-1 0,9 2-193,0 0 0,1 0 1,-1 0-1,0 0 0,0 1 0,0-1 1,0 1-1,0 0 0,1 0 0,-1 0 0,0 0 1,1 0-1,-1 1 0,1-1 0,-1 1 0,1 0 1,-1 0-1,1-1 0,0 1 0,0 1 1,0-1-1,-2 3 0,1 0-6,0 0 1,0 1-1,0 0 1,1-1-1,0 1 1,0 0-1,0 0 0,1 0 1,-2 9-1,2-5 5,0 0 0,1 1 0,0-1 0,1 0 0,2 15 0,-2-21-16,0 0 0,0-1 0,0 1 0,0 0 1,1 0-1,-1-1 0,1 1 0,0-1 0,0 1 0,0-1 0,1 0 1,-1 0-1,1 0 0,0 0 0,0 0 0,5 3 0,-7-5-5,0 0 0,1 0 0,-1-1 0,1 1 0,0 0-1,-1-1 1,1 0 0,-1 1 0,1-1 0,0 0 0,-1 0 0,1 0 0,0 0-1,-1 0 1,1 0 0,0 0 0,-1-1 0,1 1 0,-1-1 0,1 1 0,-1-1-1,1 0 1,-1 1 0,1-1 0,-1 0 0,1 0 0,1-2 0,1 0-2,-1 0 0,1-1 0,-1 1 1,0-1-1,0 0 0,-1 0 0,1 0 0,3-9 1,8-31-63,-5 17-73,-2 0 1,5-38-1,-6 18-64,8-96-323,-13 120 484,-1 11 49,0 1-1,-1-12 1,1 23-2,0 0 0,0-1 1,0 1-1,0-1 0,0 1 0,0 0 1,0-1-1,0 1 0,-1-1 1,1 1-1,0 0 0,0-1 0,0 1 1,-1-1-1,1 1 0,0 0 1,0-1-1,-1 1 0,1 0 0,0 0 1,-1-1-1,1 1 0,-1-1 1,1 2 1,0-1 0,-1 0 0,1 0 1,0 0-1,-1 0 0,1 0 1,0 1-1,0-1 0,-1 0 0,1 0 1,0 1-1,0-1 0,-1 0 0,1 0 1,0 1-1,0-1 0,0 0 1,-1 0-1,1 1 0,0-1 0,0 0 1,0 1-1,0-1 0,0 0 1,0 1-1,0-1 0,0 1 0,-2 8 167,1-1-1,0 1 0,1 17 0,0-12-23,3 46 517,11 65 0,-10-99-509,0-1-1,11 31 1,-12-46-128,1-1 1,0 1-1,1-1 1,0 1 0,0-1-1,1-1 1,0 1 0,10 10-1,-12-15-26,-1-1 0,1 0-1,0 1 1,0-1 0,5 2-1,-7-4-41,-1 0-1,1 0 0,0-1 0,0 1 0,0 0 1,-1-1-1,1 0 0,0 1 0,0-1 1,0 0-1,0 0 0,0 0 0,0 0 0,0 0 1,0 0-1,-1-1 0,5 0 0,13-11-976,7-7 428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11402,'0'1'524,"1"1"0,-1-1-1,0 0 1,1 0 0,-1 1 0,1-1-1,-1 0 1,1 0 0,0 0-1,0 1 1,16 9 2106,-11-7-2256,1 0-145,0 0 71,1 0 0,10 4 1,-17-7-253,0-1 0,1 1 0,-1-1 0,1 0 0,-1 0 0,1 0 0,-1 0 0,1 0 0,-1 0 0,1 0 1,-1 0-1,1-1 0,-1 1 0,1-1 0,-1 1 0,1-1 0,0 0 0,2-1 25,-1 0-1,1-1 1,-1 1-1,4-5 1,-3 3-11,3-3-27,-1 0-1,0-1 0,0 1 0,0-1 0,-1-1 0,0 1 0,-1-1 0,0 1 0,0-1 0,-1-1 0,0 1 0,-1 0 0,0-1 0,0 1 0,-1-1 0,-1 0 0,1 1 0,-1-1 0,-1 0 0,-2-11 0,3 18-21,-1 0 0,0 0 0,0 0 0,0 0 1,0 0-1,-1 0 0,1 1 0,-1-1 0,0 1 0,1-1 0,-1 1 0,0-1 0,0 1 0,-1 0 0,1 0 0,0 0 0,-1 0 0,1 1 0,-1-1 0,0 1 0,0-1 0,1 1 0,-1 0 0,0 0 0,0 0 0,0 1 0,0-1 0,-4 0 0,3 1 46,1 0-1,-1 0 0,0 0 1,1 0-1,-1 1 0,0 0 1,1-1-1,-1 1 0,1 1 1,-1-1-1,1 0 0,-1 1 1,1 0-1,0 0 0,0 0 0,0 0 1,0 0-1,0 0 0,0 1 1,1 0-1,-1-1 0,1 1 1,-3 4-1,2-1 52,0 1 1,0-1-1,0 1 1,1 0-1,0 0 0,0 0 1,1 0-1,-1 1 0,2-1 1,-1 0-1,1 10 0,1-8-34,-1 0-1,2 0 1,-1 0-1,1 0 1,1-1-1,-1 1 0,1-1 1,9 16-1,-9-18-66,0-1 0,1 0 0,0 0 1,0-1-1,0 1 0,1-1 0,-1 0 0,1 0 0,0 0 0,1-1 0,-1 1 0,0-1 1,12 4-1,-8-4-127,0 0 0,1-1 0,0 0 1,-1-1-1,1 1 0,0-2 0,0 0 1,10 0-1,27-6-259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321 149 6177,'-7'-22'1449,"5"14"-583,-1 0 0,0 0 1,-1 1-1,-3-8 0,3 9-490,0 0 0,-1 0 0,1 1 0,-1-1 0,0 1 0,0 1 0,0-1 0,-1 1 0,0 0 0,0 0 0,0 0 0,0 1 0,0 0 0,-1 0 0,-12-3 0,14 5-286,-1-1 0,0 1 0,0 0 0,0 0 0,0 1 0,0 0 0,0 0 0,0 0 0,0 1 0,1 0 1,-1 0-1,0 0 0,0 1 0,0 0 0,1 0 0,-1 0 0,1 1 0,-10 6 0,8-4 27,1 1-1,0 0 0,0 0 0,0 1 1,1 0-1,0 0 0,0 0 1,1 1-1,-1 0 0,2-1 1,-1 1-1,1 1 0,1-1 1,-1 0-1,1 1 0,1-1 1,-2 12-1,3-16-89,0-1-1,0 0 1,0 0 0,0 1-1,0-1 1,1 0 0,-1 0-1,1 0 1,0 1 0,0-1-1,0 0 1,1 0 0,-1 0-1,0-1 1,1 1 0,0 0-1,0 0 1,0-1 0,0 1-1,0-1 1,1 0 0,-1 0-1,1 0 1,-1 0 0,1 0-1,0 0 1,3 1 0,-3-1-20,1 0 1,-1-1-1,1 0 0,-1 1 1,1-1-1,0 0 0,-1-1 1,1 1-1,0-1 1,0 0-1,0 0 0,0 0 1,-1 0-1,1 0 0,0-1 1,0 0-1,-1 0 1,1 0-1,4-2 0,-3 1-2,1-1 0,-1-1 0,1 1 0,-1-1 0,-1 0 0,1 0 0,0 0 0,-1 0-1,0-1 1,7-10 0,0-1 13,-4 5-1,14-17 1,-19 25-14,0 1 1,0 0-1,1 0 1,-1 0-1,0 0 1,1 0-1,0 0 1,-1 1-1,1-1 0,0 1 1,0 0-1,4-1 1,-6 1-2,0 1 0,0 0 0,0 0 1,0 0-1,0 1 0,0-1 0,0 0 0,0 0 0,0 0 1,0 1-1,0-1 0,0 1 0,0-1 0,0 1 0,0-1 1,0 1-1,0-1 0,-1 1 0,1 0 0,0-1 0,0 1 1,-1 0-1,1 0 0,0-1 0,-1 1 0,1 0 0,0 2 1,2 3 37,0 0 0,0 0 1,1 8-1,-1-7 22,9 23 248,-10-28-287,-1 1 1,0-1-1,0 0 1,1 0 0,0 0-1,-1-1 1,1 1-1,0 0 1,0-1 0,0 1-1,2 1 1,-4-3-49,1 0-1,-1 1 1,1-1 0,-1 0 0,1 0-1,0 0 1,-1 1 0,1-1 0,-1 0 0,1 0-1,-1 0 1,1 0 0,0 0 0,-1 0-1,1 0 1,-1 0 0,1 0 0,-1-1-1,1 1 1,0 0 0,0-1 0,10-8-1701,-10 9 1594,10-12-692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9458,'3'0'467,"-1"0"0,0 1-1,0-1 1,0 0 0,0 1 0,0 0 0,0-1 0,0 1-1,0 0 1,0 0 0,0 0 0,0 0 0,2 3-1,-1-2 34,1 1 0,-1 1 0,0-1 0,-1 0 0,1 1 0,2 5 0,0-1 108,-1 0 0,0 1 0,-1 0 0,0 0 0,3 16 0,-4-11-379,0 1-1,-1 0 1,0 0-1,-2 0 1,1-1 0,-6 25-1,4-36-283,1-7-33,-1-11-94,1-1 39,1 1 1,1 0-1,0 0 1,1 0 0,5-20-1,-6 29 137,1 0-1,0 0 1,0 0-1,1 1 1,-1-1-1,1 1 0,0-1 1,1 1-1,-1 0 1,1 0-1,0 1 1,1-1-1,-1 1 1,1 0-1,-1 0 1,7-4-1,-10 7 20,0 1 0,0-1-1,0 1 1,0-1 0,0 1 0,0-1-1,0 1 1,0-1 0,1 1-1,-1 0 1,0 0 0,0 0-1,0 0 1,1-1 0,-1 2 0,0-1-1,0 0 1,0 0 0,1 0-1,-1 0 1,0 1 0,0-1 0,0 1-1,0-1 1,0 1 0,0-1-1,0 1 1,0 0 0,0-1-1,0 1 1,0 0 0,1 1-1,1 2 73,0 0-1,0 0 1,-1 1-1,1-1 0,-1 1 1,2 7-1,28 100 899,-20-64-737,-11-44-236,0 0-42,0-1 1,0 0-1,0 1 0,0-1 1,3 4-1,-4-6-22,0-1 0,0 1 0,1-1 1,-1 1-1,0-1 0,1 0 0,-1 1 0,1-1 0,-1 1 0,1-1 0,-1 0 1,1 1-1,-1-1 0,1 0 0,-1 1 0,1-1 0,-1 0 0,1 0 0,-1 0 0,1 0 1,0 1-1,-1-1 0,1 0 0,-1 0 0,1 0 0,0 0 0,-1 0 0,1 0 1,-1-1-1,1 1 0,-1 0 0,1 0 0,0 0 0,-1 0 0,1-1 0,-1 1 0,1 0 1,0-1-1,19-14-741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108 354 2240,'4'0'682,"1"0"-1,-1 0 0,0 0 1,0 0-1,1-1 0,-1 0 0,0 0 1,7-3-1,-4 1 859,0 0 1,0-1-1,-1 0 1,7-5-1,-13 9-1385,0-1-1,1 1 1,-1 0 0,0-1-1,1 1 1,-1 0-1,0-1 1,0 1 0,1-1-1,-1 1 1,0 0 0,0-1-1,0 1 1,1-1-1,-1 1 1,0-1 0,0 1-1,0-1 1,0 1 0,0-1-1,0 1 1,0 0-1,0-1 1,0 1 0,0-2-1,-1 1 36,1-1-1,-1 1 0,0-1 1,1 1-1,-1-1 1,0 1-1,-2-3 0,-18-18 678,20 22-841,-3-5 79,-2 1 1,1 0-1,0 1 0,-1-1 1,0 1-1,0 0 0,0 1 0,0-1 1,0 1-1,0 0 0,0 1 0,-1-1 1,1 1-1,-1 1 0,1-1 1,-8 1-1,11 0-88,1 1 1,0-1-1,0 1 1,0-1-1,0 1 1,0-1-1,0 1 1,0 0-1,0 0 1,1 0-1,-1 0 1,0 1-1,0-1 1,1 0-1,-4 4 1,3-3-2,0 2-1,0-1 1,0 0-1,0 0 1,0 1-1,1-1 1,-1 1 0,0 4-1,-1 1 0,2 0 0,-1 0 0,2 0 0,-1 0 0,1 0 0,1 15 0,0-18-13,0 0-1,1-1 0,-1 1 0,1 0 1,0-1-1,1 0 0,-1 1 0,1-1 1,0 0-1,5 7 0,-6-10-2,-1 0-1,1 0 1,0-1-1,0 1 1,0 0-1,0-1 1,0 1-1,0-1 1,0 1-1,0-1 1,1 0-1,-1 0 1,0 0-1,1-1 1,-1 1-1,1 0 1,-1-1-1,1 1 1,-1-1-1,1 0 1,0 0-1,-1 0 1,1 0-1,-1-1 1,1 1-1,2-1 1,1-2-2,0 1 0,0-1 1,0 0-1,0-1 1,0 1-1,-1-1 0,0 0 1,1 0-1,-2-1 0,1 0 1,0 0-1,-1 0 1,0 0-1,4-7 0,2-5-15,0-1 0,-1 0 0,9-27 0,-8 18 15,-2-1 0,-1 0 0,-2-1 0,0 0 0,-2 0 0,-1-52 1,-4 54 48,-1 17 12,2 10-56,1 0 0,0 0 0,0 0 0,0 0 0,0 0 0,-1 0 0,1 0 0,0 0 0,0 0 0,0 0 0,-1 0 0,1 0 0,0 0 0,0 0 0,0 0 0,0 0 0,-1 0 0,1 0 0,0 0 0,0 0 1,0 0-1,0 0 0,-1 0 0,1 0 0,0 0 0,0 0 0,0 0 0,0 1 0,-1-1 0,1 0 0,0 0 0,0 0 0,0 0 0,0 0 0,0 1 0,0-1 0,0 0 0,-1 0 0,1 0 0,0 0 0,0 1 0,0-1 0,0 0 0,0 0 0,0 0 0,0 0 0,0 1 0,0-1 0,0 0 0,-5 11 75,1 0-1,0 0 1,1 0 0,0 1 0,1-1-1,-1 17 1,0 77 536,5-66-247,11 71 1,-10-95-324,0 0 0,2 1-1,0-1 1,0-1 0,2 1-1,0-1 1,11 17-1,-16-27-67,1 0 0,0 0 0,0-1-1,0 0 1,0 1 0,0-1 0,1 0-1,0-1 1,-1 1 0,1 0-1,6 2 1,-7-4 71,0 0-1,0-1 0,-1 1 1,1-1-1,0 1 0,0-1 1,0 0-1,0 0 1,0 0-1,0 0 0,0-1 1,0 1-1,0-1 0,0 0 1,0 0-1,-1 0 1,5-2-1,32-20 327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8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53 293 13003,'1'7'1049,"1"-1"0,1 1-1,4 10 1,-7-17-992,1 0-1,-1 1 0,0-1 0,1 0 0,-1 1 0,0-1 1,1 0-1,-1 0 0,1 1 0,-1-1 0,1 0 1,-1 0-1,1 0 0,-1 1 0,0-1 0,1 0 1,-1 0-1,1 0 0,-1 0 0,1 0 0,-1 0 0,1 0 1,-1 0-1,1 0 0,-1 0 0,1 0 0,-1 0 1,1-1-1,-1 1 0,1 0 0,-1 0 0,1 0 0,-1-1 1,17-10 747,-15 9-602,17-15 183,-1 0 0,-1-1 1,0-1-1,-1 0 0,15-27 0,-26 39-362,0-1 1,-1 0-1,0 0 0,-1-1 1,1 1-1,-2-1 0,3-9 0,-4 15-9,-1 0-1,0 0 0,1-1 0,-1 1 1,-1 0-1,1 0 0,0 0 0,-1 0 1,1 0-1,-1-1 0,0 1 0,0 0 1,-1 1-1,1-1 0,0 0 0,-1 0 1,0 0-1,1 1 0,-1-1 0,0 1 1,-1-1-1,1 1 0,-3-2 0,-2-1 16,-1 0-1,1 1 0,-1 0 1,0 1-1,0-1 1,0 2-1,0-1 0,0 1 1,-1 0-1,1 1 0,-1 0 1,1 0-1,-15 1 1,18 0 7,0 1 0,0 0 0,0 0 1,0 0-1,0 0 0,0 1 0,-8 3 1,10-3 0,1-1-1,-1 1 1,0 0 0,1 0 0,-1 0 0,1 0-1,-1 1 1,1-1 0,0 1 0,0-1 0,0 1 0,0 0-1,-2 4 1,1 1 23,1 0-1,0 0 1,0 0-1,0 0 1,1 0-1,0 0 1,1 14-1,6 59 128,-2-55-136,1-1 0,1 1 1,1-1-1,2 0 0,0-1 0,1 0 0,2-1 1,0 0-1,31 42 0,-5-17 143,-16-22-5,-1 1 0,-2 1 1,19 34-1,-36-59-169,-1 0-1,0 0 1,1 1 0,-1-1 0,0 0-1,0 1 1,-1-1 0,1 6 0,-1-8-15,0 0 0,0 0 1,0 0-1,0-1 1,0 1-1,-1 0 1,1 0-1,0 0 1,-1-1-1,1 1 0,0 0 1,-1 0-1,1-1 1,-1 1-1,1 0 1,-2 0-1,1 0-1,0 0-1,-1 0 1,1-1 0,0 1-1,-1 0 1,1-1-1,-1 1 1,1-1 0,-1 1-1,1-1 1,-1 0 0,-1 0-1,-8 1-163,1-2 0,-1 1 1,0-1-1,1-1 0,-1 0 0,1 0 0,-1-1 0,1-1 0,0 0 0,0 0 0,1-1 0,-13-8 0,15 9-209,1 0-1,-1-1 1,1 0 0,-10-10-1,10 7 8,-1-1 0,-8-17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6953,'3'-3'918,"49"-31"7961,-1-4-5309,-41 30-3421,-1 0 0,0-1 0,0 0-1,-1-1 1,-1 1 0,1-2 0,10-19 0,-17 28-139,0-1-1,0 0 0,0 1 1,0-1-1,0 0 0,-1 1 1,1-1-1,-1 0 0,0 0 1,0 0-1,0 0 0,0 1 1,-1-5-1,1 5-4,-1 1-1,1 0 1,-1 0-1,1 0 1,-1 0 0,1 0-1,-1 0 1,0 0-1,0 0 1,0 0-1,1 0 1,-1 0-1,0 0 1,0 1 0,0-1-1,0 0 1,0 1-1,0-1 1,-1 1-1,1-1 1,0 1-1,0-1 1,0 1 0,0 0-1,-1 0 1,1-1-1,0 1 1,0 0-1,0 0 1,-1 0 0,1 0-1,-2 1 1,-4 0 27,1 0 0,0 0 0,0 1 1,0 0-1,0 0 0,1 0 0,-1 1 1,0 0-1,1 0 0,0 1 0,0-1 1,0 1-1,0 0 0,-5 6 0,6-6 52,0 1-1,0-1 0,1 1 0,-1-1 0,1 1 1,1 0-1,-1 1 0,1-1 0,-1 0 0,1 1 1,1-1-1,-1 1 0,1 0 0,0-1 1,0 12-1,1-11-38,1 0 1,-1 0 0,1 1 0,0-1-1,1 0 1,0 0 0,0 0 0,0 0 0,1-1-1,-1 1 1,1 0 0,1-1 0,3 6-1,-3-7-45,-1-1 0,1 1 0,-1-1 0,1 1 0,0-1 0,1 0 0,-1-1 0,0 1 0,1-1 0,0 0 0,-1 0 0,1 0 0,0 0 0,0-1 0,0 0 0,8 1 0,-7-2-123,-1 0-1,1 0 1,0 0 0,-1-1-1,1 0 1,0 0 0,-1-1-1,1 1 1,-1-1 0,11-5 0,21-16-364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09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12963,'24'27'5169,"-15"22"-3033,-12 7-775,7 24-305,-6 6-304,2 3-520,16 1-80,5-24-56,-4-15-56,15-31-312,-3-19-584,-5-30-1937,3-11-3176,-7-5 3785</inkml:trace>
  <inkml:trace contextRef="#ctx0" brushRef="#br0" timeOffset="1">11 137 9178,'-8'16'5161,"5"-6"0,6 6-2720,6-4-1073,5-2-88,0 1-512,10-3-287,16-2-337,4-6 72,13-1-953,1 1-767,-5 12 976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1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234 201 8546,'17'-4'7553,"-9"4"-1338,-9-9-3808,-2-1-2370,0 0 0,-1 0-1,0 0 1,-1 1 0,0 0-1,0 0 1,-8-10 0,11 16-28,-4-5-4,0 0 1,-1 0-1,0 1 0,0-1 1,-1 1-1,0 1 0,0 0 1,0 0-1,-1 0 0,0 1 1,-14-6-1,17 9-16,0-1 1,0 1-1,0 1 0,0-1 0,-12 0 1,16 1 4,0 1 0,-1 0-1,1 0 1,0 0 0,0 1 0,-1-1 0,1 0 0,0 1 0,0 0 0,0-1-1,0 1 1,0 0 0,0 0 0,0 0 0,0 0 0,0 0 0,0 1 0,0-1-1,-2 3 1,2-1 3,0-1-1,1 1 0,-1 0 0,1 0 1,0-1-1,0 1 0,0 0 0,0 0 1,0 0-1,1 0 0,-1 3 1,-1 39-6,2-45 9,0 16 7,1 0 0,0 1-1,2-1 1,-1 0 0,2-1 0,0 1 0,1 0 0,8 17-1,-11-28-3,1 0 0,0 0 0,0-1-1,0 1 1,1-1 0,-1 0 0,1 0-1,0 0 1,0-1 0,0 1 0,1-1 0,-1 0-1,1 0 1,0-1 0,0 1 0,0-1-1,0 0 1,0-1 0,0 1 0,1-1-1,-1 0 1,0 0 0,1 0 0,-1-1 0,9 0-1,-8-1-1,-1 1 0,0-1-1,0 0 1,1-1 0,-1 1 0,0-1-1,0 0 1,-1 0 0,1-1-1,0 1 1,4-4 0,5-5 2,0-1-1,12-12 1,14-13 7,-35 33-7,1 0-1,-1 0 1,1 0 0,0 1-1,10-4 1,-15 7-2,0-1 0,-1 1 0,1 0 0,0 0 0,0-1 0,0 1 0,-1 0 0,1 0 0,0 0 0,0 0 0,0 0 0,0 0 0,-1 0 0,1 1 0,0-1 0,0 0 0,0 0 0,-1 0 0,1 1 0,0-1 0,-1 1 0,1-1 0,0 0 0,0 1 0,-1-1 0,1 1 0,-1-1 0,1 1 0,0 0 0,-1-1 0,1 1 0,-1 0 0,0-1 0,2 2 0,-1 1 5,0 0 1,0 0 0,0 0 0,0 1 0,-1-1 0,1 0 0,-1 3-1,4 144 340,-3-145-345,1 24-101,-2-27-165,0 1 1,1-1 0,0 1-1,-1-1 1,1 1 0,0-1-1,2 5 1,-1-11-504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8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57 7234,'2'-4'628,"0"1"1,1-1 0,-1 1-1,1-1 1,0 1 0,0 0-1,0 0 1,1 0 0,-1 0-1,0 1 1,1-1 0,0 1-1,0 0 1,-1 0 0,1 0-1,9-2 1,-4 2-336,1 0 0,0 1 1,-1 0-1,1 1 0,0 0 0,0 0 0,14 3 0,-18-2-236,0 1 1,1-1-1,-1 1 1,0 1-1,0-1 1,0 1-1,0 0 0,0 0 1,-1 0-1,1 1 1,8 8-1,-12-11-35,-1 1-1,1-1 1,-1 1 0,1 0-1,-1 0 1,0 0-1,0-1 1,0 1 0,0 0-1,0 0 1,0 1-1,0-1 1,-1 0 0,1 0-1,-1 0 1,1 0-1,-1 1 1,0-1 0,0 0-1,0 0 1,0 0 0,-1 3-1,-1 1 32,0 0 0,0 0-1,-1 0 1,0-1 0,0 1 0,-4 5 0,-1 1 31,1 0 7,-1-1 0,0 0 1,-1-1-1,0 1 0,-1-2 0,0 0 0,0 0 1,-16 10-1,19-14-394,-1-1 1,0 0-1,0 0 1,0 0-1,-1-1 0,1 0 1,-1-1-1,0 0 1,0 0-1,0-1 0,1 0 1,-1-1-1,-15 0 1,20-2-873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1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13155,'0'17'5713,"0"6"-2872,-14 2-1425,2 5-32,-10-3-808,-10-4-776,4-7-3721,-5-8 2801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1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8610,'1'-1'411,"0"0"1,1-1 0,-1 1-1,0 0 1,0 0 0,1 1-1,-1-1 1,0 0 0,1 0-1,-1 1 1,3-2 0,-3 2-286,0 0 0,0 0 0,0 0 1,0 0-1,0 0 0,0 0 0,0 0 0,-1 0 1,1 0-1,0 0 0,0 1 0,0-1 1,0 0-1,0 1 0,-1-1 0,1 1 1,0-1-1,0 1 0,0-1 0,-1 1 0,1-1 1,0 1-1,-1 0 0,1-1 0,0 2 1,4 6 372,-1 0 1,0 1-1,0 0 1,-1 0-1,0 0 1,2 14-1,9 42 769,6 94-1,-3-21-790,-11-101-310,18 60-1,-20-86-147,-4-7-13,2 0-1,-1 0 0,0-1 0,1 1 1,0 0-1,-1-1 0,5 6 0,-3-8 1,-3-5-6,0-6-14,-7-36-171,-3-34-278,9 63 367,-1-46-232,2 55 299,1-1-1,0 1 1,1 0-1,0 0 0,4-14 1,-5 20 29,0 0 1,-1 0-1,1 0 0,0 0 1,1 0-1,-1 1 0,0-1 1,1 0-1,-1 0 0,1 1 1,-1-1-1,1 1 1,0-1-1,3-1 0,-3 2 5,0 0 0,0 0 0,1 1-1,-1-1 1,1 1 0,-1-1 0,1 1-1,-1 0 1,1 0 0,-1 0 0,0 0-1,1 1 1,4 0 0,3 2 54,1 0 1,-1 1 0,0 0-1,0 0 1,-1 1-1,1 1 1,-1-1 0,13 12-1,-13-10 109,0 1 0,-1 0 0,0 1 0,0 0 0,-1 0 0,0 0 0,10 20 0,-14-23 5,0-1 1,-1 1-1,0 0 0,0 0 0,2 12 1,-4-15-134,0-1 1,0 0 0,0 1 0,0-1 0,0 0 0,0 0-1,-1 1 1,1-1 0,-1 0 0,0 0 0,0 1 0,0-1-1,0 0 1,0 0 0,0 0 0,0 0 0,0 0-1,-4 3 1,0-1-12,0 0-1,0 0 1,-1 0-1,1 0 1,-1-1-1,0 0 1,0 0-1,0-1 1,-1 1-1,1-1 1,-10 1-1,-1 0-159,0 0 0,-1-2 0,-20 0 0,26-1-438,-1-1 1,1 0 0,0 0-1,-1-1 1,-21-7 0,31 7 365,-1 0 1,0 0-1,0 0 1,1-1-1,-5-3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7:1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18212,'1'8'6169,"-3"-7"-5785,-2-1-376,3 0-904,-1-1 688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33 3937,'-6'1'1648,"-1"0"0,0-1 0,1 0 0,-1-1 0,-9-1 1,10-1 2032,-1 1-198,7 2-3461,0 0 1,0 0-1,-1 0 1,1 0-1,0 0 1,0 0-1,0 0 0,0 0 1,0 0-1,-1 0 1,1 0-1,0 0 1,0 0-1,0 0 1,0 0-1,0 0 1,0-1-1,-1 1 0,1 0 1,0 0-1,0 0 1,0 0-1,0 0 1,0 0-1,0 0 1,0 0-1,0 0 1,0-1-1,0 1 0,-1 0 1,1 0-1,0 0 1,0 0-1,0 0 1,0 0-1,0-1 1,0 1-1,0 0 1,0 0-1,0 0 1,0-1-5,0 1 1,1 0-1,-1-1 1,0 1-1,0 0 1,1-1 0,-1 1-1,0 0 1,0-1-1,1 1 1,-1 0 0,0 0-1,1 0 1,-1-1-1,0 1 1,1 0-1,-1 0 1,0 0 0,1-1-1,0 1 1,11-4 82,0 0 0,0 1 0,22-2 0,-25 4-42,0 1-1,1 0 1,-1 0 0,0 1-1,1 0 1,12 4 0,-3-1 29,18 2 134,0-2 0,0-1 0,64-4 0,-83 0-182,47-2 167,-55 4-131,-1-1 0,1 1-1,0 1 1,15 4-1,-3 1 64,2-1 0,-1-1-1,1-1 1,44 2 0,27-7 35,32 1 31,-12-5-54,-63 1-88,11-2 2,23-1 16,-15 9-19,-35 0-17,38-2 0,-17-4 22,83 4 0,-74 10-25,-41-6-18,32 2 0,-25-5-10,-10 0-7,-1 0-1,1-2 1,-1 0 0,39-8 0,-41 5-1,-1 0 0,1 0 1,0 2-1,22 0 1,151-4 207,-75 0 2,49 5-37,-90 6-134,0 0-19,-73-5-25,33-1 15,0 2-1,1 2 0,48 9 1,-72-10-10,-1 0 1,20 0 0,-20-2-2,0 1 1,-1 0 0,13 3-1,-13-1 17,0-1 0,0 0-1,18 1 1,-23-2-21,-8 1-182,-10 3-367,-11 5 268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37 7130,'-49'0'2791,"46"0"-2463,0-1 0,1 1-1,-1-1 1,1 0 0,-1 0 0,1 0 0,-1 0 0,1 0 0,-1 0-1,1-1 1,0 1 0,0-1 0,0 0 0,0 1 0,-3-4 0,1 1 763,-4-4 958,8 7-2016,0 1 0,0 0 0,0 0 0,0 0 1,0 0-1,0 0 0,0 0 0,0 0 0,0 0 1,0-1-1,0 1 0,0 0 0,0 0 0,0 0 1,0 0-1,0 0 0,0 0 0,0 0 0,0 0 1,0-1-1,0 1 0,1 0 0,-1 0 0,0 0 1,0 0-1,0 0 0,0 0 0,0 0 0,0 0 1,0 0-1,0 0 0,0 0 0,0-1 0,0 1 1,0 0-1,1 0 0,-1 0 0,0 0 0,0 0 1,0 0-1,0 0 0,0 0 0,0 0 0,0 0 1,0 0-1,1 0 0,2 0 58,0 0 1,0 1-1,-1-1 1,1 1-1,0-1 1,5 3-1,9 3-14,-2 0 82,28 5 0,-16-6 119,0-1 0,0-2 0,28-1 0,80-13 381,-91 7-363,53 1 0,46 7 190,-122-2-427,277 2 439,-232-6-306,125 12 0,-115 2-49,154 15 155,-124-25-202,-61-2 49,0 2 0,82 12 0,-43 0 232,10 1 40,-78-10-334,0-1 0,29 2 1,-38-5-66,0-1 0,0 1 0,0-1 1,0 0-1,-1 0 0,1-1 0,0 0 0,-1 0 1,8-4-1,-9 4 85,-3 1-159,0 0-1,0 0 1,-1 0-1,1 0 1,0 0 0,2-2-1,-4 2 41,0 1-1,0 0 1,0 0-1,0 0 1,0 0-1,0 0 1,0 0-1,0 0 1,0 0-1,0-1 1,1 1-1,-1 0 1,0 0 0,0 0-1,0 0 1,0 0-1,-1 0 1,1 0-1,0 0 1,0-1-1,0 1 1,0 0-1,0 0 1,0 0-1,0 0 1,0 0-1,0 0 1,0 0-1,0 0 1,0 0 0,0-1-1,0 1 1,0 0-1,0 0 1,0 0-1,-1 0 1,1 0-1,0 0 1,0 0-1,0 0 1,0 0-1,0 0 1,0 0-1,0 0 1,0 0-1,-13-3-1172,-15 2 415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6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43 5801,'-2'-2'726,"0"1"0,0-1 0,1 0 0,-1 0-1,1 0 1,0 0 0,0 0 0,-1 0 0,0-2 0,1 1 534,0 0 0,-1 0 0,1 1 0,-1-1 0,-3-3 0,4 6-1225,1-1-1,0 1 0,0 0 0,0 0 0,-1 0 0,1 0 0,0 0 1,0-1-1,-1 1 0,1 0 0,0 0 0,-1 0 0,1 0 0,0 0 1,0 0-1,-1 0 0,1 0 0,0 0 0,0 0 0,-1 0 0,1 0 0,0 0 1,-1 0-1,1 0 0,0 1 0,0-1 0,-1 0 0,1 0 0,0 0 1,0 0-1,0 0 0,-1 1 0,-7 8 278,5-2-233,0 1 0,0 0-1,1-1 1,0 1 0,0 0-1,-1 14 1,3-15-21,0-1-1,0 0 1,1 1-1,-1-1 1,2 0-1,-1 0 1,1 1-1,-1-1 1,2 0-1,-1-1 1,4 8-1,-4-9-32,71 134 572,-47-91-454,83 128 262,-79-134-166,2-1 0,38 36 0,40 45 672,-84-95-683,-24-25-146,-2-2-705,-3-3-2809,2 3 2372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2 188 10770,'0'0'186,"-1"0"-1,1 0 0,0 1 0,0-1 1,0 0-1,0 0 0,0 0 0,0 1 1,0-1-1,0 0 0,0 0 1,0 0-1,0 1 0,0-1 0,0 0 1,0 0-1,0 0 0,0 1 0,0-1 1,0 0-1,0 0 0,0 0 1,0 1-1,0-1 0,0 0 0,1 0 1,-1 0-1,0 0 0,0 1 0,7 5 2488,16 6-1470,-12-7-178,14 10-328,1-2 0,1-1 1,0-1-1,47 12 1,-53-17-541,-10-3 5,1 0-1,-1-1 0,0 0 1,1 0-1,20-1 1,-28-2-134,-1 0-1,1 0 1,-1 0 0,1 0 0,-1-1 0,1 1 0,-1-1 0,0 0 0,0 0 0,0 0 0,0 0 0,0-1 0,0 1 0,0-1 0,-1 0 0,0 0 0,1 0 0,-1 0 0,3-5 0,1-4-28,-1 0 0,0 0 0,-1 0 1,4-16-1,1-9-156,21-71-1355,-26 95 1028,-2 9-46,-1-1-1,0 1 0,0-1 0,1-5 0,-1 8-493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26 6185,'1'-3'1677,"-1"0"-1,1 0 1,0 0 0,0 0-1,0 0 1,3-5-1,-13 22 1540,-34 65-2071,16-31-671,13-17-202,1-1 0,-16 56 0,-9 23-178,37-106-161,0-1 0,0 0 0,0 0 0,0 0 0,-1 0 0,1 0 0,-1 0 0,-1 1 0,2-2-36,1 0 0,-1-1 0,0 1 0,0-1 0,0 1 0,1-1 0,-1 0 0,0 1 0,0-1 0,0 0 0,0 0 1,0 1-1,0-1 0,0 0 0,1 0 0,-1 0 0,0 0 0,0 0 0,0 0 0,0-1 0,0 1 0,-2 0 0,-12-7-924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8698,'7'-8'1807,"0"0"361,-1-2 2144,-6 10-4199,0-1-1,0 1 1,1 0 0,-1 0 0,0-1-1,0 1 1,1 0 0,-1 0 0,0-1-1,0 1 1,1 0 0,-1 0 0,0 0-1,0-1 1,1 1 0,-1 0 0,0 0-1,1 0 1,-1 0 0,0 0 0,1 0-1,-1 0 1,0 0 0,1 0-1,-1 0 1,0 0 0,1 0 0,-1 0-1,1 0 1,12 7 1749,-8-3-1225,1 1 0,7 9 0,-4-2-217,-1 0 0,1 0 0,-2 1 0,9 19 0,18 59 538,-26-65-861,1-1 0,1-1 0,1 1 0,18 27 0,-20-39-146,-5-6-126,0-2-1,0 1 1,0 0 0,1-1-1,-1 0 1,1 0-1,7 5 1,-12-10 73,0 0 0,0 0 1,1 0-1,-1 1 0,0-1 1,0 0-1,1 0 0,-1 0 0,0 0 1,0 0-1,1 0 0,-1 0 0,0 0 1,0 0-1,1 0 0,-1 0 1,0-1-1,0 1 0,1 0 0,-1 0 1,0 0-1,0 0 0,1 0 0,-1 0 1,0 0-1,0-1 0,0 1 1,1 0-1,-1 0 0,0 0 0,0-1 1,0 1-1,0 0 0,1 0 0,-1 0 1,0-1-1,0 1 0,0 0 1,0 0-1,0-1 0,0 1 0,0 0 1,5-12-1264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11915,'43'-3'5009,"-39"14"-2521,3 1-623,-4 7-385,-3 2-216,0 2-472,-2 3-224,1-3-232,1-3-79,1 0-137,2-7-56,1-1-24,1 0-256,-1-12-593,2 0-391,-4-9-1288,2-5-489,-2-7 1865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194 218 5497,'12'-99'2994,"-3"42"1436,-9 56-4272,0-1-1,0 1 0,0-1 0,0 1 0,0-1 0,0 1 1,-1-1-1,1 1 0,0 0 0,-1-1 0,0 1 0,1-1 1,-1 1-1,0 0 0,-1-3 0,0 2 2,0 0 0,0-1 0,-1 1 0,1 0 0,-1 0 0,1 1-1,-5-3 1,2 1-14,-1 0 0,-1 1 0,1-1 0,0 1-1,0 1 1,-12-2 0,11 2-94,-1 1 0,1-1 1,-1 2-1,1-1 0,-1 1 0,1 0 0,-1 1 1,1-1-1,0 2 0,0-1 0,0 1 0,-8 4 1,13-6-44,0 0-1,0 1 1,0-1 0,0 0 0,1 1 0,-1 0 0,1-1 0,-1 1 0,1 0 0,-1 0 0,1 0 0,0 0 0,0 0 0,0 0 0,0 0 0,-1 4 0,2-3 0,-1 0 0,1 0 0,0 1 0,0-1 0,0 0 0,0 0 0,0 1 0,1-1 0,0 0 0,1 5 0,1 1 2,1-1 0,0 1 0,1-1 0,0 0 0,0 0 0,0-1-1,9 9 1,8 8 233,1-1-1,44 35 0,-67-57-251,3 0 134,0 1-1,-1 0 1,1 0-1,-1 1 1,1-1-1,1 3 1,-4-4-94,1-1 1,-1 0-1,0 0 1,0 1-1,0-1 1,0 0-1,1 1 1,-1-1-1,0 0 1,0 1-1,0-1 1,0 1-1,0-1 0,0 0 1,0 1-1,0-1 1,0 0-1,0 1 1,0-1-1,0 0 1,0 1-1,-1-1 1,1 0-1,0 1 1,-1 0 10,1 0 1,-1-1 0,0 1 0,0-1 0,1 1-1,-1 0 1,0-1 0,0 1 0,0-1-1,0 0 1,1 1 0,-1-1 0,-2 1 0,-13 4-336,-1 0 1,0-2-1,-25 4 1,42-7 250,-8-1-463,8 1 479,0 0 0,0 0 1,0 0-1,0 0 0,0 0 1,0 0-1,-1 0 1,1 0-1,0 0 0,0 0 1,0-1-1,0 1 1,0 0-1,0 0 0,0 0 1,0 0-1,0 0 1,0 0-1,0 0 0,0-1 1,0 1-1,0 0 1,0 0-1,0 0 0,0 0 1,0 0-1,0 0 1,0-1-1,0 1 0,0 0 1,0 0-1,0 0 1,0 0-1,0 0 0,0 0 1,0-1-1,0 1 0,0 0 1,0 0-1,0 0 1,0 0-1,0 0 0,0 0 1,1 0-1,-1 0 1,0 0-1,0-1 0,0 1 1,0 0-1,0 0 1,0 0-1,8-7-1802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 11306,'-10'-6'4561,"11"6"-2344,4 7-721,2-2-232,2-5-71,5-1-521,1 1-296,8-5-288,-2 2-24,-5 3-32,-1-1 96,-6 1-1032,-3 9-1273,-4 3 1425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0 9586,'-1'1'8460,"0"1"-4260,-6 13-4539,2-3 1244,-49 94 310,22-47-715,4 4-25,-30 92 0,13-29-193,32-96-230,-1 0 1,-2 0-1,-1-2 1,-1 0-1,-30 34 1,33-44-51,-21 27-339,33-41 312,-11 15-1069,14-19 952,-1 1 0,0-1 0,1 1 0,-1-1 0,0 1 0,1-1 0,-1 0 0,0 1 0,0-1 0,1 0 0,-1 1 0,0-1 0,0 0 0,1 0 0,-1 0 0,0 0 0,0 0 0,0 0-1,1 0 1,-1 0 0,0 0 0,0 0 0,0 0 0,1 0 0,-2-1 0,-7-5-1173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12579,'8'5'6890,"-2"4"-4448,3 12-937,8 53 826,-11-49-1890,12 40 1,-15-56-401,1 0 1,0-1 0,1 0 0,-1 0 0,1 0 0,1-1 0,0 0 0,9 9 0,-7-7-25,1-1-1,0-1 1,1 0-1,0 0 1,0-1 0,13 6-1,-20-11-19,1 1 0,-1-1 0,1 1-1,0-1 1,0-1 0,0 1 0,-1 0 0,1-1-1,0 0 1,0 0 0,0 0 0,0 0 0,0-1 0,0 1-1,-1-1 1,1 0 0,0 0 0,-1-1 0,1 1-1,0-1 1,-1 1 0,5-4 0,-3 1-225,-1 0 1,0 0-1,1-1 1,-2 1-1,1-1 1,0 0-1,-1 0 1,5-9-1,1-3-974,8-3 119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38 7530,'-1'-7'1603,"1"4"-863,-1 0 1,1 0-1,0 1 1,-1-1-1,0 0 1,0 1 0,0-1-1,0 1 1,-1-3-1,1 5-601,1-1-1,-1 1 0,1 0 0,0 0 1,-1 0-1,1 0 0,0 0 1,-1 0-1,1 0 0,0 0 1,-1 0-1,1 0 0,-1 0 0,1 0 1,0 0-1,-1 0 0,1 0 1,0 0-1,-1 0 0,1 0 1,-1 1-1,1-1 0,0 0 1,-1 0-1,1 0 0,0 1 0,-1-1 1,-9 9 1185,0 6-864,0 0-1,1 0 0,0 1 1,-10 29-1,-1 0-110,-22 51 167,37-80-465,0 0 0,1 0-1,0 1 1,-1 19 0,5-25-154,-1 0 1,-1-1 0,-2 12-1,3-18 235,-2 3-1854,3-18 557,3-15 888</inkml:trace>
  <inkml:trace contextRef="#ctx0" brushRef="#br0" timeOffset="1">1 79 9890,'9'-10'4737,"-6"19"-1480,-4 0-1033,7 7-615,9 4-209,-2 3-456,6 5-216,-2 1-344,-2 2-72,9-2-96,-2-4-55,1-2-81,1-1-40,-9-2-224,-5 0-345,-2-5-1063,0-4-912,4-10 1503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2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10674,'55'-2'3922,"-50"2"-3582,0 0-1,0 1 0,0 0 0,-1 0 0,1 0 0,0 1 0,0-1 0,-1 1 0,1 0 1,-1 0-1,0 1 0,1-1 0,-1 1 0,0 0 0,-1 0 0,1 0 0,4 6 0,-6-7-267,1 1 0,-1 0 0,0 0 0,-1 0 0,1 0 0,0 0 0,-1 0 0,0 0-1,1 1 1,-1-1 0,0 1 0,-1-1 0,1 0 0,-1 1 0,0-1 0,1 1-1,-2-1 1,1 1 0,0-1 0,-1 1 0,1-1 0,-1 1 0,0-1 0,0 0 0,-2 4-1,1-1-10,-1 0 0,0-1 0,0 0 0,0 0 0,-1 0 0,0 0 0,0 0 0,0-1 0,0 0 0,-1 0 0,1 0 0,-1 0 0,0-1 0,-6 4 0,9-7 56,1 0-101,1 0 0,0 0 0,0 0 1,0 0-1,0 0 0,0 0 1,-1 0-1,1 0 0,0 0 0,0 0 1,0 0-1,0 0 0,0 1 0,0-1 1,-1 0-1,1 0 0,0 0 1,0 0-1,0 0 0,0 0 0,0 0 1,0 0-1,-1 0 0,1 0 0,0 0 1,0 1-1,0-1 0,0 0 1,0 0-1,0 0 0,0 0 0,0 0 1,0 0-1,0 1 0,0-1 0,0 0 1,0 0-1,0 0 0,0 0 1,0 0-1,0 0 0,0 1 0,0-1 1,0 0-1,0 0 0,0 0 0,0 0 1,0 0-1,0 1 0,0-1 1,0 0-1,0 0 0,0 0 0,0 0 1,0 0-1,0 1 283,4-1-54,45 2 62,-27-1-185,28-2 1,-36 1-133,0-1 1,0-1-1,0 0 0,-1-1 1,1 0-1,-1-1 0,17-7 1,-22 6 1112,-2-2-603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49 8050,'28'-35'3487,"-22"25"290,-6 9-3690,0 1 0,0 0 0,0 0-1,0 0 1,0 0 0,0 0 0,0 0 0,0 0 0,0 0-1,0-1 1,0 1 0,0 0 0,0 0 0,0 0-1,0 0 1,0 0 0,0 0 0,0 0 0,0-1 0,-1 1-1,1 0 1,0 0 0,0 0 0,0 0 0,0 0-1,0 0 1,0 0 0,0 0 0,0 0 0,0 0 0,0-1-1,0 1 1,-1 0 0,1 0 0,0 0 0,0 0-1,0 0 1,0 0 0,0 0 0,0 0 0,0 0 0,0 0-1,-1 0 1,0 0 154,0 0-1,0 1 0,0-1 1,0 0-1,0 1 0,0-1 1,0 1-1,0-1 1,0 1-1,0-1 0,0 1 1,0 0-1,-1 1 0,-24 25 172,-23 32 0,38-45-331,-23 31 222,-33 61 0,2-4-90,62-97-427,-1 0 0,0 0 0,0-1 0,-5 5 0,0-4-1681,9-5 1791,0-1 0,-1 1-1,1 0 1,0 0-1,-1 0 1,1-1 0,0 1-1,0 0 1,-1 0 0,1-1-1,0 1 1,0 0 0,-1-1-1,1 1 1,0 0 0,0-1-1,0 1 1,0 0-1,-1-1 1,1 1 0,0 0-1,0-1 1,0 1 0,0-1-1,0 1 1,0 0 0,0-1-1,0 0 1,-2-26-1572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8866,'-14'-14'4121,"18"12"-1321,2 2-375,5 17-153,2 11-279,9 12-601,4 5-312,4 3-376,-1-3-79,-3-6-217,0-5-88,-2-3-168,-2-9-48,0-3-472,0-2-480,-2-7-1329,-1 2-832,-3-3 1801</inkml:trace>
  <inkml:trace contextRef="#ctx0" brushRef="#br0" timeOffset="1">556 296 13299,'5'5'5825,"-1"7"-3104,0 8-657,-3 1-304,1 10-639,-2-2-353,-2-1-520,6 4-96,-6-8-104,-1-5 64,3-7-912,3-3-544,9-9-313,8-3 649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184 111 9154,'-4'-7'1092,"1"1"1,-2 0-1,1 0 1,-1 0-1,0 1 0,0-1 1,-9-6-1,11 9-870,-1 1 1,1 0-1,-1 0 0,0 1 0,1-1 0,-1 1 1,0 0-1,0 0 0,0 0 0,0 0 0,0 1 1,0-1-1,0 1 0,0 0 0,-5 1 1,6-1-128,0 1 1,0-1 0,0 1 0,0 0 0,0 0 0,0 0 0,0 0 0,0 1-1,0-1 1,1 1 0,-1-1 0,0 1 0,1 0 0,0 0 0,-1 0-1,-2 4 1,3-2-36,-1-1 0,1 1 0,0 0 0,0 0 0,0 0 0,0 0 0,1 0 0,0 0 0,0 0 0,0 0 0,0 5 0,-1 6 6,2 0 0,0 0 0,1 0 0,0 0 0,2 0 1,-1 0-1,9 25 0,-8-32-57,0 0 0,1 0 0,-1 0 0,1-1 0,1 1 0,0-1 1,0 0-1,0 0 0,1-1 0,0 1 0,0-1 0,11 8 1,-13-11-11,1-1 0,-1 1 0,0-1 0,1 0 0,0 0 0,-1 0 0,1-1 0,0 1 0,0-1 1,0 0-1,0-1 0,0 1 0,0-1 0,0 0 0,0-1 0,0 1 0,-1-1 0,1 0 0,0 0 1,0 0-1,0-1 0,0 1 0,4-4 0,-2 2 4,1-1 0,-1-1-1,-1 1 1,1-1 0,-1-1 0,0 1 0,0-1 0,0 0 0,-1 0-1,0-1 1,0 0 0,0 0 0,-1 0 0,0 0 0,-1-1 0,0 1 0,0-1-1,0 0 1,1-10 0,-2 10 12,-1-1 1,0 1-1,0-1 0,-1 0 1,-1 1-1,1-1 0,-1 1 1,0-1-1,-1 1 0,0 0 0,-1-1 1,1 1-1,-2 0 0,1 0 1,-1 1-1,0-1 0,-1 1 1,-8-11-1,7 11 13,-1 0 0,1 0 0,-2 0 0,1 1 0,-1 0 0,-14-8 0,16 11-14,1 0 1,-1 1 0,0 0-1,-1 0 1,1 0 0,0 0 0,-1 1-1,1 0 1,0 1 0,-1-1-1,-6 1 1,11 0-79,-1 0 0,1 1 0,0-1 0,-1 0 0,1 1-1,0 0 1,0-1 0,0 1 0,-1 0 0,1 0 0,0 0 0,0 0 0,0 1 0,0-1 0,1 0-1,-1 1 1,0 0 0,0-1 0,1 1 0,-1 0 0,1 0 0,0 0 0,-1 0 0,1 0 0,0 0-1,0 0 1,0 0 0,1 0 0,-1 0 0,0 3 0,1-4-46,-1 0-6,1 0-1,0 1 1,0-1-1,0 0 1,0 0-1,0 0 1,0 0-1,0 0 1,1 0-1,-1 0 1,0 0-1,1 1 1,0 1-30,1-1 1,0 0 0,0 0 0,0 0 0,0 0 0,2 1-1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6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32 7466,'-2'-3'962,"1"1"0,-1-1 0,0 0 0,1 1 0,-2-1 0,1 1 0,0 0 0,0 0 0,-1 0 0,1 0 0,-1 0 0,-2-2 0,4 4 56,1 0-237,0 0-145,0 0-141,0 4-375,1-1-1,-1 0 0,0 1 0,1-1 1,1 5-1,2 6 17,14 53 362,3 0-1,2-2 0,4 0 0,66 116 0,42 5 108,-53-79-327,-76-99-260,54 72 183,-45-62-135,1 0 0,23 19 1,36 26 183,-72-60-649,-4-6-310,-3-4-5000,0-4 4235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10946,'0'2'432,"0"-1"0,0 1 0,1-1 0,-1 0 1,0 1-1,1-1 0,-1 0 0,1 1 0,0-1 0,-1 0 0,1 0 0,0 1 0,0-1 0,0 0 0,0 0 0,1 1 0,21 15 1094,-16-12-719,33 21 416,0-1-1,2-3 0,58 23 0,-72-34-736,53 13-1,-70-21-403,1-1 0,0 0 0,0-1 0,0 0 0,0-1 0,0-1 0,18-2 0,-23 1-39,1-1 1,-1 1-1,0-1 0,1-1 0,-1 1 0,-1-1 0,1-1 0,0 1 0,-1-1 0,0 0 0,0 0 0,-1-1 0,0 0 0,6-7 0,7-12 36,-2 1 1,18-38-1,-28 50-69,11-22-34,-10 18-183,2-1 0,0 1-1,0 0 1,17-18 0,-26 34 135,0-1 1,0 1-1,0 0 1,0 0 0,0 0-1,0-1 1,1 1-1,-1 0 1,0 0-1,0 0 1,0 0-1,0 0 1,1-1-1,-1 1 1,0 0 0,0 0-1,0 0 1,1 0-1,-1 0 1,0 0-1,0 0 1,0 0-1,1 0 1,-1 0-1,0 0 1,0 0 0,0 0-1,1 0 1,-2 6-3084,-7 7 1148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27 8970,'0'-1'603,"4"-14"2410,-4 14-2656,0 1 0,0-1-1,0 1 1,0-1 0,0 1 0,0-1 0,1 1 0,-1-1 0,0 1 0,0-1-1,1 1 1,-1-1 0,0 1 0,1-1 0,-1 1 0,1-1 0,-1 1-1,0 0 1,1-1 0,-1 1 0,1 0 0,0-1 0,0 5 1058,3 29-250,-4-5-751,0 1 1,-2-1-1,-6 35 0,-13 58 342,-35 175-20,45-248-688,-57 212 145,64-248-274,-7 19 87,10-29-142,0 0 0,0 0 0,0-1 0,0 1 0,0 0 0,-1-1 0,1 1 0,0-1 0,-1 1 0,0-1 0,1 0 0,-4 2 0,5-2 68,0-1-1,-1 0 0,1 0 1,0 0-1,-1 0 1,1 0-1,0 1 0,-1-1 1,1 0-1,0 0 1,-1 0-1,1 0 0,0 0 1,-1 0-1,1 0 1,-1 0-1,1 0 0,0 0 1,-1-1-1,1 1 0,0 0 1,-1 0-1,1 0 1,0 0-1,-1 0 0,1-1 1,0 1-1,-1 0 1,-7-16-1147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9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7914,'12'15'3776,"-6"-4"-687,1 2-1408,1 7-185,-9 0 48,-2 7-344,6 6-271,2 7-417,-2 9-112,-2-4-152,-2-4-80,1-9-8,1-13-392,2-12-1264,2-7-1025,2-15 1377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4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11442,'-1'0'532,"0"1"-1,0-1 0,1 1 0,-1-1 1,0 1-1,0 0 0,1-1 1,-1 1-1,0 0 0,0 1 0,-4 10 2030,5-6-2167,-1-1 0,1 1 0,1 6 0,-1-7 156,1 24 488,2-1 0,7 35 0,-7-52-918,-1-1 1,1 0 0,1 0 0,0-1-1,0 1 1,1-1 0,0 0-1,1 0 1,11 14 0,-13-19-99,0-1 0,0 1 1,0 0-1,1-1 0,0 0 1,0 0-1,0 0 0,0-1 1,0 0-1,0 0 1,1 0-1,-1 0 0,1-1 1,9 1-1,2-1 24,-1-1 1,1 0 0,28-5-1,-33 3 15,-1-1 0,1 0 0,0 0 0,-1-1 0,0-1 0,15-7 1,-20 9-265,-1 0 1,0-1 0,1 0 0,-1 1 0,-1-2-1,1 1 1,0 0 0,-1-1 0,0 0 0,0 0-1,-1 0 1,1-1 0,4-10 0,-7 7-773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0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15 10322,'4'-8'4217,"-4"4"-2320,3 1 159,-7 7-160,2-4-199,1 0-625,-2 27-312,-59 49-376,35-27-104,-1 4-144,-8-2-56,14-6-80,-2-3 16,6-11-424,6-3-280,3-13-1048,0-11-1073,2-16 1809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10090,'5'-2'4409,"6"12"-1936,2 8-313,7 16-55,5 4-353,6 3-560,1 1-272,-2-6-360,-2-5-95,-13-5-185,-1-4-88,-8-8-40,-6-1-320,6-4-945,-3-5-671,9 6 936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11690,'17'4'5013,"-7"-2"-3536,0 1-1,1 0 0,13 6 1,-18-6-1250,-1-1-78,0 1 1,0-1-1,0 1 0,0 1 1,6 5-1,-9-8-136,-1 1-1,0-1 1,0 1-1,0-1 1,0 1-1,0 0 1,0-1-1,-1 1 0,1 0 1,0 0-1,-1-1 1,1 1-1,-1 0 1,0 0-1,1 0 1,-1 0-1,0 0 1,0-1-1,-1 1 1,1 0-1,-1 3 0,0-1 6,0-1 0,0 1 0,0-1 0,0 1 0,-1-1 0,0 0 0,0 0 0,1 0 0,-4 3 0,-3 3 59,-13 12-1,16-17-37,-1 2-1,1-1 0,0 0 1,0 1-1,1 0 1,-6 9-1,10-15-24,-1 1 1,1 0-1,0-1 0,-1 1 0,1 0 1,0 0-1,0-1 0,0 1 1,-1 0-1,1 0 0,0-1 0,0 1 1,0 0-1,0 0 0,0-1 1,0 1-1,1 2 0,-1-3-1,1 1 0,-1-1 0,0 0 0,1 1-1,-1-1 1,0 1 0,1-1 0,-1 1 0,1-1 0,-1 0-1,1 1 1,-1-1 0,1 0 0,-1 0 0,1 1 0,-1-1 0,1 0-1,0 0 1,3 1 18,-1-1 0,1 1-1,-1-1 1,1 0 0,-1 0-1,6-1 1,4-2 9,-1 1 0,0-2 0,22-8 0,33-20 51,-3 1-495,-61 29 308,0 1 1,1 0-1,-1 0 0,0 0 1,4 0-1,-6 1 75,0 0-1,-1 0 1,1 0-1,0 0 1,0 0-1,0 1 1,-1-1-1,1 0 1,0 0-1,0 1 1,-1-1-1,1 1 1,0-1-1,-1 1 1,2 0-1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1101 19 8450,'0'0'47,"1"-2"618,1 0-1,-1 0 1,1 0-1,0 0 1,2-3-1,-3 5-437,-1-1-1,1 1 1,-1 0-1,1-1 1,0 1-1,-1 0 1,1-1 0,-1 1-1,1 0 1,0 0-1,-1 0 1,1 0-1,0 0 1,-1 0-1,1 0 1,0 0-1,-1 0 1,1 0-1,0 0 1,-1 0-1,1 0 1,0 0-1,-1 0 1,1 1-1,-1-1 1,1 0-1,0 1 1,0-1-1,0 1 752,-1-1 661,-5 5 994,-16 26-1643,-145 169 715,105-124-1521,-1 4-69,-80 77 1,-82 32-13,121-105-65,-126 92-75,197-149-107,26-21-112,-1-1 0,0 1 0,0-1 0,-14 8 1,10-7-390,7-4 63,1 0 1,0-1-1,0 1 0,-5 1 1,8-3 516,-1 0 0,1 0 0,0 0 0,0 0 0,0 0 0,-1 0 0,1 0 0,0 1 0,0-1 0,0 0 0,-1 0 0,1 0 0,0 0 0,0 0 0,0 0 1,-1 0-1,1-1 0,0 1 0,0 0 0,0 0 0,-1 0 0,1 0 0,0 0 0,0 0 0,0 0 0,0 0 0,-1 0 0,1 0 0,0-1 0,0 1 0,0 0 0,0 0 0,0 0 0,-1 0 0,1-1 0,0 1 0,0 0 0,0 0 0,0 0 1,0-1-1,5-12-1369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10986,'1'2'715,"0"-1"-1,-1 1 0,1 0 0,-1-1 1,0 1-1,1-1 0,-1 1 1,0 0-1,0-1 0,-1 4 0,-5 20 2510,-1-9-3036,-11 20 0,8-16 657,-11 32-415,11-23-258,5-16-102,1-4 5,0 0 0,1 0 1,0 1-1,1-1 1,-2 19-1,3-26-59,1 0-1,1 0 1,-1 0 0,0 0 0,0 0 0,1-1-1,-1 1 1,1 0 0,0 0 0,-1 0 0,1 0 0,0-1-1,0 1 1,0 0 0,1-1 0,-1 1 0,0-1-1,0 1 1,1-1 0,-1 1 0,1-1 0,-1 0-1,1 0 1,0 0 0,-1 0 0,1 0 0,0 0-1,0 0 1,0-1 0,2 1 0,4 2 51,1-1 1,-1 0-1,1-1 1,0 0-1,10 0 1,67-5 263,8 1-95,-80 5 893,2 5-566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16 8082,'9'-12'5414,"-8"9"-643,-6 5-1835,4-1-2786,1-1 0,-1 1 0,1-1 0,-1 1 0,1-1 0,-1 1 0,1-1 0,-1 1 0,1 0 0,0-1 0,-1 1 0,1 0 0,0-1 0,0 1 0,0 0-1,-1 1 1,-1 4 266,2-5-386,-3 6 189,0 1-1,-1 0 1,-6 10-1,-18 24 122,-43 71 399,-10 40 155,59-104-1111,-20 63 0,38-104-719,4-13-1289,1-7 956</inkml:trace>
  <inkml:trace contextRef="#ctx0" brushRef="#br0" timeOffset="1">8 165 12867,'-7'0'5121,"6"0"-3113,1 5-135,0-5-273,0 2-200,12 27-487,19 43-225,-13-35-224,5 0-104,1-2-168,-2-10-64,0-2-72,-2-7 24,-7 2-728,-2-3-504,-11 0-4634,0-9 3858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13027,'31'8'6558,"-27"-6"-6191,0 0 0,0 0 1,0 0-1,-1 1 0,1-1 0,-1 1 0,1 0 0,4 5 0,-3-3-113,-1-1-136,-1 0 0,1 0 0,-1 0 0,4 6 0,-6-8-109,0-1 0,-1 0 1,1 1-1,-1-1 0,1 1 0,-1-1 0,0 1 1,1-1-1,-1 1 0,0-1 0,0 1 0,0 0 1,0-1-1,0 1 0,-1-1 0,1 1 1,0-1-1,-1 1 0,1-1 0,-1 2 0,-2 1 11,1 0-1,-1 0 1,1 0-1,-1 0 1,0-1-1,-1 1 0,1-1 1,0 0-1,-1 0 1,-5 3-1,-7 4 91,-22 10-1,33-17-80,4-3-25,1 0-1,-1 0 1,1 1 0,-1-1 0,1 0-1,-1 0 1,1 0 0,0 1-1,-1-1 1,1 0 0,-1 1 0,1-1-1,0 0 1,-1 1 0,1-1 0,0 0-1,0 1 1,-1-1 0,1 1 0,0-1-1,0 0 1,-1 1 0,1-1 0,0 1-1,0-1 1,0 1 0,0-1-1,0 1 1,0-1 0,0 1 0,0-1-1,0 1 1,0-1 0,0 1 0,0-1-1,0 0 1,0 1 0,0-1 0,1 1-1,-1-1 1,0 1 0,0-1-1,0 1 1,1-1 0,-1 0 0,0 1-1,1-1 1,-1 1 0,3 2 46,0-1 0,0 1 1,0-1-1,6 4 0,-8-5-32,13 7 168,0-1 1,1 0-1,25 7 0,9 5 292,-45-18-392,0 1 1,-1 0 0,0-1-1,1 2 1,-1-1-1,0 0 1,6 6-1,-9-7-52,1 0 0,0-1 0,-1 1 0,1 0 0,-1 0 0,1 0 0,-1 0 0,1 0 0,-1 0 0,0 0 0,0 1 0,1-1 0,-1 0 1,0 0-1,0 0 0,0 0 0,0 0 0,0 0 0,0 0 0,0 0 0,-1 0 0,1 1 0,0-1 0,-1 0 0,1 0 0,-1 0 0,1 0 0,-1 0 0,1-1 0,-1 1 0,1 0 0,-3 2 0,-2 2 97,0 0 1,0-1-1,-1 1 0,0-1 0,0 0 1,-11 6-1,-2 1 34,-3 3-158,-1-1 0,-32 13-1,55-25-58,0-1 0,-1 0 0,1 0-1,0 0 1,-1 0 0,1 0 0,0 0 0,0 1-1,-1-1 1,1 0 0,0 0 0,-1 0 0,1 0-1,0 0 1,-1 0 0,1 0 0,0 0 0,0 0 0,-1 0-1,1 0 1,0 0 0,-1-1 0,1 1 0,0 0-1,-1 0 1,1 0 0,0 0 0,0 0 0,-1-1-1,1 1 1,0 0 0,0 0 0,-1 0 0,1-1-1,0 0-86,0 1-1,0-1 1,0 0-1,0 0 0,0 1 1,0-1-1,0 0 1,0 0-1,1 1 0,-1-1 1,0 0-1,0 1 1,1-1-1,-1 0 0,1 1 1,-1-1-1,1 0 1,17-20-1035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1399 54 5945,'5'-14'1119,"0"0"186,-1 0 2666,-3 13-3616,-1 1 0,0 0 0,0-1 1,0 1-1,0-1 0,0 1 0,0-1 0,0 1 0,0-1 1,0 1-1,0-1 0,0 1 0,0-1 0,0 1 0,0 0 0,-1-1 1,1 0-1,-6-2 2197,4 3-2460,0 1 0,0-1 0,1 0 0,-1 0 0,0 1 0,0 0 0,-2 0 0,-19 13 112,-3 5-44,1 1 0,-24 26 0,-135 155 493,62-64-558,32-39-52,-90 130 1,-10 68 85,158-245-81,-154 259 75,158-263-99,-68 141 116,89-172-130,-30 75 69,25-58-21,-1-1 1,-29 51 0,34-71-35,-1 0-1,-10 10 1,15-16-14,4-5-12,0-1 1,0 0-1,0 0 1,0 1-1,-1-1 0,1 0 1,0 0-1,0 1 1,0-1-1,0 0 1,-1 0-1,1 0 0,0 1 1,0-1-1,0 0 1,-1 0-1,1 0 0,0 0 1,0 1-1,-1-1 1,1 0-1,0 0 1,0 0-1,-1 0 0,1 0 1,0 0-1,0 0 1,-1 0-1,1 0 1,-2-1-2092,4-5-3400,7-12 3011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 6881,'-13'-2'3360,"12"10"1661,1-1-4148,-13 52 2270,-5 31-2283,16-69-705,-3 6 56,2 0 1,1 50-1,7-28 178,15 73 0,-19-115-316,1-1 0,0 0 0,0 1 0,4 7 0,-4-11-38,-1-1 1,1 1-1,0 0 1,0-1 0,0 1-1,0-1 1,1 0-1,-1 0 1,1 0 0,-1 0-1,5 2 1,-1-1 33,1 0 0,-1-1 0,1 0 1,0 0-1,-1 0 0,1-1 0,0 0 1,13 0-1,5-1 126,27-4 1,-37 2-142,113-20 270,-54 6-289,-69 16-109,-4 0 57,0 0 0,0 0 0,-1 0 0,1-1 0,0 1 1,-1 0-1,1 0 0,0 0 0,-1-1 0,1 1 0,0 0 1,-1 0-1,1-1 0,0 1 0,-1-1 0,1 1 1,-1-1-1,1 1 0,0-1 0,2-2-115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2:2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13259,'0'-1'276,"0"0"1,0 0-1,1 0 0,-1 0 1,0 0-1,0 0 1,0 0-1,1 0 1,-1 0-1,0 0 0,1 0 1,-1 0-1,1 0 1,-1 1-1,1-1 0,0 0 1,-1 0-1,1 1 1,1-2-1,0 1-104,-1 0-1,1 0 1,0 0 0,-1 0 0,1 0-1,0 1 1,0-1 0,0 1-1,3-1 1,3 1-97,-1-1-1,1 2 1,-1-1-1,10 2 0,-11-1-53,1 1 0,0-1 0,0 1 0,-1 0 0,0 1-1,1 0 1,-1 0 0,0 0 0,7 5 0,-11-6-16,0 0 0,1 0 0,-1 0 0,0 0 1,0 1-1,0-1 0,-1 0 0,1 1 0,-1 0 0,1-1 0,-1 1 1,0 0-1,0-1 0,0 1 0,0 0 0,0 0 0,-1 0 1,1 0-1,-1 0 0,0 0 0,0 0 0,0 0 0,-1 5 1,-3 10 32,-1 0 0,-1 0 0,0-1 0,-18 33 0,1-1 22,15-30-40,0 0 0,2 0 0,0 1-1,1 0 1,-4 26 0,9-44-21,0-1 1,0 1-1,0-1 0,0 0 1,0 1-1,0-1 1,0 1-1,0-1 0,0 1 1,1-1-1,-1 1 0,1-1 1,-1 0-1,1 1 0,0-1 1,-1 0-1,1 1 1,0-1-1,1 2 0,0-2-5,0 0 0,-1 0-1,1 0 1,0 0 0,0 0-1,0-1 1,0 1 0,0-1-1,0 1 1,0-1 0,0 0-1,0 1 1,4-1 0,3-1 0,0 0 0,1 0 0,-1-1 1,0 0-1,16-5 0,7-3 42,-31 10-32,-1 0-1,1 0 1,-1 0 0,1 0 0,-1-1-1,1 1 1,-1 0 0,1 0-1,-1 0 1,1 0 0,-1 0 0,1 0-1,-1 0 1,1 0 0,-1 0-1,1 0 1,-1 1 0,1-1 0,-1 0-1,1 0 1,0 1 0,0 0 3,-1 0 1,0 0 0,1 1 0,-1-1-1,0 0 1,0 1 0,1-1-1,-1 0 1,0 0 0,-1 3 0,-11 148 741,8-114-413,-10 63 708,10-86-829,0 1-1,0-1 0,-2 0 0,-8 19 0,13-32-217,0 0 0,-1 0-1,1 0 1,0 0 0,-1-1-1,1 1 1,-1 0 0,1-1-1,-1 1 1,0-1 0,-3 3-1,4-4-36,1 0 0,-1 0 0,1 1 0,-1-1 0,0 0 0,1 0 0,-1 0 0,0 0 0,1 0 0,-1 0 0,0 0 0,1 0 0,-1 0-1,0 0 1,1 0 0,-1 0 0,-1-1 0,1 1-38,1-1 0,-1 0-1,0 1 1,0-1 0,0 0 0,0 1-1,1-1 1,-1 0 0,0 0 0,1 0-1,-1 0 1,1 0 0,-1 0-1,0-1 1,-7-25-659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8:59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134 308 6553,'-1'1'453,"-1"0"0,1 0-1,-1 0 1,1 0-1,0 0 1,0 0-1,0 0 1,0 0 0,-2 3-1,1 4 4579,2-9-4237,0 1-732,0 0 0,0 0 0,0 0 0,0-1-1,0 1 1,0 0 0,0 0 0,0 0 0,0 0 0,0-1 0,0 1 0,0 0 0,0 0 0,0 0 0,0-1 0,0 1-1,0 0 1,0 0 0,1 0 0,-1 0 0,0-1 0,0 1 0,0 0 0,0 0 0,0 0 0,0 0 0,1 0 0,-1 0-1,0 0 1,0-1 0,0 1 0,0 0 0,1 0 0,-1 0 0,0 0 0,0 0 0,22-21 742,-20 20-776,7-9 113,-1 0 0,0 0 0,0-1 0,-1 0 0,0 0 0,7-18 0,-6 9 36,9-36 1,-15 45-144,0 0 1,0 0-1,-1 0 1,-1 0-1,0-13 0,0 22-24,0 0-1,-1-1 0,1 1 0,0 0 1,-1-1-1,0 1 0,1 0 0,-1 0 1,0 0-1,0 0 0,0 0 0,0 0 1,-1 0-1,1 0 0,0 0 0,-1 0 1,0 0-1,1 1 0,-1-1 0,0 1 1,0-1-1,0 1 0,0 0 0,0 0 1,0 0-1,0 0 0,0 0 0,0 0 1,0 1-1,-1-1 0,1 0 0,0 1 1,-1 0-1,-3 0 0,-1 0-2,1 0 0,-1 1-1,0 0 1,1 0 0,-1 1 0,1 0 0,0 0-1,-1 0 1,1 1 0,0 0 0,-5 4 0,-2 1 0,2 1 0,0 1 0,0 0 1,0 1-1,1 0 0,-15 21 0,24-30 1,0 0 0,0-1 0,0 1 1,1 0-1,-1 0 0,0-1 0,0 1 0,1 0 0,0 0 0,-1 0 0,1 0 0,0 0 0,0 0 0,0 0 0,0 0 0,0 0 0,0 0 0,0-1 0,1 1 0,-1 0 0,1 0 0,0 0 0,-1 0 0,1 0 0,0-1 0,0 1 0,2 2 0,2 4 47,2-1-1,-1 0 1,1 0-1,10 9 1,0-1 6,-2 1 61,0 1-1,19 30 0,20 43 277,-48-79-344,15 27 155,-2 2 0,-1 0 0,-3 1 0,18 68 0,-31-100-72,0 1 0,0 0 0,-1 0 1,-1 0-1,1 0 0,-2 11 0,0-17-74,1-1 0,-1 1 0,0-1 0,0 0 0,0 0 0,0 1 0,0-1-1,-1 0 1,0 0 0,1 0 0,-1 0 0,0-1 0,-1 1 0,1 0 0,0-1 0,-1 1 0,1-1-1,-1 0 1,0 0 0,0 0 0,-4 2 0,3-2-28,-1-1 0,0 1-1,0-1 1,1 0 0,-1-1-1,0 1 1,0-1 0,0 0 0,0 0-1,0 0 1,0-1 0,0 0 0,1 0-1,-1 0 1,-7-3 0,-4-2 7,0 0 0,-29-18 0,38 20-92,0 1 0,1-1 1,0-1-1,0 1 1,0-1-1,1 0 0,-1 0 1,1-1-1,0 1 1,-4-8-1,8 11-74,0 0-1,1 1 1,-1-1-1,1 0 1,0 0-1,0 0 1,0 1-1,-1-1 1,1 0-1,1 0 1,-1 0-1,0 1 1,0-1 0,1 0-1,-1 0 1,1 1-1,0-1 1,-1 0-1,1 1 1,0-1-1,0 1 1,2-3-1,2-4-944,1 0 0,12-12-1,15-11-338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60 6569,'-35'-28'3414,"33"26"-3002,1 1-1,0-1 1,0 1-1,0-1 0,0 0 1,0 0-1,1 1 1,-1-1-1,0-3 1,-4-5 2051,5 10-2380,-1 0-1,1-1 0,0 1 0,-1 0 1,1 0-1,0 0 0,0 0 0,-1 0 1,1 0-1,0-1 0,-1 1 0,1 0 1,0 0-1,-1 0 0,1 0 0,0 0 1,-1 0-1,1 0 0,0 1 0,-1-1 1,1 0-1,0 0 0,0 0 0,-1 0 1,1 0-1,0 0 0,-1 0 0,1 1 1,0-1-1,0 0 0,-1 1 0,-4 2 142,1 1-1,-1-1 1,1 1-1,0 1 1,0-1-1,1 0 0,-1 1 1,1 0-1,0 0 1,-4 8-1,0 2-38,0 2-1,-5 19 1,8-19-114,0 1 1,1 0-1,0 0 0,2 0 1,0 0-1,1 0 1,1 0-1,1 1 1,0-1-1,1-1 0,1 1 1,1 0-1,0-1 1,2 0-1,0 0 1,0-1-1,13 19 0,-11-19 32,0-1 0,2 0 1,0 0-1,0-1 0,2-1 0,15 14 0,-27-26-114,1 0 0,-1 0 0,0 0 0,1 0-1,-1 0 1,0 0 0,1-1 0,-1 1 0,1-1 0,-1 1 0,1-1 0,2 1 0,-4-2-2852,0 0 1718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8658,'-6'5'4249,"2"3"-1593,-9 8-607,-6 3-41,2 15-495,-2 5-249,-7 6-464,2 4-168,-3-3-232,-1-1-112,12-8-168,2-4-64,6-14-336,2-6-328,4-7-1016,0-6-881,0-8 1553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7306,'10'5'4208,"-4"3"249,2 4-1992,7 10-569,0 8-135,5 5-561,0-1-264,2 1-352,-3-3-64,-2-4-144,3-2-79,-8 0-145,4-8-40,0-3-176,-8-4-417,-4-6-1111,5 0-1040,3-2 1535</inkml:trace>
  <inkml:trace contextRef="#ctx0" brushRef="#br0" timeOffset="1">450 282 11995,'3'0'5201,"1"4"-2393,4 4-1199,-2 2 119,-2 6-424,-1 2-312,-3 5-543,0 0-145,0-2-152,0-2-32,1-6-432,1-2-401,2-7-1239,0-3-4417,2-6 4376</inkml:trace>
  <inkml:trace contextRef="#ctx0" brushRef="#br0" timeOffset="2">964 271 15075,'-6'1'5913,"0"1"-3976,-6 0-801,-2 6-56,0 2-423,-10-1-201,7 3-856,-2-4-433,-1 0-1471,11 0 1344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9482,'-11'10'4737,"-1"-4"-592,-1 14-2841,-8 0 177,-12 24-249,5 3-232,-4 3-520,5 4-192,7-9-168,6 0-72,3-10-160,3-7-216,0-15-584,1-4-520,2-9 863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2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13523,'4'7'5585,"3"2"-3416,5 8-593,-2 9-24,9 1-560,-2 4-271,7 4-393,0-2-80,3 1-88,-2 2-56,-10-5 0,5-6-232,-8-6-856,-2-4-569,2-7-4264,0 1 3865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2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1 314 12475,'4'-8'1051,"-3"6"-823,0 0 0,0 0 0,0 0 0,1 0 0,-1 0-1,0 0 1,1 1 0,-1-1 0,1 0 0,0 1 0,-1-1 0,1 1 0,0 0 0,0 0-1,0 0 1,0-1 0,0 2 0,0-1 0,3-1 0,2 1 109,0 0 1,-1 0-1,2 0 0,-1 1 1,0 0-1,0 0 0,0 1 1,0 0-1,9 2 0,-13-2-301,0 0-1,-1-1 1,1 1-1,0 1 1,-1-1-1,1 0 1,-1 1-1,1-1 1,-1 1-1,1-1 1,-1 1-1,0 0 1,0 0-1,0 0 1,0 1 0,-1-1-1,1 0 1,0 1-1,-1-1 1,0 1-1,1-1 1,-1 1-1,0 0 1,0-1-1,0 5 1,0-3-16,-1 1 0,1-1 0,-1 1 0,0-1 0,-1 1 0,1-1 0,-1 1 0,0-1 0,0 1 0,0-1 0,-1 0 0,0 0 0,1 0 1,-1 1-1,-1-2 0,-2 6 0,-2-1 176,0 0 0,0-1 1,0 1-1,-1-2 0,0 1 0,-10 5 1,17-11-59,-1 0 1,0 1 0,0-1-1,1 1 1,-1 0 0,1-1-1,-2 3 1,3-4-112,0 1 0,0-1-1,-1 0 1,1 1 0,0-1 0,0 0 0,0 0-1,0 1 1,0-1 0,0 0 0,0 1-1,0-1 1,0 0 0,0 1 0,0-1 0,0 0-1,0 1 1,0-1 0,0 0 0,0 0-1,0 1 1,0-1 0,0 1 0,1-1-9,-1 1-1,1-1 1,-1 0 0,1 1 0,-1-1 0,1 0-1,-1 1 1,1-1 0,0 0 0,-1 0 0,1 1-1,-1-1 1,1 0 0,-1 0 0,1 0 0,0 0-1,0 0 1,6 1 56,1-1 1,-1 0-1,0 0 0,1-1 0,-1 0 0,12-3 0,41-18-2548,-58 21 2209,13-4-2249,1 0 948</inkml:trace>
  <inkml:trace contextRef="#ctx0" brushRef="#br0" timeOffset="1">755 0 9146,'-5'7'4929,"5"-5"144,0 1-3160,-2-3-513,1 0-56,-12 23-488,-26 46-328,21-28-368,-5 4-64,7 6-64,-1-5-32,2-3 24,11-7-216,-3-13-624,5-6-488,2-17-1929,0-7 2041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3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12235,'10'22'5169,"5"1"-2713,-3 3-847,2 4 143,6-1-368,-1 2-280,6 2-495,6 4-145,-3-1-176,0 0-88,-7-8-104,-4-3-272,-10-9-800,1-7-513,0-7 801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13451,'61'-28'4553,"-59"27"-4344,0 0 1,0 1-1,0-1 1,0 0-1,0 1 1,1-1-1,-1 1 0,0 0 1,1 0-1,-1 0 1,0 0-1,0 0 1,1 0-1,1 1 1,2 0 270,-5-1-337,1 1 1,0-1-1,-1 0 0,1 1 1,0 0-1,-1-1 0,1 1 0,-1 0 1,1 0-1,-1 0 0,1 0 1,-1 0-1,2 3 0,-2-4-115,0 1-1,-1 0 0,1-1 0,-1 1 0,1 0 0,-1 0 0,0 0 1,1 0-1,-1-1 0,0 1 0,0 0 0,1 0 0,-1 0 1,0 0-1,0 0 0,0 0 0,0 0 0,0 0 0,0 0 0,-1-1 1,1 1-1,0 0 0,0 0 0,-1 0 0,1 0 0,0 0 1,-1-1-1,0 3 0,-3 2 11,-1 0 0,1 0 0,-1 0 0,0-1 0,0 0-1,0 0 1,-8 5 0,-17 14 34,30-23-73,-1 1 0,0-1 0,0 1 0,1 0 0,-1-1 0,0 1 0,1 0 0,-1-1 0,1 1 0,-1 0 1,1 0-1,-1 0 0,1 0 0,0 0 0,-1-1 0,1 1 0,0 0 0,0 0 0,0 0 0,-1 0 0,1 0 1,0 0-1,1 2 0,-1-2-1,1 0 1,-1 0-1,1 0 1,-1 0-1,1 0 1,0 0-1,0-1 1,0 1 0,-1 0-1,1 0 1,0-1-1,0 1 1,0 0-1,0-1 1,0 1-1,2 0 1,5 2 3,-1 0 0,2-1 1,15 3-1,-23-5 0,33 3 32,-25-2 8,-1-1 1,0 1-1,11 3 1,-17-4-13,-1 0 1,0 1 0,0-1-1,0 1 1,1-1 0,-1 1-1,0-1 1,0 1-1,0 0 1,0 0 0,0-1-1,0 1 1,0 0 0,0 0-1,0 0 1,-1 0 0,1 0-1,0 0 1,-1 0 0,1 0-1,0 0 1,0 2 0,-1-1 72,1 1 1,-1 0 0,0 0-1,0-1 1,0 1 0,0 0-1,0-1 1,0 1 0,-2 4-1,1-3-13,0 0-1,0 0 0,-1 0 0,0 0 1,0 0-1,0-1 0,0 1 1,0 0-1,-1-1 0,0 0 0,0 0 1,-4 5-1,4-6-102,1 0-1,-1 0 1,0 0 0,0 0 0,0 0-1,0-1 1,0 1 0,0-1-1,0 0 1,0 0 0,-1 0 0,1 0-1,0-1 1,-1 1 0,1-1 0,-6 0-1,8 0-94,0 0 0,0 0 1,0 0-1,0 0 0,0-1 0,0 1 0,0 0 0,1 0 0,-1-1 0,0 1 0,0 0 0,0-1 1,1 1-1,-1-1 0,0 1 0,0-1 0,1 0 0,-1 1 0,0-1 0,1 0 0,-1 1 0,1-1 1,-1 0-1,1 1 0,-1-1 0,1 0 0,-1 0 0,1 0 0,0 0 0,0 1 0,-1-1 0,1 0 1,0 0-1,0 0 0,0 0 0,0 0 0,0 0 0,0 0 0,0 0 0,0 1 0,0-1 0,1-2 1,6-15-984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11506,'45'16'4986,"-34"-12"-2570,-3 7-672,-4 5-31,-13 7-553,-5 3-312,-7 1-552,-1 1-88,3-7-232,3-4-400,7-6-1496,3-8 1288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3:2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43 5393,'-52'-1'3209,"42"-2"-8,-1 2-713,7 1-271,-4 0-385,8 1-752,0-1-336,0 0-512,0 0-88,28-1-8,41 1-32,-29-7-40,-1 2-16,-2-5-16,-5 0 0,-5 4-16,-6 6-472,-13 7 336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12971,'10'12'3977,"5"3"-2414,7 9-931,11 12 470,87 110 1301,-107-127-2201,0 0 0,-2 1 0,0 0 0,-1 0 0,-1 1 0,7 29 0,-13-37-107,0 1-1,-2 0 1,0-1-1,0 1 0,-1 0 1,-1 0-1,0 0 1,-1-1-1,-1 1 0,-6 20 1,3-16-50,-1 0 0,0-1 0,-1 0 0,-1 0 0,-1-1 0,-1 0 0,-14 17 0,18-25-241,1-1 0,-2 0 0,1 0-1,-1 0 1,-13 7 0,19-12 315,0-1 0,0 0 0,0 0 1,0 0-1,0 0 0,-1 0 0,-2 0 0,4-1-105,1 0 0,-1 0 0,1 0 0,-1 0 0,1 0 0,0 0 0,-1-1 0,1 1 0,-1 0 0,1 0 0,0 0 0,-1-1 0,1 1 0,-1 0 0,1 0 0,0-1 0,-1 1 0,1 0 0,0-1 0,0 1 0,-1 0 0,1-1 0,-1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9170,'-4'0'3787,"7"1"-1609,10 2-11,-5 0-1874,22 8 363,-1 0 0,51 29 0,-57-26-396,0 1 0,-1 2 1,0 0-1,-2 1 0,29 32 1,95 138 672,-11-14-293,-113-151-505,35 44 250,229 327 386,-198-239-395,-58-99-250,33 65 122,96 163 265,-121-230-417,58 90 130,-71-105-159,30 71 0,-45-91-87,35 98-248,-38-109-429,-5-8 669,0 1 0,0-1 0,0 0 0,0 0 0,0 0 0,0 0 0,0 0 0,0 0-1,0 0 1,0 1 0,0-1 0,0 0 0,0 0 0,0 0 0,0 0 0,0 0-1,0 0 1,0 0 0,1 0 0,-1 0 0,0 0 0,0 1 0,0-1 0,0 0 0,0 0-1,0 0 1,0 0 0,0 0 0,1 0 0,-1 0 0,0 0 0,0 0 0,0 0 0,0 0-1,0 0 1,0 0 0,0 0 0,1 0 0,-1 0 0,0 0 0,0 0 0,0 0 0,0 0-1,0 0 1,0 0 0,0 0 0,1 0 0,-1 0 0,0-1 0,0 1 0,0 0 0,0 0-1,0 0 1,0 0 0,0 0 0,0 0 0,0 0 0,0 0 0,1 0 0,-1 0 0,0-1-1,0 1 1,0 0 0,0 0 0,0 0 0,0 0 0,0 0 0,0 0 0,0-1 0,1-14-971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7826,'0'0'183,"1"-1"0,-1 1 0,0 0 1,1 0-1,-1 0 0,1 0 0,-1 0 1,0 0-1,1 0 0,-1 0 0,1 0 1,-1 0-1,1 0 0,-1 0 0,0 0 0,1 0 1,-1 0-1,1 1 0,-1-1 0,0 0 1,1 0-1,-1 0 0,0 1 0,1-1 1,-1 0-1,0 0 0,1 1 0,-1-1 1,0 0-1,1 1 0,9 13 1083,-7-11-805,23 34 1922,48 65 1037,-58-83-2863,1 0 0,37 31-1,-47-44-441,1-1 1,-1 0-1,1 0 0,11 5 0,-14-8-66,1 0 0,0 0 0,0-1 0,0 0 0,0 0 0,0 0 0,9-1 0,-13 0-41,-1 0-1,1 0 0,0 0 0,0-1 0,0 1 0,0 0 1,2-2-1,10-3 7,-1-1 1,0 0 0,-1-1-1,1 0 1,12-11 0,-14 8-18,-1 0 0,-1-1 1,0 0-1,13-20 0,27-56-1015,-21 25-491,-3 1 610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7874,'1'-4'8168,"3"3"-5734,-3 2-2384,-1-1 0,1 1 0,-1-1 0,1 1 0,-1-1 0,1 1 0,-1-1-1,1 1 1,-1-1 0,1 1 0,-1-1 0,0 1 0,1 0 0,-1-1 0,0 1 0,0 0 0,1 0 0,19 60 1140,-13-43-968,-1 1 1,-1 0-1,0 0 0,2 29 1,24 237 1070,-25-247-1198,2-82-128,-4 22 22,2 1 0,0 0 0,1 0 0,1 0 0,11-20 0,-11 26 42,0 1 0,1 0-1,1 1 1,1 0 0,-1 0-1,2 1 1,18-15 0,-28 26 9,-1-1 0,1 1 0,0 0 1,0 0-1,0-1 0,0 1 1,0 1-1,0-1 0,5-1 0,-6 2-6,0 0 0,1 0 0,-1 0 0,0 0 0,1 0 0,-1 0-1,0 1 1,1-1 0,-1 0 0,0 1 0,0-1 0,1 1 0,-1-1-1,0 1 1,0 0 0,0-1 0,2 3 0,1 0 73,0 1 0,-1 0 0,1 0 0,-1 0 0,0 1 1,0-1-1,4 10 0,14 38 554,-17-39-504,8 18 136,21 67 333,-33-96-719,6 16 447,-6-18-477,1 1 0,-1 0 0,0-1 1,0 1-1,1-1 0,-1 1 1,0-1-1,1 0 0,-1 1 0,0-1 1,1 1-1,-1-1 0,1 0 0,-1 1 1,1-1-1,-1 0 0,1 1 1,-1-1-1,1 0 0,-1 0 0,1 1 1,-1-1-1,1 0 0,0 0 0,0 0-2097,-1-1 922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7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8 9202,'0'-1'252,"-1"1"0,1-1 0,-1 1 0,0-1 0,1 1 0,-1-1 0,1 1 1,-1-1-1,0 1 0,1 0 0,-1-1 0,0 1 0,1 0 0,-1 0 0,0-1 0,1 1 0,-1 0 0,0 0 0,0 0 0,1 0 1,-2 0-1,0 0 25,0 1 1,0-1-1,0 1 0,0-1 1,1 1-1,-1 0 1,0 0-1,-2 1 1,-3 3 413,0 1 1,-12 11-1,18-16-531,-7 9 146,-1 0 1,1 0-1,1 1 1,0 0 0,1 0-1,0 1 1,0 0-1,1 0 1,1 0-1,0 0 1,-3 18-1,4-10-157,0 0 0,1 1 0,1 0 0,1-1 0,1 1 0,5 30 0,-1-29-70,0 1 0,2-1 0,0-1 1,1 1-1,2-1 0,0-1 0,1 1 0,1-2 0,0 0 1,19 21-1,-20-29-53,0-1 0,0 0 0,17 10 0,-7-5-216,-22-19-1979,-3-7 1334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11618,'5'4'4834,"-11"3"-2474,-3 4-664,-13 9-95,-4 12-273,-8 11-448,-3 7-208,3 4-280,0-1-80,9-5-167,4-4-65,10-15-337,2-5-335,6-20-1088,0-5-993,3-19 1649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9506,'1'12'4457,"7"-1"-1464,3 6-577,2 10-335,2 2-305,2 7-560,0 3-312,2 4-375,-5-1-97,1-4-200,-2-3-88,-5-13-80,3-2-336,-3-9-937,-3-3-735,-1-4 1072</inkml:trace>
  <inkml:trace contextRef="#ctx0" brushRef="#br0" timeOffset="1">389 314 13075,'0'8'5137,"10"8"-3089,0-1-471,-2 6-33,-4 2-288,-6-1-592,-1 6-264,2-5-223,-7-7-241,9-6-761,-2-4-655,2-10 832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50 304 12107,'6'0'5033,"-2"0"-2641,2-1-575,-5 0 71,-1 1-272,0 0-503,0 0-281,-1 18-480,-21 37-72,2-34-704,3-6-440,10-14-1329,7-8 1249</inkml:trace>
  <inkml:trace contextRef="#ctx0" brushRef="#br0" timeOffset="1">554 1 22909,'-13'25'432,"2"-7"-144,-14 31 288,-3 0-208,0 0-224,5-5-56,4-12-152,5-7-216,5-7-624,-1-2-344,9-7-1393,2-5 1641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22325,'1'14'672,"12"9"-136,2 13 544,6 8-544,3-2-176,-7-6-160,3-1-47,-5-9-1,-2-2-408,-3-5-1137,-4-7-1311,5-12 1551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0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10754,'82'-15'6500,"-81"15"-6448,6-2 510,0 1 0,0 0 0,0 0 0,0 0 0,0 1 0,0 0 0,7 1 0,-13-1-505,0 0 0,-1 1 0,1-1 0,0 0 0,0 1 0,-1-1 0,1 1 0,0-1 0,-1 1 0,1-1 0,-1 1 0,1 0 0,-1-1 0,1 1 0,-1 0 0,1-1 0,-1 1 0,0 0 0,1-1 1,-1 1-1,0 0 0,1 0 0,-1-1 0,0 1 0,0 0 0,0 0 0,0 0 0,0-1 0,0 1 0,0 1 0,0 2-8,0-1 0,-1 0-1,0 1 1,1-1 0,-1 0 0,-2 4 0,-1 0-9,0 1 1,0-1-1,-1-1 1,0 1 0,0-1-1,-1 1 1,0-1-1,-12 9 1,3-1 77,14-14-103,1 1 0,-1-1 0,0 1 0,1-1 1,-1 1-1,1-1 0,-1 1 0,1 0 0,0-1 1,-1 1-1,1 0 0,0-1 0,-1 1 0,1 0 1,0 0-1,0 1 0,0-2-3,0 0 0,0 1-1,0-1 1,0 1 0,0-1 0,0 0 0,0 1-1,1-1 1,-1 1 0,0-1 0,0 0-1,0 1 1,1-1 0,-1 0 0,0 1 0,1-1-1,-1 0 1,0 0 0,1 1 0,-1-1 0,0 0-1,1 0 1,1 1 11,0 0 0,1 0 1,-1 0-1,0-1 0,1 1 0,-1-1 0,0 0 1,1 1-1,2-1 0,5-1 6,1 0 1,-1-1-1,0 0 1,16-5-1,36-19-828,-47 17 153,-3-6 225</inkml:trace>
  <inkml:trace contextRef="#ctx0" brushRef="#br0" timeOffset="1">518 19 13491,'-4'14'5713,"-4"2"-3376,-7 2-865,-1 5-176,-5-2-648,-3-5-472,5-5-1088,7-7-712,15-8 904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3:2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 11146,'-19'2'4489,"23"4"-2440,5-3-641,6-2 8,8 1-199,6-6-409,3-2-248,5 0-240,-1-4-56,-4 5-120,-2 1-40,-6 4-48,-5 0-16,-10 4-200,-3 0-488,-10 3-1937,-7 2 1737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14827,'-6'17'5681,"-9"8"-4128,-1 3 7,-10 16-392,3 5-248,0 16-439,2 3-161,4 3-192,-3-5-64,9-18-120,-3-11-360,7-18-873,3-16-751,1-19 1168</inkml:trace>
  <inkml:trace contextRef="#ctx0" brushRef="#br0" timeOffset="0.99">0 127 11763,'6'-4'4993,"-2"8"-2225,2 1-791,12 15-185,0 3-208,5 14-591,1 7-265,0 1-320,-4 3-88,5-1-144,-6-9-72,-1-1-232,2-9-368,-9-9-865,1 1-671,3-20 1192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10042,'-1'2'4104,"2"-4"-1871,3-7-485,-1 7-1385,0 0 1,1 0-1,-1 0 1,0 0-1,1 1 1,-1-1-1,1 1 1,5-2 0,1 1 166,0 0 0,12 0 0,-20 2-485,0 0 0,0 0 0,0 0 0,0 0 1,0 0-1,0 1 0,0-1 0,0 0 0,0 1 0,0 0 0,0 0 0,0-1 0,0 1 1,3 2-1,-4-2-28,0 0 1,0 1 0,0-1-1,0 0 1,0 0-1,0 1 1,0-1 0,0 0-1,-1 1 1,1-1 0,0 1-1,-1-1 1,0 1-1,1-1 1,-1 1 0,0-1-1,0 1 1,1-1 0,-1 1-1,-1 2 1,1 2 5,-1-1 1,0 0-1,-1 0 0,1 1 1,-1-1-1,0 0 0,0-1 1,-1 1-1,1 0 1,-5 5-1,-6 7 32,-18 19 1,4-5 9,26-29-59,-8 11 13,8-13-19,1 0 1,0 1 0,0-1-1,0 0 1,-1 1 0,1-1 0,0 0-1,0 1 1,0-1 0,0 1-1,0-1 1,0 0 0,-1 1 0,1-1-1,0 0 1,0 1 0,0-1-1,0 1 1,0-1 0,1 0 0,-1 1-1,0-1 1,0 0 0,0 1-1,0-1 1,0 1 0,0-1 0,1 0-1,-1 1 1,0-1 0,0 0-1,0 1 1,1-1 0,-1 0 0,6 3 15,0 0 0,0 0 1,0-1-1,0 0 1,0-1-1,0 1 1,10 0-1,48 0 111,-34-1-9,-22-1-62,2 0 99,0 1 1,17 3 0,-25-4-113,0 0 1,-1 1 0,1-1 0,-1 1-1,1-1 1,-1 1 0,1-1-1,-1 1 1,1 0 0,-1 0 0,1 0-1,-1 0 1,0 0 0,0 0 0,1 0-1,-1 0 1,0 1 0,0-1-1,0 0 1,0 1 0,-1-1 0,1 1-1,1 2 1,-2-3-10,0 1 0,0-1 0,0 1 0,0-1 0,0 0 0,0 1 0,-1-1 0,1 1 0,-1-1 0,1 0 0,-1 1 0,1-1 0,-1 0 0,0 1 0,1-1 0,-1 0-1,0 0 1,0 0 0,0 0 0,0 0 0,-2 2 0,-2 1 31,0 0-1,0 0 0,-7 4 0,-73 41-150,70-42-741,1-1 0,-1 0 0,-31 8 0,30-13-85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9746,'5'3'1618,"1"0"-1,-1 0 1,1 0 0,11 3 0,-9-3-1004,-1 0 0,11 6 1,-3 1 84,0 0 1,-1 2 0,15 15 0,3 2 323,-4-4-394,4 0 116,-3 3 0,53 60 0,-74-77-633,0 0-1,-1 1 1,0 0 0,-1 0 0,5 15-1,-8-17-46,0-1 0,-1 1 0,0 0 0,-1 0 0,0 1 0,0-1 0,-2 18 0,-1-13-15,0 0 0,-1-1 0,-1 0 0,0 1 0,-1-1 0,-11 22 0,11-27-222,0 1 1,-1-1-1,0 0 1,-1 0-1,0-1 1,0 0-1,-1 0 0,0-1 1,-15 11-1,-6-4-416,29-14 585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212 269 7634,'3'81'3246,"-3"-79"-2960,0 0 0,0 0 0,0 0 0,0 0 1,0 0-1,1 0 0,-1 0 0,1 0 0,-1 0 1,1-1-1,0 1 0,1 3 0,-1-5-158,-1 1 0,1-1 0,-1 0-1,1 1 1,-1-1 0,1 0 0,-1 0-1,1 1 1,-1-1 0,1 0 0,-1 0-1,1 0 1,-1 0 0,1 0 0,0 0-1,-1 0 1,1 0 0,-1 0 0,1 0-1,1 0 1,0-1 269,-1 1-243,1 0 1,-1 0 0,0-1-1,1 1 1,-1-1 0,0 0-1,1 1 1,-1-1 0,0 0 0,0 0-1,0 1 1,0-1 0,2-2-1,13-16 507,-13 15-453,5-8-95,0 0-1,-1-1 1,-1 0 0,0-1-1,0 1 1,-2-1 0,1 0 0,-2 0-1,0-1 1,-1 1 0,0-1 0,0-18-1,-3 25-91,1 0-1,-1 1 0,0-1 1,0 0-1,-1 1 0,0-1 0,0 1 1,-1-1-1,0 1 0,0 0 1,-7-9-1,8 12-5,-1 0 0,0 0 0,-1 0 0,1 1-1,-1-1 1,1 1 0,-1 0 0,0 0 0,0 1 0,-1-1 0,1 1 0,0 0 0,-1 0-1,1 0 1,-1 1 0,0-1 0,0 1 0,1 0 0,-8 0 0,5 1 1,-1 0 0,0 0-1,1 1 1,-1 0 0,1 1 0,-1-1 0,1 1 0,0 1 0,0 0 0,0 0 0,0 0-1,0 1 1,-8 5 0,5-1 9,0-1-1,0 2 1,1 0-1,0 0 1,0 0-1,1 1 1,-9 14 0,13-18-12,0 1-1,1 0 1,0 1 0,0-1 0,0 0 0,1 1 0,0 0 0,1-1 0,0 1 0,0 0 0,0 0 0,1 0-1,0 0 1,1-1 0,0 1 0,0 0 0,0 0 0,1-1 0,1 1 0,-1-1 0,1 1 0,0-1 0,1 0-1,8 13 1,2-1 38,2-2 0,0 0-1,24 20 1,22 22 77,-33-25 69,-2 2 0,-1 1 0,-1 1-1,32 71 1,-21-23 459,-33-76-546,0 1 0,0 0 0,-1 0 1,-1 0-1,0 1 0,0 13 0,-1-22-78,0 0 1,-1-1-1,1 1 0,-1 0 0,0 0 0,0-1 1,0 1-1,0 0 0,0-1 0,0 1 1,-1-1-1,1 1 0,-1-1 0,-1 3 0,-1-2 32,0 1-1,-1 0 1,1-1-1,0 0 0,-1 0 1,-8 4-1,5-3-23,1-1-1,-1-1 0,0 0 1,0 0-1,0 0 1,0-1-1,0 0 0,0-1 1,0 0-1,0 0 1,0-1-1,0 1 0,0-2 1,-10-2-1,9 2-49,0-1 0,0 0 0,1-1 0,-1 0-1,1 0 1,0-1 0,1 0 0,-1 0 0,1-1-1,0 0 1,0 0 0,-7-9 0,11 12-76,1 0 0,0 0 0,0-1 0,0 1 0,0 0 0,0-1-1,1 1 1,-1-1 0,1 0 0,0 1 0,0-1 0,1 0 0,-1 0 0,1 0 0,-1 1 0,1-1 0,1 0 0,-1 0 0,0 0 0,1 0 0,0 1 0,0-1 0,0 0-1,0 0 1,1 1 0,-1-1 0,1 1 0,0 0 0,0-1 0,0 1 0,3-3 0,3-4-665,1 1-1,0 0 1,0 0 0,11-7-1,17-10-339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93 8842,'27'-67'3771,"-26"66"-3512,0-1-1,-1 1 0,0-1 1,1 1-1,-1-1 0,0 0 1,0 1-1,0-1 0,0-2 0,0 3-183,0 1 0,0 0 0,0-1 0,0 1 0,0-1 0,-1 1 0,1 0 0,0-1 0,0 1 0,0 0 0,-1 0 0,1-1 0,0 1 0,0 0 0,-1-1 0,1 1 0,0 0 0,-1 0 0,1 0 0,0-1 0,-1 1 0,1 0 0,-1 0 0,0-1 108,-1 1 0,1 0 0,-1 0 0,1 0 0,-1 0 0,1 0 0,-1 1 0,1-1 0,-1 0 1,-1 2-1,2-2-110,-5 2 187,1 0 0,-1 1 0,1 0 0,0 0 0,0 0 0,0 1 0,0-1 0,0 1 0,-7 8 0,3-1-14,0 0 0,1 1-1,-8 12 1,10-13-123,1 0-1,0 1 1,0 0 0,1 0-1,0 0 1,1 0-1,1 1 1,0-1 0,0 1-1,2 0 1,-1-1-1,2 1 1,2 18 0,-1-14-64,2 0 0,0 0 1,1-1-1,1 1 0,1-1 1,0 0-1,1-1 0,1 0 1,13 20-1,-17-29-62,1 1 0,-1-1 0,1 0 0,0 0 0,0-1 0,1 0 0,0 0 0,9 5 0,-10-7-242,-1 0 0,1-1 0,0 0 0,-1 0 0,1-1 0,0 1 0,0-2 0,0 1 1,0 0-1,1-1 0,-1 0 0,9-2 0,25-6-900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 11354,'-1'-6'4873,"-6"13"-2336,-5 8-697,-15 17-255,-3 11-265,-4 15-512,2 3-232,5-5-360,6-4-96,8-14-64,3-6-240,5-8-656,-2-11-504,7-5-1721,0-10 1913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8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12923,'5'6'5121,"5"11"-3337,3 3 81,-4 9-401,8 6-256,5 1-520,-5 2-152,6 0-223,-5-4-73,-2-3-488,0-6-521,2-6-1943,0-7 1744</inkml:trace>
  <inkml:trace contextRef="#ctx0" brushRef="#br0" timeOffset="1">368 276 12475,'7'14'5449,"-3"0"-2889,5 10-599,-2 0-129,-7 4-672,4 0-383,-6-7-481,1-1-304,1-10-929,-1-4-527,1-12 768</inkml:trace>
  <inkml:trace contextRef="#ctx0" brushRef="#br0" timeOffset="2">715 181 9602,'-4'0'4761,"4"-5"-1288,0 12-1537,0-7 73,-1 0-577,-3 16-304,-8 8-728,-26 37-152,12-37-608,12-3-504,10-5 560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0 12195,'-12'8'5441,"4"16"-1880,-14 19-2641,-14 6-120,3 14-208,-11-1-120,10-10-328,12-1-104,7-17-288,7-5-352,3-7-1176,0-12 3808,-5-4-1920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1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15059,'14'16'5593,"8"11"-4160,5 2-17,2 9-136,2-1-167,5 1-497,0 4-208,-6-13-240,-10-4 40,-11-5-976,-9-8-793,2 4 993</inkml:trace>
  <inkml:trace contextRef="#ctx0" brushRef="#br0" timeOffset="1">382 301 11947,'19'0'6732,"-13"-1"-6216,0 1 1,0 0-1,0 0 1,0 1-1,12 2 1,-12-1-380,1 0-1,-1 0 1,1 1 0,-1 0 0,0 0-1,9 7 1,-14-9-129,1 0 0,-1 0-1,1 0 1,-1 1 0,0-1-1,0 1 1,0-1 0,1 1-1,-1-1 1,0 1 0,-1 0-1,1-1 1,0 1 0,0 0 0,-1 0-1,1 0 1,-1-1 0,0 1-1,1 0 1,-1 0 0,0 0-1,0 0 1,0 0 0,0 0-1,-1-1 1,1 1 0,0 0 0,-2 3-1,1-2 11,-1 0 0,1 0 0,-1 0 0,1 0 0,-1 0 0,0 0 0,0-1 0,-1 1 0,1-1 0,-5 4 0,-1 1 448,-20 10 0,17-10 299,11-7-744,0 0 0,0 0 0,0 1-1,0-1 1,1 0 0,-1 1 0,0-1 0,0 0-1,0 0 1,1 1 0,-1-1 0,0 0 0,0 0-1,0 0 1,1 1 0,-1-1 0,0 0 0,1 0-1,-1 0 1,0 0 0,0 0 0,1 0 0,-1 1-1,0-1 1,1 0 0,-1 0 0,6 1-4,-1 0-1,0-1 1,0 1 0,0-1 0,0 0 0,1 0 0,-1-1 0,0 0-1,10-2 1,2-2-719,25-12 0,-29 11 104,13-4-106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14875,'-20'3'5777,"8"6"-3504,-1 3-1985,-8-1-56,-2 8-72,2-2-216,-3-2-1048,1-3 1096,-1-7-344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3:2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253 424 6041,'1'0'351,"1"-1"0,-1 0 0,0 0 0,0-1-1,0 1 1,0 0 0,0 0 0,0 0 0,0-1-1,0 1 1,0-1 0,-1 1 0,1 0 0,-1-1-1,1 1 1,-1-1 0,1 1 0,-1-1 0,0 0 0,0 1-1,0-1 1,0 1 0,0-1 0,0-1 0,0-2 37,-1 1 1,1-1 0,-1 0 0,0 1 0,0 0 0,-1-1 0,-2-5-1,0 3-224,0 0 0,0 1 0,-1-1 0,0 1 0,0 0 0,-1 0 0,1 1 0,-1 0 0,0 0 0,-1 0 0,1 1 0,-8-4 0,10 6-138,1 1 0,-1 0 0,1 0 1,-1 0-1,0 1 0,1-1 0,-1 1 1,0 0-1,0 0 0,1 0 0,-1 1 1,0-1-1,1 1 0,-1 0 0,1 0 1,-1 0-1,1 0 0,-1 1 0,1 0 1,0-1-1,0 1 0,-4 3 0,0 0 0,0 1 0,0 0-1,0 0 1,1 0 0,0 1 0,0 0-1,-9 15 1,10-12-10,-1 0 0,2 1-1,-1 0 1,1 0 0,-4 22-1,7-26-14,-1 1 0,2-1 0,-1 0 0,1 1 0,0-1 0,1 1 0,0-1 0,0 0 0,1 1 0,2 8 0,-2-12-5,0 0 0,0 0 0,0-1-1,0 1 1,1-1 0,-1 1-1,1-1 1,0 0 0,0 0-1,0 0 1,0 0 0,1-1-1,-1 1 1,1-1 0,-1 0 0,6 2-1,-7-3 1,1 0 0,0 0 1,0 0-1,0 0 0,0 0 0,0-1 0,0 0 0,0 1 0,0-1 0,0 0 0,1-1 1,-1 1-1,0 0 0,0-1 0,0 0 0,0 1 0,0-1 0,-1-1 0,1 1 0,0 0 1,0-1-1,3-2 0,-1 1 3,-1-1 0,0 0 0,0 0-1,-1 0 1,1 0 0,-1-1 0,5-8 0,0-3 1,7-19 1,-7 13-7,20-54-130,27-111 0,-51 167 156,0 1 0,0-1 0,-2 0 0,-1 0 0,-1-33 0,-1 47 5,1 4-12,0 0 0,0 1 0,0-1-1,0 0 1,0 0 0,0 1 0,-1-1 0,1 0-1,-1 1 1,1-1 0,-1 0 0,0 1 0,1-1-1,-1 1 1,0-1 0,0 1 0,0-1 0,-2 0-1,3 1-1,0 1-1,-1 0 1,1 0-1,-1 0 1,1 0-1,0 0 1,-1 0-1,1 0 1,-1 0-1,1-1 1,0 2-1,-1-1 1,1 0-1,-1 0 1,1 0-1,0 0 1,-1 0-1,1 0 1,0 0-1,-1 0 1,1 1-1,-1-1 1,1 0-1,0 0 1,-1 0-1,1 1 1,0-1-1,0 0 1,-1 0-1,1 1 1,0-1-1,0 0 1,-1 1-1,1-1 1,0 0-1,0 1 1,0-1-1,-1 0 1,1 1-1,0-1 1,0 1-1,0-1 1,0 1-1,-5 18 234,5-19-239,-7 39 273,2 1-1,2-1 1,2 1-1,4 45 1,0-60-212,0 0 0,2-1 0,0 0 1,2 0-1,0 0 0,2-1 1,21 41-1,-24-53-27,1-1-1,15 18 0,-19-24-185,1-1 0,-1 1-1,1-1 1,-1 0 0,1 0-1,0 0 1,0-1-1,1 0 1,-1 1 0,5 0-1,5 3-1609,-2 2 663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13907,'0'6'5361,"-3"6"-3496,-10 15-921,-7 13 56,-9 18-136,-8 5-184,5 2-376,2 2-104,9-9-120,8-9 0,5-14-504,8-8-440,1-23-1328,0-7-1161,5-18 2097</inkml:trace>
  <inkml:trace contextRef="#ctx0" brushRef="#br0" timeOffset="1">0 154 11658,'8'9'5146,"5"4"-2570,6 9-799,4 8-113,1 2-376,4 8-224,-2-1-455,0-10-161,-4 4-96,-2-8-432,-5-5-1145,-9-1-823,5-4 1072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0 553 12691,'8'3'4787,"5"-3"-2422,-11 0-2072,1 0 0,-1 0 0,0 0 0,1 0 0,-1 0 0,4 1 0,11 8 1155,-17-9-1417,1 0 1,-1 0 0,1 0-1,-1 1 1,1-1 0,-1 0-1,1 1 1,-1-1 0,1 0-1,-1 1 1,1-1 0,-1 1-1,0-1 1,1 0 0,-1 1-1,0-1 1,1 1 0,-1-1-1,0 1 1,0 0 0,1-1-1,-1 1 1,0-1 0,0 1-1,0-1 1,0 1 0,0-1-1,0 2 1,-16 11 151,9-6-165,0 1 0,1 1 1,0-1-1,-9 18 1,15-26-26,0 1 9,1-1 0,0 1 0,-1 0 0,1-1 0,0 1 0,0 0 0,-1-1 1,1 1-1,0-1 0,0 1 0,1 0 0,0-1 8,11 8 31,20 14 0,-24-16 12,0 0 0,0 0 0,1-1-1,18 8 1,-22-11 65,0 0-1,0 1 1,0 0-1,0 1 1,7 5 0,-12-8-80,0 0 0,0 0 0,0 0 0,-1-1 0,1 1 0,0 0 0,-1 0 0,1 0 0,-1 0 0,1 0 0,-1 0 0,1 0 0,-1 0 0,0 0 0,1 0 0,-1 3 0,0-3-5,0 0-1,-1 0 0,1 0 0,0 1 1,-1-1-1,1 0 0,-1 0 1,1 0-1,-1 0 0,0 0 0,1 0 1,-1 0-1,0 0 0,0 0 1,0 0-1,0 0 0,1 0 0,-1 0 1,-2 0-1,-8 7-64,0-1 1,-1-1-1,0 0 0,0 0 1,-1-1-1,0-1 0,-23 5 1,17-7-1170,18-2 1122,0 0 0,1 0 0,-1 0 0,1 0 0,-1 0 0,0 0 0,1 0 0,-1 0 0,1 0 0,-1 0 0,1-1 0,-1 1 0,1 0 0,-1 0 0,0-1 0,1 1 0,-1 0 0,1-1 0,0 1 0,-1-1 0,1 1 0,-1 0 0,1-1 0,-1 0 0,1 0-9,0 0-1,0-1 0,1 1 0,-1 0 0,0 0 1,1 0-1,-1-1 0,1 1 0,-1 0 0,1 0 1,0-1-1</inkml:trace>
  <inkml:trace contextRef="#ctx0" brushRef="#br0" timeOffset="1">368 1 14235,'26'16'5361,"2"2"-3608,8 20-985,-4 0 128,-4 13 200,0 5 40,-7-1-423,-4 5-145,-5 2-184,-8-7-88,-9 0-104,0 2-32,-16-8-624,-2 1-376,-10-13-945,-7-11-719,0-11 1616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11434,'-8'2'4585,"0"3"-2848,8 2-313,16-1-112,5-2-7,15 4-201,3-5-248,-2-3-464,6 1-152,-5-2-72,9 1-280,-10-1-1008,-6-1-1048,-14 16 1231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2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0 434 11594,'8'17'4665,"-3"-10"-2584,11-5-649,4-3-71,0-6-1,4-5-328,-3 0-280,10 3-416,-6 1 16,5 7-968,0 1 2617,-2 2-1649</inkml:trace>
  <inkml:trace contextRef="#ctx0" brushRef="#br0" timeOffset="1">975 11 8930,'7'0'4073,"-3"-8"-1417,0 5-655,-4 8-137,-5 10-79,-9 21-345,-7 9-336,-7 16-408,-3 9-128,1 0-168,6-3-79,4-10-177,-1-9-48,7-18-184,-4-8-329,11-17-1103,7-5-1200,5-21 1647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12787,'13'14'5505,"3"6"-2929,9 12-863,2 8-41,-3 5-416,0 5-247,2-3-497,0-5-176,-2-4-192,-2-7-48,-4-13-48,-2-3-240,-7-10-864,-1-5-577,-4-5-5168,0-8 4600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13827,'6'10'5745,"-3"4"-3272,4 4-793,-2 3 24,-5 7-495,0 0-337,0 1-576,4-1-136,-4-8-24,3-3-216,-2-13-952,-1-2-497,3-10 2618,-3 6-1329</inkml:trace>
  <inkml:trace contextRef="#ctx0" brushRef="#br0" timeOffset="1">553 14 11578,'16'-13'5050,"-20"13"-2114,0 2-1015,-4 21-601,-19-2 40,-9 23-408,-6 5-247,-5 9-337,11 4-136,11-9-152,8-7-56,10-20-576,2-8-353,2-17-1455,0-6-1657,5-23 2609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12691,'8'14'5457,"1"0"-2833,7 9-927,3 5-49,5 12-376,2 1-255,5 2-457,-6 1-176,-5-9-112,5 3-192,-6-5-992,-7-5-641,3-9 857</inkml:trace>
  <inkml:trace contextRef="#ctx0" brushRef="#br0" timeOffset="1">337 329 12131,'23'11'1706,"-9"-4"-78,0-1 1,25 7 0,-37-12-1542,9 1 674,-1 2 0,1-1 0,-1 1 0,1 1 0,-1 0 0,15 10 0,-24-14-719,0 1 0,1-1-1,-1 1 1,0-1 0,1 1-1,-1 0 1,0 0 0,0-1-1,0 1 1,-1 0 0,1 0 0,0 0-1,-1 0 1,1 0 0,-1 0-1,0 0 1,0 0 0,0 0-1,0 0 1,0 0 0,0 0 0,0 1-1,0-1 1,-1 0 0,1 0-1,-1 0 1,0-1 0,0 3-1,-2 2-10,0 1 0,0-1 1,0-1-1,-1 1 0,0 0 0,0-1 0,-7 7 0,5-7 1,3-2-20,1-1 1,-1 0 0,1 1 0,-1 0-1,-1 3 1,3-5-10,1-1 1,0 1-1,0-1 0,-1 1 1,1-1-1,0 1 0,0 0 1,0-1-1,-1 1 0,1-1 1,0 1-1,0 0 0,0-1 1,0 1-1,0 0 0,0-1 1,0 1-1,1 0 0,-1-1 1,0 1-1,0-1 0,0 1 1,1 0-1,-1-1 0,0 1 1,0-1-1,1 1 0,-1-1 1,1 1-1,-1-1 0,0 1 1,1-1-1,-1 1 0,1-1 1,0 1-1,2 0 5,-1 0 0,0 0 0,1 0 0,-1 0 0,1 0 1,-1-1-1,1 1 0,-1-1 0,1 0 0,-1 1 0,5-2 0,30-2-45,-33 3-65,0-1 1,0 0 0,0-1-1,-1 1 1,1-1-1,0 1 1,-1-1-1,1 0 1,-1-1-1,0 1 1,1 0 0,-1-1-1,4-5 1,1-1 189,-1 0 0,0 0 1,9-18-1,12-26 269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13379,'-1'0'147,"1"0"-1,0 0 1,0-1 0,0 1 0,0 0 0,0 0-1,0 0 1,0 0 0,0-1 0,0 1 0,0 0 0,0 0-1,0 0 1,0 0 0,0-1 0,0 1 0,0 0-1,0 0 1,0 0 0,0-1 0,0 1 0,0 0-1,0 0 1,0 0 0,0 0 0,0 0 0,1-1-1,-1 1 1,0 0 0,0 0 0,0 0 0,0 0-1,0 0 1,0-1 0,1 1 0,-1 0 0,0 0-1,0 0 1,0 0 0,0 0 0,0 0 0,1 0-1,-1 0 1,0 0 0,10-5 369,-8 4-49,4-1-7,-1 0 0,0 1-1,1-1 1,-1 1 0,1 0-1,10 0 1,-15 1-419,1 0 0,-1 1 0,1-1 0,-1 0 1,1 0-1,-1 1 0,1-1 0,-1 1 0,1-1 0,-1 1 0,0 0 0,3 1 0,-3-2-40,-1 1-1,1 0 0,0 0 0,-1-1 0,1 1 0,-1 0 1,1 0-1,-1 0 0,0 0 0,1 0 0,-1-1 0,0 1 0,1 0 1,-1 0-1,0 0 0,0 0 0,0 0 0,0 0 0,0 0 1,0 0-1,0 0 0,0 1 0,-2 5 4,0 1 0,0-1 0,-1 0 0,0 0 0,0 0-1,0 0 1,-7 8 0,-9 21 14,17-30-12,0 0-1,0 0 0,0 0 0,1 0 1,0 0-1,0 0 0,0 6 1,1-10-4,0-1 1,0 1 0,0 0 0,1-1 0,-1 1-1,0-1 1,1 1 0,-1 0 0,1-1 0,0 1-1,-1-1 1,1 1 0,0-1 0,0 0 0,0 1-1,0-1 1,0 0 0,0 0 0,0 1 0,0-1 0,1 0-1,-1 0 1,0 0 0,1 0 0,-1-1 0,1 1-1,-1 0 1,1-1 0,-1 1 0,4 0 0,1 0 9,0 0 0,1 0 0,-1-1 0,1 0 0,7 0 0,36-7-58,-37 5-22,70-15 1382,-40 6-691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14691,'-7'0'5977,"10"3"-3320,13 0-1649,9-2-120,7-1-175,4-3-153,6-3-336,0-2-80,-9-2-272,-4 2-520,-13 3-1409,-8 1 3289,-10 5-1472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13523,'-1'28'5369,"1"2"-3233,1 7-623,-1 10-209,-4 3-216,4 2-480,0 0-215,3-8-177,6-7-392,3-14-945,1-10-199,8-18 576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3:2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11 119 10626,'-11'-4'7359,"29"4"-4548,24 4-2417,-34-4-354,42 4 266,58-4 0,191-41 308,-201 25-529,10-3-25,78-12 11,-4 15 34,-152 17-83,-26 0-522,-18 1-956,-2-1-273,6-1 336,1 1 0,-18 4 0,-17 10-435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28 10482,'9'-23'4273,"-1"18"-2312,-2 10 143,-18 27-208,-8 12-215,-12 19-561,-7 6-216,5 8-256,3 2-104,10-13-279,4-11-113,6-23-545,4-11-311,5-18-1280,0-11-33,6-20 1161</inkml:trace>
  <inkml:trace contextRef="#ctx0" brushRef="#br0" timeOffset="1">1 136 12331,'6'24'5033,"18"5"-2833,4 4-519,5 6-281,1 7-72,3 0-352,-2 0-240,2-5-367,1-2-113,-11-6-112,1 1-448,-17-15-177,-11-7 281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13147,'43'-4'7669,"-35"3"-7230,0 0 1,0 0 0,0 0-1,0 1 1,0 1 0,0-1-1,13 4 1,-21-4-419,1 0 0,0 0-1,-1 0 1,1 0 0,0 1-1,-1-1 1,1 0 0,0 1-1,-1-1 1,1 0 0,0 1-1,-1-1 1,1 1 0,-1-1 0,1 1-1,-1-1 1,1 1 0,-1-1-1,1 1 1,-1-1 0,0 1-1,1 0 1,-1-1 0,0 1 0,0 0-1,1-1 1,-1 1 0,0 0-1,0 0 1,0-1 0,0 1-1,0 0 1,0-1 0,0 1-1,0 0 1,0-1 0,0 1 0,0 0-1,-1 1 1,0 2 6,-1-1-1,0 1 1,0 0 0,0-1 0,-5 6-1,-20 33 59,-5 7-118,-12 5-187,44-54 218,0 0-1,-1 1 1,1-1-1,0 0 1,0 1-1,-1-1 0,1 0 1,0 1-1,0-1 1,0 1-1,-1-1 1,1 0-1,0 1 1,0-1-1,0 1 1,0-1-1,0 0 0,0 1 1,0-1-1,0 1 1,0-1-1,0 1 1,0-1-1,0 1 1,0-1-1,0 0 0,0 1 1,1 0-1,-1-1 0,1 1 0,0 0 0,-1 0 0,1-1-1,0 1 1,-1-1 0,1 1 0,0-1 0,0 1 0,0-1 0,0 1-1,1 0 1,4 1-2,0 0 0,14 2 0,-15-4 9,-3 1 2,79 18 198,-74-17-124,1 1-1,-1 0 1,1 1 0,-1-1-1,0 1 1,0 1-1,-1-1 1,7 7 0,-13-11-61,1 0 0,0 1 0,-1-1 0,1 1 0,-1-1 0,1 1 0,-1-1 0,0 1 0,1 0 0,-1-1 0,1 1 1,-1 0-1,0-1 0,0 1 0,1 0 0,-1-1 0,0 1 0,0 0 0,0-1 0,0 1 0,0 0 0,0-1 1,0 1-1,0 0 0,0 0 0,0-1 0,0 1 0,0 0 0,0-1 0,-1 1 0,1 0 0,0-1 0,-1 1 0,1 0 1,0-1-1,-1 1 0,1-1 0,-1 1 0,1 0 0,0-1 0,-1 1 0,0-1 0,1 0 0,-1 1 0,1-1 0,-1 1 1,1-1-1,-1 0 0,-1 1 0,-4 2 67,0 0 1,0 0-1,-1-1 0,-6 2 1,12-4-82,-116 26-2307,101-23-1480,16-3 3731,0 0 0,0 0 0,-1 0 1,1 0-1,0 0 0,0 0 0,0 0 1,0 1-1,0-1 0,0 0 0,0 0 1,0 0-1,0 0 0,0 0 0,0 0 1,0 1-1,0-1 0,0 0 1,0 0-1,0 0 0,0 0 0,0 0 1,0 0-1,0 1 0,0-1 0,0 0 1,1 0-1,-1 0 0,0 0 0,0 0 1,0 0-1,0 0 0,0 1 0,0-1 1,0 0-1,0 0 0,0 0 0,0 0 1,1 0-1,-1 0 0,0 0 1,0 0-1,0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15 7178,'0'-14'4016,"5"14"113,2 6-1928,-6 5-337,-4 9 57,-10 19-361,-11 6-400,-5 16-584,-2 0-176,-2-1-184,2-3-56,14-16-176,2-7-288,7-22-768,3-8-680,2-12 1032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10658,'8'2'4929,"6"22"-1920,13 4-785,1 7-751,-2 2-153,9 4-352,-2 3-224,2 0-247,-5-4-113,-6-9-136,-1-6-56,-6-6-424,-1-7-352,-6-8-833,-5-2-743,-4-10 1336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13235,'8'13'5025,"-1"-2"-2993,27 44-695,-28-25 135,-6 5-64,0 7-576,-2-3-271,-7-7-313,8-5-96,5-11-440,-2-6-441,-3-16-1711,4-6-1273,-2-11 2241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 12923,'9'-11'1332,"0"1"1,10-10 0,-17 19-1159,0-1 0,-1 1 0,1 0 1,0 0-1,0 0 0,1 1 0,-1-1 0,0 0 1,0 1-1,0-1 0,0 1 0,1 0 0,2 0 1,1 0 274,0 0 1,0 1 0,5 2 0,-10-3-412,18 5 922,1 1 0,32 16 0,-41-18-800,-10-3-143,0-1 0,0 1 0,0-1 0,0 1-1,0 0 1,0-1 0,0 1 0,0 0 0,0 0 0,0 0 0,0 0-1,1 1 1,-2-1-12,1 0 0,-1 0 0,0-1-1,0 1 1,0 0 0,0 0 0,0 0-1,1 0 1,-1-1 0,-1 1 0,1 0-1,0 0 1,0 0 0,0 0 0,0 0-1,-1-1 1,1 1 0,0 0 0,-1 0 0,1 0-1,0-1 1,-1 1 0,0 1 0,-7 9 15,-1 1 0,0-1 0,0-1 1,-1 0-1,-18 14 0,-62 40-15,61-45-22,28-18 13,0-1 0,0 1 0,0 0 0,0 0 0,0 0 0,0 0 0,0-1 0,0 1 0,1 0 0,-1 1 0,0-1 0,0 0 0,1 0 0,-1 1 0,1-1 1,-1 0 0,1-1 0,0 1 1,0-1-1,0 1 0,0 0 0,1-1 0,-1 1 1,0-1-1,0 1 0,0 0 0,0-1 0,0 1 0,1-1 1,-1 1-1,0-1 0,1 1 0,-1-1 0,0 1 1,1-1-1,0 1 0,2 2-6,0 0 0,1 0 0,0-1-1,-1 0 1,1 0 0,6 3 0,-2-2 18,111 63 125,-114-64-79,-1 1-1,1 0 0,-1 1 0,0-1 1,0 1-1,0 0 0,0 0 0,3 4 1,-7-7-18,1 0 1,0 1 0,0-1 0,-1 0 0,1 0-1,-1 0 1,1 0 0,-1 1 0,0-1-1,1 0 1,-1 0 0,0 1 0,0-1-1,0 0 1,0 1 0,0-1 0,0 0-1,0 0 1,-1 1 0,1-1 0,0 0 0,-1 0-1,1 1 1,-1-1 0,1 0 0,-1 0-1,1 0 1,-1 0 0,0 0 0,0 0-1,0 0 1,1 0 0,-1 0 0,0 0 0,0 0-1,-2 1 1,-3 2 5,0-1 1,0 0-1,0-1 1,0 1-1,-1-1 1,1 0-1,0-1 0,-1 1 1,0-1-1,-6 0 1,-4 1-147,-19 3-500,17-3-1017,-39 9 1,42-6 544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9890,'1'8'4297,"-1"-3"-1808,20-2-1025,0-2-32,12-2-144,3-2-279,9-8-585,2-3-144,0-3-184,-1 1-24,-17 2-1096,-8 8-1057,-16 6 1297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8250,'-14'0'4473,"14"13"-576,7 10-1761,-2 12-1072,-5 9-96,0-6-247,0-19-225,0 1-192,0 57-64,0-9-96,3-7-184,6-41-1240,2-11 1888,12-14-832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11506,'-48'49'4801,"53"-47"-2632,7 0-745,-1-5-792,2 0-87,-1-6-1026,3 4-831,0-4 824</inkml:trace>
  <inkml:trace contextRef="#ctx0" brushRef="#br0" timeOffset="1">333 22 10650,'13'24'4905,"-10"-15"-1752,-1-2-1057,2-1-791,-4 1-337,-1-2-1552,0-2-1401,1-4 1129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49:2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13803,'-8'20'5465,"13"-8"-3240,4-6-689,2 4-408,-3-6-296,-7-2-1384,-6-2-744,6-6 736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3:2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8050,'-1'0'4080,"-1"1"3023,2 7-6172,0-7-988,8 83 1028,-3-46-715,16 136 734,51 201 0,-70-368-986,25 120 27,-27-117-151,0-8-158,-1-3-680,-4-18 442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16 282 4257,'-1'1'8852,"-2"3"-6503,0 2-559,2-4-1406,-1 1-1,1-1 1,0 1-1,0 0 1,0 0-1,1-1 1,-1 1-1,1 0 1,-1 6-1,1-9-370,1 1 0,-1 0 0,0-1 0,1 1 0,-1-1 0,1 1 0,-1 0 0,1-1 0,-1 1 0,1-1 0,0 1 0,-1-1 0,1 1 0,-1-1 0,1 0 0,0 1 0,0-1 0,-1 0 0,1 0 0,0 1 0,-1-1 0,2 0 0,1 1 15,5 2-21,0-1 0,-1-1 1,2 1-1,-1-1 0,0-1 1,0 1-1,0-1 0,0-1 0,0 1 1,10-3-1,-12 1-5,0 0 1,0 0-1,-1-1 1,1 0-1,-1 1 1,0-2-1,0 1 1,0-1-1,0 0 1,8-8-1,-1-2 3,0 0 1,10-18-1,-11 17 0,-1-1 1,0 0-1,-1 0 1,10-28-1,-18 38 1,1 1 0,-1 0-1,0 0 1,-1-1-1,1 1 1,-1-1-1,0 1 1,-1-10-1,0 12 2,0-1 0,0 0 0,0 0-1,-1 0 1,1 1 0,-1-1 0,0 1-1,0-1 1,0 1 0,0 0-1,-1 0 1,1 0 0,-5-3 0,5 3 14,-1 1 1,0-1 0,1 1 0,-1 0 0,0 0-1,-1 0 1,1 1 0,0-1 0,0 1 0,-1 0 0,1 0-1,0 0 1,-1 0 0,1 1 0,-1-1 0,0 1-1,1 0 1,-1 0 0,1 0 0,-1 0 0,1 1-1,-1-1 1,1 1 0,-1 0 0,1 0 0,-1 0-1,1 1 1,0-1 0,0 1 0,0 0 0,0 0-1,0 0 1,-5 4 0,0 1 99,-1 1 0,1 0-1,1 1 1,0-1 0,0 1 0,1 1 0,0-1-1,-6 14 1,8-16-70,1 1 1,1-1-1,-1 1 0,1 0 1,1-1-1,-1 1 0,1 0 0,1 0 1,0 0-1,0 0 0,0 0 1,3 14-1,0-10-25,0 1 1,1-1 0,0-1-1,1 1 1,1-1-1,0 1 1,0-1-1,1-1 1,0 0 0,14 15-1,-16-19-27,1-1-1,-1 0 1,2 0 0,-1 0-1,0-1 1,1 0-1,0 0 1,0-1-1,0 0 1,0 0 0,0-1-1,1 1 1,-1-2-1,1 1 1,0-1-1,-1 0 1,1-1 0,11 0-1,-9-1-382,0 0-1,-1 0 1,0-1-1,1-1 1,-1 0 0,0 0-1,0 0 1,0-1-1,-1-1 1,14-8-1,11-14-1111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10106,'4'3'872,"-1"1"0,0 0 0,0-1 0,0 1 0,-1 0 0,1 0-1,-1 0 1,3 8 0,-1 0-82,0 0-1,2 14 1,2 24 656,1 56 1,-4-33-1008,-3-54-305,-1 36 0,-4-48-104,-1-9-33,-4-12-54,6 6-1,0 0 1,0 0-1,1-1 1,0 1-1,1 0 0,0 0 1,0-1-1,1 1 1,1-8-1,0 5-8,0 0 1,1 0-1,1 0 0,0 1 0,0-1 0,7-10 1,-8 16 62,1 0 0,-1 1 1,1-1-1,0 1 0,0-1 1,0 1-1,0 1 0,1-1 1,-1 0-1,7-2 0,-9 5 21,0-1 0,1 1 0,-1 0 0,1 0 0,0 0 0,-1 0 0,1 1 0,0-1 0,-1 1 0,1 0 0,0-1 0,0 1 0,-1 0 0,1 1 0,0-1 0,0 0 0,-1 1 0,1 0 0,0-1 0,-1 1 0,1 0 0,-1 0 0,4 3 0,-1-1 77,0 1 0,-1 1 0,1-1 0,-1 1-1,0-1 1,-1 1 0,1 0 0,5 11 0,-2-1 125,0 0 1,5 17-1,-10-26-142,-1 1 0,0-1-1,0 1 1,0 7-1,-1-8-8,0 1-1,1-1 0,2 10 1,-3-16-74,0 1-1,1-1 1,-1 0 0,0 1 0,0-1 0,1 1-1,-1-1 1,0 0 0,1 1 0,-1-1 0,0 0-1,1 0 1,-1 1 0,0-1 0,1 0 0,-1 0 0,1 1-1,-1-1 1,0 0 0,1 0 0,-1 0-93,1 0 1,-1 1 0,0-1-1,0 0 1,0 0 0,0 0-1,1 0 1,-1 0 0,0 0-1,0 0 1,0 0 0,0 0-1,1 0 1,-1 0 0,0 0-1,0 0 1,0 0 0,0 0-1,1 0 1,-1 0 0,0 0-1,0 0 1,0-1 0,0 1-1,0 0 1,1 0 0,-1 0-1,0 0 1,0 0 0,0 0-1,0 0 1,0 0 0,0-1-1,0 1 1,1 0 0,-1 0-1,0 0 1,0 0 0,0 0-1,0-1 1,0 1 0,0 0-1,0 0 1,0-2-1318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9634,'-2'1'6582,"-4"3"-5087,4-4 1529,2 0-2953,-1 1-1,1-1 1,0 0 0,-1 0-1,1 1 1,-1-1 0,1 0-1,-1 0 1,1 1 0,0-1-1,-1 1 1,1-1-1,0 0 1,-1 1 0,1-1-1,0 1 1,-1-1 0,1 1-1,-1 1 83,-9 12 66,0 1 0,-13 27-1,22-38-196,-1 0 0,1 0 0,0 0 0,0 0 0,0 0 0,0 0 0,1 0 0,-1 1 0,1-1 0,1 0 0,-1 0 0,0 0 0,2 5 0,-1-2-2,0 2-5,1-1 0,0 1-1,1-1 1,0 0 0,0 1-1,0-1 1,1 0 0,0-1-1,1 1 1,0-1 0,7 9-1,-9-13-15,0 0 0,0 1-1,1-1 1,-1-1-1,1 1 1,0 0 0,-1-1-1,1 0 1,0 0-1,0 0 1,1 0 0,-1-1-1,0 0 1,1 0-1,-1 0 1,0 0 0,1 0-1,-1-1 1,1 0 0,-1 0-1,1 0 1,-1-1-1,8-1 1,-3-1-192,1 0 1,-1 0-1,0-1 1,-1-1-1,1 1 1,-1-1-1,0-1 1,11-8-1,-5 1-1471,0 0 0,-1-1 0,15-21 1,-4 0-423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5033,'5'8'6051,"-3"9"-3744,0-6-1130,4 18 746,-1-1-28,17 51-1,-19-71-1771,1 0 1,0 0-1,0 0 0,0-1 1,1 0-1,0 1 0,1-1 1,-1-1-1,1 1 0,10 7 1,-12-11-105,-1-1 1,0 0 0,1 0-1,-1 0 1,1 0 0,0-1-1,-1 0 1,1 0 0,5 1 0,-7-1-18,1-1 1,-1 0 0,0 0-1,0 0 1,1 0 0,-1 0-1,0 0 1,0 0 0,1-1-1,-1 1 1,0-1 0,0 0 0,0 0-1,0 0 1,0 0 0,0 0-1,3-2 1,-1 0-5,-1-1 0,0 1 0,0-1 0,0 0 0,-1 0 0,1 0 0,-1 0 1,0 0-1,0 0 0,-1-1 0,1 1 0,1-7 0,-1-1 0,0 0 0,0 1 0,-1-23 0,-1 27 9,-1 0 1,1 0 0,-1 0 0,-1 0-1,1 0 1,-1 0 0,0 0 0,-1 0-1,-3-6 1,4 10 18,0 0 0,0 0 0,0 0 0,0 0 0,-1 0 0,1 0 0,-1 1 0,0-1 0,0 1 0,0 0 1,0 0-1,-1 0 0,1 0 0,0 0 0,-1 1 0,1-1 0,-1 1 0,-6-1 0,6 1 27,0 0 0,-1 0 0,1 1 0,0-1-1,-1 1 1,1 0 0,0 1 0,-1-1 0,1 1 0,0 0 0,-1 0 0,1 0 0,0 0 0,0 1 0,0 0 0,0 0 0,0 0 0,1 0 0,-1 0 0,0 1 0,1 0-1,-5 4 1,8-7-125,-1 0-1,1 1 1,0-1-1,-1 1 1,1-1-1,0 0 1,-1 1-1,1-1 1,0 1-1,-1-1 1,1 1-1,0-1 1,0 1-1,0-1 1,-1 1-1,1-1 1,0 1-1,0 0 1,0-1-1,0 1 0,0-1 1,0 1-1,0-1 1,0 1-1,0-1 1,0 1-1,1-1 1,-1 1-1,0 0 1,0-1-1,0 1 1,1-1-1,-1 1 1,1 0-219,1 0 1,-1 0-1,0 0 1,0 0-1,1-1 0,-1 1 1,0-1-1,1 1 1,-1-1-1,0 1 1,1-1-1,1 1 1,23 1-1343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151 334 8802,'0'-2'518,"0"0"0,0 0 0,-1 0 1,1 0-1,-1 0 0,1 0 0,-1 0 0,1 0 0,-1 0 0,0 1 1,0-1-1,0 0 0,0 0 0,0 1 0,-2-3 0,1 2-206,0 1 0,0-1-1,0 0 1,-1 1 0,1-1 0,0 1-1,-1-1 1,1 1 0,0 0-1,-5-1 1,3 1-231,1 0-1,0 1 1,0-1 0,-1 1-1,1 0 1,0 0 0,-1 0-1,1 0 1,0 0 0,0 1-1,-1 0 1,1 0 0,0 0-1,0 0 1,0 0-1,0 0 1,0 1 0,0-1-1,-5 5 1,4-2-51,0 0 0,0 0-1,1 1 1,0-1 0,0 1 0,0 0-1,0 0 1,1 0 0,-1 0 0,1 0-1,1 1 1,-1-1 0,1 0 0,0 1-1,0 0 1,0-1 0,1 1 0,0-1-1,1 11 1,0-8-18,0 0 0,1-1 0,-1 1 0,1 0 0,1-1 1,0 0-1,0 1 0,0-1 0,1 0 0,0-1 0,0 1 0,0-1 0,11 12 0,-12-16-10,-1 0 0,1 0 1,-1 0-1,1 0 0,0 0 0,0 0 0,0-1 0,0 1 0,0-1 0,6 2 1,-8-3-3,1 0 1,0 1-1,-1-1 0,1 0 1,-1 0-1,1 0 1,0-1-1,-1 1 1,1 0-1,-1-1 1,1 1-1,0-1 1,-1 1-1,1-1 1,-1 0-1,0 0 1,1 1-1,-1-1 1,0 0-1,1 0 0,-1-1 1,0 1-1,2-2 1,-1 0-2,1-1-1,-1 0 1,1-1 0,-1 1-1,0 0 1,-1-1 0,1 1-1,-1-1 1,2-7 0,-2 6-2,8-44-139,-3 0 1,1-52-1,-5 66 48,1-72-129,-4 86 220,-1-1 1,-7-36-1,6 40 54,3 17 30,1 3-11,1 9 66,6 61 341,9 67 222,-13-118-609,7 42 279,27 89 0,-35-141-426,1 0-1,0 0 0,1-1 0,0 0 1,0 0-1,13 16 0,-7-15-1142,-11-10 1072,1 1 0,0-1 0,-1 0 0,1 0 0,-1 0 0,1 0 0,0 1 0,-1-1 0,1 0 0,0 0 0,-1 0 0,1 0 0,0 0 0,-1-1 0,1 1 0,-1 0 0,1 0 0,0 0-1,-1-1 1,1 1 0,0-1 0,12-8-1452</inkml:trace>
  <inkml:trace contextRef="#ctx0" brushRef="#br0" timeOffset="1">493 266 11514,'16'27'5114,"-2"7"-2346,2 8-1128,-2 0-103,-4-1-481,2-5-288,-5-9-520,-3-11-128,0-7-336,-3-5-528,-2-17-1632,-2-6-3818,-18-22 4058</inkml:trace>
  <inkml:trace contextRef="#ctx0" brushRef="#br0" timeOffset="2">466 83 13803,'1'3'4825,"2"3"-4017,0 2-224,1 1-56,-2 2-648,1 2 56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12643,'18'77'6896,"-12"-41"-5344,0 44 0,-4-54-1139,-1 33 177,-3-54-556,0-7-58,-2-8-78,2 0-52,0 0 0,1 1 1,1-1-1,0 0 0,1-12 0,0 17 123,0-1-1,0 1 1,0-1 0,1 1 0,0-1-1,0 1 1,1 0 0,-1 0 0,1 0 0,5-6-1,-2 3 60,0 1-1,1-1 0,0 1 1,0 1-1,1-1 0,14-8 0,-19 13 24,0 0 0,1 0 0,-1 0-1,1 1 1,-1-1 0,1 1-1,0 0 1,0 0 0,-1 1 0,1-1-1,0 1 1,0 0 0,0 0 0,0 0-1,0 0 1,-1 1 0,1-1 0,0 1-1,7 2 1,-7-1 27,-1 1 1,1-1-1,-1 0 0,1 1 0,-1 0 1,0 0-1,0 0 0,0 0 1,0 0-1,-1 1 0,0-1 0,1 1 1,-1-1-1,0 1 0,-1 0 0,3 7 1,0 0 105,-1 0 1,-1 0-1,0-1 1,0 2-1,-1 13 1,-1 46-241,0-65-1147,-1-7 536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1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118 262 14707,'5'2'1007,"-1"-1"0,1 0 0,0 0-1,0 0 1,8 0 0,-8-1-726,0 0 1,-1 0-1,1-1 1,-1 1 0,0-1-1,6-2 1,-7 2-257,1 0 1,-1-1 0,0 1-1,0-1 1,0 0 0,0 0 0,-1 0-1,1 0 1,0 0 0,-1-1-1,0 1 1,1-1 0,-1 1 0,0-1-1,0 0 1,-1 0 0,1 0 0,-1 0-1,3-6 1,-2 2-17,-1-1-1,1 1 1,-2-1-1,1 1 1,-1-1 0,0 1-1,0-1 1,-1 1 0,0-1-1,0 1 1,-1-1-1,-4-11 1,3 10-25,-1 0 0,0 0 0,-1 1 0,0-1 0,0 1 0,-1 0 0,0 0 0,0 1 0,-10-9 0,15 15 17,0 0 0,0 0 0,0 0 0,0 0 0,-1 0 0,1 0 0,0 0 0,-1 0 0,1 1 0,-1-1 0,1 1 0,-1-1 0,1 1 0,-1 0 0,1-1 0,-1 1 0,1 0 0,-3 0 0,2 0 2,1 1-1,0-1 1,0 1-1,0-1 1,-1 1-1,1-1 1,0 1-1,0 0 1,0-1-1,0 1 1,0 0-1,0 0 1,0 0-1,1 0 1,-1 0-1,0 0 1,-1 2-1,-1 3 10,0 0 0,1 1 0,-1-1 0,1 1 0,1 0 0,-2 11 0,1-3 13,2 1-1,0-1 1,2 16-1,-1-11 9,4 30 173,22 98 1,-15-94-98,41 147 261,3-60-111,-28-77-146,-25-57-99,-1-1-1,0 1 1,0 0-1,0 0 1,-1 0 0,0 0-1,0 0 1,-1 0 0,0 10-1,-1-13-3,1 0 0,-1-1 1,0 1-1,0-1 0,0 1 0,-1-1 0,1 0 0,-1 0 0,0 1 0,0-1 1,0 0-1,0 0 0,0-1 0,-1 1 0,1 0 0,-1-1 0,0 1 0,1-1 1,-6 3-1,1-2 9,1 0-1,-1 0 1,0-1 0,0 0 0,1 0 0,-1-1 0,0 0 0,-12 0-1,7 0 17,-1-1-1,1-1 0,-1 0 0,-16-4 0,15 2 1,1-1 1,-21-9 0,30 11-30,0 0 1,0 0 0,-1 0 0,1-1-1,0 0 1,1 0 0,-1 0 0,1 0 0,-1-1-1,1 0 1,-5-6 0,8 9-8,-1 0 1,0-1-1,1 1 1,-1 0-1,1-1 1,0 1-1,-1-1 1,1 1-1,0-1 1,0 1-1,0 0 1,0-1-1,0 1 1,0-1-1,0 1 1,1-3 0,0 1-3,0 1 1,0-1 0,0 0 0,1 1 0,-1-1-1,1 1 1,3-5 0,3-1-9,1-1 0,0 2 0,12-9 0,-15 11 5,13-8-217,0 1 0,34-16 1,2 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1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7546,'-21'-24'6494,"22"25"-2445,3 8-3419,2 6-356,1-1 1,0 0 0,15 22 0,-2-5 7,28 56 495,-26-45-341,30 41 0,59 56 353,-67-92-489,2-2-1,68 52 1,-47-47-85,-35-27 188,50 45-1,-54-40 221,-26-26-723,-3-3 657,-2-2-1828,-2 0-4312,-11-5 3231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12283,'28'15'5479,"13"11"-2462,14 8-1313,-25-19-1097,1-1-1,47 15 0,-65-26-496,-1 1 0,1-2 0,0 0 0,0-1 0,0 0-1,0-1 1,0 0 0,0-1 0,20-4 0,-28 4-88,1 0 0,-1-1-1,0 0 1,0 0-1,0 0 1,-1 0-1,1-1 1,0 0-1,-1 0 1,0 0-1,0 0 1,0-1 0,0 0-1,0 0 1,-1 0-1,1 0 1,-1 0-1,0-1 1,-1 0-1,1 1 1,-1-1 0,0 0-1,0 0 1,2-7-1,1-11-242,-1 1-1,2-38 1,-6-10-2998,0 68 3067,0 0-113,0 0-1,0 0 1,0 0-1,0 0 1,0-1 0,-1 1-1,1 0 1,-1 0-1,0-2 1,0 3 182,0 1 1,1-1-1,-1 1 1,0-1-1,0 1 1,1-1-1,-1 1 1,0-1 0,0 1-1,0 0 1,1 0-1,-1-1 1,0 1-1,0 0 1,0 0-1,0 0 1,0 0-1,-1 0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11 8770,'4'-4'3745,"-2"2"-1785,-1 1 385,-1 0-225,0-1-176,0 1-647,0 1-353,-5 8-440,-5 24-120,-44 37-168,35-34-80,3-3-96,3-3-16,0-5-456,-1-4-488,10-3-1417,-1-5 985,13-8 544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3:2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9698,'2'-4'530,"0"0"0,0 1-1,0-1 1,1 1 0,-1-1 0,1 1 0,0 0 0,0 0-1,0 0 1,0 0 0,0 1 0,1-1 0,-1 1-1,5-2 1,3-2 50,1 0-1,0 2 0,17-6 1,-14 6-328,1 1 1,0 0-1,22-1 0,-29 4-214,0 0-1,0 0 0,1 1 0,-1 0 0,0 1 0,0 0 1,10 3-1,-16-4-23,0 1 1,0-1-1,0 1 1,0 0-1,0 0 1,0 0-1,-1 0 1,1 1-1,-1-1 0,0 0 1,0 1-1,1 0 1,-2 0-1,1-1 1,0 1-1,0 0 1,-1 1-1,0-1 1,0 0-1,0 0 0,0 0 1,0 1-1,0 4 1,0-2 28,-1 0 0,0-1 1,0 1-1,0 0 0,-1 0 1,0-1-1,0 1 0,-1-1 1,1 1-1,-1-1 0,0 1 1,-1-1-1,-3 6 0,1-4 21,0 0 0,-1 0 0,0-1 0,0 0 0,0 0 0,-1-1 1,0 0-1,0 0 0,0 0 0,-1-1 0,0 0 0,1-1 0,-1 1 0,-1-2 0,1 1 0,0-1 0,-11 1 0,5 0-87,-9 1-951,-29 8 0,50-11 679,0 0 0,0 0 1,-1 0-1,1 0 1,0 0-1,-4 4 1,-4 7-933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9602,'-9'-1'4225,"19"5"-1817,5 9-407,1 10-129,8 6-223,-5 2-449,4 3-296,-1-3-400,-1-3-112,-4 0-200,-2-3-56,-4-5-80,-2 1 72,0-6-1080,-2-8-784,2 9 1088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11506,'20'14'5194,"-20"-3"-1706,6 1-2015,1 6 95,-7 4-328,0 0-288,-1 2-631,-9-9-161,6-2-128,0-1-393,2-6-1455,6 4 1256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41 9034,'33'-40'4697,"-35"45"-552,-5 5-2465,-12 8-656,-7 11-31,-14 15-257,-3 10-224,-6 4-376,5-5-56,22-7-48,2-8-24,16-15-432,0-13-448,0-14-2633,5-12 2313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11891,'5'1'4713,"2"15"-2553,5 2-680,4 12 153,3 2-153,-2 0-544,-1 4-280,-10-7-376,5-3-96,2 1-560,5-4-688,6-1-1504,4 4 1551</inkml:trace>
  <inkml:trace contextRef="#ctx0" brushRef="#br0" timeOffset="1">366 275 12323,'47'1'5827,"26"3"-2814,-71-4-2977,-1 1 0,1-1 0,-1 0-1,1 0 1,-1 1 0,0-1 0,1 1-1,-1-1 1,1 1 0,-1 0 0,0 0-1,0-1 1,1 1 0,-1 0 0,0 0 0,0 0-1,0 0 1,0 0 0,0 1 0,0-1-1,0 0 1,0 0 0,-1 1 0,1-1 0,0 0-1,-1 1 1,1-1 0,-1 1 0,1-1-1,-1 1 1,0-1 0,0 0 0,1 1 0,-1 0-1,0-1 1,0 1 0,-1-1 0,1 1-1,-1 1 1,1 0-23,-1 0 0,0-1 1,0 1-1,0 0 0,0 0 0,-1-1 0,1 1 0,-1-1 1,0 1-1,1-1 0,-1 0 0,0 1 0,-1-1 0,1 0 1,0 0-1,0-1 0,-4 3 0,-4 2 14,0-1 0,-1 0 0,-13 3 0,-1 1 14,16-5-30,4-2 0,0 0 1,0 0-1,0 0 0,0 1 0,-5 4 0,10-7-11,0 1 0,0-1 1,-1 0-1,1 0 0,0 1 0,0-1 0,0 0 0,1 0 0,-1 1 0,0-1 0,0 0 0,0 0 0,0 1 0,0-1 0,0 0 1,0 0-1,0 0 0,0 1 0,0-1 0,1 0 0,-1 0 0,0 0 0,0 1 0,0-1 0,0 0 0,1 0 0,-1 0 1,0 0-1,0 1 0,1-1 0,-1 0 0,0 0 0,0 0 0,1 0 0,9 7 4,-9-7-3,97 47 493,-48-25 143,-48-21-543,1 0-1,0 1 0,-1-1 1,1 1-1,-1-1 1,0 1-1,0 0 0,1 0 1,-1 0-1,0 0 1,2 3-1,-4-4-46,1 0 0,-1 0 0,0-1 0,1 1 0,-1 0 0,0 0 0,0-1 0,0 1 0,0 0 0,0 0 0,0 0 0,0 0 0,0-1 0,0 1 0,0 0 0,0 0 0,-1 1 0,1 0 17,-1-1 0,0 1 0,0 0 0,0-1 0,0 1-1,0-1 1,-1 1 0,1-1 0,0 0 0,-3 2 0,-4 3 97,0 0 0,0-1 0,0 0 0,-16 6 0,-40 12-7,58-21-167,-25 7-878,-57 10 0,32-11-1159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3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 9802,'3'-1'1090,"0"-1"0,0 1 0,0-1 0,0 1 0,5-1 0,-7 2-975,-1 0-1,1 0 1,0-1 0,0 1 0,-1 0 0,1 0 0,0 0 0,-1 0 0,1 0 0,0 1 0,0-1 0,-1 0 0,1 0 0,0 0 0,0 1 0,-1-1 0,1 0 0,-1 1 0,1-1 0,0 1 0,-1-1 0,1 0 0,-1 1 0,1-1 0,-1 1 0,1 0 0,-1-1 0,1 1 0,-1-1 0,1 2 0,1 3 199,-1 1 1,1-1-1,-1 0 1,-1 1 0,1 0-1,-1-1 1,0 1-1,-1 6 1,-1 24 304,-2 0 0,-10 40 0,-24 72 87,27-108-547,-9 32 35,-22 87 68,28-98-504,14-61 188,0 1-1,0 0 0,-1-1 0,1 1 0,0 0 0,0-1 1,0 1-1,-1-1 0,1 1 0,0 0 0,-1-1 0,1 1 1,-1-1-1,1 1 0,0-1 0,-1 1 0,1-1 1,-1 1-1,1-1 0,-1 1 0,0-1 0,1 0 0,-1 1 1,1-1-1,-2 0 0,1 0 64,0 0-1,0 0 1,1-1 0,-1 1 0,0-1-1,0 1 1,0-1 0,0 1 0,0-1-1,1 1 1,-1-1 0,0 0 0,1 1-1,-1-1 1,-1-1 0,-7-9 160</inkml:trace>
  <inkml:trace contextRef="#ctx0" brushRef="#br0" timeOffset="1">0 445 11586,'16'14'4753,"-17"4"-2488,5 9-785,-4 6-191,6 10-153,8-2-376,2-1-256,2-4-208,0-4-48,0-10-104,-2-8-8,7-13-56,7-4-16,6-14-24,0-7-16,1-5-144,-6-3-504,-6 11 432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 14219,'-6'2'5273,"-5"4"-3801,0 0-231,-7 10-145,-5 3-152,-5 13-464,4 7-232,-8 3-160,8 9-24,11-10-40,-8-11-16,11-8-208,1-10-392,4-6-1336,5-3-329,5-11 1225</inkml:trace>
  <inkml:trace contextRef="#ctx0" brushRef="#br0" timeOffset="1">0 69 12027,'0'9'5057,"8"3"-2729,-1 8-663,0 1-33,0 7-352,1-3-280,0 5-528,7 0-119,2-3-153,-3 6-56,-1-10-120,-2-1-408,-3-2-1369,4-2 2705,8 3-1232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11258,'62'-30'3931,"-60"29"-3755,1 0 1,-1 0 0,1 1 0,-1-1 0,1 0 0,-1 1-1,1-1 1,0 1 0,-1 0 0,1 0 0,-1 0 0,1 0 0,0 1-1,-1-1 1,4 2 0,1-1 233,-2 0-84,-1 0 0,0 0 0,1 0 0,-1 1-1,0 0 1,0-1 0,0 1 0,4 3 0,-7-4-297,0-1 1,-1 1-1,1 0 0,0 0 0,0 0 1,0 0-1,-1 0 0,1 0 0,0 0 1,-1 0-1,1 0 0,-1 0 0,0 0 1,1 0-1,-1 0 0,0 1 0,1-1 1,-1 0-1,0 0 0,0 0 0,0 1 1,0-1-1,0 0 0,0 0 0,0 0 1,-1 0-1,1 1 0,0-1 0,-1 0 1,1 0-1,-1 0 0,1 0 0,-1 0 1,0 1-1,-3 4-12,0 0 0,0-1 0,0 0 0,0 0 0,-1 0 1,-10 8-1,3-4 245,0 0 1,-15 7 0,26-15-173,-4 1 442,4 0-46,6-1 228,27 5-633,39 5-4,-31-8-1103,-31-2-1040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659 6 10106,'21'-4'5831,"-15"3"1580,-35 28-6081,7-5-1083,-55 57 262,-55 54 16,-85 75-302,145-134-177,-19 18-279,85-86 70,4-4-6,0 0 0,0-1 0,0 1 0,0 0 0,0-1 0,0 0 0,0 1 0,0-1 0,0 0 0,-1 0 1,1 0-1,-4 1 0,5-2 105,1 0 0,0 0 0,0 0 0,-1 0-1,1 0 1,0 0 0,-1 0 0,1 0 0,0 0 0,0 0 0,-1 0 0,1 0 0,0 0 0,0 0 0,-1 0 0,1 0 0,0 0 0,0 0 0,-1 0 0,1-1 0,0 1 0,0 0 0,-1 0-1,1 0 1,0 0 0,0-1 0,0 1 0,0 0 0,-1 0 0,1 0 0,0-1 0,0 1 0,0 0 0,0-1 0,0 0-106,0-1 0,0 0 1,1 1-1,-1-1 0,1 1 1,-1-1-1,2-2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9474,'-2'1'735,"1"1"1,-1 0-1,1-1 1,0 1-1,-1 0 1,1 0-1,0 0 0,0-1 1,-1 4-1,-4 19 2571,2-9-2673,-4 13 573,-12 53 721,18-69-1781,0 0 0,1 0 0,0 0 1,3 23-1,-1-30-117,0 0 1,0 0 0,1 0 0,0 0 0,0 0 0,0 0 0,0 0-1,1-1 1,0 1 0,0-1 0,0 1 0,1-1 0,-1 0 0,1-1-1,0 1 1,0-1 0,0 1 0,1-1 0,-1-1 0,10 6 0,-5-4-9,-1-1 1,1 1 0,0-1 0,0-1 0,1 0 0,-1 0 0,0-1 0,1 0-1,-1 0 1,0-1 0,10-1 0,-2-2 365,-2 0-1,1-1 0,30-12 1,-23 7 281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38 7178,'-1'-1'717,"1"-1"1,-1 1 0,0 0 0,0-1 0,0 1 0,1 0 0,-1 0-1,-1 0 1,0-1 0,-19-10 1472,17 10-1929,0 0-94,1 1 0,-1-1 0,1 1 0,-1-1 1,-4 0-1,7 2-99,-1 0 0,1 0 0,-1 0 0,1 0 0,-1 0 0,1 0 0,-1 0 0,1 1 0,-1-1 0,1 0 0,-1 1 0,1-1 0,0 1 0,-1 0 1,1-1-1,0 1 0,-1 0 0,-1 2 0,-4 3 16,1 0 1,0 0 0,1 1 0,-1 0-1,1 0 1,1 1 0,-1-1 0,1 1-1,1 0 1,-1 0 0,1 0 0,1 0-1,-1 1 1,1-1 0,1 1-1,0 0 1,0-1 0,1 1 0,0 0-1,0 0 1,1-1 0,0 1 0,0 0-1,1-1 1,1 1 0,-1-1-1,1 0 1,0 0 0,6 9 0,-5-9-80,1-1 0,1 0 0,-1 0 0,1 0 0,0-1 0,1 1 0,-1-2 1,1 1-1,1-1 0,-1 0 0,1 0 0,-1-1 0,1 0 0,1 0 0,-1-1 1,0 0-1,1 0 0,0-1 0,-1-1 0,1 1 0,0-1 0,0-1 0,0 1 1,0-2-1,0 1 0,-1-1 0,1 0 0,0-1 0,0 0 0,-1-1 0,1 0 1,-1 0-1,0 0 0,0-1 0,0-1 0,0 1 0,6-6 0,-6 3 4,-1 1-1,0-1 1,0 0 0,-1 0-1,0-1 1,-1 0-1,1 0 1,-1-1-1,-1 1 1,7-19-1,-9 22 2,0-1-1,-1 0 1,0 0-1,0 0 1,0 0 0,-1 0-1,0 0 1,0 0-1,-1 0 1,1 0-1,-1 0 1,0 0-1,-1 0 1,0 1-1,0-1 1,0 0-1,-1 1 1,-5-11-1,3 10 16,1-1 1,-1 1-1,0 0 0,0 1 0,-1-1 1,0 1-1,0 0 0,0 0 1,-1 1-1,0 0 0,1 0 1,-1 0-1,-1 1 0,1 0 0,0 1 1,-1-1-1,1 1 0,-1 1 1,0 0-1,0 0 0,0 0 0,1 1 1,-1 0-1,0 0 0,-11 3 1,6-1 36,0 2 0,-21 7 0,30-10-114,1 0 0,-1 1 0,0 0-1,1 0 1,0 0 0,-1 0 0,1 0 0,0 1-1,0 0 1,0-1 0,0 1 0,1 0 0,-3 4-1,4-5-229,0-1-1,0 1 0,1 0 1,-1-1-1,1 1 0,-1 0 0,1-1 1,0 1-1,-1 0 0,1 0 0,0-1 1,0 1-1,0 0 0,1 0 0,-1-1 1,0 1-1,1 0 0,-1-1 1,1 1-1,-1 0 0,3 2 0,11 16-2257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4:0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56 7290,'16'-43'3176,"-11"31"-181,-4 12-2952,-1 0 1,0 0-1,0 0 0,0 0 0,0 0 1,0 0-1,0 0 0,0 0 0,1 0 1,-1 0-1,0 0 0,0 0 1,0 0-1,0 0 0,0 0 0,0 0 1,1 0-1,-1 0 0,0 0 1,0 0-1,0 0 0,0 0 0,0 0 1,0 0-1,0 0 0,0 0 1,0 1-1,1-1 0,-1 0 0,0 0 1,0 0-1,0 0 0,0 0 0,0 0 1,0 0-1,0 0 0,0 0 1,0 1-1,0-1 0,0 0 0,0 0 1,0 0-1,0 0 0,0 0 1,0 0-1,0 1 0,3 17 1898,-3-17-1876,1 19 798,-1 0 0,-1 0-1,-6 31 1,-18 58 416,21-94-1112,1 4-57,3-16-101,0 0 0,0 0 0,-1 0 0,0 0 0,1 0-1,-3 4 1,5-35-178,1 9 125,1 0 0,1 1 0,0-1 0,2 1 1,0 1-1,1-1 0,20-32 0,-25 47 39,0-1 1,0 1-1,0-1 1,1 1-1,-1 0 0,1 1 1,0-1-1,0 0 1,0 1-1,0 0 0,0 0 1,7-2-1,-8 3 6,0 0 0,0 1-1,0-1 1,0 1 0,1-1 0,-1 1-1,0 0 1,0 0 0,1 1 0,-1-1 0,0 1-1,0-1 1,0 1 0,0 0 0,0 0-1,0 1 1,0-1 0,5 3 0,-5-2 22,-1 1 1,1-1 0,-1 1 0,1-1 0,-1 1-1,0 0 1,0 0 0,0 0 0,0 0-1,-1 0 1,1 1 0,-1-1 0,2 5-1,0 6 160,5 27 0,-6-27-110,19 109 488,-18-110-537,-3-13-24,0 0 0,0 0 0,0 0-1,0 0 1,0 0 0,0 0 0,0 0 0,0 0 0,0 1 0,0-1 0,0 0 0,0 0 0,0 0-1,0 0 1,0 0 0,0 0 0,0 0 0,0 0 0,1 0 0,-1 0 0,0 0 0,0 0 0,0 0-1,0 0 1,0 1 0,0-1 0,0 0 0,0 0 0,0 0 0,0 0 0,0 0 0,0 0-1,0 0 1,0 0 0,0 0 0,1 0 0,-1 0 0,0 0 0,0 0 0,0 0 0,0 0 0,0 0-1,0 0 1,0 0 0,0 0 0,0 0 0,0 0 0,0 0 0,0 0 0,1 0 0,-1 0 0,0 0-1,0 0 1,0 0 0,0 0 0,5-19-33,-4 16 32,17-101-3,-13 80 5,8-30-2,-11 49 2,0-1 0,0 1 0,1 0 0,-1 0 0,1 0 0,0 0 0,7-6 0,-9 9 1,0 1 0,0 0 0,0 0-1,1 0 1,-1 0 0,0 0 0,1 0 0,-1 0 0,1 0-1,-1 1 1,1-1 0,-1 1 0,1-1 0,0 1 0,-1-1 0,1 1-1,-1 0 1,1 0 0,2 0 0,-3 0 6,0 0 0,1 1 1,-1-1-1,0 1 0,1-1 0,-1 1 0,0-1 0,0 1 1,1 0-1,-1-1 0,0 1 0,0 0 0,0 0 1,0 0-1,0 0 0,0 0 0,0 0 0,0 1 0,-1-1 1,1 0-1,0 0 0,0 0 0,0 3 0,1 1 50,-1 1-1,1 0 0,-1 0 1,0-1-1,-1 1 0,1 0 1,-1 8-1,1 11 138,-1-17-156,1 4 58,1 1 0,3 16 0,-4-26-103,0 0 0,0 0 1,0 1-1,0-1 0,1 0 0,-1 0 0,1 0 0,0-1 0,0 1 0,0 0 0,0-1 0,0 1 0,1-1 0,2 3 0,-4-5-57,-1 0 0,1 1 0,-1-1 0,1 0 0,-1 0 0,0 1 0,1-1 0,0 0 0,-1 0 1,1 0-1,-1 0 0,1 0 0,-1 1 0,1-1 0,-1 0 0,1 0 0,-1 0 0,1-1 0,-1 1 0,1 0 0,0 0 0,10-7-2030,-5 2 1601,16-10-563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1337 52 4449,'6'-15'975,"-5"11"-410,1 0 0,0 1 0,0-1 0,0 0 0,4-5 0,-3 2 10211,-11 5-8265,3 6-2343,-15 19-17,-57 60 147,16-21-63,-101 107 230,-52 52-177,135-142-233,-53 70 5,9 11-18,86-111-28,-175 219 83,138-182-36,-14 17 29,79-91-80,-2 0 0,0 0 0,-16 13 0,17-19-1069,10-14-3384,0 0 3358,3-17-1709,7-20 1301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2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7050,'-5'6'2458,"-1"0"0,-6 12 0,-5 6-663,-20 15 508,22-24-1519,-23 30 0,24-27-594,2 1 0,0 0 1,1 1-1,1 0 0,-7 22 0,15-34-155,0-1 0,0 1 0,1-1 0,0 1-1,0 0 1,1-1 0,1 16 0,0-18-17,0 1 0,0-1 0,1 1 0,-1-1 0,1 0 0,1 0-1,-1 0 1,1 0 0,0 0 0,0-1 0,0 1 0,5 4 0,-1-2 41,1 0 0,0 0-1,0-1 1,0 0-1,1-1 1,-1 0 0,1-1-1,1 1 1,18 5-1,-9-5 63,1 0-1,1-1 0,39 2 0,-39-6-12,0-1 1,0-1-1,25-5 0,58-18 505,-103 25-637,-1 0 1,1 0-1,-1-1 0,0 1 1,1 0-1,-1 0 1,1 0-1,-1-1 0,0 1 1,1 0-1,-1 0 1,1-1-1,-1 1 0,0 0 1,1-1-1,-1 1 1,0-1-1,0 1 0,1 0 1,-1-1-1,0 1 1,0-1-1,-3 0-220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3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302 238 4753,'0'1'9519,"1"-4"-4936,1-3-4878,0-4 432,-1 1 1,-1 0-1,1-1 0,-1 1 1,-1-1-1,0 1 1,0 0-1,-5-16 0,3 17-113,0 0 0,-1 0 0,0 0-1,-1 0 1,1 1 0,-2-1 0,1 1-1,-1 0 1,0 1 0,0 0 0,-9-8 0,10 10-17,0 0 0,-1 0 0,1 1 0,-1-1 0,1 1 0,-1 0 0,-12-3 0,16 5-5,-1 0 0,0 0 1,1 1-1,-1 0 0,0-1 1,0 1-1,1 0 0,-1 0 1,0 1-1,0-1 1,1 0-1,-1 1 0,0 0 1,1 0-1,-1-1 0,1 1 1,-1 1-1,1-1 0,-1 0 1,-2 3-1,-3 2 28,1 1-1,0 0 1,1 0-1,-9 12 1,2-3 76,2 0-1,0 1 1,-12 25-1,20-36-68,0 0 0,1 1 0,0-1 0,0 0 0,0 1-1,1-1 1,0 1 0,0-1 0,1 1 0,-1 0 0,2-1-1,-1 1 1,1-1 0,2 10 0,-2-12-28,0-1-1,1 0 1,-1 0 0,1 0-1,0 0 1,0 0 0,0 0-1,0 0 1,1-1 0,-1 1-1,1-1 1,-1 0 0,1 0-1,0 0 1,0 0 0,0 0-1,0 0 1,0-1 0,1 1 0,-1-1-1,5 1 1,-3-1-7,0 0 0,-1 0 0,1 0 0,1-1 0,-1 0 1,0 0-1,0 0 0,0-1 0,0 1 0,0-1 0,-1 0 0,1-1 0,0 1 0,7-4 1,1-4-3,0 1 0,-1-2 0,0 0 0,10-11 0,-9 9 2,-6 5 10,-1 1-1,0-1 0,0-1 0,0 1 1,-1-1-1,0 0 0,-1 0 0,6-13 1,-10 19 20,2-4-48,-2 6 30,0 0-1,0 0 1,0 0-1,1 0 1,-1 0 0,0 0-1,0 0 1,0 0 0,0 0-1,0 0 1,0 0 0,0 0-1,0 0 1,0 0 0,0 0-1,0 0 1,0 0-1,0 0 1,0 0 0,0 0-1,0 0 1,0 0 0,0 0-1,0 0 1,0 0 0,0 0-1,0 0 1,0 0-1,0 0 1,0 0 0,0 0-1,0 0 1,0 0 0,0 9 142,1 0-1,0 0 1,0 0 0,3 11 0,0 1-18,0 3 187,12 38 0,-12-49-276,1 0 0,1 0 0,13 22 0,-17-32-222,1 0 0,-1 0 0,0-1 0,1 1 0,3 3 0,-5-5-263,0 0 0,1 0 0,-1 0 0,0-1 0,0 1 0,1 0 0,-1-1-1,0 1 1,1-1 0,-1 1 0,1-1 0,-1 0 0,1 0 0,-1 0 0,3 1 0,4-3-1042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3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1 373 8482,'37'-52'4297,"-34"52"-1617,3 4-407,0 3-265,-2 9-535,2 4-257,-2 6-480,0 3-136,0-2-264,0-2-104,3-6-152,-1-2-72,0-7-984,-1-5-800,0-6 1079</inkml:trace>
  <inkml:trace contextRef="#ctx0" brushRef="#br0" timeOffset="1">509 0 12059,'-7'6'5121,"-2"4"-2993,-6 16-760,-6 8-135,-6 11-513,-3 10-160,2-4-384,0-2-72,16-3-64,5-10-24,-2-6-192,6-5-408,-3-12-1289,-6-8-1023,6-5 1712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3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11795,'8'7'4961,"8"3"-2697,-7 11-760,5-1 9,2 14-393,-3 0-288,4 2-416,-3 3-88,3-3-136,0 4-64,-2-4-64,5-3-24,-2-8-488,-3-8-640,-3-7-2865,3-6 2577</inkml:trace>
  <inkml:trace contextRef="#ctx0" brushRef="#br0" timeOffset="1">334 227 12051,'0'-1'4905,"5"6"-2561,1-4-1208,-1 9 81,2 2-185,-2 0-160,2 12-432,1 0-72,-3 7-40,-2 4-72,-1-2-104,-2 1-40,-1-10-64,1-5-16,-1-9-312,-1-2-496,2-12-1440,0-7 1400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39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 13355,'-8'1'4937,"3"-1"-3657,2-3-168,4 5-159,-1-2-121,0 0-368,27 1-128,46 3-104,-36-4-56,13 1-96,-12 1-24,-5-9 80,-6-1-368,-16 4-1480,-9 1-425,-12 5 1041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3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11378,'12'10'4777,"-2"4"-2616,4 14-841,-4 6 0,-1 9-375,3 7-201,-1-6-368,-7 0-72,1-1-104,-1-11-56,1-4-144,5-5-496,-1-13-1480,0-5 1343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239 174 10674,'-2'-24'6831,"0"8"-5342,-8-24 0,8 33-1349,0 0-1,-1 0 1,0 0 0,-1 0-1,1 1 1,-1 0 0,0-1-1,-1 2 1,-8-10 0,12 13-113,-1 0 1,0 1-1,0-1 0,0 1 1,0-1-1,0 1 1,-1-1-1,1 1 0,0 0 1,-1 0-1,1 1 1,-1-1-1,1 0 1,-1 1-1,1-1 0,-1 1 1,1 0-1,-1 0 1,1 0-1,-1 0 0,1 0 1,-1 1-1,1-1 1,-1 1-1,1-1 0,-1 1 1,1 0-1,-1 0 1,1 0-1,0 0 0,-4 3 1,-3 3-10,1-1 0,0 1 0,0 1 0,1 0 0,0 0-1,1 0 1,-1 0 0,1 1 0,1 0 0,0 1 0,0-1 0,1 1 0,0 0 0,1 0 0,0 0 0,0 1 0,1-1 0,1 1 0,-1 15 0,2-17-14,1 0 1,-1 0-1,2 0 0,-1 0 1,1 0-1,1-1 1,0 1-1,7 14 1,-10-22-7,1 0 0,-1 0 1,1 0-1,-1 0 0,1-1 1,0 1-1,-1 0 0,1 0 1,0-1-1,0 1 0,-1 0 1,1-1-1,0 1 0,0-1 1,0 1-1,0-1 1,0 1-1,0-1 0,0 0 1,0 0-1,0 1 0,0-1 1,2 0-1,-2 0-1,1 0-1,0-1 1,0 1-1,0-1 1,-1 1 0,1-1-1,0 0 1,-1 0 0,1 0-1,-1 0 1,1 0-1,1-1 1,3-4-25,1 0-1,-2 0 1,1 0 0,7-11-1,-8 8-24,-1 0 0,0 1 1,0-2-1,0 1 0,-1 0 0,3-19 0,-2 13-27,6-20 1,-9 34 82,-1 0-1,1-1 1,-1 1 0,1 0 0,0 0-1,-1 0 1,1-1 0,0 1 0,0 0-1,0 0 1,0 0 0,0 0 0,0 0-1,0 1 1,0-1 0,1 0 0,1-1-1,-3 2 6,1 0-1,-1 0 0,1 0 1,0 0-1,-1 0 1,1 0-1,-1 0 0,1 0 1,0 0-1,-1 1 1,1-1-1,-1 0 1,1 0-1,-1 0 0,1 1 1,-1-1-1,1 0 1,-1 0-1,1 1 0,-1-1 1,1 1-1,-1-1 1,1 0-1,-1 1 0,0-1 1,1 1-1,-1-1 1,0 1-1,1-1 0,-1 1 1,0-1-1,0 1 1,1-1-1,-1 1 0,0 0 1,0-1-1,0 2 1,2 5 120,-1-1 0,0 1 0,0 0 0,0 8 1,0-1-18,-1-2-136,1 2 225,1 0-1,5 24 0,-6-34-335,1 0-1,-1 0 1,1 0-1,0 0 0,0 0 1,0 0-1,1 0 0,-1-1 1,1 1-1,0-1 1,0 0-1,0 0 0,4 3 1,9 6-516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1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10490,'4'-1'841,"0"0"-1,0 1 1,0-1 0,0 1-1,0 0 1,0 0-1,0 0 1,0 1 0,0-1-1,0 1 1,5 2-1,-7-3-753,0 1 0,0-1 0,0 1 0,-1 0 0,1 0 0,0 0 0,0 0 0,-1 0 0,1 0 0,-1 1 0,1-1 0,-1 1 0,0-1 0,1 1 0,-1-1 0,0 1 0,0 0 1,0-1-1,0 1 0,0 0 0,-1 0 0,1 0 0,-1-1 0,1 1 0,0 2 0,-1 1-56,0 0 1,0 0-1,0 0 1,0 0-1,-1 0 1,0 0-1,0 0 1,0 0-1,-1 0 1,-3 6-1,-1 2 28,-1-1-1,-11 15 1,5-7 116,12-19-147,1-1 0,-1 1 0,1 0 0,0-1 0,-1 1 0,1-1 1,0 1-1,0 0 0,-1-1 0,1 1 0,0 0 0,0 0 0,0-1 0,0 1 0,0 1 0,0-2-12,0 0-1,1 1 0,-1-1 1,0 0-1,0 0 1,1 1-1,-1-1 0,0 0 1,1 0-1,-1 1 1,0-1-1,1 0 1,-1 0-1,0 0 0,1 1 1,-1-1-1,1 0 1,-1 0-1,0 0 0,1 0 1,-1 0-1,1 0 1,-1 0-1,0 0 1,1 0-1,-1 0 0,1 0 1,0 0-1,18-2-20,0 0 0,23-5-1,-34 5-147,0-1-1,1 1 0,13-8 1,-7 3-206,11-2-16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12595,'-7'10'5225,"-1"8"-2777,3 7-1143,-4 14-169,-9 2-224,4 9-296,-8 0-200,9-8-272,1-3-64,4-10-176,7-2-312,-4-11-1088,3-3-1121,-4-8 1577</inkml:trace>
  <inkml:trace contextRef="#ctx0" brushRef="#br0" timeOffset="1">1 73 14123,'14'8'5193,"6"6"-3817,7 4-63,-4 5-97,7 3-160,-5 4-536,-7-2-200,7 3-152,-9-1-64,0-3-104,7 5-360,-11-7-1392,-4-5-3777,13-1 3640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14 138 5873,'17'-10'4345,"-3"10"-1504,1 9-1553,-7 11 1185,0 4-1153,-1 1-312,-2 3-152,-2-1-304,1-2-200,-3-4-352,3-2-328,-1-10-1024,-2-2 1120,-4-7-720,1 0-584</inkml:trace>
  <inkml:trace contextRef="#ctx0" brushRef="#br0" timeOffset="1">0 4 7362,'8'-4'3568,"4"8"-2095,-4-4-937,3 3 16,-2-2 88,-1 3-168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4:0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54 105 8994,'1'1'461,"1"0"1,-1 0-1,0 1 0,0-1 0,1 1 1,-1-1-1,0 1 0,-1-1 1,1 1-1,0-1 0,0 1 1,-1 0-1,1 0 0,0-1 1,-1 1-1,0 0 0,1 2 1,-1 6 287,1-1 1,-2 12-1,1-9 104,0-7-562,-1 3 19,1 0 1,0-1-1,1 1 1,-1-1-1,2 1 1,1 8 0,-2-14-280,-1-1 1,1 1 0,0-1 0,0 1-1,-1-1 1,1 0 0,0 1 0,0-1-1,0 0 1,1 0 0,-1 0 0,0 0-1,0 0 1,3 2 0,-2-2-28,0 0 0,0-1 0,0 1 0,0-1-1,0 1 1,0-1 0,0 0 0,0 0 0,1 0 0,-1 0 0,0 0 0,0 0 0,0-1-1,3 0 1,0 0-3,0-1-1,0 0 1,-1 0-1,1 0 1,-1-1 0,1 0-1,-1 0 1,0 0-1,0 0 1,0 0-1,0-1 1,-1 0-1,0 1 1,1-1-1,-1-1 1,-1 1-1,1 0 1,0-1-1,-1 0 1,2-5 0,-1 2 14,0 0 0,-1 0 0,0 0 1,-1 0-1,0 0 0,0 0 0,0 0 0,-1-1 1,0 1-1,-1 0 0,0 0 0,-2-10 1,1 12 7,0-1 0,-1 1-1,1-1 1,-1 1 0,0 0 0,-1 0 0,-6-9 0,8 13-16,0-1 0,0 1-1,0 0 1,0 0 0,-1 0 0,1 0-1,-1 1 1,1-1 0,-1 1 0,1-1-1,-1 1 1,0 0 0,0 0 0,0 0 0,0 0-1,1 1 1,-1-1 0,0 1 0,0 0-1,-3 0 1,1 0 1,0 1-1,0 0 1,0 1-1,0-1 1,0 1-1,0 0 1,1 0-1,-1 1 1,1-1-1,0 1 1,-1 0-1,1 0 1,0 1-1,-5 5 1,2-2-21,1 0 1,0 1-1,0 0 1,1 0-1,0 0 0,0 1 1,-3 8-1,7-13-129,0 0-1,-1 0 1,1 0-1,1 0 1,-1 0-1,0 7 1,1-9-60,0 0 1,0-1-1,1 1 1,-1 0-1,0-1 0,1 1 1,-1 0-1,1-1 1,-1 1-1,1 0 0,0-1 1,0 1-1,0-1 0,0 1 1,0-1-1,0 0 1,0 1-1,3 1 0,-1-1-107,0 0 0,0 0 0,1-1 0,3 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11851,'0'0'238,"1"-1"1,-1 1 0,0 0 0,1-1 0,-1 1-1,0 0 1,1-1 0,-1 1 0,1 0 0,-1 0-1,1-1 1,-1 1 0,1 0 0,-1 0 0,0 0-1,1 0 1,-1 0 0,1 0 0,-1-1 0,1 1-1,-1 0 1,1 0 0,-1 1 0,1-1 0,0 0-1,16 2 329,-13-1 32,5 0-62,-3 0-148,0 0 1,0 0-1,0 0 1,7 3-1,-12-3-354,0 0-1,1-1 1,-1 1-1,0 0 1,0-1-1,1 1 1,-1 0-1,0 0 1,0 0-1,0 0 1,0 0-1,0 0 0,0 1 1,-1-1-1,1 0 1,0 0-1,-1 1 1,1-1-1,0 0 1,-1 1-1,0-1 1,1 3-1,0-1-20,-1 1 0,0-1-1,0 1 1,0-1 0,0 1 0,-1-1 0,1 1-1,-1-1 1,0 1 0,0-1 0,0 0-1,-1 1 1,1-1 0,-1 0 0,-2 4 0,-2 1 66,0 0 0,-1-1 0,0 1 0,-8 5 1,15-12-83,-3 1 149,0 1-1,1-1 1,-1 1 0,-2 4-1,4-7-126,1 1 0,0-1 0,0 0 1,-1 1-1,1-1 0,0 0 0,0 1 0,0-1 0,0 1 0,-1-1 0,1 0 0,0 1 0,0-1 0,0 1 0,0-1 0,0 0 0,0 1 1,0-1-1,0 1 0,0-1 0,0 1 0,0-1 0,0 0 0,0 1 0,1-1 0,-1 1 0,0-1 0,0 0 0,0 1 0,1-1 0,-1 1 0,0-1 1,0 0-1,1 0 0,-1 1 0,0-1 0,1 0 0,-1 1 0,0-1 0,1 0 0,-1 0 0,0 1 0,1-1 0,-1 0 0,1 0 0,-1 0 0,0 0 1,1 0-1,0 1 0,3 0-45,1-1 0,0 1 0,-1 0 0,1-1 0,0 0 0,0 0 0,-1-1 0,1 1 0,0-1 1,-1 0-1,10-3 0,2-2-304,28-15-1,-40 19 427,15-8-106</inkml:trace>
  <inkml:trace contextRef="#ctx0" brushRef="#br0" timeOffset="1">315 7 15075,'23'18'5417,"-11"-13"-4088,5-5-649,3 3 88,-7-3-16,12 0-288,6 0-240,0-4-176,3-3 16,-6 3-896,-8-3-688,-7-3 944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10994,'-17'12'4849,"21"7"-2032,9 3-1121,-10 9-351,0 5-201,-1 9-360,-2 4-240,2-2-320,6-2-48,0-13-72,-3-7-368,6-18-1224,4-3 1048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3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217 167 8698,'0'0'158,"0"0"0,1 0 1,-1 0-1,1 0 0,-1 0 0,1 0 1,-1 0-1,1 0 0,-1 0 0,0 0 0,1 0 1,-1 0-1,1 0 0,-1 0 0,1 0 1,-1-1-1,0 1 0,1 0 0,-1 0 1,1-1-1,-1 1 0,3-10 1917,-2 3-1574,0 1-93,-1 0 0,0 0 1,0 0-1,0 1 0,-1-1 0,-2-10 0,0 0 79,2 11-335,0 0 0,0 0 0,-1 0 0,0 0 0,0 1 1,0-1-1,0 0 0,-1 1 0,-4-6 0,5 8-74,1 0-1,-1-1 0,0 1 0,0 1 1,1-1-1,-2 0 0,1 0 1,0 1-1,0-1 0,0 1 1,-1 0-1,1-1 0,0 1 1,-1 0-1,1 0 0,-1 1 0,-4-2 1,3 2-23,0 0 0,0 0 0,0 1 0,0-1 1,1 1-1,-1 0 0,0 0 0,0 0 0,1 0 1,-1 1-1,-5 2 0,1 1-14,1 0 1,0 0-1,0 0 1,1 0-1,0 1 1,0 0-1,0 1 1,1-1-1,0 1 0,0 0 1,0 1-1,1-1 1,-6 16-1,6-12-16,0-1 1,1 1-1,0 0 0,1-1 0,1 1 0,-1 0 1,2 0-1,-1 0 0,2 1 0,1 14 0,-1-20-16,0-1 0,0 0-1,1 0 1,0 0 0,0 0-1,0 0 1,0-1-1,1 1 1,-1-1 0,1 1-1,5 4 1,-7-7-8,1 0 0,0-1 0,0 1 0,0-1 0,0 0 0,0 1 0,0-1 0,0 0 0,0 0 0,1 0 0,-1-1 0,0 1 0,1-1 0,-1 1 0,0-1 0,1 0 0,-1 1 0,1-1 0,-1 0 0,0-1 0,1 1 0,-1 0 0,0-1 0,1 1 0,-1-1 0,5-2 0,-2 1 1,-1 0-1,1-1 1,-1 1-1,1-1 1,-1-1-1,0 1 1,0 0-1,0-1 1,6-7-1,0-2 15,14-26-1,-15 24 17,15-20 0,-24 35-29,0-1 1,1 1 0,-1 0 0,0-1 0,0 1-1,1 0 1,-1-1 0,0 1 0,1 0 0,-1-1 0,0 1-1,1 0 1,-1-1 0,0 1 0,1 0 0,-1 0-1,0 0 1,1-1 0,-1 1 0,1 0 0,-1 0 0,1 0-1,-1 0 1,0 0 0,1 0 0,-1 0 0,1 0 0,-1 0-1,1 0 1,-1 0 0,1 0 0,-1 0 0,0 0-1,1 0 1,-1 0 0,1 1 0,-1-1 0,0 0 0,1 0-1,-1 1 1,1-1 0,-1 0 0,0 0 0,1 1-1,-1-1 1,0 0 0,0 1 0,1-1 0,-1 0 0,0 1-1,3 3 112,-1 0 0,0 0 0,0 1 0,1 5 1,-1-3 112,11 40 160,-9-29-355,0-1-1,8 18 1,-11-33-181,-1-1 0,1 1-1,0-1 1,0 0 0,0 1 0,0-1 0,0 0 0,0 1 0,0-1-1,0 0 1,0 0 0,1 0 0,-1 0 0,0 0 0,1 0 0,-1-1-1,1 1 1,-1 0 0,1-1 0,-1 1 0,1-1 0,0 1 0,2-1-1,13 1-947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9250,'0'0'200,"0"1"-1,1-1 1,-1 0 0,0 0-1,0 1 1,1-1 0,-1 0-1,0 0 1,0 1 0,1-1 0,-1 0-1,0 0 1,0 0 0,1 0-1,-1 1 1,0-1 0,1 0-1,-1 0 1,0 0 0,1 0-1,-1 0 1,0 0 0,1 0-1,-1 0 1,0 0 0,1 0-1,-1 0 1,0 0 0,1 0 0,-1 0-1,0 0 1,1 0 0,-1 0-1,1-1 1,0 1-16,0 0 0,0 0 0,-1 0 1,1 0-1,0 0 0,0 0 0,0 0 0,0 0 1,0 1-1,0-1 0,0 0 0,1 1 0,-1 0-48,1 0 0,-1 0 0,0 1 0,1-1 0,-1 0 0,0 1 0,0-1-1,0 0 1,0 1 0,0-1 0,-1 1 0,1 0 0,0-1 0,-1 1 0,1 0-1,-1-1 1,0 1 0,1 0 0,-1-1 0,0 1 0,0 0 0,0 0 0,0-1 0,0 1-1,-1 0 1,1 0 0,0-1 0,-1 1 0,1 0 0,-1-1 0,0 1 0,0 1 0,-2 2-89,0 0 1,0 0-1,0 0 1,-1-1-1,0 1 1,0-1-1,0 0 1,-8 6-1,4-2-15,7-7-24,0 0 1,0 0-1,0 0 0,0 0 0,0 0 1,0 0-1,-1-1 0,1 1 0,0 0 1,0-1-1,-1 1 0,1 0 0,0-1 1,-1 0-1,-1 1 0,5-1-1,-1 0-1,0 0 1,1 0-1,-1 1 1,1-1-1,-1 0 1,0 1-1,1-1 1,-1 1-1,0 0 1,2 0-1,10 5 5,0 0-1,60 26 62,-66-28-14,1 0 0,-1 0 1,-1 0-1,12 10 1,-16-13-27,-1 0 1,0 1 0,0-1-1,0 0 1,0 1 0,0-1-1,0 1 1,0-1-1,0 1 1,0 0 0,-1-1-1,1 1 1,-1 0 0,1-1-1,-1 1 1,1 0 0,-1 0-1,0-1 1,0 1 0,0 0-1,0 0 1,0-1 0,-1 1-1,1 0 1,0 0 0,-1-1-1,1 1 1,-2 2 0,0 0 12,-1 0 0,1-1 0,-1 1 1,0-1-1,0 0 0,0 0 0,0 0 1,0 0-1,-1 0 0,1 0 1,-1-1-1,0 0 0,0 0 0,-6 3 1,-3 0-172,-1-1 1,1 0-1,-17 3 1,25-6-188,1 0 0,0-1 1,0 1-1,-1-1 0,1 0 0,-5 0 0,9 0 274,0-1 0,0 1-1,0 0 1,-1 0 0,1 0 0,0 0-1,0 0 1,0 0 0,0 0-1,0 0 1,-1 0 0,1-1-1,0 1 1,0 0 0,0 0 0,0 0-1,0 0 1,0-1 0,-1 1-1,1 0 1,0 0 0,0 0 0,0 0-1,0-1 1,0 1 0,0 0-1,0 0 1,0 0 0,0-1 0,0 1-1,0 0 1,0 0 0,0 0-1,0 0 1,0-1 0,0 1-1,0 0 1,0 0 0,0 0 0,0-1-1,1 1 1,4-8 636,13-6-405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13571,'0'12'5353,"-4"18"-3409,-8 10-247,-12 16-481,4 4-216,-2-2-544,0 1-208,9-12-192,-2-8-16,9-9-464,2-13-488,1-13-1496,2-8 1463</inkml:trace>
  <inkml:trace contextRef="#ctx0" brushRef="#br0" timeOffset="1">0 106 10514,'21'13'5265,"-7"4"-240,6 11-3880,6 4 71,-6 7-48,0 1-168,-1-2-535,-1-2-153,-2-5-160,3-3-40,0-8-600,-7-6-657,0-11 2738,2-2-1617</inkml:trace>
  <inkml:trace contextRef="#ctx0" brushRef="#br0" timeOffset="2">358 293 11586,'9'2'3097,"-4"-2"-2003,0 1 0,0 0 1,0 0-1,7 3 0,-12-4-1025,1 0-1,0 0 0,-1 0 0,1 1 0,-1-1 0,1 0 0,-1 1 1,1-1-1,-1 0 0,1 1 0,-1-1 0,1 1 0,-1-1 0,0 1 1,1-1-1,-1 1 0,1-1 0,-1 1 0,0-1 0,0 1 0,1-1 1,-1 1-1,0 0 0,0-1 0,0 1 0,0-1 0,0 1 0,0 0 1,0-1-1,0 1 0,0-1 0,0 1 0,0 0 0,0-1 0,0 1 1,0 0-1,0-1 0,-1 1 0,1-1 0,0 1 0,0-1 1,-1 1-1,1-1 0,-1 1 0,-1 3-9,-1-1 1,1-1-1,-1 1 1,0 0-1,1 0 0,-5 2 1,-4 4 7,7-5-45,-16 16 46,18-18-64,1-1 0,0 0 0,0 1 1,0 0-1,0-1 0,0 1 0,0 0 0,0-1 0,1 1 0,-1 0 1,0 2-1,1-3-3,0 0 0,0 0 0,1 0 0,-1 1 0,0-1 0,0 0 0,1 0 0,-1 0 0,1 0 0,-1-1 0,1 1 0,-1 0 0,1 0 0,0 0 0,-1 0 0,1 0 0,0-1 0,0 1 0,-1 0 0,1-1 0,0 1 0,0 0 0,0-1 0,0 1 0,2 0 0,2 1 9,0 0 0,0-1-1,10 3 1,67 7 409,-82-11-381,1 0 1,0 0 0,0 0-1,-1 0 1,1 0-1,0 0 1,-1 0 0,1 1-1,0-1 1,-1 0-1,1 1 1,0-1 0,-1 0-1,1 1 1,-1-1-1,1 1 1,0-1 0,-1 1-1,1-1 1,-1 1-1,1-1 1,-1 1 0,0 0-1,1-1 1,-1 1-1,0 0 1,1-1 0,-1 1-1,0 0 1,0-1-1,0 1 1,1 0 0,-1 0-1,0-1 1,0 1-1,0 0 1,0-1 0,0 1-1,0 0 1,-1 0-1,1-1 1,0 1 0,0 0-1,0-1 1,-1 1-1,0 1 1,-1 2 186,0 0 1,-1 0 0,1 0-1,-1 0 1,-6 6-1,6-7-217,-1 1 0,0-1 0,1 0 0,-1 0 0,0-1 0,-7 4 0,8-5-146,1 0 1,-1 0 0,1 0 0,-1 0-1,1-1 1,-1 1 0,0-1 0,1 0 0,-1 1-1,0-1 1,0-1 0,1 1 0,-5-1-1,-11-6-622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7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9 231 7154,'0'0'448,"-1"1"1,0 0-1,0-1 1,1 1 0,-1 0-1,1 0 1,-1-1 0,0 1-1,1 0 1,-1 0 0,1 0-1,0 0 1,-1 0 0,1 1-1,0-2-350,0 1 1,1 0-1,-1-1 0,0 1 1,1-1-1,-1 1 0,1 0 0,-1-1 1,1 0-1,-1 1 0,1-1 0,0 1 1,-1-1-1,1 1 0,-1-1 0,1 0 1,0 0-1,-1 1 0,1-1 1,0 0-1,-1 0 0,1 0 0,0 0 1,-1 0-1,2 0 0,4 2 45,-1-1-1,1 0 0,0 0 1,0-1-1,0 0 1,-1 0-1,1 0 1,0-1-1,0 1 0,0-2 1,-1 1-1,1 0 1,-1-1-1,1 0 1,7-4-1,-5 1-99,0-1 1,0 1-1,0-1 1,-1-1-1,0 1 1,0-1-1,-1-1 1,10-12-1,-9 10-21,3-4 28,17-29-1,-25 39-40,0-1 1,0 1 0,-1 0 0,1-1-1,-1 1 1,0-1 0,-1 1-1,1-1 1,-1 1 0,1-1-1,-1 0 1,-1-5 0,0 8-2,1 0 1,-1 0 0,0 0 0,1 0-1,-1 0 1,0 0 0,0 1-1,-1-1 1,1 0 0,0 1-1,-1-1 1,1 1 0,0-1-1,-1 1 1,0 0 0,1-1-1,-1 1 1,0 0 0,0 0-1,1 0 1,-1 1 0,0-1-1,-3-1 1,0 1 23,0 0 0,0 0 0,0 0 1,0 0-1,0 1 0,0 0 0,0 0 0,-8 1 0,7 1 35,0-1 0,0 1 0,-1 0 0,1 1 0,0-1-1,1 1 1,-1 1 0,0-1 0,1 1 0,0 0 0,0 0 0,0 0-1,0 1 1,1-1 0,0 1 0,0 0 0,0 1 0,0-1 0,1 1-1,0 0 1,0-1 0,1 1 0,-1 1 0,1-1 0,1 0 0,-1 0 0,1 1-1,0-1 1,0 1 0,1-1 0,0 1 0,0-1 0,1 1 0,-1-1-1,2 1 1,2 10 0,-1-10-49,0 0 0,0 0 0,1 0 0,-1-1 0,2 0-1,-1 1 1,1-1 0,0-1 0,0 1 0,1-1 0,9 8 0,-7-8-82,0 1 0,0-1 0,0-1 1,1 0-1,0 0 0,0-1 1,0 0-1,0 0 0,10 1 0,12 1-908,2-5 413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10410,'-3'4'4401,"3"-5"-2392,4 2-529,-4-1 24,0 0-448,0 0-319,0 0-913,0 0-489,0 0 401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97 286 11899,'3'0'692,"1"-1"1,-1 0-1,0 0 1,0 0-1,0 0 1,1-1-1,-1 1 1,-1-1-1,6-3 1,-4 2-356,-1 0 0,1 0 0,-1-1-1,0 1 1,0-1 0,3-4 0,0-4-324,1-1-1,-1 0 1,6-20 0,-10 25 241,3-5-231,0 1 7,5-26 1,-9 34-26,-1-1 0,1 1 0,-1-1 0,0 1 0,-1-1 0,1 1 1,-1-1-1,0 1 0,-1-6 0,1 7-1,0 1 0,0-1 0,0 1 0,-1-1 0,1 1 0,0-1 0,-1 1 0,0 0 0,0 0 0,0 0 0,0 0-1,0 0 1,0 0 0,-4-2 0,2 2-1,0 0 1,0 0-1,0 0 0,0 1 0,0-1 0,-1 1 0,1 0 0,-8 0 0,5 0-1,-1 1 0,0 0-1,0 1 1,1 0 0,-1 0-1,0 0 1,1 1-1,-1 0 1,1 1 0,-10 4-1,14-5 2,1-1-1,-1 1 1,0 0 0,1 0-1,-1 0 1,1 0-1,-1 0 1,1 1-1,0-1 1,0 1 0,0-1-1,0 1 1,1 0-1,-3 5 1,2-3 3,1-1 0,0 0 0,0 1 0,1-1-1,-1 1 1,1-1 0,0 1 0,0 0 0,1 6 0,2 4 18,1 0 0,1 0-1,0 0 1,1-1 0,7 15-1,15 22 126,56 76-1,11 20 462,-91-140-514,0 1-1,0 0 1,0 0 0,-1 0-1,0 0 1,-1 1 0,0-1-1,0 1 1,1 11-1,-3-19-66,0 0 0,0 0 0,0 0 0,0 0 0,-1 0 0,1 0 0,0 0 0,0 0 0,-1 0 0,1 0 0,0 0 0,-1 0 0,1 0 0,-1-1 0,1 1 0,-1 0 0,0 0 0,1 0 0,-1-1 0,0 1-1,1 0 1,-1-1 0,0 1 0,0-1 0,0 1 0,0-1 0,0 1 0,1-1 0,-1 1 0,0-1 0,0 0 0,0 0 0,0 1 0,0-1 0,0 0 0,0 0 0,-2 0 0,-3 0 0,0-1 1,0 1-1,0-1 1,-11-3 0,4 0-635,0 0 0,0-1-1,0-1 1,0 0 0,1-1 0,-15-9 0,3-6-706</inkml:trace>
  <inkml:trace contextRef="#ctx0" brushRef="#br0" timeOffset="1">431 302 13531,'1'0'5097,"-1"-3"-3441,-1 2-639,1 1 31,0 0-192,0 0-296,0 0-312,0 0-520,0 0 248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42 11715,'-10'-15'3988,"9"14"-3916,1 1 0,0-1 0,0 1 0,-1-1 0,1 1 0,0-1 0,0 1 0,0-1 0,-1 1 0,1-1 0,0 0-1,0 1 1,0-1 0,0 1 0,0-1 0,0 0 0,0 1 0,1-1 0,-1 1 0,0-1 0,0 1 0,0-1 0,0 1 0,1-1 0,-1 1 0,0-1 0,1 1 0,-1-1-1,0 1 1,1-1 0,-1 1 0,1-1 0,2 0 79,-1-1-1,1 1 1,0 0 0,-1 0-1,1 1 1,0-1-1,0 0 1,0 1 0,-1 0-1,1 0 1,5 0-1,36 4 755,-40-3-819,5 0 86,-1 0-1,1 1 1,-1 0 0,0 0-1,9 4 1,-15-5-131,0 0 0,0 0 0,-1 0 0,1 0 0,0 0 0,0 0 0,-1 1 0,1-1 0,-1 1 0,1-1 0,-1 1 0,0 0 0,0-1 0,1 1 0,-1 0 0,0 0 1,0 0-1,-1 0 0,1 0 0,0 0 0,-1 0 0,1 0 0,-1 0 0,0 0 0,0 0 0,0 4 0,0-1 5,-1 0 1,0 0-1,0 0 1,-1 0-1,1 0 1,-1-1-1,0 1 1,0 0-1,-1-1 1,0 1-1,-5 6 0,-1 1 34,-2-1-1,-18 18 0,-20 8 44,33-26-66,-27 24 0,42-34-55,1-1-1,-1 1 1,1-1-1,-1 1 1,1-1-1,-1 1 1,1-1-1,-1 1 1,1-1 0,0 1-1,-1-1 1,1 1-1,0 0 1,-1-1-1,1 1 1,0 0-1,0-1 1,0 1-1,-1 0 1,1-1-1,0 1 1,0 0 0,0 0-1,0-1 1,0 1-1,0 0 1,1-1-1,-1 1 1,0 0-1,0 0 1,2 1-1,-1-1 0,0 1-1,1-1 1,-1 0 0,1 1 0,0-1 0,-1 0-1,1 0 1,3 2 0,5 1 8,0-1 0,0 1 0,0-2 1,1 1-1,-1-2 0,0 1 0,22-1 0,-21-1 65,1 1-1,-1 0 1,1 1-1,-1 0 1,0 1 0,18 6-1,-28-9-38,0 1 0,0-1-1,1 1 1,-1-1-1,0 1 1,0 0 0,0-1-1,0 1 1,-1 0 0,1 0-1,0 0 1,0 0-1,0 0 1,-1 0 0,1 0-1,0 0 1,-1 0 0,1 0-1,-1 0 1,1 0 0,-1 0-1,1 2 1,-1-1 15,0 0 1,0-1 0,-1 1-1,1-1 1,0 1 0,-1-1-1,1 1 1,-1-1 0,1 0-1,-1 1 1,0-1 0,0 1-1,0-1 1,0 0 0,0 0-1,0 0 1,-1 2 0,-25 22 119,-1-1 1,-38 24 0,63-46-312,0 0-130,1 0 0,-1 0 0,0 0-1,0-1 1,0 1 0,1-1-1,-1 0 1,-4 1 0,7-2 222,0 0 1,0 0-1,0 0 1,0 1 0,-1-1-1,1 0 1,0 0-1,0 0 1,0 0-1,0 0 1,-1 0-1,1 0 1,0-1-1,0 1 1,0 0 0,0 0-1,0 0 1,-1 0-1,1 0 1,0 0-1,0 0 1,0 0-1,0 0 1,0 0-1,-1 0 1,1 0 0,0-1-1,0 1 1,0 0-1,0 0 1,0 0-1,0 0 1,0 0-1,0-1 1,0 1-1,0 0 1,-1 0 0,1 0-1,0 0 1,0 0-1,0-1 1,0 1-1,0 0 1,0 0-1,5-14-1190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4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20 8946,'16'-19'4409,"-13"22"-1056,-3 7-889,-14 20-415,-3 7-369,-4 16-696,-3 3-320,8-3-384,-1-4-80,2-15-128,12-1 8,-2-19-656,1-6-544,1-8-824,-6-13 999</inkml:trace>
  <inkml:trace contextRef="#ctx0" brushRef="#br0" timeOffset="1">1 107 12683,'18'4'5017,"6"7"-3201,2 5 113,-12 11-417,5 3-176,5 5-584,-4-3-184,8 0-247,-4-7-97,-8-5-128,0-2 8,-3-2-777,2-4-647,-1-4 840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4:0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258 285 12059,'-2'-6'598,"-1"0"1,1 0 0,-1 0-1,0 0 1,-1 0 0,1 1-1,-1 0 1,0 0 0,-1 0-1,1 0 1,-1 0 0,-10-6-1,11 8-485,0 0 0,0 1 0,0 0-1,-1 0 1,1 0 0,-1 1 0,0 0 0,1-1-1,-1 2 1,0-1 0,0 0 0,1 1-1,-1 0 1,0 0 0,0 1 0,0-1 0,-9 3-1,8-1-56,1 0-1,-1 0 0,1 1 0,-1 0 1,1 0-1,0 0 0,0 0 0,1 1 1,-1 0-1,1 0 0,-1 0 0,1 1 1,0-1-1,1 1 0,-1 0 0,1 0 1,0 0-1,0 1 0,-3 10 0,2-6-22,1 1 0,0-1 0,0 1 0,1 0 0,1 0 0,0 0-1,0 0 1,1 0 0,3 22 0,-2-28-35,0 0-1,0 0 1,1 0 0,-1 0 0,1 0-1,1 0 1,-1 0 0,0-1-1,1 1 1,4 4 0,-5-7-4,0 1 1,0-1 0,0 0 0,0 0-1,1 0 1,-1 0 0,1-1 0,0 1-1,-1-1 1,1 0 0,0 1-1,0-1 1,0 0 0,0-1 0,0 1-1,0 0 1,0-1 0,5 0 0,-4 0 0,0 0 0,0 0 0,0-1 0,0 0 0,-1 0 0,1 0 0,0 0 1,-1 0-1,1-1 0,0 0 0,4-3 0,-3 2-6,0-1 0,0 0 0,0-1 0,-1 1 0,0-1-1,6-8 1,0-4-70,0-1-1,-1 0 1,10-27-1,-19 44 74,85-258-424,-80 241 531,5-36 0,-11 44 80,0 10-173,1 0-1,0 0 1,0 0 0,0-1-1,0 1 1,0 0 0,-1 0-1,1 0 1,0 0 0,0 0-1,0 0 1,0 0 0,0 0-1,-1 0 1,1 0 0,0 0-1,0 0 1,0 0 0,0 0-1,-1 0 1,1 0 0,0 0-1,0 0 1,0 0 0,0 0-1,0 0 1,-1 1 0,1-1-1,0 0 1,0 0 0,0 0-1,0 0 1,0 0 0,0 0-1,-1 0 1,1 0 0,0 1-1,0-1 1,0 0 0,0 0-1,0 0 1,0 0 0,0 0-1,0 1 1,0-1 0,0 0-1,0 0 1,0 0 0,0 0-1,0 0 1,0 1 0,0-1-1,-4 6 103,1 1-1,0 0 1,0 0-1,1 0 1,-2 9-1,-5 39 333,8-49-397,-3 32 287,1 1 0,3 52 0,2-67-241,0 0 1,2 0 0,1-1-1,15 45 1,-17-59-154,1 0-1,1 0 1,0-1 0,0 1-1,1-1 1,12 14-1,-16-19-146,0-1 1,0 0-1,1-1 0,-1 1 0,1 0 0,-1-1 0,1 1 0,4 1 1,25 5-4446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0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11010,'10'14'4945,"0"-6"-1968,0 4-1369,-1 3 81,-4 5-401,-1 3-256,-1-3-640,-1 6-160,-2-8-232,2-3-584,-1-13 1592,3 0-944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26 188 11787,'-13'0'4897,"1"0"-2833,13 0-808,-2-1-119,6-1-417,-5 1-192,9 0-392,26-2-24,49-6-24,-36 5-24,-3 0-24,-1 1-16,-12 3-240,-7 1-512,-20 3 2160,-9 2-1312</inkml:trace>
  <inkml:trace contextRef="#ctx0" brushRef="#br0" timeOffset="1">114 0 11570,'5'10'4978,"3"4"-2570,2 12-976,0 9-55,-5 9-393,2 8-224,-3 0-336,0-5-96,1-10-144,1-5-8,3-16-832,3-4-720,4-12 872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12259,'-15'3'6416,"1"4"-3871,-11 16-2297,16-13 577,1-3-741,2 0 1,-1 1 0,1-1-1,0 2 1,1-1 0,-9 17-1,12-21-71,1 0-1,-1 0 1,1 0-1,0 0 1,0 1-1,0-1 1,1 0-1,0 0 1,0 1-1,0-1 1,0 0-1,0 0 0,1 1 1,0-1-1,0 0 1,0 0-1,0 0 1,4 7-1,0-1 14,2-1 0,-1 1 0,1-1 0,0 0 0,1 0-1,0-1 1,1 0 0,-1-1 0,2 0 0,-1 0 0,1-1-1,12 7 1,-10-7 100,-1 0 1,-1 1-1,0 0 0,0 1 0,14 14 0,-22-20-54,0 1 0,0-1 0,0 1-1,0-1 1,-1 1 0,1 0 0,-1 0 0,0 0-1,0 0 1,0 0 0,1 6 0,-2-7-12,0 1 0,0-1 1,0 1-1,0-1 0,-1 1 0,1-1 1,-1 1-1,0-1 0,1 0 0,-1 1 1,0-1-1,0 0 0,-1 0 1,1 1-1,0-1 0,-1 0 0,-2 2 1,1 0-76,-1-1 0,0 1 1,0-1-1,-1 1 1,1-1-1,-1 0 0,1-1 1,-1 1-1,0-1 0,0 0 1,0 0-1,0-1 1,0 1-1,-1-1 0,1 0 1,0-1-1,-1 1 1,-7-1-1,7-1-34,1 1 0,0-1-1,0 1 1,0-1 0,-1-1 0,1 1 0,1-1-1,-1 0 1,0 0 0,0 0 0,1-1 0,-1 1-1,1-1 1,0-1 0,-1 1 0,2 0 0,-1-1-1,0 0 1,-3-4 0,3 1 109,1 1 1,-1-1-1,-4-14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11306,'24'-8'4665,"5"3"-2592,2 1-737,5 4-224,-7 1-255,-1-1-361,-1 3-184,-6-2-1489,-1 2 889</inkml:trace>
  <inkml:trace contextRef="#ctx0" brushRef="#br0" timeOffset="1">586 27 13523,'-3'9'5537,"-5"7"-3360,-7 12-977,-2 5-176,-6 12-424,-2 9-208,-2 4-304,2-2-32,5-5-96,8-10-296,10-17-1144,-2-6-897,-2-18 1385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7914,'12'-12'4553,"-4"16"232,2 2-2825,9 10-688,0 4-47,5 3-297,0 2-240,1 5-368,4-5-88,-5-1-120,-1-3-40,1-6-160,-6-3-392,1-4-1256,-2-3 1160</inkml:trace>
  <inkml:trace contextRef="#ctx0" brushRef="#br0" timeOffset="1">359 200 11434,'2'1'441,"1"-1"-1,0 0 0,0 1 0,-1-1 0,1 1 0,0 0 0,-1 0 0,4 1 0,13 9 657,-12-6-648,0-2 0,1 1 0,-1-1 0,1 0 0,7 2-1,-13-4-281,0-1 0,-1 1-1,1-1 1,0 1 0,-1 0-1,1-1 1,-1 1 0,0 0-1,1 0 1,-1 0 0,1 1-1,-1-1 1,0 0 0,0 0-1,0 1 1,0-1 0,0 0-1,0 1 1,1 2 0,-1-2-65,0 1 1,-1-1-1,0 1 0,1-1 1,-1 1-1,0-1 1,0 1-1,0-1 1,0 1-1,-1-1 1,1 1-1,-2 2 1,0 3-27,-1 0 0,-1 0 0,1-1 0,-1 1 0,-1-1 0,1 0 0,-7 7 0,1-3 14,8-9-68,0 0-1,0-1 1,0 1-1,0 0 1,1 0-1,-1 1 0,1-1 1,-1 0-1,1 0 1,0 1-1,0-1 0,0 1 1,0-1-1,0 1 1,0 3-1,1-6-16,0 1 0,0 0 0,1-1 0,-1 1 0,0 0 0,0 0 0,1-1 0,-1 1 0,0-1 0,1 1 0,-1 0 0,1-1 0,-1 1-1,1-1 1,-1 1 0,1-1 0,-1 1 0,1-1 0,0 0 0,-1 1 0,1-1 0,0 0 0,-1 1 0,1-1 0,0 0 0,1 1 0,0-1-5,1 1 0,0 0 0,0-1 0,0 1 1,6-1-1,1-1-140,0-1-1,-1 0 1,1-1 0,-1 0 0,1 0 0,-1-1 0,15-9 0,-13 8-480,19-12-1177,-6-2 672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16283,'9'0'5554,"6"0"-4930,6 0-40,6 0 56,-2 0-16,3-4-296,-6 3-144,0-2 16,-4 2-352,-4 0-1440,-5-2 3544,3 2-1992</inkml:trace>
  <inkml:trace contextRef="#ctx0" brushRef="#br0" timeOffset="1">120 1 13539,'7'1'5241,"-7"15"-3241,0 6-615,-1 16-177,-1 2-168,0 13-504,-5-2-232,7-9-216,0-3-104,3-19-920,6-5-624,4-19 920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9418,'-10'5'5357,"7"-4"-4649,0 1 0,0-1 0,0 0-1,-1-1 1,1 1 0,-5 0 0,14-1 2654,36 4-3008,-34-4-329,9 1 36,0 0 0,1-1 1,-1-1-1,29-5 0,-40 4-48,-1 1-1,1 1 1,0-1-1,0 1 0,5 0 1,-8 0-9,-1 0-1,1 1 1,-1-1-1,1 1 1,-1-1 0,0 1-1,1 0 1,-1 0 0,0 0-1,0 0 1,1 0 0,-1 1-1,0-1 1,2 2-1,-3-2 8,0 1 0,0-1 0,0 1 0,-1-1-1,1 1 1,0-1 0,-1 1 0,1-1-1,0 1 1,-1 0 0,0-1 0,1 1-1,-1 0 1,0 2 0,-2 27 224,2-29-214,-18 109 894,8-60-316,-4 88 1,13-107-461,0-19-109,1-1 0,0 1 0,0-1 0,1 1 1,4 15-1,-5-28-52,0 1 1,0-1-1,0 0 0,0 0 1,0 1-1,1-1 0,-1 0 1,0 0-1,0 0 1,0 1-1,0-1 0,0 0 1,1 0-1,-1 1 1,0-1-1,0 0 0,0 0 1,1 0-1,-1 0 1,0 0-1,0 1 0,1-1 1,-1 0-1,0 0 1,0 0-1,1 0 0,-1 0 1,0 0-1,0 0 0,1 0 1,-1 0-1,0 0 1,0 0-1,1 0 0,-1 0 1,0 0-1,0 0 1,1 0-1,-1 0 0,0 0 1,0 0-1,1 0 1,-1-1-1,0 1 0,0 0 1,1 0-1,-1 0 1,0 0-1,0-1 0,0 1 1,1 0-1,-1 0 1,12-13-1431,2-8 616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 13387,'0'-5'4801,"-7"9"-3465,-1 5-56,-10 10 97,-3 16-129,-6 9-592,-2 5-184,2 5-160,3-3-48,11-5-152,2-7-56,6-11-344,2-7-440,0-13-1120,3-8-1169,0-10 1857</inkml:trace>
  <inkml:trace contextRef="#ctx0" brushRef="#br0" timeOffset="1">1 107 10770,'1'-10'4833,"10"18"-1800,2 8-1185,7 5-367,4 3-33,0 6-320,0-1-320,0 2-448,1-2-95,-1-1-137,-5-4-48,-7-7-272,-2 2-441,-10-11-1199,4-3 1160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7882,'17'4'5413,"9"3"2183,-25-7-7424,0 1 0,0-1 0,1 1 1,-1 0-1,0-1 0,0 1 0,0 0 0,0 0 0,0 0 1,1 1-1,-2-1-141,0 0 1,0-1 0,0 1-1,0-1 1,0 1-1,0 0 1,0-1-1,0 1 1,0 0-1,0-1 1,0 1-1,0 0 1,0-1-1,0 1 1,-1-1 0,1 1-1,0 0 1,0-1-1,-1 2 1,-8 11 137,-29 23 47,33-32-199,5-3-13,-1-1 0,0 1-1,0 0 1,0 0-1,0-1 1,1 1-1,-1 0 1,0 0-1,1 0 1,-1 0-1,1 0 1,-1 0-1,1 0 1,0 0 0,-1 0-1,1 1 1,0-1-1,0 0 1,0 0-1,-1 0 1,1 2-1,1-1 2,-1-1 0,1 1 0,-1-1 0,1 1 0,0-1 0,0 1 0,0-1 0,-1 1-1,1-1 1,0 0 0,1 1 0,-1-1 0,2 1 0,4 4 25,1 0 0,1-1 0,-1 0 1,10 5-1,-8-6 18,24 12 183,-26-13-82,0 0 0,-1 1 0,1 0 0,-1 0-1,11 10 1,-17-14-118,0 1-1,-1-1 1,1 1-1,0-1 1,-1 1-1,1-1 1,-1 1-1,1 0 1,-1-1-1,1 1 1,-1 0-1,1 0 1,-1-1-1,0 1 1,1 0-1,-1 0 1,0 0-1,0-1 1,0 1 0,0 0-1,0 0 1,0 0-1,0 0 1,0 0-1,0-1 1,0 1-1,0 0 1,0 0-1,0 0 1,-1-1-1,1 1 1,0 0-1,-1 0 1,1 0-1,-1-1 1,1 1-1,0 0 1,-1-1-1,0 1 1,0 0-1,-3 3 99,0-1 0,0 0 0,0 0 0,-1 0 0,-6 4 0,-3 0-224,1-1 0,-1 0 0,0-1 1,-1 0-1,1-1 0,-1 0 1,-25 2-1,19-7 242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41 2801,'-31'-18'2147,"31"17"-2014,-1 1 1,1 0-1,-1 0 1,1 0-1,0-1 1,-1 1-1,1 0 1,-1-1-1,1 1 1,0 0-1,-1-1 1,1 1-1,0 0 1,-1-1-1,1 1 1,0-1-1,-1 1 1,1-1-1,0 1 1,0-1-1,0 1 1,0-1-1,-1 1 1,1-1-1,0 1 1,0-1-1,0 1 1,0-2-1,0 2-51,0 0 1,0 0-1,0-1 0,0 1 0,0 0 1,0 0-1,0-1 0,0 1 0,0 0 0,0 0 1,0-1-1,0 1 0,0 0 0,0 0 1,0 0-1,0-1 0,-1 1 0,1 0 0,0 0 1,0 0-1,0-1 0,0 1 0,-1 0 1,1 0-1,0 0 0,0 0 0,0-1 0,-1 1 1,-5-4 5033,12 9-738,2 2-4838,36 36 783,-31-30-246,69 78 628,-23-25-450,-34-36-145,2-1 1,56 47-1,26 4 11,44 33-30,-43-18-43,71 54 10,65 46 132,-146-111 9,142 91 1,-128-91-69,-90-64-73,-1 1 0,31 39 0,-16-19 19,-25-29-49,-1 2-1,13 17 1,-18-19-15,5 9 3,-11-21-20,-1 1 0,1 0 0,0 0 0,-1-1 0,1 1 0,0 0 0,0-1-1,-1 1 1,1-1 0,0 1 0,0-1 0,0 1 0,0-1 0,0 0 0,-1 1 0,1-1 0,0 0 0,2 0 0,-6-4-4988,1 2 3543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4:0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9682,'0'0'181,"0"0"1,0-1-1,0 1 0,0 0 1,0-1-1,1 1 1,-1 0-1,0-1 0,0 1 1,0 0-1,1-1 0,-1 1 1,0 0-1,0 0 0,1-1 1,-1 1-1,0 0 0,0 0 1,1 0-1,-1-1 0,0 1 1,1 0-1,-1 0 1,0 0-1,1 0 0,-1 0 1,1-1-1,-1 1 0,0 0 1,1 0-1,-1 0 0,0 0 1,1 0-1,-1 0 0,0 0 1,1 1-1,-1-1 0,1 0 1,0 1 35,0 0 1,0 0-1,0 1 1,0-1-1,0 0 0,-1 1 1,1-1-1,0 1 1,-1-1-1,1 1 1,-1-1-1,1 3 1,2 12 297,0 0 0,-2 1 0,0 0 0,0-1 0,-3 17 0,1-3-223,13 228 830,0-63-813,-12-180-316,0 2-44,0 0 1,2-1-1,0 0 0,4 19 0,-6-34 18,0-1 0,0 0 0,0 1 0,0-1 0,1 0 0,-1 1 0,0-1 0,0 0 0,0 0 0,0 1 0,0-1 0,0 0 0,0 0 0,1 1 0,-1-1 0,0 0 0,0 0 0,0 1 0,1-1 0,-1 0 0,0 0 0,0 0-1,1 1 1,-1-1 0,0 0 0,0 0 0,1 0 0,-1 0 0,0 0 0,1 1 0,-1-2-40,1 1 0,-1-1 1,1 1-1,-1-1 0,0 1 0,0-1 0,1 1 0,-1-1 0,0 0 1,0 1-1,1-1 0,-1 1 0,0-1 0,0 1 0,0-1 1,0 0-1,0 1 0,0-2 0,2-31-817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2 289 10874,'0'0'218,"0"1"-1,0-1 0,-1 0 1,1 0-1,0 1 0,0-1 1,0 0-1,0 1 0,0-1 1,0 0-1,0 0 0,0 1 1,0-1-1,0 0 0,0 0 1,0 1-1,0-1 0,0 0 1,0 1-1,0-1 1,0 0-1,0 0 0,1 1 1,-1-1-1,0 0 0,0 0 1,0 0-1,0 1 0,0-1 1,1 0-1,-1 0 0,0 0 1,0 1-1,1-1 0,0 1 992,2 0-52,63 33 305,-12-6-1077,-32-17-298,1-2 0,0 0-1,0-2 1,1 0 0,42 5-1,-50-10-63,1-1-1,0 0 0,0-1 0,-1-1 0,1-1 0,0 0 0,-1-2 0,0 1 1,23-9-1,-33 9 19,0 0 1,1 0-1,-1 0 1,0-1-1,0 0 1,-1 0 0,1 0-1,-1-1 1,0 1-1,0-1 1,-1-1-1,1 1 1,-1-1 0,0 1-1,-1-1 1,1 0-1,2-7 1,9-29 140,15-69 1,8-25-233,-32 118-1367,-13 26 868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53 5721,'-34'-35'2765,"33"34"-2529,0 0-1,0 0 1,1 0 0,-1 0 0,0 0 0,1 0-1,-1 0 1,1 0 0,-1 0 0,0-2 0,3-1 3670,-3 3 446,-2 1-2629,4 6-1321,15 101 558,-5-44-563,0 2-61,4 0 1,25 69-1,-39-133-325,-1 0 0,1 0 0,-1 1 0,0-1 0,0 0 0,1 1 0,-1-1 0,0 1 0,0-1 0,0 0 0,0 1 0,-1 1 0,1-2-7,0-1 0,0 0 0,0 0 0,0 0 0,0 0-1,0 1 1,-1-1 0,1 0 0,0 0 0,0 0 0,0 0 0,0 0 0,0 0 0,0 1-1,-1-1 1,1 0 0,0 0 0,0 0 0,0 0 0,0 0 0,-1 0 0,1 0 0,0 0-1,0 0 1,0 0 0,-1 0 0,1 0 0,0 0 0,0 0 0,0 0 0,0 0 0,-1 0 0,-9-6 93,7 2-93,0 0-1,0 1 1,0-1-1,0 0 0,1-1 1,0 1-1,-1 0 0,2-1 1,-1 1-1,-2-10 0,1 2-18,1 0 0,1-1 0,-1-12 0,2 19 11,0 1 1,1-1 0,-1 1 0,1-1-1,0 1 1,1 0 0,1-7 0,-2 9 0,1 0 1,-1 1 0,1-1 0,-1 0 0,1 1 0,0 0 0,0-1 0,0 1 0,0 0 0,0 0 0,1 0-1,-1 0 1,1 0 0,3-2 0,2 0 10,0 1 0,0 0 0,1 0 0,-1 0 0,1 1 0,-1 1 0,1-1 0,0 1 0,-1 1 0,1 0 0,0 0 0,0 0 0,0 1 0,-1 1 0,1 0 0,-1 0 0,1 0 0,-1 1 0,0 0 0,1 1 0,-2 0 0,1 0 0,8 6 0,-14-8 16,1 0-1,-1 0 1,0 0 0,1 1-1,-1-1 1,0 1-1,0-1 1,-1 1 0,1 0-1,0 0 1,-1 0 0,0-1-1,0 2 1,0-1-1,0 0 1,0 0 0,0 0-1,-1 0 1,0 0-1,0 1 1,0-1 0,0 0-1,0 0 1,0 0 0,-1 1-1,1-1 1,-1 0-1,0 0 1,0 0 0,0 0-1,-1 0 1,1 0-1,-4 4 1,-3 5 195,-2 0 1,1 0-1,-21 18 0,-38 24 306,66-52-571,-1-1 0,1 0 0,0 0 0,-1 0 0,1 0 0,-1 0 0,1 0 0,-1-1 0,-3 1 0,5-1-35,1 0-1,-1 0 1,1 0-1,-1 0 1,0 0-1,1 0 1,-1 0-1,1 0 1,-1 0-1,0-1 1,1 1-1,-1 0 1,1 0-1,-1-1 1,1 1-1,-1 0 1,1-1-1,-1 0 1,0 1-64,1-1-1,-1 1 1,1-1-1,0 0 1,0 1 0,-1-1-1,1 0 1,0 1-1,0-1 1,0 0 0,0 1-1,0-1 1,0 0-1,0 0 1,0 1 0,0-1-1,0 0 1,0 1-1,1-1 1,-1-1 0,5-8-992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8770,'16'4'4361,"-11"-3"-776,-2 2-2009,0 1 112,-3-4-287,0 0-233,2 12-552,5 10-160,9 38-152,-8-35-80,-3-6-128,-5-2-32,6-7-24,-5-1-144,-2-10-1056,1-7-744,0-18 1095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45 7474,'36'-45'3672,"-38"45"-823,-3 3-513,-8 11-287,-6 14-313,-7 11-687,-4 6-265,0 4-368,0-7-88,10-2-160,0-5-56,10-8-72,-3-6 0,7-10-632,4-7-456,3-13-1817,10-10 1729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5:5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10034,'1'4'4361,"-1"1"-2056,12 13-681,4 10 16,3 8-295,3 9-313,0 0-480,-4-2-152,2-6-184,-3-5-56,1-8-96,-2-3-32,-3-5-72,0-5-296,-3-3-1072,-4-4-609,-4-6 1129</inkml:trace>
  <inkml:trace contextRef="#ctx0" brushRef="#br0" timeOffset="1">443 289 13459,'4'0'4857,"2"2"-3633,2 6 0,-7 7-7,10 5-121,-7 7-488,-4 1-144,4 2-136,-7 1-48,3-3-112,4-3-64,-2-10-56,8-1-312,-10-14-952,2-4-792,2-14 1127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12427,'-8'-2'4937,"3"5"-3225,8-3-648,3 3-95,-6-3-225,10 0-112,24 2-352,54 1-104,-31-6-96,-6-6-32,-3 5 16,-15-5-312,-13 2-1232,-3 4-1033,-20 6 1417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11410,'2'2'4425,"8"10"-2928,-4 1 135,2 14-280,2 3-223,-6 11-561,3 9-160,4 4-160,1-1-72,5-13-88,-2-6 0,-2-18-704,2-10-664,-10-10 815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6649,'-9'-13'6725,"8"12"-4990,1 1-240,0 1-371,1 1-907,-1 1 1,0 0 0,0-1-1,1 1 1,0-1 0,1 6 0,4 10 113,22 208 1766,-27-212-2066,2 22 107,14 121 431,-17-144-477,0-13-90,0 0 0,0 0 0,0 0 1,0 0-1,-1 0 0,1 1 0,0-1 0,0 0 1,0 0-1,0 0 0,0 0 0,0 0 0,-1 0 0,1 0 1,0 0-1,0 0 0,0 0 0,0 0 0,0 0 0,0 0 1,-1 0-1,1 0 0,0 0 0,0 0 0,0 0 1,0 0-1,0 0 0,0-1 0,0 1 0,-1 0 0,1 0 1,0 0-1,0 0 0,0 0 0,0 0 0,0 0 1,0 0-1,0 0 0,0 0 0,0-1 0,0 1 0,-1 0 1,1 0-1,-12-19 66,8 12-71,0 0 0,1 0 0,0-1 0,0 1 0,1-1 0,0 0 0,0 0 0,1 0-1,0 0 1,1 0 0,-1 0 0,3-15 0,-2 21 2,1 0 1,-1 1-1,1-1 0,-1 0 0,1 1 0,0-1 0,-1 0 1,1 1-1,0-1 0,0 1 0,0-1 0,0 1 1,1 0-1,-1 0 0,0-1 0,1 1 0,-1 0 0,0 0 1,1 0-1,-1 0 0,1 0 0,0 1 0,-1-1 1,1 0-1,0 1 0,-1-1 0,1 1 0,3-1 1,2 1 9,0-1 1,0 1 0,0 1-1,-1-1 1,1 1 0,7 2-1,2 0 39,-1 1 0,20 9 0,-28-10-8,0 0-1,0 1 0,0-1 1,-1 2-1,1-1 1,9 10-1,-14-12-4,0 0 0,0-1-1,-1 1 1,1 0 0,-1 0-1,0 1 1,0-1 0,0 0-1,0 0 1,0 1 0,0-1-1,0 0 1,-1 1 0,1-1-1,-1 1 1,1 2 0,-1-1 24,-1-1 0,1 0 1,-1 0-1,1 1 0,-1-1 0,0 0 1,0 0-1,-1 0 0,1 0 1,-4 6-1,0-2 38,0-1 0,-1 1-1,0-1 1,0 0 0,0 0-1,-1-1 1,1 1 0,-12 5 0,12-8-59,-1 0 0,0 0 0,0 0 0,0-1 0,0 0 0,0-1 0,-11 1 0,3 0-254,0-2 0,-22-1 0,27-2-1145,8 1-138,7-1-88,6-1 483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9466,'37'6'7937,"-26"-4"-6608,0 0 0,20 6 0,-28-7-1207,1 0 1,-1 1-1,0-1 0,0 1 1,0 0-1,0 0 0,-1 0 0,1 0 1,0 1-1,-1-1 0,0 1 1,1-1-1,2 6 0,-4-7-72,0 1 0,-1-1 0,1 1 0,0-1 0,-1 1 0,1 0 0,-1-1 0,0 1 0,1 0 0,-1-1 0,0 1 0,0 0 0,0-1 0,0 1 0,-1 0 0,1-1 0,0 1 0,-1 0 0,1-1 0,-1 1 0,1 0 0,-1-1 0,0 1 0,0-1 0,-1 2 0,-2 4 158,-1-1 1,0 0 0,-1 0-1,-6 5 1,2-1 63,10-10-268,0 0-1,0 0 0,0 0 0,0 0 0,0 0 0,0 0 0,0 0 0,0 0 1,0 0-1,0 0 0,0 0 0,0 0 0,0 0 0,-1 0 0,1 1 0,0-1 1,0 0-1,0 0 0,0 0 0,0 0 0,0 0 0,0 0 0,0 0 0,0 0 1,0 0-1,0 0 0,0 0 0,1 0 0,-1 0 0,0 1 0,0-1 0,0 0 0,0 0 1,0 0-1,0 0 0,0 0 0,0 0 0,0 0 0,0 0 0,0 0 0,0 0 1,0 0-1,0 0 0,0 0 0,0 0 0,0 0 0,0 0 0,0 0 0,0 0 1,1 0-1,-1 0 0,0 0 0,0 0 0,0 0 0,0 0 0,0 0 0,0 0 1,0 0-1,0 0 0,0 0 0,0 0 0,0 0 0,0 0 0,1 0 0,8 1 29,16-4-50,-22 3 18,19-3 3,33-9 0,-46 10 75,-3 1-146,-1-1 0,0 1 0,7-4-1,-11 5 76,0-1-1,0 1 1,0-1-1,0 1 1,0-1-1,0 1 1,-1-1-1,1 0 1,0 1-1,-1-1 1,1 0-1,0 0 1,-1 0 0,1 1-1,-1-1 1,1 0-1,-1 0 1,1 0-1,-1 0 1,0 0-1,0 0 1,1 0-1,-1 0 1,0-1-1,-1-11 116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45 5985,'25'-42'11612,"-25"42"-11537,0 0-1,0 0 1,0 0 0,0 0 0,0 0-1,0 0 1,0 0 0,0 0-1,0-1 1,0 1 0,0 0-1,0 0 1,0 0 0,0 0-1,0 0 1,0 0 0,0 0-1,0 0 1,0-1 0,0 1-1,0 0 1,0 0 0,0 0-1,0 0 1,0 0 0,-1 0 0,1 0-1,0 0 1,0 0 0,0 0-1,0 0 1,0 0 0,0 0-1,0-1 1,0 1 0,0 0-1,0 0 1,0 0 0,-1 0-1,1 0 1,0 0 0,0 0-1,0 0 1,0 0 0,0 0 0,0 0-1,0 0 1,0 0 0,-1 0-1,1 0 1,0 0 0,0 0-1,0 0 1,0 0 0,0 0-1,0 0 1,0 0 0,0 1-1,0-1 1,0 0 0,-1 0-1,1 0 1,0 0 0,-20 43 1005,-38 73-614,-29 59-74,80-156-395,-6 11-54,12-28-43,0 0 0,-1 0 0,1 0 0,0 0 0,-1 0 0,0 0 0,1 0 0,-1-1-1,-3 3 1,5-4 10,0 0-1,-1 1 0,1-1 0,0 0 0,-1 0 0,1 0 1,0 0-1,-1 0 0,1 0 0,-1 0 0,1 0 1,0 0-1,-1 0 0,1 0 0,-1 0 0,1 0 1,0 0-1,-1 0 0,1 0 0,0 0 0,-1 0 1,1 0-1,0-1 0,-1 1 0,1 0 0,0 0 1,-1 0-1,1-1 0,-1 1 0,-7-11-2697,8 11 2786,-13-21-1951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4:0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10938,'35'-7'4377,"-2"3"-2600,-3 4-385,9 6-224,3 6-88,-4 6-263,4 2-81,-20 7-72,-3 2-64,-19 7-152,-7 1-88,-14-4-168,-7-2-40,-11-7-88,-5-4-168,-2-9-776,-6-5-688,1-8 928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9306,'6'-6'4265,"-1"8"-1336,6 8-1017,3 9-376,6 5-39,0 13-409,3 3-240,6 4-328,-2-3-104,-1-7-136,0-5-88,-16-9-104,4-2-24,-12-6-24,-2-2-40,6-4-712,-10-3-504,2-2 720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7282,'-2'-2'8938,"3"1"-3778,8 2-2582,19 9-3220,12 9 1023,-38-18-351,0 0 0,1 0-1,-1 0 1,0 1 0,0-1 0,0 1 0,0-1-1,0 1 1,0 0 0,0 0 0,-1 0 0,1 0-1,-1 0 1,1 0 0,-1 0 0,0 1-1,1 1 1,-1-2-15,-1 1-1,0-1 1,0 0-1,0 0 1,0 0-1,0 0 0,-1 0 1,1 0-1,-1 0 1,1 0-1,-1 0 1,0 0-1,0 0 0,1 0 1,-1-1-1,-1 1 1,-1 3-1,-2 0 24,1 1-1,-1-1 1,0 0-1,-1-1 1,1 1-1,-1-1 1,-6 4-1,-5 3 214,17-11-245,0 0 0,0 0 1,0 0-1,0 0 0,0 0 0,0 0 1,0 0-1,-1 0 0,1 0 0,0 0 0,0 0 1,0 0-1,0 0 0,0 0 0,0 0 1,0 1-1,0-1 0,0 0 0,0 0 0,0 0 1,0 0-1,0 0 0,0 0 0,0 0 1,0 0-1,0 0 0,0 0 0,0 0 0,0 0 1,-1 1-1,1-1 0,0 0 0,0 0 1,0 0-1,0 0 0,0 0 0,1 0 0,-1 0 1,0 0-1,0 0 0,0 0 0,0 0 0,0 1 1,0-1-1,0 0 0,0 0 0,0 0 1,0 0-1,0 0 0,0 0 0,0 0 0,0 0 1,6 2 100,9-2-101,19 0 5,-9-1-23,45-6 1,-68 7-3,-1 0-34,-1 0-1,1 0 1,0 0-1,0 0 0,0 0 1,-1 0-1,1-1 1,0 1-1,0 0 0,-1 0 1,1-1-1,0 1 0,0-1 1,-1 1-1,1-1 1,0 1-1,-1-1 0,1 1 1,-1-1-1,1 1 1,0-2-1,0-5-362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0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60 7674,'-53'-35'4513,"52"34"-4204,0 0 1,0 1 0,0-1 0,0 1 0,0-1 0,-1 1 0,1-1 0,0 1 0,0 0-1,0 0 1,-3-1 0,4 3 2088,6-1 2012,-4-1-4377,17 2 78,0-1 1,0 0 0,0-2-1,0 0 1,22-4 0,1-3-248,80-3 0,-114 12-1408,-14 0-2952,-9-1 2915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8002,'-2'4'3857,"2"-2"-857,2 4-903,-2-6-329,0 5-112,6 28-511,6 36-241,-4-21-368,-2-2-128,4 7-160,-4-4-88,2-13-80,2-3-24,-4-16-208,0-5-456,-3-10-1336,0-5-865,-3-6 1593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1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6745,'-5'-1'2320,"-2"2"4680,7 0-6793,0-1 1,0 1-1,0-1 0,0 1 1,0-1-1,0 1 0,0-1 1,0 1-1,0 0 0,0-1 1,0 1-1,0-1 0,0 1 1,1-1-1,-1 1 0,0-1 1,0 1-1,1 0 0,8 24 353,-1 1-1,5 27 0,-9-28-292,-1 0 0,-1 1 0,-2 33-1,0-29-138,0-12-76,-2 171 216,2-188-266,0 0 0,0 0 0,0 0 0,0 0 0,-1 0 0,1 0 0,0 0 0,0-1 0,0 1 0,-1 0 0,1 0 0,-1 0 0,1 0 0,0-1 0,-1 1 0,0 0 0,0 1 0,0-2-2,1 0 0,-1 0 0,1 0 0,-1 0 0,1 0 0,-1 0 0,1 0 0,-1 0 0,1 0 0,-1 0 0,1 0 0,-1 0 0,1 0 0,-1 0 0,1 0 0,0-1 0,-1 1 0,1 0 0,-1 0 0,1-1 0,-1 1 0,1 0 0,0-1 0,-1 1 0,1 0 0,0-1 0,-1 1 0,1 0 0,0-1 0,0 1 0,-1-1 0,1 0 0,-2-2-6,0 1 0,0-1 0,1 0 0,0 0 0,-1 0 0,1 0 0,0 0 1,0 0-1,1 0 0,-1 0 0,1-1 0,-1 1 0,1 0 0,0 0 0,0 0 0,1-1 0,-1 1 0,2-6 0,-1 6 2,0-1 0,0 0 0,1 0 0,-1 1 0,1-1 0,0 1-1,0 0 1,0-1 0,1 1 0,-1 0 0,1 0 0,0 0 0,-1 1 0,1-1-1,4-2 1,-1 2 4,0 0 1,0 0-1,1 0 0,-1 1 0,1 0 1,0 0-1,-1 1 0,1 0 0,0 0 1,0 0-1,0 1 0,0 0 0,-1 1 1,10 1-1,-12-2 8,0 1 0,-1 0 1,1 0-1,0 1 0,-1-1 0,1 1 0,-1 0 1,0-1-1,1 2 0,-1-1 0,5 5 1,-6-5 1,0 0 1,0 1 0,-1-1 0,1 1-1,0-1 1,-1 1 0,0 0 0,0-1 0,0 1-1,0 0 1,0 0 0,0 0 0,-1 0-1,1 0 1,-1 0 0,0 4 0,0-1 38,0-1 0,-1 1 0,0-1 0,0 0 1,0 1-1,-1-1 0,1 0 0,-1 0 0,0 0 0,-1 0 1,1 0-1,-1-1 0,0 1 0,0-1 0,-1 0 0,1 0 1,-1 0-1,0 0 0,0 0 0,0-1 0,-1 0 1,1 0-1,-1 0 0,1 0 0,-1-1 0,0 0 0,0 0 1,0 0-1,-1 0 0,1-1 0,-6 1 0,-2 0-178,-1 0 0,1-1 0,-1-1 0,-17-1 0,29 1-8,-12-2-439,14 2 530,0 0 1,-1 0 0,1 0-1,0 0 1,0 0 0,0 0-1,-1 0 1,1 0-1,0 0 1,0 0 0,0-1-1,-1 1 1,1 0 0,0 0-1,0 0 1,0 0-1,0 0 1,-1 0 0,1 0-1,0-1 1,0 1-1,0 0 1,0 0 0,-1 0-1,1 0 1,0-1 0,0 1-1,0 0 1,0 0-1,0 0 1,0-1 0,0 1-1,0 0 1,0 0 0,0-1-1,0 1 1,0 0-1,0 0 1,0 0 0,0-1-1,0 1 1,0 0 0,0 0-1,0 0 1,0-1-1,0 1 1,0 0 0,0 0-1,0 0 1,1-1 0,-1 1-17,1-1 0,-1 0 0,1 1 0,0-1 0,0 1 0,-1-1 0,1 1 0,0 0 0,0-1 0,0 1 0,-1 0 0,2-1 0,23-5-465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1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 9402,'3'-17'4500,"2"-6"-1993,-5 22-2379,0 1 34,0-1 1,0 1-1,1-1 0,-1 1 1,0-1-1,1 1 0,-1-1 1,0 1-1,1-1 0,-1 1 1,1-1-1,-1 1 1,0-1-1,1 1 0,-1 0 1,1-1-1,-1 1 0,1 0 1,0 0-1,-1-1 0,1 1 1,-1 0-1,1 0 0,-1 0 1,1 0-1,0-1 1,-1 1-1,2 0 0,17 2 754,-17-2-560,1 1-290,1 0 0,-1 0 1,0 0-1,0 1 0,0-1 0,0 1 1,0 0-1,0-1 0,0 1 0,0 1 1,-1-1-1,1 0 0,3 5 0,-5-6-59,1 1 0,-1 0 0,0-1 1,0 1-1,0 0 0,0 0 0,0 0 0,0-1 0,0 1 0,-1 0 0,1 0 0,-1 0 0,1 1 0,-1-1 0,0 0 0,0 0 0,0 0 0,0 0 0,0 0 0,0 0 0,-1 0 0,1 0 0,-2 3 0,-1 3 18,-1 0 0,-1-1 0,0 1-1,0-1 1,0 0 0,-1-1 0,0 1 0,0-1 0,0 0 0,-9 6-1,9-9 9,3 0 30,6 1-40,-2-3-14,1 0 5,39 16 21,27 13 11,-66-29-18,0 0 0,1 0 0,-1 1 0,0-1 0,0 1 0,0-1 0,0 1 0,-1 0 0,1 0 0,0 0 0,2 3 0,-4-4-8,0 0 1,1-1-1,-1 1 1,0-1 0,0 1-1,0 0 1,0-1 0,0 1-1,0 0 1,0-1 0,0 1-1,0 0 1,0-1 0,0 1-1,0 0 1,0-1-1,0 1 1,0 0 0,-1 0-1,0 0 16,0 0-1,1 1 0,-1-1 1,0 0-1,0 0 0,0 0 1,0-1-1,0 1 0,-1 0 1,1 0-1,0 0 0,0-1 1,-2 1-1,-11 5 174,0-1 0,0-1 0,-16 3 0,11-2-248,-24 8 1,43-13-55,-1 1 1,0-1-1,1 0 1,-1 0-1,0 1 1,1-1-1,-1 0 1,0 0-1,1 0 1,-1 0-1,0 0 1,1 1-1,-1-1 1,0 0-1,1-1 1,-1 1-1,0 0 1,1 0 0,-1 0-1,0 0 1,1-1-1,-1 1 1,0 0-1,0-1 37,1 0 0,0 0 0,-1 0 0,1 0-1,0 1 1,0-1 0,0 0 0,0 0 0,0 0 0,0 0 0,0 0 0,0 0 0,0 1 0,0-1-1,0 0 1,1 0 0,-1 0 0,0 0 0,1-1 0,7-20 100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1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 10842,'0'0'137,"0"0"1,0 0-1,0 0 0,0 0 0,0 0 0,0 0 0,1 0 0,-1 0 0,0 0 1,0 0-1,0 0 0,0 0 0,0 0 0,0 0 0,1 0 0,-1 0 0,0 0 0,0 0 1,0 0-1,0 0 0,0 0 0,0 0 0,0 0 0,0 0 0,1 0 0,-1-1 1,0 1-1,0 0 0,0 0 0,0 0 0,0 0 0,0 0 0,0 0 0,0 0 0,0 0 1,0-1-1,0 1 0,0 0 0,0 0 0,0 0 0,0 0 0,0 0 0,0 0 1,0 0-1,0-1 0,0 1 0,0 0 0,0 0 0,0 0 0,0 0 0,0 0 0,0 0 1,0 0-1,0-1 0,0 1 0,0 0 0,0 0 0,0 0 0,0 0 0,0 0 1,0 0-1,0-1 0,-1 1-55,1 0-1,0 0 1,0 0 0,0 0-1,0 0 1,0 0 0,0 0 0,-1 0-1,1 0 1,0 0 0,0-1 0,0 1-1,0 0 1,-1 0 0,1 0-1,0 0 1,0 0 0,0 0 0,0 0-1,0 0 1,-1 0 0,1 0 0,0 0-1,0 0 1,0 0 0,0 1 0,-1-1-1,1 0 1,0 0 0,0 0-1,0 0 1,0 0 0,0 0 0,-1 0-1,1 0 1,0 0 0,0 1 0,0-1-1,0 0 1,0 0 0,0 0-1,0 0 1,0 0 0,-1 0 0,1 1-1,0-1 1,0 0 0,0 0 0,0 0-1,0 1 1,-14 23 209,-1-2-200,-42 66 181,-17 65 3,16-29-256,56-120-214,0 0-1,0 0 1,0 0-1,-1 0 1,0-1-1,-3 5 1,6-8 123,0 0 0,0 0-1,0 0 1,-1 0 0,1 1 0,0-1 0,0 0-1,0 0 1,-1 0 0,1 0 0,0 0 0,0 0-1,-1 0 1,1 0 0,0 0 0,0 0 0,0 0-1,-1 0 1,1 0 0,0 0 0,0 0 0,-1 0 0,1 0-1,0 0 1,0 0 0,0 0 0,-1 0 0,1 0-1,0 0 1,0 0 0,0-1 0,-1 1 0,1 0-1,0 0 1,-1-1 0,-3-6-1775,-3-10 468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1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9218,'6'6'4513,"2"9"-1184,4 6-1401,10 10-648,2 1-71,5 6-297,3 2-208,5 1-328,-4-2-88,0-4-104,-10-4-48,-12-4-56,-1-3 48,-6-4-600,0-4-504,-1-8-1745,-6-3 1617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1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9946,'9'0'1526,"0"1"-1,1 0 1,-1 0-1,9 2 0,-15-2-1322,-1 0 1,1 0-1,0 0 0,-1 1 0,1-1 0,-1 0 0,4 3 0,-5-3-108,0 0 0,0 0-1,0 0 1,0 0 0,0 0 0,0 1 0,0-1 0,-1 0 0,1 0 0,0 1 0,-1-1 0,1 0-1,-1 1 1,1-1 0,-1 0 0,0 2 0,0-1-65,0 0-1,0 0 1,0-1-1,-1 1 0,1 0 1,0 0-1,-1-1 1,0 1-1,1 0 1,-1-1-1,0 1 1,0 0-1,0-1 1,0 1-1,0-1 1,0 0-1,0 1 1,-1-1-1,1 0 1,0 0-1,-3 2 0,-2 1 33,0 0 0,0 0 0,-13 5 0,-16 1 332,35-10-386,0 0 0,0 0 0,0 0 0,-1 0 0,1 0 0,0 0 1,0 0-1,0 0 0,0 0 0,0 0 0,-1 0 0,1 1 0,0-1 0,0 0 0,0 0 1,0 0-1,0 0 0,-1 0 0,1 0 0,0 1 0,0-1 0,0 0 0,0 0 0,0 0 1,0 0-1,0 1 0,0-1 0,0 0 0,0 0 0,0 0 0,0 0 0,0 1 1,0-1-1,0 0 0,0 0 0,0 0 0,0 1 0,0-1 0,0 0 0,0 0 0,0 0 1,0 0-1,0 1 0,0-1 0,0 0 0,0 0 0,0 0 0,0 0 0,1 0 0,-1 1 1,0-1-1,8 7 122,-6-6-105,13 9 125,1-1-1,0-1 1,32 13 0,-42-19-102,-1 0 75,0 0-1,0 1 1,0 0 0,0-1-1,0 2 1,0-1 0,-1 1-1,6 5 1,-8-8-70,-2 1-1,1-1 1,0 0 0,0 0-1,0 1 1,0-1-1,-1 0 1,1 1-1,-1-1 1,1 1 0,-1-1-1,0 1 1,1-1-1,-1 1 1,0-1 0,0 1-1,0-1 1,0 1-1,0-1 1,0 1 0,0-1-1,-1 1 1,1-1-1,-1 1 1,1-1-1,-1 0 1,1 1 0,-1-1-1,0 0 1,0 1-1,0-1 1,1 0 0,-1 0-1,0 0 1,0 0-1,-2 2 1,-1 0-3,0 1 0,-1-1-1,1 0 1,-1 0 0,0 0 0,0-1 0,0 0 0,0 0-1,0 0 1,-1 0 0,1-1 0,-11 1 0,11-1-410,-1 0 1,1-1-1,-1 0 1,1-1-1,0 1 1,-1-1-1,-10-2 1,3-4-1773,7-3 961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288 338 6137,'0'0'2705,"0"0"-634,0 0-163,0 0-145,0 0-236,0 0-328,0 0-173,0 0-114,1-6 1043,0-1-1920,-1 0 0,0 1 0,0-1 0,0 0 0,-1 0 0,1 1-1,-2-1 1,1 0 0,-1 1 0,0-1 0,0 1 0,-1 0 0,0 0 0,0 0 0,0 0 0,-1 0-1,-5-7 1,6 11-27,-14-20 50,-20-19-1,32 35-47,-1 1-1,-1-1 1,1 1 0,-1 1-1,0-1 1,0 1-1,0 1 1,-9-4 0,12 6 2,0 0 0,0 1 1,0-1-1,0 1 0,0 0 1,0 0-1,0 0 0,0 1 1,0 0-1,0-1 0,0 1 1,0 1-1,0-1 0,1 0 1,-1 1-1,0 0 0,1 0 1,-1 0-1,1 0 0,0 1 1,0-1-1,0 1 0,0 0 1,0 0-1,0 0 0,1 0 1,-4 7-1,1-2 7,2 0-1,-1 0 1,1 0 0,0 1 0,1-1-1,0 1 1,-1 15 0,2 0 39,3 37 1,-2-61-59,0 14 24,2-1 0,0 0 0,0 1-1,1-1 1,1 0 0,0 0 0,11 23 0,-12-31-16,1 1-1,-1-1 1,1 0-1,0 0 1,0 0-1,1 0 1,-1-1-1,1 1 1,0-1 0,0-1-1,0 1 1,1-1-1,-1 1 1,1-2-1,0 1 1,0-1-1,0 1 1,12 1 0,-15-3-6,1-1 0,-1 1 0,1-1 0,0 0 1,-1 0-1,1 0 0,0 0 0,-1-1 0,1 0 1,-1 1-1,1-1 0,-1 0 0,1-1 0,-1 1 1,4-3-1,-2 1 1,-1 0 0,0 0 0,0 0 0,-1-1 0,1 1 0,-1-1 0,1 0 0,-1 0 0,4-8 0,0-3 3,0-1-1,-1 0 0,0 0 0,-1 0 1,3-26-1,-1 0 9,-2-1 0,-1 1 0,-6-86 0,1 116 1,-4-20 0,4 28-8,0 1-1,0-1 1,-1 1-1,1 0 0,-1-1 1,0 1-1,0 0 1,0 0-1,-2-3 1,3 5-5,1 1 0,-1-1 0,1 0 0,-1 1 0,0-1 1,1 1-1,-1-1 0,0 1 0,1-1 0,-1 1 1,0 0-1,1-1 0,-1 1 0,-1-1 0,2 1-1,-1 0 0,1 0 0,0 0 0,-1 0 0,1 1 0,0-1 0,0 0 1,-1 0-1,1 0 0,0 0 0,0 0 0,-1 0 0,1 1 0,0-1 0,0 0 0,-1 0 0,1 0 0,0 0 0,0 1 0,0-1 0,0 0 0,-1 0 0,1 1 0,0-1 0,0 0 0,0 0 0,0 1 0,-1 2 13,0 1-1,0-1 1,0 1-1,1-1 1,-1 5-1,1-2 19,-2 17 55,1 0-1,2 1 1,0-1 0,2 0-1,0 0 1,2-1-1,0 1 1,1-1-1,2 0 1,0 0 0,16 28-1,-14-32-41,1-1 1,22 24-1,-27-33-131,1-1-1,0 0 1,1 0 0,0-1-1,0 0 1,0 0 0,11 5-1,-17-10 10,0 0 0,0-1 0,0 1-1,0 0 1,0-1 0,0 1 0,1-1-1,-1 0 1,0 0 0,0 0-1,0 0 1,0 0 0,1 0 0,-1-1-1,0 1 1,0-1 0,3 0-1,12-9-372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0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82 6089,'10'-17'5795,"-4"5"-2817,-6 12-2820,1-1 0,-1 1-1,0-1 1,1 1 0,-1-1 0,0 0 0,0 1 0,1-1 0,-1 0 0,0 1-1,0-1 1,0 0 0,0 1 0,0-1 0,0 0 0,0 1 0,0-1 0,0 0-1,0 1 1,-1-1 0,1 1 0,0-1 0,-1 0 0,1-1 15,-1 1 0,0 0 0,0 0 0,0 0 0,0-1 0,0 1 0,0 0 0,0 0 0,-3-1 1,-2-1 164,0-1 0,0 2 0,-11-4 0,9 3-160,0 1-1,-1 1 1,1-1-1,-1 1 1,1 1-1,-17 0 1,19 1-124,0-1 0,0 1-1,0 1 1,0-1 0,0 1 0,1 0 0,-1 0 0,0 0-1,1 1 1,-7 4 0,9-4-34,0-1 0,0 1 0,0 0 0,0 0-1,1 0 1,0 0 0,-1 0 0,1 1 0,0-1 0,1 1 0,-1-1 0,1 1-1,-1 0 1,1 0 0,0-1 0,1 1 0,-1 0 0,1 0 0,-1 0 0,1 6-1,1-4-4,-1 1 0,1-1 0,0 0 0,1 0-1,-1 0 1,1 0 0,0 0 0,1 0-1,0 0 1,0 0 0,0-1 0,4 6 0,1-1-3,1-1 0,0 1 1,1-1-1,12 8 1,45 29 76,-41-29 114,30 23 0,-53-37-120,0-1 0,0 1 0,0 0-1,0 0 1,-1 0 0,1 0 0,-1 0 0,0 1 0,0-1-1,0 0 1,-1 1 0,1 0 0,-1-1 0,1 1 0,0 5 0,-2-9-58,0 1 1,0-1-1,0 0 1,0 0-1,0 1 1,0-1-1,0 0 1,0 1-1,0-1 1,0 0-1,0 0 1,0 1-1,0-1 1,0 0-1,0 0 1,-1 1-1,1-1 1,0 0-1,0 0 1,0 1-1,0-1 1,0 0-1,-1 0 1,1 1-1,0-1 1,0 0-1,0 0 1,-1 0-1,1 1 1,0-1-1,0 0 1,-1 0-1,0 0 48,0 1 0,0-1 0,0 0 0,0 0 0,0 0 1,0 0-1,0 0 0,0 0 0,0-1 0,-2 1 0,-27-11 729,25 9-905,-153-65-433,151 64-103,1 0 1,-1 0-1,1-1 1,-10-8-1,4 0-481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9698,'7'7'5982,"10"0"-5218,-12-5-228,4 1-90,-1-1 1,18 3 0,-24-5-362,0 0 0,1 0 0,-1 0 0,0 0 0,1-1 0,-1 1 0,0-1 0,1 0 0,-1 0 1,0 0-1,0 0 0,0 0 0,0 0 0,0 0 0,0-1 0,0 1 0,0-1 0,3-3 0,1 0 53,7-7-46,0-1 1,-1-1 0,-1 0-1,0 0 1,0-1 0,-2 0-1,0-1 1,-1 0 0,12-30-1,-18 40-76,-1 0 0,1 0 0,-1 0 1,0 0-1,-1 0 0,1 0 0,-1 0 0,0 0 0,-1-7 0,0 10 25,1 1 0,-1 0 1,0-1-1,0 1 1,0 0-1,0 0 1,0 0-1,0 0 1,0 0-1,-1 0 1,1 0-1,-1 0 1,1 0-1,-1 0 1,0 1-1,0-1 1,0 1-1,0-1 1,0 1-1,0 0 1,0 0-1,0 0 1,-1 0-1,1 0 1,0 0-1,0 1 1,-4-1-1,4 1 9,0 0 1,1 0-1,-1 0 0,0 0 0,0 0 1,0 0-1,0 1 0,0-1 0,1 1 1,-1 0-1,0-1 0,0 1 0,1 0 1,-1 0-1,0 0 0,1 0 0,-1 0 1,1 1-1,0-1 0,-1 0 0,1 1 1,-2 2-1,-3 4 136,1-1 0,0 1 0,-5 12 1,6-11-94,0 0 1,0 1-1,1-1 1,1 1-1,-1 0 1,2 0 0,-1 0-1,1 0 1,1 0-1,1 14 1,-1-17-77,1-1 0,0 1 0,1 0-1,0 0 1,0-1 0,0 1 0,1-1 0,0 0 0,0 0 0,1 0 0,0 0-1,0-1 1,0 1 0,0-1 0,1 0 0,5 5 0,-6-7-53,0-1-1,0 1 1,0-1 0,0 0-1,0 0 1,0 0 0,0-1-1,0 1 1,1-1 0,-1 0 0,1 0-1,-1-1 1,1 1 0,-1-1-1,1 0 1,-1 0 0,1-1 0,7-1-1,4-2-1017,-1 0 0,1-1 0,28-14-1,0-3-469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 10242,'-5'-1'944,"0"1"-1,0-1 1,0 1 0,1 1-1,-1-1 1,0 1-1,0-1 1,0 2-1,-5 0 1,3 1-398,0 0 1,0 0-1,1 1 1,-1-1-1,-9 8 1,9-5-432,-1 1-1,1-1 1,1 1 0,-1 0-1,1 1 1,0 0 0,1 0-1,-1 0 1,-5 13 0,9-14-87,0-1 0,0 1 0,1-1-1,0 1 1,0 0 0,0 0 0,1 0 0,0 0 0,0-1 0,1 1 0,0 0 0,0 0 0,1-1 0,-1 1-1,1 0 1,1-1 0,-1 0 0,1 0 0,7 11 0,-7-12-88,1 1 0,0-1 0,0 0 0,0 0 0,0-1 0,1 1 0,0-1 0,0 0 0,0-1 0,0 1 0,0-1-1,1 0 1,0 0 0,-1 0 0,1-1 0,0 0 0,0 0 0,1-1 0,-1 0 0,0 0 0,11 0 0,-3-2-945,0-1 0,0 0 0,0-1 0,25-10 0,15-7-707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92 277 9354,'-1'0'256,"1"0"0,-1-1 0,0 1 0,0-1 0,1 1 0,-1 0 0,0 0 1,0 0-1,0-1 0,0 1 0,1 0 0,-1 0 0,0 0 0,0 0 0,0 0 0,0 0 0,1 1 0,-1-1 0,0 0 0,0 0 0,0 0 1,1 1-1,-1-1 0,0 0 0,0 1 0,1-1 0,-1 1 0,0-1 0,1 1 0,-1-1 0,-1 2 0,-1 2 289,-1 0 0,1 0 0,0 1 0,-3 4 0,4-5-67,-2 4-64,0 0-1,1 0 1,0 0-1,0 0 1,1 1-1,-2 10 1,0 0 45,3-14-381,0 1 0,0-1 0,1 0 0,0 0 0,-1 1 0,2-1 0,-1 0 0,1 1 0,-1-1 0,3 6 0,-2-8-69,0-1-1,0 0 1,0 1-1,0-1 0,1 0 1,-1 0-1,0 1 0,1-1 1,0 0-1,0-1 1,-1 1-1,1 0 0,0 0 1,0-1-1,1 1 0,-1-1 1,0 0-1,0 0 1,1 0-1,-1 0 0,0 0 1,4 1-1,-1-1-7,0 0-1,0-1 1,0 1 0,0-1 0,0 0-1,0 0 1,0-1 0,0 1-1,0-1 1,0 0 0,0-1-1,-1 1 1,1-1 0,0 0-1,-1 0 1,1 0 0,-1-1 0,0 1-1,0-1 1,0 0 0,6-6-1,-6 5-1,0-1-1,0 0 1,0 0-1,0 0 0,-1 0 1,0 0-1,0-1 0,0 0 1,-1 1-1,0-1 1,0 0-1,0 0 0,-1 0 1,0 0-1,0-1 1,0-11-1,-2 11 8,1 0-1,-1 0 1,-1 0-1,1 0 1,-1 0 0,0 0-1,-1 1 1,0-1-1,0 1 1,0-1 0,-1 1-1,0 0 1,-5-6-1,6 9 2,0 0-1,0 0 1,0 0-1,0 0 1,0 1-1,-1-1 1,1 1-1,-1 0 1,0 0-1,0 0 0,1 0 1,-1 1-1,0 0 1,-1 0-1,1 0 1,0 0-1,0 0 1,0 1-1,0 0 1,-1 0-1,1 0 0,0 1 1,-7 0-1,6 1 1,0-1-1,-1 1 0,1-1 1,0 2-1,0-1 0,0 0 0,-7 6 1,9-6-48,0 0 1,1 0 0,-1 1-1,1 0 1,-1-1-1,1 1 1,0 0 0,0 0-1,0 0 1,0 0-1,1 1 1,-3 4 0,4-7-89,-1 1 1,1-1-1,0 1 1,0 0-1,-1 0 0,1-1 1,0 1-1,0 0 1,1-1-1,-1 1 1,0 0-1,0-1 1,1 1-1,-1 0 1,1-1-1,1 3 1,-1-1-100,1 0 1,-1-1 0,1 1 0,0-1-1,0 0 1,0 0 0,1 1 0,3 2-1,19 12-704</inkml:trace>
  <inkml:trace contextRef="#ctx0" brushRef="#br0" timeOffset="1">443 296 8658,'2'-1'513,"0"0"246,-1 0 1,0 0-1,1-1 1,-1 1-1,0 0 1,0-1-1,1 1 1,0-2 0,-2 2-629,0 1 1,0-1-1,0 1 1,0-1 0,0 1-1,0-1 1,0 1 0,0-1-1,0 1 1,0-1 0,0 1-1,0-1 1,0 1-1,0-1 1,-1 1 0,1-1-1,0 1 1,0-1 0,-1 1-1,1-1 1,0 1-1,-1 0 1,1-1 0,0 1-1,-1-1 1,1 1 0,0 0-1,-1-1 1,1 1 0,-1 0-1,1 0 1,-1-1-1,1 1 1,-1 0 0,-2-2-3,0 1 1,1 0-1,-1-1 1,0 1-1,0 0 1,0 1-1,0-1 1,0 0-1,0 1 1,0 0-1,0 0 1,0 0-1,-1 0 1,1 0-1,0 1 1,0-1-1,0 1 1,0 0-1,-3 1 1,2-1-111,1 1 0,0-1 0,-1 1 0,1 0 0,0 0 0,0 1 0,0-1 0,0 0 0,0 1 0,1 0 0,-1 0 0,1 0 0,0 0 0,-1 0 0,-2 6 0,2-1-5,1-1 1,0 1 0,0 0-1,0-1 1,1 1 0,0 0-1,0 0 1,1 0 0,1 12-1,0-11-2,0 0-1,1 0 1,0-1-1,0 1 0,1 0 1,0-1-1,0 0 1,7 12-1,-7-17-8,-1 1 0,1 0 0,0 0 1,0-1-1,1 0 0,-1 0 0,1 0 0,-1 0 0,1 0 0,0 0 0,0-1 1,0 0-1,1 0 0,-1 0 0,0-1 0,1 1 0,-1-1 0,1 0 0,0 0 1,-1-1-1,1 1 0,-1-1 0,1 0 0,0 0 0,-1-1 0,1 1 0,0-1 1,-1 0-1,1 0 0,-1-1 0,1 1 0,-1-1 0,0 0 0,5-3 0,-4 2-3,-1-1 0,1 0 0,-1 0 0,0 0 0,0-1-1,0 1 1,0-1 0,-1 0 0,0 0 0,0 0-1,0 0 1,0-1 0,1-6 0,4-11-29,8-44-1,-15 62 25,6-33-140,2-75 1,-11-38-58,1 139 208,2 9 4,-1 0-1,0 1 0,-1-1 1,1 0-1,0 0 1,-1 0-1,1 1 0,-1-1 1,0 0-1,0 1 0,-2-5 1,3 7-8,0-1 1,0 1 0,0 0 0,0 0 0,-1 0 0,1 0-1,0 0 1,0 0 0,0 0 0,0 0 0,0-1 0,0 1-1,0 0 1,0 0 0,0 0 0,0 0 0,0 0 0,-1 0-1,1 0 1,0 0 0,0 0 0,0 0 0,0 0-1,0 0 1,0-1 0,0 1 0,-1 0 0,1 0 0,0 0-1,0 0 1,0 0 0,0 0 0,0 0 0,0 0 0,0 0-1,-1 0 1,1 0 0,0 1 0,0-1 0,0 0-1,0 0 1,0 0 0,0 0 0,-1 0 0,1 0 0,0 0-1,0 0 1,0 0 0,0 0 0,0 0 0,0 0 0,0 0-1,0 1 1,0-1 0,0 0 0,0 0 0,-1 0-1,-2 9 65,2-5-24,-2 9 74,0 0 0,0 0 0,2 0 0,-1 18 0,4 56 449,-2-78-507,3 34 248,15 81 0,-16-114-352,0 0-1,1 0 1,0-1-1,1 1 0,0-1 1,1 1-1,0-2 1,0 1-1,1 0 1,0-1-1,1 0 0,-1-1 1,1 1-1,1-1 1,9 7-1,-15-13-208,0 0-1,-1 0 1,1 0-1,0 0 1,0 0-1,0 0 1,0-1 0,0 1-1,0-1 1,0 1-1,1-1 1,-1 0-1,0 0 1,0 0 0,0 0-1,0 0 1,4-2-1,19-4-1541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4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39 108 8466,'7'-1'4857,"5"21"336,0 8-2857,-2 9-687,1 3-161,-3-1-584,0-6-328,1-13-376,-2-4-103,0-9-506,-1-7-663,-6-15-1808,-1-5 1791</inkml:trace>
  <inkml:trace contextRef="#ctx0" brushRef="#br0" timeOffset="1">0 2 14315,'0'1'5281,"6"-1"-3937,0-2-159,-6 2-97,0 0-328,0 0-568,8 0-608,6 0-3409,3 0 2769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10186,'2'2'763,"1"1"-1,0-1 1,-1 1 0,0 0-1,0-1 1,1 1-1,-2 0 1,1 1 0,0-1-1,-1 0 1,2 4-1,1 6 1115,5 22-1,-6-16-1335,-1 1 1,-1-1-1,-1 1 0,-4 36 0,1-39-370,1-13-386,2-14-1026,5-70-10,-4 69 1134,-1 7 71,0-1 1,0 0-1,1 1 1,0-1-1,-1 1 1,2-1-1,-1 1 0,3-7 1,-1 6 54,-1-1-11,1 0-1,0 1 1,0 0-1,6-7 1,-7 10 36,-1 1 0,1-1 0,0 1 0,-1 0 0,1-1 0,0 1 0,0 0 0,0 0 0,0 0 0,0 0 0,0 1 0,0-1 0,0 0 0,0 1 0,0-1 0,5 1 0,-4 0 108,1 0 1,-1 1 0,1 0-1,-1-1 1,1 1 0,-1 1-1,0-1 1,1 0 0,-1 1-1,0-1 1,0 1-1,0 0 1,0 0 0,-1 0-1,1 1 1,0-1 0,2 4-1,-1-1 10,0-1-1,0 1 0,-1 0 1,1 0-1,-1 0 0,-1 1 1,1-1-1,-1 1 0,3 10 1,-2 0-107,-1 0 1,0 22 0,-2-27-306,1-9 112,0 15-1134,0-16 1073,-1 0 1,0 0-1,0-1 0,0 1 1,1 0-1,-1-1 0,0 1 1,0 0-1,1-1 0,-1 1 1,1-1-1,-1 1 0,1-1 1,-1 1-1,1-1 0,-1 1 1,1-1-1,-1 1 0,1-1 1,1 1-1,6 0-1473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1 300 8418,'86'-15'3934,"-78"14"-3175,0-1 1,0 1-1,0-2 1,0 1-1,0-1 1,0 0-1,-1-1 1,1 1-1,8-7 1,-12 6-596,0 0 0,0-1 0,0 1 0,0-1 0,-1 0 0,1 0 0,-1 0 0,-1 0 0,1 0 0,-1-1 0,3-6 0,-3 6-121,0-1 0,0 0 0,-1 1 0,0-1 0,0 0 1,0 0-1,-1 0 0,0-9 0,-1 11-28,0 0 0,1 1 0,-2-1 0,1 1 0,-1-1 0,1 1 0,-1-1 0,0 1 1,-1 0-1,1 0 0,-1 0 0,1 0 0,-5-3 0,1 1 5,0 0 0,0 0 0,-1 1 0,0 0-1,0 0 1,-10-4 0,13 7-4,1 0 0,-1 1-1,0-1 1,0 1 0,1 0 0,-1 0-1,0 1 1,0-1 0,0 1 0,0-1-1,0 1 1,0 1 0,0-1-1,0 1 1,-5 1 0,7-2-3,1 1 0,-1-1 1,1 1-1,0 0 0,-1-1 1,1 1-1,0 0 0,0 0 0,0 0 1,0 0-1,-1 0 0,1 0 0,1 0 1,-1 1-1,0-1 0,-1 2 1,1 0 4,0-1 0,0 1 1,0-1-1,1 1 1,-1 0-1,1-1 1,-1 1-1,1 4 1,1 1 10,0 1 1,0-1 0,0 0-1,1 0 1,4 10-1,10 24 86,36 66-1,32 35 180,-43-75-78,-24-40-116,-2 1 0,-2 0 0,0 1 0,-2 1 0,-1-1-1,-2 2 1,0-1 0,3 52 0,-10-77-84,-1 0 0,0 0-1,0-1 1,-1 1 0,-1 7 0,2-11-9,-1 0 0,1-1 0,-1 1 1,1-1-1,-1 1 0,0-1 0,1 1 0,-1-1 1,0 0-1,0 1 0,0-1 0,0 0 0,0 0 0,-1 0 1,1 0-1,0 0 0,-1 0 0,1 0 0,0 0 1,-1 0-1,1-1 0,-4 2 0,1-1 3,-1 0-1,1 0 0,-1 0 1,0-1-1,1 0 1,-1 0-1,0 0 1,1-1-1,-1 1 1,0-1-1,1 0 1,-1-1-1,1 1 1,0-1-1,-1 1 1,1-1-1,0-1 0,0 1 1,0-1-1,0 1 1,1-1-1,-6-5 1,5 4-6,0 0 0,0-1 1,1 1-1,-1-1 0,1 0 0,0 0 1,0 0-1,1 0 0,0 0 1,0-1-1,0 1 0,0-1 0,1 0 1,0 1-1,0-1 0,0 0 1,1-11-1,1 9 0,0 1 1,1-1 0,0 1-1,0-1 1,1 1-1,0 0 1,0-1-1,0 2 1,6-9 0,6-6-126,24-28 1,-30 39-17,-4 4-82,0 0 1,8-6 0,19-9-145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9162,'0'0'229,"0"1"0,0-1 0,0 0 1,1 0-1,-1 1 0,0-1 0,0 0 0,0 1 0,0-1 0,1 0 1,-1 0-1,0 1 0,0-1 0,1 0 0,-1 0 0,0 0 0,0 1 1,1-1-1,-1 0 0,1 0 124,0 1 1,-1-1-1,1 1 0,0-1 1,-1 1-1,1-1 0,-1 1 1,1 0-1,-1-1 1,1 1-1,-1-1 0,1 1 1,-1 0-1,1 0 0,9 19 554,-4-11-702,-1 1 0,0 0-1,-1 0 1,0 0 0,0 1 0,-1-1 0,-1 1 0,2 13-1,9 118 1211,-16-166-1444,1 0-1,3-40 1,0 47-17,1 0 0,1 0 0,0 0 0,10-27 0,-11 38 46,1-1 0,0 1 0,0 0 1,1 1-1,-1-1 0,1 1 0,0-1 1,1 1-1,-1 0 0,1 1 1,8-7-1,-10 9 6,-1 0-1,1 1 1,0-1 0,0 1-1,0 0 1,0 0 0,0 0-1,0 0 1,0 0 0,0 1-1,0-1 1,1 1 0,-1 0-1,0 0 1,0 0 0,0 0-1,0 1 1,1-1 0,-1 1-1,0 0 1,0 0 0,0 0-1,0 0 1,0 0 0,5 4-1,-2-1 36,0 1 0,0 0 0,0 0 1,-1 1-1,0-1 0,0 1 0,0 0 0,-1 1 0,1-1 0,-2 1 0,1 0 0,4 11 0,2 9 345,11 57 0,-17-68-281,0 0 10,-2-7-51,0-1-1,-1 0 1,1 1 0,-1 16 0,-1-24-62,0-1 1,0 0-1,0 0 1,0 1 0,0-1-1,0 0 1,0 1-1,0-1 1,0 0-1,0 0 1,0 1 0,0-1-1,0 0 1,0 0-1,-1 1 1,1-1-1,0 0 1,0 0 0,0 1-1,0-1 1,-1 0-1,1 0 1,0 0 0,0 1-1,-1-1 1,-4-3 17,4 1-22,0 1 0,0 0-1,0-1 1,0 0 0,0 1 0,0-1-1,0-3 1,0-3-11,0 1 0,1-1 0,0 1 0,0-1 0,1 0 0,0 1 0,0-1 0,1 1 0,0 0 0,0-1 0,4-8 0,0 4 11,1-1-1,0 0 1,0 1-1,1 1 1,11-13-1,-16 21 9,0-1-1,0 1 1,1 0 0,-1 0-1,1 1 1,-1-1-1,8-3 1,-10 5-2,0 1 0,1-1-1,-1 1 1,1-1 0,-1 1 0,1 0 0,-1-1-1,1 1 1,0 0 0,-1 0 0,1 0 0,-1 0-1,1 0 1,-1 1 0,1-1 0,-1 0 0,1 1 0,-1-1-1,1 1 1,-1-1 0,1 1 0,-1 0 0,3 1-1,-2 0 13,0 0-1,1 1 0,-1-1 0,0 1 0,-1-1 0,1 1 1,0-1-1,-1 1 0,1 0 0,-1 0 0,0 0 1,0 0-1,1 5 0,1 6 149,1 26 1,-2-16-11,14 60-122,-16-80-323,0-1-1,1 1 1,0-1-1,0 1 1,0-1-1,0 1 1,2 3-1,1 2-580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9002,'6'-11'2016,"13"-15"1,-19 26-1846,1-1 1,0 0 0,0 1-1,-1-1 1,1 1 0,0 0-1,0-1 1,-1 1 0,1-1-1,0 1 1,0 0 0,0 0-1,0-1 1,0 1 0,0 0-1,0 0 1,-1 0 0,1 0-1,0 0 1,0 0 0,0 0-1,0 1 1,0-1 0,0 0-1,1 1 1,2 0 463,-2-1-454,4 1 556,1 0 0,-1 0 0,1 0 0,8 4 0,-13-4-662,-1 0-1,1 0 1,-1-1-1,1 1 1,-1 0-1,0 0 1,1 0 0,-1 1-1,0-1 1,0 0-1,1 0 1,-1 1 0,0-1-1,0 0 1,-1 1-1,1-1 1,0 1-1,0 0 1,-1-1 0,1 1-1,-1-1 1,1 4-1,0 5-26,-1-1-1,-1 0 1,1 1-1,-1-1 0,-1 0 1,0 0-1,0 1 1,-1-2-1,0 1 0,-8 17 1,9-25 48,1 1 0,0 0-1,0 0 1,-1-1 0,1 1 0,0-1 0,-1 0 0,-2 3 0,46-3-61,-29 0-196,0-1 0,0-1 0,23-3 1,-5-1-841,-1-3 420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13147,'20'6'4737,"0"-6"-3401,1 5-504,-5-5 136,7 3-79,-6-3-433,1-6-200,3 6-976,-16-9-1073,5 5 1153</inkml:trace>
  <inkml:trace contextRef="#ctx0" brushRef="#br0" timeOffset="1">24 156 9450,'11'1'4233,"-6"7"-1192,-2-3-1257,11 2-248,1-6 1,1 2-569,9-4-336,1-1-400,3 1-96,6-4-368,-5 5-808,3 2 704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13731,'3'3'702,"0"1"0,-1-1 0,0 0 0,0 1 0,0-1 0,0 1 0,0 0 0,-1-1 0,2 7 0,1 5-488,1 17 0,-2-17 520,30 217 1437,-22-153-2029,-9-68-127,-1-5-1,0 1 0,-1-1 0,1 1 0,-1 0 0,-1 8 0,1-15-11,0 1-1,0 0 1,0 0-1,0-1 1,-1 1-1,1 0 1,0-1-1,0 1 1,0-1-1,-1 1 1,1 0-1,0-1 1,-1 1-1,1-1 1,-1 1-1,1 0 1,0-1-1,-1 1 1,1-1-1,-1 0 1,0 1-1,1-1 1,-1 1-1,1-1 1,-1 0-1,0 1 1,1-1-1,-1 0 1,1 0-1,-1 0 1,0 1 0,1-1-1,-1 0 1,0 0-1,0 0 1,1 0-1,-1 0 1,0 0-1,1 0 1,-1 0-1,0-1 1,1 1-1,-1 0 1,-1-1-1,0 0 3,0 0 0,-1 0 0,1 0 0,0 0 0,0-1 0,0 1 0,0-1 0,0 1 0,0-1 0,0 0 1,-1-2-1,1 1-6,0 1 0,1-1 0,-1 0 0,1 0 0,0 0 0,0 0 0,0 0 0,0 0 0,0 0 0,1 0 1,0 0-1,-1-1 0,1 1 0,0 0 0,1 0 0,-1 0 0,0-1 0,1 1 0,0 0 0,0 0 0,0 0 0,0 0 1,0 0-1,0 0 0,1 0 0,0 1 0,-1-1 0,1 0 0,0 1 0,0-1 0,1 1 0,-1 0 0,0 0 1,1 0-1,-1 0 0,1 0 0,4-2 0,7-3 13,1 0 0,-1 1 0,30-9 0,-34 13-2,-1 0 0,0 0 0,1 1-1,-1 1 1,1-1 0,-1 1 0,18 3 0,-24-3 5,-1 1 0,1-1 1,-1 1-1,1 0 0,-1 0 0,0 0 1,1 0-1,-1 0 0,0 1 1,0-1-1,0 1 0,0-1 1,0 1-1,0 0 0,-1 0 0,4 3 1,-4-2 38,1 0 0,-1-1 1,0 1-1,0 0 0,0 0 1,-1-1-1,1 1 0,-1 0 1,1 0-1,-1 0 0,0 0 1,0 0-1,0 0 0,-1 5 0,-1 1 113,0 0 0,0-1 0,0 0 0,-1 1 0,0-1 0,-1 0 0,-5 9 0,6-12-122,-1-1 0,1 1 1,-1-1-1,0 0 0,0 0 1,0 0-1,0 0 0,-1-1 1,1 0-1,-1 0 0,0 0 1,-6 3-1,-3-1-325,1-1 0,-1 0 0,0-1 0,0-1 0,0 0 0,0-1-1,-15 0 1,25-2-1196,4 0 212,8-3-766,9-1 447</inkml:trace>
  <inkml:trace contextRef="#ctx0" brushRef="#br0" timeOffset="1">439 390 10434,'7'4'5097,"2"5"-1776,-3 10-1185,-2 0-119,-4 7-585,0 2-344,0-3-575,0 1-169,0-10-224,2-6-56,0-3-408,0-3-385,1-8-1079,-3 3-784,0-1 1591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0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39 4905,'0'0'2657,"0"0"-582,0 0-448,0 0-288,0 0-248,-2-4 4333,-1-1-3911,-5 2-1310,0 0-1,1 1 1,-1 0-1,-1 1 1,1-1-1,0 2 1,-14-1-1,20 1-155,0 1-1,0-1 0,-1 1 1,1 0-1,0 0 1,0 0-1,0 0 0,0 0 1,0 0-1,0 1 0,0-1 1,1 1-1,-1-1 0,0 1 1,1-1-1,-1 1 0,1 0 1,-2 2-1,2-2-22,-5 6 64,0 0 1,1 1 0,0 0 0,0 0 0,1 0 0,0 0 0,0 1-1,1 0 1,1 0 0,-2 12 0,3-14-65,0-1 0,1 1 0,0-1 0,0 1 0,1 0 0,0-1 0,1 1 0,-1-1 0,2 0 0,-1 0 0,1 0 0,0 0 0,0 0 0,6 9 0,-1-4 0,1-1 0,0 0 0,0-1 0,1 0 0,0 0 0,21 13 0,-23-17-22,0-1 0,1 0 1,0-1-1,0 1 0,0-2 0,1 1 0,-1-2 0,1 1 0,-1-1 0,16 1 0,-13-3-3,0 0 1,0-1-1,0 0 0,0-1 0,-1-1 1,1 1-1,-1-2 0,1 0 1,-1 0-1,-1-1 0,1 0 0,-1-1 1,19-13-1,-23 14 8,0 0 1,0 0-1,0-1 0,0 0 1,-1 0-1,0 0 0,0-1 0,-1 0 1,0 0-1,0 0 0,-1 0 1,1 0-1,-2-1 0,1 0 1,-1 1-1,0-1 0,-1 0 0,0 0 1,0 0-1,0 0 0,-2-10 1,1 11 20,-1-1 0,-1 1 0,0-1 0,0 1 0,0 0 0,-1 0 0,0 0 0,0 0 0,-1 0 0,0 0 0,-5-7 0,2 7 9,1-1 0,-1 1 0,0 0 0,-1 0 0,0 1-1,0 0 1,0 1 0,-11-6 0,10 6-15,-1 1 0,1 0 0,-1 1 0,1 0 0,-1 0 0,0 1 1,0 0-1,0 1 0,0 0 0,-1 0 0,1 1 0,0 1 0,0 0 0,0 0 0,0 1 1,0 0-1,0 1 0,-10 4 0,19-7-49,-27 14 84,26-13-185,1 1 0,-1-1 0,0 0-1,0 1 1,1-1 0,-1 1 0,1-1-1,-1 1 1,1 0 0,0 0 0,-2 2 0,3-4-25,0 1 0,0-1 0,-1 0 0,1 1 0,0-1 0,0 0 0,0 1 0,0-1 0,0 1 0,0-1 0,0 0 0,0 1 0,0-1 0,0 0 0,0 1 0,0-1 0,0 1 0,0-1 0,0 0 0,0 1 0,0-1 0,0 0 0,1 1 0,-1-1 0,0 0 0,1 1 0,4 4-1319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10370,'-2'2'4521,"0"0"-1648,-2 6-585,-4 5-263,-7 7-233,-5 11-784,4 6-256,-3 8-319,-3-2-105,1-5-184,-6-3-56,4-6-440,7-2-377,3-10-935,0-8-808,-1-14 1535</inkml:trace>
  <inkml:trace contextRef="#ctx0" brushRef="#br0" timeOffset="1">14 70 12147,'13'7'4945,"7"7"-2777,-8 1-247,8 13-265,0 5-240,1 8-584,2 6-248,-6-5-287,-4 0-97,-1-12-72,-4-2-432,3-13-1385,2-7-807,11-7 1319</inkml:trace>
  <inkml:trace contextRef="#ctx0" brushRef="#br0" timeOffset="2">358 321 14563,'3'10'5401,"4"6"-3880,2 1-129,-2 4-56,1 3-296,-2-1-624,-3 1-215,-2-3-33,1-1-384,0-8-1169,4-5-911,3-11 1240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14875,'18'-7'5473,"9"7"-4112,2 4-161,6-1-112,-1 6-240,-2-10-488,-3-3-168,1-2-120,-6-4 16,2 2-560,1 2-648,-24-12-2961,2 10 2633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12883,'22'24'5249,"-14"0"-2881,-2 0-831,4 11-249,-10 3-288,10 4-520,2 4-200,-3-5-184,-1 0 80,1-10-832,-2-6-624,5-16 1000,14-3-360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10090,'1'0'669,"0"1"0,1 0-1,-1-1 1,1 1 0,-1 0 0,0 0 0,0 0-1,1-1 1,0 3 0,17 20 1390,-15-18-1316,3 6-150,0 0-1,-1 0 1,0 0-1,-1 1 1,7 24-1,11 65 884,-18-72-1244,19 116 346,-24-144-574,0 0-1,0 0 0,1 0 0,-1 0 0,0 0 0,0 0 0,0 0 0,-1 0 0,1-1 0,0 1 0,0 0 1,0 0-1,-1 0 0,1 0 0,0 0 0,-1 0 0,1-1 0,-1 1 0,1 0 0,-1 0 0,1-1 0,-2 2 1,2-2-5,-1 0 0,0 0 0,1 1 0,-1-1 0,0 0 1,1 0-1,-1 0 0,0 0 0,1-1 0,-1 1 0,0 0 0,1 0 1,-1 0-1,0 0 0,1-1 0,-1 1 0,0 0 0,1-1 1,-1 1-1,1 0 0,-1-1 0,0 1 0,1-1 0,-1 1 0,1-1 1,0 1-1,-1-1 0,0 0 0,-1-2-23,0 0 0,0 1-1,0-1 1,1 0 0,-1 0 0,1 0-1,-1-1 1,1 1 0,0 0 0,1 0-1,-1-1 1,0 1 0,1 0 0,0-1-1,0-5 1,0 5 4,0 1-1,1-1 1,-1 0-1,1 1 0,0-1 1,0 0-1,0 1 1,1-1-1,-1 1 1,1-1-1,0 1 1,0 0-1,0 0 1,2-3-1,1 1 20,0 1 0,0 0-1,0 0 1,0 1 0,1 0 0,0 0 0,-1 0 0,1 0 0,0 1-1,0 0 1,11-2 0,-6 2 13,1 0 1,-1 1-1,1 0 0,0 1 1,17 2-1,-22-1 21,0 0 0,-1 1 0,1-1 0,-1 2-1,1-1 1,-1 1 0,0-1 0,0 2 0,6 3 0,-9-5 13,-1-1 0,0 1 0,0 0 0,0 0-1,0 0 1,0 0 0,0 0 0,0 0 0,-1 0 0,1 1 0,-1-1 0,1 1 0,-1-1-1,0 1 1,0-1 0,0 1 0,-1 0 0,1 0 0,-1-1 0,1 1 0,-1 0 0,0 0 0,0 0-1,0 3 1,-2 1 49,1-1-1,-1 0 1,0 0-1,-1 0 0,1 0 1,-1-1-1,-1 1 1,1-1-1,-1 0 1,1 0-1,-1 0 0,-1 0 1,1-1-1,-1 1 1,0-1-1,0 0 0,0-1 1,-10 6-1,8-5-281,1-1 0,-1 0 0,0 0 0,0-1 0,0 1 0,0-2 0,0 1 0,-1-1 0,1 0 0,-1-1 0,1 0 0,0 0 0,-1 0 0,1-1-1,-11-2 1,4-4-765</inkml:trace>
  <inkml:trace contextRef="#ctx0" brushRef="#br0" timeOffset="1">481 346 10930,'20'1'4679,"7"5"-1880,-8-2-1437,-11-3-891,-1 1 0,0 0 0,0 1 1,0-1-1,0 1 0,0 1 0,9 5 1,-14-8-441,0 1 0,0-1 0,-1 0 0,1 1 0,0 0 1,-1-1-1,0 1 0,1 0 0,-1 0 0,0 0 0,0 0 1,0 0-1,0 0 0,0 0 0,0 0 0,0 0 0,-1 0 1,1 0-1,-1 1 0,0-1 0,0 0 0,1 0 0,-1 0 1,-1 1-1,1-1 0,0 0 0,0 0 0,-1 1 0,0 1 1,-4 6-4,1 0 0,-1-1 0,-1 0 0,1 0 0,-1 0 0,-14 14 0,11-13-11,1 0 0,0 0 0,1 1 0,-7 13 0,13-22-13,1 0-1,-1 0 1,0 0 0,1 0-1,-1 0 1,1 0 0,0 1 0,-1-1-1,1 0 1,0 0 0,0 0-1,1 0 1,-1 1 0,1 3 0,0-5 1,-1 0 1,1 0 0,-1 0-1,1 1 1,0-1 0,-1 0-1,1 0 1,0 0 0,0 0-1,0 0 1,0 0 0,0-1 0,0 1-1,0 0 1,0 0 0,0-1-1,0 1 1,0 0 0,0-1-1,0 1 1,1-1 0,-1 0 0,0 1-1,0-1 1,1 0 0,1 0-1,4 0-59,0 0 0,0 0 1,0-1-1,-1 0 0,1-1 0,0 1 0,0-1 0,-1-1 0,1 1 0,-1-1 0,0 0 0,0-1 0,0 1 0,0-1 0,10-9 0,2-7-315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11410,'-12'8'5098,"19"-5"-1442,-10 1-2159,-10 11-393,4 10 112,-7 11-376,0 9-208,4 11-352,-5-4-71,5 4-89,8-6-40,-7-16-216,8-8-329,-2-15-1143,-7-11-1216,5-12 1727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10114,'26'18'4585,"-4"4"-1696,2 5-641,-2 5-319,-4-2-209,-1 5-576,0 3-344,-2-2-455,5 2-113,-7-10-184,-4-7-401,5-11-1263,-1-2 1104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13419,'37'-3'5214,"16"-7"-2088,9-1-354,-56 9-1975,-10 0-234,4 2-543,0 0 1,-1 0-1,1 0 1,-1-1-1,1 1 0,-1 0 1,1 0-1,-1 0 0,1 0 1,-1 0-1,1 0 1,-1 0-1,1 0 0,-1 1 1,1-1-1,-1 0 0,1 0 1,-1 0-1,1 0 1,-1 1-1,1-1 19,0 0 1,0 0-3,10 8 47,7-1-39,6 4-21,-21-9-16,1-1-1,0 1 1,0-1 0,0 0-1,0 0 1,0 0-1,6 1 1,12 3 69,-20-4-63,1 3 2,0 0-14,0 0-1,-1 1 1,0-1-1,0 0 1,0 1-1,0-1 1,-1 1-1,0-1 1,0 1-1,0-1 1,0 1-1,-1-1 1,0 1-1,0-1 1,0 0-1,0 1 1,-3 4-1,2-4 1,-2-1 0,1 1 0,0-1-1,-1 1 1,0-1 0,0 0 0,0 0 0,-1-1 0,1 1-1,-8 3 1,1 1 1,-20 13 3,13-8 0,0 0 0,-18 17 0,35-29-4,-3 4 1,4-5-3,0 0 0,0 0 0,0 0 1,0 1-1,0-1 0,0 0 0,0 0 0,0 0 1,0 0-1,0 0 0,0 0 0,0 1 1,0-1-1,0 0 0,0 0 0,0 0 1,0 0-1,0 0 0,0 0 0,0 1 0,0-1 1,1 0-1,-1 0 0,0 0 0,0 0 1,0 0-1,0 0 0,0 0 0,0 0 0,0 0 1,0 0-1,1 1 0,-1-1 0,0 0 1,0 0-1,0 0 0,0 0 0,0 0 0,1 0 1,-1 0-1,0 0 0,0 0 0,0 0 1,0 0-1,0 0 0,0 0 0,1 0 0,-1 0 1,0 0-1,0 0 0,0-1 0,0 1 1,0 0-1,1 0 0,44 1 23,51-3 27,-49-1-2,-19 2-1,29-6 1,-53 7-108,-3-1-14,0 1 0,0 0 0,0 0 0,0 0 0,0-1 0,0 1 0,0-1-1,0 1 1,0-1 0,2 0 0,2-3-268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11 112 12051,'-11'9'5129,"14"2"-2489,6-4-1231,14 2-17,10 3-248,2-3-240,6-2-496,-1-6-160,-1-2-152,-7-2 8,-10 1-1000,-6 0-648,-17 0 944</inkml:trace>
  <inkml:trace contextRef="#ctx0" brushRef="#br0" timeOffset="1">152 0 11202,'-8'23'4985,"8"-2"-1880,4 3-1096,1 5-577,1 6-72,-4-2-488,0 4-296,0 5-375,-2-6-73,2-10-457,2-6-511,-2-14-1240,4-8 1256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12067,'2'4'1241,"0"-1"1,0 1-1,0-1 1,0 1-1,1 7 1,0 1-619,-1-1 1,1 15-1,0 0 529,6 64 720,-6-50-1489,2 0 1,10 40-1,-9-62-325,-5-15-45,1 1 0,-1 0 0,0-1 0,0 1 0,0 0 0,0 0 0,-1 0-1,0 0 1,0 0 0,0 4 0,0-8-12,0 0-1,0 0 0,0-1 1,0 1-1,0 0 0,0 0 1,0 0-1,0 0 1,-1 0-1,1 0 0,0 0 1,0-1-1,0 1 0,0 0 1,0 0-1,0 0 1,0 0-1,-1 0 0,1 0 1,0 0-1,0 0 0,0 0 1,0 0-1,0 0 1,0 0-1,-1 0 0,1 0 1,0 0-1,0 0 1,0 0-1,0 0 0,0 0 1,-1 0-1,1 0 0,0 0 1,0 0-1,0 0 1,0 0-1,0 0 0,0 0 1,-1 0-1,1 0 0,0 0 1,0 0-1,0 0 1,0 0-1,0 1 0,0-1 1,0 0-1,-1 0 0,1 0 1,0 0-1,0 0 1,0 0-1,0 0 0,0 1 1,0-1-1,0 0 1,0 0-1,0 0 0,0 0 1,0 0-1,0 1 0,0-1 1,0 0-1,0 0 1,-6-10-19,3 2-9,0 0 1,1 0-1,-1-1 0,-1-12 0,4 18 24,0 1-1,0-1 0,0 0 0,0 1 0,0-1 0,0 0 1,0 1-1,1-1 0,0 1 0,-1-1 0,1 1 0,0-1 0,0 1 1,0-1-1,1 1 0,-1 0 0,0 0 0,1 0 0,2-3 0,1 1 5,0 0-1,0 0 0,1 0 0,0 1 0,0-1 0,0 1 0,0 1 0,0-1 0,1 1 0,-1 0 0,10-1 0,-10 2 10,0 0 0,0 1 0,0 0 0,-1 0 0,1 0 0,0 0 0,0 1 0,0 0 0,-1 1 0,1-1 0,-1 1 0,1 0 0,6 3-1,-10-3 13,0-1-1,0 1 0,0 0 1,0-1-1,-1 1 0,1 0 0,-1 0 1,1 0-1,-1 0 0,0 0 0,0 0 1,0 0-1,0 1 0,0-1 0,0 0 1,0 1-1,-1-1 0,1 1 0,-1-1 1,0 0-1,0 1 0,0-1 0,0 1 1,0-1-1,-1 3 0,0 2 70,0-1 1,0 0-1,-1 1 0,0-1 0,0 0 0,0 0 1,-1-1-1,-5 10 0,3-9-15,0 1-1,-1-1 0,1 0 1,-1 0-1,0 0 1,-1-1-1,0 0 1,1 0-1,-2-1 0,-13 7 1,5-5-397,-1 0 1,0-1 0,0 0-1,-18 2 1,32-7-762,2-1-69,6-2-894,-5 3 2037,12-8-1465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10210,'-1'-1'212,"1"1"1,0-1-1,0 1 0,0 0 1,0-1-1,0 1 0,0 0 0,0-1 1,0 1-1,0-1 0,0 1 1,0 0-1,0-1 0,0 1 0,0 0 1,0-1-1,1 1 0,-1 0 0,0-1 1,0 1-1,0 0 0,0-1 1,1 1-1,-1 0 0,1-1 0,11 1 3278,-10 0-3438,49 3 2864,-36-3-2397,0 0-1,24 4 0,-35-3-461,0 0-1,0 0 0,0 1 0,0-1 0,0 1 1,0 0-1,0 0 0,0 0 0,-1 1 0,1-1 1,-1 1-1,0 0 0,5 4 0,-7-6-40,0 1 0,0-1 0,0 0 0,0 0 0,0 1 0,0-1 0,-1 1 0,1-1 0,0 0 0,-1 1 0,1 0 0,-1-1 0,0 1 0,1-1 0,-1 1 0,0-1-1,0 3 1,-1-1 2,1 0-1,-1 0 0,0 0 0,0-1 0,-1 1 0,1 0 1,0-1-1,-1 1 0,-2 2 0,-1 3 14,-1-1 0,-1 0-1,1 0 1,-1-1 0,-9 7 0,-42 26 94,34-23-74,22-16-45,1 1-1,-1 0 0,1 1 1,0-1-1,0 0 0,-1 0 1,1 0-1,0 1 0,0-1 0,0 1 1,-1 1-1,2-3-3,0 0-1,0 1 1,0-1 0,0 0-1,0 1 1,0-1 0,0 1-1,0-1 1,0 0-1,0 1 1,0-1 0,0 0-1,0 1 1,0-1 0,0 0-1,0 1 1,0-1 0,0 0-1,0 1 1,1-1-1,-1 0 1,0 0 0,0 1-1,1 0 1,0-1 0,0 1 0,0 0 0,-1-1 0,1 1-1,0-1 1,0 0 0,0 1 0,0-1 0,0 0-1,0 1 1,1-1 0,15 3 11,30 2 1,-36-5-10,0 1 1,-1 0 0,1 1-1,0 0 1,-1 0 0,0 1-1,17 8 1,-24-10 23,0 1-1,0 0 1,0 1-1,0-1 1,-1 0-1,0 1 1,1-1-1,-1 1 1,0 0-1,0 0 1,2 3-1,-4-5 13,1 1 0,0-1 0,0 1 0,-1-1 0,1 1-1,-1-1 1,1 1 0,-1-1 0,0 1 0,0 0 0,0-1-1,0 1 1,0 0 0,0-1 0,0 1 0,0-1 0,-1 1-1,1 0 1,0-1 0,-1 1 0,1-1 0,-1 1-1,0-1 1,0 1 0,0-1 0,-1 2 0,-2 1 66,0 0 1,0-1-1,0 1 1,-1-1-1,1 0 1,-1-1-1,0 1 1,0-1-1,0 0 1,-6 2-1,-4 1 36,0-2 0,-21 4 0,23-5-374,1-1 0,0 0 0,0 0 0,-1-2 0,-19-1 0,32 2 170,-1 0 0,1 0 0,0 0 0,-1 0 0,1 0 0,0-1 0,-1 1 0,1 0 1,0 0-1,-1 0 0,1 0 0,0 0 0,0 0 0,-1 0 0,1-1 0,0 1 0,-1 0 0,1 0 0,0 0 0,0-1 0,-1 1 0,1 0 0,0 0 0,0-1 0,0 1 0,0 0 0,-1-1 0,1 1 0,0-1 0,0 0-104,0 1 0,1-1-1,-1 0 1,0 0-1,1 1 1,-1-1 0,0 0-1,1 0 1,-1 1-1,1-1 1,0-1 0,14-14-1165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1017 11 7714,'2'-8'6378,"-6"5"-1726,2 3-4276,0 1 0,0-1-1,0 0 1,0 1 0,0-1-1,-3 2 1,0 0-271,0 0-1,0 0 1,0 1 0,0-1-1,-7 7 1,-117 95 695,46-38-554,-138 140-1,-65 87-78,250-253-78,2 2 0,1 1 0,3 1 0,-42 81 0,66-113-74,2-3-51,0-1-1,-9 12 0,13-19-62,0-1 0,0 0 0,0 0 0,0 0 0,-1 0 0,1 1 0,0-1-1,0 0 1,0 0 0,0 0 0,0 0 0,-1 0 0,1 0 0,0 1 0,0-1-1,0 0 1,0 0 0,-1 0 0,1 0 0,0 0 0,0 0 0,0 0 0,-1 0-1,1 0 1,0 0 0,0 0 0,0 0 0,-1 0 0,1 0 0,0 0 0,0 0 0,0 0-1,-1 0 1,1 0 0,0 0 0,0-1 0,0 1 0,-1 0 0,1 0 0,0 0-1,0 0 1,0 0 0,0 0 0,0-1 0,-1 1 0,1 0 0,0 0 0,0-1-1,-1 0-825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8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15211,'7'19'5882,"-18"4"-3794,-13 5-848,-11 15-176,0 5-159,-5 8-409,2 1-208,21-26-208,9-16 16,0 1-544,-14 39-400,11-20-1257,8-18-1000,9-31 1945</inkml:trace>
  <inkml:trace contextRef="#ctx0" brushRef="#br0" timeOffset="1">0 117 12739,'3'8'5313,"8"15"-2769,1-2-591,5 6-377,-1 4-296,1 6-599,-1-1-241,1 4-264,1 1-40,0-12-32,1-1-152,-3-12-712,-2-7-625,-4-9 1001,0 0-168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10674,'1'-1'311,"0"0"1,-1 0-1,1 1 0,1-1 0,-1 1 0,0-1 0,0 1 0,0-1 1,0 1-1,0 0 0,0-1 0,1 1 0,-1 0 0,0 0 0,0 0 1,0 0-1,0 0 0,3 0 0,-1 1 74,0 0 1,0 0-1,0 0 0,0 0 1,0 0-1,-1 1 0,4 1 1,4 4 605,0 0 0,16 16 0,-24-21-663,4 3 73,-1 1 0,0-1 0,7 10 0,-11-13-354,0-1 1,0 0-1,0 1 0,-1-1 0,1 1 0,0-1 0,-1 1 0,1-1 0,-1 1 0,1 0 0,-1-1 0,0 1 0,0 0 0,0-1 0,0 1 0,0 0 0,0-1 0,0 1 0,0-1 0,-1 1 0,1 0 0,-2 2 0,-1 1 9,-1 0 0,1 0-1,-1 0 1,0 0 0,-1-1 0,1 0-1,-1 0 1,-5 4 0,1-2-5,-1 0 0,1 0 0,-17 6 0,14-9-30,11-2-22,2-1-4,9 3-12,96 30 76,-101-31-50,0 0 26,0 0-1,-1 0 0,1 0 0,5 3 0,-10-5-24,0 1-1,1-1 1,-1 0 0,0 0-1,0 0 1,1 0 0,-1 1-1,0-1 1,0 0 0,1 0 0,-1 1-1,0-1 1,0 0 0,0 1-1,0-1 1,0 0 0,1 0-1,-1 1 1,0-1 0,0 0-1,0 1 1,0-1 0,0 0-1,0 1 1,0-1 0,0 0-1,0 1 1,0-1 0,0 1-1,-1-1 24,1 1 0,-1 0-1,0 0 1,0-1 0,1 1 0,-1-1-1,0 1 1,0-1 0,0 1-1,0-1 1,0 1 0,1-1-1,-1 0 1,0 1 0,-2-1 0,-110 27-399,108-26 270,-21 3 731,-2-6-503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59 6985,'-6'-42'3869,"6"41"-3418,0 0 0,0 0-1,-1 0 1,1 0-1,0 0 1,-1 0 0,1 0-1,0 0 1,-1 0-1,0 0 1,1 0 0,-2-1-1,-4 0 4144,5 2-3865,-1 6 41,-5 24-605,2 0 1,1 1 0,1-1-1,2 1 1,1 0 0,1-1-1,2 1 1,1 0-1,1-1 1,18 57 0,-19-77-148,0 0 0,0 0-1,1 0 1,0-1 0,1 1 0,9 11 0,-12-18-16,1 1 0,-1-1 0,1 0 0,-1 1 0,1-2 0,0 1 0,0 0 0,0-1 0,1 0 0,-1 0 1,0 0-1,1-1 0,0 1 0,-1-1 0,1 0 0,9 1 0,-8-2-45,1-1 1,0 1 0,-1-1 0,0 0 0,1-1-1,-1 0 1,0 0 0,1 0 0,-1-1 0,10-5-1,-9 4-211,0 0-1,-1-1 0,1 0 1,-1 0-1,0-1 0,0 0 0,-1 0 1,7-8-1,-9 8 76,1-1-1,-1 1 1,0-1-1,2-8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55 8354,'-22'9'4321,"18"-9"-512,5 4-1817,14-4-648,3 2 41,9-2-233,7-3-248,6-2-392,3 0-104,2-1-200,-1 1-64,-5-2-80,-2-2 88,-9 0-1056,-11-2-704,-17 2 1000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4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62 4417,'0'0'2498,"0"0"-14,0 0-301,0 0-66,0-2 3376,0-5-2986,0 6-2483,-1 0-1,1 1 0,0-1 0,0 0 1,0 0-1,-1 0 0,1 1 1,0-1-1,-1 0 0,1 0 1,-1 1-1,1-1 0,-1 0 0,1 1 1,-1-1-1,0 1 0,1-1 1,-1 1-1,1-1 0,-1 1 1,0-1-1,0 1 0,1-1 0,-1 1 1,0 0-1,0 0 0,1-1 1,-1 1-1,-1 0 0,-13-7 45,-32-17 88,44 23-131,0 0 0,1 0-1,-1 1 1,0-1 0,0 1-1,1 0 1,-1-1 0,0 1-1,0 0 1,1 1 0,-1-1-1,0 0 1,0 1 0,1 0-1,-1 0 1,0 0 0,1 0-1,-1 0 1,1 0 0,-5 3-1,1 1 52,1-1-1,-1 0 0,1 1 0,1 0 0,-1 0 0,-5 9 0,7-9-50,1-1-1,0 1 0,0-1 0,0 1 0,0 0 1,1 0-1,-1 0 0,1 0 0,1 0 0,-1 0 1,1 1-1,0-1 0,0 0 0,0 0 0,1 0 1,0 0-1,0 0 0,3 10 0,0-3-1,1 0-1,0-1 1,0 1-1,2-1 1,-1 0-1,14 17 1,-16-24-19,-1-1-1,1 1 1,-1 0 0,1-1-1,0 0 1,1 0-1,-1 0 1,0 0 0,1-1-1,-1 0 1,1 0 0,5 2-1,-3-2 0,-1-1 0,1 0 0,0 0-1,0-1 1,0 1 0,0-1-1,0-1 1,10-1 0,-10 0 0,1 0 1,0 0-1,-1-1 1,1 0-1,-1 0 1,0 0-1,0-1 1,-1 0-1,1-1 1,-1 0-1,0 0 1,0 0-1,0 0 1,-1-1-1,0 0 1,0 0-1,0-1 1,-1 1-1,0-1 1,0 0-1,-1 0 1,1-1-1,-2 1 0,1 0 1,-1-1-1,0 0 1,-1 0-1,0 1 1,0-1-1,-1-15 1,0 19 4,0 0 1,-1-1-1,0 1 0,0 0 1,0 0-1,0 0 1,-1 0-1,1 1 0,-1-1 1,0 0-1,0 1 0,-1-1 1,1 1-1,-1-1 1,-4-3-1,3 3 8,-1 0-1,0 0 1,0 1 0,0 0-1,0 0 1,-1 0 0,1 0 0,-1 1-1,0 0 1,-6-1 0,1 0 13,-1 1-1,1 0 1,-1 1 0,1 1 0,-1 0 0,-18 2 0,25-2-68,0 1-1,1 0 1,-1 0-1,0 0 0,1 1 1,-1 0-1,1-1 1,0 2-1,0-1 1,0 0-1,0 1 1,0 0-1,0 0 1,0 0-1,1 0 1,0 1-1,0-1 1,-5 7 0,7-9-111,1 0 0,-1 0 1,1 0-1,-1 0 1,1 0-1,-1 0 1,1 0-1,-1 0 1,1 0-1,0 1 1,0-1-1,0 0 1,0 0-1,0 0 1,0 0-1,0 1 1,0-1-1,0 0 1,0 0-1,0 0 1,1 0-1,-1 0 0,1 0 1,-1 1-1,1-1 1,-1 0-1,1 0 1,-1 0-1,1 0 1,0-1-1,0 1 1,-1 0-1,3 1 1,13 12-1242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4881,'0'0'2463,"0"0"-298,0 0-129,0 0-178,0 0-276,0 0-406,0 0-276,0 0-272,0 0-154,6 3 183,-5-3-620,1 0 0,-1 1-1,0 0 1,1-1 0,-1 1 0,0 0-1,1-1 1,-1 1 0,0 0 0,0 0-1,0 0 1,0 0 0,0 0 0,0 0-1,0 1 1,0-1 0,0 2 0,12 12 143,-2-3-90,-3-2 24,1 0-1,-1 0 0,9 16 1,19 29 455,-13-21-334,37 46 97,-27-38-239,149 179 198,-151-190-234,42 32 1,-43-38 52,50 50 0,-8 11 106,-30-35-141,59 56 0,24 5 41,-86-80-38,53 33-1,-41-33 122,78 64 0,28 33 213,-120-99-336,-30-25-64,-1 1 3,1-1 0,-1 0 0,1 0 0,0-1 0,0 0 0,1 0 0,14 5 0,-22-9-17,1 0-1,-1 1 1,0-1 0,1 0 0,-1 0-1,1 0 1,-1 0 0,1 0 0,-1 0 0,1 0-1,-1 0 1,1 0 0,-1 0 0,0 0 0,1-1-1,-1 1 1,1 0 0,0 0 0,-1-1-26,0 1 1,0 0 0,0 0 0,1-1-1,-1 1 1,0 0 0,0 0 0,0-1 0,0 1-1,0 0 1,0 0 0,0-1 0,0 1-1,0 0 1,0-1 0,0 1 0,0 0-1,0 0 1,0-1 0,0 1 0,0 0 0,0-1-1,-1-1-317,0-1-1,0 0 1,0 1-1,0-1 0,-3-2 1,-8-12-569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0 214 10298,'1'1'5557,"5"8"-2244,17 15-2645,0 0-1,36 26 1,-56-48-624,54 42 549,-50-40-537,0 1-1,1-1 1,-1 0 0,1-1 0,0 1-1,9 1 1,-13-4-34,0 0-1,0-1 1,0 1-1,0-1 0,0 0 1,0 0-1,0-1 1,0 1-1,0-1 1,0 0-1,0 0 1,6-2-1,-5 1 12,-1-1 0,1 0 0,0 0 0,-1 0 0,0 0 0,1-1 0,-1 1 0,4-7 0,2-3 51,0 0 0,-2-1-1,1-1 1,12-29 0,6-25 39,31-63-165,-38 90-1705,-14 25 1152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5521,'1'-15'862,"0"6"1103,0 0 1,0 1 0,5-17 0,-3 20 1561,0 7-1440,2 15-701,-3-7-1323,5 19 327,-2 0 0,2 33 0,-4-28-181,3 95 253,-6-126-452,-2 19 98,2-22-105,0 1 1,0-1-1,0 0 0,0 1 1,-1-1-1,1 0 0,0 1 1,0-1-1,0 0 0,0 1 1,-1-1-1,1 0 0,0 1 1,0-1-1,-1 0 0,1 1 1,0-1-1,0 0 0,-1 0 1,1 0-1,0 1 0,-1-1 1,1 0-1,0 0 0,-1 0 0,1 0 1,0 1-1,-1-1 0,1 0 1,-1 0-1,1 0 0,0 0 1,-1 0-1,1 0 0,-1 0 1,1 0-1,0 0 0,-1 0 1,1 0-1,0-1 0,-1 1 1,1 0-1,0 0 0,-1 0 1,1 0-1,0 0 0,-1-1 1,1 1-1,-1 0 0,0-2 1,-1 1-1,0 0 0,1-1 0,-1 1 1,1-1-1,0 0 0,-1 1 0,1-1 0,0 0 1,0 0-1,0 0 0,0 0 0,0 0 1,0-3-1,-1-3-16,0 0 1,-1-15-1,2 5-5,0 1-1,2-1 1,0 1 0,4-21 0,-3 28 15,0 1 0,1 0 0,0-1 0,0 1 0,1 0 0,0 0 1,1 1-1,0-1 0,8-9 0,-10 14 4,1 1 1,0-1-1,0 1 0,0 0 0,0 0 1,0 0-1,1 1 0,-1 0 1,1-1-1,0 2 0,0-1 1,-1 0-1,1 1 0,0 0 0,8-1 1,-9 2 4,-1 0-1,1 0 1,-1 0 0,0 0 0,1 0-1,-1 1 1,1-1 0,-1 1 0,0 0 0,1 0-1,-1 0 1,0 0 0,0 1 0,0 0 0,0-1-1,0 1 1,0 0 0,-1 0 0,1 1-1,-1-1 1,1 0 0,-1 1 0,0-1 0,3 5-1,-1 1 39,0 0 0,0 1 0,-1-1 0,0 1 0,-1 0 0,1 0 0,-2 0 0,2 17-1,-2 5 214,-4 40-1,1-45-127,2-23-115,0 0 7,-1 0-1,1 0 1,0 0-1,1 1 1,0 4-1,2-44-60,-2 28 38,0 0 1,1 0-1,-1 1 1,2-1-1,-1 0 0,1 1 1,0-1-1,1 1 1,7-13-1,-6 14 7,0 0 0,1 0 0,-1 0 0,1 0 0,0 1 0,1 0 0,-1 0 0,1 1 0,0 0 0,8-4 0,-14 7-1,0 1 0,1-1 0,-1 1 0,0-1-1,1 1 1,-1 0 0,0-1 0,1 1 0,-1 0 0,1 0 0,-1 0 0,0 0 0,1 0 0,-1 0 0,1 1 0,-1-1 0,0 0 0,1 1 0,-1-1 0,0 1 0,1-1 0,-1 1 0,0 0 0,0-1 0,1 1 0,-1 0 0,0 0 0,0 0 0,0 0 0,0 0 0,0 0 0,0 0 0,-1 0 0,1 0 0,0 1 0,0-1 0,0 2 0,2 5 61,0 1 1,0-1-1,-1 1 1,3 16-1,-2-10 54,12 77 356,-14-83-140,0-4-2860,5-11-2199,7-5 2122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12523,'4'17'5265,"0"0"-3033,0 7-671,-2 2 87,0 3-528,0-3-272,5-2-368,1-1-95,1-6-161,-2-3-72,-2-6-96,-2-6-16,-3-3-208,1 4-304,-1-5-1017,0 2-839,0 0 1400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31 6689,'-75'-17'3488,"40"10"3513,35 7-6935,0 0-1,0 0 0,0 0 0,0 0 0,-1 0 1,1 0-1,0 0 0,0 0 0,0 0 1,0 0-1,-1 0 0,1 0 0,0 0 0,0 0 1,0 0-1,0 0 0,-1-1 0,1 1 1,0 0-1,0 0 0,0 0 0,0 0 1,0 0-1,0-1 0,-1 1 0,1 0 0,0 0 1,0 0-1,0 0 0,0-1 0,0 1 1,0 0-1,0 0 0,0 0 0,0 0 0,0-1 1,0 1-1,0 0 0,6-3 1195,12 4-869,0 0 1,29 5-1,18 3-73,-42-7-357,0-1-1,0-1 0,-1-2 1,1 0-1,27-7 1,-41 8-381,-9 1 361,0 0-1,0 0 1,0 0 0,0-1 0,0 1-1,1 0 1,-1 0 0,0 0 0,0 0-1,0 0 1,0 0 0,0 0 0,0 0-1,0 0 1,1 0 0,-1 0-1,0 0 1,0 0 0,0 0 0,0 0-1,0 0 1,0 0 0,0 0 0,0 0-1,1 0 1,-1 0 0,0 0-1,0 0 1,0 0 0,0 0 0,0 0-1,0 1 1,0-1 0,0 0 0,1 0-1,-1 0 1,0 0 0,0 0 0,0 0-1,0 0 1,0 0 0,0 0-1,0 0 1,0 1 0,0-1 0,0 0-1,0 0 1,0 0 0,0 0 0,0 0-1,0 0 1,0 0 0,0 0-1,0 1 1,0-1 0,0 0 0,-5 7-1464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12 10386,'-3'-3'1783,"2"2"-1251,0 0 0,-1 0-1,1 0 1,0 0-1,-1 0 1,1 0 0,0 1-1,-3-2 1,4 2-442,-1 0-1,0 0 1,1 0 0,-1 0-1,0 0 1,0 1-1,1-1 1,-1 0 0,1 0-1,-1 0 1,0 1 0,1-1-1,-1 0 1,0 0 0,1 1-1,-1-1 1,1 1 0,-1-1-1,1 1 1,-1-1-1,1 0 1,-1 1 0,0 0-1,-2 4 156,-1-1 0,1 1-1,0 0 1,0 1 0,0-1 0,1 0-1,-3 8 1,-10 43 231,10-36-253,-10 35 7,1-5-130,-11 81-1,24-123-84,0 0 0,1 0-1,0 0 1,1 0 0,-1 0-1,4 14 1,-3-19-6,0-1-1,0 1 1,0 0-1,0-1 1,1 1 0,-1-1-1,1 0 1,-1 1-1,1-1 1,0 0-1,0 0 1,0 0 0,0 0-1,0 0 1,0 0-1,1-1 1,-1 1 0,0-1-1,1 0 1,-1 1-1,1-1 1,3 1-1,1-1 22,-1 1 0,1-1 0,0 0-1,-1-1 1,1 1 0,0-1 0,0-1 0,7 0-1,5-3 224,27-9 0,7-1 226,-50 13-533,1 1 1,-1-1-1,1 1 1,-1 0-1,1 0 1,-1 0 0,1 1-1,-1-1 1,1 1-1,-1 0 1,6 2-1,-3-1-267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9730,'-6'9'4281,"5"2"-1985,4 1-775,6 0-25,7 0-256,9-2-223,6-4-353,2-2-104,2-7-168,-1-2-88,-15 1-144,-10 2-48,2 1-56,23-11 96,-8 8-840,-8-1 2912,-26-2-1823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201 275 6601,'43'18'4639,"-43"-18"-4498,1 1 0,-1-1 0,0 0 0,1 0 0,-1 1 0,0-1 0,1 0 0,-1 0 0,0 0 0,1 0 0,-1 0 0,1 0 0,-1 1 0,0-1 0,1 0 0,-1 0 0,0 0 0,1 0 0,-1 0 0,1 0 0,-1-1 0,0 1 0,1 0 0,-1 0 0,0 0 0,1 0 0,-1 0 0,1 0 0,-1-1 0,1 1 0,2-14 3140,-2 10-3492,1-14 522,0 1 0,-2-1 1,-1-22-1,0 31-247,0 0 0,-1 0 1,0 0-1,-1 0 0,0 1 1,0-1-1,-1 0 0,0 1 1,0 0-1,-1 0 1,0 1-1,-1-1 0,0 1 1,0 0-1,0 0 0,-1 1 1,0 0-1,0 0 0,0 1 1,-1 0-1,0 0 1,-10-4-1,14 7-33,0 0-1,0 1 1,0 0-1,0 0 1,0 0 0,0 0-1,0 1 1,-6-1-1,8 2-13,-1-1-1,1 0 0,-1 1 0,1-1 0,0 1 1,-1-1-1,1 1 0,-1 0 0,1 0 0,0 1 1,0-1-1,-1 0 0,1 1 0,0-1 0,-2 3 1,-1 1 9,1 1 1,-1 0-1,1 0 1,0 0-1,0 1 0,0 0 1,1-1-1,0 1 1,-2 10-1,0-1 24,1 1-1,1 0 1,-1 18-1,3-22-15,0 1-1,1-1 1,1 0-1,0 0 1,1 1-1,4 14 1,-5-24-22,1 1 1,-1-1-1,1 0 1,0 0-1,0 0 1,1 0-1,-1 0 1,1-1 0,5 6-1,-6-7-6,0 0 1,0 0-1,1 0 0,-1-1 1,1 1-1,-1-1 0,1 0 1,0 0-1,0 0 0,-1 0 0,1 0 1,0 0-1,0-1 0,0 0 1,0 1-1,3-1 0,0-1-1,0 1 0,-1-1-1,1-1 1,0 1 0,-1-1 0,0 0-1,1 0 1,-1-1 0,0 1 0,0-1-1,0 0 1,0-1 0,-1 1 0,1-1-1,-1 0 1,7-7 0,1-3 3,-1 0-1,0-1 1,16-31 0,-23 39-2,0 0 9,0 0 0,-1 0 1,1 0-1,-2-1 0,3-9 1,-4 17-15,-1 0 0,0 0 1,0 0-1,0 0 1,0 0-1,0-1 0,0 1 1,0 0-1,0 0 1,0 0-1,0 0 0,0 0 1,0 0-1,0 0 1,0 0-1,0 0 0,0 0 1,0-1-1,0 1 0,0 0 1,0 0-1,0 0 1,0 0-1,0 0 0,0 0 1,0 0-1,0 0 1,0 0-1,0-1 0,0 1 1,0 0-1,0 0 1,0 0-1,0 0 0,0 0 1,0 0-1,0 0 1,-1 0-1,1 0 0,0 0 1,0 0-1,0 0 1,0 0-1,0 0 0,0 0 1,0-1-1,0 1 1,0 0-1,0 0 0,0 0 1,-1 0-1,1 0 1,-3 4 80,2-1-46,-1 1 0,1-1 0,1 1 0,-1-1 1,0 1-1,1 0 0,0-1 0,-1 1 0,1 0 1,1 3-1,6 38 291,-2-24-236,1-1 0,0 0 0,2-1 0,1 0 0,13 24 0,-20-41-328,-1 0 0,0 1 1,1-1-1,-1 0 1,1 0-1,0-1 0,-1 1 1,1 0-1,0-1 1,0 1-1,0-1 0,0 1 1,0-1-1,1 0 1,-1 0-1,4 1 0,4-1-1187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9666,'1'2'4185,"2"6"-1801,2 2-407,-4 10-233,7 2-207,0 6-513,-9 2-248,6-2-328,-5 0-128,-2-8-216,3-9-112,-1-6-1144,2-8-921,13-11 1257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 10842,'0'-2'4985,"-4"6"-2296,-6 9-913,-6 15-39,-8 13-697,-2 6-304,4 5-376,-2 0-104,5-7-104,2-7-56,2-8-64,3-9-112,4-6-600,2-3-456,-2-15-1633,0-4-559,5-10 2015</inkml:trace>
  <inkml:trace contextRef="#ctx0" brushRef="#br0" timeOffset="1">0 89 9906,'2'-10'4321,"4"17"-1600,4 4-697,2 10-48,2 7-231,4 8-657,-1 5-272,2-1-344,-3-7-104,1-1-176,-4-3-55,0-6-73,1-2 16,-1-9-521,2-1-495,1-11 2401,-6-3-1473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12571,'1'10'4793,"3"4"-2825,5 0-504,-1 2 73,0 2-193,-5 3-712,0 1-240,-3 4-216,-2-2-48,4-8-128,-2-6-312,1-7-1240,7-8 3232,7-21-1696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46 200 15259,'-46'-7'5393,"46"14"-4208,3-2-441,8 2-56,5-2-16,10-5-408,6-4-128,8-7-72,1 1-24,-6-1 0,-7 3 32,-11 7-672,-6 1-584,-11 2-1297,-4 5 1377</inkml:trace>
  <inkml:trace contextRef="#ctx0" brushRef="#br0" timeOffset="1">127 12 10922,'0'-7'4697,"2"3"-2456,0 3-105,-2 1-511,0 0-241,4 27-488,6 55-216,-7-25-312,2-2-120,2-5-136,-2-11-40,6-11 32,0-4-312,-2-16-1080,-1-7 3121,-6-13-1809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6:5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222 219 8818,'-4'-11'6441,"5"-4"-4941,0 0-625,-2 3-558,0 1-1,0-1 0,-1 1 1,-1-1-1,0 1 0,-6-15 0,6 20-280,0 0 0,0 0 0,0 0 0,-1 0 0,0 1 0,0-1 0,0 1 0,-1 0-1,0 1 1,0-1 0,0 1 0,-7-5 0,10 8-9,0 0 0,0-1 0,0 1 0,0 0 0,-1 1 1,1-1-1,0 0 0,-1 0 0,1 1 0,0 0 0,-1-1 0,1 1 0,-1 0 0,1 0 0,0 0 0,-1 1 1,1-1-1,-1 0 0,1 1 0,0 0 0,0-1 0,-1 1 0,1 0 0,0 0 0,0 0 0,0 1 0,0-1 1,0 0-1,0 1 0,0 0 0,0-1 0,-2 4 0,-1 1 76,0 1 0,0 0-1,1 0 1,0 0 0,0 0 0,0 1 0,-4 15-1,1 0 141,1 0 0,2 1 0,-3 30-1,6-37-102,0-1-1,2 1 0,0-1 1,1 0-1,5 25 0,-6-39-112,0 1 0,-1 0 0,1 0 0,0-1 0,1 1 0,-1-1 0,0 1-1,1-1 1,3 5 0,-5-7-23,1 1 0,0 0 0,0-1-1,0 1 1,0-1 0,0 1 0,0-1 0,0 0-1,0 1 1,0-1 0,0 0 0,0 0-1,0 1 1,0-1 0,0 0 0,0 0 0,0 0-1,0-1 1,0 1 0,0 0 0,0 0 0,0 0-1,0-1 1,0 1 0,0 0 0,0-1 0,0 1-1,1-2 1,5-2-3,0 0-1,-1 0 1,0-1-1,0 0 1,0 0 0,6-7-1,29-39 2,-29 34 14,24-25 0,-35 41-15,0 0 1,0 1 0,0-1 0,0 0 0,0 0 0,0 0 0,0 1 0,0-1 0,1 0 0,-1 1 0,0-1 0,0 1-1,0-1 1,1 1 0,-1 0 0,0 0 0,1-1 0,1 1 0,-2 1 1,0-1-1,1 0 1,-1 1 0,0-1-1,0 1 1,0-1 0,0 1-1,-1-1 1,1 1 0,0 0-1,0-1 1,0 1 0,0 0-1,-1 0 1,1 0 0,0 0-1,0 1 1,3 5 34,-1 0 0,0-1 0,0 2 0,-1-1 0,2 8 0,-3-11-1,5 21 135,9 35 332,-12-53-465,-1-1-1,1 1 1,0-1 0,0 0-1,1 1 1,5 6 0,-7-13-962,0-5 42,0-8-614,-2 11 1197,3-20-887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11707,'23'13'6898,"-1"2"-3866,-19-13-2839,1 1 0,-1 0 1,0 0-1,0 1 0,0-1 0,-1 1 0,1-1 0,-1 1 0,4 7 0,-3-5-108,-3-4-68,1 0 1,0-1-1,0 1 0,-1-1 0,1 1 1,-1 0-1,0-1 0,1 1 1,-1 0-1,0 2 0,0-3-13,-1 0 0,1 0 0,-1 0 0,1 0 1,-1 0-1,1 0 0,-1-1 0,1 1 0,-1 0 0,0 0 0,0-1 0,1 1 0,-1 0 0,0-1 0,0 1 0,0-1 1,0 1-1,0-1 0,0 0 0,1 1 0,-1-1 0,0 0 0,-2 1 0,-109 39 168,111-40-170,-1 1 25,-1 0 0,1 1 0,-1-1 0,1 0 0,-1 1 1,-2 1-1,5-3-19,0 1 1,0-1 0,-1 0 0,1 0 0,0 1 0,0-1-1,0 0 1,-1 1 0,1-1 0,0 0 0,0 1 0,0-1-1,0 0 1,0 1 0,0-1 0,0 1 0,0-1 0,-1 0 0,1 1-1,1 0 1,-1-1 7,0 1 0,0 0 0,1-1 0,-1 1 0,0 0 0,1-1 0,-1 1 0,1-1 0,-1 1 0,1 0 1,-1-1-1,1 1 0,-1-1 0,2 1 0,3 3 7,1-1 1,-1 0 0,1 0 0,0-1-1,0 0 1,0 0 0,0 0 0,1-1-1,-1 1 1,0-2 0,1 1 0,-1-1-1,1 0 1,7 0 0,0-2-40,0 0 1,1 0-1,-1-2 1,0 1-1,15-8 0,-22 8-389,-7-3 1512,-1-3-644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8 14947,'-3'-6'5385,"0"6"-3752,1-2-625,0 2-16,1 0-24,-4 12-568,-10 23-184,-12 51-112,17-30-24,2-5-31,2-6-25,4-8-97,-5-6-247,2-11-968,-1-7-816,1-15 1248</inkml:trace>
  <inkml:trace contextRef="#ctx0" brushRef="#br0" timeOffset="1">1 99 12979,'2'0'4921,"12"11"-3297,2 4-15,8 15 111,2 6-280,-2 4-568,0-3-239,-3-1-265,2-4-104,-3-4-152,-3-4 80,-1-8-800,-5-8-673,-1-8 841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10866,'17'-2'1374,"48"-2"5750,-60 4-6855,0 1-1,0-1 1,0 1 0,1 0-1,-1 1 1,0-1 0,0 1-1,-1 0 1,1 0 0,5 4-1,-8-5-247,0 0-1,0 0 1,0 1 0,0-1-1,0 1 1,-1 0-1,1-1 1,0 1-1,-1 0 1,1 0 0,-1 0-1,0 0 1,0 0-1,0 0 1,0 0-1,0 0 1,0 0 0,-1 1-1,1-1 1,-1 0-1,1 1 1,-1-1-1,0 0 1,0 1 0,0 2-1,-1 0-5,0-1 0,-1 1 0,1-1 0,-1 0 0,0 0 0,0 0 0,-3 4 0,2-3 53,0-1 1,0 1-1,1 0 0,-2 7 1,3-11-45,1-1 0,0 1 1,0 0-1,0 0 0,-1 0 1,1-1-1,0 1 1,0 0-1,0 0 0,1 0 1,-1 0-1,0 0 0,0-1 1,0 1-1,0 0 0,1 0 1,-1 0-1,0-1 0,1 1 1,-1 0-1,1-1 0,-1 1 1,2 1-1,-1-1-5,0 0 0,0-1 1,0 1-1,1 0 0,-1 0 0,0-1 0,1 1 0,-1-1 0,1 1 0,-1-1 0,0 0 0,3 1 1,1-1-11,-1 0 1,0 0 0,1 0-1,-1-1 1,0 1 0,1-1-1,-1 0 1,5-2 0,3-3-93,0 0 0,12-9 1,8-5-1046,-4 6 641</inkml:trace>
  <inkml:trace contextRef="#ctx0" brushRef="#br0" timeOffset="1">339 19 16259,'0'0'5562,"7"2"-4714,3 0-192,13 0 104,2 1-32,11-3-416,-3-3-120,6-2-104,-1 0-32,-7-1-248,-4 2-472,-15 2-1544,-10-1 1528,-10 6-49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6001,'-2'0'377,"0"1"0,0-1 0,1 0 0,-1 1 0,0-1-1,1 1 1,-1-1 0,1 1 0,-1 0 0,1 0 0,-1 0 0,1 0-1,0 0 1,-1 0 0,1 0 0,0 0 0,0 1 0,-2 1 0,-2 4 346,0 0 0,-6 12 1,3-5 637,-1 4-544,2 4-570,0-1-1,1 1 1,1 1-1,1-1 1,-1 31-1,6-46-223,-1-1-1,1 0 0,0 1 0,1-1 1,-1 0-1,1 0 0,0 0 0,1 0 1,0-1-1,0 1 0,0-1 0,0 1 1,1-1-1,0 0 0,0 0 0,0-1 1,6 5-1,-2-2-13,1 0 0,0-1 0,0 0 0,1 0 1,-1-1-1,1 0 0,0-1 0,19 5 0,-18-6-3,0-1-1,1 0 0,-1-1 1,1 0-1,-1-1 1,0 0-1,1-1 0,-1 0 1,1-1-1,-1 0 0,21-7 1,-25 6 16,0 0 0,0 0 0,-1 0 0,1-1 0,-1 0 0,0 0 0,0-1 0,-1 0 0,1 0 0,-1 0 0,0 0 0,-1-1 0,1 0 0,-1 0 0,0 0 0,0 0 0,-1-1 1,0 0-1,4-10 0,-5 8 58,0-1 1,-1 0-1,0 1 1,0-1-1,-1 0 1,0 0-1,-1 0 1,0 1 0,0-1-1,-1 0 1,-1 1-1,1-1 1,-2 1-1,1 0 1,-9-15-1,9 17-22,-1 0-1,0 1 1,-1 0-1,1 0 0,-1 0 1,-1 0-1,1 1 0,-1-1 1,0 1-1,0 1 1,0-1-1,0 1 0,-1 0 1,0 1-1,0-1 1,0 2-1,0-1 0,-1 1 1,1 0-1,-12-2 0,5 3 15,1 0-1,-1 1 0,-19 3 0,25-2-95,1 0 1,0 1-1,0 0 0,1 0 1,-1 1-1,0 0 1,1 0-1,-8 5 0,12-7-127,0 0 0,0 1 0,0-1-1,1 1 1,-1-1 0,0 1 0,1-1-1,0 1 1,-1 0 0,1 0 0,0 0 0,0 0-1,0 0 1,0 0 0,0 0 0,0 3-1,-3 9-864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13099,'8'20'5153,"4"12"-3305,-5 4-271,0 19-193,-1-3-328,1 2-536,1-3-168,0-14-184,1-4-8,3-19-600,0-9-608,3-17 680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205 206 11258,'0'-13'2841,"-1"1"-1,-3-18 1,1 18-2644,0 0 0,-1 0 1,0 0-1,-1 0 0,0 0 0,-1 1 1,-13-21-1,16 29-194,1 0 0,-1 0-1,0 0 1,0 0 0,0 0 0,0 1 0,0-1 0,0 1-1,-1 0 1,1 0 0,-6-2 0,7 3-6,1 1 1,-1-1-1,0 1 0,1 0 1,-1 0-1,1-1 0,-1 1 1,0 0-1,1 0 0,-1 1 1,0-1-1,1 0 0,-1 0 1,0 1-1,1-1 1,-1 1-1,1 0 0,-1-1 1,1 1-1,-1 0 0,1 0 1,-1 0-1,1 0 0,0 0 1,0 0-1,-1 0 0,1 0 1,0 1-1,0-1 1,-1 2-1,-2 4-6,-1 1 0,1-1-1,1 1 1,-5 13 0,-8 37 71,10-37-7,2-3 99,0 0 0,1 0 0,0 1 0,1 29 1,2-41-31,1 1 1,-1-1 0,2 1 0,-1-1 0,1 0-1,0 1 1,0-1 0,1 0 0,0 0 0,0 0 0,1-1-1,-1 1 1,1-1 0,6 7 0,-9-12-112,0 0 1,0-1-1,-1 1 0,1 0 1,0 0-1,0-1 1,0 1-1,0-1 0,0 1 1,0-1-1,0 1 0,0-1 1,0 0-1,1 1 1,-1-1-1,0 0 0,0 0 1,0 0-1,0 0 1,0 0-1,0 0 0,1 0 1,-1 0-1,0 0 1,0 0-1,0-1 0,0 1 1,0-1-1,0 1 1,0-1-1,0 1 0,1-1 1,3-3-10,0 1 1,0-1-1,0 0 0,7-8 1,-4 3-31,-1 0 0,1 0 1,-1-1-1,9-18 0,15-45-164,-28 65 171,-3 7 18,0-1 0,0 1 1,1 0-1,-1-1 0,1 1 0,-1 0 0,1-1 1,0 1-1,-1 0 0,1 0 0,0 0 1,0 0-1,0-1 0,0 1 0,0 0 0,0 1 1,2-3-1,-3 3 2,0 0 0,0 0 0,0 0 0,0 0 0,0 0 0,1 0 0,-1 0 0,0 0 0,0 0 0,0 0 0,1 0 0,-1 0 0,0 0 0,0 0 0,0 0 0,0 0 0,1 0 0,-1 0 0,0 0 0,0 1 0,0-1 0,0 0 0,0 0 0,1 0 0,-1 0 0,0 0 0,0 0 0,0 0 1,0 0-1,0 1 0,0-1 0,0 0 0,1 0 0,-1 0 0,0 0 0,0 1 0,0-1 0,0 0 0,0 0 0,0 0 0,0 0 0,0 1 0,3 9 75,0-1 0,-1 1 1,2 20-1,-1-3 143,1 1 43,-1-4-11,1 0-1,1-1 1,12 34-1,-17-56-320,1 0 1,-1 0-1,0 0 0,1 0 0,-1-1 0,0 1 0,1 0 1,-1 0-1,1 0 0,0-1 0,-1 1 0,1 0 0,0-1 1,-1 1-1,1 0 0,0-1 0,0 1 0,-1-1 0,1 1 1,0-1-1,1 1 0,7-5-493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12011,'33'7'4266,"-17"-5"-684,-1-3-2518,-2 0-321,-3 0-391,3 0-88,0 1 0,0 1-1,14 1 1,-26-2-260,-1 0 0,1 0 0,-1 0 0,1 0 0,0 1 0,-1-1 0,1 0 0,-1 0 0,1 0 0,-1 0 0,1 1 0,-1-1 0,1 0 1,-1 1-1,1-1 0,-1 0 0,1 1 0,-1-1 0,0 1 0,1-1 0,-1 0 0,0 1 0,1-1 0,-1 1 0,0-1 0,1 1 0,-1-1 0,0 1 0,0 0 0,0 0 1,0 0-1,0 0 0,0 1 1,-1-1-1,1 0 1,0 0-1,-1 0 1,1 0-1,-1 0 1,1-1-1,-1 1 0,1 0 1,-1 0-1,-1 1 1,-2 3 13,-1-1 0,0 1 0,-10 6 0,10-7-8,-51 35 117,55-39-123,1 0 0,-1 1 0,1-1-1,-1 1 1,0-1 0,1 1 0,-1-1 0,1 1-1,-1 0 1,1-1 0,0 1 0,-1 0-1,1-1 1,0 1 0,-1 0 0,1-1 0,0 1-1,0 0 1,0 0 0,-1 1 0,1-2-1,1 1 1,-1 0 0,0-1-1,0 1 1,1 0 0,-1-1-1,0 1 1,1-1 0,-1 1 0,1 0-1,-1-1 1,1 1 0,-1-1-1,1 1 1,-1-1 0,1 0-1,-1 1 1,2 0 0,3 1 16,0 1 0,1-1 0,-1 0 0,9 2 1,-8-2-8,39 8 118,-15-5-6,-28-5-99,-1 1-1,1-1 1,-1 1-1,1 0 1,0-1-1,-1 1 1,1 0-1,-1 0 0,0 0 1,1 0-1,-1 0 1,2 2-1,-2-3 16,-1 1 0,0 0 0,1-1-1,-1 1 1,1 0 0,-1-1 0,0 1-1,0 0 1,0-1 0,1 1 0,-1 0 0,0 0-1,0-1 1,0 1 0,0 0 0,0 0-1,0-1 1,0 1 0,0 0 0,-1-1 0,1 1-1,0 0 1,0 0 0,-1-1 0,1 1-1,0 0 1,-1-1 0,1 1 0,0-1-1,-1 1 1,1 0 0,-2 0 0,-2 3 169,-1 0 0,1 0 0,-1-1 0,0 0 0,0 0 0,-7 4 0,-7 3 11,11-5-244,0-1-1,0 0 1,0 0-1,-1-1 1,1 0 0,-1 0-1,-13 2 1,21-5-53,0 0 1,0 0-1,1 0 0,-1 0 0,0 0 0,0 0 1,1 0-1,-1 0 0,0 0 0,0 0 1,1-1-1,-1 1 0,0 0 0,-1-1 0,2 1-1,0 0 0,-1-1 0,1 1-1,0 0 1,0-1 0,-1 1-1,1 0 1,0 0 0,0-1 0,0 1-1,-1 0 1,1-1 0,0 1 0,0-1-1,0 1 1,0 0 0,0-1-1,0 1 1,0 0 0,0-1 0,0-1-173,0 0 0,0 0 0,1 1 1,-1-1-1,1 0 0,-1 1 1,1-1-1,0 1 0,-1-1 0,2-1 1,16-20-1308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24 9722,'-3'-21'4585,"3"18"-1440,2 6-761,-8 4-415,5-7-265,-4 13-560,-10 22-368,-17 54-399,15-33-97,9-3-152,0-7-56,8-10-352,0-8-393,0-15-1255,-3-11-633,3-19 1497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14067,'10'15'5417,"1"9"-3616,9 9-201,1 6-88,2 0-328,8 3-535,-4-6-193,-3 0-184,0-4-88,-8-11-96,-2 0-480,-6-17-1169,-3-1 353,3-22 392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03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12203,'31'-2'7278,"8"4"-6480,-34-2-274,5 1-87,0 0 0,0 0 0,0 0 0,0 2 1,0-1-1,-1 1 0,16 7 0,-25-10-419,1 0-1,0 1 1,0-1 0,0 0-1,-1 1 1,1-1 0,0 1-1,-1-1 1,1 1 0,0-1-1,-1 1 1,1 0 0,-1-1-1,1 1 1,-1 0 0,1-1-1,-1 1 1,1 0 0,-1 0 0,0-1-1,1 1 1,-1 0 0,0 0-1,0 0 1,1 1 0,-1-1-3,-1 0 0,1 1 1,0-1-1,-1 0 0,1 1 1,-1-1-1,1 0 0,-1 0 0,0 1 1,1-1-1,-1 0 0,0 0 1,0 0-1,0 0 0,0 0 1,-1 1-1,-9 7 64,8-7-58,0 1-1,0 0 1,0 0-1,1-1 1,-5 8 0,6-9-20,0 0 1,1 0-1,-1 0 1,1 1 0,0-1-1,-1 0 1,1 0-1,0 0 1,0 1 0,0-1-1,0 0 1,0 0 0,0 1-1,0-1 1,0 0-1,0 0 1,1 1 0,-1-1-1,1 0 1,-1 0 0,1 0-1,-1 1 1,2 1-1,0 0 2,1 1 0,0-1 0,0 0 0,0 0 0,0 0 0,0 0 0,1 0 0,6 4 0,-1-2 11,0 0 1,18 6 0,-10-7 25,-13-4 24,-1 1 0,1 0 1,-1 0-1,1 0 0,6 3 1,-10-4-40,1 1 1,-1-1 0,0 0 0,0 0 0,1 1 0,-1-1-1,0 0 1,1 1 0,-1-1 0,0 0 0,0 1 0,0-1-1,1 1 1,-1-1 0,0 0 0,0 1 0,0-1 0,0 1-1,0-1 1,0 0 0,0 1 0,0-1 0,0 1 0,0-1-1,0 0 1,0 1 0,0-1 0,0 1 0,0-1 0,0 0-1,0 1 1,-1-1 0,1 1 0,0-1 0,0 0 0,-1 1-1,1-1 1,0 0 0,0 1 0,-1-1 0,1 0 0,0 1-1,-1-1 1,-1 2 55,1-1 0,-1 1-1,0-1 1,0 1 0,0-1-1,0 0 1,0 0 0,0 0 0,0 0-1,-4 1 1,-87 17-2467,50-11-1245,6 2 1286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1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1 11891,'0'0'137,"0"0"1,1 0-1,-1 0 1,0 0 0,1 1-1,-1-1 1,0 0-1,0 0 1,0 0 0,1 0-1,-1 1 1,0-1-1,0 0 1,0 0-1,1 1 1,-1-1 0,0 0-1,0 0 1,0 1-1,0-1 1,0 0 0,0 0-1,1 1 1,-1-1-1,0 0 1,0 1 0,0-1-1,0 0 1,0 1-1,0-1 1,0 0 0,0 0-1,0 1 1,-1-1-1,1 0 1,0 1 0,0-1-1,0 0 1,0 0-1,0 1 1,0-1 0,-1 0-1,1 4 2760,-1 2-2739,-1 10 62,0 0 1,-1 0-1,-1 0 0,0-1 0,-9 22 0,-100 259 897,-4 27-519,7-75-270,-9 18-39,1 23-39,84-209-179,27-68-144,0 0 0,0 0 0,-1-1 1,-12 14-1,10-16-210,8-7-44,-1 1-1,0-1 0,1 1 0,0 0 1,0-1-1,-3 6 0,2-1-1984,1-8 973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1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9090,'-1'1'238,"0"-1"0,0 1 1,0-1-1,1 1 0,-1-1 1,0 1-1,1 0 0,-1-1 0,0 1 1,1 0-1,-1-1 0,1 1 0,-1 0 1,1 0-1,-1 0 0,1-1 1,0 1-1,0 0 0,-1 0 0,1 0 1,0 1-1,-2 22 803,2-15-393,-2 47 1204,2 0 1,10 82-1,-8-127-1687,1 0 0,0 1 0,0-1-1,1 0 1,9 18 0,-9-22-89,1 0-1,-1 0 0,1-1 1,1 0-1,-1 1 0,1-2 1,0 1-1,0-1 1,8 5-1,-7-5-37,1-1-1,0 0 1,0 0 0,0-1 0,1 0 0,-1-1-1,1 1 1,-1-2 0,1 1 0,0-1-1,0 0 1,0-1 0,0 0 0,0-1-1,-1 0 1,10-1 0,-5-1-145,-1 0 0,1-1 0,-1-1 0,0 1 0,0-2 0,-1 0 0,1 0 0,-1-1 0,-1 0 0,14-12 0,-3-2-322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1889 18 2417,'9'-4'1385,"1"0"0,9-2 0,-16 5-648,0 0-1,0 0 1,0 1 0,1-1-1,-1 1 1,0 0-1,0 0 1,0 1-1,7 0 1,-10-1-607,0 0 0,0 0 0,1 1 0,-1-1 0,0 0 0,0 0 0,1 0 0,-1 1 0,0-1 0,0 0 1,0 0-1,0 0 0,1 1 0,-1-1 0,0 0 0,0 0 0,0 1 0,0-1 0,0 0 0,0 1 0,0-1 0,0 0 1,0 0-1,1 1 0,-1-1 0,0 0 0,-1 1 0,1-1 0,0 0 0,0 0 0,0 1 0,0-1 0,0 0 0,0 1 0,0-1 1,0 0-1,0 0 0,-1 1 0,1-1 0,0 0 0,0 0 0,0 1 0,0-1 0,-1 0 0,1 0 0,0 0 0,0 0 1,-1 1-1,1-1 0,-9 6 665,-308 212 809,251-174-1507,-275 165 218,32-49-37,-9-21-160,284-126-127,-356 147-202,249-101-1881,109-46 191,25-10 34,13-4 878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10 8922,'-2'-1'386,"1"0"1,-1 0-1,1 0 1,-1 0-1,0 0 1,0 1-1,1-1 1,-1 0-1,0 1 1,0 0-1,0-1 1,0 1-1,0 0 0,1 0 1,-1 0-1,0 0 1,0 0-1,0 0 1,0 1-1,-2 0 1,-4 1 18,0 1 0,1 0 1,-13 8-1,-2 1 141,-31 13-46,-55 35 0,84-44-457,2 0 0,0 1-1,0 1 1,-30 33 0,47-45-38,0 0 0,1 1 1,-1-1-1,1 1 0,0 0 0,-3 10 0,5-13-1,1 0 0,0 0-1,0 0 1,1 0 0,-1 1-1,1-1 1,0 0 0,0 0-1,0 1 1,1-1 0,-1 0-1,3 8 1,0-4 8,0-1 0,1 1 0,0-1 0,0 0 0,0 0 0,1 0 0,0 0 0,0-1 0,1 0 0,0 0 0,11 8 0,2 0 41,0 0-1,42 20 0,1-5 71,82 27 0,-117-48-2,1-1-1,0-1 1,36 2 0,-32-8 1910,-6-5-974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22 10338,'-50'-22'7743,"60"32"-4441,-3-2-2995,92 109 1024,197 182-203,19 19-445,-77-61-231,-198-211-307,49 69-1,-85-108-225,-4-9-421,-9-12-568,-10-13 262,-2-6 173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7234,'-2'-5'6239,"2"5"-6171,0 0 0,0 0 0,0 0 0,0 0 0,0 0 0,0 0 0,0-1 0,0 1 0,0 0 0,-1 0 0,1 0 0,0 0 0,0 0 0,0 0 0,0 0 0,0 0 0,0 0 0,0-1 0,0 1 0,0 0 1,0 0-1,0 0 0,0 0 0,0 0 0,0 0 0,0 0 0,0 0 0,1-1 0,-1 1 0,0 0 0,0 0 0,0 0 0,0 0 0,0 0 0,0 0 0,0 0 0,0 0 0,0 0 0,0 0 0,0 0 0,0 0 0,0-1 0,0 1 0,1 0 0,-1 0 0,0 0 0,0 0 0,0 0 0,0 0 0,1-1 1982,-1 2 1087,1 4-2905,-1 0-106,1 0 1,0 0 0,1 1 0,-1-1-1,1 0 1,0-1 0,1 1-1,-1 0 1,6 7 0,-5-7-60,0-1 0,0 1 1,-1 0-1,1 0 0,-1 1 1,0-1-1,-1 0 0,1 1 1,-1-1-1,0 1 1,0 7-1,5 32 326,-3-28-221,0 24-1,-3-41-167,0 0-1,1 1 1,-1-1 0,0 0-1,0 1 1,0-1 0,0 0-1,0 1 1,0-1-1,0 1 1,0-1 0,0 0-1,0 1 1,-1-1 0,1 0-1,0 1 1,0-1 0,0 0-1,0 1 1,-1-1 0,1 0-1,0 1 1,0-1 0,0 0-1,-1 0 1,1 1-1,0-1 1,0 0 0,-1 0-1,1 1 1,-1-1-6,0-1-1,1 1 1,-1-1-1,1 1 1,-1 0-1,1-1 0,-1 1 1,1-1-1,-1 1 1,1-1-1,0 0 1,-1 1-1,1-1 1,0 1-1,-1-1 1,1 0-1,0 1 1,0-2-1,-4-7-16,0 0-1,1 0 1,0 0-1,1-1 1,0 1 0,-1-16-1,3 15 15,1-1-1,0 1 1,0 0 0,1 0 0,1-1-1,0 1 1,4-9 0,-4 10 11,0 0-1,1 1 1,0 0 0,9-13 0,-12 19-3,1 0 1,-1 1-1,0-1 0,1 0 0,-1 1 1,1-1-1,-1 1 0,1-1 0,0 1 0,0 0 1,0 0-1,0 0 0,-1 0 0,1 0 1,1 0-1,-1 1 0,0-1 0,0 0 1,0 1-1,0 0 0,0-1 0,0 1 1,1 0-1,-1 0 0,0 1 0,0-1 0,3 1 1,-1 0 7,0 1 0,0 0 0,-1 0 0,1 0 1,-1 0-1,1 1 0,-1 0 0,0-1 0,0 1 0,0 0 1,0 1-1,0-1 0,-1 0 0,0 1 0,1-1 0,-1 1 1,1 4-1,3 5 82,-1 0 0,-1 0 0,6 27 0,-7-26 55,0 0-1,-2 0 1,0 0-1,-1 18 1,1-32-143,-1 0 0,0 1-1,0-1 1,0 0 0,-1 0 0,1 1 0,0-1 0,0 0 0,0 0 0,0 1 0,0-1 0,0 0 0,0 0 0,0 1 0,0-1 0,-1 0 0,1 0 0,0 1-1,0-1 1,0 0 0,-1 0 0,1 0 0,0 1 0,0-1 0,0 0 0,-1 0 0,1 0 0,0 0-5,-1 0 0,1 0-1,0 0 1,0-1 0,0 1 0,-1 0 0,1 0-1,0 0 1,0-1 0,0 1 0,0 0 0,-1 0-1,1 0 1,0-1 0,0 1 0,0 0 0,0 0-1,0-1 1,0 1 0,0 0 0,0-1 0,0 1 0,0 0-1,0 0 1,0-1 0,0 1 0,0 0 0,0 0-1,0-1 1,0 1 0,0 0 0,0-1 0,2-10-19,1 0 0,0 1 1,0-1-1,1 1 0,0 0 1,1 0-1,6-11 0,-9 18 20,0 0 0,0 1 0,0-1 0,0 0-1,1 1 1,-1-1 0,1 1 0,0 0 0,0-1-1,0 1 1,0 1 0,0-1 0,0 0 0,0 1 0,0 0-1,1 0 1,3-1 0,1 0 11,0 1 0,0 1 0,0-1 0,0 1 0,0 1 0,8 0 0,-11 1 2,1-1 0,-1 0-1,1 1 1,-1 0 0,1 0 0,-1 1-1,0 0 1,0-1 0,0 2 0,-1-1 0,1 0-1,-1 1 1,0 0 0,5 5 0,1 4 85,0 0 1,-1 0 0,14 26-1,-19-32-61,0 0 0,-1 1 0,0-1 0,0 1 0,-1-1-1,0 1 1,-1 0 0,1 0 0,-1 0 0,-1 15 0,-1-15-724,0-8-726,-1-3-277,0-4 444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11458,'70'-29'4221,"-68"28"-3796,1 0 1,0 0-1,0 0 0,0 0 0,6 0 0,-8 1-345,-1 0 0,1 0 0,0 0 0,0 1 0,-1-1 0,1 0 0,0 0 0,-1 0-1,1 1 1,0-1 0,-1 0 0,2 2 0,4 0 507,8 5 593,0-1 1,0 2-1,22 15 0,-35-22-1142,1 0-1,-1 1 1,0-1-1,0 0 1,1 1-1,-1 0 1,0-1-1,0 1 1,-1 0-1,1-1 1,0 1-1,0 0 1,-1 0-1,1 0 1,-1-1-1,0 1 0,0 0 1,1 0-1,-1 0 1,0 0-1,0 0 1,-1 0-1,1 0 1,0 0-1,-2 3 1,1 0-16,-1 1 0,0 0 1,-1-1-1,1 1 0,-1-1 1,-6 9-1,0-3 14,-1 0 1,-1-1-1,1 0 0,-15 10 0,23-19-31,1-1-5,1 1 1,-1-1 0,0 1 0,1-1 0,-1 1 0,1 0-1,-1-1 1,0 1 0,1 0 0,-1-1 0,1 1 0,0 0 0,-1 0-1,1 0 1,0-1 0,-1 1 0,1 0 0,0 0 0,0 0-1,0 0 1,-1-1 0,1 1 0,0 0 0,0 0 0,1 1-1,-1-1 1,1 1-1,-1-1 1,1 1-1,0-1 1,0 1-1,0-1 1,0 0-1,0 1 0,0-1 1,0 0-1,0 0 1,2 2-1,3 1 3,0 0-1,0 0 0,0-1 0,0 0 1,8 3-1,29 6 25,-33-10-2,-1 0 1,1 1 0,-1 0 0,0 0-1,0 1 1,12 8 0,-20-12 4,0 1 1,0-1 0,0 1 0,0 0-1,0-1 1,0 1 0,0 0 0,0 0-1,-1 0 1,1 0 0,0 0 0,0 0-1,-1 0 1,1 0 0,-1 0 0,1 0-1,-1 0 1,0 0 0,1 0 0,-1 1-1,0-1 1,0 0 0,0 0 0,1 0-1,-1 0 1,0 1 0,-1-1 0,1 0-1,0 0 1,0 0 0,0 0 0,-1 1-1,0 1 1,-1 0 32,-1 1 1,0-1-1,1 1 0,-1-1 0,0 0 0,-1 0 0,1 0 1,0 0-1,-1-1 0,0 1 0,0-1 0,1 0 1,-1 0-1,0-1 0,-6 3 0,5-3-76,0 1 1,0-1-1,0 0 0,0 0 0,0-1 1,0 1-1,0-1 0,0 0 1,0 0-1,-1-1 0,1 0 0,-9-2 1,12 2-126,0 0 0,0 0 0,1 0 1,-1 0-1,0 0 0,1 0 1,-1 0-1,1 0 0,0-1 0,-3-1 1,4 2 135,-1 1 0,1-1 0,0 0 0,-1 1 0,1-1 0,0 0 0,-1 1 0,1-1 0,0 0 0,0 0 0,-1 0 0,1 1 0,0-1 0,0 0 0,0 0 0,0 0 0,0 1 0,0-1 0,0 0 0,1 0 0,-1 0 0,0 1 0,0-1 0,1-1 0,10-14 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12755,'6'2'5185,"6"0"-2913,-2-2-1007,6-4 135,10 4-216,6 0-232,1-6-424,-1 1-127,3-4-169,-6 1-80,1 3-104,-9 2-464,-15 0-1489,-7 2-2736,1 0 2905</inkml:trace>
  <inkml:trace contextRef="#ctx0" brushRef="#br0" timeOffset="1">89 177 10586,'4'7'4233,"-4"-4"-2032,9-3-569,3-2 184,-4-3-7,14 1-425,1 0-240,8-4-344,2 0-151,-4 2-321,-1-1-104,-11 7 32,-5-3-504,-6-2-592,-4 4 608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90 7130,'4'-4'10941,"0"-5"-7722,-1-10-2512,-3 17-650,0 1 0,-1-1 0,1 1 0,-1-1 0,1 1 0,-1-1 0,1 1 0,-1 0 0,0-1 0,0 1 0,-1-2 0,1 2-51,-2-3 86,0-1 0,-1 1 1,0 0-1,-5-4 0,8 7-55,-1-1-1,0 1 0,0 0 1,0-1-1,0 1 0,0 0 1,-1 1-1,1-1 1,0 0-1,0 1 0,-1-1 1,1 1-1,0-1 0,-1 1 1,1 0-1,-3 0 0,0 1 19,0 0 0,0 0 0,0 0 0,1 1 0,-1-1-1,0 1 1,1 0 0,0 1 0,-1-1 0,1 1 0,0 0 0,-5 4-1,3-2-11,1 1 0,0-1 0,1 1 0,-1 0 0,1 0 0,0 1 0,-5 12 0,5-10-11,1-1 0,0 1 0,1-1-1,0 1 1,0 0 0,1 0 0,0 0 0,1 0 0,0 0 0,0 0 0,1 0 0,0 0 0,1 0-1,2 11 1,-1-13-6,0-1 0,0 1 0,1-1 0,0 0 0,0 0 1,0 0-1,1 0 0,0-1 0,0 0 0,0 0 0,0 0 0,1-1 0,0 0 0,0 0 0,0 0 0,1 0 0,9 3 0,-7-4-3,1 1 0,1-1 0,-1-1 1,0 0-1,1 0 0,-1-1 0,1-1 0,0 0 1,-1 0-1,1-1 0,14-2 0,-21 2-181,1 0 0,-1 0 0,0-1 0,0 1 0,0-1 0,0 0 0,0 0 0,0-1 0,4-2 0,4-10-409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14643,'7'15'5593,"-3"6"-3824,-3-1-281,1-11-80,-1 2-319,2 33-561,-3 0-200,2 1-192,1-21-40,0-8-432,-2-7-424,3-13-1121,0-8 1113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 11763,'13'-11'5121,"-21"26"-2305,-4 7-1103,-11 17-513,-6 10-88,0 10-336,-2-2-208,6 1-336,6-7-80,7-20-88,6-8-80,2-12-928,0-7-648,-3-13 1144,3-14-248</inkml:trace>
  <inkml:trace contextRef="#ctx0" brushRef="#br0" timeOffset="1">0 85 9554,'3'-4'4817,"10"18"-984,7 4-1433,6 19-735,0 9-137,2 2-496,-1 2-232,-2-7-423,0-9-97,-3-3-136,-1-9 48,-4-4-736,-3-4-689,-8-6 809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13643,'4'13'5721,"7"2"-2880,0 5-1465,-2 4 40,-9 5-351,3 2-305,-5-3-464,4-2-112,-2-7-408,0-7-416,6-7-2217,6-1 1905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13195,'13'8'5281,"-5"-3"-3185,10 0-783,11 2-489,3 1 80,9-5-152,-6-3-256,11-7-296,-3 0-64,-7-1-168,0 2-472,-20 0-1600,-7 1-2313,-6 0 2729</inkml:trace>
  <inkml:trace contextRef="#ctx0" brushRef="#br0" timeOffset="1">194 1 11755,'3'10'5257,"5"13"-2137,-4 14-1479,-1 7-1,5 14-408,-4 2-320,-4-1-487,1-5-161,2-11-104,5-6-232,7-17-1097,7-9-423,10-18 816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186 146 10394,'-7'-35'7082,"6"28"-6635,0 0 0,0 1 0,-1-1 0,0 0 0,0 1 0,-4-7-1,3 8-187,0 0-1,0 0 0,0 1 0,-1-1 0,0 1 1,0 0-1,-5-4 0,6 6-182,1 0-1,-1 0 1,1 0-1,-1 1 1,0 0 0,0-1-1,1 1 1,-1 0-1,0 0 1,0 0-1,0 1 1,0-1 0,0 1-1,-6 0 1,8 0-57,-1 0 1,1 0 0,-1 0-1,1 1 1,0-1-1,-1 1 1,1-1 0,0 1-1,-1 0 1,1-1 0,0 1-1,0 0 1,0 0-1,-1 0 1,0 1 0,-13 19 150,12-17-135,-3 7 16,1 0 0,0 0 1,0 1-1,1 0 0,0-1 1,-4 24-1,5-12 30,1 0 1,1 43 0,2-55-49,0-1 0,1 0 0,0 0 0,0 1 0,1-1 0,0-1 0,6 13 0,-6-16-17,1 0 0,-1 0 0,1 0 0,0-1-1,0 1 1,1-1 0,0 0 0,0 0 0,0-1 0,0 0 0,12 8-1,-9-8-195,0-1 0,0 1 0,0-1-1,0-1 1,1 1 0,-1-1 0,1-1-1,0 0 1,0 0 0,-1-1 0,1 0 0,10-1-1,19-8-620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6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11747,'1'2'386,"0"0"0,0 1 0,0-2 0,0 1 0,1 0 0,-1 0 0,0 0 0,1-1 0,-1 1 0,1 0 0,0-1 0,-1 1 0,1-1 0,0 0 0,0 0 0,0 0 0,0 0 0,0 0 0,0 0 0,0 0 0,4 0 0,16 5 651,38 8 829,-57-14-1797,2 1 24,0-1 0,-1 1 0,1 1 0,-1-1 0,6 2 0,-9-2-83,0-1 1,0 1 0,0-1 0,-1 1-1,1 0 1,0-1 0,0 1 0,0 0-1,-1 0 1,1 0 0,0-1-1,-1 1 1,1 0 0,0 0 0,-1 0-1,1 0 1,-1 0 0,0 0 0,1 0-1,-1 0 1,0 0 0,0 0-1,1 0 1,-1 0 0,0 1 0,0-1-1,-1 2 1,0 5 13,-1 0 0,-1 0-1,0-1 1,0 1 0,0-1 0,-1 1 0,-5 7-1,-2 4-7,-16 36 854,26-55-862,1 0 0,0 0-1,0 0 1,0 0-1,0 0 1,0 0-1,0 0 1,0 0 0,0 0-1,0 1 1,0-1-1,0 0 1,0 0 0,0 0-1,0 0 1,0 0-1,0 0 1,0 0 0,0 0-1,0 0 1,0 0-1,0 0 1,0 0-1,0 1 1,0-1 0,0 0-1,0 0 1,0 0-1,0 0 1,0 0 0,0 0-1,0 0 1,0 0-1,0 0 1,0 0-1,0 0 1,0 0 0,0 0-1,0 1 1,0-1-1,0 0 1,0 0 0,0 0-1,0 0 1,0 0-1,1 0 1,-1 0-1,0 0 1,0 0 0,0 0-1,0 0 1,0 0-1,0 0 1,0 0 0,0 0-1,0 0 1,7-1 165,0-1 31,30-4-162,43-10-223,-61 11-267,23-3 1344,-2 5-522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6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8730,'105'94'3997,"-100"-88"-3501,1-1 1,-1 1 0,7 9-1,-11-13-396,0-1 0,0 1 0,-1-1 0,1 1 0,-1 0-1,1-1 1,-1 1 0,1 0 0,-1-1 0,0 3-1,1 3 185,14 76 2576,-8-45-2148,-6-30-618,-1-6-85,-1-1 0,1 0 1,0 0-1,1 1 0,-1-1 0,0 0 1,0 0-1,1 0 0,-1 1 1,0-1-1,1 0 0,0 2 1,1-23-33,0 7 12,0 1-1,1-1 1,0 1 0,1 0-1,8-18 1,-7 21 10,-1 1 0,1 0-1,0-1 1,1 2 0,0-1 0,0 1 0,14-13 0,-18 18 4,0 0 0,0 1 1,0-1-1,1 1 0,-1 0 1,1 0-1,-1 0 1,0 0-1,1 0 0,0 0 1,-1 1-1,1-1 0,3 1 1,-5 0 5,1 0 1,0 0-1,-1 0 1,1 1-1,0-1 1,-1 0-1,1 1 1,0 0-1,-1-1 1,1 1-1,-1 0 1,1 0-1,-1 0 1,0 0-1,1 0 1,-1 0-1,0 0 1,0 0-1,0 0 1,0 1-1,0-1 0,2 2 1,2 6 70,-1 1 0,1-1 0,-2 1 1,1 0-1,-1 0 0,-1 0 0,3 17 0,-2 4 291,-1 38 0,-2-60-246,-1-21-103,1-6-58,5-30 0,-4 40 23,1 0 1,0 0-1,0 0 1,1 1-1,0-1 0,5-9 1,-8 16 11,1 0 1,0 0 0,-1 0 0,1 0 0,0 0 0,-1 0 0,1 0-1,0 0 1,0 0 0,0 1 0,0-1 0,0 0 0,0 0 0,0 1 0,0-1-1,0 1 1,0-1 0,1 1 0,0-1 0,-1 1 3,0 0 0,0 0 1,0 0-1,0 1 0,1-1 1,-1 0-1,0 0 0,0 1 0,0-1 1,0 1-1,0-1 0,0 1 1,0-1-1,-1 1 0,1-1 0,0 1 1,1 1-1,2 3 33,1 0-1,-1 0 1,0 0 0,-1 1 0,6 9-1,-2 1 130,11 32-1,-3-4-14,-15-44-202,1 1-1,-1 0 1,0 0-1,1 0 1,-1-1-1,0 1 1,1 0-1,-1-1 1,1 1-1,-1 0 1,1-1-1,0 1 1,-1 0-1,1-1 1,0 1-1,-1-1 1,2 1-1,-1-1-3,-1 0 1,1 0-1,-1 0 0,1 0 0,-1 0 0,1 0 1,-1-1-1,0 1 0,1 0 0,-1 0 0,1-1 1,-1 1-1,0 0 0,1-1 0,-1 1 1,0 0-1,0-1 0,1 1 0,-1 0 0,0-1 1,0 1-1,1-1 0,-1 1 0,0-1 0,0 1 1,0 0-1,0-1 0,1 1 0,-1-1 1,0 1-1,0-1 0,0 0 0,2-11-991,0-4-506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10746,'1'0'336,"0"1"-1,0-1 0,0 0 0,0 1 1,0-1-1,0 1 0,0-1 1,0 1-1,0 0 0,-1-1 0,1 1 1,0 0-1,0 0 0,-1-1 0,1 1 1,-1 0-1,2 2 0,8 20 1503,-3-6-518,5 3-655,0 0 0,2-1 0,0-1 0,26 28 0,-29-36-615,0 0 0,1-1 0,0 0 0,0 0 0,1-2 0,0 1 0,0-2 0,16 6 0,-21-9 5,0-1-1,0 0 0,1 0 0,-1-1 0,0 0 0,12-1 0,-10 0 6,1 0-1,0-1 1,-1 0-1,17-5 1,-20 5-17,-1-1 1,0 0-1,0-1 1,1 0 0,-2 0-1,1 0 1,0 0-1,-1-1 1,8-6 0,-6 2 22,0 0 0,-1 1 1,0-2-1,0 1 0,5-12 1,18-46 123,11-57-178,-39 120-117,0 1-1,0 0 1,-1 0 0,1 0 0,0 0 0,1 0 0,-1 0-1,0 0 1,0 0 0,1 0 0,-1 0 0,1 1-1,0-1 1,2-2 0,-4 4 74,0 0 0,0 0 1,0 0-1,1 0 0,-1 0 0,0 0 0,0 0 0,0 0 1,0 0-1,0 0 0,0 0 0,0 0 0,0-1 0,0 1 1,0 0-1,0 0 0,0 0 0,0 0 0,0 0 0,1 0 1,-1 0-1,0 0 0,0 0 0,0 0 0,0 0 0,0 0 0,0 0 1,0 0-1,0 0 0,0 0 0,0 0 0,1 0 0,-1 0 1,0 0-1,0 0 0,0 0 0,0 0 0,0 0 0,0 0 1,0 0-1,0 0 0,0 0 0,0 0 0,0 1 0,1-1 1,-1 0-1,0 0 0,0 0 0,0 0 0,0 0 0,0 0 1,0 0-1,0 0 0,0 0 0,0 0 0,0 0 0,-1 8-1080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 12955,'18'-8'5385,"-19"24"-2464,-9 6-1377,-5 19-616,-5 9 96,-7 4-408,-1 5-223,7-3-249,-1-6-64,10-7 24,4-11-200,4-19-945,3-5-719,-4-21 984</inkml:trace>
  <inkml:trace contextRef="#ctx0" brushRef="#br0" timeOffset="1">1 74 12115,'6'9'5313,"6"8"-2353,10 10-1287,0 4 79,6 7-376,3 5-327,2-6-577,0 2-168,1-3-160,-3-6-40,-8-2-264,-6-12-400,-9-8-1073,-2-7-1511,-8-6 1967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14355,'7'2'1923,"0"-1"0,0 0 1,7-1-1,-9 0-1669,-1 1 1,1-1 0,0 1-1,0-1 1,-1 1 0,1 1 0,-1-1-1,1 1 1,4 2 0,-8-4-237,0 1 1,0 0 0,0-1-1,-1 1 1,1 0 0,0 0-1,0 0 1,0 0 0,-1 0 0,1 0-1,0 0 1,-1 0 0,1 0-1,-1 0 1,1 0 0,-1 2-1,1 0-2,-1 0 0,1-1 0,-1 1 0,0 0 0,0-1 0,0 1 0,-1 3 0,-1 2 7,0 0 0,-1 0 0,1 0 0,-5 7 0,2-6 8,0-1 0,-9 13 0,13-20-27,0 1 0,1-1-1,-1 1 1,0-1 0,1 1 0,-1-1 0,1 1-1,-1-1 1,1 1 0,-1 1 0,1-2 2,0-1-1,0 1 1,0-1 0,0 0-1,0 1 1,0-1 0,0 1 0,0-1-1,0 0 1,0 1 0,0-1-1,0 0 1,1 1 0,-1-1 0,0 1-1,0-1 1,0 0 0,0 1-1,1-1 1,-1 0 0,0 1 0,0-1-1,1 0 1,-1 1 0,0-1-1,0 0 1,1 0 0,-1 0 0,0 1-1,1-1 1,-1 0 0,1 0-1,-1 0 1,0 1 0,1-1 0,-1 0-1,0 0 1,1 0 0,-1 0-1,1 0 1,6-3 177,6 0-277,0-1 1,21-8 0,-19 6 190,20-7 1030,-5-2-596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123 210 8898,'-105'-29'5217,"96"27"312,1 2-3248,9-2-1161,11 6-24,4 3-344,12 1-184,11 0-239,-1-3-113,5-2-152,-7-3 72,-7-3-849,-5 2-679,-11-2 888</inkml:trace>
  <inkml:trace contextRef="#ctx0" brushRef="#br0" timeOffset="1">158 0 11194,'2'18'5185,"5"13"-1704,0 15-1960,-3 6-65,-4 6-328,1 1-272,4-5-480,5-6-152,2-16-288,2-7-456,4-18-3785,4-15 3057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224 129 11875,'2'-12'1148,"-1"9"-856,0 1 0,0-1 1,-1 0-1,1 0 0,-1 0 1,0 0-1,0 0 0,0 0 1,0 0-1,-1 0 1,1 1-1,-1-1 0,0 0 1,0 0-1,0 0 0,0 1 1,0-1-1,-2-3 0,-1 1-22,1 0 0,-1 1-1,0-1 1,0 1 0,0 0 0,0 0-1,-1 0 1,0 1 0,0 0-1,0 0 1,0 0 0,0 0 0,-6-1-1,7 3-191,1 0 0,-1 0 0,0 0 0,1 0-1,-1 1 1,0 0 0,0 0 0,0 0 0,1 0-1,-1 1 1,0-1 0,0 1 0,1 0 0,-1 0-1,1 1 1,-1-1 0,1 0 0,-1 1 0,1 0 0,0 0-1,-6 4 1,4 0-27,-1-1-1,1 1 1,0 0 0,0 0-1,1 0 1,-1 0 0,1 1-1,1 0 1,0 0 0,-1 0-1,2 0 1,-4 15 0,3-8-10,0 1 0,1 0 0,1-1-1,1 1 1,2 27 0,-2-34-32,1 0 1,1 0-1,0 0 0,0-1 0,0 1 0,1-1 0,0 1 0,0-1 0,1 0 0,0 0 0,1 0 0,-1-1 1,1 0-1,0 0 0,1 0 0,-1 0 0,1-1 0,0 0 0,1 0 0,-1-1 0,11 6 0,-5-5-138,0 0-1,-1-1 1,2-1 0,-1 0-1,0-1 1,0 0-1,1-1 1,-1 0-1,1-1 1,0-1-1,-1 0 1,0 0-1,15-4 1,11-10-466,-36 14 566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13467,'12'9'3285,"-2"-1"-1023,18 12-1,-21-16-1671,0 0 0,11 10 0,-16-12-509,0 0 1,0 0 0,0 0-1,0 1 1,0-1-1,-1 0 1,1 1 0,-1-1-1,0 1 1,1-1-1,0 6 1,-2-7-76,0 0 1,0-1-1,0 1 0,0 0 1,0 0-1,0-1 0,0 1 1,0 0-1,0 0 0,-1-1 1,1 1-1,0 0 0,0-1 1,-1 1-1,1 0 1,-1-1-1,1 1 0,-1-1 1,1 1-1,-1 0 0,1-1 1,-2 1-1,-14 11 56,11-9-49,-30 24 51,30-24-56,-13 9 11,17-12-18,1 1 0,-1-1 0,1 1 0,-1-1 0,1 1 0,-1 0 0,1-1 0,0 1 0,-1-1 0,1 1 0,0 0 0,-1-1 0,1 1 0,0 0 0,0-1 0,0 1 0,-1 0 0,1 0 0,0-1 0,0 1 0,0 0 0,0-1 0,0 1 0,0 0 0,1 0 0,-1-1 0,0 2 0,1 0 0,0 0 0,0 0 0,1-1 1,-1 1-1,0 0 0,1-1 0,-1 1 0,1-1 0,0 1 1,-1-1-1,1 0 0,0 0 0,0 0 0,3 2 1,5 1 5,17 5 0,-13-4 1,4 0-8,27 11 171,-40-14-84,-1 0 0,0 0-1,-1 1 1,1-1 0,0 1 0,-1 0 0,1 0 0,3 4 0,-6-7-40,-1 1 0,1 1 0,0-1 0,-1 0 0,1 0-1,0 0 1,-1 0 0,1 0 0,-1 1 0,0-1 0,1 0-1,-1 0 1,0 1 0,0-1 0,0 0 0,0 0-1,0 1 1,0-1 0,0 0 0,0 1 0,0-1 0,-1 0-1,1 0 1,0 1 0,-1-1 0,-1 2 0,0 2 69,-1-1 1,0 0-1,-1 1 1,1-1-1,-5 3 1,4-3-49,-4 4-160,-1 0 1,0 0-1,-1-1 1,0-1-1,0 0 1,0 0-1,-1-1 1,1 0-1,-2 0 1,1-2-1,-17 5 1,15-9 671,7-2-437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13939,'3'8'5201,"-7"13"-3745,-5 11-239,-10 21 39,-2 5-232,0 9-512,2 0-160,3-11-216,8-4-64,4-18-48,3-11-264,1-14-856,0-7-520,-3-13 464,0-5 375</inkml:trace>
  <inkml:trace contextRef="#ctx0" brushRef="#br0" timeOffset="1">0 82 15003,'9'17'5537,"11"18"-4080,3 5-169,8 5 128,-1 2-207,8-3-497,0-4-208,-3-9-280,-2 0-80,-2-10-8,-8-2-536,-12-11-1129,0 0-1239,-22-12 1536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7:2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13595,'5'2'1437,"6"1"335,0 1-1,-1 0 1,18 11-1,-26-14-1697,0 0 0,-1 0-1,1 0 1,0 0 0,0 1-1,-1-1 1,1 1 0,-1-1-1,1 1 1,-1-1-1,0 1 1,0 0 0,0 0-1,0 0 1,0 0 0,0 0-1,0 0 1,-1 0-1,1 0 1,0 0 0,-1 0-1,0 0 1,0 0 0,0 0-1,0 1 1,0 3-1,-1-3-49,0 0-1,0 0 0,-1 0 1,1 0-1,-1 0 0,0 0 0,0 0 1,0-1-1,0 1 0,0-1 1,-4 4-1,4-4-13,-1 0 1,1 1-1,0 0 1,-1-1-1,1 1 1,1 0-1,-1 0 1,0 0-1,1 0 1,-1 0 0,1 0-1,-1 4 1,2-5-8,-1 1 0,1-1 0,0 0 1,0 0-1,0 0 0,0 0 0,0 0 1,1 0-1,-1 1 0,1-1 0,-1 0 0,1 0 1,0 0-1,0 0 0,0 0 0,0-1 1,0 1-1,0 0 0,0 0 0,1-1 1,2 4-1,-1-3 7,0 1 0,0-1 0,1 0 1,-1 0-1,0-1 0,1 1 0,0-1 0,-1 0 0,1 0 1,0 0-1,6 1 0,23 1 187,-14-1 108,-1 0 1,1 1-1,31 10 1,-46-12-217,1 1-1,-1 0 1,1 0-1,-1 0 1,0 1-1,0-1 1,0 1-1,0 0 1,-1 0-1,1 1 1,-1-1 0,0 1-1,0-1 1,0 1-1,0 0 1,-1 0-1,1 1 1,-1-1-1,3 8 1,-4-9-52,-1-1 1,1 1 0,0 0-1,-1 0 1,0-1-1,1 1 1,-1 0-1,0 0 1,0 0-1,-1-1 1,1 1-1,-1 0 1,1 0-1,-1 0 1,0-1-1,0 1 1,0-1-1,0 1 1,-1-1-1,1 1 1,0-1-1,-1 1 1,0-1-1,0 0 1,0 0-1,0 0 1,0 0-1,0 0 1,0-1-1,-4 3 1,-1 0-118,-1 0 0,0 0 0,0 0 0,-1-1 1,1 0-1,-1-1 0,0 0 0,-11 1 0,-62 2-711,55-4 582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7578,'-1'0'502,"1"0"1,0 0-1,-1 0 0,1 0 1,0 0-1,-1 0 1,1 0-1,0 0 1,-1 1-1,1-1 1,0 0-1,-1 0 1,1 0-1,0 0 1,0 1-1,-1-1 1,1 0-1,0 0 1,-1 1-1,1-1 0,0 0 1,0 1-1,-3 8 1925,7 20-2329,10 32 934,8 36 315,-16-59-992,0 58-1,-7-90-320,-2-8-29,-3-11-28,3 4 8,0 0 0,1 0 1,1 0-1,0 0 0,0-1 1,0 1-1,2-15 1,0 12 8,1-1 1,0 1 0,1 0 0,0 0 0,6-14 0,-6 20 8,0 0 0,0 0 0,1 0 0,0 0 0,0 1 0,0 0 0,1 0 0,0 0 0,0 0 0,0 1 0,0 0 0,1 0 0,0 0 0,-1 0 0,1 1 0,9-3 0,-9 3 9,0 2 0,0-1-1,0 0 1,-1 1 0,1 0-1,1 1 1,-1-1 0,0 1-1,0 0 1,0 1 0,0-1-1,0 1 1,0 1 0,0-1-1,0 1 1,-1 0 0,1 0-1,8 5 1,-10-5 7,0 1-1,0 0 1,-1 0 0,0 0 0,1 0 0,-1 1-1,0-1 1,-1 1 0,1 0 0,-1 0-1,1 0 1,-1 0 0,3 8 0,0 4 86,-1 1 0,4 23 0,-3-14 6,-3-20-88,2 11 33,-4-17-55,0 0 0,0 1 0,0-1 0,0 1 0,0-1 0,0 0 0,0 1 1,0-1-1,0 1 0,0-1 0,0 1 0,0-1 0,0 0 0,0 1 0,0-1 0,-1 1 0,1-1 0,0 0 0,0 1 0,0-1 0,-1 1 0,1-1 0,0 0 0,0 1 0,-1-1 0,1 0 0,-1 1 0,1-1-3,0-1-1,0 1 1,-1 0-1,1 0 1,0 0-1,0-1 1,0 1-1,0 0 1,-1 0-1,1 0 1,0-1-1,0 1 1,0 0-1,0-1 1,0 1-1,0 0 1,0 0-1,0-1 1,0 1-1,-1 0 1,1 0-1,0-1 1,0 1-1,1 0 1,-1-1-1,0 1 1,0 0-1,0 0 1,0-1-1,0 1 1,1-16-49,0 13 37,0-20-34,0 10 29,0 1 0,0 0 1,1 0-1,5-18 0,-6 27 20,0 0 0,0 1 0,0-1 0,1 0 0,-1 1 0,1-1 0,0 1 0,-1-1 0,1 1 0,0 0 0,1-1 0,-1 1-1,0 0 1,0 1 0,1-1 0,-1 0 0,1 1 0,0-1 0,-1 1 0,1 0 0,0 0 0,0 0 0,5-1 0,-7 2 5,1 0 0,0 0 0,0 0 0,0 0 0,0 0 0,-1 0-1,1 1 1,0-1 0,0 0 0,-1 1 0,1 0 0,0-1 0,-1 1 0,1 0 0,-1 0 0,1 0-1,-1 0 1,1 0 0,-1 0 0,1 0 0,-1 1 0,0-1 0,0 0 0,0 1 0,2 2 0,2 4 33,-1 0 0,0 0 1,5 15-1,-8-20-32,13 40 293,8 46 1,-12-43-88,-10-45-231,1 1 25,0 1 0,0 0 0,0 0 0,0 0 0,2 4 0,-2-6-122,-1-1 0,0 1 0,1-1 0,-1 1 0,0-1 0,1 1-1,-1-1 1,1 0 0,-1 1 0,1-1 0,-1 0 0,1 1 0,-1-1 0,1 0 0,-1 0-1,1 0 1,-1 1 0,1-1 0,0 0 0,-1 0 0,1 0 0,-1 0 0,1 0 0,0 0 0,-1 0-1,1 0 1,-1 0 0,1 0 0,-1 0 0,1-1 0,-1 1 0,1 0 0,0 0 0,-1-1-1,1 1 1,-1 0 0,1-1 0,12-8-1263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11186,'16'17'5218,"-1"7"-1114,-2 3-2655,2 3 31,-7 8-80,0-3-311,-4-4-505,-4-3-120,0-13-256,-4-2-8,1-9-728,-4-3-376,2-5-1065,4 3-1064,-1 0 2009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 13243,'-37'-7'5049,"37"7"-3417,8 2-199,8 2-273,4-4-136,12 4-512,0-3-160,4-2-192,-2-1-48,-3 1 32,5 1-328,-17 0-1576,-5 7-1025,-22 1 1521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142 103 11795,'0'-2'261,"-1"0"0,1 0 0,-1 0 0,1 0 0,-1 1 0,0-1 0,0 0 0,0 1 1,0-1-1,0 0 0,0 1 0,-1-1 0,1 1 0,0 0 0,-1-1 0,1 1 1,-1 0-1,1 0 0,-1 0 0,0 0 0,-3-1 0,3 1-210,0 0 1,0 0-1,0 1 0,-1-1 0,1 1 1,0-1-1,-1 1 0,1 0 1,0 0-1,0 0 0,-1 0 0,1 0 1,0 0-1,-1 1 0,1-1 0,0 1 1,0 0-1,-3 1 0,0 1 36,1 0-1,0 0 1,-1 1-1,1-1 1,0 1-1,1 0 1,-1 1-1,1-1 1,0 1-1,0-1 1,0 1 0,0 0-1,1 0 1,0 0-1,0 0 1,-1 6-1,0 2 116,0-1-1,1 1 1,0-1 0,1 1-1,1 23 1,1-26-77,0 1 0,0-1 0,1 0 0,1 0 0,0 0 0,0-1 0,0 1 0,2-1 0,-1 0 0,12 17 0,-12-20-99,0-1 0,0 0 0,1-1 0,0 1 0,0-1 0,0 0 1,0 0-1,0-1 0,1 1 0,0-1 0,0 0 0,0-1 0,0 1 0,0-1 0,0-1 1,1 1-1,-1-1 0,10 1 0,-7-2-10,1 0 0,-1-1-1,1 1 1,-1-2 0,1 0 0,-1 0 0,0-1 0,0 0 0,0 0-1,0-1 1,0 0 0,-1 0 0,0-1 0,0-1 0,0 1-1,-1-1 1,10-9 0,-9 7 30,0-1 1,-1 0-1,1 0 0,-2-1 0,1 0 0,-1 0 1,-1-1-1,0 0 0,0 1 0,-1-2 0,-1 1 1,1 0-1,1-19 0,-4 22-2,-1 1 0,0 0 1,-1-1-1,0 1 0,0 0 0,0 0 0,-1 0 0,0 0 0,0 0 1,-1 0-1,0 0 0,0 1 0,-1-1 0,0 1 0,0 0 1,0 0-1,-7-7 0,4 6-21,0-1-1,-1 1 1,0 1 0,0-1-1,-1 1 1,1 1 0,-1 0-1,-1 0 1,1 1 0,-1 0-1,-15-4 1,16 6-314,1 1 1,-1 0-1,0 0 1,0 1-1,0 0 0,0 1 1,0 0-1,1 0 1,-1 1-1,-10 4 0,-13 6-820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7546,'-1'4'4257,"2"3"207,7-2-2679,3 1 7,6-4-223,2-2-281,7 0-424,1 0-120,1 0-280,1 2-128,-6-1-96,-6 0-360,-5 1 1985,-6 4-1417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234 171 10130,'1'0'361,"0"0"-1,0 0 1,0 0 0,0 0-1,-1 0 1,1 0 0,0-1-1,0 1 1,-1 0-1,1 0 1,0-1 0,0 1-1,-1 0 1,1-1 0,0 1-1,-1-1 1,2 0-1,-2 0-175,1 1 0,-1-1 0,0 1 1,1-1-1,-1 0 0,0 1 0,1-1 0,-1 0 0,0 0 0,0 1 0,1-1 0,-1 0 0,0 0 0,0 1 0,0-2 0,-1-2 66,1 0 0,-1 0 1,0 0-1,0 0 0,-2-6 1,1 6 121,-1-6-200,0 1-1,-1-1 0,-1 1 1,0 0-1,0 0 1,-8-10-1,9 15-163,1 0 1,0 1-1,-1-1 1,0 1-1,0 0 1,0 0 0,0 0-1,0 1 1,-1-1-1,1 1 1,-1 0-1,0 1 1,1-1-1,-1 1 1,-5-1-1,6 1 0,-1 0-1,1 1 1,-1 0-1,0 0 1,1 0-1,-1 0 1,1 1-1,0 0 1,-1 0-1,1 0 1,-1 0-1,1 1 1,0-1-1,0 1 1,0 0-1,0 1 1,0-1-1,0 1 1,1-1-1,-1 1 1,1 0-1,0 1 1,0-1-1,0 0 1,0 1-1,-3 5 1,2-1 36,1 1 0,-1-1 0,1 1 0,1 0 0,0 0 0,0 0 0,0 0 0,1 0 0,1 0 0,0 0 0,0 0 0,1 1 0,3 17 0,-3-19 20,2 1 1,-1-1-1,1 1 1,0-1-1,1 0 1,0 0-1,0-1 1,1 1-1,-1-1 1,2 0-1,-1 0 0,1 0 1,0-1-1,13 11 1,-16-15-59,1 0 0,-1 0 1,1 0-1,-1-1 0,1 1 1,0-1-1,-1 0 0,1 0 0,0 0 1,0 0-1,0-1 0,0 0 1,0 1-1,0-1 0,0-1 0,0 1 1,0-1-1,-1 1 0,1-1 0,0 0 1,0 0-1,0-1 0,-1 1 1,1-1-1,-1 0 0,1 0 0,-1 0 1,0 0-1,0-1 0,0 1 1,0-1-1,0 0 0,0 0 0,3-5 1,2-4 10,0 0 1,0-1-1,-1 0 1,-1 0-1,0-1 1,0 0-1,5-27 1,-11 47 49,0 0 0,0-1-1,0 1 1,1 0 0,2 10 0,0 6 135,1 1-109,0-1 0,1 0 0,16 40-1,-21-60-269,1-1 0,-1 1 0,1-1 0,0 0 0,-1 1 0,1-1 0,0 0 0,0 0 0,0 0 0,0 1 0,0-1 0,0 0 0,1 0 0,-1 0 0,0-1 0,0 1 0,1 0 1,-1 0-1,1-1 0,-1 1 0,0-1 0,1 1 0,-1-1 0,2 1 0,17 2-1089</inkml:trace>
  <inkml:trace contextRef="#ctx0" brushRef="#br0" timeOffset="1">489 233 9298,'8'2'4593,"5"19"-904,-5 6-1249,-1 13-599,-5 1-185,-2-1-704,0-3-320,0-16-368,3-3-424,-1-14 2001,6-3-1441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12651,'-10'26'5209,"-2"-1"-2033,-10 10-2575,-4 1 23,-6 16 96,1-2-168,13 2-360,7-2-88,3-15-64,5-4-48,-6-15-712,4-9-600,3-11-945,-4-7 1217</inkml:trace>
  <inkml:trace contextRef="#ctx0" brushRef="#br0" timeOffset="1">0 83 9586,'19'16'4985,"-8"-3"-312,4 11-3081,12 7-7,-2 2-249,-5 6-304,0-1-512,-8 1-152,0-6-167,7-1-65,-7-13-505,4-5-639,-3-10 648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15019,'13'18'5601,"1"14"-3920,-1 2-601,-4 7 16,-1 2-264,0-8-544,-4-6-135,4-8-290,-3-9-663,2-12 552</inkml:trace>
  <inkml:trace contextRef="#ctx0" brushRef="#br0" timeOffset="1">336 7 11018,'-29'15'5658,"37"-10"-553,-11-2-3337,7 0-1120,7-3 48,1 1-296,17-1-216,20 3-128,2-5-8,-6-4-32,-1-4-32,-8 1-592,-5 4-568,-17 1 736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9770,'3'13'4873,"4"2"-1264,2 14-1665,-1 8-31,-3 10-601,2 2-392,-2 1-496,2-4-128,2-4-160,2-4-56,2-19-1160,0-4-720,-3-10 1072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237 215 12915,'1'0'654,"7"-1"4917,-7 0-5479,-1 1 0,0 0-1,0-1 1,0 1 0,0-1-1,1 1 1,-1 0 0,0-1-1,0 1 1,0-1 0,0 1 0,0-1-1,0 1 1,0 0 0,0-1-1,0 1 1,0-1 0,-1 1-1,1 0 1,0-1 0,-5-16 452,-1 0 0,-1 0-1,0 1 1,-14-22 0,15 28-534,0 1 0,0-1 0,-1 2 1,-1-1-1,1 1 0,-1 0 0,-13-9 0,18 14-15,-1 1 1,0-1-1,0 1 0,0 0 0,0 0 1,0 1-1,-1 0 0,1-1 0,-7 0 1,9 2-4,-1 0 0,0 0 1,0 0-1,0 0 0,0 0 1,0 1-1,0 0 0,0-1 0,0 1 1,0 0-1,1 0 0,-1 1 1,0-1-1,1 0 0,-4 4 1,2-2 3,1 0 0,0 0 0,1 0 1,-1 1-1,0 0 0,1-1 0,0 1 0,0 0 0,0 0 1,0 0-1,1 0 0,-1 1 0,1-1 0,0 0 1,1 1-1,-1 4 0,-1 10 47,1 1 0,2 24 0,1-20 166,6 40 1,-6-56-138,-1-1 0,2 0 0,-1 0 0,1 0 0,0 0 0,0 0 0,1-1 0,-1 0 0,9 11 0,-9-15-40,-1 1 1,1-1 0,-1 0-1,1 1 1,0-1 0,0 0 0,0-1-1,6 4 1,-8-5-26,1 1 0,0-1 0,-1 1 0,1-1 0,0 0 0,0 0 0,-1 1 0,1-1 0,0 0 0,0-1 0,-1 1 0,1 0 0,0-1 0,0 1 0,-1 0 0,1-1 0,0 0 0,-1 1 0,4-3 0,-2 0-4,1 0-1,0 0 1,-1 0-1,1-1 0,-1 1 1,0-1-1,0 0 0,0 0 1,2-6-1,20-44 6,-15 31-5,17-31 21,-27 54-22,1-1-1,-1 0 1,1 0 0,-1 0 0,1 1-1,-1-1 1,1 0 0,0 1-1,-1-1 1,1 0 0,0 1-1,-1-1 1,1 1 0,1-1 0,-1 1-1,-1 0 0,0 0 1,1 0-1,-1 0 1,0 0-1,1 0 1,-1 0-1,0 0 1,1 0-1,-1 0 1,0 0-1,1 0 1,-1 0-1,0 0 0,1 1 1,-1-1-1,0 0 1,0 0-1,1 0 1,-1 1-1,0-1 1,0 0-1,1 0 1,-1 1-1,0-1 1,0 0-1,2 4 12,0-1 0,0 1 1,-1-1-1,1 1 0,0 5 0,15 65 141,0 3-85,-17-76-87,7 19-334,-6-19 205,-1 0 0,0 0-1,1 0 1,-1 0 0,1-1-1,-1 1 1,1 0-1,0 0 1,-1-1 0,1 1-1,0 0 1,-1-1 0,1 1-1,0-1 1,0 1 0,0-1-1,-1 1 1,1-1 0,1 1-1,2-3-945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10418,'6'0'618,"-1"0"0,1 1-1,0 0 1,-1 0 0,1 0-1,-1 0 1,0 1 0,1 0-1,-1 0 1,0 0 0,0 1-1,0 0 1,0 0 0,-1 0 0,1 1-1,-1-1 1,7 8 0,-10-10-476,1 1 0,-1 0 1,0-1-1,1 1 1,-1 0-1,0 0 1,0 0-1,-1 0 1,1 0-1,0 0 0,-1 0 1,1 0-1,-1 0 1,1 0-1,-1 0 1,0 5-1,0-4-58,-1 0 0,1 0-1,-1 0 1,0 0 0,0 0 0,0 0 0,0 0 0,0 0-1,-1 0 1,-3 5 0,-14 24 184,14-23-236,0 0 0,-1 0 0,0 0 0,-10 11 0,9-15-17,4-2 9,8 3-6,-5-5-8,30-1 22,-19 1-40,0-1 1,-1-1-1,1 0 1,0-1-1,19-4 0,19-6-1425,-27 6 918</inkml:trace>
  <inkml:trace contextRef="#ctx0" brushRef="#br0" timeOffset="1">524 1 13763,'15'7'5785,"-15"2"-2720,-8 15-1849,-4 7-96,-14 12-327,-3 3-337,2 2-336,6-2-40,4-6 24,5-1-288,4-17-937,-3-3-607,2-7 912</inkml:trace>
  <inkml:trace contextRef="#ctx0" brushRef="#br0" timeOffset="2">308 99 13259,'12'16'5361,"8"-1"-2824,4 5-833,0 8-136,3 5-247,2 6-657,7 1-240,3 4-248,-6-4-40,-4-7-488,-9-7-512,-7-8-1057,-2-8 1113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13099,'12'-9'2320,"24"-12"-1,-34 21-2163,-1-1 0,1 1-1,-1-1 1,1 1-1,-1 0 1,0-1-1,1 1 1,-1 0-1,1 0 1,-1 0 0,1 0-1,-1 0 1,1 1-1,-1-1 1,1 0-1,-1 1 1,1-1-1,-1 1 1,0-1-1,3 2 1,6 3 626,1-3 28,-3 0-347,-1 0 0,0 0 0,1 1 0,7 4 0,-13-7-430,-1 1 0,1 0 1,-1 0-1,0 0 0,0-1 1,1 1-1,-1 1 0,0-1 0,0 0 1,0 0-1,0 0 0,0 0 1,-1 1-1,1-1 0,0 0 1,0 1-1,-1-1 0,1 1 0,-1-1 1,1 1-1,-1-1 0,0 1 1,0-1-1,0 1 0,1-1 1,-1 1-1,-1 1 0,0 5 13,-1-1-1,-1 1 0,1-1 1,-1 0-1,-7 14 0,2-6-5,0-3-3,-2 3-11,10-14-24,0-1 0,0 1 0,-1-1 0,1 1-1,0 0 1,0-1 0,0 1 0,0-1 0,0 1 0,0 0 0,0-1 0,0 1-1,0 0 1,0-1 0,0 1 0,0 0 0,0-1 0,1 1 0,-1-1 0,0 1-1,1 0 1,0 0-1,-1 0-1,1 0 1,0-1 0,0 1-1,0 0 1,0-1-1,1 1 1,-1-1 0,0 1-1,0-1 1,0 0-1,0 1 1,0-1 0,1 0-1,-1 0 1,0 0-1,0 0 1,0 0-1,2 0 1,26-3-6,-15-1-538,1 0 1,-2-1-1,1-1 1,20-11-1,-24 13-183,15-9-409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1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 6457,'-5'-3'1271,"4"3"-857,0-1 0,0 1 0,0-1 0,0 1-1,0-1 1,0 1 0,0 0 0,0 0 0,0-1 0,0 1 0,-1 0 0,2 0-320,0 0 0,0 0 0,0 0 0,0 0 0,-1 0-1,1 0 1,0 0 0,0 0 0,0 0 0,0 0 0,0 0 0,0 0 0,0 0 0,0 0 0,0 0 0,0 0 0,0 0 0,0 0 0,-1 0 0,1 0 0,0 0 0,0 0 0,0 0 0,0 0 0,0-1 0,0 1 0,0 0 0,0 0 0,0 0 0,0 0 0,0 0-1,0 0 1,0 0 0,0 0 0,0 0 0,0 0 0,0 0 0,0 0 0,0-1 0,0 1 0,0 0 0,0 0 0,0 0 0,0 0 0,0 0 0,0 0 0,0 0 0,1 0 3952,49 5-2986,-31-3-906,-1 0 0,1-1 0,-1-1 0,34-4 0,72-15 237,-78 8-369,-40 10-594,-9 2-233,-11 1-793,-5-2 587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1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11690,'0'2'4433,"4"6"-2872,1 4-169,-1 9 88,1 11-247,2 7-505,1 3-136,0 3-144,-3-3-96,3-7-192,-1-7-56,-1-9-64,0-6 40,-4-7-960,4-5-784,-1-6 1040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 5737,'-31'-6'5180,"28"4"-4898,-1 1 0,1 0-1,0 1 1,-1-1 0,1 0 0,-1 1 0,1 0 0,-1 0-1,1 0 1,-1 0 0,1 1 0,-1-1 0,1 1 0,-6 2 0,9-3-174,0 0 1,0 0 0,0 0 0,0 0 0,-1 0 0,1 0 0,0 0 0,0 0 0,0 0-1,0 1 1,-1-1 0,1 0 0,0 0 0,0 0 0,0 0 0,0 0 0,0 1 0,0-1-1,0 0 1,-1 0 0,1 0 0,0 0 0,0 1 0,0-1 0,0 0 0,0 0 0,0 0-1,0 1 1,0-1 0,0 0 0,0 0 0,0 0 0,0 0 0,0 1 0,0-1 0,0 0-1,0 0 1,0 0 0,0 1 0,0-1 0,1 0 0,-1 0 0,0 0 0,0 0 0,0 1-1,0-1 1,0 0 0,11 10 1197,-5-5-1294,47 43 606,2-2-1,63 40 1,-52-48-536,2-4 0,1-2-1,2-3 1,91 25-1,-133-46-10,-1-2 0,2 0-1,-1-2 1,1-1 0,-1-1 0,55-4-1,-75 1 23,2-1-318,-12 0-342,-8-2-473,-8-3 483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1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212 136 6545,'7'13'8520,"-7"-13"-8343,0 0 0,0 0 0,0 0 0,1 1 0,-1-1 0,0 0 0,0 0 0,0 0 0,1 1 0,-1-1 0,0 0-1,0 0 1,1 0 0,-1 0 0,0 0 0,0 0 0,1 0 0,-1 0 0,0 1 0,0-1 0,1 0 0,0-1-71,-1 1 0,0 0 1,1 0-1,-1 0 0,0-1 1,1 1-1,-1 0 0,0 0 0,0-1 1,1 1-1,-1 0 0,0-1 1,0 1-1,1 0 0,-1-1 0,0 1 1,0 0-1,0-1 0,1 1 1,-1-1-1,2-5-45,-1 1 0,1-1 1,-1 1-1,0-1 0,-1 1 0,1-1 1,-1 0-1,0 1 0,-1-1 0,1 1 0,-2-7 1,1 9-46,0 1 1,0-1 0,0 1-1,0 0 1,-1-1 0,1 1-1,0 0 1,-1 0-1,0 0 1,1 0 0,-1 0-1,0 0 1,0 0 0,0 1-1,0-1 1,-1 1 0,1-1-1,-3 0 1,4 1-11,-7-4 14,1 1-1,-1 0 0,0 1 0,0 0 0,0 0 0,-1 0 0,1 1 0,-17-2 0,21 4-5,0 0-1,0-1 1,0 2-1,0-1 0,0 0 1,1 1-1,-1 0 1,0 0-1,0 0 0,1 0 1,-1 0-1,0 1 1,1 0-1,0 0 0,-1 0 1,1 0-1,0 0 1,0 1-1,0-1 0,0 1 1,1 0-1,-5 5 1,3-2 15,1 1 1,0-1 0,0 1-1,0-1 1,1 1 0,0 0 0,1 0-1,-1 0 1,0 8 0,1-1 23,1 1 1,0-1 0,3 23 0,-1-29-35,0 1 0,0-1 0,1 1 0,-1-1 0,2 0 0,-1 0 0,1 0 0,7 9 0,-9-14-14,0-1 1,0 1 0,0-1-1,0 1 1,1-1-1,-1 0 1,1 0 0,0 0-1,0 0 1,5 2 0,-6-3-4,1 0 1,-1-1-1,0 1 0,1-1 1,-1 1-1,1-1 1,-1 0-1,1 0 1,-1 0-1,0 0 1,1-1-1,-1 1 1,1-1-1,-1 1 0,0-1 1,3-1-1,0 0 1,0-1 1,-1 1-1,1-1 0,-1 0 0,0 0 0,0-1 0,0 1 0,0-1 0,0 0 1,5-8-1,1-3 21,14-30 1,-17 31-5,0 1 1,11-17 0,-17 30-19,0-1 0,-1 0 0,1 0 0,0 0 0,0 1 0,-1-1 0,1 0 0,0 1 0,0-1 1,0 1-1,0-1 0,0 1 0,0-1 0,0 1 0,0 0 0,0-1 0,0 1 0,0 0 0,1 0 0,-1 0 7,0 0-1,0 0 1,-1 0-1,1 0 0,0 1 1,-1-1-1,1 0 0,0 0 1,-1 1-1,1-1 1,0 1-1,-1-1 0,1 1 1,-1-1-1,1 1 1,-1-1-1,1 1 0,-1-1 1,1 1-1,-1 0 0,1-1 1,-1 1-1,0 0 1,1-1-1,-1 1 0,0 1 1,15 47 378,-11-30-29,2 0 0,1 0 0,10 21 0,-15-35-585,0-1-1,1 1 1,0-1 0,0 0-1,0 0 1,1 0 0,-1 0-1,1-1 1,0 0 0,0 1 0,0-1-1,0-1 1,0 1 0,1 0-1,0-1 1,-1 0 0,7 2-1,-7-4-3833,-5 0 1758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1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10466,'8'1'1787,"0"1"0,1 0 0,-1 0 1,15 7-1,-5-2 464,-16-6-2007,2 0 12,-1 0 1,0 1-1,0-1 0,6 4 1,-9-4-234,1-1-1,-1 0 1,1 1 0,0-1-1,-1 1 1,1-1 0,-1 1-1,0 0 1,1-1 0,-1 1 0,1-1-1,-1 1 1,0 0 0,0-1-1,1 1 1,-1 0 0,0-1-1,0 1 1,0 0 0,0-1-1,1 1 1,-1 0 0,0 0 0,0-1-1,-1 1 1,1 0 0,0-1-1,0 1 1,0 0 0,0-1-1,-1 2 1,-2 3 20,0 0 0,-1 0 0,1 0 0,-1 0 0,0-1 1,-8 7-1,3-2-7,8-9-35,-6 8 24,-1-1 0,1 1 0,0 0 0,1 1 0,-8 13 1,14-22-26,-1 1 0,1-1 1,0 0-1,0 1 0,0-1 1,0 1-1,0-1 0,0 1 1,0-1-1,0 0 0,0 1 1,0-1-1,0 1 0,0-1 1,0 1-1,0-1 1,0 0-1,0 1 0,0-1 1,0 1-1,0-1 0,1 1 1,-1-1-1,1 1 0,-1 0 1,1-1-1,0 1 1,-1 0-1,1-1 1,0 1-1,0-1 1,0 1-1,0-1 1,0 1-1,0-1 1,1 1-1,4 0 3,0 0 1,0 0-1,7 1 0,-5-2 6,8 2 8,-9-2-2,-1 1 0,1 0 0,0 0 0,-1 1 1,1 0-1,-1 0 0,7 3 0,-12-4 0,-1-1 0,1 0-1,0 1 1,-1-1-1,1 1 1,-1-1 0,1 1-1,0-1 1,-1 1 0,1 0-1,-1-1 1,0 1 0,1-1-1,-1 1 1,1 0-1,-1 0 1,0-1 0,0 1-1,1 0 1,-1-1 0,0 2-1,0 0 27,0-1 0,0 1 0,0-1 0,-1 0 1,1 1-1,0-1 0,-1 1 0,1-1 0,-1 0 0,-1 3 0,0 0 70,-1 1 0,0-1 0,-1 0 0,1 0 0,-7 5 1,3-3-174,-1-1 0,1 0 0,-1 0-1,0-1 1,0 0 0,-1-1 0,1 0 0,-1 0 0,1-1 0,-1 0 0,-9 1 0,10-3-1121,7-6 418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15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0 12899,'23'4'5217,"-34"18"-2769,-5 10-855,-2 18-489,-8 5-8,9 2-488,-3 0-208,4-2-240,5 1-64,6-4-48,4-11-16,-1-16-32,1-6-264,-4-15-1096,-3-4-872,-2-10 1279</inkml:trace>
  <inkml:trace contextRef="#ctx0" brushRef="#br0" timeOffset="1">0 184 9954,'16'9'4817,"4"-1"-960,11 3-2297,-1 2 65,2 9-153,-3-2-248,5 4-504,-2 2-199,-6 2-233,2 3-72,-11-2-136,-1-1 8,-6-3-408,-8-2-353,-2-7-1303,-1-6-3585,8 0 3784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1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8226,'11'-10'1023,"-6"5"-490,-1 1-1,1 0 1,8-6 0,-10 9-267,-1 0 0,0 0 0,1 0 0,-1 0 0,1 0 0,-1 1 0,1-1 1,0 1-1,-1-1 0,1 1 0,-1 0 0,5 0 0,-7 0-256,9 1 1010,1 0-1,-1 0 1,1 1 0,10 3 0,-18-4-809,0 0 1,0 0-1,0 0 1,0 0-1,0 0 1,0 0-1,0 1 1,0-1-1,-1 1 1,3 2-1,-3-3-142,0 0 0,-1 0 0,1 1 0,0-1 0,-1 0 0,1 0 0,-1 1 0,0-1 0,1 0 0,-1 1 0,0-1 0,0 0 0,0 1 0,0-1 0,0 0 0,0 1 0,0-1 0,0 0 0,-1 2 0,0 0-11,0 0 0,0 0 1,0-1-1,0 1 0,0 0 0,-1-1 0,1 1 0,-1-1 0,0 0 0,0 1 0,-2 1 0,-3 3 27,0-1 1,-11 6-1,12-9-57,1 1-1,-1 1 1,1-1-1,-1 1 0,-6 8 1,12-12-26,-1 0 0,1-1 1,0 1-1,-1 0 0,1 0 0,0 0 0,0 0 1,0 0-1,-1 0 0,1-1 0,0 1 0,0 0 1,1 0-1,-1 0 0,0 0 0,0 0 1,0 0-1,1 0 0,-1-1 0,0 1 0,1 0 1,-1 0-1,0 0 0,1-1 0,-1 1 0,1 0 1,0 0-1,-1-1 0,1 1 0,0 0 1,3 3 6,-1-1 0,0 0 0,1 0 0,6 4 1,-4-4 7,0 0-1,0-1 1,1 0 0,-1 1 0,9 0 0,-8-1 73,0-1 1,0 2-1,11 4 0,-15-6-21,-1 1-1,0-1 1,0 1 0,1 0-1,-1-1 1,0 1-1,-1 0 1,1 0-1,0 0 1,-1 1-1,3 2 1,-4-4-24,1 0 1,0 1 0,-1-1-1,0 0 1,1 0 0,-1 1-1,0-1 1,1 0 0,-1 0-1,0 1 1,0-1 0,0 0-1,0 1 1,0-1 0,0 0-1,-1 0 1,1 1 0,0-1-1,-1 0 1,1 0 0,-1 0-1,1 1 1,-1-1 0,1 0-1,-1 0 1,-1 1 0,-4 4-52,0-1 1,0 0 0,0-1 0,-1 1 0,1-1 0,-1 0 0,0-1 0,-1 0 0,1 0 0,0 0 0,-1-1 0,0 0 0,1-1 0,-11 1 0,14-2-227,0 0 1,0 0 0,0 0 0,-5-2-1,-8-5-479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4505,'0'0'2861,"0"0"55,0 0-405,15 8 5006,-14-7-7396,0 1 1,0-1 0,0 0-1,0 0 1,-1 0 0,1 1-1,0-1 1,0 0-1,-1 1 1,1-1 0,0 2-1,8 18 429,-2-8-341,-2-4-70,0 0 0,0 0 1,-1 0-1,0 1 0,-1 0 1,0-1-1,2 18 0,1 102 707,-6-124-817,0 1 0,0-1 0,1 0 0,1 7 0,-2-11-26,1 0 0,-1 0 0,0 0 0,0-1 0,0 1 0,1 0 0,-1-1 0,0 1 0,1 0-1,-1-1 1,1 1 0,-1 0 0,1-1 0,-1 1 0,1-1 0,-1 1 0,1-1 0,0 1 0,-1-1 0,1 1 0,0-1 0,-1 1 0,1-1 0,0 0 0,0 0 0,-1 1 0,1-1 0,0 0 0,0 0 0,-1 0 0,1 0 0,0 0 0,0 0 0,1 0 0,-2 0-2,0 0-1,0 0 0,0 0 1,0 0-1,0-1 0,0 1 1,0 0-1,1 0 0,-1 0 1,0 0-1,0 0 0,0-1 1,0 1-1,0 0 0,0 0 1,0 0-1,0 0 0,0-1 1,0 1-1,0 0 0,0 0 1,0 0-1,0 0 1,0-1-1,0 1 0,0 0 1,0 0-1,0 0 0,-1 0 1,1-1-1,0 1 0,0 0 1,0 0-1,0 0 0,-9-24-23,6 16-9,0 1-1,1-1 1,0 0-1,-3-16 1,5 10-15,0 0 0,1 0 0,0 0-1,6-24 1,21-56-36,-27 91 87,0 1-1,0-1 1,0 0 0,0 1-1,1-1 1,-1 0-1,1 1 1,0 0 0,0-1-1,0 1 1,0 0-1,0 0 1,0 0 0,0 0-1,1 1 1,-1-1-1,1 0 1,-1 1 0,1 0-1,0 0 1,0 0-1,-1 0 1,1 0 0,0 0-1,0 1 1,0-1-1,0 1 1,0 0 0,5 0-1,-6 0 11,0 0-1,-1 1 1,1-1-1,0 0 1,-1 1-1,1 0 0,-1-1 1,1 1-1,-1 0 1,1-1-1,-1 1 1,1 0-1,-1 0 1,0 0-1,1 0 1,-1 1-1,0-1 0,0 0 1,0 0-1,0 1 1,0-1-1,0 1 1,1 2-1,1 3 70,0 1 0,0-1 0,2 16 0,-3-13-14,16 97 681,-4-15-199,-13-86-503,-2-12-368,0-4 220,0 0 1,1 0 0,0-1 0,2-13 0,-1 11 18,0 4 59,0 0-1,1 1 0,-1-1 0,2 1 1,-1-1-1,1 1 0,1 0 0,-1 0 1,1 1-1,1-1 0,-1 1 1,2 0-1,-1 0 0,0 0 0,1 1 1,0 0-1,8-6 0,-11 9 48,1 1 0,-1 0 0,0 0 0,1 1-1,-1-1 1,1 1 0,0-1 0,-1 1 0,1 0 0,0 0 0,0 1-1,-1-1 1,1 1 0,0 0 0,0 0 0,0 0 0,0 1 0,0-1-1,0 1 1,-1 0 0,1 0 0,0 0 0,-1 0 0,1 1 0,-1 0 0,1 0-1,-1 0 1,0 0 0,1 0 0,2 3 0,-1 1 51,-1 0 0,1 0 0,-1 0 0,0 0 0,0 1 0,-1 0 0,3 8 1,14 53 254,-12-37-246,-8-29-200,1-1-1,-1 0 0,0 0 0,1 0 0,-1 1 0,0-1 0,0 0 0,0 0 1,0 1-1,0-1 0,0 0 0,0 0 0,0 1 0,-1-1 0,1 0 0,0 0 1,-2 2-1,-2 0-590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13627,'10'6'6082,"1"-3"-3480,2 2-1197,14 4 541,-21-7-1824,0-1 0,-1 1 0,11 5 0,-15-6-114,1 0 1,-1 0-1,1 0 0,-1 0 1,0 0-1,0 1 0,1-1 1,-1 0-1,0 0 0,0 1 1,0-1-1,0 1 1,-1-1-1,1 1 0,0 0 1,-1-1-1,2 4 0,-1 2 12,0 0-1,0 0 0,-1 0 0,0 1 1,0-1-1,0 0 0,-3 12 0,2-15-4,0 0-1,0 0 1,0 0 0,-1 0-1,1 0 1,-1-1 0,0 1-1,0-1 1,0 1 0,-1-1-1,1 1 1,-1-1-1,0 0 1,-5 4 0,7-7-9,1 1 0,0-1 0,-1 0 1,1 0-1,0 0 0,-1 1 0,1-1 0,0 0 1,-1 0-1,1 1 0,0-1 0,0 0 0,-1 1 1,1-1-1,0 0 0,0 1 0,0-1 0,0 0 1,-1 1-1,1-1 0,0 1 0,0-1 1,0 0-1,0 1 0,0 0 0,0-1 2,0 1-1,1-1 1,-1 0-1,0 1 1,1-1-1,-1 0 1,0 0-1,1 1 1,-1-1-1,0 0 1,1 0-1,-1 1 1,1-1-1,-1 0 1,1 0-1,-1 0 1,0 0-1,2 0 1,25 3 221,-24-3-194,12 0 159,21-3 1,-25 1-44,0 1 0,-1 1 1,1 0-1,14 1 0,-24-1-134,0 0 0,0 1 0,-1-1 0,1 0 0,0 0-1,0 0 1,0 1 0,-1-1 0,1 1 0,0-1 0,0 0 0,-1 1-1,1-1 1,0 1 0,-1-1 0,1 1 0,-1 0 0,2 1 0,-2-2-90,0 1 0,0-1 0,0 1 0,1-1 0,-1 1 1,0-1-1,0 1 0,0 0 0,0-1 0,0 1 1,0-1-1,0 1 0,0 0 0,-1-1 0,1 1 0,0-1 1,0 1-1,0-1 0,-1 1 0,1-1 0,0 1 1,0-1-1,-1 1 0,0 0 0,1 0-568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11971,'-18'17'5113,"6"-10"-2369,6-1-855,11 1-225,-2-6-360,5 3-528,0-4-215,6-3-265,-2-2-24,12 1-128,-1-1 48,2 1-768,6 4-529,-11 0-2031,-4 1 1839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9962,'5'11'4833,"-7"-5"-1744,11-4-1057,3-1-7,-4-4-481,16-1-296,-4-5-496,6 1-159,-4 3-321,-2-2-32,-6 4-1024,0 0-649,-1 0 889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9674,'1'4'6699,"6"10"-3867,1 4-788,0 4-1301,0-1 0,-2 1 0,4 27 0,6 72 37,-16-117-767,1 3 18,0 1 0,-1 0 0,-1 12 1,-2-12-6,3-8-26,0 0-1,0 0 1,0 0 0,0 0-1,0 0 1,0 0 0,-1 0 0,1 0-1,0 0 1,0 0 0,0 0 0,0 1-1,0-1 1,0 0 0,0 0 0,-1 0-1,1 0 1,0 0 0,0 0 0,0 0-1,0 0 1,0 0 0,0 0 0,-1 0-1,1-1 1,0 1 0,0 0 0,0 0-1,0 0 1,0 0 0,0 0 0,0 0-1,-1 0 1,0-1-15,0 0 1,1 0-1,-1 0 0,0 0 1,0 0-1,1 0 0,-1-1 1,0 1-1,0-2 0,-4-14-155,0 0 0,2 0 0,0-1 0,0 1 0,2 0 0,0-1 0,1 1-1,3-18 1,-2 25 161,1 0-1,1 0 0,-1 1 0,1-1 1,1 1-1,0 0 0,0 0 0,1 0 1,0 0-1,1 1 0,0 0 0,0 0 1,1 1-1,-1-1 0,2 1 0,-1 1 0,1-1 1,15-8-1,-20 13 37,0 1 0,0-1 0,0 1 1,0 0-1,0 0 0,1 0 0,-1 0 0,0 1 0,0 0 0,6-1 0,-6 1 13,-1 1-1,1-1 0,-1 1 1,0 0-1,1-1 0,-1 1 1,1 0-1,-1 0 0,0 1 1,0-1-1,0 0 0,1 1 1,-1-1-1,2 4 0,1 0 89,0 1 0,0 0 0,-1 0 0,1 1 0,-2-1 0,1 1 0,5 14 0,13 52 624,-21-69-711,3 11 92,1 2 28,-1 1 0,-1-1 0,3 31 0,-6-66-290,1 1 1,1-1-1,8-31 1,-7 38 86,0 1 0,1 0 0,0 0 1,0 1-1,1-1 0,0 1 1,12-15-1,-15 21 50,0 1 0,1-1 0,-1 1 0,1-1 1,0 1-1,-1 0 0,1 0 0,0 0 0,0 0 0,0 1 0,0-1 1,0 1-1,1 0 0,-1 0 0,0 0 0,1 0 0,-1 1 0,1-1 1,-1 1-1,1 0 0,-1 0 0,1 0 0,-1 0 0,0 1 0,1-1 0,-1 1 1,1 0-1,3 1 0,-3 0 38,1 0 0,-1 0 0,0 0 0,0 1 0,0-1 0,0 1 0,-1 0 1,1 0-1,-1 0 0,1 0 0,-1 1 0,3 4 0,2 4 208,0 1 0,8 20 0,-2-5 68,-12-24-284,0 0 0,0 0 0,0 0 0,-1 1 0,0-1 0,0 0 0,0 1 0,-1-1 0,1 7 0,-1-9-85,0-1 0,-1 0 1,1 1-1,0-1 0,-1 0 0,1 1 0,-1-1 0,0 3 1,0-4-101,1 0 1,0 1 0,-1-1 0,1 0 0,0 1-1,-1-1 1,1 1 0,0-1 0,0 1 0,0-1-1,-1 1 1,1-1 0,0 1 0,0-1 0,0 1-1,0-1 1,0 1 0,0-1 0,0 1 0,0-1-1,0 1 1,0-1 0,0 1 0,0-1 0,1 1-1,-1-1 1,0 1 0,0-1 0,0 1 0,1-1-1,-1 2 1,6-2-1191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11026,'2'1'977,"0"0"0,0 0 0,1 0 0,-1 0 0,0 0 1,0-1-1,1 1 0,2 0 0,-3-1-624,0 0 1,0 1 0,0-1 0,0 1 0,0-1 0,0 1 0,-1 0 0,1 0-1,0 0 1,0 0 0,0 0 0,2 2 0,-1 1-207,1-1 0,-1 1 1,0 1-1,0-1 0,-1 0 1,1 1-1,-1-1 0,0 1 0,0-1 1,1 9-1,-2-11-139,-1 0 0,1 0 0,-1 0 1,0 0-1,0 0 0,0 0 0,0 1 0,0-1 0,0 0 0,-1 0 1,1 0-1,-1 0 0,1 0 0,-1 0 0,0 0 0,0 0 1,0 0-1,0 0 0,0-1 0,0 1 0,-1 0 0,1-1 0,0 1 1,-1-1-1,1 1 0,-1-1 0,-3 3 0,1-2 5,-11 8 9,14-10-23,1 0 0,0 0 1,0 0-1,-1 1 0,1-1 1,0 0-1,0 0 0,-1 0 1,1 1-1,0-1 0,0 0 1,0 1-1,-1-1 1,1 0-1,0 0 0,0 1 1,0-1-1,0 0 0,0 1 1,0-1-1,0 0 0,0 1 1,0-1-1,0 0 0,0 1 1,0-1-1,0 0 1,0 1-1,0-1 0,0 0 1,0 0-1,0 1 0,0-1 1,0 0-1,0 1 0,0-1 1,1 0-1,-1 1 1,0-1-1,0 0 0,0 0 1,1 1-1,3 2-6,0-1 1,1 1-1,-1-1 0,1 0 1,-1-1-1,1 1 0,0-1 0,0 0 1,0 0-1,6 1 0,12 2 21,-13-1 61,1 0 1,0 1-1,-1 0 0,0 1 0,0 0 1,0 1-1,9 6 0,-15-9-2,0 0 0,-1 0-1,1 1 1,0-1 0,-1 1-1,0-1 1,0 1 0,0 0-1,0 1 1,-1-1 0,1 0-1,-1 1 1,0-1 0,-1 1-1,1 0 1,-1-1 0,0 1-1,1 5 1,-2-7-45,-1 0-1,1-1 1,0 1 0,-1 0-1,0-1 1,1 1 0,-1-1-1,0 1 1,-1-1 0,1 1-1,0-1 1,-1 0 0,1 0-1,-1 1 1,1-1 0,-1 0-1,0 0 1,0-1 0,0 1-1,-3 2 1,-4 2 16,-1 0-1,1 0 0,-17 6 1,-29 9-502,49-19 236,0 0 0,0-1 1,0 0-1,0 0 0,0 0 0,-1-1 0,-7 0 0,11-1 99,0 0 0,0 1 0,0-1 0,0 0 0,-4-3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2 279 10314,'-1'5'1175,"1"-1"0,0 1-1,0 0 1,0 0 0,1-1 0,0 1-1,2 7 1,-2-8-756,1 0 1,-1 0-1,1 0 0,1 0 0,-1 0 1,0 0-1,5 4 0,-3-3-362,1-1-1,0 1 1,0-1-1,1 0 1,-1-1 0,1 1-1,-1-1 1,1 0-1,0-1 1,0 1 0,9 1-1,5 1-8,-1-2-1,1 0 1,1-1-1,22-1 1,81-9 534,-108 7-424,1-2 0,-1 0 0,0-1 0,0 0 0,-1-1 1,18-9-1,-27 12-119,0-1 0,-1-1 1,0 1-1,0-1 1,0 0-1,0 0 0,0 0 1,-1-1-1,1 0 1,-1 0-1,-1 0 0,1 0 1,-1-1-1,0 1 1,0-1-1,0 0 0,-1 0 1,3-9-1,-3 3 28,0 0-1,-1 0 0,0 0 1,-1 0-1,0-1 0,-1 1 1,0 0-1,-1 0 0,0 0 1,-1 0-1,-1 1 0,-5-14 1,5 17-65,0 0 0,0 0 0,-1 0 0,0 0 1,0 1-1,-1 0 0,-8-9 0,9 12-125,0 0 0,0 0-1,0 0 1,-1 1-1,1-1 1,-1 1 0,0 1-1,0-1 1,0 1-1,-12-3 1,16 5-228,1-1 0,-1 1 0,0 0 0,1 0 0,-1-1 0,0 1 0,0 1 0,1-1 0,-1 0 0,0 0 0,-2 1 0,3 6-936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3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35 8106,'-1'-1'192,"-1"0"222,0 1 0,0-2-1,0 1 1,0 0 0,1 0-1,-1-1 1,0 1 0,1 0-1,-1-1 1,1 0 0,-1 1-1,1-1 1,0 0-1,-2-2 1,2 1 205,-1-4 2356,7 12-826,-1 1-1737,0 1 0,-1-1 1,0 1-1,3 9 1,-2-6-152,10 33 713,10 47 1,4 50 20,-26-132-952,0 6 15,4 15 81,1 38 0,-7-62-92,-2-4-18,-5-9-12,-6-16-40,8 13-12,0 0 0,1-1 0,0 0 1,1 0-1,0 0 0,-1-16 0,3 24 29,1 1 0,0-1-1,0 0 1,0 0 0,0 0-1,1 1 1,-1-1 0,1 0-1,0 0 1,0 1 0,1-1-1,-1 1 1,1-1 0,0 1-1,0 0 1,0-1 0,0 1-1,0 0 1,1 0 0,-1 1-1,1-1 1,0 0 0,0 1-1,5-3 1,-3 2 9,1 0 0,0 1 1,1-1-1,-1 2 0,0-1 0,0 1 0,1 0 1,-1 0-1,1 0 0,-1 1 0,1 0 0,-1 1 0,1-1 1,-1 1-1,12 3 0,-7-1 48,0 1 0,-1 0 0,1 0 0,-1 1 0,0 0 1,0 1-1,0 0 0,9 8 0,-13-8 39,0-1 0,0 1 1,-1 0-1,1 0 0,-1 0 1,-1 1-1,5 7 0,-8-12-56,1 1-1,-1-1 0,0 1 0,0-1 1,-1 1-1,1-1 0,0 1 1,-1 0-1,0-1 0,0 1 1,0 0-1,0 0 0,0-1 1,0 1-1,0 0 0,-1-1 0,0 1 1,1-1-1,-1 1 0,0-1 1,0 1-1,0-1 0,-1 1 1,-1 2-1,-2 1 9,1-1 1,-1 0 0,-1 0-1,1 0 1,-1-1-1,0 0 1,0 0-1,0 0 1,-7 2-1,-12 5-215,-26 8 0,47-18 111,-7 3-733,-1 0-1,1-1 0,-1 0 0,0-1 1,-22 1-1,34-2 772,0-1-1,-1 0 1,1 0 0,0 0 0,0 0 0,-1 0-1,1 0 1,0-1 0,-1 1 0,1 0-1,0 0 1,0 0 0,-1 0 0,1 0-1,0 0 1,0 0 0,-1 0 0,1-1 0,0 1-1,0 0 1,0 0 0,-1 0 0,1-1-1,0 1 1,0 0 0,0 0 0,0 0 0,-1-1-1,1 1 1,0-9-521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1 278 13459,'8'22'5545,"-4"4"-2952,-4 2-641,0 5-232,-3 6-407,3-7-737,4 1-256,3-13-160,5-7-392,4-9-968,-6-8-633,12-9 953</inkml:trace>
  <inkml:trace contextRef="#ctx0" brushRef="#br0" timeOffset="1">594 0 14523,'-6'16'5609,"-9"12"-3256,-4 5-1169,3 15-88,-16 7-160,6 1-567,4 1-201,0-8-136,6-5 72,7-13-624,-1-7-425,1-19-1743,-3-6-609,4-18 1993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8242,'16'10'4961,"4"0"64,7 8-2657,0 8-103,0 6-561,-3 5-343,0 0-601,4 4-224,-4-3-288,-5-8 80,-9-3-984,-1-10-488,5-4 719</inkml:trace>
  <inkml:trace contextRef="#ctx0" brushRef="#br0" timeOffset="1">466 188 15883,'0'24'6114,"4"-1"-4066,0 1-520,-3 7-103,0 4-393,-1-5-648,2-2-152,0-8-152,0-7-488,0-9-1088,4-7 287,8-7 417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 10498,'-18'21'5353,"10"-9"-152,5-1-4008,16-3-73,6 1-64,8-5-224,14-5-496,-2-5-135,3-11-105,1 5 40,-11-7-889,-8 2-735,-16 8 936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1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12355,'-7'8'5569,"4"2"-2529,3 10-1151,0 7-25,3 17-623,1 5-337,7 3-504,-2-4-168,4-11-24,6-2-408,-1-17-1032,4-6 2512,4-16-1424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4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29 9474,'-43'-26'3857,"34"24"-2447,7 6-297,3 8-206,0-1-1,0 1 1,1-1 0,3 12-1,0-2-226,14 65 1072,13 80-70,-26-135-1474,0 6 39,-6-37-245,0 0 1,0 1-1,0-1 0,0 0 0,0 0 1,0 0-1,0 0 0,0 1 0,0-1 1,0 0-1,0 0 0,0 0 0,0 0 1,0 1-1,0-1 0,0 0 1,0 0-1,0 0 0,0 0 0,0 1 1,0-1-1,-1 0 0,1 0 0,0 0 1,0 0-1,0 0 0,0 0 0,0 1 1,0-1-1,-1 0 0,1 0 1,0 0-1,0 0 0,0 0 0,0 0 1,-1 0-1,1 0 0,0 0 0,0 0 1,0 0-1,0 0 0,-1 0 1,1 0-1,0 0 0,0 0 0,0 0 1,0 0-1,-1 0 0,1 0 0,0 0 1,0 0-1,0 0 0,0 0 0,-1 0 1,1 0-1,0 0 0,0 0 1,0-1-1,0 1 0,0 0 0,0 0 1,-1 0-1,1 0 0,0 0 0,0 0 1,0-1-1,0 1 0,0 0 1,-11-10 40,5 2-62,0-1 0,0 0 0,1 0 0,1-1 1,-1 1-1,-5-20 0,9 26 12,0 0 1,1 0-1,-1-1 1,1 1-1,-1 0 1,1 0-1,0-1 1,0 1-1,1 0 1,-1 0-1,1 0 1,-1-1-1,1 1 1,0 0-1,0 0 1,1 0-1,-1 0 1,0 0-1,1 0 1,0 1-1,0-1 1,0 1-1,0-1 1,0 1-1,0-1 1,5-2-1,0 0 6,-1 1 0,1 1 0,0-1-1,1 1 1,-1 0 0,0 1 0,1 0 0,0 0 0,-1 1 0,12-2 0,-7 3 33,-1-1 1,1 2 0,-1-1 0,1 2 0,-1-1 0,17 6-1,-23-6 7,-1 1-1,1 0 0,-1 0 0,1 0 0,5 4 0,-9-5-5,1 1-1,0-1 1,-1 0-1,1 1 1,-1-1 0,1 1-1,-1 0 1,0 0-1,1-1 1,-1 1-1,0 0 1,0 0-1,0 0 1,-1 0-1,2 3 1,-1 1 58,-1 0-1,0 0 1,1 0 0,-2 0 0,1 0-1,-1 0 1,0 0 0,0 0 0,-1 0 0,1 0-1,-1 0 1,-1 0 0,1-1 0,-1 1-1,0-1 1,0 0 0,-1 0 0,1 0 0,-8 7-1,7-7-80,-1 0-1,1-1 0,-1 1 0,0-1 1,-1 0-1,1-1 0,0 1 0,-1-1 1,0 0-1,0-1 0,0 1 0,0-1 0,0-1 1,-1 1-1,1-1 0,-1 0 0,1 0 1,-10-1-1,14 0-168,-1 0 0,1 0 0,-1-1 0,1 1 0,-1-1 0,1 1 0,-1-1 0,1 0 0,0 0 0,0 0 0,-1-1 0,1 1 0,0 0-1,0-1 1,-3-3 0,5 5 159,-1 0-142,1-1 0,-1 1 0,0-1 0,1 1 0,-1-1 0,1 0 0,-1 1 0,1-1 0,-1 0 0,1 1 0,0-1 1,-1 0-1,1 0 0,0-1 0,0 1 7,0-1 0,0 1 0,1-1 0,-1 1 0,1-1 0,-1 1 0,1-1 0,1-1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9666,'18'0'2723,"-10"0"-1572,-1 0 0,1 1 1,0-1-1,-1 2 0,11 2 0,-15-3-936,-1 0-1,0 0 1,0 0 0,0 0-1,0 0 1,1 1-1,-2-1 1,1 1-1,0 0 1,0-1-1,-1 1 1,1 0-1,0 0 1,-1 0-1,0 0 1,0 0-1,1 1 1,-1-1-1,0 0 1,-1 0-1,2 4 1,-2-3-112,1 1 0,-1-1 0,0 0 0,0 0 0,-1 0 0,1 0 0,-1 0 0,1 0 0,-1 0 0,0 0 0,0 0 0,0 0 0,-3 4 0,-1 4 74,-1-1 1,-8 11 0,8-13-135,-1 0-1,0-1 1,0 1 0,0-2-1,-1 1 1,0-1 0,-1 0-1,1-1 1,-14 7 0,19-10-10,0-1 155,13-4-45,3-1-129,18-5 22,45-19 0,-3-2-2456,-46 21 1601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5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0 14603,'1'7'5705,"-9"23"-3560,-6 9-937,-14 16-120,-3 6-296,-1-1-463,4-4-145,8-14-152,4-3-32,8-19-545,2-4-367,1-14-1496,-2-7-609,7-15 1841</inkml:trace>
  <inkml:trace contextRef="#ctx0" brushRef="#br0" timeOffset="1">1 104 13123,'9'11'5457,"8"10"-2800,9 6-601,-1 8-224,-3 4-335,4 2-657,-1 1-264,2-11-304,-2 4-80,-4-10 16,-4-5-312,-3-6-1240,-4-8-689,-3-7 1049</inkml:trace>
  <inkml:trace contextRef="#ctx0" brushRef="#br0" timeOffset="2">303 345 12163,'16'6'1683,"0"0"1274,24 6 0,-23-9-1545,-10-1-859,-1-1-1,1 1 1,0 0-1,-1 0 1,13 6-1,-18-7-484,1 0 0,0 1 0,-1-1 1,1 0-1,-1 1 0,1-1 0,-1 1 0,0-1 0,0 1 0,1 0 0,-1 0 0,-1-1 0,1 1 0,0 0 1,0 0-1,-1 0 0,1 0 0,-1 0 0,1 0 0,-1 0 0,0 0 0,0 0 0,0 0 0,0 0 1,0 2-1,-1 4-38,0-1 0,0 0 0,-1 0 0,0 0 0,0 0 0,-1 0 0,0-1 0,0 1 0,-6 8 0,2-4 9,-1 0-1,-1-1 1,0 0-1,-14 12 1,9-11 9,11-9-28,0 0 0,1 0 0,-1 1-1,0-1 1,1 1 0,-4 4 0,5-6-16,1-1 0,0 0 1,0 0-1,0 0 1,0 1-1,0-1 0,-1 0 1,1 0-1,0 1 0,0-1 1,0 0-1,0 0 1,0 1-1,0-1 0,0 0 1,0 0-1,0 1 0,0-1 1,0 0-1,0 0 1,0 1-1,0-1 0,0 0 1,0 0-1,0 1 0,1-1 1,-1 0-1,0 0 1,0 1-1,0-1 0,0 0 1,0 0-1,0 0 0,1 1 1,-1-1-1,0 0 0,0 0 1,0 0-1,1 0 1,-1 0-1,0 1 0,0-1 1,1 0-1,-1 0 0,12 2 70,-5-2-117,0 0 0,0 0 0,0-1 0,-1 0 0,1-1 0,-1 1-1,1-1 1,-1-1 0,1 1 0,-1-1 0,0 0 0,0 0 0,0-1-1,-1 0 1,1 0 0,7-8 0,-11 10-6,0 0 0,1 1 0,-1-1 0,1 0-1,4-1 1,19-6-205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11122,'-15'14'5009,"11"-8"-2200,7-2-745,13-2-575,8 4-81,17-6-232,4 2-271,7-6-425,-3-2-136,-5-2-192,-9 1 48,-14 2-664,-2-2-464,-19-1-1465,1-1 1345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10970,'9'15'5241,"1"5"-1888,7 13-1320,-10 9-129,3 9-600,-6 1-335,-4-3-537,10-4-136,-10-10-152,4-7-464,1-19-1041,0-9-2207,13-16 2231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80 8186,'-2'-1'416,"0"0"-1,0 0 1,-1 1 0,1-1 0,0 1-1,0-1 1,-1 1 0,1 0 0,0 0-1,0 0 1,-1 0 0,1 0 0,0 0-1,-1 0 1,1 1 0,0-1 0,0 1-1,-1 0 1,1 0 0,0 0 0,0 0-1,0 0 1,-2 2 0,1-1-184,0 0 1,0 1-1,1 0 1,-1 0-1,1 0 0,0 0 1,-1 0-1,-2 6 1,-12 31 908,13-29-917,2-3-144,-1 0 1,1 1-1,0-1 0,1 0 1,0 1-1,0 0 1,1-1-1,0 1 1,1-1-1,0 1 1,0-1-1,1 1 1,3 9-1,-4-13-69,1 1 0,0-1 1,1 0-1,-1 0 0,1-1 0,0 1 0,0 0 0,0-1 1,1 0-1,0 0 0,0 0 0,0 0 0,0 0 1,0-1-1,1 0 0,-1 0 0,1 0 0,0-1 0,0 1 1,0-1-1,10 3 0,-7-4-10,1 1-1,0-1 1,-1 0 0,1-1 0,0 0-1,0 0 1,0-1 0,-1 0 0,1-1 0,0 0-1,-1 0 1,0-1 0,1 0 0,8-5-1,-10 4 14,0 1-1,-1-2 1,0 1-1,1-1 1,-2 0-1,1 0 0,0 0 1,-1-1-1,0 0 1,0 0-1,-1 0 1,0-1-1,0 0 1,0 1-1,-1-1 1,4-11-1,-5 8 27,1 0 0,-1 0-1,-1 0 1,0 0 0,0 0 0,-1 0 0,-1 0-1,1-1 1,-2 1 0,1 0 0,-5-13 0,4 16 8,0 0 0,-1 0 0,0 0 0,-1 1 0,1-1 1,-1 1-1,0 0 0,-1 0 0,1 0 0,-1 0 0,-1 1 0,1 0 1,-1 0-1,0 0 0,0 1 0,-7-4 0,5 4 18,-1 0-1,1 1 0,-1 0 0,1 0 1,-1 1-1,0 0 0,0 1 0,0 0 1,-10 0-1,14 1-63,-1 0 0,1 1 0,-1-1 0,1 1 0,-1 0 0,1 1 0,0-1 0,-1 1 0,1 0 0,0 0 0,0 1 0,0 0 0,1-1 0,-1 2 0,1-1 0,-5 5 0,7-7-95,1 1-1,-1 0 1,1-1 0,0 1-1,-1 0 1,1 0 0,0 0-1,0 0 1,0 1 0,1-1-1,-1 0 1,0 0-1,1 0 1,0 1 0,-1-1-1,1 0 1,0 1 0,0-1-1,0 0 1,1 4 0,0-2-69,1 0 1,0 0 0,4 8 0,-5-10 115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11554,'2'0'569,"-1"0"0,0 0-1,0 0 1,0 0-1,1 0 1,-1 1-1,0-1 1,0 1-1,0-1 1,0 1-1,2 0 1,9 11 1689,-9-6-1847,0-1 0,0 1 0,3 10 0,6 26 796,-2 1-1,9 76 0,-12-67-865,9 71 68,-15-122-406,-1 0 0,0 1 0,0-1 0,0 0 0,0 0 0,0 1 0,0-1 0,0 0 0,0 1 0,0-1 0,-1 0 0,1 0 0,0 0 0,-1 1 0,1-1 0,-1 0 0,0 1 0,1-2-4,-1 1-1,1-1 0,-1 0 1,1 0-1,-1 1 0,1-1 1,-1 0-1,1 0 0,-1 0 1,1 0-1,-1 0 1,1 1-1,-1-1 0,1 0 1,-1 0-1,0 0 0,1-1 1,-1 1-1,1 0 0,-1 0 1,1 0-1,-1 0 0,1 0 1,-1-1-1,1 1 0,-1 0 1,-3-2-33,1-1 1,-1 1 0,1-1-1,-1 1 1,1-1 0,0 0-1,-5-6 1,6 5-9,0 1-1,-1-1 1,1 0 0,1 0-1,-1 0 1,-1-6 0,2 8 25,0 0-1,1 0 1,0 0 0,-1 0-1,1-1 1,0 1 0,0 0-1,1 0 1,-1-1 0,0 1-1,1 0 1,-1 0 0,1 0-1,1-4 1,1 1 4,0 1 1,0-1 0,1 1-1,-1 0 1,1-1 0,0 2-1,1-1 1,-1 0-1,1 1 1,5-4 0,4-1 5,1 1 0,17-7 1,-22 10 16,-1 0 0,1 1 0,0 1 0,0 0 1,0 0-1,0 0 0,15 1 0,-22 1 20,0 0 1,-1 1-1,1-1 0,0 1 0,0-1 0,0 1 1,0 0-1,-1 0 0,1 0 0,0 1 0,-1-1 0,1 1 1,-1-1-1,0 1 0,1 0 0,-1 0 0,0 0 1,0 0-1,0 0 0,0 1 0,-1-1 0,3 4 1,-2-3 4,-1 0 0,1 1 1,-1-1-1,0 0 0,0 0 1,0 0-1,0 1 0,-1-1 0,0 0 1,1 1-1,-1-1 0,0 0 1,0 1-1,-1-1 0,1 0 1,-1 1-1,0-1 0,-1 5 1,-3 2 56,0-1 0,0 0 0,-1 0 0,0-1-1,0 0 1,-1 0 0,0 0 0,-16 12 0,17-15-161,-1 0 0,0 0 0,0-1 0,0 0 0,-1 0 0,1-1 1,-1 0-1,0 0 0,0-1 0,0 1 0,-11 0 0,7-3-653,12 0 730,0 0 0,0-1 0,-1 1-1,1 0 1,0 0 0,0 0 0,0 0 0,0 0 0,-1 0 0,1 0 0,0 0 0,0 0 0,0 0 0,0 0 0,0-1 0,-1 1 0,1 0 0,0 0 0,0 0 0,0 0 0,0 0 0,0 0 0,0-1 0,0 1 0,0 0 0,0 0 0,0 0 0,-1 0 0,1-1 0,0 1 0,0 0-1,0 0 1,0 0 0,0 0 0,0-1 0,0 1 0,0 0 0,0 0 0,0 0 0,0 0 0,1-1 0,-1 1 0,0 0 0,0 0 0,0 0 0,0 0 0,0-1 0,0 1 0,0 0 0,0 0 0,0 0 0,1 0 0,-1 0 0,10-8 44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14411,'-5'3'4842,"5"-8"21,0 5-4801,0 0 0,0 0 0,0-1 0,0 1-1,1 0 1,-1 0 0,0 0 0,0 0 0,0-1 0,1 1 0,-1 0 0,0 0 0,0 0 0,0 0 0,1 0 0,-1 0-1,0 0 1,0 0 0,1 0 0,-1 0 0,0 0 0,0 0 0,1 0 0,-1 0 0,0 0 0,0 0 0,1 0 0,6-1 41,-1 1 0,1 0 0,-1 0 0,1 1 0,-1-1 0,1 1 0,7 3 0,-11-3-80,0 0 0,0 0 0,-1 0 0,1 0 0,0 1 0,0-1 0,-1 1 0,1 0 0,-1 0 1,0 0-1,0 0 0,1 0 0,-1 1 0,0-1 0,-1 0 0,1 1 0,0 0 0,1 3 0,-1-2-4,0 1 0,-1 0 0,1 0 0,-1-1-1,0 1 1,0 0 0,-1 0 0,0 0 0,0 8-1,-1-3 10,0 0-1,-1-1 0,0 1 0,0-1 0,-1 0 0,-6 12 0,8-17-17,-1 0 0,0-1 0,0 0-1,0 1 1,0-1 0,-1 0-1,1 0 1,-1 0 0,0 0 0,0-1-1,0 1 1,0-1 0,0 1 0,-1-1-1,1 0 1,-1-1 0,1 1 0,-6 1-1,8-2-5,-1-1 1,0 0-1,1 0 0,-1 0 0,0 0 0,1 0 0,-1-1 1,1 1-1,-1 0 0,-2-1 0,4 0-4,0 1 0,-1 0 0,1 0 0,0 0 0,-1 0 0,1 0 0,0-1 0,0 1 0,-1 0 0,1 0 0,0-1 0,0 1 0,-1 0 0,1 0 0,0-1 0,0 1 0,0 0 0,-1 0 0,1-1 0,0 1 0,0 0 0,0-1 0,0 0-2,0 1 0,0-1 0,0 1-1,0-1 1,1 1 0,-1-1 0,0 1 0,0-1 0,0 1-1,1 0 1,-1-1 0,0 1 0,1-1 0,-1 1 0,0-1 0,1 1-1,-1 0 1,0-1 0,2 1 0,2-4-9,2 1 0,-1 0 0,0 0 0,1 0 0,-1 1 0,1 0 0,6-2 0,45-9 6,-49 12 16,0 0 0,0 0 0,0 1 0,0 0 0,1 0 0,-1 1 1,0 0-1,0 0 0,0 1 0,9 3 0,-16-4 2,1-1 1,0 1-1,-1 0 0,1 0 0,-1 0 1,1 0-1,-1 1 0,1-1 0,-1 0 0,0 1 1,1-1-1,1 3 0,-3-3 0,1 0 0,-1 0-1,0 0 1,1 0 0,-1 0 0,0 1 0,0-1-1,1 0 1,-1 0 0,0 0 0,0 0 0,0 0-1,-1 1 1,1-1 0,0 0 0,0 0 0,0 0-1,-1 0 1,1 0 0,-1 0 0,1 0-1,-1 0 1,0 1 0,-3 4 35,0-1 0,0 0-1,-1 0 1,0 0 0,0-1 0,0 1 0,0-1-1,-11 6 1,-51 25 87,58-31-139,6-3-28,-9 5-367,0-1-1,0 0 1,0 0 0,-1-2-1,-15 4 1,27-7 322,0 0-1,1 0 1,-1 0-1,1 1 1,-1-1-1,0 0 1,1 0-1,-1-1 1,1 1-1,-1 0 1,1 0 0,-1 0-1,0 0 1,1 0-1,-1-1 1,1 1-1,-2 0 1,2-1 80,0 1 0,0-1-1,0 1 1,0-1 0,0 1 0,-1 0 0,1-1 0,0 1 0,0-1-1,0 1 1,0-1 0,0 1 0,0-1 0,0 1 0,1 0-1,-1-1 1,0 1 0,0-1 0,0 1 0,0-1 0,0 1 0,1 0-1,-1-1 1,11-17-55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13915,'-10'25'5809,"-3"8"-3216,-6 12-1321,-1 7-8,4-1-464,2-6-215,4 0-369,4-5-88,-1-1-88,7 6 48,0-13-608,4-1-345,0-18-1223,-4-10-1233,8-15 2177</inkml:trace>
  <inkml:trace contextRef="#ctx0" brushRef="#br0" timeOffset="1">0 77 12483,'11'13'5425,"2"-1"-2705,3 5-991,-1 3 7,7 3-400,5-1-263,6 0-481,3 0-152,-3 0-184,2-3-72,-8 0-96,-5 1 96,-5-1-712,-7-1-472,-4-2-1873,1-4 1665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 13339,'26'4'5050,"-11"-1"-3004,20 5-1,-30-6-1796,-1-1-1,0 1 1,0 0 0,0 0-1,-1 0 1,1 1 0,0-1-1,-1 1 1,5 4 0,-7-6-228,0 0 1,0 0 0,0 0 0,0 0-1,0 0 1,-1 1 0,1-1 0,0 0-1,-1 0 1,1 1 0,-1-1 0,1 0-1,-1 1 1,0-1 0,1 1 0,-1-1-1,0 0 1,0 1 0,0-1 0,0 1-1,0-1 1,-1 0 0,1 1 0,0-1-1,-1 0 1,1 1 0,-1-1 0,1 0-1,-1 1 1,1-1 0,-1 0 0,0 0-1,0 0 1,-1 3 0,-4 2 14,0 0-1,0-1 1,-1 1 0,-12 7 0,7-4 20,-11 10 0,21-17-54,1-1 0,0 0-1,0 0 1,-1 1 0,1-1-1,0 1 1,0-1 0,1 1 0,-1-1-1,0 1 1,0 0 0,0 3 0,1-5-5,0 0 1,0 1 0,0-1 0,1 1 0,-1-1 0,0 1 0,0-1-1,1 0 1,-1 1 0,0-1 0,0 1 0,1-1 0,-1 0 0,0 1-1,1-1 1,-1 0 0,1 0 0,-1 1 0,0-1 0,1 0 0,-1 0-1,1 1 1,13 3-19,-12-3 17,23 6-10,-16-5 48,1 0-1,-1 1 1,0 1 0,11 5 0,-17-8 39,-1 1 0,1-1-1,-1 1 1,0 0 0,1 0 0,-1 0-1,0 0 1,0 1 0,0-1 0,-1 0 0,1 1-1,-1 0 1,1-1 0,-1 1 0,0 0-1,0-1 1,0 1 0,1 5 0,-1-5-1,-1 0 0,1 0 0,-1 0 0,1 1 1,-1-1-1,0 0 0,0 0 0,-1 1 0,1-1 1,-1 0-1,1 0 0,-1 0 0,0 0 1,0 0-1,-1 0 0,1 0 0,0 0 0,-1 0 1,-3 5-1,0-3-19,-1-1-1,1 1 1,-1-1 0,0 0 0,0 0 0,0 0 0,-12 4-1,-50 16 5,-20 0-583,73-21-170,0 0 0,-1-1 1,-27 0-1,38-3 74,0 1 1,0-1-1,0 0 0,0 0 1,0 0-1,-5-3 0,4 1-14,0 0-1,0 0 0,-5-5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8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 7522,'-5'9'3752,"2"-9"-799,2-1-897,5-2-423,-4 2-9,0 0-232,21-3-191,47-8-441,-27 9-152,-1 3-320,-1 1-120,-9 2-400,-1 1-408,-13-3-1360,2 2-993,-1 2 1793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6609,'-2'10'4017,"0"-6"48,6 0-1576,6-1-825,8 0-64,2-2-199,0-1-249,4 0-392,-5 1-176,-6-3-280,-1 0-96,-4 1-512,0 1-536,4 0 528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9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54 8938,'-11'0'5890,"7"-1"-5309,-1 0 0,1 0 0,-1-1 0,-7-3 0,-61-29 2446,70 32-2922,0 1 0,1 0 0,-1 0 0,0 0 0,0 0 0,0 0-1,0 1 1,0-1 0,0 1 0,0 0 0,0 0 0,-1 0 0,1 0 0,0 0-1,0 1 1,0 0 0,0-1 0,0 1 0,1 0 0,-1 0 0,0 1-1,0-1 1,1 1 0,-1-1 0,0 1 0,1 0 0,0 0 0,-1 0 0,-3 4-1,-1 1-48,1 1-1,-1 0 0,2 0 0,-1 0 0,1 0 0,0 1 0,0 0 0,1 0 0,1 1 0,-1-1 1,2 1-1,-1-1 0,1 1 0,0 0 0,1 11 0,0-8-3,2 0 0,0-1 0,0 1 0,1 0 0,1 0-1,0-1 1,1 1 0,0-1 0,1 0 0,0 0 0,10 14 0,-7-13 33,0 0 0,1-1 0,0 0 0,21 19 0,-24-26-63,0 0-1,1 0 1,-1 0 0,1-1 0,0 0-1,0 0 1,0-1 0,1 0-1,-1 0 1,16 3 0,-14-5-300,1 0-1,-1 0 1,0-1 0,0 0 0,1-1-1,-1 0 1,0 0 0,15-5-1,9-3-590</inkml:trace>
  <inkml:trace contextRef="#ctx0" brushRef="#br0" timeOffset="1">473 310 9178,'11'12'4961,"-7"0"-208,-1-2-2000,1 17-849,-3 5-96,0 8-655,-1 0-313,3-4-432,0-5-136,-2-9-160,2-6-40,-3-8-752,-2-8-400,1-3-1281,0 2-3912,-1-1 4376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4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10970,'2'13'5097,"-12"7"-1504,-5 4-1536,-6 8-833,-3 8 16,-7 5-512,1 11-256,3-2-328,3 3-88,11-9-216,3-12-248,4-17-792,2-15-744,-2-16 1192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10930,'16'-2'4841,"4"5"-2288,4 4-201,1 11-471,-1 0-249,-1 11-384,0 1-191,-2 2-329,-1 7-160,-3-2-288,-1-5-88,-5-5-296,-2-10-600,3-12-936,0-6-2889,-5-7 2944</inkml:trace>
  <inkml:trace contextRef="#ctx0" brushRef="#br0" timeOffset="1">534 61 14595,'10'27'5849,"-10"-2"-3328,7 6-1313,-3 2 16,-4 7-191,0 1-241,3-1-464,1-2-56,-2-12-88,6-7-368,-5-14-1032,1-6-633,9-15 961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14643,'10'14'5393,"16"-1"-3824,11 0-305,5 0 88,5-1-232,-3-10-567,-6 3-177,4-5-184,-5-4-32,-8 5-264,-6-5-472,-16-2-993,-5 0-831,-4-7 1383</inkml:trace>
  <inkml:trace contextRef="#ctx0" brushRef="#br0" timeOffset="1">190 1 10154,'-7'0'4265,"6"7"-1616,1 3-729,0 17-24,9 5-7,7 17-593,-4 6-272,4 3-343,-6 1-161,1-12-272,-2-7-56,5-16-600,0-8-385,5-18 2298,8-8-1465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689 2 9506,'13'-1'4154,"8"1"1996,-28 7-1271,-81 78-3955,25-35-684,19-16-123,-104 112 75,35-30-127,60-69-57,-28 28-60,64-58 12,8-7-157,-1 0 0,0-1 0,0 0 0,-22 14-1,29-21 90,0-1 0,1 0 0,-1 0 0,0 0 0,0 0-1,0 0 1,0 0 0,0-1 0,-3 1 0,5-1 71,1 0 0,0 0 0,0 0 1,0 0-1,0 0 0,0 0 0,-1 0 0,1 0 0,0 0 1,0 0-1,0 0 0,0 0 0,0 0 0,-1 0 0,1 0 1,0 0-1,0-1 0,0 1 0,0 0 0,0 0 0,-1 0 1,1 0-1,0 0 0,0 0 0,0 0 0,0 0 0,0 0 1,0-1-1,0 1 0,-1 0 0,1 0 0,0 0 1,0 0-1,0 0 0,0 0 0,0-1 0,0 1 0,0 0 1,0 0-1,0 0 0,0 0 0,0 0 0,0-1 0,0 1 1,0 0-1,0 0 0,0 0 0,0 0 0,0-1 0,0 1 1,0 0-1,0 0 0,0-1-301,0 0-235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60 8170,'-3'-2'12074,"-1"-5"-8154,-2-2-4063,-23-6 570,18 9-358,1 1 15,-18-8 0,26 13-78,0-1 0,0 1 0,0-1 0,1 1 0,-1 0 0,0 0 0,0 0 0,0 0-1,0 0 1,0 0 0,0 0 0,1 0 0,-1 1 0,0-1 0,0 1 0,0 0 0,1-1 0,-1 1 0,0 0-1,1 0 1,-1 0 0,1 0 0,-1 0 0,1 1 0,-1-1 0,0 2 0,-2 1-2,1 1 1,-1 0-1,1 0 1,1 0-1,-1 1 1,-2 5-1,0 4 10,-1 1 1,2-1-1,0 1 0,1 1 1,1-1-1,0 0 0,1 0 0,1 1 1,0-1-1,1 1 0,4 17 1,-3-23 6,1 0 0,1-1 0,-1 1 1,2-1-1,-1 0 0,1 0 0,10 14 1,-10-17-14,1 0 1,0 0-1,0-1 1,0 0 0,1 0-1,0 0 1,0-1-1,1 0 1,-1 0-1,10 3 1,-8-4-254,-1 0 0,1-1 1,0-1-1,0 0 0,0 0 0,15 1 0,16-5-372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10186,'2'3'1111,"1"0"1,0-1-1,-1 1 0,1-1 0,0 0 1,1 0-1,4 3 0,29 10 2464,-9-4-1794,-24-9-1670,1 0-1,-1 0 1,0 1 0,0-1 0,0 1 0,0 0-1,-1 1 1,1-1 0,3 4 0,-6-5-97,1 1 1,-1-1 0,0 0 0,0 0-1,0 1 1,0-1 0,0 1 0,0-1 0,-1 1-1,1-1 1,-1 1 0,1 0 0,-1-1-1,0 1 1,0-1 0,-1 1 0,1 0-1,-1 2 1,0 1 3,-1 1 0,0-1-1,-1 0 1,1 0 0,-1 0 0,0 0 0,-6 8-1,-31 35 110,19-26-12,10-11 64,9-10-92,0 0 0,0 0 1,0 1-1,0-1 0,0 0 1,1 1-1,-1-1 0,-1 5 0,3-7-76,0 0 1,0 0-1,0 0 0,0 1 0,0-1 0,0 0 0,0 0 0,0 0 0,0 0 0,0 0 0,0 1 0,0-1 0,0 0 0,0 0 0,0 0 0,0 0 0,0 0 0,0 1 0,0-1 0,0 0 0,0 0 0,0 0 0,1 0 0,-1 0 0,0 0 0,0 0 0,0 1 0,0-1 0,0 0 0,0 0 0,0 0 0,1 0 0,-1 0 0,0 0 0,0 0 0,0 0 0,9 2 136,9-3-69,-2-1-75,0 0 0,-1-2 0,21-6 1,44-21-495,-42 15 701,-11 5-73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15899,'-5'27'5722,"-6"14"-4450,-2 9-432,-6 9 96,-3 1-176,3-4-391,3 0-177,9-8-144,2-10 24,4-10-473,-2-17-407,-5-15-1624,4-8 1448,4-22 247</inkml:trace>
  <inkml:trace contextRef="#ctx0" brushRef="#br0" timeOffset="1">0 176 13315,'12'9'5377,"8"3"-3081,0 4-359,1 9-57,5 6-319,-4 3-665,5 4-272,-3 2-384,0-1-72,0-4-416,-3-4-568,0-13-945,-1-4-3576,-11-5 3585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11971,'17'4'2969,"-6"-2"378,20 2-1,-29-4-3151,0 1 0,1-1 1,-1 0-1,0 1 0,1 0 1,-1-1-1,0 1 1,0 0-1,1 0 0,-1 0 1,0 0-1,0 1 0,0-1 1,0 0-1,2 3 1,-1-1-68,-1 0 0,0 0 0,0 0 0,0 0 0,0 0 1,-1 0-1,1 1 0,-1-1 0,2 5 0,-1 1-77,-1-1 0,1 0-1,-2 0 1,1 0 0,-1 1-1,0-1 1,-1 0 0,-2 11-1,1-12-29,0 1-1,-1-1 0,0 0 0,-1 0 0,-4 8 1,-1 1 28,8-14-36,-1 1 0,1 0 0,-1-1 0,0 1-1,-3 2 1,8-6-7,0 0-1,0 1 0,1-1 0,-1 0 0,1 1 1,-1 0-1,0 0 0,1 0 0,3 1 0,-6-1-4,8 0 42,0 1-1,0 0 0,16 4 1,-22-4-5,0 0 1,-1 0-1,1 0 1,0 0-1,-1 1 0,1-1 1,-1 1-1,1 0 1,-1-1-1,1 1 0,-1 0 1,0 0-1,0 1 1,0-1-1,0 0 0,-1 1 1,1-1-1,2 5 1,-3-3 15,0-1 0,-1 1 1,1-1-1,0 1 0,-1 0 0,0-1 1,0 1-1,0 0 0,0-1 1,-1 1-1,1 0 0,-1-1 1,0 1-1,0-1 0,0 1 0,-1-1 1,-2 5-1,3-6-115,0 0-1,0 1 1,-1-1 0,1 0-1,-1 0 1,1-1-1,-1 1 1,0 0 0,0 0-1,0-1 1,0 1-1,0-1 1,0 0 0,0 1-1,0-1 1,-1 0-1,1 0 1,0 0 0,-1-1-1,1 1 1,-1-1-1,1 1 1,-1-1 0,1 0-1,-1 0 1,-3 0-1,5 0 15,-1 0 0,1-1-1,-1 1 1,1 0-1,-1-1 1,1 1-1,0-1 1,-1 1 0,1-1-1,-1 0 1,1 0-1,0 0 1,0 0 0,0 0-1,-1 0 1,1 0-1,0 0 1,0 0-1,0 0 1,1 0 0,-1-1-1,0 1 1,0 0-1,0-3 1,0 1 63,1 0 0,0 0-1,0 1 1,0-1 0,1-5 0,-1 8-16</inkml:trace>
  <inkml:trace contextRef="#ctx0" brushRef="#br0" timeOffset="1">486 20 13187,'16'18'5225,"9"-15"-2865,10 4-1007,2-3-49,-6-8-248,-15 3-584,-8-1-112,-4 2-144,0 0-368,16-4-1216,57-15-1248,-43-3 1495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12163,'16'15'5161,"-3"10"-2417,-1 4-903,-4 12-273,-1 7-336,-2 1-640,1 1-240,3-2-239,0-4-394,2-15-1071,6-13 3081,17-20-1721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184 105 8266,'1'-11'2192,"1"3"-744,-1-1 1,-1 0-1,1 1 0,-3-17 1,2 24-1287,0-1 1,0 0-1,-1 1 1,1-1-1,-1 1 0,1-1 1,-1 1-1,0-1 1,1 1-1,-1-1 0,0 1 1,0-1-1,0 1 1,0 0-1,0 0 0,-1-1 1,1 1-1,0 0 1,-1 0-1,1 0 0,0 0 1,-1 1-1,1-1 1,-1 0-1,1 1 0,-1-1 1,1 1-1,-1-1 1,0 1-1,1 0 0,-3-1 1,-1 1-34,0 0 0,1 1 0,-1-1 0,0 1 0,1 0 0,-1 0 1,0 0-1,1 1 0,0-1 0,-1 1 0,1 1 0,0-1 0,0 0 0,0 1 0,0 0 0,0 0 0,-5 5 1,2-1-28,1 0 0,0 1-1,0-1 1,1 1 0,0 0 0,0 1 0,-6 15 0,8-15-54,0 0 0,0 0 1,1 0-1,0 1 0,1-1 0,0 0 0,1 1 0,0-1 0,0 1 0,3 14 0,-1-16-31,-1-1 0,2 1 0,-1-1 1,1 1-1,0-1 0,1 0 0,0 0 0,0 0 0,0-1 0,1 0 0,0 0 0,0 0 0,7 6 0,-1-3-7,0 0-1,1-1 0,0 0 0,1-1 0,0-1 0,0 0 0,0 0 0,1-1 0,0-1 1,0 0-1,14 1 0,-19-4-247,-1 0 0,1-1 1,16-2-1,-17 1-665,0-1 0,0 0 0,0 0 0,9-4 1,24-14-1199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15523,'0'0'514,"-1"1"-1,1 0 1,-1-1 0,1 1-1,0 0 1,0 0-1,-1-1 1,1 1 0,0 0-1,0 0 1,0-1-1,0 1 1,0 0 0,0 1-1,0-1-371,1-1 0,-1 1 0,1 0 0,-1 0 0,1 0 0,-1-1 0,1 1 0,0 0 0,0 0 0,-1-1 0,1 1 0,0-1 0,1 2 0,9 5 8,-1 1 0,0 0 0,10 12 1,-14-14-99,-3-4-43,-1 0 0,0 0 0,0 0 0,-1 1 1,1-1-1,0 1 0,-1-1 0,0 1 0,1 0 0,-1-1 0,0 1 0,0 0 0,0 5 0,0-5-4,-1-1 1,0 1-1,-1-1 0,1 0 0,0 1 0,-1-1 1,1 0-1,-1 1 0,0-1 0,0 0 0,0 0 1,0 0-1,-2 4 0,0-2 2,-1 0-1,1 0 0,-1 0 1,0 0-1,0-1 0,0 0 1,0 0-1,0 0 0,-1 0 1,0-1-1,1 0 1,-11 4-1,-33 7 58,47-13-58,0 0-1,0 1 1,0-1-1,1 0 1,-1 1-1,0-1 1,0 1 0,0-1-1,0 1 1,0 0-1,-1 0 1,2-1-2,0 0-1,0 1 1,0-1 0,0 0-1,0 0 1,0 0 0,0 1 0,0-1-1,0 0 1,-1 0 0,1 0-1,0 0 1,0 1 0,0-1-1,0 0 1,0 0 0,0 0-1,0 1 1,1-1 0,-1 0 0,0 0-1,0 0 1,0 1 0,0-1-1,0 0 1,0 0 0,0 0-1,0 0 1,0 1 0,0-1 0,1 0-1,-1 0 1,0 0 0,0 0-1,2 2 18,0-1-1,-1 0 0,1 0 0,0 0 0,0 0 1,0-1-1,0 1 0,0 0 0,3 0 1,25 4 105,-12-2-39,0 1-1,0 0 0,20 8 0,-34-10-37,0 0 0,1 0 1,-1 1-1,0-1 0,0 1 1,0 0-1,0 0 0,-1 0 1,1 0-1,-1 1 0,0-1 1,0 1-1,0 0 0,0 0 1,-1 0-1,4 9 0,-5-11-11,0 0 0,0 1 0,0-1 0,-1 1 0,1-1-1,-1 1 1,0-1 0,0 1 0,0-1 0,0 1 0,0-1 0,0 1 0,-1-1-1,1 1 1,-1-1 0,-1 5 0,0-4-2,1 0-1,-1 0 1,0 0-1,-1 0 1,1 0 0,0-1-1,-1 1 1,0-1-1,1 1 1,-6 2 0,0 0-21,0 0 0,-1-1-1,1 0 1,-1 0 0,0-1 0,0-1 0,-18 4 0,17-5-357,0 0-1,0 0 1,-13-1 0,12-3-906,11 3 1187,0 0 1,-1 0-1,1 0 1,0 0-1,0-1 1,0 1-1,0 0 1,-1 0-1,1 0 0,0-1 1,0 1-1,0 0 1,0 0-1,0 0 1,-1-1-1,1 1 0,0 0 1,0 0-1,0-1 1,0 1-1,0 0 1,0 0-1,0 0 0,0-1 1,0 1-1,0 0 1,0 0-1,0-1 1,0 1-1,0 0 1,0 0-1,0-1 0,0 1 1,1 0-1,-1 0 1,0-1-1,0 1 1,0 0-1,0 0 0,9-13-1084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0 14659,'-22'17'5657,"0"23"-3536,4 12-977,-9 12-56,8 5-160,7-5-431,-5 1-201,9-7-248,3-7 0,1-12-536,5-14-433,7-22-1503,-13-12 3904,7-19-1568</inkml:trace>
  <inkml:trace contextRef="#ctx0" brushRef="#br0" timeOffset="1">1 115 13091,'18'21'5713,"5"6"-2712,9 11-1329,1 3-8,-1 5-447,-9-16-329,-13-14-432,2 0-136,30 39-56,-1-1-232,-5-14-1056,-15-21-545,-6-11 2554,-2 0-1305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12443,'1'2'477,"1"0"0,-1 0-1,1-1 1,0 1 0,-1 0 0,1-1 0,0 1 0,0-1 0,0 0 0,0 1 0,4 0 0,-1 0 247,1 0 0,-1-1 0,12 2 0,0-1 312,-12-2-689,1 0 1,-1 1-1,0 0 1,7 2 0,-4 0-129,-1 0-1,1 0 1,-1 1 0,1 0 0,-1 0 0,0 1 0,-1 0 0,7 5 0,-11-8-192,0 0 1,0 0-1,-1 0 1,1 0-1,-1 0 1,1 0-1,-1 1 1,0-1-1,0 0 1,0 1-1,0-1 1,0 1-1,-1-1 1,1 1 0,-1-1-1,1 1 1,-1-1-1,0 1 1,0-1-1,0 1 1,-1 0-1,1-1 1,0 1-1,-1-1 1,0 1-1,1-1 1,-1 0-1,0 1 1,0-1-1,-2 3 1,0 0-1,0 0 0,-1-1-1,1 1 1,-1-1 0,0 1 0,0-1-1,-1-1 1,1 1 0,-1 0 0,0-1-1,-6 3 1,2-1 7,0-1-1,0-1 1,0 0 0,-1 0-1,-17 3 1,11-7 27,13 0-13,9 1-3,7 3 47,1 0 0,19 8 0,1-1 117,-13-4-86,26 6 211,-42-10-267,0 0 0,0 0 0,1 1 0,-2 0 0,1-1 0,5 6 0,-9-8-50,0 0 0,-1 1 0,1-1-1,0 1 1,-1 0 0,1-1-1,-1 1 1,1 0 0,-1-1-1,1 1 1,-1 0 0,1-1-1,-1 1 1,0 0 0,1 0 0,-1-1-1,0 1 1,0 0 0,1 0-1,-1 0 1,0 0 0,0-1-1,0 1 1,0 0 0,0 0-1,0 0 1,0 0 0,-1-1 0,1 1-1,0 0 1,0 0 0,-1 0-1,1-1 1,0 1 0,-1 0-1,1 0 1,-1 0 0,-2 2 21,1-1 1,-1 1-1,1-1 0,-1 0 1,0 0-1,0 0 1,-4 3-1,-4 0-220,-1 1 1,1-2-1,-1 0 0,0 0 1,0-1-1,0 0 1,0-1-1,0-1 0,-21 1 1,28-2-39,1 0 1,0 0 0,-1-1 0,-5-1-1,8 1 83,-1 0-1,0 0 0,1 0 0,-1-1 0,-3-2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6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98 255 9834,'-21'9'3143,"0"1"-1,-26 18 0,39-23-1009,16-9-873,45-19-1085,-17 8-75,42-25 0,-7-5-27,73-61 0,-94 67-278,-44 35-8,-1 0 0,9-9 0,-14 13 156,0 0-1,1-1 0,-1 1 1,0 0-1,1-1 0,-1 1 1,0-1-1,0 1 0,1 0 0,-1-1 1,0 1-1,0-1 0,0 1 1,0-1-1,1 1 0,-1-1 1,0 1-1,0-1 0,0 1 1,0-1-1,0 1 0,0-1 0,-1 0 1,1 1-37,0 0 0,-1-1 1,1 1-1,-1 0 0,1 0 1,-1-1-1,1 1 0,0 0 1,-1 0-1,1 0 1,-1 0-1,1-1 0,-1 1 1,1 0-1,-1 0 0,1 0 1,-1 0-1,1 0 0,-1 0 1,1 0-1,-1 0 0,1 1 1,-1-1-1,0 0 0,-27 6-1171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23 6537,'-1'-3'488,"0"1"271,1 0-1,-1 0 1,0 0 0,0 0 0,0 0 0,-3-3-1,4 5-635,0 0 0,-1 0 0,1-1-1,-1 1 1,1 0 0,0 0-1,-1 0 1,1-1 0,-1 1 0,1 0-1,0 0 1,-1 0 0,1 0-1,-1 0 1,1 0 0,-1 0 0,1 0-1,0 0 1,-1 0 0,1 0-1,-1 0 1,1 0 0,-1 0 0,1 1-1,0-1 1,-1 0 0,1 0-1,-1 0 1,1 0 0,0 1 0,-1-1-1,1 0 1,0 1 0,-1-1-1,1 0 1,0 1 0,-1-1 0,1 0-1,0 1 1,-6 5 673,1 0 0,-5 10 1,0-2-217,-52 83 1557,54-83-1844,0 2 0,1-1-1,1 1 1,-8 32-1,13-41-203,0 1-1,0 0 0,1-1 0,0 1 1,0 0-1,1-1 0,0 1 1,0 0-1,1-1 0,4 13 0,-6-19-85,1 0 10,0 1 0,-1 0 0,1 0 1,0-1-1,0 1 0,1 0 0,0 1 0,5 5-3,-1-1 0,1 1 0,0-1-1,1-1 1,0 1 0,0-2 0,1 1-1,-1-1 1,1 0 0,0-1 0,0 0-1,1 0 1,-1-1 0,1 0 0,0-1-1,0 0 1,0 0 0,16 0 0,76-10 99,-44 2-140,-55 6-70,5-1-358,-8 2 431,0-1 1,1 0-1,-1 0 1,0 0-1,0 0 1,0 1-1,0-1 1,0 0-1,0 0 1,0 0-1,0 0 1,0 1-1,0-1 1,0 0-1,0 0 1,0 0-1,0 0 1,0 1-1,0-1 1,0 0-1,0 0 1,0 0-1,0 1 1,0-1-1,0 0 1,0 0-1,0 0 1,0 0-1,0 1 1,0-1-1,0 0 1,0 0-1,-1 0 1,1 0-1,0 0 1,0 1-1,0-1 1,0 0-1,0 0 1,-1 0-1,1 0 1,0 0-1,-16 18-621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11266,'-2'-1'3903,"6"2"-2593,11 2-771,1 5 129,24 16 0,-1-1 5,-4-6-73,51 18 0,28 12 91,-104-41-640,-1-1 0,1 1 0,-1 0 0,-1 1 0,10 8 0,-13-9-22,0 0 1,0 0-1,-1 0 1,1 0-1,-1 1 0,-1 0 1,1-1-1,3 11 1,-3-4 25,-1 0 1,0 0 0,-1 0-1,0 1 1,-1-1 0,-1 26-1,-16 81 246,13-101-265,-8 34 51,6-36-199,2 1 0,-4 35 0,7-37-577,1-15 452,-1-4 73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64 6721,'-1'-6'488,"-1"0"0,0 0 0,0 1-1,-1-1 1,0 0 0,-5-8-1,7 13-494,-1-1 0,1 1 0,0 0 0,-1 0 0,1 0 0,-1 0 0,0 0 0,1 0-1,-1 0 1,0 1 0,-1-2 0,-6 1 4794,5 5-2632,3-2-1715,-42 88 2126,40-81-2445,0 0 1,0 0 0,1 0-1,0 1 1,1-1 0,0 0-1,0 1 1,1-1 0,1 1-1,-1-1 1,4 13 0,2 5 128,1-1 0,17 39 1,5 14 50,26 96 105,16 53-126,-51-153-196,10 84 1,-25-118-35,-1 0 0,-4 81 1,-2-101-16,0 0-1,-2 0 1,0-1 0,-2 1 0,0-1 0,-1 0 0,-17 32-1,-18 16 106,42-68-144,0 0-1,-1 1 0,1-1 1,0 1-1,-1-1 0,1 0 1,0 1-1,0-1 0,-1 1 1,1-1-1,0 1 0,0-1 1,0 0-1,0 1 0,0-1 0,0 1 1,0-1-1,0 1 0,0-1 1,0 1-1,0-1 0,0 1 1,0-1-1,0 1 0,1 0-9,-1-1-1,1 1 0,0-1 1,-1 1-1,1-1 0,0 1 1,0-1-1,-1 0 0,1 1 1,0-1-1,1 0 0,7 3-16,1 2 23,1 0-1,18 13 0,-25-15 16,0 1 0,0-1 0,0 1 0,-1 0 0,1-1 0,-1 2 0,0-1 0,0 0 0,3 7 0,-2-1 8,0 0-1,0 1 0,-1-1 0,-1 0 1,0 1-1,1 12 0,-1 65 53,-3-77-60,-3 150 155,2 174 383,3-307-517,6 59 24,-4-69-50,0 0-1,11 32 1,-12-43-39,1 0 0,0 0 0,1 0 1,-1-1-1,1 0 0,7 9 0,-8-12 150,-1 0-1,2 0 1,-1 0-1,0 0 1,0-1 0,1 0-1,-1 1 1,1-1-1,0 0 1,0-1-1,0 1 1,5 1 0,15 1 555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 8626,'-4'-7'3345,"4"7"-1441,9 2-240,0 10 689,3 6-17,2 22-647,-9 11-337,7 14-576,-4 2-208,0-9-280,-3-11-120,1-15-160,-6-15-264,-6-16-752,1-3-416,0-20-1025,10-2-551,4-9 1967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8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19 4593,'11'-4'1341,"-5"1"149,0 0 0,0 1-1,0 0 1,11-3 0,-23 10 3459,-8 2-3970,-32 11 719,-21 11-226,55-24-1004,1 1 0,1 1-1,-18 13 1,27-20-454,1 1-1,0-1 1,-1 0-1,1 0 1,0 1 0,-1-1-1,1 0 1,0 1 0,-1-1-1,1 0 1,0 1 0,0-1-1,-1 0 1,1 1 0,0-1-1,0 0 1,0 1-1,0-1 1,-1 1 0,1-1-1,0 1 1,0-1 0,0 0-1,0 1 1,0-1 0,0 1-1,0-1 1,0 1 0,0-1-1,0 0 1,1 1-1,-1-1 1,0 1 0,0-1-1,0 0 1,0 1 0,1-1-1,-1 1 1,0-1 0,0 0-1,1 1 1,-1-1 0,0 0-1,1 1 1,-1-1-1,1 0 1,2 2 9,0 0 0,0 0 0,0 0 0,6 2 0,-4-2 13,34 15 59,99 49 17,-129-60-399,11 4 24,-19-9 36,0-1 0,-1 0 0,1 1 1,0-1-1,0 0 0,0 0 0,-1 0 1,1 0-1,0 0 0,0 0 1,-1 0-1,1 0 0,0 0 0,0 0 1,0 0-1,-1-1 0,1 1 0,0 0 1,0 0-1,-1-1 0,1 1 0,0 0 1,0-1-1,8-10-2080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13947,'2'1'543,"0"0"-1,-1 0 1,1 1-1,0-1 1,-1 0-1,1 1 1,0-1-1,-1 0 1,0 1-1,1 0 1,1 3-1,-1-2-98,-1 0-1,1 0 0,-1 0 1,0 0-1,0 1 0,1 5 1,-1 3-31,0 0 1,-1 0-1,-2 15 1,1-12 155,1 34-113,-2-51-540,0-7-78,3 0 130,-1 1 0,1 0 0,0-1 0,1 1 0,0 0 0,4-13 0,-4 18 30,-1 0 0,0 1 0,1-1 0,0 0 0,0 1 1,0-1-1,0 1 0,0 0 0,0 0 0,1-1 0,-1 2 1,1-1-1,-1 0 0,1 0 0,0 1 0,-1-1 0,1 1 1,0 0-1,0 0 0,0 0 0,0 0 0,0 1 0,1-1 1,-1 1-1,0 0 0,6 0 0,-8 0 8,-1 0-1,1 0 1,0 1-1,0-1 1,0 0 0,0 1-1,0-1 1,0 1-1,0-1 1,-1 1-1,1-1 1,0 1 0,0 0-1,-1-1 1,1 1-1,0 0 1,-1 0-1,1-1 1,-1 1-1,1 0 1,0 2 0,7 22 183,-4-11-57,2 4-71,-2-1-1,0 1 1,-1 0-1,-1 0 1,0 33-1,-2-51-109,0 0-1,0 0 1,0 0-1,0 0 1,0 0-1,0 1 1,0-1-1,0 0 1,0 0 0,-1 0-1,1 0 1,0 0-1,0 0 1,0 1-1,0-1 1,0 0-1,0 0 1,0 0-1,0 0 1,0 0 0,1 0-1,-1 1 1,0-1-1,0 0 1,0 0-1,0 0 1,0 0-1,0 0 1,0 0 0,0 1-1,0-1 1,0 0-1,0 0 1,0 0-1,1 0 1,-1 0-1,0 0 1,0 0-1,0 0 1,0 0 0,0 0-1,0 1 1,0-1-1,1 0 1,-1 0-1,0 0 1,0 0-1,0 0 1,0 0 0,0 0-1,0 0 1,1 0-1,-1 0 1,0 0-1,0 0 1,0 0-1,0 0 1,8-8-2379,-6 6 2456,17-19-1187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9938,'1'24'7043,"2"0"-3358,-2-18-3234,1 1 1,0-1-1,0 1 1,0-1-1,1 0 1,0 0-1,0 0 1,5 7-1,-7-12-393,0 0-1,0 0 1,0 0 0,0 1-1,0-1 1,1 0-1,-1 0 1,0 0 0,0-1-1,1 1 1,-1 0 0,1 0-1,-1-1 1,1 1-1,-1-1 1,4 1 0,-4-1-49,0 0 0,1 0 0,-1 0 1,0 0-1,0 0 0,0 0 1,1-1-1,-1 1 0,0 0 1,0-1-1,0 1 0,0-1 1,0 1-1,0-1 0,0 0 1,0 1-1,0-1 0,0 0 1,0 0-1,0 0 0,0 0 1,0-1-1,5-6-121,-1 0 1,0 0-1,-1 0 1,0-1-1,-1 1 0,1-1 1,-2 0-1,1 0 1,-1-1-1,-1 1 0,2-14 1,-3 16-10,0 1 0,-1 0 0,1 0 0,-1 0 0,-1-1 0,1 1 0,-1 0 0,-2-6 0,2 8 84,0 0 0,0 0 0,-1 1 1,1-1-1,-1 0 0,0 1 0,1 0 0,-2 0 0,1 0 0,0 0 0,-1 0 0,-4-3 1,6 5 37,0 0 1,0 0 0,0 0 0,0 0-1,0 0 1,0 1 0,0-1 0,-1 1-1,1-1 1,0 1 0,0 0 0,-1 0 0,1 0-1,-5 0 1,6 1 10,-1-1-1,1 0 1,-1 1-1,1 0 1,0-1 0,-1 1-1,1 0 1,0 0-1,-1 0 1,1 0 0,0 0-1,0 0 1,0 0 0,0 0-1,0 0 1,0 0-1,0 1 1,0-1 0,0 0-1,1 1 1,-1-1-1,0 3 1,-1 1 61,0 0 0,1 0 0,0 0 0,0 0 0,1 0 0,-1 1 0,1-1 1,0 0-1,0 0 0,1 1 0,0-1 0,2 8 0,-3-10-57,1-1 1,0 0 0,0 0-1,0 1 1,0-1-1,0 0 1,1 0-1,-1 0 1,1 0-1,-1-1 1,1 1 0,0 0-1,-1-1 1,1 1-1,0-1 1,0 1-1,0-1 1,0 0-1,1 0 1,-1 0-1,0 0 1,0 0 0,1-1-1,-1 1 1,0-1-1,1 1 1,-1-1-1,0 0 1,1 0-1,2 0 1,4-1-12,1 0-1,0-1 1,-1-1 0,18-5-1,-15 3 9,0 2 0,14-3 1,-24 5-12,0 1 1,0 0-1,0 0 1,-1 0-1,1 0 1,0 0-1,0 0 0,0 1 1,0-1-1,-1 0 1,1 1-1,0 0 1,-1-1-1,1 1 1,0 0-1,-1 0 1,1 0-1,-1 0 1,1 0-1,-1 0 1,1 0-1,0 2 1,2 2 12,0 1 0,0-1 1,-1 1-1,5 11 1,-6-12-10,0-1 0,0 0-1,0 1 1,1-1 0,-1 0 0,1 0 0,0-1 0,0 1 0,4 3 0,-6-7-8,-1 1 0,1-1 0,-1 0 0,1 1 0,-1-1 0,1 0 0,0 1 0,-1-1 0,1 0 0,-1 0 0,1 1 0,0-1 1,-1 0-1,1 0 0,0 0 0,-1 0 0,1 0 0,0 0 0,-1 0 0,1 0 0,0 0 0,-1 0 0,1 0 0,-1-1 0,1 1 0,0 0 0,-1 0 0,1-1 0,-1 1 0,1 0 0,0-1 0,-1 1 0,1-1 0,-1 1 0,1 0 0,-1-1 0,0 1 0,1-1 1,-1 1-1,1-2 0,1-2-65,1 0 1,-2 0 0,1-1-1,2-7 1,0 1-113,1-3-4,-4 11 156,0-1-1,0 1 1,1-1-1,-1 1 1,1 0 0,0-1-1,0 1 1,0 0-1,4-4 1,-6 7 35,1 0 0,-1 0 0,0 1 0,0-1 0,1 0 0,-1 0 1,0 1-1,0-1 0,0 0 0,1 0 0,-1 1 0,0-1 0,0 0 0,0 1 0,0-1 1,0 0-1,0 1 0,0-1 0,0 0 0,0 0 0,0 1 0,0-1 0,0 0 0,0 1 0,2 10 175,-2-5-22,0 1 0,1-1-1,0 0 1,0 0 0,3 9-1,-3-12-76,1 0-1,0 0 1,-1 0-1,1 0 1,0-1-1,0 1 1,1 0-1,-1-1 1,1 0-1,-1 1 1,1-1-1,3 2 1,-2-1-26,0-1 1,1 1-1,-1-1 1,1 0-1,-1-1 1,1 1-1,0-1 0,0 0 1,-1 0-1,9 1 1,-12-2-57,0 0 0,0 0 1,0 0-1,0 0 0,0 0 1,0 0-1,0 0 0,0 0 1,-1-1-1,1 1 0,0 0 1,0-1-1,0 1 1,0 0-1,0-1 0,-1 1 1,1-1-1,0 0 0,0 1 1,0-1-1,0-1-2,0 1 0,0-1 0,-1 0 0,1 1 0,0-1 0,-1 0 0,0 1 0,1-1 0,-1 0 0,1-3 0,0-14-579,-1-26 0,-4 2-4271,5 36 3363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8:5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6889,'7'1'808,"-6"-1"-518,1 0 0,-1 0 0,1 0 0,-1 0 0,1 0 0,-1 1 0,1-1 1,-1 0-1,0 1 0,1-1 0,-1 1 0,1 0 0,-1-1 0,0 1 0,0 0 0,1 0 0,-1 0 0,0 0 1,0 0-1,0 0 0,0 0 0,0 0 0,0 0 0,0 0 0,1 2 0,0 3 707,0 0 0,0-1-1,0 1 1,-1 0 0,0 0-1,1 9 1,-2 37 2054,-1-24-2304,2-21-579,-1-5-131,0 0 0,0 0-1,0 0 1,0-1 0,0 1-1,0 0 1,-1 0 0,1 0-1,0 0 1,-2 2 0,2-9-1538,12-23 553,20-33 0,-29 54 913,1 1 0,0-1 1,0 1-1,1 0 0,8-8 0,-12 13 63,0 0-1,0 0 1,0 0 0,0 0-1,1 0 1,-1 1-1,0-1 1,0 0-1,1 1 1,-1-1-1,0 1 1,1-1 0,-1 1-1,1 0 1,-1-1-1,0 1 1,1 0-1,-1 0 1,1 0 0,-1 0-1,1 0 1,-1 0-1,0 1 1,1-1-1,-1 0 1,1 1 0,-1-1-1,0 1 1,1-1-1,-1 1 1,2 1-1,-1 0 69,0-1 0,0 1 0,-1 0 0,1 0 0,-1-1 0,1 1 0,-1 0 0,0 0 0,0 1-1,0-1 1,0 0 0,1 4 0,6 29 746,-7-31-747,0 3 80,4 22 621,1 36 0,-6-81-427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4 11298,'4'-2'4601,"0"0"-2576,0 5 15,-5-3-167,-1 1-273,-11 34-632,-27 50-248,10-30-280,-4 2-127,8-3-193,0-6-56,8-12-224,3-11-257,5-11-655,0-6-472,4-20-1857,3-7 2169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26 7090,'-6'-22'3912,"12"18"-239,6 4-776,3 8-449,6 11-231,-1 10-601,-3 6-264,1 7-367,-4 2-185,5 2-352,1-5-152,0-11-144,3-4-152,-2-12-904,0-3-545,-2-14-1855,-3-6 1935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11698,'8'15'5482,"4"-2"-2394,-5 8-919,-6-1-9,1 7-775,-4-3-369,-4-3-608,10 5-176,-3-10-608,-4-7-512,5-9 2160,6-9-1288</inkml:trace>
  <inkml:trace contextRef="#ctx0" brushRef="#br0" timeOffset="1">389 46 15555,'1'2'5930,"-1"5"-3802,-5 1-952,-3 0 113,-7 6-281,-2 1-360,-3-2-784,0-1-520,4-8 1880,7-10-1168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6473,'-5'0'1321,"4"0"-373,0 0 1,0 1 0,0-1-1,0 0 1,0 0 0,0 0 0,0 1-1,0-1 1,0 1 0,0-1-1,-1 1 1,-5 6 2780,-4 6-5382,6-7 1729,-3 3 31,1 0-1,0 1 0,1 0 0,0 0 1,0 0-1,-7 22 0,3-1 2,1 1 0,2 0 0,1 0-1,2 1 1,1 0 0,2 0 0,4 53 0,8-4 27,43 156-1,-40-188-104,3 0-1,29 61 0,-40-101-27,-5-8-25,0 0 0,0-1 1,0 1-1,0 0 0,0 0 0,0 0 0,-1-1 0,1 1 1,-1 0-1,1 3 0,-1-5-7,0 0 0,0 0 0,0 0 0,0 1 0,0-1 0,0 0 1,0 0-1,0 0 0,0 0 0,0 0 0,0 0 0,0 0 0,0 0 0,0 1 0,0-1 0,0 0 0,0 0 1,0 0-1,0 0 0,0 0 0,0 0 0,0 0 0,0 0 0,0 1 0,0-1 0,0 0 0,0 0 0,-1 0 0,1 0 1,0 0-1,0 0 0,0 0 0,0 0 0,0 0 0,0 0 0,0 0 0,0 0 0,0 0 0,0 0 0,-1 0 1,1 1-1,0-1 0,0 0 0,0 0 0,0 0 0,0 0 0,0 0 0,0 0 0,0 0 0,-1 0 0,1 0 1,0-1-1,0 1 0,-6-4-1280,-9-15 210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11947,'-3'6'5273,"-5"2"-2929,-1 22-399,-7 9-889,-11 13-8,-1 7-16,6 5-480,-4-4-232,10-6-232,3-2-72,0-21-760,7-5-576,1-16 800</inkml:trace>
  <inkml:trace contextRef="#ctx0" brushRef="#br0" timeOffset="1">1 99 13203,'13'8'5609,"7"7"-3048,0 7-905,-3 6 24,10 5-503,-11 3-281,16 2-464,-3-4-112,-2 1-144,2-5 8,-9-2-504,-1-4-448,-5-8 1976,4-6-1232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12147,'4'4'2072,"1"1"0,0-1 1,10 6-1,-10-7-1019,0 1 0,10 8 0,-13-10-913,0 0-1,-1 0 1,1 0-1,-1 1 1,1-1-1,-1 0 1,0 1-1,0-1 1,0 1-1,0-1 1,0 3-1,0-1-99,-1-1-1,0 1 0,0 0 1,0-1-1,-1 1 0,1-1 1,-1 1-1,0-1 0,0 0 1,0 1-1,0-1 0,0 0 1,-1 0-1,0 1 0,-3 4 1,3-5-32,0 0 1,0 0-1,0 0 1,1 1 0,-1-1-1,1 1 1,0-1-1,0 1 1,0 0 0,1-1-1,-1 1 1,1 0-1,0 7 1,0-11-8,0 1 0,0 0-1,1-1 1,-1 1 0,0 0 0,1-1 0,-1 1 0,0 0-1,1-1 1,-1 1 0,1-1 0,-1 1 0,1-1 0,-1 1-1,1-1 1,-1 1 0,1-1 0,-1 0 0,1 1 0,0-1-1,-1 0 1,1 1 0,0-1 0,-1 0 0,1 0 0,0 1-1,-1-1 1,1 0 0,0 0 0,-1 0 0,1 0 0,0 0-1,0 0 1,-1 0 0,2-1 0,4 0-23,0 0 0,0 0 0,8-3 0,-6 1-151,-4 2-513,1-1 0,-1-1-1,1 1 1,-1-1 0,0 1 0,0-1-1,7-7 1,-8 8 295,28-23-2024</inkml:trace>
  <inkml:trace contextRef="#ctx0" brushRef="#br0" timeOffset="1">384 75 21853,'1'7'712,"-7"1"224,0 7 472,-6 3-303,-3 2-361,4 4-768,-1-1-504,3-5-865,9-4 857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14 9690,'5'-13'5353,"-6"20"128,-7 6-3224,2 19-985,-12 6 96,-6 20-439,-2 1-313,-9 5-448,4-3-80,6-10-344,1-8-376,14-17-1105,4-10-855,-1-16 1551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12779,'22'16'5593,"5"2"-2888,15 12-921,-2 3 16,-6 6-511,-2 0-289,-12-4-488,4 1-160,-11-15-192,2 2-280,-12-11-1096,-3-4 344,10 0 263</inkml:trace>
  <inkml:trace contextRef="#ctx0" brushRef="#br0" timeOffset="1">508 192 12355,'5'4'836,"0"-1"0,-1 0 1,1 0-1,0-1 1,0 1-1,1-1 1,-1 0-1,0-1 0,1 1 1,6 0-1,-11-2-747,0 0 0,0 0 0,0 0-1,0 1 1,0-1 0,0 0 0,-1 0 0,1 1-1,0-1 1,0 0 0,0 1 0,0-1-1,-1 1 1,1-1 0,0 1 0,0-1 0,-1 1-1,1-1 1,-1 1 0,1 0 0,0 0-1,-1-1 1,1 1 0,-1 0 0,1 0 0,-1-1-1,0 1 1,1 0 0,-1 0 0,0 0-1,0 0 1,1 0 0,-1 0 0,0-1 0,0 1-1,0 0 1,0 0 0,0 0 0,0 0-1,0 0 1,-1 0 0,1 0 0,0 0 0,-1 1-1,-1 3 31,-1 0 0,1 0 0,-1 0 0,0-1 0,-7 9 0,-36 47-113,46-59-14,-1-1 1,1 1-1,-1-1 0,1 1 1,0-1-1,-1 1 1,1 0-1,0-1 1,0 1-1,-1-1 1,1 1-1,0 0 0,0-1 1,0 1-1,0 0 1,0-1-1,0 1 1,0 0-1,0-1 1,0 1-1,0-1 0,0 1 1,0 0-1,0-1 1,0 1-1,1 0 1,-1-1-1,0 1 1,1-1-1,-1 1 0,0-1 1,1 1-1,-1-1 1,0 1-1,1-1 1,-1 1-1,1-1 1,-1 1-1,1-1 0,1 1 1,0 1 1,1 0 1,0-1-1,0 1 0,0-1 1,1 0-1,3 2 0,47 6 64,-42-8 43,1 1 0,-1 0 0,0 1-1,0 1 1,17 6 0,-29-10-87,1 1 0,-1-1-1,1 0 1,-1 0 0,1 1 0,-1-1-1,0 0 1,1 0 0,-1 1 0,0-1 0,1 1-1,-1-1 1,0 0 0,1 1 0,-1-1 0,0 1-1,1-1 1,-1 0 0,0 1 0,0-1-1,0 1 1,0-1 0,1 1 0,-1-1 0,0 1-1,0-1 1,0 1 0,0-1 0,0 1-1,0-1 1,0 1 0,0-1 0,0 1 0,-1-1-1,1 1 1,0-1 0,0 1 0,0-1-1,0 1 1,-1-1 0,1 1 0,0-1 0,-1 1-1,1-1 1,0 0 0,-1 1 0,1-1-1,-1 1 1,-2 2 61,0 0-1,-1 0 1,0 0 0,-5 4-1,-18 8-451,0-1-1,0-1 1,-2-1 0,-42 12-1,39-15-441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11162,'2'2'637,"0"0"0,0 0 0,-1 0-1,1 0 1,-1 0 0,0 1 0,1-1-1,-1 0 1,0 1 0,0-1 0,1 6-1,3 31 359,-2-18-2,-1-4-423,2 0 0,0 0 0,9 24-1,-11-36-500,0 0-1,0 0 1,1 0-1,0-1 1,0 1-1,0-1 1,0 0-1,1 0 1,-1 0-1,1 0 1,0 0-1,0-1 1,1 0-1,-1 0 1,7 4-1,-9-7-62,0 1 0,0 0 0,0 0 0,0 0 0,0-1 0,0 0-1,0 1 1,0-1 0,0 0 0,0 0 0,1 0 0,-1 0-1,0 0 1,0 0 0,0-1 0,0 1 0,0-1 0,0 1-1,0-1 1,0 0 0,0 0 0,0 0 0,0 0 0,-1 0-1,3-2 1,2-2-46,-1-1 0,0 1 0,0-1 0,0 0-1,5-11 1,-9 16 31,41-73-676,7-11 135,-45 80 673,-5 8 105,-1 6-31,-1 18 473,1 33 0,2-52-559,0 0 1,1 1 0,0-1-1,1 0 1,0 0 0,0 0-1,1 0 1,4 9 0,-2-6 78,2 2-481,-7-13 313,0 1-1,0-1 0,0 0 0,0 0 0,0 0 0,0 0 0,0 0 0,1 0 0,-1 0 1,0 0-1,0 1 0,0-1 0,0 0 0,0 0 0,0 0 0,0 0 0,1 0 1,-1 0-1,0 0 0,0 0 0,0 0 0,0 0 0,0 0 0,1 0 0,-1 0 0,0 0 1,0 0-1,0 0 0,0 0 0,0 0 0,1 0 0,-1 0 0,0 0 0,0 0 0,0 0 1,0 0-1,0 0 0,1 0 0,-1 0 0,0 0 0,0-1 0,0 1 0,0 0 1,0 0-1,0 0 0,0 0 0,1 0 0,-1 0 0,0 0 0,0-1 0,0 1 0,0 0 1,0 0-1,0 0 0,0 0 0,0 0 0,0 0 0,0-1 0,0 1 0,10-13 517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1 312 10530,'11'63'10009,"-7"-47"-8654,-1 0 1,0 1 0,0 17 0,-3-17-789,1-12-393,-1-7-77,1-13-360,1-1-1,1 1 0,0 0 1,1 0-1,1 0 0,0 0 1,1 1-1,0 0 0,16-25 1,-20 36 273,1-1 1,-1 1 0,1 0-1,0 0 1,0 0-1,0 1 1,1-1-1,5-3 1,-8 5 20,0 0 0,0 1 1,1 0-1,-1-1 0,0 1 0,0 0 1,0-1-1,0 1 0,0 0 0,0 0 0,1 0 1,-1 0-1,0 0 0,0 0 0,0 0 1,0 1-1,1-1 0,-1 0 0,0 0 1,0 1-1,0-1 0,0 1 0,0-1 1,0 1-1,0 0 0,0-1 0,0 1 0,0 0 1,0 0-1,-1-1 0,1 1 0,0 0 1,0 0-1,0 2 0,2 1 98,-1 0 0,0 1 1,0-1-1,0 1 0,-1-1 0,1 1 0,-1 0 1,0 0-1,0 5 0,1 48 542,-2-45-547,1 40-433,-1-53 250,0 1 0,0 0-1,0-1 1,0 1 0,0 0 0,0-1 0,1 1 0,-1 0 0,0-1 0,0 1-1,0-1 1,1 1 0,-1 0 0,1 0 0,-1-1 29,1 0-1,-1 0 1,1 0-1,-1 0 1,1 0-1,-1 0 1,1 0-1,-1 0 1,0 0 0,1 0-1,-1 0 1,1 0-1,-1 0 1,1-1-1,-1 1 1,1 0-1</inkml:trace>
  <inkml:trace contextRef="#ctx0" brushRef="#br0" timeOffset="1">405 0 11010,'5'16'5297,"9"11"-1784,-10 18-1840,0 10-217,-2 7-520,-6 6-232,7-5-392,-3-11-104,4-14-304,5-10-392,-5-25-1264,7-5-1137,8-23 1729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11050,'-7'0'1573,"-51"1"7303,1 2-6726,41-2-2022,-1 2 1,1 0-1,0 0 0,-27 11 1,41-13-86,0 0 1,0-1-1,1 1 0,-1 0 1,0 0-1,0 0 1,1 1-1,-1-1 1,1 0-1,-1 1 1,1-1-1,-1 1 1,1-1-1,-2 4 1,3-4-20,-1 0 0,1 0 0,0 0 0,-1 0 1,1 1-1,0-1 0,0 0 0,0 0 0,0 0 0,0 0 1,0 0-1,1 1 0,-1-1 0,0 0 0,1 0 0,-1 0 0,0 0 1,1 0-1,-1 0 0,1 0 0,0 0 0,-1 0 0,1 0 0,0 0 1,1 1-1,1 2 28,1-1 1,0 1 0,0-1-1,1 0 1,-1 0-1,1 0 1,-1 0 0,1-1-1,0 0 1,0 0-1,0 0 1,7 1 0,8 1 80,38 3 0,-34-5-238,-9-1-746,-1 0-1,17-1 0,-2-3-116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10650,'1'0'451,"1"1"0,-1-1 0,1 1 1,-1-1-1,1 1 0,-1 0 0,1-1 0,-1 1 0,0 0 0,1 0 0,-1 0 0,0 0 0,0 0 0,3 3 0,-3-1 126,1-1 0,-1 1 0,0 0 0,0 0 1,0 0-1,0 0 0,0 5 0,1 2 21,-2 0 1,0 0-1,0 1 1,0-1-1,-2 0 1,-3 17-1,2-10-236,-1 19 0,0-4-154,2-27-191,0-8-57,0-11-133,3 5 64,0 0-1,1 0 1,0 0 0,1 0 0,0 0 0,0 1-1,1-1 1,0 1 0,10-15 0,-6 13 80,0-1 0,1 1 1,0 1-1,0 0 1,1 0-1,15-10 0,-23 18 34,2-2 6,-1 1 1,1-1-1,0 1 1,6-2 0,-10 4 0,1-1 0,0 1 0,0 0 0,0-1 0,-1 1 1,1 0-1,0 0 0,0 0 0,0 0 0,0 0 0,-1 0 0,1 0 1,0 0-1,0 0 0,0 1 0,0-1 0,-1 0 0,1 0 0,0 1 1,0-1-1,-1 1 0,1-1 0,0 0 0,0 1 0,-1-1 1,1 1-1,-1 0 0,1-1 0,0 1 0,0 0 0,1 2 56,0 1-1,-1-1 1,1 1-1,-1-1 1,0 1 0,1-1-1,-2 1 1,1 0-1,0 5 1,0 6 125,-1 17 0,0-12-75,-1 1-81,-4 23-1,5-26-737,0-17 661,0-1 1,0 0 0,1 1 0,-1-1 0,0 1-1,0-1 1,0 0 0,0 1 0,0-1-1,0 1 1,0-1 0,1 0 0,-1 1 0,0-1-1,0 0 1,1 1 0,-1-1 0,0 0-1,0 0 1,1 1 0,-1-1 0,0 0 0,1 0-1,-1 1 1,0-1 0,1 0 0,-1 0-1,0 0 1,1 0 0,-1 0 0,1 1 0,0-1-1,-1-1-13,1 1 0,0 0-1,-1-1 1,1 1-1,0-1 1,-1 1-1,1-1 1,0 1-1,-1-1 1,1 1 0,-1-1-1,1 0 1,0-1-1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73 14459,'-2'40'5088,"1"-13"-3399,0-1-1,3 29 1,-1-52-1587,-1 0 1,1 0-1,0 0 0,0 0 0,0 0 0,0 0 0,0 0 0,1 0 1,2 4-1,-3-6-93,-1 0 0,1 0 0,0 0 0,0-1 1,-1 1-1,1 0 0,0-1 0,0 1 0,0 0 0,0-1 0,-1 1 1,1-1-1,0 0 0,0 1 0,0-1 0,0 0 0,0 1 0,0-1 1,0 0-1,0 0 0,0 0 0,0 0 0,0 0 0,0 0 0,1 0 1,-1 0-1,0-1 0,0 1 0,0 0 0,-1-1 0,1 1 0,0 0 1,0-1-1,1 0 0,3-2-17,-1 0 0,0 0 0,-1 0 0,1 0 0,0-1 0,-1 1 0,0-1 0,0 0 0,3-5 0,-2 2-66,0 0 1,0-1-1,0 1 0,3-14 1,-6 14 35,0 1 1,0-1 0,0 1 0,-1-1-1,0 1 1,0-1 0,-1 0-1,0 1 1,0-1 0,-1 1 0,1-1-1,-1 1 1,-1 0 0,1 0-1,-1 0 1,0 0 0,0 0 0,-1 1-1,0-1 1,0 1 0,0 0-1,-1 0 1,1 1 0,-8-7 0,9 10 44,1-1 1,-1 0 0,1 0 0,-1 1 0,1-1 0,-1 1 0,0 0 0,0 0 0,0 0 0,0 0 0,-5 0-1,7 1 7,-1 0-1,0 0 1,1 0-1,-1 0 0,0 0 1,1 1-1,-1-1 1,0 0-1,1 1 0,-1 0 1,1-1-1,-1 1 0,1 0 1,-1 0-1,1 0 1,0 0-1,-1 0 0,1 0 1,0 0-1,0 0 1,-2 3-1,0-1 46,0 1 1,1-1-1,0 1 0,-4 8 0,6-11-53,-1-1 1,1 1-1,0 0 0,-1 0 0,1 0 0,0 0 0,0 0 0,0 0 0,0 0 0,0 0 0,0 0 0,0 0 0,0 0 1,0 0-1,0 0 0,0 0 0,1 0 0,-1-1 0,0 1 0,1 0 0,-1 0 0,0 0 0,1 0 0,-1 0 0,1-1 0,0 1 1,-1 0-1,1 0 0,1 0 0,1 1-13,0 0 0,1 0 0,-1-1 0,1 1 1,0-1-1,-1 0 0,1 0 0,0-1 0,0 1 0,-1-1 1,1 0-1,0 1 0,4-2 0,7 0-39,28-6 0,-42 7 44,14-3-22,1-1 7,1 1 0,0 1 0,24-1 0,-39 3 21,-1 0 0,1 0 0,0 1 0,-1-1 0,1 0 0,-1 1 0,1 0 0,-1-1 0,0 1 0,1-1 0,-1 1 0,1 0 0,-1 0 0,0 0 0,0 0 0,0 0-1,0 0 1,1 0 0,-1 1 0,1 1 0,1 2 22,0 0 0,-1 1-1,1-1 1,1 8 0,1 2 40,2 4 35,-3-9-5,0 1-1,0-1 1,11 17 0,-14-26-98,-1 0 0,1 0 0,0-1 1,-1 1-1,1-1 0,0 1 0,0 0 0,-1-1 1,1 1-1,0-1 0,0 0 0,0 1 0,0-1 1,0 0-1,0 1 0,0-1 0,0 0 0,0 0 0,0 0 1,0 0-1,0 0 0,0 0 0,0 0 0,0 0 1,-1 0-1,1-1 0,2 1 0,0-1-70,0-1-1,0 1 1,1-1 0,-1 1-1,0-1 1,4-3-1,-2 0-201,0 0-1,-1 0 1,0 0-1,0 0 1,0-1-1,6-11 1,6-9-916,10-15-616,-26 41 1792,0-1 1,1 1-1,-1-1 0,0 1 0,0-1 0,1 1 0,-1-1 0,0 1 0,1 0 1,-1-1-1,1 1 0,-1 0 0,0-1 0,1 1 0,-1 0 0,1-1 0,-1 1 1,1 0-1,-1 0 0,1 0 0,-1-1 0,2 1 0,-2 0 28,0 1-1,1-1 1,-1 0-1,0 1 1,0-1-1,1 0 1,-1 1 0,0-1-1,0 0 1,1 1-1,-1-1 1,0 0-1,0 1 1,0-1 0,0 1-1,0-1 1,0 0-1,1 1 1,-1-1-1,0 1 1,0 0-1,-1 30 1286,1-27-1122,0 0 114,0 1-1,1 0 1,-1-1 0,1 1-1,3 8 1,-2-3 163,-1-6-223,1 1 0,-1-1-1,1 1 1,-1-1 0,1 0 0,3 5 0,-3-7-142,-1 0 1,1 0 0,-1-1 0,1 1 0,0 0-1,0-1 1,0 1 0,0-1 0,0 0 0,0 1-1,0-1 1,0 0 0,5 1 0,-6-2-64,1 1-1,-1-1 1,1 0 0,-1 0 0,1 0 0,-1 0 0,1 0-1,-1 0 1,1 0 0,-1 0 0,1-1 0,-1 1-1,1-1 1,-1 1 0,1-1 0,-1 1 0,0-1 0,1 0-1,-1 0 1,0 0 0,0 0 0,1 0 0,-1 0-1,0 0 1,0 0 0,0 0 0,0 0 0,0-1 0,-1 1-1,2-3 1,3-5-363,-1 0 0,0 0 0,5-16 0,-5 12-392,5-12-543,3 2 388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0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12475,'16'17'2610,"16"24"-1,-30-38-2243,0 1 0,0 0 0,0-1 0,-1 1 0,0 0 0,1 0 0,-1 0 0,-1 1 0,1-1 0,0 0 0,-1 0 0,0 8-1,0 0 204,-2 88 2822,2-100-3389,1-4-482,-1 1 0,1-1 1,0 1-1,2-7 0,5-9 247,1 1-1,19-29 1,-27 45 223,6-8 8,0 0 1,0 1-1,1 0 1,1 1-1,-1-1 1,1 1 0,1 1-1,15-10 1,-23 15 6,3-1 47,0 0 0,0 0 0,8-4 0,-11 7-5,-1-1 1,0 1-1,1-1 1,-1 1-1,1 0 0,-1 0 1,0-1-1,1 1 1,-1 0-1,1 0 0,-1 0 1,0 0-1,1 1 0,-1-1 1,1 0-1,-1 1 1,0-1-1,1 0 0,-1 1 1,0 0-1,2 0 1,0 2 85,0-1 1,-1 0-1,1 1 0,-1 0 1,0-1-1,0 1 1,0 0-1,0 0 1,-1 0-1,1 1 1,1 5-1,1 3 294,4 25 0,-5-22-207,-1-1 25,0 20 0,-2-22-400,1 0-1,3 17 1,-1-23-1176,-2-6 1219,-1 0 0,1 0 1,-1 0-1,1 0 0,-1 0 0,1 0 0,-1 0 0,1 0 0,-1-1 0,1 1 0,-1 0 1,1 0-1,-1 0 0,0 0 0,1-1 0,-1 1 0,1-1 0,21-14-1104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12883,'4'15'2561,"7"20"1,10 12-785,-6-22-1004,25 36 1,-24-42-429,0 0 1,1-2-1,1 0 1,38 29-1,-47-40-247,-1 0 1,1-1-1,0 0 0,0-1 1,17 7-1,-19-10-62,-1 1 0,1-1 0,-1 0-1,1 0 1,-1-1 0,1 1 0,-1-2 0,1 1 0,-1-1-1,9-1 1,-7-1-8,1 1-1,-1-1 0,0-1 1,0 0-1,0 0 1,0 0-1,-1-1 1,1 0-1,-1 0 0,-1-1 1,1 0-1,-1 0 1,10-13-1,-10 11-29,0-1-1,-1 0 0,0 0 1,-1 0-1,0 0 0,0-1 1,-1 0-1,0 1 0,0-1 1,-1 0-1,1-16 0,-3 24-273,0-1-1,0 1 1,0-1-1,0 0 1,0 1-1,-1-1 1,1 1 0,-1 0-1,-1-4 1,-1 3-789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1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8442,'1'-5'3641,"0"5"-1353,3-3-528,-4 3 225,0 0-153,0 0-463,5 18-201,3 16-376,16 74-152,-17-34-256,1-3-104,3-1-152,5-3-40,-2-18-40,1-8-32,-2-15-936,-5-14-872,8-19 1104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1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73 11442,'11'16'4665,"5"10"-2504,-5 3-329,-5 7 17,-2 5-393,0-4-760,0-2-232,8-12-296,-2-7-312,-5-8-840,2-8-664,-9-4-2001,1-11 2241</inkml:trace>
  <inkml:trace contextRef="#ctx0" brushRef="#br0" timeOffset="1">0 44 10530,'4'-5'4097,"4"0"-2497,-2-3-1111,4 2 7,14 1-56,-8 0-504,11 1-3241,3-2 2425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1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10986,'16'57'6751,"-7"-27"-3877,6 34 0,-15-63-2820,2 9 256,0 0-1,-1 0 1,-1 16-1,0-26-317,0 0 0,0 0 0,0 0-1,0-1 1,0 1 0,0 0 0,0 0-1,0 0 1,0 0 0,0 0 0,-1 0-1,1 0 1,0 0 0,0 0 0,0 0 0,0 0-1,0 0 1,0 0 0,0 0 0,0 0-1,0-1 1,0 1 0,-1 0 0,1 0-1,0 0 1,0 0 0,0 0 0,0 0-1,0 0 1,0 0 0,0 0 0,0 0 0,-1 0-1,1 0 1,0 1 0,0-1 0,0 0-1,0 0 1,0 0 0,0 0 0,0 0-1,0 0 1,0 0 0,0 0 0,-1 0-1,1 0 1,0 0 0,0 0 0,0 0-1,0 0 1,0 0 0,0 1 0,0-1 0,0 0-1,0 0 1,0 0 0,0 0 0,0 0-1,0 0 1,0 0 0,0 1 0,-5-11-597,3 2 430,1-1 0,-1 1-1,2-1 1,-1 0 0,1 1-1,1-1 1,-1 1 0,2-1-1,-1 0 1,1 1 0,5-15-1,-5 16 191,1 0 0,0 0 0,1 0-1,-1 1 1,1-1 0,1 1-1,-1 0 1,1 0 0,0 0 0,0 0-1,1 1 1,0 0 0,9-7 0,-11 11 60,-1-1 1,0 0 0,0 1-1,1 0 1,-1 0 0,1 0-1,-1 0 1,1 0 0,-1 1-1,1 0 1,-1-1 0,1 1-1,0 1 1,-1-1 0,1 0-1,-1 1 1,1 0 0,-1 0-1,1 0 1,-1 0 0,0 1-1,1-1 1,-1 1 0,5 3-1,-1 0 101,-1 0 0,1 0 0,-1 1 0,0 0 0,0 1 0,0-1 0,-1 1 0,0 0 0,4 9 0,-3-4-8,-1 0-1,-1 0 1,0 1-1,0 0 1,2 20-1,0-4-624,-6-24-527,0-5-4520,4-8 2808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10890,'5'3'911,"0"-1"-1,1 0 1,-1-1-1,1 1 1,-1-1-1,1 0 1,-1-1-1,1 1 1,8-1-1,-10-1-736,-1 1-1,1-1 0,-1 1 1,0-1-1,0 0 0,1 0 0,-1 0 1,0-1-1,0 1 0,0-1 0,0 0 1,0 0-1,-1 0 0,1 0 0,0 0 1,-1 0-1,3-4 0,1-2-106,-1 0-1,0 0 0,-1 0 1,0 0-1,0-1 0,-1 0 1,0 0-1,3-17 0,-5 21-71,0-1-1,-1 0 0,1 1 1,-1-1-1,0 0 1,0 0-1,-1 1 0,0-1 1,0 0-1,0 1 0,-1-1 1,0 1-1,0-1 0,0 1 1,-4-7-1,4 10 2,1-1 1,-1 1-1,0 0 0,0 0 0,0 0 1,0 1-1,0-1 0,-1 0 0,1 1 1,0 0-1,-1-1 0,1 1 1,-1 0-1,1 0 0,-1 0 0,0 1 1,1-1-1,-1 1 0,0-1 0,0 1 1,1 0-1,-1 0 0,0 0 0,0 0 1,-3 2-1,2-2 9,1 1-1,0 0 1,0 0 0,-1 1 0,1-1-1,0 0 1,0 1 0,1 0-1,-1 0 1,0 0 0,0 0 0,1 0-1,-1 1 1,1-1 0,0 1 0,0-1-1,0 1 1,0 0 0,-3 6-1,3-3 27,0 0-1,0 1 1,0 0-1,1 0 1,0-1-1,1 1 0,-1 0 1,1 0-1,1 0 1,-1-1-1,1 1 1,0 0-1,1 0 1,-1-1-1,1 1 0,1-1 1,-1 1-1,5 6 1,-1-2 30,0 0 0,1-1 0,1 1 1,-1-1-1,2-1 0,-1 0 1,1 0-1,1 0 0,10 6 0,-6-5 18,-1-2-1,22 11 1,-27-16-60,-1 0 0,1 0 0,-1-1-1,1 0 1,0-1 0,0 1 0,8-1 0,-6-1-15,0 0 1,-1-1-1,1-1 1,-1 1-1,0-1 1,12-5-1,-3 1-122,-1-2-1,21-12 1,-29 16-22,0-1 1,0-1-1,-1 0 0,0 0 1,0 0-1,0-1 1,-1 0-1,0-1 0,8-11 1,-10 13 10,-1 0 0,0-1 0,-1 1 1,1-1-1,-1 0 0,-1 1 0,1-2 1,-1 1-1,0 0 0,1-14 0,-3 13 97,-1 1 0,1 0 0,-1 0 0,-1 0 0,0-1-1,0 1 1,0 1 0,-1-1 0,-4-8 0,6 12 56,0 0 1,-1 1-1,0-1 0,1 1 1,-1-1-1,0 1 1,0 0-1,0 0 1,-1-1-1,1 2 0,0-1 1,-1 0-1,1 0 1,-1 1-1,0 0 1,1-1-1,-1 1 0,0 0 1,0 0-1,0 0 1,0 1-1,0-1 0,0 1 1,0 0-1,-3 0 1,4 0 14,1 0 1,-1 1-1,0-1 0,1 1 1,-1-1-1,0 1 0,1 0 1,-1-1-1,1 1 0,-1 0 1,1 0-1,-1 0 1,1 0-1,0 0 0,0 1 1,-1-1-1,1 0 0,0 1 1,0-1-1,0 1 1,1-1-1,-1 1 0,0-1 1,0 1-1,1-1 0,-1 3 1,-2 5 184,1-1 0,1 1 1,-2 15-1,3-22-202,0-2-10,-1 16 339,0 0 0,2 24 0,-1-36-306,1-1 0,-1 1 0,1-1 0,0 1 0,0-1 0,0 1 0,0-1 0,1 0 0,-1 1 0,1-1 0,0 0 0,0 0 0,0 0 0,0 0 0,1-1 0,-1 1 0,4 2 0,-5-4-50,0 0 0,0 0 0,1 0 1,-1-1-1,0 1 0,0 0 1,0-1-1,1 1 0,-1-1 0,0 1 1,1-1-1,-1 0 0,0 0 0,1 1 1,-1-1-1,0 0 0,1 0 0,-1 0 1,0-1-1,1 1 0,-1 0 1,0 0-1,1-1 0,-1 1 0,0-1 1,1 1-1,-1-1 0,0 0 0,0 1 1,0-1-1,0 0 0,1 0 1,-1 0-1,0 1 0,-1-1 0,1 0 1,1-2-1,3-3-183,-1 0-1,0-1 1,-1 0 0,0 0-1,4-9 1,-4 7-56,1 1 16,-1-1 1,0 1-1,2-14 0,-2 10 134,-2 12 97,-1 0 0,0 0-1,0 0 1,0 0 0,0 0 0,0 0 0,0 0 0,0 0-1,1 0 1,-1 0 0,0 0 0,0 0 0,0 0 0,0 0-1,0 0 1,0 0 0,1 0 0,-1 0 0,0 0 0,0 0-1,0 0 1,0 0 0,0 0 0,0 0 0,0 0-1,1 0 1,-1 0 0,0 0 0,0 1 0,0-1 0,0 0-1,0 0 1,0 0 0,0 0 0,0 0 0,0 0 0,0 0-1,0 0 1,0 0 0,1 1 0,-1-1 0,0 0-1,0 0 1,0 0 0,7 22 402,-7-21-392,8 32 564,-7-25-406,1 0 1,0 1-1,0-1 1,1 0-1,3 8 1,-5-14-180,0-1 1,0 1-1,0-1 1,-1 0-1,1 0 1,0 0-1,1 1 1,-1-1-1,0 0 1,0 0-1,0 0 1,1 0 0,-1-1-1,0 1 1,1 0-1,-1-1 1,1 1-1,-1 0 1,1-1-1,-1 0 1,1 1-1,-1-1 1,1 0-1,-1 0 1,1 0-1,0 0 1,-1 0 0,1 0-1,-1 0 1,1-1-1,1 1 1,0-2-111,1 1 0,-1 0 0,0 0 0,0-1 0,1 0 0,-1 0 0,0 0 0,-1 0 0,1 0 0,0 0 1,-1-1-1,1 1 0,2-5 0,10-14-193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70 11002,'10'52'7760,"-3"27"-1009,-7-79-6711,0 1-1,1 0 1,-1-1-1,0 1 1,0 0-1,0-1 1,-1 1-1,1 0 1,0-1-1,0 1 1,0 0-1,0-1 0,-1 1 1,1 0-1,0-1 1,-1 1-1,1-1 1,-1 2-1,1-2-22,-1 0 0,1 0 0,0 1 0,-1-1 0,1 0 0,-1 0 0,1 0 0,-1 1 0,1-1 0,0 0 0,-1 0 0,1 0 0,-1 0 0,1 0-1,-1 0 1,1 0 0,-1 0 0,1 0 0,-1 0 0,0-1 0,-1 1 0,1-1 0,-1 0 0,0 0 0,0 0-1,0 0 1,1 0 0,-1 0 0,0 0 0,1-1 0,-3-1-1,2 0-18,-1-1-1,1 1 0,0-1 0,0 1 0,0-1 1,1 0-1,-1 0 0,1 0 0,0 0 0,0 0 0,0 0 1,1 0-1,-1 0 0,1 0 0,0 0 0,0 0 1,1-1-1,-1 1 0,1 0 0,0 0 0,0 0 1,2-6-1,1 1-381,-1 1 1,1 0 0,1 0 0,-1 0 0,1 0-1,1 1 1,0 0 0,0 0 0,8-8 0,4 2-1538,-2 6 834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9434,'21'2'4873,"-6"16"-384,-5-2-1776,1 18-745,0 9-160,-7 18-855,8 11-337,5-4-424,-6-11-80,7-15-16,-5-14-232,-6-16-768,9-6-537,-9-20-783,3-3 1224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1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12939,'2'32'5700,"4"11"-2828,-2-19-1438,-2-9-720,1 0-1,0 0 1,7 15 0,-8-25-597,0 0 0,0 0 1,1 0-1,-1-1 0,1 1 0,0-1 1,1 1-1,-1-1 0,1 0 1,0 0-1,7 6 0,-10-9-111,1 0 0,-1-1 1,1 1-1,-1 0 0,1 0 0,-1-1 0,1 1 0,-1-1 0,1 0 0,-1 1 1,1-1-1,0 0 0,-1 0 0,1 0 0,-1 0 0,1 0 0,0 0 1,-1 0-1,3-1 0,-1 0-39,-1 0 1,1-1-1,-1 1 0,0-1 1,0 1-1,1-1 1,-1 1-1,0-1 0,0 0 1,2-4-1,3-2-278,-1-1 0,-1 0-1,0-1 1,6-15 0,1-8-969,13-55 1,-21 77 1290,-4 12 3,0-1-1,1 0 1,-1 1 0,1-1 0,-1 1 0,0-1 0,1 1-1,-1-1 1,0 1 0,0-1 0,1 1 0,-1-1 0,0 1 0,0-1-1,0 1 1,0-1 0,0 1 0,0-1 0,0 2 0,74 230 3226,16-4-1577,-80-201-1525,-9-25-126,3 6 50,-1 0 1,0 1-1,0-1 1,-1 1-1,0 0 1,1 15-1,-3-22-52,0 0 0,-1 0 1,1 0-1,0 0 0,-1 0 0,1 0 0,-1 0 0,1-1 1,-1 1-1,0 0 0,0 0 0,0 0 0,0-1 1,0 1-1,0-1 0,-1 1 0,1-1 0,0 1 0,-1-1 1,1 0-1,-1 1 0,0-1 0,1 0 0,-1 0 0,0 0 1,0 0-1,1-1 0,-1 1 0,0 0 0,-2 0 0,-6 1 22,0 0-1,0-1 1,0 1-1,-19-2 0,-58-4 54,74 2-122,-1 0 1,0-1 0,1 0-1,-18-8 1,30 11 1,-1-1 0,1 1 0,0-1 0,-1 0 1,1 1-1,0-1 0,0 0 0,-1 0 0,1 0 0,0 0 0,0 0 1,0 0-1,0 0 0,0 0 0,0-1 0,1 1 0,-1 0 0,-1-3 1,2 3-68,0-1 1,0 0-1,0 0 1,0 0-1,0 0 1,0 0-1,0 0 1,0 0-1,1 0 1,-1 1-1,1-1 1,0 0-1,-1 0 1,1 0 0,1-1-1,6-10-1758,0 1 0,1 0 0,17-19 0,12-9-747</inkml:trace>
  <inkml:trace contextRef="#ctx0" brushRef="#br0" timeOffset="1">1058 3 12307,'0'-3'4913,"1"11"-2641,-1 7-551,10 13-313,7 8 120,-9 10-512,3 1-343,-2-9-457,-4-4-48,6-20-576,-5-8-377,0-14-1063,-5-11-873,-6-9 1729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7930,'8'-1'996,"0"1"0,0 0 0,0 0-1,0 0 1,0 1 0,0 1 0,0-1 0,-1 1 0,12 5 0,5 3 658,36 21-1,-38-19-2368,39 17 1,-54-27 427,0 1-1,-1-1 1,0 1 0,0 1-1,11 7 1,-14-8 331,0-1-1,0 1 1,0 1-1,0-1 1,-1 0 0,1 1-1,-1-1 1,0 1-1,0 0 1,2 5 0,-1 3 548,0 0 0,-1 0 0,0 0 1,1 24-1,1 10 1400,-3-32-1040,-1-14-637,1-14-1,-1 4-314,1-1 0,0 1 0,0 0 0,1 0 0,1 0 0,0 0 0,0 0-1,1 0 1,0 1 0,11-17 0,-14 24 0,0 0-1,0 1 1,1-1-1,-1 1 1,1 0-1,0-1 1,-1 1-1,1 0 1,2-1-1,-4 1 3,1 1 0,0 0-1,0 0 1,-1-1 0,1 1-1,0 0 1,-1 0 0,1 0 0,0 0-1,0 0 1,0 0 0,-1 0 0,1 0-1,0 0 1,0 0 0,-1 0 0,1 1-1,0-1 1,-1 0 0,1 1-1,0-1 1,0 0 0,-1 1 0,1-1-1,-1 1 1,1-1 0,0 1 0,0 0-1,1 2 20,1 0 0,-1 0-1,0 0 1,0 0 0,-1 0-1,1 1 1,0-1 0,0 5 0,9 32 279,-6-18-101,-3-14-150,0 0 0,1 0 0,0 0 0,1 0 0,6 11 0,-9-17-193,1 1-1,-1-1 1,1 0 0,0 0-1,0 0 1,0-1 0,0 1-1,0 0 1,0-1 0,1 1 0,-1-1-1,1 0 1,-1 0 0,1 0-1,-1 0 1,1 0 0,-1 0-1,1-1 1,0 1 0,-1-1 0,6 0-1,21 0-1012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162 268 13811,'-4'-4'1713,"1"0"1,-1 1-1,-7-5 1,8 6-1134,-1-1 1,1 1-1,-1 0 1,-8-2 0,10 3-508,0 0 1,0 1 0,-1-1 0,1 1 0,-1 0 0,1 0-1,0 0 1,-1 0 0,1 0 0,0 0 0,-1 0-1,1 1 1,0-1 0,-1 1 0,1 0 0,0 0-1,0 0 1,-1 0 0,1 0 0,0 0 0,0 0 0,-2 3-1,-2 1-50,1 1 0,-1 0-1,1 0 1,0 1 0,1-1-1,0 1 1,0 0-1,0 1 1,1-1 0,0 0-1,0 1 1,-1 9 0,3-12-13,0 0 0,0 0 0,1 0 0,0 0 0,0 0 0,0 0 0,1 0 0,-1 0 0,3 6 0,-2-8-2,0 1 0,0-1 0,1 1 0,0-1-1,-1 0 1,1 0 0,0 0 0,1 0 0,-1 0 0,1 0 0,-1 0 0,1-1 0,4 4 0,-5-5-6,0 0 0,-1 1 0,1-1 0,0 0 0,0-1 0,0 1 0,0 0 0,0 0 0,1-1 0,-1 1 0,0-1 0,0 0 0,0 0 0,0 0 0,0 0 0,1 0 0,-1 0 0,4-1 0,-4 0-6,1 0 1,-1 0 0,0 0 0,1 0 0,-1-1 0,0 1-1,0 0 1,0-1 0,0 0 0,0 0 0,0 1 0,0-1-1,0 0 1,-1 0 0,1-1 0,1-2 0,4-10-159,0 0 0,-1 0 0,-1-1 0,0 1 1,-1-1-1,3-26 0,3-101-797,-8 89 876,0 31 112,7-31 0,-9 53-16,0 0 0,0 1-1,0-1 1,0 0 0,0 0-1,0 1 1,0-1-1,0 0 1,1 1 0,-1-1-1,0 0 1,1 1 0,-1-1-1,0 0 1,1 1 0,-1-1-1,1 1 1,-1-1-1,1 1 1,-1-1 0,2 0-1,-2 1 9,1 1 0,-1-1 0,0 1-1,0 0 1,1-1 0,-1 1-1,0-1 1,0 1 0,0-1 0,1 1-1,-1 0 1,0-1 0,0 1 0,0-1-1,0 1 1,0 0 0,0-1 0,0 1-1,-1-1 1,1 1 0,0 0-1,0 0 1,-4 24 263,2-1 0,1 0 0,1 1 0,1-1 0,1 1 0,1-1 0,1 0 0,2 0 0,0 0 0,14 34 0,-15-48-199,-1 0 0,2-1 0,-1 0 0,1 0 0,0 0-1,1-1 1,0 0 0,0 0 0,10 7 0,-13-12-62,0 0 0,0 0 0,0-1-1,0 0 1,0 0 0,1 0-1,-1 0 1,1-1 0,8 3-1,-9-4-23,-1 0-1,1 0 0,0 0 0,0 0 1,-1 0-1,1-1 0,0 0 0,-1 1 1,1-1-1,-1-1 0,1 1 1,-1 0-1,1-1 0,2-2 0,1-1-85,-1 1-1,1-1 0,-1-1 0,0 0 0,-1 1 0,0-2 1,0 1-1,0-1 0,0 1 0,-1-1 0,3-9 1,0 3-166,-2-1 1,0 0 0,-1-1 0,0 1-1,2-16 1,-6 24 216,1 0 1,-1 0-1,0 0 0,0 0 0,-1 0 0,0 0 0,0 0 0,-3-9 0,4 14 43,-1-1-1,1 1 0,-1-1 0,0 1 1,0-1-1,0 1 0,0 0 0,1 0 0,-4-3 1,4 4-2,0-1 1,-1 1 0,1 0 0,-1-1 0,0 1 0,1 0-1,-1 0 1,1-1 0,-1 1 0,1 0 0,-1 0 0,1 0 0,-1 0-1,0 0 1,1 0 0,-1 0 0,1 0 0,-2 0 0,0 0 10,1 1 1,-1 0 0,1 0-1,0-1 1,-1 1 0,1 0-1,0 0 1,-1 0 0,1 0-1,0 1 1,0-1 0,0 0 0,0 0-1,0 1 1,0-1 0,1 0-1,-2 3 1,-3 6 142,1 0 1,0 1-1,1-1 0,1 1 1,-1 0-1,2 0 0,-2 20 1,3-21-52,0-1 0,0 1 0,1-1 0,1 1 0,-1-1 0,2 0 0,-1 0 0,1 0 0,7 14 0,-9-20-130,1 0 0,0 1 0,0-1 0,1 0 0,-1-1 0,1 1 0,-1 0-1,1-1 1,0 1 0,0-1 0,0 0 0,0 0 0,1 0 0,-1 0 0,0 0 0,1-1 0,-1 0 0,1 0 0,0 0-1,-1 0 1,1 0 0,0-1 0,-1 1 0,7-1 0,-6-1-213,-1 1-1,1-1 1,0 0 0,-1 0-1,1 0 1,-1 0 0,1-1-1,-1 1 1,0-1 0,0 0-1,0 0 1,0 0 0,0 0-1,0-1 1,0 1-1,3-5 1,14-19-985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13227,'4'19'5505,"4"19"-3096,5 13-241,-9 9-368,2 5-391,0-1-649,-5-3-280,10-2-312,-2-6-80,2-15-32,3-10-168,-10-28-720,-1-10-392,-8-26-1273,-5-11-976,5-7 2265</inkml:trace>
  <inkml:trace contextRef="#ctx0" brushRef="#br0" timeOffset="1">63 33 8994,'21'-12'4777,"7"12"-568,4 0-1473,0 6-751,-1 3-185,-9 6-616,-4 2-247,-6 7-385,-8 0-136,-11 4-152,-9-2-56,-12 1-104,-3-7-32,0-4-208,1-5-264,13-7-624,2-2-457,19-8 873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11322,'11'0'2825,"-2"0"-793,1 0-1,14 2 1,-20-1-1817,0 0-1,0 1 1,0-1 0,0 0 0,0 1 0,-1 0 0,1 0-1,-1 0 1,4 3 0,9 9 139,-1 0-1,0 0 1,-1 2-1,-1-1 1,0 2 0,-1 0-1,12 23 1,-9-10-90,6 19-150,-3 1 1,-1 1 0,14 74 0,-28-94-85,-1 0 0,-1 1 1,-2-1-1,0 1 1,-3-1-1,0 0 1,-10 32-1,-12 24-32,-37 88 0,60-168-5,0 1-36,-6 16-330,-1 0-1,-2-1 1,-13 23-1,23-43 72,1-1 0,-1 0 0,1 0 0,-1 0 0,0 0 0,0 0-1,0 0 1,0 0 0,0 0 0,0-1 0,-1 1 0,-2 1 0,-3 0-1100</inkml:trace>
  <inkml:trace contextRef="#ctx0" brushRef="#br0" timeOffset="1">1 842 12923,'6'7'5295,"0"11"-4527,-4-8-80,63 168 2894,-56-157-3429,1-1 1,2 0-1,0 0 0,1-2 1,1 1-1,19 19 0,-29-34-115,-1-1 0,1 1 0,0-1 0,0 0-1,8 4 1,-11-6-24,1 0 0,-1-1 0,1 1 0,-1-1 0,1 1 0,0-1 0,-1 0 0,1 0 0,0 1 0,-1-1 0,1 0 0,-1-1 1,1 1-1,0 0 0,-1 0 0,1-1 0,0 1 0,-1-1 0,1 1 0,2-2 0,3-3 20,-1 0 1,0 0-1,0 0 0,0 0 1,6-9-1,10-8 16,7-3-57,-17 16-514,-1 0 0,-1-1 0,1 0 0,10-15 0,-5 0-465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1 276 11282,'6'1'1106,"-1"0"-1,1 0 0,0-1 0,-1 0 1,1 0-1,6-2 0,-9 2-813,1-1-1,-1 0 1,1-1 0,-1 1-1,0 0 1,0-1-1,0 0 1,0 0-1,0 0 1,0 0 0,4-3-1,-3 0-147,1 0 0,-1-1 0,0 1-1,0-1 1,-1 1 0,0-1 0,0 0-1,0 0 1,0-1 0,-1 1 0,0-1 0,1-7-1,-1-1-127,0-1-1,-1 1 0,0 0 1,-3-21-1,2 30-29,-1-1 0,0 1 0,0 0 0,0 0 0,-1 0 0,0 1 0,0-1 0,-5-9 1,7 14 9,-1 1 1,1-1-1,-1 0 1,1 0-1,-1 0 1,1 1-1,-1-1 1,0 0-1,0 1 1,1-1-1,-1 1 1,0-1-1,0 1 1,0-1-1,1 1 1,-1 0-1,0-1 1,0 1-1,0 0 1,0-1-1,0 1 1,0 0-1,0 0 1,0 0-1,0 0 1,0 0-1,0 0 1,1 0-1,-1 0 1,-2 1 0,1 0 0,0 0 1,-1 0 0,1 0-1,0 1 1,0-1 0,0 1-1,0-1 1,0 1 0,0 0-1,0-1 1,-1 3 0,-3 4 20,0 1 1,1-1 0,0 1 0,1-1 0,0 2-1,0-1 1,1 0 0,0 1 0,-2 18 0,2-9 167,1 1 0,1 0 0,1 0 0,2 21 0,-1-31-24,1 0 0,0 1 1,0-1-1,1 0 0,7 15 0,-9-23-127,0 0 0,0 0 0,0 0 0,1 0 1,-1 0-1,1 0 0,0 0 0,-1 0 0,1 0 1,3 2-1,-4-4-45,0 1-1,0-1 1,0 1 0,0-1 0,0 1-1,0-1 1,0 0 0,1 1 0,-1-1 0,0 0-1,0 0 1,0 0 0,0 0 0,0 0-1,1 0 1,-1 0 0,0 0 0,0-1 0,0 1-1,0 0 1,0-1 0,0 1 0,1 0-1,-1-1 1,1 0 0,1-2-246,1 0 0,-1 1 0,1-1 1,-1 0-1,0-1 0,0 1 0,0-1 0,3-5 1,17-34-2635,-18 33 2339,18-35-1093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6617,'11'37'8405,"-6"-23"-6810,-1 2 0,0-1 1,-1 0-1,1 20 0,-3-17-242,-1 0 1,-3 21-1,-1-29-602,2-9-497,3-9-360,3-13-918,2 0 1,0 1 0,1 0 0,1 0 0,1 1-1,0 0 1,20-28 0,-25 41 779,0 0 1,0 1-1,1 0 0,0 0 1,7-7-1,-11 12 298,0-1 0,-1 0 0,1 1 0,0-1 0,0 1 0,0-1 1,0 1-1,0-1 0,0 1 0,0 0 0,0-1 0,0 1 0,0 0 0,0 0 0,0 0 0,1 0 1,-1 0-1,0 0 0,0 0 0,0 0 0,0 0 0,0 0 0,0 0 0,0 1 0,0-1 0,0 1 1,0-1-1,0 1 0,0-1 0,0 1 0,0-1 0,0 1 0,0 0 0,-1-1 0,1 1 0,0 0 1,0 0-1,-1 0 0,1 0 0,-1-1 0,1 1 0,0 2 0,28 53 3570,-22-40-2961,0-1-1,2 0 1,11 16 0,-19-30-661,0 1 0,0-1 1,0 0-1,1 1 0,-1-1 1,0 0-1,0 0 0,1 0 0,-1 0 1,1 0-1,2 0 0,-3 0 39,0-1 0,0 0 0,0 0-1,0 0 1,0 0 0,0 0 0,0 0 0,0 0-1,-1 0 1,1 0 0,0-1 0,0 1 0,0 0-1,0-1 1,0 1 0,0 0 0,0-1 0,0 1-1,-1-1 1,2 0 0,14-13 331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116 250 11514,'-6'-4'2533,"0"-1"-665,-1 0 1,1 0-1,-1 1 0,-10-5 1,15 8-1801,0 1-1,1-1 1,-1 0 0,0 1 0,0 0 0,1-1 0,-1 1-1,0 0 1,0 0 0,0 0 0,1 0 0,-1 0 0,0 0-1,0 0 1,0 1 0,1-1 0,-1 1 0,0-1-1,1 1 1,-1 0 0,0 0 0,1 0 0,-1 0 0,1 0-1,-1 0 1,-1 1 0,1 1-73,0-1 0,0 1 0,1 0 0,-1 0 0,0 0-1,1 0 1,0 0 0,0 0 0,0 0 0,0 1 0,0-1 0,0 0 0,1 1 0,0-1 0,0 0 0,0 5-1,0 5-17,2 0-1,4 23 1,-4-27 24,-1 0 19,1 0-1,0 0 1,1-1-1,0 1 1,1 0-1,-1-1 1,7 10-1,-9-17-15,-1 0 1,1 0-1,0 0 1,-1 0-1,1 0 0,0 0 1,0 0-1,0-1 1,0 1-1,0 0 0,-1-1 1,1 1-1,0-1 0,1 1 1,-1-1-1,0 1 1,0-1-1,0 0 0,0 1 1,0-1-1,0 0 1,0 0-1,0 0 0,1 0 1,-1 0-1,0 0 0,0 0 1,0 0-1,0-1 1,0 1-1,0 0 0,1-1 1,-1 1-1,0-1 1,0 1-1,0-1 0,0 1 1,0-1-1,-1 0 1,1 1-1,0-1 0,0 0 1,0 0-1,0-1 0,5-4-9,-2 0-1,1 0 0,-1-1 0,0 1 0,3-9 1,15-38-310,-19 45 244,8-25-239,-1-2 0,-1 1 0,-2-1 0,3-50-1,-8 73 329,-2-1-1,1 0 1,-2 0 0,0 0-1,-5-24 1,6 37-13,0 0 0,0 0 0,0 0 1,0 0-1,0-1 0,0 1 0,0 0 1,0 0-1,0 0 0,0 0 0,0-1 0,0 1 1,0 0-1,0 0 0,0 0 0,0 0 1,0-1-1,-1 1 0,1 0 0,0 0 1,0 0-1,0 0 0,0 0 0,0 0 1,0 0-1,-1-1 0,1 1 0,0 0 0,0 0 1,0 0-1,0 0 0,-1 0 0,1 0 1,0 0-1,0 0 0,0 0 0,0 0 1,-1 0-1,1 0 0,0 0 0,0 0 0,0 0 1,0 0-1,-1 0 0,1 0 0,0 0 1,0 0-1,0 0 0,0 0 0,-1 1 0,-4 6 235,4-1-129,0 1 0,0-1 0,1 1 0,0 8 0,0 5 100,0 12 300,1 0 0,8 53 0,-5-63-189,2 0 0,0 0 0,1 0-1,16 32 1,-18-43-214,1-1 1,1 0-1,0 0 0,0 0 1,12 12-1,-15-18-90,0-1-1,0 1 1,0-1-1,1 0 1,-1 0 0,1 0-1,0 0 1,0-1-1,0 0 1,0 0-1,0 0 1,0-1-1,1 1 1,5 0-1,-7-2-45,-1 0-1,1-1 1,-1 1-1,0-1 0,1 1 1,-1-1-1,1 0 0,-1 0 1,0 0-1,0-1 0,1 1 1,-1-1-1,0 0 0,0 0 1,-1 0-1,1 0 1,0 0-1,-1-1 0,1 1 1,2-4-1,1-2-237,0-1 1,-1 1-1,0-1 1,0 0-1,6-18 0,-3 5-396,-1 0-1,4-27 1,-9 36 457,-1 0 1,0-1 0,0 1 0,-1 0 0,-3-16 0,3 26 188,-1 0 1,1 0 0,-1 0-1,0 0 1,0 1 0,0-1-1,-3-4 1,4 6 19,-1 0 0,1 1-1,-1-1 1,1 0 0,-1 1-1,0-1 1,1 1 0,-1-1 0,0 1-1,1-1 1,-1 1 0,0 0 0,1-1-1,-1 1 1,0 0 0,0-1-1,1 1 1,-1 0 0,0 0 0,0 0-1,0 0 1,1 0 0,-1 0-1,0 0 1,0 0 0,0 0 0,1 0-1,-1 0 1,0 0 0,0 1 0,0-1-1,1 0 1,-2 1 0,0 0 23,1 0 1,-1 0-1,0 1 0,1-1 1,-1 0-1,1 1 1,-1-1-1,1 1 1,0-1-1,0 1 1,0 0-1,0-1 0,0 1 1,0 0-1,0 0 1,0 0-1,0 3 1,-1 3 121,0 0-1,1-1 1,-1 11 0,1 1 232,2 0-1,0 0 1,0 0-1,7 23 1,-5-27-126,1-1 0,0 0 1,1 0-1,1 0 0,14 24 0,-19-36-243,0 1-1,1-1 1,-1 0-1,1 0 0,-1 0 1,1-1-1,0 1 1,0 0-1,0-1 1,0 1-1,0-1 0,0 0 1,1 1-1,-1-1 1,0 0-1,4 1 1,-4-2-54,1 0 0,-1 1 0,1-1 0,-1 0 1,0-1-1,1 1 0,-1 0 0,1-1 1,-1 1-1,0-1 0,0 0 0,1 0 0,-1 0 1,3-1-1,2-3-331,0 0 0,0 0 0,-1-1 0,1 1 0,-1-2 0,0 1 0,9-14 0,-8 9-653,-1 1 0,0-1 0,8-21 1,8-37-4461,-14 41 3036,-7 23 2002,4-10-681,-4 15 1134,-1-1-1,0 1 0,0 0 1,1-1-1,-1 1 0,0-1 1,0 1-1,1 0 0,-1-1 1,1 1-1,-1 0 0,0-1 1,1 1-1,-1 0 0,1 0 1,-1-1-1,0 1 0,1 0 1,-1 0-1,1 0 0,-1 0 1,1 0-1,-1-1 0,1 1 1,-1 0 32,1 0 0,-1 0 0,0 0 1,0 0-1,0 0 0,0 1 0,1-1 0,-1 0 1,0 0-1,0 0 0,0 0 0,0 0 0,0 0 1,1 0-1,-1 0 0,0 0 0,0 0 0,0 1 1,0-1-1,0 0 0,0 0 0,0 0 1,1 0-1,-1 0 0,0 1 0,0-1 0,0 0 1,0 0-1,0 0 0,0 0 0,0 1 0,0-1 1,0 0-1,0 0 0,0 0 0,0 0 1,0 1-1,0-1 0,0 0 0,0 0 0,6 90 7649,9 34-2117,-13-82-3415,-2-42-2140,0 0 0,0 0 0,0 0 0,0 0 0,0 0 0,0 1 0,0-1 0,0 0 0,0 0 0,0 0 0,0 0 0,0 0 0,0 0 0,0 0 0,0 1 0,0-1 0,0 0 0,0 0 0,0 0 0,0 0 0,0 0 0,0 0 0,0 0 0,0 0 0,0 1 0,0-1 0,0 0 0,1 0 0,-1 0 0,0 0-1,0 0 1,0 0 0,0 0 0,0 0 0,0 0 0,0 0 0,0 0 0,0 0 0,1 0 0,-1 0 0,0 1 0,3-6 96,3-8-204,22-60-726,-16 44 424,-7 16 231,1 0 1,0 1 0,1 0 0,0 1 0,12-16 0,-18 26 166,-1 1-1,0-1 1,1 1-1,-1 0 1,1-1 0,-1 1-1,0-1 1,1 1-1,-1 0 1,1-1-1,-1 1 1,1 0-1,-1 0 1,1-1-1,-1 1 1,1 0 0,-1 0-1,1 0 1,-1 0-1,1 0 1,-1-1-1,1 1 1,0 0-1,-1 0 1,1 0-1,-1 0 1,1 1 0,0-1 10,0 1 0,0-1 0,0 1 0,0-1 0,-1 1 0,1 0 0,0 0 0,-1-1 0,1 1 0,0 0 0,-1 0 0,1 0 0,-1-1 0,1 3 0,2 4 112,0 1 1,0 0 0,1 8-1,-3-11-58,4 20 262,-1-8-139,0-1 0,0 1 0,2-1 0,11 24 0,-9-29-206,-7-10-15,-1-1 1,0 0-1,0 0 0,1 1 0,-1-1 0,0 0 1,1 0-1,-1 0 0,1 1 0,-1-1 0,0 0 1,1 0-1,-1 0 0,1 0 0,-1 0 0,0 0 1,1 0-1,-1 0 0,1 0 0,-1 0 0,2-1-84,-1 0-1,1 1 0,-1-1 0,0 0 1,0-1-1,1 1 0,-1 0 1,0 0-1,0-1 0,0 1 0,0 0 1,0-1-1,-1 1 0,2-4 1,17-30-693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14011,'28'36'5841,"-14"13"-2736,-9 7-1281,-8 11-375,2 5-273,8-2-744,4-2-152,12-10-152,-4-11-120,-5-24-544,1-11-336,-3-26-849,3-8-567,-6-14 1480</inkml:trace>
  <inkml:trace contextRef="#ctx0" brushRef="#br0" timeOffset="1">1 181 13171,'0'16'5537,"7"-8"-2560,2-4-873,7 0-512,10 7-127,10-10-601,8 2-368,-1-3-296,-7-2 80,-4 0-864,-11-5-216,15-4 464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5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 10098,'-2'1'766,"1"0"1,-1 0-1,0 0 0,1 0 1,-1 1-1,1-1 0,-2 2 1,3-3-684,0 0 0,0 0 0,0 0 0,0 0 1,0 0-1,-1 0 0,1 1 0,0-1 0,0 0 0,0 0 1,0 0-1,0 0 0,0 0 0,0 1 0,0-1 0,0 0 1,0 0-1,0 0 0,0 0 0,0 0 0,0 0 0,0 1 1,0-1-1,0 0 0,0 0 0,0 0 0,0 0 1,0 0-1,0 1 0,1-1 0,-1 0 0,0 0 0,0 0 1,0 0-1,0 0 0,10 2 1014,120-13 2116,-79 6-3118,164-15-743,-215 20 581,0 0 0,1 0 1,-1-1-1,1 1 1,-1 0-1,0 0 0,1 0 1,-1 0-1,0 0 1,1 0-1,-1 0 0,1 0 1,-1 0-1,0 1 1,1-1-1,-1 0 0,0 0 1,1 0-1,-1 0 1,0 0-1,1 1 0,-1-1 1,0 0-1,1 0 1,-1 1-1,0-1-71,0 1 1,0-1-1,-1 1 0,1-1 1,0 1-1,-1-1 0,1 1 1,0-1-1,-1 1 1,1-1-1,-1 0 0,1 1 1,0-1-1,-1 0 0,1 1 1,-2-1-1,-17 12-3416,-31 15 0,-25 6-178,-27 12 3284,87-37 1221,0 1 0,0 0-1,1 1 1,-17 17 0,27-24-285,0 1 0,1-1 1,0 1-1,0 0 0,0 0 0,0 1 1,1-1-1,-4 8 0,6-11-398,0-1 1,0 1-1,-1 0 0,1-1 0,0 1 1,0 0-1,0-1 0,0 1 1,0 0-1,0 0 0,0-1 1,0 1-1,0 0 0,0-1 0,0 1 1,0 0-1,0-1 0,1 1 1,-1 0-1,0-1 0,0 1 0,1 0 1,-1-1-1,0 1 0,1-1 1,-1 1-1,1-1 0,-1 1 0,1-1 1,-1 1-1,1-1 0,-1 1 1,1-1-1,0 1 0,-1-1 0,1 0 1,0 1-1,3 0 191,-1 0 1,1 0-1,-1-1 1,1 1-1,6-1 1,5 0 233,-1 0 1,1-2-1,-1 0 1,21-5-1,56-21 523,-67 20-891,-10 4-512,0-1 0,14-7 0,-15 2-87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11082,'23'7'4705,"11"-6"-2088,3 3-897,7 11-279,3 8-209,-12 9-496,-6 6-112,-5 2-96,-16-5-56,-7 5-104,-1-3-47,-20 0-81,5 3-32,-15-7 40,-6-1-264,1-12-937,-1-7-471,16-10 712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13059,'2'17'4556,"-4"8"-2011,1-19-2109,1 1 0,-1 11-1,3-2-159,0 0 1,1 0-1,1 0 0,0-1 0,1 1 1,1-1-1,14 28 0,-17-38-246,0-1-1,-1 0 1,2 0 0,-1 0-1,0-1 1,1 1 0,6 5-1,-7-7-22,-1-1 0,1 1 0,-1-1 0,1 0 0,0 0 0,-1 1 0,1-2 0,0 1 0,0 0 0,0-1 0,0 1 0,0-1 0,0 0 0,3 0-1,-1-1-3,0 0-1,0 0 0,-1 0 0,1-1 0,-1 0 0,1 0 0,-1 0 0,0-1 0,0 1 0,0-1 1,0 0-1,0 0 0,0 0 0,4-7 0,5-5-31,-1 0 0,12-20-1,-23 33 28,30-53-74,-11 18 80,-12 25 40,-8 12-43,0 0 1,0 0-1,0 0 1,1 0-1,-1 0 1,0 0-1,0 0 1,0 0 0,0 0-1,0-1 1,0 1-1,0 0 1,0 0-1,0 0 1,0 0-1,0 0 1,0 0-1,0 0 1,0 0-1,0 0 1,0 0-1,0 0 1,0 0-1,0 0 1,0 0 0,1 0-1,-1 0 1,0 0-1,0 0 1,0 0-1,0-1 1,0 1-1,0 0 1,0 0-1,0 0 1,0 0-1,0 0 1,0 0-1,1 0 1,-1 0-1,0 0 1,0 1 0,0-1-1,0 0 1,0 0-1,0 0 1,0 0-1,0 0 1,0 0-1,0 0 1,0 0-1,1 0 1,-1 0-1,0 0 1,0 0-1,0 0 1,0 0-1,0 0 1,0 0 0,0 0-1,0 0 1,0 1-1,0-1 1,0 6 89,-10 37 466,7-32-417,0 0 1,1 0 0,0 1-1,1-1 1,0 0 0,1 1-1,2 18 1,-2-29-145,0-1 1,0 1-1,0 0 0,0 0 1,0 0-1,0 0 0,1-1 1,-1 1-1,0 0 0,1 0 1,-1 0-1,1-1 0,-1 1 1,1 0-1,-1-1 1,1 1-1,-1 0 0,1-1 1,-1 1-1,2 0 0,-2-1-58,1 0 1,-1 0-1,1 0 0,0 0 0,-1 0 0,1 0 1,-1 0-1,1 0 0,-1-1 0,1 1 0,-1 0 1,1 0-1,-1 0 0,1-1 0,-1 1 0,1 0 0,-1 0 1,0-1-1,1 1 0,-1 0 0,1-1 0,0 0 1,3-4-997,0-1 0,0 1 1,6-11-1,-8 13 499,10-21-1200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7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7466,'9'-8'1028,"-6"6"-659,0-1 0,0 1 0,0 0 0,0 0 0,7-3 0,-10 5-229,1-1 1,0 1 0,0 0 0,0 0 0,0 0 0,-1 0 0,1 0 0,0 0 0,0 0 0,0 0 0,0 0 0,0 0 0,-1 0 0,1 0 0,0 1 0,0-1-1,0 0 1,-1 1 0,1-1 0,0 0 0,0 1 0,-1-1 0,1 1 0,0-1 0,-1 1 0,1 0 0,-1-1 0,1 1 0,-1 0 0,2 1 0,2 5 590,1 0 0,-1 1 0,-1 0 0,1 0 1,-1 0-1,-1 0 0,1 1 0,-2-1 1,2 13-1,0 10 633,-1 38 0,-2-52-928,17-58-249,-3 8-424,2 0-1,25-38 1,-38 66 232,0 1-1,1 0 1,-1 1-1,1-1 1,0 1 0,0-1-1,0 1 1,7-4 0,-10 6 17,0 0 0,0 1 1,0-1-1,1 1 0,-1 0 1,0-1-1,0 1 1,0 0-1,0 0 0,0-1 1,0 1-1,1 0 0,-1 0 1,0 0-1,0 1 1,0-1-1,0 0 0,0 0 1,1 0-1,-1 1 0,0-1 1,0 1-1,0-1 1,0 1-1,0-1 0,0 1 1,0 0-1,0-1 0,0 1 1,-1 0-1,1 0 1,0-1-1,0 1 0,-1 0 1,1 0-1,0 0 0,-1 0 1,1 0-1,-1 0 1,1 0-1,-1 0 0,0 1 1,1 0-1,5 20 387,0-1 0,-2 1 0,3 24 0,-1-2-457,3-55-2915,7-7 1817</inkml:trace>
  <inkml:trace contextRef="#ctx0" brushRef="#br0" timeOffset="1">447 223 11090,'7'26'5370,"-1"2"-2226,4 7-975,-1 5-17,-2-7-1016,-1-8-407,2-11-577,-4-10-393,7-22-1143,-3-9-1088,0-19 1455</inkml:trace>
  <inkml:trace contextRef="#ctx0" brushRef="#br0" timeOffset="2">409 1 7602,'-19'6'4777,"15"1"704,4 2-2577,1 1-1119,2 0-217,9 8-704,-3-6-344,11-2 1361,9-3-1385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127 302 7602,'4'-5'9449,"0"-2"-5143,7-23-4838,-7 19 1633,3-6-915,-1 2-43,-1-1 0,0 0 1,4-24-1,-7 17-52,-1-25 0,-1 40-74,0 4-11,0 0 0,0 1 0,0-1 1,-1 1-1,1-1 0,-1 1 1,0-1-1,0 1 0,0-1 0,-1 1 1,1 0-1,-1-1 0,-2-2 1,3 5-7,0-1 1,1 1 0,-1 0-1,0 1 1,-1-1 0,1 0-1,0 0 1,0 0 0,0 1 0,0-1-1,-1 0 1,1 1 0,0-1-1,-1 1 1,1-1 0,0 1-1,-1 0 1,1 0 0,0 0 0,-1 0-1,1 0 1,-1 0 0,1 0-1,0 0 1,-1 0 0,1 0-1,0 1 1,-1-1 0,-1 2 0,-4 0-7,1 1 1,0 1 0,0-1 0,-8 8-1,9-8 5,-5 4 7,1 0 1,0 1-1,0 0 1,-13 17-1,19-21 28,0 1 0,-1 0-1,2 0 1,-1 0 0,0 0 0,1 0 0,0 1-1,0-1 1,1 1 0,0-1 0,-2 10-1,3-14-23,0 0 0,0 0-1,0 0 1,0-1-1,0 1 1,0 0 0,0 0-1,0 0 1,1 0 0,-1 0-1,0-1 1,0 1-1,1 0 1,-1 0 0,1 0-1,-1-1 1,1 1 0,-1 0-1,1 0 1,-1-1-1,1 1 1,-1-1 0,1 1-1,0 0 1,-1-1 0,1 1-1,0-1 1,0 1-1,-1-1 1,1 0 0,0 1-1,0-1 1,0 0 0,1 1-1,3-1 4,-1 1 0,1-1 0,-1 0 0,1 0 0,6-2 0,-8 2-13,26-5 12,-18 3-12,-1 0 0,1 0-1,16 1 1,-25 1-1,0 0 1,-1 1 0,1-1-1,0 0 1,-1 1 0,1-1-1,0 1 1,-1 0-1,1-1 1,-1 1 0,1 0-1,-1 0 1,1 0 0,-1 0-1,0 0 1,1 0-1,-1 0 1,0 1 0,0-1-1,0 0 1,0 1 0,0-1-1,0 1 1,0-1-1,0 1 1,-1 0 0,1-1-1,-1 1 1,1 0 0,0 2-1,0 6 9,0 0 1,0 0-1,-1 0 0,-1 14 0,0-11 8,-8 116 254,-2 57 476,11-166-596,1 0 0,4 22-1,-4-35-107,1 0 1,0 0-1,0-1 1,0 1-1,1-1 0,0 0 1,0 0-1,0 0 0,7 9 1,-8-13-44,0 0 1,-1 0 0,1 0 0,0 0 0,0-1 0,0 1 0,0-1 0,1 1 0,-1-1 0,0 0 0,1 0 0,-1 0 0,0 0 0,1 0 0,-1 0 0,1-1 0,-1 0 0,1 1 0,0-1 0,4 0 0,-4-1-59,0 1-1,0-1 0,-1 1 1,1-1-1,0 0 1,-1-1-1,1 1 1,-1 0-1,1-1 0,-1 1 1,0-1-1,1 0 1,-1 1-1,0-1 1,0 0-1,0-1 0,0 1 1,2-4-1,0-1-228,1 0-1,-1-1 1,-1 0 0,1 0-1,-1 0 1,-1 0-1,0-1 1,0 1-1,0-1 1,0-11 0,-2 14 160,0 0 0,0 0 0,-1 0 1,0 0-1,0 0 0,0 0 1,-1 0-1,0 0 0,0 0 1,0 1-1,-1-1 0,0 1 1,0 0-1,0-1 0,-7-6 0,2 3 111,-1 1-1,1 0 0,-1 0 0,-1 1 0,1 1 0,-1 0 1,-18-9-1,19 11 312,0 0 1,0 1-1,-1 1 1,1-1-1,-1 1 1,1 1-1,-1 0 0,0 0 1,-17 2-1,24-1-56,0 1-1,0 0 1,0-1 0,0 1-1,0 1 1,0-1-1,-5 3 1,7-4-178,0 0 0,1 1 1,-1-1-1,1 0 0,-1 1 1,1-1-1,-1 1 0,1-1 1,-1 1-1,1-1 0,-1 1 1,1-1-1,-1 1 0,1-1 1,0 1-1,-1 0 0,1-1 1,0 1-1,0-1 0,-1 1 1,1 0-1,0-1 0,0 1 1,0 0-1,0-1 0,0 1 1,0 0-1,0-1 0,0 1 1,0 0-1,0-1 0,0 1 1,0 0-1,0-1 0,1 1 1,-1 0-1,0-1 0,1 1 1,-1-1-1,0 1 0,1 0 1,0 0-9,0 0 1,1 0-1,-1 0 1,0 0-1,0-1 1,1 1 0,-1 0-1,0-1 1,1 0-1,-1 1 1,0-1-1,1 0 1,-1 1-1,1-1 1,-1 0-1,1 0 1,-1 0 0,0 0-1,2-1 1,8 1-51,0-1 0,0-1 0,0 1 1,0-2-1,0 0 0,-1 0 0,1-1 1,-1 0-1,0-1 0,0 0 0,-1 0 1,15-12-1,-5 1-939,0-1 0,-2-1-1,26-33 1,-34 39 441,-1 1 0,-1-1 0,0 0 0,0 0 0,-1-1 0,-1 0 0,0 0 0,-1 0 0,4-18 0,-5 12 282,0 5 296,-1-1 1,0-14 0,-3 69 4369,-2 43-2494,3-77-1835,-1 6 99,0 0 0,1 1 0,1-1 1,2 15-1,-2-24-190,-1 0 1,1 0 0,0 0 0,0-1-1,1 1 1,-1 0 0,0-1 0,1 1-1,3 4 1,-3-6-24,-1 1-1,0-1 1,1 0-1,0 0 1,-1 0-1,1 0 1,-1 0-1,1 0 1,0 0-1,0-1 1,0 1 0,-1 0-1,1-1 1,0 0-1,0 1 1,4-1-1,-3 0-19,0-1 1,1 1-1,-1-1 0,0 0 1,0 0-1,0 0 0,0 0 1,0-1-1,0 1 0,0-1 0,0 0 1,0 0-1,-1 0 0,1 0 1,-1 0-1,1 0 0,2-4 0,5-6-238,-1-1-1,11-17 0,-17 25 161,58-102-1407,-58 101 1445,7-11 37,-10 17 16,0-1 0,0 1 0,0 0 0,0 0 0,0 0-1,0 0 1,0 0 0,0 0 0,0 0 0,0 0 0,1 0 0,-1 0 0,0 0 0,0 0 0,0 0-1,0 0 1,0 0 0,0 0 0,0 0 0,0 0 0,0 0 0,0 0 0,0 0 0,0 0-1,0 0 1,0 0 0,1 0 0,-1 0 0,0 0 0,0 0 0,0 0 0,0 0 0,0 0 0,0 0-1,0 0 1,0 0 0,0 0 0,0 0 0,0 0 0,0 0 0,0 0 0,0 0 0,0 0-1,0 1 1,0-1 0,1 0 0,-1 0 0,0 0 0,0 0 0,0 0 0,0 0 0,0 0 0,0 0-1,0 0 1,0 0 0,0 0 0,0 0 0,0 0 0,0 0 0,0 1 0,0 10 212,0 0-5,0-1-1,1 1 0,0-1 0,0 0 1,1 0-1,1 0 0,3 12 0,-4-17-144,0 0-1,1 0 0,-1-1 1,1 1-1,0 0 0,0-1 1,0 0-1,1 0 0,0 0 1,-1 0-1,1-1 0,1 1 1,-1-1-1,0 0 0,10 5 1,-9-6-47,0 0 1,1 0 0,-1-1 0,0 1 0,1-1 0,-1-1 0,1 1 0,-1-1-1,1 0 1,-1 0 0,0 0 0,1-1 0,-1 0 0,1 0 0,-1 0 0,0-1-1,1 1 1,-1-1 0,0-1 0,0 1 0,-1-1 0,1 0 0,0 0-1,5-4 1,-4 0-78,0 1-1,0-1 1,-1-1 0,1 1-1,-1-1 1,-1 1-1,0-1 1,0-1-1,0 1 1,-1 0 0,0-1-1,-1 0 1,0 0-1,0 1 1,0-15-1,-2 8-73,-2-51-181,0 57 396,-1 14 113,1-2-162,-2 7 110,0 0 0,1 1 1,0 0-1,1-1 0,-2 15 0,2-10-67,0 0-1,1 0 1,1-1-1,0 1 1,3 22-1,-2-35-101,-1 0 1,1 0-1,0 1 1,0-1-1,-1 0 1,1 0-1,1 0 1,-1 0-1,0 0 0,0 0 1,1 0-1,-1 0 1,1 0-1,0-1 1,-1 1-1,1-1 1,3 3-1,-1-2-107,0 0 0,0 0 1,1-1-1,-1 1 0,1-1 1,0 0-1,-1 0 0,7 0 0,45 1-428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9 9850,'-1'-7'10786,"-4"6"-8396,-9 5-3739,12-4 1853,-11 7-488,-1 0 0,1 0 0,-17 13 0,19-12-7,7-6-1,0 1 0,1-1 1,-1 1-1,1 0 0,0 0 0,0 1 0,0-1 0,0 0 0,1 1 1,-1 0-1,-2 5 0,4-7 2,1 1 0,-1-1 0,0 0 0,1 1 0,0-1 0,-1 1 0,1-1 0,0 1 0,0-1 0,1 1 0,-1-1 0,0 0 0,1 1 1,0-1-1,-1 1 0,1-1 0,0 0 0,0 0 0,2 4 0,0-2 24,0 1 1,0-2-1,0 1 1,1 0-1,-1-1 1,1 1-1,0-1 1,0 0-1,0 0 1,0-1-1,0 1 1,1-1-1,8 3 1,5 1 164,0-1 0,25 4 0,2 1 158,-41-9-300,0 0 0,0 0 0,0 1 0,0-1-1,-1 1 1,1 0 0,0 0 0,-1 1-1,4 2 1,-6-4-23,0 0 0,0 0 0,0 0-1,0 1 1,0-1 0,-1 0 0,1 1 0,0-1-1,-1 1 1,1-1 0,-1 1 0,1-1 0,-1 1-1,0-1 1,1 1 0,-1-1 0,0 1 0,0-1-1,0 1 1,-1-1 0,1 1 0,0-1 0,0 1-1,-1-1 1,1 1 0,-2 1 0,-1 5 63,0-1 1,-1-1 0,0 1-1,0-1 1,-1 1-1,1-1 1,-1 0 0,-1-1-1,1 1 1,-8 4-1,8-6-125,0 0 0,0 0-1,-1-1 1,1 0-1,-1 0 1,1 0-1,-1-1 1,0 0 0,0 0-1,0 0 1,0-1-1,-13 2 1,18-3-68,0 0 0,0 0 0,0-1 0,1 1 0,-1 0 0,0 0 0,0 0 0,0-1 0,0 1 0,0 0 0,0-1 0,0 1 0,0-1 0,1 1 0,-1-1 0,0 1 0,-1-2 0,2 1-15,-1 1 0,1-1 0,0 1 0,-1-1 0,1 0 0,0 1 0,0-1 0,0 0 0,0 1 0,-1-1 0,1 1 0,0-1 0,0 0 0,0 1 0,0-1 0,0 0 0,1 1 0,-1-1 0,0 0 0,0 1 0,0-1 0,1 1 0,-1-1 0,0 0 0,0 1 0,1-1 0,-1 1 1,1-2-1,12-12-1002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7426,'4'0'797,"-1"0"1,1 0-1,-1 1 1,1-1-1,-1 1 1,7 2-1,-8-3-642,0 1 0,-1 0 0,1 0 0,-1 0 0,1 0 0,-1 0 0,0 1 0,1-1 0,-1 0-1,0 1 1,0-1 0,0 0 0,0 1 0,0 0 0,0-1 0,1 3 0,3 12 594,0 0 1,-1 0-1,-1 0 1,0 1-1,0 23 1,0-3-62,21 152 834,-9-84-2895,-13-99-573,-2-10 560,-2-10-237,-2-9-1219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87 7666,'-5'-1'8165,"-1"-2"-5993,-4-1-1515,8 3-555,0 1 0,1 0 0,-1 0-1,0 0 1,0 0 0,0 1 0,0-1 0,0 1 0,0-1-1,-2 2 1,0-1-25,1 0-1,-1 1 0,0-1 1,1 1-1,-1 0 0,1 0 1,0 0-1,0 0 0,0 1 1,0 0-1,0-1 0,0 1 1,1 0-1,-1 0 0,1 0 1,0 1-1,0-1 1,0 1-1,-2 5 0,1 1 19,0 0-1,1 0 1,1 0-1,0 1 1,0-1-1,1 0 1,0 0-1,1 1 1,0-1-1,0 0 1,5 15-1,-4-19-81,0 0 1,0-1-1,1 0 0,-1 1 1,1-1-1,0 0 0,0-1 0,1 1 1,6 7-1,-7-9-13,1-1 1,-1 1-1,0-1 1,1 0-1,-1 0 1,1 0-1,0 0 0,-1 0 1,1-1-1,0 0 1,0 0-1,0 0 1,0 0-1,0-1 0,4 1 1,-2-1 7,-1 0 0,1-1-1,-1 1 1,0-1 0,1 0 0,-1 0 0,0-1 0,9-3 0,-6 1 16,0-1 0,0 0 0,0 0 1,9-8-1,-11 8-3,-1 0 0,1 0 0,-1 0 0,0-1 0,0 0 0,-1 0 0,1 0 1,-1 0-1,-1-1 0,1 0 0,-1 0 0,0 0 0,-1 0 0,0 0 0,3-14 0,-5 14 9,1 0 0,-2 0 0,1-1 0,-1 1 0,0 0 0,0 0 0,-1 0 0,0 0-1,0 1 1,0-1 0,-7-12 0,3 9 39,1 1 0,-2-1 1,1 1-1,-1 0 0,-1 1 0,-15-14 0,19 18-98,1 1-1,-1 0 1,-1 1-1,1-1 1,0 1-1,-1 0 1,1 0-1,-1 0 1,0 1 0,1-1-1,-1 1 1,0 0-1,0 1 1,0-1-1,0 1 1,0 0-1,0 0 1,0 0-1,0 1 1,1 0 0,-1 0-1,-8 3 1,12-4-85,1 0 0,-1 0 0,1 0 0,-1 0 0,1 1 1,-1-1-1,1 0 0,-1 0 0,1 1 0,-1-1 0,1 0 0,0 1 1,-1-1-1,1 0 0,-1 1 0,1-1 0,0 1 0,-1-1 1,1 1-1,0-1 0,-1 1 0,1-1 0,0 1 0,0-1 0,0 1 1,0-1-1,-1 1 0,1-1 0,0 2 0,4 1-1006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10386,'0'0'278,"1"0"0,0 0 0,0 0 0,-1 1 0,1-1 0,0 0 0,0 0 0,-1 1 0,1-1 0,-1 0 0,1 1 0,0-1 0,-1 1 0,1-1 0,-1 1 0,1-1 0,-1 1 0,1 0 0,-1-1 0,1 1 0,-1-1 0,1 1 0,-1 0 0,0 0 0,0-1 0,1 1 0,-1 0 0,0-1 0,0 1 0,0 1 0,2 4 491,-1 1-1,0 12 1,1 2 722,-1-18-1441,0 1 1,0 0-1,1-1 1,0 1-1,0-1 1,0 0-1,0 0 1,0 0 0,0 0-1,1 0 1,-1 0-1,1 0 1,0-1-1,0 1 1,0-1-1,0 0 1,1 0-1,-1 0 1,0-1-1,1 1 1,0-1-1,-1 1 1,1-1-1,0-1 1,-1 1-1,1 0 1,0-1-1,0 0 1,-1 1-1,1-2 1,0 1-1,0 0 1,0-1-1,-1 0 1,1 1 0,0-2-1,-1 1 1,1 0-1,-1-1 1,1 1-1,4-4 1,-6 3-40,1 0 1,0-1-1,-1 1 1,1-1-1,-1 1 0,0-1 1,1 0-1,-2 0 1,1 0-1,0 0 1,0 0-1,-1 0 1,0-1-1,0 1 1,0 0-1,0-1 1,0 1-1,-1-1 1,1 1-1,-1-6 0,0 4 8,0 0-1,-1 0 1,0 0-1,0 1 0,0-1 1,-1 0-1,1 1 0,-1-1 1,0 1-1,0-1 0,-1 1 1,1 0-1,-1 0 0,-5-6 1,2 4-6,1 1 1,-1 0 0,0 0-1,0 0 1,0 1-1,0 0 1,-13-5 0,17 7-30,-1 1 1,0 0-1,1 0 0,-1 1 1,0-1-1,1 1 1,-1-1-1,0 1 1,0 0-1,1 0 1,-1 0-1,0 0 0,0 0 1,1 1-1,-1-1 1,0 1-1,1 0 1,-1 0-1,0 0 0,1 0 1,-1 0-1,1 0 1,0 1-1,-4 2 1,3-1-176,0-1 1,1 1 0,0 0 0,0 0-1,0 0 1,0 0 0,0 0 0,0 0-1,1 0 1,-1 1 0,0 3 0,-2 21-633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2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9890,'-1'25'4217,"13"19"-1680,-1 5-721,-5 14-96,-2-1-263,-2 1-737,0 0-256,1-10-264,5-5-80,8-19-256,1-8-376,10-18-1281,-1-4 1169,0-9 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3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9338,'4'31'7389,"-3"1"-3500,-1-22-3506,0 0 1,1 0-1,0 0 0,1 0 0,-1 0 0,2-1 0,0 1 0,3 9 0,-5-17-360,1 0-1,-1 0 1,0 0 0,0 0-1,1 0 1,-1 0 0,1 0 0,0 0-1,-1 0 1,1-1 0,0 1 0,0-1-1,0 1 1,0-1 0,0 0 0,1 0-1,-1 0 1,0 0 0,0 0-1,1 0 1,-1-1 0,1 1 0,-1-1-1,0 0 1,1 1 0,-1-1 0,1 0-1,-1-1 1,1 1 0,-1 0-1,0-1 1,1 1 0,-1-1 0,4-1-1,2-1-67,0-1-1,0 0 0,0 0 1,-1-1-1,1 0 0,-1 0 0,0-1 1,7-7-1,-6 6-88,-1-1 0,0 0 1,-1 0-1,0 0 0,0-1 0,-1 1 1,0-1-1,0-1 0,3-9 0,-14 34 591,-6 24 0,10-31-294,1 1-1,0-1 1,0 12 0,1-16-125,1 0 0,-1 0 1,1-1-1,0 1 0,0 0 1,0-1-1,0 1 0,1-1 0,-1 1 1,3 3-1,-4-7-51,1 1 1,-1-1-1,0 1 0,1-1 1,-1 1-1,0-1 1,1 1-1,-1-1 0,1 1 1,-1-1-1,1 1 0,-1-1 1,1 0-1,-1 1 0,1-1 1,-1 0-1,1 1 0,-1-1 1,1 0-1,0 0 1,-1 0-1,1 0 0,-1 1 1,1-1-1,0 0 0,-1 0 1,1 0-1,0 0 0,-1 0 1,1 0-1,0-1 0,1 0-175,1 0 0,-1 0 0,0-1 0,0 1 0,1-1 0,2-2 0,6-5-210,19-8-262</inkml:trace>
  <inkml:trace contextRef="#ctx0" brushRef="#br0" timeOffset="1">474 1 11274,'-2'57'5033,"2"-4"-1264,0-1-2881,1 1-7,3-5-25,5-8-256,6-4-296,1-9-80,-1-17-224,-2-6-376,-5-12-1328,-4-2-1153,-5-10 1697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3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12043,'1'1'528,"-1"1"0,1 0-1,0-1 1,-1 1 0,1 0 0,0-1 0,0 1 0,0-1 0,0 1 0,1-1 0,-1 0 0,0 0 0,0 1 0,3 0 0,23 14 1101,-19-12-1013,-1-1-494,0 0 0,0-1 0,0 0 0,0 0-1,1 0 1,-1-1 0,15 0 0,54-4-1312,-47 1 121,12 3-1591,-31-1 933,-1 1 0,0-1 0,0 0 1,0-1-1,15-3 0,-15 0-650,-8 4 2329,-1-1 0,1 1 0,0-1 0,0 1 0,-1-1 0,1 1 0,0 0 0,0 0 0,-1-1 0,1 1 0,0 0 1,0 0-1,0 0 0,-1 0 0,1 0 0,0 0 0,0 0 0,0 0 0,-1 0 0,1 0 0,0 1 0,1-1 0,2 2 1044,-1 1-1,1-1 1,-1 1-1,1 0 1,-1 0-1,0 0 1,0 0-1,0 1 1,0-1-1,3 7 1,2 4 1725,8 23 1,-14-34-2524,2 10 461,0 1-1,-1-1 1,0 1 0,-1 0-1,1 14 1,4 26 54,-7-51-726,0-2-42,0 1 1,1-1-1,-1 1 0,0 0 0,1-1 0,-1 1 1,1-1-1,-1 1 0,1-1 0,0 1 0,0-1 1,0 1-1,0-1 0,0 0 0,0 1 0,1 0 1,-1-2 12,-1 0 0,0 1 0,0-1 1,1 0-1,-1 0 0,0 0 0,0 0 1,1 0-1,-1 0 0,0 0 0,1 0 1,-1 0-1,0 0 0,0 0 0,1 0 0,-1 0 1,0 0-1,0 0 0,1 0 0,-1 0 1,0 0-1,0-1 0,1 1 0,-1 0 1,0 0-1,0 0 0,0 0 0,1 0 1,-1-1-1,0 1 0,0 0 0,10-15-775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3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10418,'20'16'3993,"-6"-1"-2369,3-2-855,0 4-241,-3-1-96,0-4-1328,7-1-681,6-10-1759,1-1 1903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59:3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5849,'-1'10'3499,"0"0"0,-6 19-1,-9 17 880,9-29-3316,1 1 0,-6 28 0,10-34-793,1-1 0,0 1 0,2 14 0,-1-21-233,0-1 1,1 1-1,-1-1 1,1 1-1,1-1 1,-1 1-1,1-1 1,-1 0-1,1 1 1,0-1-1,4 5 1,-4-8-32,-1 1 0,1 0 0,0 0 0,0-1 0,1 1 0,-1-1 0,0 0 0,0 1 0,1-1 0,-1 0 0,1 0 0,-1-1 0,1 1 0,-1 0 0,1-1 0,-1 0 0,1 1 0,0-1 0,-1 0 0,1 0 0,-1-1 0,1 1 0,2-1 0,0 0-16,-1 0 1,0 0-1,0 0 1,0-1 0,0 1-1,0-1 1,-1 0 0,1 0-1,0 0 1,-1-1 0,0 0-1,1 1 1,3-5-1,-5 4-39,0 0 0,0 0-1,0 0 1,0 0-1,-1 0 1,1 0 0,-1 0-1,0 0 1,0 0-1,0-1 1,0 1 0,0 0-1,-1-1 1,0 1-1,1-1 1,-2-3 0,1 2-43,-1 1 0,0-1 0,0 0 1,-1 1-1,0-1 0,1 1 1,-1-1-1,-1 1 0,1 0 1,-4-6-1,-2 1-38,0-1 0,-1 1 0,0 1 1,0-1-1,-1 2 0,0-1 0,-21-11 0,28 17 170,-1 0 1,0 0-1,0 0 1,0 1-1,0-1 0,0 1 1,0 0-1,0 0 0,0 1 1,0-1-1,-7 1 0,11 0-17,-1 0-1,1 0 0,0 0 1,-1 0-1,1 0 0,0 0 1,-1 0-1,1 0 0,0 0 0,0 0 1,-1 0-1,1 1 0,0-1 1,-1 0-1,1 0 0,0 0 1,0 1-1,0-1 0,-1 0 1,1 0-1,0 0 0,0 1 1,-1-1-1,2 1 23,-1-1 0,0 1 0,1-1-1,-1 0 1,0 1 0,1-1 0,-1 1 0,0-1 0,1 0-1,-1 1 1,1-1 0,-1 0 0,1 1 0,-1-1 0,1 0-1,-1 0 1,1 0 0,-1 0 0,1 1 0,-1-1 0,2 0 0,-2 0-42,25 9 73,-1-2 0,2-1 0,35 5 0,-49-9-66,1-1-1,-1 2 1,0 0-1,23 9 0,-32-11-6,0 0 0,0 1 0,-1-1 0,1 1 0,0 0 0,-1 0 0,0 0-1,1 0 1,-1 0 0,0 0 0,0 1 0,0-1 0,0 1 0,-1-1-1,1 1 1,-1 0 0,0-1 0,1 1 0,-1 0 0,0 0 0,-1 0 0,1 0-1,0 0 1,-1 0 0,0 6 0,0 4 27,-2 0 1,-2 16-1,-2 2 31,9-37-75,1 0 0,0 0-1,8-12 1,-6 11-1,1-4 4,1 1 1,1 0 0,0 0-1,0 1 1,0 1 0,1-1-1,1 2 1,-1-1 0,23-10-1,-30 16 15,1 1 1,-1 0-1,1-1 0,-1 2 0,1-1 0,-1 0 1,1 1-1,0 0 0,-1 0 0,5 0 0,-6 0 11,-1 0-1,0 1 1,1-1-1,-1 0 1,1 1-1,-1 0 0,0-1 1,1 1-1,-1 0 1,0-1-1,0 1 0,1 0 1,-1 0-1,0 0 1,0 0-1,0 0 1,0 0-1,0 0 0,-1 1 1,1-1-1,0 0 1,0 0-1,-1 1 0,1-1 1,-1 1-1,1 1 1,2 8 141,-1 1 0,0 0 0,-1 0 0,0 19 0,-7 49 1,2-42-606,4-37 410,-1 0-1,1-1 0,0 1 1,0 0-1,0-1 1,1 1-1,-1 0 1,0 0-1,0-1 0,0 1 1,0 0-1,1 1 1,0-1 707,-5-6-389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8914,'2'1'268,"7"1"3474,-9-2-3597,0 1 0,0-1 0,0 1 0,1-1 0,-1 1-1,-1-1 1,1 1 0,0-1 0,0 1 0,0-1 0,0 1 0,0-1 0,0 0 0,0 1 0,-1-1 0,1 1 0,0-1 0,0 1 0,-1-1-1,1 0 1,0 1 0,-1-1 0,0 1 0,-23 29 2568,-5 8-1193,3 3-962,2 1-1,1 1 0,3 1 1,1 1-1,-17 64 1,29-83-510,-18 60-128,19-75-931,6-11 938,0 0 1,0 0 0,0 0-1,0 0 1,0 0 0,0 0 0,0 0-1,-1 0 1,1 0 0,0 0-1,0 0 1,0 0 0,0 0 0,0 0-1,0 0 1,-1 0 0,1 0-1,0 0 1,0 0 0,0 0 0,0 0-1,0 0 1,0 0 0,-1 0-1,1 0 1,0 0 0,0 0 0,0 0-1,0 0 1,0 0 0,0-1 0,0 1-1,0 0 1,-1 0 0,1 0-1,0 0 1,0 0 0,0 0 0,0-1-1,-6-16-4692,6 17 4747,-4-17-1865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 6745,'-1'0'177,"1"0"0,0 0-1,0-1 1,-1 1-1,1 0 1,0 0-1,-1-1 1,1 1-1,0 0 1,-1 0-1,1 0 1,0 0 0,-1 0-1,1-1 1,-1 1-1,1 0 1,0 0-1,-1 0 1,1 0-1,0 0 1,-1 0-1,1 0 1,-1 0 0,1 0-1,0 1 1,-1-1-1,1 0 1,-1 0-1,1 1 16,-1-1 0,1 1 0,-1-1 0,1 1 0,-1-1 0,1 1 0,-1 0 0,1-1 0,0 1 0,-1 0 0,1-1 0,0 1 0,-1 1 0,0 3 392,0 1 1,1-1-1,-1 7 0,2 19 1048,2 1-1,11 55 0,-14-84-1565,3 9 188,-1 0 0,2 0 0,-1 0 0,10 17 0,-12-25-227,1-1 0,0 1-1,0-1 1,1 0 0,-1 0 0,1 0 0,-1 0 0,1 0 0,0 0 0,0-1-1,0 1 1,1-1 0,-1 0 0,0 0 0,1 0 0,0-1 0,-1 1 0,7 1-1,-5-2-18,0 0 0,0-1 0,0 0 1,0 0-1,0 0 0,0 0 0,0-1 0,0 1 0,0-1 0,0-1 0,-1 1 0,10-4 0,0-3-86,-1 1 0,24-18 0,-10 6-206,13-6 96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5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9586,'8'10'3953,"-8"-5"-1945,3 4-383,2 11-57,-1 7-16,2 13-359,-2 6-241,-7 9-328,3 1-136,0 0-192,4-4-88,4-13-112,0-5-32,-3-18-136,2-7-320,1-10-1224,-2-10-1081,6-8 1601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9658,'6'11'4505,"-6"5"-1960,2 5-649,-3 3-248,1 3-575,5-2-329,-7-4-504,3-2-112,0-7-272,-1-5-552,8-10-1721,7-4 1585</inkml:trace>
  <inkml:trace contextRef="#ctx0" brushRef="#br0" timeOffset="1">16 48 6545,'-3'-12'3769,"7"7"-80,0 0-1777,2 1-767,3 2-329,2-2-1056,-3 0-864,17-8 663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9842,'-1'0'403,"-1"-3"3451,3 2-1175,5 3 1451,6 3-3948,0 0 0,-1 1 0,1 0 0,-1 1 0,0 1 0,0-1 0,-1 2 0,15 15 0,-12-10-77,-1 0 1,-1 1-1,0 0 0,-1 1 1,8 18-1,36 89 166,137 433 181,-109-244-241,6 24-104,-85-328-106,101 383 64,-61-114-2,-24 1 7,-18-263-67,2 43 19,-3 0-1,-7 60 0,0-44 9,4-31-241,-9 46 0,11-84 40,-1 0 0,0 0 0,0 0 0,-3 6 0,5-10 77,-1 0 0,0 0-1,1 0 1,-1 0 0,0-1-1,0 1 1,1 0 0,-1 0-1,0 0 1,-1 0 0,1-1 26,1 0 1,0 1 0,-1-1 0,1 0 0,0 0 0,-1 0 0,1 0-1,0 0 1,-1 0 0,1 0 0,0 0 0,-1 0 0,1 0 0,0 0 0,-1 0-1,1 0 1,0 0 0,-1 0 0,1-1 0,0 1 0,-1 0 0,1 0-1,0 0 1,-1 0 0,1-1 0,0 1 0,0 0 0,-1 0 0,1-1 0,0 1-1,-1-1 1,-6-12-1085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6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8754,'-5'54'8613,"5"1"-4231,2-24-3694,2 1 0,1-1-1,9 33 1,-14-63-686,1-1-1,-1 0 1,0 0 0,0 0 0,0 0 0,0 0 0,0 0-1,0 0 1,0 0 0,0 1 0,0-1 0,0 0-1,0 0 1,0 0 0,0 0 0,0 0 0,0 0-1,0 1 1,0-1 0,0 0 0,0 0 0,0 0-1,0 0 1,0 0 0,0 0 0,0 1 0,0-1-1,0 0 1,0 0 0,0 0 0,0 0 0,0 0-1,-1 0 1,1 0 0,0 0 0,0 1 0,0-1-1,0 0 1,0 0 0,0 0 0,0 0 0,-3-7-149,4-2 117,-1 0-1,1 0 0,0 0 0,5-16 1,-2 8 2,0 1 9,0 0 0,1 0 0,1 1 0,9-18 0,-13 30 24,0 0-1,-1 0 1,1 0-1,0 1 1,1-1-1,-1 1 1,0-1-1,1 1 1,-1 0 0,6-3-1,-7 4 5,1 0 0,-1 1-1,1-1 1,-1 0 0,1 1 0,0-1 0,-1 1-1,1 0 1,0-1 0,-1 1 0,1 0 0,0 0-1,0 0 1,-1 0 0,1 1 0,0-1-1,-1 0 1,1 1 0,0-1 0,-1 1 0,1-1-1,2 3 1,0-1 30,0 1-1,0 0 0,0 0 0,0 1 1,-1-1-1,1 1 0,-1 0 1,0-1-1,0 2 0,-1-1 1,1 0-1,1 5 0,3 7 139,-1 0 1,4 20-1,-2-8-93,-7-26-314,-1 1 0,1 0 1,0-1-1,0 1 0,0-1 0,1 0 0,-1 1 1,1-1-1,-1 0 0,1 0 0,0 0 1,-1 0-1,3 2 0,6 2-843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8482,'67'-7'3997,"-62"7"-3024,0 0 0,0 0 1,1 0-1,5 1 0,-9 0-771,0-1 1,0 0-1,0 0 0,0 0 0,0 0 0,0 0 1,1 0-1,4-2 120,0 1 1,-1-1-1,0-1 0,0 1 1,1-1-1,7-5 1,-1 0-11,20-16 1,-24 16-209,0 0 0,14-17 0,-19 20-81,0 0 0,0 0 0,-1-1 0,0 1 0,0-1 0,4-11 0,-7 16-18,1-1 1,-1 0-1,0 1 0,0-1 1,1 0-1,-1 0 0,-1 1 0,1-1 1,0 0-1,0 0 0,-1 1 1,1-1-1,-1 0 0,1 1 1,-1-1-1,0 1 0,1-1 0,-1 0 1,0 1-1,0 0 0,0-1 1,0 1-1,0 0 0,-1-1 0,1 1 1,0 0-1,-1 0 0,1 0 1,-1 0-1,1 0 0,-1 0 0,1 1 1,-3-2-1,0 0 17,0 1 0,0-1-1,0 1 1,0 0 0,0 0 0,-1 1-1,1-1 1,0 1 0,0 0 0,-1 0-1,1 0 1,-7 2 0,8-1 13,0 0-1,0 0 1,0 0 0,0 0 0,1 1-1,-1-1 1,0 1 0,1 0 0,-1 0-1,1 0 1,-1 0 0,1 0 0,0 1 0,-3 3-1,3-3 15,-1 1-1,1 0 1,1 0-1,-1 0 1,0 0-1,1 0 1,0 0-1,0 1 1,-1 6-1,2-3-2,0 0-1,0 0 1,1 0-1,0 0 1,0 0-1,0 0 1,1 0-1,1 0 1,-1-1-1,1 1 1,4 7-1,-4-10-37,0 0-1,1-1 0,-1 1 1,1 0-1,0-1 0,0 0 0,1 0 1,-1 0-1,1-1 0,0 0 1,0 0-1,0 0 0,0 0 1,1-1-1,-1 1 0,1-1 1,-1-1-1,1 1 0,0-1 1,0 0-1,10 0 0,-2-1-46,0 0 0,1-1 0,-1 0 0,0-1 0,0-1-1,0 0 1,24-11 0,-18 7-199,-2-2-1,1 0 0,25-18 1,-38 23 151,0 0 0,-1 0 0,1-1-1,-1 0 1,0 0 0,0-1 0,0 1 0,-1-1 0,0 0 0,0 0 0,-1 0 0,0-1-1,4-9 1,-7 15 90,1 0 0,-1 0-1,1 0 1,-1 0 0,0-1-1,0 1 1,0 0-1,1 0 1,-1 0 0,0-1-1,-1 1 1,1 0 0,0 0-1,0 0 1,0-1-1,-1 1 1,1 0 0,-1 0-1,1 0 1,-1 0 0,1 0-1,-1 0 1,0 0-1,1 0 1,-1 0 0,0 0-1,0 0 1,0 0 0,0 0-1,1 1 1,-1-1-1,0 0 1,0 0 0,-1 1-1,1-1 1,0 1 0,0-1-1,0 1 1,-2-1-1,0 1 49,0-1 0,-1 1 0,1 0 0,0-1-1,0 2 1,0-1 0,0 0 0,-1 1 0,1-1-1,0 1 1,0 0 0,0 0 0,0 0-1,-3 2 1,2-1 45,0 0 1,1 1-1,0 0 0,-1-1 0,1 1 1,0 0-1,0 1 0,0-1 0,1 0 0,-5 8 1,5-8-40,1 0 1,0-1-1,0 1 1,0 1-1,0-1 1,0 0-1,0 0 1,1 0-1,0 0 1,0 0 0,0 1-1,0-1 1,0 0-1,0 0 1,2 5-1,-2-7-50,0 0-1,0 0 1,0-1 0,1 1-1,-1 0 1,0 0-1,1 0 1,-1-1-1,1 1 1,-1 0 0,1 0-1,-1-1 1,1 1-1,-1 0 1,1-1-1,0 1 1,-1-1 0,1 1-1,0-1 1,0 1-1,-1-1 1,1 1-1,0-1 1,0 0 0,-1 1-1,1-1 1,0 0-1,0 0 1,0 0-1,0 0 1,0 0 0,1 0-1,2 0-28,0-1-1,0 0 0,0 0 1,0 0-1,6-3 0,-2 1-26,6-3-195,-1 1 0,1-2-1,-1 1 1,19-14 0,-17 2-2,-11 15 238,-3 2 14,0 1 0,-1-1 0,1 0 0,0 1 0,-1-1 0,1 1 0,0 0 1,0-1-1,0 1 0,-1-1 0,1 1 0,0 0 0,0 0 0,2-1 0,-2 2 26,-1-1 17,0 1-259,0 0 0,0 0-1,0 0 1,0 1-1,0-1 1,1 0-1,-1 0 1,1 0 0,0 2-1,0-1-416,0-1-1,0 1 1,0-1 0,0 0-1,1 0 1,-1 0 0,0 1-1,1-1 1,-1 0-1,0-1 1,3 2 0,16 8-1520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7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5649,'1'3'1111,"0"1"0,0-1 0,0 0 0,0 0 0,-1 0 0,1 4 0,-1 35 2936,0-40-3786,-3 21 1457,2-19-1418,0 0 0,0 1 0,1-1-1,-1 1 1,1 0 0,1-1 0,-1 1-1,1 4 1,-1-8-290,0-1 1,0 0-1,0 0 0,0 0 1,0 1-1,0-1 1,0 0-1,0 0 0,0 0 1,0 0-1,0 1 0,1-1 1,-1 0-1,0 0 0,0 0 1,0 0-1,0 1 0,0-1 1,0 0-1,0 0 0,0 0 1,1 0-1,-1 0 1,0 1-1,0-1 0,0 0 1,0 0-1,0 0 0,1 0 1,-1 0-1,0 0 0,0 0 1,1 0-1,1-6 127,0-11-31,-2 9-17,0 0 1,1 0 0,-1 1-1,2-1 1,-1 0-1,1 0 1,0 1 0,1-1-1,0 1 1,7-14-1,-4 12-262,0-1-1,0 0 0,15-15 0,-17 22-191,-1 0 0,1 0 0,-1 0 0,1 0 0,0 0 0,0 1 0,0 0 0,1 0 0,-1 0 0,0 0-1,1 1 1,5-2 0,15 1-1104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81 9642,'7'-8'1281,"0"-1"-1,10-18 1,-17 26-1190,0 1-1,1-1 0,-1 0 1,0 1-1,0-1 0,0 0 1,0 0-1,0 1 0,0-1 1,0 0-1,0 0 1,0 1-1,0-1 0,-1 0 1,1 1-1,0-1 0,0 0 1,-1 1-1,1-1 0,0 0 1,-1 1-1,1-1 1,-1 0-1,1 1 0,-1-1 1,1 1-1,-2-2 0,0 1 186,0-1-1,0 0 0,-1 1 1,1 0-1,-4-2 0,2 1-3,0 1 0,-1 0 0,1 0-1,0 0 1,-1 1 0,1-1-1,-1 1 1,1 0 0,-1 0 0,1 1-1,0-1 1,-8 3 0,7-2-156,1 0-1,-1 1 1,1 0 0,-1 0 0,1 0 0,-1 0 0,1 1-1,0-1 1,0 1 0,0 0 0,-5 6 0,6-5-87,0 1 0,-1 0 0,1 1 0,1-1 0,-1 0 0,1 1 1,0 0-1,0-1 0,1 1 0,0 0 0,0 0 0,0 0 0,1 0 0,0 0 0,0 0 1,0 0-1,2 7 0,-2-7-33,2 0 0,-1 0 0,0 0 0,1 0 1,0 0-1,1 0 0,-1 0 0,1-1 0,0 1 0,1-1 1,-1 0-1,1 0 0,0 0 0,0 0 0,1-1 0,6 6 1,-7-8-121,0 1 1,0-1 0,0 0-1,1 0 1,-1-1 0,1 1-1,-1-1 1,1 0 0,-1 0-1,7 0 1,-3-1-414,1 0 0,0 0 0,-1-1 1,14-2-1,22-9-810</inkml:trace>
  <inkml:trace contextRef="#ctx0" brushRef="#br0" timeOffset="1">396 115 8234,'0'0'349,"0"1"1,0 0-1,0-1 1,-1 1-1,1 0 1,0 0-1,-1-1 0,1 1 1,0 0-1,-1-1 1,1 1-1,-1 0 1,1-1-1,-1 1 1,0 0-1,-5 5 1627,5-2-1415,0-1-1,-1 0 1,1 1 0,-1 4 0,-1 6 604,1-10-731,1 1 0,-1-1 0,2 1 0,-2 7 1,2-10-354,0-1 0,0 1 0,0-1 0,0 1 0,0-1 0,0 1 0,1-1 0,-1 1 0,1-1 0,-1 1 0,1-1 0,-1 0 0,1 1 0,0-1 0,0 0 0,-1 1 0,1-1 0,2 2 0,-2-3-72,-1 1 1,1-1 0,0 0 0,0 1 0,-1-1-1,1 0 1,0 0 0,0 1 0,0-1 0,-1 0-1,1 0 1,0 0 0,0 0 0,0 0 0,0 0-1,-1 0 1,1 0 0,0-1 0,0 1-1,0 0 1,-1 0 0,1-1 0,0 1 0,0 0-1,-1-1 1,1 1 0,0-1 0,-1 1 0,1-1-1,0 1 1,-1-1 0,1 0 0,4-4-24,0 0 0,8-9 0,-11 11 25,5-6-20,0 0 1,-1-1-1,8-15 1,-12 22 11,-1-1 0,1 0-1,-1 0 1,0 1 0,0-1 0,0 0 0,0 0-1,-1 0 1,1 0 0,-1 0 0,0 0-1,-1 0 1,0-7 0,0 7 9,-1 0 0,1 0 0,-1 0 0,0 0 0,0 1 0,0-1 0,-1 0-1,1 1 1,-1 0 0,0 0 0,0-1 0,0 2 0,-6-6 0,8 7-8,-1 0 1,1 1-1,0-1 1,-1 0-1,0 0 0,1 1 1,-1-1-1,1 1 1,-1-1-1,0 1 0,1 0 1,-1 0-1,0-1 1,0 1-1,1 0 0,-1 1 1,0-1-1,1 0 1,-1 0-1,0 1 0,1-1 1,-1 1-1,0-1 1,1 1-1,-1 0 0,1 0 1,-1 0-1,1 0 1,0 0-1,-1 0 0,1 0 1,0 0-1,0 0 1,-1 0-1,0 3 0,-2 0-30,1 1 0,1-1-1,-1 1 1,1 0 0,-1-1-1,1 1 1,1 0 0,-1 0-1,1 0 1,-1 6 0,1-8-157,1 0 0,0 0 0,0 0 0,0-1 1,0 1-1,0 0 0,0 0 0,1 0 0,0 0 0,-1 0 1,1-1-1,0 1 0,0 0 0,1-1 0,-1 1 1,0-1-1,1 1 0,0-1 0,2 4 0,19 12-1161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193 212 10386,'-1'-1'559,"-1"-1"0,1 1 0,-1 0 0,0 0 0,1 0 0,-1 0 0,0 0 0,0 0 0,1 0 0,-1 0 0,0 1 0,0-1 0,0 1 0,-3-1 0,-2 0 50,-1 1 0,-10 0-1,11 0-106,-1 0-229,0 1 0,0 0-1,0 0 1,0 1 0,0 0-1,1 0 1,-1 0 0,1 1-1,-9 5 1,14-7-242,-1 1-1,1-1 1,-1 1-1,1 0 1,0 0 0,0 0-1,-1 0 1,1 0-1,1 0 1,-1 1 0,0-1-1,0 1 1,1-1-1,0 1 1,-1 0 0,1-1-1,0 1 1,0 0-1,1 0 1,-1 0-1,1 0 1,-1 0 0,1-1-1,0 1 1,0 0-1,0 0 1,1 5 0,0-4-23,0 0 0,0 1 1,0-1-1,0 0 0,1 0 1,0 0-1,0 0 0,0 0 1,1 0-1,3 5 0,-4-8-10,-1 1-1,0-1 1,1 1 0,0-1-1,-1 0 1,1 0-1,-1 0 1,1 0 0,0 0-1,0 0 1,0 0-1,0-1 1,0 1-1,-1-1 1,1 1 0,0-1-1,0 0 1,0 1-1,0-1 1,0 0 0,0-1-1,0 1 1,0 0-1,0 0 1,0-1-1,0 1 1,2-2 0,1 0-16,-1 0 0,1 0 0,-1 0 1,0-1-1,0 0 0,0 0 0,0 0 1,6-7-1,1-2-130,12-18 0,-19 24 108,7-9-98,-1-1 1,-1-1 0,-1 0-1,12-32 1,-11 20 120,-1-1-1,5-35 1,-13 61 43,1 1 1,-1 0 0,0 0-1,0 0 1,0 0 0,0-1-1,-1 1 1,1 0 0,-2-4-1,2 7-19,0 0 0,0 0-1,0 0 1,0 0 0,0 0-1,0 0 1,0 0 0,0-1-1,0 1 1,0 0 0,0 0-1,0 0 1,0 0 0,0 0-1,0 0 1,0 0-1,0 0 1,0 0 0,-1 0-1,1-1 1,0 1 0,0 0-1,0 0 1,0 0 0,0 0-1,0 0 1,0 0 0,0 0-1,-1 0 1,1 0 0,0 0-1,0 0 1,0 0 0,0 0-1,0 0 1,0 0-1,0 0 1,0 0 0,-1 0-1,1 0 1,0 0 0,0 0-1,0 0 1,0 0 0,0 0-1,0 0 1,0 0 0,-1 1-1,-4 5 174,-4 12 39,3 7 43,1 0 1,-4 51 0,9-65-218,0 0 0,0 1 0,1-1 0,0 0 0,1 0 0,1 0 0,0 0 0,0 0 0,6 13 0,-7-21-116,-1 0-1,1 0 1,0 0-1,0 0 1,0 0-1,0 0 1,1-1-1,-1 1 1,1-1-1,0 1 0,-1-1 1,1 0-1,4 2 1,-5-3-196,0-1 1,0 1-1,0 0 1,1-1 0,-1 1-1,0-1 1,0 0-1,1 0 1,-1 0-1,0 0 1,1 0-1,-1-1 1,0 1-1,0 0 1,1-1-1,-1 0 1,0 0-1,0 1 1,0-1 0,4-3-1,17-11-1281</inkml:trace>
  <inkml:trace contextRef="#ctx0" brushRef="#br0" timeOffset="1">466 139 10698,'6'17'4889,"-2"7"-2208,3 4-713,-4-1-287,-1-3-497,1 2-312,0-8-568,1-4-120,-2-6-288,1-4-496,-3-6-1176,0 0-769,-1 1 1433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11514,'0'4'4417,"0"0"-2848,5-2-337,-5-2-256,0 0-208,8 0-1344,12 1-2016,42-8 1736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1:39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11530,'2'5'1257,"-1"0"-1,-1 1 0,1-1 0,-1 1 0,0-1 0,-1 8 0,-7 32 1911,6-33-2832,-1-1 0,0 23 0,4-28-323,0-7-373,3-10-664,-4 11 1021,8-18-65,0 1 1,12-21 0,-18 34 86,0 1 0,1 0 1,-1 0-1,1 0 0,-1 0 1,1 1-1,0-1 1,0 1-1,0-1 0,0 1 1,0 0-1,4-2 0,-5 4 27,-1-1 0,1 1-1,-1-1 1,1 1 0,-1-1 0,1 1-1,0 0 1,-1 0 0,1 0-1,-1 0 1,1 0 0,0 0-1,-1 0 1,1 0 0,-1 1 0,1-1-1,-1 1 1,1-1 0,-1 1-1,1 0 1,-1-1 0,1 1-1,-1 0 1,0 0 0,1 0-1,1 2 1,0 1 54,1 0-1,-1 0 0,0 0 0,-1 0 1,1 1-1,-1-1 0,0 1 1,0 0-1,-1 0 0,1-1 1,-1 1-1,1 8 0,0-4-30,-1-5-338,5 16 263,1-11-2170,3-3-3600,7-2 3924</inkml:trace>
  <inkml:trace contextRef="#ctx0" brushRef="#br0" timeOffset="1">230 235 7914,'4'0'1802,"1"-1"0,-1 1 0,9 1 0,-9 0-1375,0-1-1,1 0 0,-1 0 0,0 0 1,1 0-1,-1-1 0,0 0 0,9-2 1,-6 1-325,-2 0-43,0 0 0,1 1 0,-1-1-1,0-1 1,0 1 0,-1-1 0,1 0 0,0 0 0,-1-1-1,6-4 1,-5 2 20,0 1-1,-1-1 0,0 0 1,0 0-1,0 0 0,-1-1 0,0 1 1,0-1-1,3-11 0,-5 13-21,0 0-1,0 0 1,-1 1-1,0-1 1,1 0-1,-2 0 1,1 1-1,-1-1 1,1 0-1,-1 0 1,-1 1-1,1-1 1,-1 1-1,1-1 1,-4-5-1,2 5 64,0 1 0,0-1 0,0 1 0,0 0 0,-6-6-1,8 9-77,0 0 0,0 0 0,0 1-1,0-1 1,-1 0 0,1 0 0,0 1 0,0-1-1,0 1 1,-1-1 0,1 1 0,0-1-1,0 1 1,-1 0 0,1 0 0,0-1 0,-1 1-1,1 0 1,0 0 0,-1 0 0,1 1-1,0-1 1,-1 0 0,1 0 0,0 1 0,-3 0-1,1 1 20,-1 0 0,1 1 0,0-1 0,0 1-1,0 0 1,0 0 0,1 0 0,-1 0 0,1 0-1,0 1 1,0-1 0,0 1 0,-3 7 0,1-2-7,1 0 0,1 0 0,0 0 0,0 1 0,-1 9 1,0 31 54,1-1 0,3 1 1,1 0-1,3 0 0,16 68 1,-15-93-73,0 1-1,-2 0 1,1 47 0,-5-63-20,0 1 1,-1-1-1,-1 0 0,1 0 1,-2 0-1,1 0 0,-2 0 0,1 0 1,-1-1-1,-1 1 0,1-1 0,-10 13 1,11-19-1,1 1 1,-1-1 0,0 0-1,0 0 1,-5 4-1,7-6-10,0 0-1,0-1 0,-1 1 0,1-1 1,0 1-1,0-1 0,-1 1 0,1-1 0,0 1 1,-1-1-1,1 0 0,-1 0 0,1 0 1,0 0-1,-1 0 0,1 0 0,0 0 1,-1-1-1,1 1 0,-1 0 0,-1-1 0,-1-1 2,0 0 0,0 0 0,1-1-1,-1 1 1,1-1 0,-1 0 0,1 0-1,0 0 1,0-1 0,0 1 0,0-1-1,1 1 1,-4-8 0,1 3-7,1-1 0,0 0 0,1 0 0,0 0 0,-3-13 0,5 15-4,0 1 0,1-1 0,-1 1-1,1-1 1,0 1 0,1-1 0,0 1-1,0-1 1,0 1 0,3-7 0,-2 8-7,0 1 1,0-1-1,0 1 1,1-1-1,-1 1 1,1 0-1,0 0 1,1 0 0,-1 1-1,1-1 1,-1 1-1,1 0 1,6-4-1,3-1-454,0 1 0,1 1-1,0 0 1,18-5 0,-17 6-63,28-10-376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2:2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49 4025,'-2'0'335,"0"-1"1,0 0-1,0 1 1,0-1-1,0 1 1,0-1-1,0 1 1,0 0-1,0 0 1,0 0-1,0 0 1,0 0-1,0 1 1,0-1-1,0 1 1,0-1-1,0 1 1,0 0-1,0-1 1,-2 3-1,0-2 506,0 1 1,0-1-1,0 0 0,-4 1 1,3 0 724,5-2-1532,0 0 0,0 0 0,0 0 1,0 0-1,0 0 0,0 0 0,0-1 1,0 1-1,0 0 0,0 0 0,0 0 1,0 0-1,0 0 0,0 0 0,0 0 1,0 0-1,0 0 0,-1 0 0,1-1 1,0 1-1,0 0 0,0 0 0,0 0 1,0 0-1,0 0 0,0 0 0,0 0 1,0 0-1,0 0 0,0 0 0,0 0 1,0 0-1,-1 0 0,1 0 0,0 0 1,0 0-1,0 0 0,0 0 0,0 0 1,0 0-1,0 0 0,0 0 0,0 0 1,-1 0-1,1 0 0,0 0 0,0 0 1,0 0-1,0 0 0,0 0 0,0 0 1,0 0-1,0 0 0,0 0 0,0 0 1,0 0-1,-1 0 0,1 0 0,0 0 1,0 0-1,0 1 0,0-1 0,0 0 1,0 0-1,0 0 0,0 0 0,0 0 1,0 0-1,0 0 0,3 0 9,91-2 54,-76 2-31,36-7-1,-22 2 126,-24 5-109,0 0 0,0 0 1,0 1-1,0 0 0,0 1 1,10 2-1,-5-1 55,-1 0 1,13 0-1,123-3 426,-104-2-483,18-3 17,-43 3-37,1 0-1,0 2 0,26 2 0,176 15 983,-73-14-843,-130-5-159,0 0 1,31-9 0,-29 6-6,36-4 0,156-11 71,-157 20-76,-18 2-5,11-1 10,-24 0-5,47-3 1,-49-1-15,0 1-1,0 2 1,37 3 0,24 3 16,-1 2 34,-70-7-25,1-1 0,18-2-1,-19 1-7,-1 0 1,1 1-1,13 1 0,1 4-1,-14-3-13,0 0-1,18 0 1,30-4 25,41 2 17,-55 4-32,1 0 3,71-3 1,-112-2-30,1 0 1,-1-1-1,0 0 0,7-3 1,-7 3 2,0 0 1,0 0-1,13-2 0,60-3 136,-56 7-18,-18 1-83,0-1 0,0 0 0,0 0 0,-1-1 1,1 0-1,11-2 0,1-4 30,-10 4-46,-1 0 0,0 1 0,1 0 0,-1 0 0,1 1-1,7-1 1,12 1 88,52 4 0,-36 1-69,-27-4-22,26 5 0,-21-3 23,-12-3-56,-9 1 5,0 0 0,0 0 0,0 0 0,0 0 0,0 0 0,0 0 0,0 0 0,0 0 0,0 0 0,0 0 0,0 0 0,0 0 1,0 0-1,0 0 0,0 0 0,0 0 0,0 0 0,0 0 0,0 0 0,0 0 0,0 0 0,0 0 0,0-1 0,0 1 0,0 0 0,0 0 0,0 0 0,0 0 0,0 0 0,0 0 0,0 0 0,0 0 0,0 0 0,0 0 0,-14-1 1189,-10 6-616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4:55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164 139 5505,'6'4'4451,"-4"-2"-1438,-3-3 1084,-1-9 2171,-5-14-5907,4 13-320,-1 1-1,0-1 0,0 1 1,-1 0-1,-7-11 0,10 17-30,-1 1 0,1 0 1,-1 0-1,1 0 0,-1 1 0,0-1 0,0 1 0,-5-5 0,6 6-5,0 1 0,1-1-1,-1 0 1,0 0-1,0 1 1,1-1 0,-1 1-1,0 0 1,0-1-1,0 1 1,1 0 0,-1 0-1,0 0 1,0 0-1,0 0 1,0 1 0,1-1-1,-1 1 1,0-1 0,-2 2-1,0-1 4,0 1 0,1 0 0,-1 1 0,1-1-1,-1 1 1,1-1 0,0 1 0,0 0 0,0 0 0,0 0 0,0 1-1,1-1 1,0 1 0,-1-1 0,1 1 0,-2 7 0,2-5-3,0-1 1,1 1-1,0 0 0,0-1 1,1 1-1,-1 0 1,1 0-1,0-1 1,1 1-1,0 0 0,2 9 1,-2-9-3,1-1 0,0 1-1,0 0 1,1 0 0,0-1 0,0 1 0,0-1 0,1 0 0,-1 0 0,9 8 0,-9-10-1,0 0 0,1 0 0,-1-1 0,1 1 0,0-1 0,0 0 0,0 0 0,0 0 1,0-1-1,0 1 0,0-1 0,1 0 0,-1 0 0,0 0 0,9-1 0,-11 0-1,1 0 0,-1 0 1,0-1-1,1 1 0,-1-1 0,0 1 0,1-1 0,-1 0 0,0 0 1,0 0-1,0 0 0,0-1 0,0 1 0,0 0 0,0-1 0,0 1 0,-1-1 1,4-3-1,0-2 3,0 0 1,-1 0 0,7-16-1,-7 13 3,0 0 0,0 0 0,-1-1 0,-1 1 0,0-1-1,1-21 1,-3 29-3,0-1 0,0 1 0,-1 0 0,0-1 0,1 1 0,-1 0 0,0 0-1,-1 0 1,1 0 0,0 0 0,-1 0 0,0 0 0,0 0 0,0 0 0,0 1 0,0-1 0,0 1-1,-1-1 1,1 1 0,-4-2 0,4 2 4,0 1 0,-1-1 0,1 1 0,0 0 0,-1 0 0,1 0 0,-1 0 0,0 0-1,1 0 1,-1 1 0,0-1 0,1 1 0,-1 0 0,0 0 0,0 0 0,1 0 0,-1 0 0,0 1 0,1-1 0,-1 1 0,0-1-1,1 1 1,-1 0 0,-2 2 0,-11 5 92,9-5-33,1 1 1,-1 0-1,1 1 1,-11 8 0,3-2 60,10-8-93,1 0-1,-1 0 1,1 0-1,-1 0 0,1 0 1,-3 5-1,6-7-31,-1-1 0,1 1 0,0 0 0,0-1 0,0 1 0,-1-1 1,1 1-1,0 0 0,0-1 0,0 1 0,0 0 0,0-1 0,0 1 0,0-1 0,0 1 0,0 0 0,0-1 0,1 1 0,-1 0 0,0-1 0,0 1 0,1-1 1,-1 1-1,0-1 0,1 2 0,12 12 1,-8-10 0,6 7-3,43 37-1,-52-46 2,1 0-1,0 0 0,0-1 0,0 0 0,0 1 1,0-1-1,0 0 0,0 0 0,0-1 0,1 1 1,-1-1-1,0 1 0,0-1 0,6-1 0,-7 1 0,-1 0 0,0 0-1,1 0 1,-1 0-1,0-1 1,1 1 0,-1-1-1,0 1 1,0-1-1,1 1 1,-1-1-1,0 0 1,0 1 0,0-1-1,0 0 1,0 0-1,0 0 1,0 0-1,0 0 1,0 0 0,0 0-1,-1 0 1,1 0-1,0 0 1,-1 0 0,1-1-1,-1 1 1,1 0-1,-1 0 1,0-1-1,1 1 1,-1 0 0,0-1-1,0 1 1,0 0-1,0-1 1,0-1-1,-2-21 19,-1-1-1,-9-33 0,11 56-14,1-1 0,-1 1 0,0 0-1,-1 0 1,1-1 0,0 1 0,0 0 0,-1 0 0,0 0-1,1 1 1,-1-1 0,0 0 0,0 1 0,0-1 0,0 1-1,0-1 1,0 1 0,0 0 0,0 0 0,-4-1 0,4 1-2,1 1 1,-1-1 0,0 1 0,1 0 0,-1 0 0,0 0 0,1 0 0,-1 0-1,0 0 1,1 0 0,-1 0 0,0 1 0,1-1 0,-1 1 0,1-1-1,-1 1 1,1 0 0,-1 0 0,1-1 0,-1 1 0,1 0 0,0 0 0,-1 0-1,1 0 1,0 1 0,0-1 0,0 0 0,0 1 0,0-1 0,-1 2 0,-4 7 9,3-6-5,0 0-1,1 1 1,-1-1 0,1 1-1,-2 7 1,-6 45 102,10-54-99,0 1-1,0-1 1,0 0 0,1 0 0,-1 1-1,1-1 1,0 0 0,0 0-1,0 0 1,0 0 0,0 0 0,1 0-1,0 0 1,-1 0 0,1-1-1,4 5 1,-5-6-7,0 1 0,0-1-1,1 1 1,-1-1 0,1 0-1,0 0 1,-1 1 0,1-1 0,0 0-1,-1-1 1,1 1 0,0 0-1,0 0 1,0-1 0,0 1 0,0-1-1,0 0 1,0 1 0,0-1-1,0 0 1,0 0 0,0 0 0,0-1-1,0 1 1,0 0 0,-1-1 0,1 1-1,2-2 1,-1 1-2,-1-1-1,0 1 1,1-1 0,-1 0-1,0 0 1,0 0 0,0 0-1,0 0 1,-1 0 0,1-1-1,0 1 1,1-5 0,1-1 2,0-1 0,4-14 1,-6 13 7,1 0 0,-1-1 1,-1 1-1,0-1 0,-1-17 1,0 27-7,0 1 0,0-1 1,0 0-1,0 1 0,0-1 1,0 0-1,0 0 0,0 1 1,-1-1-1,1 0 0,0 1 1,-1-1-1,1 1 0,0-1 1,-1 0-1,1 1 0,-1-1 1,1 1-1,-1-1 0,1 1 1,-1-1-1,1 1 0,-1-1 1,1 1-1,-1 0 0,0-1 0,1 1 1,-1 0-1,0 0 0,1-1 1,-1 1-1,0 0 0,1 0 1,-2 0-1,1 0 7,0 0 1,0 0-1,0 0 0,1 0 0,-1 1 0,0-1 1,0 0-1,0 1 0,1-1 0,-1 1 0,0-1 1,0 1-1,1-1 0,-1 1 0,1-1 0,-1 1 1,0-1-1,1 1 0,-1 0 0,1 0 0,-1-1 1,1 1-1,0 0 0,-1 0 0,1-1 0,0 1 1,-1 1-1,-4 25 304,3-19-227,1 1 0,-1-1 0,-6 14 0,4-15-279,1-3-883,8-2-2767,-4-2 2394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4:5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26 6737,'-15'-8'2560,"9"2"-403,6 5-2052,0 1 0,0 0 1,0 0-1,0 0 0,0 0 0,0-1 1,0 1-1,1 0 0,-1 0 1,0 0-1,0-1 0,0 1 1,0 0-1,0 0 0,0 0 1,0 0-1,0-1 0,0 1 0,1 0 1,-1 0-1,0 0 0,0 0 1,0 0-1,0-1 0,1 1 1,-1 0-1,0 0 0,0 0 0,0 0 1,0 0-1,1 0 0,-1 0 1,0 0-1,0 0 0,0 0 1,1 0-1,-1-1 1666,-4 0 2041,-5-2-3442,-3 2-220,0 1 0,0 0 0,0 0 0,-18 4 0,29-4-137,-5 1 68,0 0 0,0 1 0,0 0 0,0 0 0,0 0 0,0 0 0,1 1-1,-1 0 1,1 0 0,0 1 0,-1 0 0,2-1 0,-1 2 0,0-1 0,1 0 0,0 1 0,0 0 0,-6 10 0,9-13-58,0 0 1,0 0 0,0 0-1,0 0 1,0 1 0,0-1-1,1 0 1,-1 1 0,1-1-1,0 1 1,0-1-1,0 1 1,0-1 0,0 0-1,0 1 1,1-1 0,-1 1-1,1-1 1,-1 0 0,1 1-1,0-1 1,0 0 0,0 0-1,0 0 1,1 0 0,-1 0-1,0 0 1,4 3 0,3 4 20,1-1 0,0 0 0,0-1 0,17 10 1,-16-10-5,20 16 301,-1 1 1,44 45 0,-68-64-196,0 0-1,-1 0 0,0 0 1,0 0-1,0 1 0,-1 0 1,5 9-1,-8-14-109,0 0 0,0 0 0,0 0 0,0 0-1,0 0 1,0-1 0,-1 1 0,1 0 0,0 0 0,0 0 0,-1 0 0,1 0 0,-1 0 0,1 0-1,0-1 1,-1 1 0,0 0 0,1 0 0,-1-1 0,1 1 0,-1 0 0,0-1 0,0 1-1,1 0 1,-1-1 0,0 1 0,0-1 0,-1 1 0,-3 2 161,0 0 1,0-1 0,-9 4-1,6-5-96,0 1 0,1-1 0,-1-1-1,0 1 1,0-2 0,0 1 0,-15-3 0,-15-1-426,1 2-2300,30 1 411,4-2 886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0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7017,'-2'4'699,"1"0"0,-1 0 0,1 0 0,0 1 0,0-1 0,0 0-1,1 1 1,-1-1 0,2 8 0,0 3 405,5 22 0,-3-26-1013,2 14 318,1-1 0,1 0 1,2 0-1,0 0 0,14 24 0,-17-36-255,1-1-1,0 0 1,1-1 0,0 1-1,1-1 1,0-1-1,1 0 1,0 0-1,0-1 1,1 0-1,19 11 1,-23-16-98,0 0 0,0 0 0,0-1 0,1 1 0,0-1 1,-1-1-1,1 0 0,0 0 0,0 0 0,-1-1 0,1 0 0,0-1 0,0 0 0,-1 0 0,1 0 0,0-1 0,-1-1 0,1 1 0,-1-1 1,0 0-1,14-8 0,-11 3-12,1-1 0,-1 1 0,-1-2 0,14-15 1,28-46 162,-36 48-139,-10 17-136,-1-1 0,1 0 1,-2 0-1,5-10 0,-6 10-105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7282,'0'0'157,"-1"0"1,1 0 0,0 0 0,0 0 0,0 0 0,0 0 0,0 0-1,-1 0 1,1 0 0,0 0 0,0 0 0,0 0 0,0 0 0,-1 0 0,1 1-1,0-1 1,0 0 0,0 0 0,0 0 0,0 0 0,0 0 0,0 0-1,-1 0 1,1 1 0,0-1 0,0 0 0,0 0 0,0 0 0,0 0-1,0 0 1,0 0 0,0 1 0,0-1 0,0 0 0,0 0 0,0 0-1,0 0 1,0 1 0,0-1 0,0 0 0,0 0 0,0 1 0,2 9 5722,1-2-6244,6 24 1550,-2 0 0,6 59 0,-4 93 476,0 1-1553,-9-182-166,0-1-76,0 0 0,0 0 0,0 0 0,0-1-1,0 1 1,1 0 0,-1 0 0,1-1 0,-1 1-1,1 0 1,0 0 0,0-1 0,0 1 0,-1-1 0,2 1-1,0 1 1,-2-3 59,1 0 0,-1 1-1,0-1 1,0 0 0,0 0-1,1 0 1,-1 0 0,0 0 0,0 0-1,1 0 1,-1 0 0,0 0-1,0 0 1,1 0 0,-1 0 0,0 0-1,1 0 1,-1 0 0,0 0 0,0 0-1,1 0 1,-1 0 0,0 0-1,0 0 1,1 0 0,-1 0 0,0-1-1,0 1 1,1 0 0,10-10-1256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0 10250,'-3'3'5691,"-2"2"-3869,-6 6-540,-153 127 4037,153-130-5080,5-4-86,0 0 0,1 0 0,-1 1 0,-6 7 1,10-11-133,1 1 1,0-1-1,1 0 1,-1 1-1,0-1 0,0 0 1,0 1-1,1-1 1,-1 1-1,1-1 1,-1 1-1,1 0 1,0-1-1,0 1 1,-1-1-1,1 1 1,0 0-1,0-1 1,1 1-1,-1-1 1,0 1-1,0 0 0,1-1 1,-1 1-1,2 1 1,0 2 22,1 0-1,0 0 1,1 0-1,-1-1 1,1 1 0,0-1-1,8 7 1,35 24 258,-27-24-195,0 0 0,1-1 1,0-2-1,37 11 1,10 5 106,-66-24-406,0 1 0,0 0 1,0 0-1,0 0 1,0 0-1,0 0 1,0 0-1,0 1 0,-1-1 1,1 0-1,-1 1 1,1-1-1,1 3 1,-3-4 681,-1 0-366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29 8082,'-2'-3'754,"1"2"-254,-1-1 1,1 1-1,0-1 1,0 0-1,0 1 1,0-1-1,0 0 1,0 1 0,1-1-1,-2-3 1,0 1 1364,0 7-211,0 12 297,2-13-1881,-4 38 1083,1 1 1,3-1-1,6 58 1,-4-79-1069,1 1 0,2-1 1,0 0-1,0 0 0,2 0 0,1-1 0,0 0 1,1 0-1,13 18 0,-18-30-70,1 0 0,0 0 0,9 8 0,-11-11-74,-1-1 0,1 0 0,0 0 0,0-1 0,0 1 0,0 0 0,0-1 0,0 0 0,1 0 0,3 1 0,-6-2 2,1 1 1,-1-1 0,0 0 0,0 0-1,0 0 1,0 0 0,0 0 0,0-1-1,0 1 1,1 0 0,-1 0-1,0-1 1,0 1 0,0-1 0,0 1-1,0-1 1,0 1 0,0-1 0,-1 0-1,1 1 1,0-1 0,0 0 0,0 0-1,-1 0 1,1 1 0,0-1 0,-1 0-1,1 0 1,-1 0 0,1 0-1,0-2 1,10-17-609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12043,'-3'0'4689,"7"1"-3121,11 3-48,3-1-472,13 2-223,10-6-545,-1-3-136,9 0-80,-5 0 72,-4 0-928,-3 0-929,-2-2 1113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177 140 5537,'1'-1'426,"0"1"0,0-1 0,0 0 0,0 0 0,0 0 0,0 0 0,-1 0 0,1 0 0,0 0 0,0 0 0,-1 0 0,1 0 0,-1-1 0,1 1 0,-1 0 0,1 0 0,-1 0 0,0-1 0,1-1 0,-1 0-56,0 0 0,0 1 1,-1-1-1,1 0 0,-1 1 0,1-1 0,-1 1 0,-2-6 0,-2-1 25,0 0-1,0 1 0,-11-15 0,12 19-280,1 0 0,0 0-1,-1 0 1,0 1-1,0-1 1,0 1-1,-5-3 1,7 5-63,0 0 1,0 0-1,0 0 1,0 1-1,0-1 1,-1 1-1,1-1 0,0 1 1,0 0-1,0 0 1,0 0-1,0 0 0,0 0 1,-1 0-1,1 1 1,0-1-1,0 1 1,0-1-1,0 1 0,-2 1 1,-1 0 19,1 1 1,-1 0-1,1 0 0,-1 0 1,1 0-1,0 1 1,1 0-1,-1-1 0,0 1 1,1 1-1,0-1 1,0 0-1,0 1 0,1 0 1,-3 6-1,2-5-13,1 0 0,0 0 0,1 0 0,0 0 0,0 1 0,0-1 0,0 0 0,1 0 0,0 1 0,1-1 0,-1 0 0,3 11 0,-2-14-47,0-1 0,0 0 0,0 1 0,0-1 0,0 0 0,1 0 0,-1 1 0,0-1 0,1 0 0,0-1 0,0 1 0,-1 0 0,1 0 0,0-1 0,0 1 0,0-1 0,1 0 0,-1 1 0,0-1 0,0 0 0,1 0 0,-1-1 0,1 1 0,-1 0 0,1-1 0,-1 1 0,1-1 0,-1 0 0,1 0 0,-1 0 0,1 0 0,-1-1 0,1 1 0,-1 0 0,1-1-1,-1 0 1,1 0 0,-1 0 0,0 0 0,1 0 0,-1 0 0,3-2 0,4-4-9,-1 0 0,0 0 0,0-1 0,-1 0 0,0 0 0,7-11 0,8-9 36,-21 27-35,-1 1 0,0-1 0,0 1 0,1 0 0,-1-1 0,0 1 0,1 0 0,-1 0 0,0-1 0,1 1 0,-1 0 0,1 0 0,-1-1 0,0 1 0,1 0 0,-1 0 0,1 0 0,0 0 0,-1 0 1,0 0 1,0 0-1,1 0 0,-1 0 1,0 0-1,0 0 1,0 1-1,1-1 1,-1 0-1,0 0 0,0 0 1,0 0-1,0 1 1,1-1-1,-1 0 1,0 0-1,0 0 0,0 1 1,0-1-1,0 0 1,0 0-1,0 0 1,0 1-1,1-1 1,0 21 292,-1-15-190,10 72 1072,-10-72-1146,1-2-75,-1-1 0,0 1 0,1 0 0,-1-1 0,1 1 0,2 5 0,-3-8-25,1-1-1,-1 0 1,0 0-1,0 0 1,1 1-1,-1-1 1,0 0-1,0 0 1,1 0 0,-1 0-1,0 0 1,1 0-1,-1 0 1,0 0-1,0 1 1,1-1 0,-1 0-1,0 0 1,1 0-1,-1 0 1,0-1-1,1 1 1,-1 0-1,0 0 1,0 0 0,1 0-1,-1 0 1,0 0-1,1 0 1,-1 0-1,0-1 1,0 1 0,1 0-1,-1 0 1,0 0-1,0-1 1,1 1-1,10-10-3340,1-3 1895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6529,'2'-1'304,"-1"1"0,0-1 0,1 1 0,-1-1-1,0 1 1,1 0 0,-1-1 0,1 1 0,-1 0 0,1 0-1,-1 0 1,1 0 0,-1 0 0,1 1 0,-1-1-1,0 0 1,1 1 0,-1-1 0,0 1 0,1-1-1,-1 1 1,0 0 0,1 0 0,-1-1 0,0 1 0,0 0-1,0 0 1,0 0 0,0 0 0,0 0 0,0 0-1,0 1 1,0-1 0,0 0 0,-1 0 0,2 2-1,1 6 458,0-1-1,0 1 0,0 0 0,2 16 0,-2-10 80,2 5-48,5 29 906,-10-49-1678,0 1-1,0-1 0,0 1 1,0-1-1,1 1 1,-1-1-1,0 1 0,0-1 1,0 1-1,0-1 1,0 1-1,-1-1 0,1 1 1,0-1-1,0 1 0,0-1 1,0 1-1,-1-1 1,1 1-1,0-1 0,0 1 1,-1-1-1,1 1 0,-1-1-8,1 0-1,-1 0 1,1 0-1,-1 0 0,1 0 1,0 0-1,-1 0 1,1 0-1,-1 0 1,1 0-1,-1 0 0,1 0 1,0 0-1,-1-1 1,1 1-1,0 0 0,-1 0 1,1 0-1,-1-1 1,1 0-1,-3-1 10,0 0 0,1 0 0,0 0-1,-1-1 1,-2-4 0,1 0-8,1 0 0,1 0 0,-1 0 0,1 0 0,0-1-1,1 1 1,0-1 0,0 1 0,0-1 0,1 1 0,0-1 0,1 0 0,2-13 0,-2 16-264,0-1 0,0 0 0,1 1 0,0 0 0,0-1 0,0 1 0,1 0 0,0 0 0,0 0 0,0 0 0,1 1 0,-1-1 0,1 1 0,0 0 0,0 0 0,1 0 0,-1 1 0,10-6 0,5 2-851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10770,'2'2'491,"-1"0"-1,1-1 1,0 1-1,-1 0 1,1-1-1,0 0 0,0 1 1,0-1-1,0 0 1,0 0-1,0 0 1,0 0-1,5 1 1,-4-2-141,0 1 1,1-1-1,-1 0 1,1 0-1,-1 0 1,0 0-1,1 0 1,5-2-1,-3 0-204,-1 0 1,1 0-1,-1 0 1,0-1-1,0 1 0,0-1 1,0 0-1,-1-1 0,1 1 1,-1-1-1,6-5 0,-6 3-122,0 1 0,-1-1 0,1 0 0,-1 0 0,0 0 0,0 0 0,-1 0 0,0-1 0,2-7 0,-3 8-17,0 1 1,0-1 0,-1 1 0,0-1-1,0 0 1,0 1 0,-1-1 0,1 0-1,-1 1 1,-1-1 0,-2-7 0,4 11-1,-1 0 0,0 0 0,0 0 0,0 1 0,0-1 0,0 0 0,0 0 1,-1 1-1,1-1 0,0 1 0,-1-1 0,1 1 0,-1 0 0,0 0 1,1-1-1,-1 1 0,0 0 0,0 0 0,0 1 0,0-1 0,1 0 0,-1 1 1,0-1-1,0 1 0,-1-1 0,1 1 0,0 0 0,0 0 0,0 0 0,0 0 1,0 0-1,0 1 0,0-1 0,0 1 0,0-1 0,0 1 0,0 0 1,0-1-1,1 1 0,-1 0 0,0 0 0,0 1 0,1-1 0,-1 0 0,0 0 1,1 1-1,0-1 0,-3 3 0,2 1 39,-1-1 0,1 0 0,0 1-1,0-1 1,0 1 0,1 0 0,0-1 0,-1 1 0,2 0 0,-1 0-1,0 7 1,1 5 307,4 33 0,0-24-22,1-1-1,15 46 0,26 44 261,-9-28-254,-32-73-271,0 1 0,-1 0-1,0 0 1,3 28-1,-7-41-54,0 0-1,0 0 0,0 0 1,-1 0-1,1 0 0,0 0 1,-1 0-1,1 0 1,-1 0-1,0 0 0,1-1 1,-1 1-1,0 0 0,0 0 1,-2 2-1,2-3-17,0-1 1,0 1 0,0 0-1,0 0 1,0-1-1,0 1 1,0 0-1,0-1 1,0 1-1,0-1 1,0 0-1,-1 1 1,1-1-1,0 0 1,0 0-1,0 0 1,-1 1-1,1-1 1,0 0-1,0-1 1,-1 1-1,1 0 1,0 0-1,0 0 1,0-1 0,-2 0-1,-5-3-426,1 1-1,0-1 1,0-1 0,0 0-1,1 0 1,0 0 0,0 0 0,0-1-1,1 0 1,-1-1 0,-4-6-1,-17-32-1221</inkml:trace>
  <inkml:trace contextRef="#ctx0" brushRef="#br0" timeOffset="1">292 159 9538,'10'0'3589,"18"-3"0,-22 2-2719,1 0 0,-1-1 0,10-4 1,-12 4-687,0 0 0,0 0 1,0 0-1,-1-1 0,1 1 1,-1-1-1,0 0 0,1 0 1,-1 0-1,-1-1 1,1 1-1,0 0 0,-1-1 1,0 0-1,3-4 0,-2 1-138,0-1 0,-1 1 0,1-1 0,-2 1 0,1-1 0,-1 0 0,1-10 0,-2 17-45,0 0 0,0 0 0,0 0 0,0 0 0,0 1 0,0-1 0,0 0 0,0 0 0,0 0-1,0 0 1,-1 1 0,1-1 0,0 0 0,-1 0 0,1 1 0,0-1 0,-1 0 0,1 1 0,-1-1-1,1 0 1,-1 1 0,1-1 0,-1 0 0,0 1 0,1-1 0,-1 1 0,0-1 0,1 1 0,-1 0 0,0-1-1,0 1 1,1 0 0,-1-1 0,0 1 0,0 0 0,0 0 0,0 0 0,1 0 0,-1 0 0,-1 0 0,-1 0-2,-1 0 0,1 1 0,-1 0 1,1 0-1,-1 0 0,1 0 0,0 1 1,-4 1-1,0 1 19,0 0 1,0 1-1,1 0 0,-1 0 1,1 1-1,1-1 0,-1 1 1,-4 7-1,7-9 60,0 0 1,0 0-1,1 0 1,0 0-1,0 1 1,0-1-1,0 1 1,1 0-1,-1-1 0,1 1 1,0 0-1,1 0 1,-1-1-1,1 9 1,1-8-16,0 0 0,-1-1 0,2 1 1,-1 0-1,1-1 0,-1 1 0,1-1 1,1 1-1,-1-1 0,0 0 1,1 0-1,0 0 0,0 0 0,0 0 1,1-1-1,-1 1 0,1-1 0,0 0 1,0 0-1,0-1 0,0 1 0,0-1 1,1 0-1,-1 0 0,1 0 0,-1 0 1,1-1-1,0 0 0,0 0 1,-1 0-1,1-1 0,0 1 0,0-1 1,0 0-1,0-1 0,0 1 0,0-1 1,9-2-1,-10 1 4,0 0 0,0 1 1,0-2-1,0 1 0,0 0 1,0-1-1,0 1 0,-1-1 0,1 0 1,3-5-1,13-12 317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10962,'0'0'4329,"0"4"-2576,3 10 7,-2 15-256,2 16-143,8 22-529,2 2-200,11-4-240,9-9-112,3-22-200,1-7 0,2-19-704,-8-7-584,2-17-4626,4-9 3890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1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10898,'-10'-2'5321,"6"4"-1168,7-2-2896,6 0 39,11-1-336,12-2-104,11-1-416,5-2-136,-3 0-120,-5 0-152,-1 4-648,0 1 440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11058,'0'0'4481,"-4"4"-2520,-5 7-569,9 8 16,0 1-295,-5 28-337,-3 22-440,12 2-24,4-11-40,5-4-8,7-14-120,-4-10-72,6-13-80,5-8-64,1-13-888,0-9-1025,-9-14 1257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0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14 123 10730,'0'0'205,"0"0"-1,0 0 1,-1 0 0,1 0-1,0 0 1,0 0-1,0 0 1,-1 0 0,1 0-1,0 0 1,0 0-1,-1 0 1,1 0-1,0 0 1,0 0 0,0 0-1,-1 0 1,1 1-1,0-1 1,0 0-1,0 0 1,-1 0 0,1 0-1,0 0 1,0 0-1,0 1 1,0-1 0,-1 0-1,1 0 1,0 0-1,0 0 1,0 1-1,-1 0-141,1-1 0,-1 1-1,0-1 1,1 1-1,-1 0 1,1 0-1,0-1 1,-1 1 0,1 0-1,-1 0 1,1-1-1,0 1 1,0 0 0,-1 0-1,1 0 1,0 1-1,0 8-25,0 0-1,1 0 0,0-1 0,1 1 1,3 13-1,-2-11-11,-1-5 8,0 0 0,0 0 0,0 0 0,1 0 0,0-1 0,1 0 0,0 1 0,0-1-1,0 0 1,0-1 0,1 1 0,0-1 0,0 0 0,1 0 0,-1-1 0,8 5 0,-8-6-4,0 0 1,0-1-1,1 1 0,-1-1 0,0 0 1,1-1-1,0 0 0,-1 0 0,1 0 1,0 0-1,-1-1 0,1 0 1,0 0-1,0 0 0,-1-1 0,1 0 1,0 0-1,-1-1 0,10-3 1,-9 2-16,-1 0 1,0 0 0,0 0 0,0-1 0,0 0 0,-1 0-1,1 0 1,-1 0 0,0-1 0,0 0 0,-1 1 0,1-2-1,-1 1 1,0 0 0,3-9 0,-1 1 71,0 0 0,-1 0 1,0-1-1,-2 1 0,3-25 0,-4 28 3,-1-1-1,0 1 0,0 0 1,-1-1-1,-3-13 0,2 19-28,1 0 1,-1 0-1,0 0 1,0 1-1,-1-1 1,1 1-1,-1-1 0,0 1 1,0 0-1,-1 0 1,1 0-1,-7-5 0,7 7-4,0-1-1,-1 1 0,0 0 1,1 0-1,-1 1 0,0-1 1,0 1-1,0 0 0,0 0 1,0 0-1,0 0 0,0 1 0,0 0 1,-8 0-1,-5 1-122,0 1 0,-21 6 1,23-5-294,-36 9-5260,50-12 5390,-1 0 1,1 0-1,0 0 1,-1 0-1,1 0 1,-1-1-1,1 1 1,-2-1-1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10642,'10'-12'4193,"4"4"-2472,10-1-673,15 0 16,-2-1-216,7 4-392,0 3-200,2 2-176,1-1-16,-6 4-1744,-5 0 1264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7914,'16'57'6705,"-11"-34"-4073,5 41 0,-7-7-258,-9-79-2189,3-9-184,1-38 1,2 55-23,1 1 1,1-1-1,0 0 0,1 1 1,7-20-1,-6 24-60,-1 0-1,1 1 0,1-1 1,0 1-1,0 0 1,0 1-1,1-1 1,9-8-1,-13 14-211,1-1-1,0 1 0,0 0 1,0 0-1,0 0 1,0 0-1,1 0 0,-1 1 1,0-1-1,1 1 1,0 0-1,4-1 0,-6 2 164,0 0 0,-1 1 0,1-1-1,0 0 1,0 1 0,0-1-1,-1 1 1,1 0 0,2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7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163 130 7001,'-10'-31'6052,"8"24"-5636,0 0 0,0 0 0,-1 0-1,0 1 1,0-1 0,0 1 0,-1-1 0,-5-6 0,6 10-304,0 0 1,0 0-1,0 1 1,0-1-1,0 1 1,0 0 0,-1 0-1,1 0 1,-1 0-1,1 0 1,-1 1-1,0 0 1,-6-2-1,8 3-46,0 0-1,0 0 0,0 0 0,0 0 0,0 0 0,1 0 0,-1 1 0,0-1 0,0 1 1,0-1-1,0 1 0,1 0 0,-1-1 0,0 1 0,0 0 0,1 0 0,-1 0 0,1 1 0,-1-1 1,1 0-1,0 1 0,-1-1 0,1 0 0,0 1 0,0 0 0,0-1 0,0 1 0,0 0 0,0-1 1,-1 4-1,-2 8 162,0 1 1,0-1 0,2 1 0,-1-1-1,2 1 1,0 0 0,0-1 0,3 22-1,-2-33-202,0 0-1,0 0 0,1 0 0,-1 0 0,1 0 0,-1 0 0,1 0 0,0 0 0,0 0 0,0 0 1,0 0-1,0 0 0,2 2 0,-2-3-15,1 0 1,-1 0 0,0 0-1,1 0 1,-1-1-1,0 1 1,1-1 0,-1 1-1,1-1 1,-1 1-1,0-1 1,1 0 0,-1 0-1,1 0 1,-1 0-1,1 0 1,-1 0-1,1 0 1,-1 0 0,3-1-1,3-1-8,0 0 0,0 0-1,0-1 1,-1 0 0,1 0-1,-1 0 1,0-1 0,0 0 0,5-5-1,-3 3 4,-1 0 1,0-1-1,-1 0 0,0 0 0,0 0 0,6-11 0,-7 7 80,-5 11 28,0 12 655,2 7-682,4 22-1,-7-40-136,1 0 0,0 0 0,1-1-1,-1 1 1,0 0 0,0 0 0,0-1-1,0 1 1,1 0 0,-1 0 0,0-1-1,0 1 1,1 0 0,-1-1 0,1 1-1,-1 0 1,1-1 0,-1 1 0,1-1-1,-1 1 1,1-1 0,-1 1 0,2 0-1,-1-1-169,-1 0-1,1 0 0,0-1 0,-1 1 1,1 0-1,0 0 0,-1-1 0,1 1 1,-1 0-1,1-1 0,-1 1 0,1-1 1,0 1-1,-1 0 0,1-2 0,2 0-685,7-5-540</inkml:trace>
  <inkml:trace contextRef="#ctx0" brushRef="#br0" timeOffset="1">276 108 8282,'7'-7'1440,"0"0"0,14-10 1,-20 17-1354,-1 0 1,0-1-1,1 1 1,-1 0-1,1 0 1,-1 0 0,0 0-1,1 0 1,-1 0-1,0 0 1,1 0-1,-1 0 1,1 0-1,-1 0 1,0 0 0,1 0-1,-1 0 1,0 0-1,1 0 1,-1 0-1,1 1 1,-1-1-1,0 0 1,1 0 0,-1 0-1,0 1 1,1-1-1,-1 0 1,0 0-1,0 1 1,1-1-1,-1 0 1,0 0 0,0 1-1,1-1 1,-1 0-1,0 1 1,0-1-1,0 0 1,0 1 0,6 18 1976,-6-15-1628,15 90 4559,-11-82-4573,-2-11-417,0-6-555,1-13 104,1-1 1,9-26-1,-11 38 367,0 2 28,2-7-64,7-18 1,-10 27 130,0 1 1,0 0 0,1 0 0,-1 0 0,1 0 0,-1 0 0,1 0 0,0 0 0,-1 1 0,1-1 0,0 1 0,0-1 0,2 0 0,-3 1 4,0 1-1,-1 0 1,1-1 0,0 1-1,-1 0 1,1 0 0,0 0-1,-1 0 1,1 0 0,0 0-1,-1 0 1,1 0 0,0 0-1,-1 0 1,1 0 0,0 0-1,-1 1 1,1-1 0,0 0-1,-1 0 1,1 1 0,0-1-1,-1 0 1,1 1 0,-1-1-1,1 1 1,-1-1 0,1 0-1,-1 1 1,1 0-1,0 0 1,1 2 76,0 0 0,0 0 0,-1 0 0,1 0 0,1 4 0,5 18 401,7 28-1,-3-9-216,-11-38-286,1-1 0,0 0 0,0 1 0,6 7 0,-8-11-104,1-1 0,0 0-1,0 0 1,0 1 0,0-1-1,0 0 1,0 0 0,1 0-1,-1 0 1,0 0 0,0-1-1,1 1 1,-1 0 0,1 0 0,-1-1-1,0 1 1,1-1 0,-1 0-1,1 1 1,-1-1 0,1 0-1,2 0 1,16-2-748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16 10842,'0'-1'369,"-1"0"0,1 0 0,-1 0 1,1 0-1,-1 0 0,0 1 0,1-1 0,-1 0 0,0 0 0,0 0 0,0 0 0,1 1 0,-1-1 0,0 0 0,-2 0 0,1 1-35,1-1 1,-1 1-1,0 0 0,1 0 1,-1 0-1,0 0 0,0 0 1,1 0-1,-1 0 0,0 1 1,-1 0-1,-2 0-110,-1 1 1,1 0-1,0 0 0,0 0 1,0 0-1,1 1 1,-1 0-1,0 0 0,1 0 1,0 1-1,0-1 0,0 1 1,0 0-1,1 0 0,-1 1 1,1-1-1,-5 10 0,8-13-211,-1 1-1,0-1 1,1 1 0,-1 0-1,1-1 1,0 1-1,0 0 1,-1-1-1,1 1 1,0 0 0,1-1-1,-1 1 1,0 0-1,0-1 1,1 4 0,0-2-2,1 0 0,-1 0 0,1 0 0,-1-1 0,1 1 0,0 0 0,3 3 1,3 2 1,0 0 0,1 0 0,13 8 0,-21-15-12,44 26 44,-32-20-12,-1 0 0,16 13 0,-26-19-9,-1 0 1,0-1-1,0 1 0,0 0 0,0 0 0,0 0 0,0 1 0,0-1 0,-1 0 0,1 0 0,0 0 0,-1 1 0,1-1 0,-1 0 0,1 1 1,-1-1-1,1 0 0,-1 1 0,0-1 0,0 1 0,0-1 0,0 0 0,0 1 0,0-1 0,0 1 0,0-1 0,-1 1 0,1-1 0,0 0 0,-1 1 1,1-1-1,-1 0 0,1 1 0,-1-1 0,0 0 0,-1 2 0,-1 0 38,1 0 0,-1 0 0,0-1 1,0 1-1,0-1 0,0 1 0,0-1 0,0 0 0,-1 0 0,1 0 1,-8 2-1,8-3-141,-1-1 0,1 1 0,0-1-1,-1 1 1,1-1 0,0 0 0,-1 0 0,-3-1 0,6 0-1,0 1 1,0 0-1,1 0 1,-1 0-1,0-1 1,1 1-1,-1 0 0,0-1 1,1 1-1,-1 0 1,1-1-1,-1 1 0,0-1 1,1 1-1,-1-1 1,1 1-1,0-1 0,-1 0 1,0 0-34,1 0-1,0 0 1,0 1 0,0-1 0,0 0-1,0 0 1,0 0 0,0 1 0,0-1-1,0 0 1,0 0 0,0 0 0,0 0-1,1 1 1,-1-1 0,0 0 0,1 0-1,-1 1 1,0-1 0,2-1-1,1-2-200,0 0-1,0 0 0,5-4 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11346,'2'1'371,"0"0"0,0 0 0,-1 0-1,1 1 1,0-1 0,-1 0-1,1 0 1,-1 1 0,0-1-1,1 1 1,-1 0 0,0-1-1,0 1 1,0 0 0,0 0 0,0-1-1,0 1 1,-1 0 0,1 0-1,-1 0 1,1 0 0,0 3-1,0 6 458,0-1-1,0 21 1,-1-30-786,-1 8 340,1 13 354,-1-1-1,-5 33 0,13-108-2010,-5 41 1109,1 1 0,1 0 1,0 0-1,11-21 0,-12 28 169,0 1 1,0-1-1,0 0 0,0 1 1,1 0-1,0 0 1,0 0-1,0 0 1,0 1-1,0 0 1,1-1-1,0 2 0,8-6 1,-11 8 23,-1-1-1,1 1 1,0-1 0,-1 1-1,1-1 1,-1 1 0,1 0 0,0 0-1,-1 0 1,1 0 0,0 0 0,-1 0-1,1 0 1,0 0 0,-1 1-1,2 0 1,-1-1 16,-1 1 0,0 0 1,0-1-1,1 1 0,-1 0 0,0 0 0,0 0 0,0 0 0,0 0 0,0 0 1,0 1-1,-1-1 0,1 0 0,1 3 0,0 2 124,0 0-1,0 1 1,0 0-1,-1 0 1,1 12-1,0-1 50,0 0-1,2-1 0,0 0 0,7 18 1,-11-35-214,0 1 0,0-1 0,0 0 0,1 0 0,-1 1 0,0-1 0,0 0 0,0 0 0,0 1 0,0-1 0,0 0 0,0 1 0,0-1 0,0 0 0,0 0 1,0 1-1,0-1 0,0 0 0,0 1 0,0-1 0,0 0 0,0 0 0,0 1 0,0-1 0,-1 0 0,1 1 0,0-1-4,-1 0 0,1-1 0,0 1 0,0 0 0,-1 0 0,1 0-1,0 0 1,0-1 0,-1 1 0,1 0 0,0 0 0,0-1 0,0 1 0,-1 0 0,1-1 0,0 1-1,0 0 1,0 0 0,0-1 0,0 1 0,-1-1 0,0-3-11,0 1 1,1-1 0,-1 1-1,1-1 1,0 0-1,0 0 1,0 1-1,0-1 1,2-6-1,8-34-122,-8 38 112,1-3-20,-1 1-1,7-13 0,-8 19 45,1 0 0,-1-1-1,0 1 1,1 0 0,-1 0-1,1 0 1,0 0 0,-1 0-1,1 1 1,0-1 0,0 1-1,0-1 1,3-1 0,-4 3 2,-1 0 0,0 0 0,1-1 0,-1 1 0,1 0 0,-1 0 0,1 0-1,-1 0 1,0 0 0,1 0 0,-1 0 0,1 0 0,-1 0 0,0 0 0,1 1 0,-1-1 0,1 0 0,-1 0 0,0 0 0,1 0 0,-1 1 0,0-1 0,1 0 0,-1 0 0,0 0 0,1 1 0,-1-1 0,0 0 0,1 1-1,-1-1 1,0 0 0,0 1 0,0-1 0,1 0 0,-1 1 0,0-1 0,0 1 0,0-1 0,5 19 127,-4-15-103,10 86 595,-7-49-327,-4-33-135,0-7-225,0 0 0,0 1-1,0-1 1,0 0 0,0 0 0,0 0 0,0 0-1,1 0 1,-1 2 0,1-3-6,-1 1 1,0-1-1,1 0 1,-1 0 0,0 0-1,1 1 1,-1-1-1,0 0 1,1 0-1,-1 0 1,1 0-1,-1 0 1,0 0-1,1 0 1,-1 1-1,1-1 1,-1 0-1,0 0 1,1-1-1,-1 1 1,0 0-1,1 0 1,-1 0 0,1 0-1,-1 0 1,0 0-1,1 0 1,-1-1-1,0 1 1,1 0-1,-1 0 1,0 0-1,1-1 1,14-8-913</inkml:trace>
  <inkml:trace contextRef="#ctx0" brushRef="#br0" timeOffset="1">478 28 12691,'6'5'5257,"1"25"-2745,-2 4-599,-3 6-337,-2 0-192,0-8-615,-2-4-273,2-16-248,2-7-528,-2-15-1113,-3-12-807,2-11 1144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12371,'-4'15'4529,"5"0"-3489,3 1-800,7 5-704,2-5-937,10 1 913</inkml:trace>
  <inkml:trace contextRef="#ctx0" brushRef="#br0" timeOffset="1">319 125 11178,'-24'-7'7776,"20"7"-7144,1-1 0,0 1-1,-1 0 1,1 0-1,-6 1 1,8-1-537,-1 1 0,0-1 0,0 1 0,0-1 0,1 1 0,-1 0 0,0 0 0,1 0 0,-1-1 0,1 2 0,-1-1 0,1 0 0,-1 0 0,1 0-1,0 1 1,-1-1 0,1 1 0,0-1 0,0 1 0,0-1 0,0 1 0,0 0 0,1-1 0,-1 1 0,0 2 0,0 0-73,0-1-1,0 0 0,1 0 1,0 1-1,-1-1 1,1 1-1,0-1 0,1 0 1,-1 1-1,1-1 0,-1 0 1,1 1-1,2 3 0,-1-2-9,0-1 0,0 0-1,1 0 1,0 0 0,-1 0 0,1 0-1,1-1 1,5 6 0,1-1 15,0-1 0,1 1 1,0-2-1,1 1 1,0-2-1,13 6 1,-19-9 6,-3-2 4,0 1 0,0 0 0,-1 0 0,1 0-1,0 0 1,-1 1 0,1-1 0,-1 1 0,1 0 0,-1 0 0,4 3 0,-6-4-10,1-1-1,-1 1 1,0 0 0,0-1 0,0 1-1,1 0 1,-1 0 0,0-1-1,0 1 1,0 0 0,0-1 0,0 1-1,0 0 1,-1-1 0,1 1 0,0 0-1,0 0 1,0-1 0,-1 1-1,1 0 1,0-1 0,-1 1 0,1-1-1,0 1 1,-1 0 0,1-1-1,-1 1 1,1-1 0,-1 1 0,0 0-1,-2 1 32,1-1 1,0 1-1,-1 0 0,1-1 0,-1 0 0,-4 3 1,-1-2-47,0 0 1,0 0 0,0-1 0,-11 1 0,15-2-160,0 0 0,0 0 0,0 0 0,1 0 0,-1-1 0,0 0 0,0 1 0,1-1 0,-1-1 0,0 1 0,-4-3 0,7 3-35,0 0 1,0 0 0,0 1 0,0-1-1,0 0 1,1-1 0,-1 1 0,0 0 0,1 0-1,-1 0 1,1 0 0,-1 0 0,1-1 0,-1 1-1,1 0 1,0-1 0,0 1 0,0 0 0,0 0-1,0-1 1,0 1 0,0 0 0,0-1 0,0 1-1,0 0 1,1 0 0,-1-1 0,0 1-1,1 0 1,0-2 0,1-2-764,0 0 1,1 1-1,0-1 0,0 0 0,6-8 0,17-11-1141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9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 7858,'1'-1'614,"0"0"1,0 1-1,0-1 1,0 1-1,0-1 1,0 1-1,1-1 1,-1 1-1,0 0 1,0-1 0,2 1-1,-2 0-531,-1 0 0,0 0 0,0 0 0,0 0 1,0 0-1,0 0 0,0 0 0,0 0 0,0 0 0,0 1 0,0-1 0,0 0 0,1 0 0,-1 0 1,0 0-1,0 0 0,0 0 0,0 0 0,0 0 0,0 0 0,0 0 0,0 0 0,0 0 0,0 1 0,0-1 1,0 0-1,0 0 0,0 0 0,0 0 0,0 0 0,0 0 0,0 0 0,0 0 0,0 0 0,0 0 1,0 1-1,0-1 0,0 0 0,0 0 0,0 0 0,0 0 0,0 0 0,0 0 0,0 0 0,0 0 0,0 1 1,-8 7 2239,-11 8-220,-11 8-455,28-22-1562,0 0-1,1 0 1,-1 0-1,1 0 1,-1 0 0,1 0-1,0 0 1,0 1-1,-1-1 1,2 0-1,-3 6 1,3-7-68,0 1 1,0-1-1,0 1 1,0-1-1,1 1 1,-1-1-1,0 1 1,1-1-1,-1 1 1,1-1-1,-1 1 1,1-1-1,0 0 1,-1 1-1,1-1 1,0 0-1,0 0 1,0 0-1,0 1 1,0-1-1,2 1 1,3 3-11,0 0 0,14 8-1,-7-6 24,-7-3-21,0 0-1,0 1 0,0 0 0,6 7 0,-10-10 18,-1-1 0,1 1 0,-1 0 0,0 0 0,1 0-1,-1 1 1,0-1 0,0 0 0,-1 0 0,1 1 0,0-1 0,-1 0-1,1 1 1,-1-1 0,0 0 0,0 1 0,0-1 0,0 4-1,-1-2 32,-1 1 0,1-1 0,-1 1 0,1-1 0,-1 0 0,0 0-1,-1 0 1,1 0 0,-1 0 0,0-1 0,0 1 0,0-1 0,0 1-1,-1-1 1,1 0 0,-1-1 0,0 1 0,1-1 0,-1 1 0,-6 1-1,9-3-132,0-1-1,0 0 0,0 1 1,0-1-1,0 0 0,0 0 1,0 0-1,0 0 0,0 0 1,0 0-1,0 0 0,0 0 1,0 0-1,0-1 0,0 1 1,0 0-1,0 0 0,0-1 1,0 1-1,0-1 0,0 1 1,1-1-1,-1 1 0,0-1 1,0 0-1,0 1 0,1-1 1,-1 0-1,0 0 0,1 0 1,-1 1-1,1-1 0,-1 0 1,1 0-1,-1 0 0,1 0 1,0 0-1,-1-2 0,0 2-212,1-1 1,-1 0-1,1 0 0,0 0 0,0 0 1,0 0-1,0 0 0,0 0 0,0 0 1,1 0-1,-1 0 0,0 0 0,1 0 1,0 0-1,-1 1 0,1-1 0,0 0 1,0 0-1,0 1 0,1-3 1,1 2 15,-1 0 1,1 0-1,-1 0 1,1 0-1,5-2 1,-6 3 202</inkml:trace>
  <inkml:trace contextRef="#ctx0" brushRef="#br0" timeOffset="1">297 35 10954,'11'4'5337,"-3"12"-2032,-7 13-952,-1 3-305,-4 8-672,0-2-367,2-8-609,0-9-192,2-14-464,0-7-344,0-14-1145,-1-8-1055,-4-7 1743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11739,'0'16'5017,"5"-7"-2289,2-1-1103,1 7-545,-2-7-160,0 2-776,0 2-848,9-6 1640,4 8-992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2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71 12571,'-3'63'8245,"1"-40"-6291,1 39 0,1-59-1859,1 0 1,-1-1-1,1 1 0,0 0 1,0 0-1,0 0 1,0 0-1,0-1 0,2 4 1,-3-5-91,1-1 1,-1 1-1,1 0 1,-1-1-1,1 1 1,0-1-1,-1 1 1,1 0-1,0-1 1,-1 0-1,1 1 1,0-1-1,-1 1 1,1-1-1,0 0 1,0 1-1,0-1 1,-1 0-1,1 0 1,0 0-1,0 0 1,0 0-1,-1 0 1,1 0-1,0 0 1,0 0-1,0 0 1,0 0-1,-1 0 1,1-1-1,0 1 1,0 0 0,-1 0-1,1-1 1,0 1-1,1-2 1,1 0-16,1-1 0,-1 0 0,0 0 0,0 0 0,0 0 0,0-1 0,0 1 0,-1-1 0,0 0 0,0 0 0,3-5 0,0-4-113,0-1 1,5-17 0,-9 23-10,1 0 0,-1 0 0,-1 0 0,1 0 0,-1 0 0,-1 0 0,1-1 0,-1 1 0,-1 0-1,-3-10 1,5 15 111,-1 0-1,0 0 1,0 0-1,-1 1 1,1-1-1,-1 0 1,1 1-1,-1-1 1,0 1-1,1 0 0,-1 0 1,-1 0-1,1 0 1,0 0-1,0 0 1,-1 0-1,1 0 1,-1 1-1,1 0 1,-1-1-1,0 1 1,0 0-1,1 0 0,-1 0 1,-6 0-1,8 1 44,0 0 0,-1 0 0,1 1 0,0-1-1,0 0 1,-1 1 0,1-1 0,0 1 0,0-1-1,0 1 1,-1 0 0,1-1 0,0 1 0,0 0-1,-1 1 1,-16 17 308,12-13-246,6-5-83,0-1-1,0 0 0,0 0 1,-1 1-1,1-1 1,0 0-1,0 0 1,0 1-1,0-1 0,0 0 1,0 0-1,0 1 1,0-1-1,0 0 1,0 0-1,0 1 0,0-1 1,0 0-1,0 0 1,0 1-1,0-1 1,0 0-1,0 0 0,1 1 1,-1-1-1,0 0 1,0 0-1,0 0 1,0 1-1,0-1 0,1 0 1,-1 0-1,0 0 1,0 1-1,0-1 1,1 0-1,-1 0 0,0 0 1,0 0-1,0 0 1,1 1-1,-1-1 1,0 0-1,0 0 0,1 0 1,13 5-23,-4-3 14,-1-1 1,0 0 0,1-1 0,-1 0 0,14-2 0,22 1 15,-39 1-3,-1 0-1,0 1 1,0 0 0,-1 0-1,1 0 1,0 1 0,5 2-1,-6-2 28,-1 0 0,1 0 0,0 0 0,-1 1 0,0-1 0,0 1 0,1 0-1,-2 0 1,1 0 0,0 1 0,-1-1 0,1 1 0,-1-1 0,3 6 0,-2-1 95,-1 0 0,1 0 0,-1 0 0,-1 0 0,1 0 0,-1 14 0,0-13-28,0-6-61,-1 0-1,0 0 1,0 0-1,0 1 1,0-1-1,0 0 1,0 0-1,-2 6 1,4-27-744,6-1 330,0 0 1,19-31-1,-22 43 242,-1 0-1,2-1 0,11-11 1,-14 16 112,0 1 1,0-1-1,0 1 1,0-1-1,1 1 1,-1 0-1,1 1 1,7-4-1,-9 5 40,-1-1 0,0 1 0,0 0 0,1 0 0,-1 0 0,0 0 0,1 0 0,-1 0 0,0 0 0,0 0 0,1 0 0,-1 0 0,0 1 0,0-1 0,1 1 0,-1-1 0,0 1 0,0-1 0,0 1 0,0 0 0,0-1 0,0 1 0,0 0 0,0 0 0,0 0 0,0 0 0,0 0 0,0 0 0,0 0 0,-1 0 0,1 0 0,0 2 0,2 2 117,-1 0-1,0 1 0,-1-1 0,1 0 0,-1 1 0,1 6 1,0 14 269,0 0 1,-1 1 0,-3 25 0,1-52-432,1 0 0,0 0 0,0 0 1,0 0-1,0 0 0,0 0 0,0 0 1,0 0-1,0 0 0,0 0 0,0 0 1,0 0-1,0 0 0,0 0 0,0 0 0,0 0 1,0 0-1,0 0 0,0 0 0,0 0 1,0 0-1,0 0 0,0 0 0,0 0 1,0 0-1,0 0 0,0 0 0,0 0 1,0 0-1,-1-5-415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14067,'22'45'5685,"-8"-13"-4674,12 41 0,-18-44-548,2-1 0,14 30 1,-13-44-288,-6-11-16,-6-8 122,-2-4-113,-1 0 0,-8-12 0,-3-10-11,9 17-123,0 0 1,1-1 0,1 1 0,0-1-1,-2-28 1,5 38-31,1 0 0,0 0 0,0-1 0,1 1 0,-1 0-1,1 0 1,0 0 0,0 0 0,1 0 0,0 0 0,0 0 0,0 0 0,0 1 0,1-1 0,-1 1-1,1 0 1,1 0 0,-1 0 0,0 0 0,8-6 0,-6 6-166,0 0 1,0 0-1,0 1 1,1 0-1,0 0 0,-1 1 1,1-1-1,0 1 1,0 1-1,0-1 0,0 1 1,1 0-1,8 0 0,11 4-573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679 148 6369,'2'-79'3233,"-1"75"-2883,-1 1-1,1-1 1,0 1-1,0-1 1,0 1 0,1 0-1,-1-1 1,1 1 0,0 0-1,0 0 1,0 0-1,5-5 1,-5 5 380,0 1 0,0-1 0,0 0 1,-1 0-1,3-4 0,-14 16 2308,-5 11-1948,-7 6-568,-21 21-88,-27 26-225,18-28-142,-71 46 1,31-28-36,-115 103 0,192-152-115,0 0 1,2 1 0,0 0-1,-12 19 1,23-32-1724,2-2 1169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0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112 219 11883,'1'-2'558,"-1"1"1,1 0 0,0-1 0,-1 1 0,1-1 0,-1 1 0,0 0 0,1-1 0,-1 1 0,0-1 0,0-2 0,0 1-150,0 0 0,0 1 0,-1-1 0,0 0 0,-1-4 0,0 1-91,-1 0 0,0 0 0,-1 0 0,-6-8 0,9 12-261,0 0-1,-1 0 1,0 1-1,1-1 1,-1 1 0,0-1-1,1 1 1,-1 0-1,0 0 1,0 0-1,0 0 1,0 0-1,-1 0 1,-2-1 0,4 2-32,-1 0 0,1 0 0,-1 0 0,1 0 0,0 0 0,-1 0 1,1 1-1,0-1 0,-1 0 0,1 1 0,0-1 0,-1 1 0,1-1 0,0 1 1,0 0-1,-1-1 0,1 1 0,0 0 0,0 0 0,0 0 0,0 0 0,0 0 1,0 0-1,0 0 0,1 0 0,-2 2 0,-2 3 26,1 0-1,0 0 1,0 0-1,0 1 1,0-1-1,1 1 1,0 0-1,-1 14 1,2-8-4,0 0 0,1 1 0,4 23 0,-3-31-33,0 1 0,0-1 0,0-1-1,3 8 1,-3-11-12,0 0 0,0 0 0,0 0-1,1 0 1,-1-1 0,0 1 0,1 0-1,-1 0 1,1-1 0,-1 1 0,1-1 0,0 1-1,0-1 1,2 1 0,-3-1-3,0-1 0,-1 0 0,1 1 0,0-1 0,0 0 0,0 0 0,0 0 0,0 0 0,0 0 0,0 0 0,0 0 0,0 0 0,0 0-1,0 0 1,0 0 0,0-1 0,0 1 0,0 0 0,0-1 0,0 1 0,0-1 0,0 1 0,0-1 0,0 0 0,2-2-3,0 1 0,0-1 0,0 0-1,3-4 1,6-9-3,15-28 0,0 1 39,-26 41-26,1 0 1,-1 0-1,1 0 1,0 0-1,0 0 1,0 0-1,0 1 1,4-3 0,-6 3-1,1 1 1,-1 0 0,1 0 0,-1-1 0,1 1 0,-1 0 0,1 0 0,0 0 0,-1 0 0,1 0-1,-1 0 1,1 0 0,-1 0 0,1 0 0,0 0 0,-1 0 0,1 0 0,-1 0 0,1 1-1,-1-1 1,1 0 0,-1 0 0,1 0 0,-1 1 0,1-1 0,-1 0 0,1 1 0,-1-1 0,1 1-1,-1-1 1,0 0 0,1 1 0,-1-1 0,1 1 0,-1-1 0,0 1 0,0-1 0,1 1 0,-1 0-1,5 10 185,-1 0 0,-1 0 0,5 21 0,-5-19-134,0 0-1,6 15 1,-9-27-128,0 0 0,1 0 0,-1 0-1,0 0 1,1-1 0,-1 1 0,1 0 0,-1 0 0,1 0 0,-1-1 0,1 1-1,0 0 1,-1-1 0,1 1 0,0-1 0,-1 1 0,1-1 0,0 1 0,0-1-1,0 1 1,1 0 0,-1-1-79,0-1 0,-1 1-1,1 0 1,0 0 0,0 0 0,0-1-1,-1 1 1,1 0 0,0-1 0,-1 1-1,1-1 1,0 1 0,0-1 0,-1 1-1,1-1 1,-1 0 0,1 1 0,-1-1-1,1 1 1,-1-1 0,1-1 0,10-14-1555</inkml:trace>
  <inkml:trace contextRef="#ctx0" brushRef="#br0" timeOffset="1">337 0 13595,'10'20'5353,"0"11"-3425,-4 9-375,-4 14-417,-1 0-192,3 2-480,2-2-176,6-17-200,3-5-40,0-16-448,5-6-624,-14-14-2993,-2-6 2657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13539,'14'-4'5193,"0"4"-3457,6-4-367,6 9-345,1-6-216,5 2-528,-5 2-96,1 0-1312,-4 5-4257,-3 6 3776</inkml:trace>
  <inkml:trace contextRef="#ctx0" brushRef="#br0" timeOffset="1">313 223 10866,'4'-1'925,"0"1"-1,-1-2 0,1 1 0,0 0 1,-1-1-1,6-2 0,-4 0-327,0 1 0,-1 0-1,9-9 1,-6 5-276,-1-1-1,0 0 1,0 0-1,8-15 1,-6 6-32,-1 0 1,-1 0-1,9-35 0,-14 50-244,-1 0 0,1-1 0,-1 1 0,0-1-1,0 1 1,0-1 0,0-3 0,0 6-23,0-1-1,0 1 1,-1-1-1,1 1 1,0-1 0,0 1-1,-1-1 1,1 1-1,0-1 1,-1 1 0,1 0-1,0-1 1,-1 1 0,1-1-1,-1 1 1,1 0-1,-1-1 1,1 1 0,-1 0-1,1 0 1,-1 0 0,1-1-1,-1 1 1,1 0-1,-1 0 1,1 0 0,-1 0-1,1 0 1,-1 0-1,1 0 1,-1 0 0,1 0-1,-1 0 1,0 0 0,1 0-1,-1 0 1,1 0-1,-1 1 1,-2-1 62,1 1 0,-1 0-1,1 0 1,-1 0 0,1 0 0,0 0-1,-1 0 1,1 0 0,0 1-1,0-1 1,0 1 0,0 0 0,-3 2-1,3 0 2,-1-1-1,1 0 0,0 1 0,0 0 0,0 0 0,0-1 0,-2 8 0,2-2 22,0-1 0,1 1 0,0-1-1,0 1 1,1-1 0,0 1 0,2 14-1,-1-19-51,-1 1-1,2-1 1,-1 0-1,0 0 1,1 1-1,0-1 1,0 0-1,0 0 0,0 0 1,1-1-1,-1 1 1,1 0-1,6 4 1,-4-3-11,0-1 1,0 0-1,1-1 0,-1 0 1,1 0-1,0 0 0,0 0 1,11 2-1,-5-2-58,1 0-1,-1-1 1,1-1-1,-1 0 1,1-1-1,0 0 1,-1-1-1,1 0 1,15-4 0,13-9-1488,-5-2-3222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7338,'7'-17'3720,"-7"10"-431,2 9-1905,1 4 161,-3-6-33,4 31-88,8 55-511,-1-27-185,-2-1-248,2 0-88,-2-13-216,-5-9-72,2-14-104,1-3-408,0-10-1401,2-6-991,-8-14 1568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9 9626,'0'0'146,"0"-1"0,0 1 1,0 0-1,0-1 0,0 1 0,0 0 1,0-1-1,0 1 0,0 0 0,-1-1 0,1 1 1,0 0-1,0-1 0,0 1 0,-1 0 0,1-1 1,0 1-1,0 0 0,0 0 0,-1-1 0,1 1 1,0 0-1,-1 0 0,1 0 0,0 0 0,-1-1 1,1 1-1,0 0 0,-1 0 0,1 0 0,0 0 1,-1 0-1,1 0 0,0 0 0,-1 0 1,1 0-1,0 0 0,-1 0 0,-16 8 2088,13-5-2003,-176 124 4039,173-122-4087,0 1 0,0 0 0,1 1 0,-7 7 0,12-13-161,1 0 0,-1-1-1,1 1 1,-1 0 0,1 0 0,-1 0-1,1 0 1,0-1 0,-1 1 0,1 0-1,0 0 1,0 0 0,0 0-1,0 0 1,-1 0 0,1 0 0,0 0-1,1 0 1,-1 0 0,0 0 0,0 0-1,0 0 1,1 0 0,-1-1 0,0 1-1,1 0 1,-1 0 0,1 0-1,-1 0 1,1 0 0,2 3 21,0-1-1,0 0 1,0-1-1,0 1 1,6 3 0,-5-3-5,8 5 100,1-1 0,0 0 0,0 0 0,1-2 0,17 6 0,73 15 373,-96-25-493,6 3-325,1-2 0,-1 0 1,1 0-1,20-1 0,-9-5-273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34 12787,'-34'-31'4301,"34"31"-4256,0-1 0,-1 1 0,1 0 0,0 0 1,0 0-1,0-1 0,-1 1 0,1 0 0,0 0 0,0 0 1,-1 0-1,1 0 0,0-1 0,0 1 0,-1 0 0,1 0 1,0 0-1,0 0 0,-1 0 0,1 0 0,0 0 0,-1 0 1,1 0-1,0 0 0,0 0 0,-1 0 0,1 0 0,0 0 1,-1 1-1,1-1 0,0 0 0,0 0 0,-1 0 1,1 0-1,0 0 0,0 0 0,0 1 0,-1-1 0,1 0 1,0 0-1,0 0 0,0 1 0,-1-1 0,1 0 0,0 0 1,0 1-1,0-1 0,0 0 0,-2 15 890,2-12-680,-2 24 1033,5 50 1,-2-67-1188,1 1 0,0-1 0,0 0 1,1 0-1,1-1 0,-1 1 0,1 0 0,7 10 0,-9-17-94,0 0 0,0 0 0,0 0 0,0-1 0,1 1-1,-1-1 1,1 0 0,0 1 0,-1-1 0,1 0 0,0-1-1,0 1 1,0 0 0,0-1 0,1 0 0,-1 0 0,0 0-1,0 0 1,1 0 0,-1 0 0,1-1 0,-1 0 0,1 0-1,-1 0 1,0 0 0,1 0 0,-1-1 0,1 1 0,-1-1-1,0 0 1,1 0 0,4-3 0,0 0-11,-1-1-1,1 0 1,-1-1 0,0 1-1,0-2 1,0 1 0,-1-1-1,0 0 1,7-10 0,5-11-16,17-35 1,-33 59 17,7-14 2,-4 8 20,1-1 1,13-18-1,-19 28-18,0 1-1,1 0 1,-1 0-1,0 0 1,0 0-1,0 0 1,0 0-1,0 0 0,0 0 1,0 0-1,0 0 1,0 0-1,0 0 1,0 0-1,0-1 1,0 1-1,0 0 1,1 0-1,-1 0 1,0 0-1,0 0 1,0 0-1,0 0 1,0 0-1,0 0 1,0 0-1,0 0 1,0 0-1,1 0 1,-1 0-1,0 0 1,0 0-1,0 0 1,0 0-1,0 0 0,0 0 1,0 0-1,0 0 1,0 0-1,0 0 1,1 1-1,-1-1 1,0 0-1,0 0 1,0 0-1,0 0 1,0 0-1,0 0 1,0 0-1,0 0 1,0 0-1,0 0 1,3 8 54,-1 12 43,-1 11 60,-1-14-18,1-1-1,0 0 1,1 0 0,8 29-1,-9-40-78,1-1-1,1 1 0,-1-1 0,4 6 0,-5-8-212,0-1 0,0 1 0,1-1 0,-1 1 1,0-1-1,1 0 0,-1 1 0,1-1 0,0 0 0,-1 0 0,1 0 0,0 0 0,-1-1 1,4 2-1,-5-2-19,1 0 0,-1 0 1,0 0-1,1 0 0,-1 0 1,1 1-1,-1-1 0,0 0 1,1 0-1,-1-1 0,1 1 1,-1 0-1,0 0 1,1 0-1,-1 0 0,1 0 1,-1 0-1,1-1 0,-1 1 32,1-1 0,-1 0 0,0 1 0,0-1 0,0 0 0,1 1 0,-1-1 0,0 0 0,0 1 0,0-1 0,0 0 0,0 1 0,0-2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11338,'15'30'7000,"-12"-25"-6521,-2 1 0,1-1 0,0 1 0,-1 0 0,0-1 0,0 10 0,-1-11-308,1 4 176,-1 1-1,0 0 1,-1-1 0,0 1 0,-3 12-1,2-10-387,4-28-835,-1 2 733,1-1 1,0 1-1,6-22 0,-7 34 140,0-1-1,1 1 1,0-1-1,-1 1 0,1-1 1,1 1-1,-1 0 1,0 0-1,1 0 1,-1 0-1,1 1 1,0-1-1,0 1 1,4-3-1,-5 4 39,0 0-1,0 0 1,-1 0 0,1 0-1,0 0 1,0 0-1,0 1 1,0-1 0,0 1-1,0 0 1,0-1-1,0 1 1,0 0 0,0 0-1,0 0 1,0 1 0,0-1-1,0 0 1,0 1-1,0-1 1,0 1 0,0 0-1,0 0 1,0-1-1,2 3 1,0 0 71,-1 0 0,0 0-1,0 0 1,0 1 0,0-1 0,0 1 0,0 0 0,-1 0-1,0 0 1,0 0 0,0 0 0,2 9 0,0 3 193,0 1 1,1 19-1,-2-14-195,-3-21-143,1 4-478,-1-5 480,0 0 0,0 0 0,1 0-1,-1 0 1,0 0 0,0 0 0,0 0 0,0 0 0,0 0-1,0 0 1,1 0 0,-1 0 0,0 0 0,0 0 0,0 0 0,0 0-1,0-1 1,0 1 0,0 0 0,0 0 0,1 0 0,-1 0-1,0 0 1,0 0 0,0 0 0,0 0 0,0-1 0,0 1 0,0 0-1,0 0 1,0 0 0,0 0 0,0 0 0,0 0 0,0-1-1,0 1 1,0 0 0,0 0 0,0 0 0,0 0 0,5-13-798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102 289 13475,'10'22'5089,"2"3"-3465,0 2-103,-2-5-257,-2-1-208,0-10-640,-4-7-248,-3-4-728,-1-8-688,-11-12 792</inkml:trace>
  <inkml:trace contextRef="#ctx0" brushRef="#br0" timeOffset="1">1 71 13171,'5'-2'4785,"3"3"-3705,1 7-144,3 1-232,-3 3-239,5-1-1946,2-5-3568,0 5 3369</inkml:trace>
  <inkml:trace contextRef="#ctx0" brushRef="#br0" timeOffset="2">330 1 8842,'10'6'4065,"-5"21"-1433,8 14-351,-13 24-161,0 11-335,2 7-705,-2-9-376,13-10-472,6-16-88,7-19-112,2-6 0,-1-24-1016,-2-6-864,-2-26 1151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12099,'7'1'4625,"1"3"-2697,4 1-560,0 3-111,7 2-121,1-5-632,13-1-288,7-5-816,0-1-752,10 1-1761,-6 1 1833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4761,'0'0'142,"0"1"0,0-1 0,0 0 0,0 0 0,0 0 0,0 0 0,0 0 0,1 0-1,-1 0 1,0 0 0,0 0 0,0 0 0,0 1 0,0-1 0,0 0 0,0 0 0,0 0 0,0 0 0,0 0 0,0 0 0,0 0 0,0 0 0,0 0 0,0 1-1,0-1 1,0 0 0,0 0 0,0 0 0,0 0 0,-1 0 0,1 0 0,0 0 0,0 0 0,0 0 0,0 0 0,0 1 0,0-1 0,0 0 0,0 0 0,0 0-1,0 0 1,-5 0 3309,4 0-2913,1 0 0,-1 0 0,1 0 0,-1 0 0,1 0 1,-1 0-1,1 0 0,-1 0 0,1 0 0,-1 0 0,1 0 0,-1 1 0,1-1 0,-1 0 0,0 1 0,-3 4-333,0 0 0,1 1 0,-1 0 0,1-1 0,0 1 0,1 1 0,0-1 0,-3 12 0,5-17-188,-1 0 0,1 0 0,0 0 1,0 0-1,-1 0 0,1 0 1,0 0-1,0 0 0,0 0 1,1 0-1,-1 0 0,0 0 1,0 0-1,0 0 0,1 0 0,-1 0 1,0-1-1,1 1 0,-1 0 1,1 0-1,-1 0 0,1 0 1,-1 0-1,1-1 0,0 1 0,0 0 1,-1-1-1,2 2 0,3 2 44,8 9 101,2-1-1,0-1 0,20 13 1,-35-24-151,0 0-1,1 0 1,-1 0 0,0 0 0,0 0 0,1 1 0,-1-1-1,0 0 1,1 0 0,-1 0 0,0 0 0,0 1 0,1-1-1,-1 0 1,0 0 0,0 1 0,0-1 0,1 0-1,-1 1 1,0-1 0,0 0 0,0 0 0,0 1 0,0-1-1,0 0 1,0 1 0,1-1 0,-1 0 0,0 1 0,0-1-1,0 0 1,0 1 0,0-1 0,-1 0 0,1 1-1,0-1 1,0 0 0,0 1 0,0-1 0,0 0 0,0 1-1,0-1 1,-1 0 0,1 0 0,0 1 0,0-1-1,0 0 1,-1 0 0,1 1 0,0-1 0,0 0 0,-1 0-1,1 0 1,0 1 0,0-1 0,-1 0 0,1 0 0,0 0-1,-1 0 1,1 0 0,-1 1 0,-22 6 186,15-5-346,-1 0-1,0-1 1,1-1 0,-12 1-1,15-1-139,1-1-1,0 1 0,0-1 0,0 0 1,0 0-1,0 0 0,0 0 0,0-1 1,0 0-1,1 0 0,-7-3 0,7 2 62,1 1 0,-1-1 0,1 0-1,-4-4 1,6 6 207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6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64 8706,'-1'-1'10485,"-2"-1"-6914,-5-5-3333,6 6-193,-1 0 0,0 0 1,0 1-1,0-1 0,1 1 1,-1-1-1,0 1 0,0 0 1,0 0-1,0 0 0,0 0 1,0 1-1,0-1 0,1 1 1,-1 0-1,-4 1 0,5-1-32,1 0 0,0 0 0,0 0 0,0 0 0,0 0 0,0 0 0,0 0 0,0 1 0,0-1 0,0 0 0,0 1 0,1-1 0,-1 0 0,0 1 0,1-1 0,0 1 0,-1-1 0,1 1 0,0-1 0,-1 1 0,1-1 0,0 1 0,0-1 0,1 3 0,-1 2 16,1 0 0,0 1 0,0-1 0,3 9 0,-3-12-25,0 0 0,0-1 1,0 1-1,1 0 0,-1-1 1,1 1-1,0-1 0,0 1 0,0-1 1,0 0-1,0 0 0,0 0 1,1 0-1,-1 0 0,3 1 0,-3-2-3,0 0 0,0 0-1,0 0 1,0-1 0,0 1-1,0 0 1,0-1 0,1 0-1,-1 0 1,0 1 0,0-1-1,0 0 1,0-1 0,0 1-1,1 0 1,-1-1 0,0 1-1,0-1 1,0 1 0,0-1 0,0 0-1,3-2 1,-2 1 2,1-1 0,-1 0 0,0 0 0,1 0-1,-1 0 1,-1-1 0,1 1 0,0-1 0,-1 0 0,0 1 0,0-1 0,0 0 0,0-1 0,-1 1 0,1 0 0,-1 0-1,0-6 1,0 6 13,0 0-1,-1 0 0,1 0 1,-1-1-1,0 1 0,-1 0 1,1 0-1,-1 0 0,1 0 1,-1 0-1,-1-1 1,1 2-1,-1-1 0,1 0 1,-1 0-1,0 0 0,0 1 1,-5-6-1,6 7-16,-1 1 0,0-1-1,1 1 1,-1 0 0,0 0 0,0-1 0,0 1 0,0 0 0,0 1-1,0-1 1,0 0 0,0 1 0,0-1 0,-1 1 0,1 0-1,0-1 1,0 1 0,0 0 0,-1 0 0,1 1 0,0-1 0,0 0-1,0 1 1,0-1 0,0 1 0,-1 0 0,1-1 0,0 1 0,0 0-1,1 1 1,-1-1 0,0 0 0,0 0 0,0 1 0,1-1-1,-1 1 1,1-1 0,-1 1 0,1 0 0,0 0 0,0 0 0,-1-1-1,0 5 1,2-6-99,0 1-1,-1-1 1,1 0-1,0 1 0,0-1 1,0 1-1,0-1 1,0 1-1,0-1 1,0 1-1,0-1 0,0 1 1,0-1-1,0 1 1,0-1-1,0 1 0,0-1 1,0 0-1,0 1 1,0-1-1,1 1 1,-1-1-1,0 1 0,0-1 1,1 0-1,-1 1 1,0-1-1,1 1 1,-1-1-1,0 0 0,1 1 1,-1-1-1,0 0 1,1 0-1,-1 1 1,1-1-1,-1 0 0,0 0 1,1 0-1,0 1 1,15 3-1446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22 11522,'-1'-2'512,"0"1"-1,0-1 0,0 0 0,0 0 0,0 1 0,0-1 0,-1 0 0,1 1 0,-1 0 0,-1-2 0,2 2-422,1 1-1,-1 0 1,0 0-1,0-1 1,0 1 0,0 0-1,1 0 1,-1 0-1,0 0 1,0 0-1,0 0 1,0 0 0,0 0-1,1 0 1,-1 1-1,0-1 1,0 0-1,0 0 1,1 1 0,-1-1-1,0 1 1,0-1-1,1 1 1,-1-1-1,0 1 1,1-1 0,-2 2-1,-4 3 153,0 0 0,1 1-1,0 0 1,0 1 0,0-1-1,-7 14 1,-20 46 40,25-51-201,-61 110 223,60-112-202,1 1 0,0 0 0,-7 20 0,12-28-33,0 0-1,1 0 1,0 0-1,0 1 1,0-1-1,1 1 1,-1-1-1,2 0 1,-1 1-1,2 9 1,-1-13-48,0-1 0,0 0 0,0 0 1,0 0-1,0 0 0,0 0 1,1 0-1,-1 0 0,0 0 0,1 0 1,0-1-1,-1 1 0,1 0 1,0-1-1,0 0 0,0 1 0,0-1 1,0 0-1,0 0 0,0 0 1,3 1-1,6 1 31,-1 0 0,1-1 0,15 2 0,-3-1 41,5 2-33,-5-2 155,22 7 0,-38-7-304,1-1-1,-1 1 0,1 1 1,-1-1-1,0 1 0,11 9 0,-1 1-194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6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0 13043,'-23'0'5337,"-6"12"-3201,-1 7-703,6 18-513,2 11-200,11 20-240,9 4-104,10 5-96,5-1-48,5-7-80,0-8-32,2-5-56,-4-11 16,-7-18-992,-1 2-720,-25-25 1000</inkml:trace>
  <inkml:trace contextRef="#ctx0" brushRef="#br0" timeOffset="1">0 443 11634,'16'-13'4786,"11"1"-2954,7 0-192,9 1-760,1 1-247,9 3-673,7-4 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220 354 5873,'-29'0'6132,"-4"-6"-3578,33 6-2370,-1 0 0,1 0 1,-1 0-1,1-1 0,-1 1 0,1 0 0,-1 0 1,1 0-1,-1-1 0,1 1 0,-1 0 0,1 0 1,0-1-1,-1 1 0,1 0 0,-1-1 0,1 1 1,0-1-1,-1 1 0,1 0 0,0-1 0,0 1 0,-1-1 1,1 1-1,0-1 0,0 1 0,0-1 0,-1 1 1,1-1-1,0 1 0,0-1 0,0 1 0,0-1 1,0 1-1,0-2 0,0-4 1124,-2 1-1227,0-1 0,-1 1 0,1 0 0,-1 0 0,0 0 0,0 0-1,0 0 1,-1 0 0,0 1 0,0 0 0,-8-7 0,11 9-62,-1 1 1,0 0-1,0-1 1,0 1-1,0 0 1,0 0-1,0 0 1,0 0-1,0 0 1,0 1-1,0-1 1,0 0-1,-1 1 0,1 0 1,0 0-1,0-1 1,-1 1-1,1 1 1,0-1-1,0 0 1,-1 0-1,1 1 1,0 0-1,0-1 1,-4 2-1,3 0-3,1 0 1,-1-1-1,0 1 1,1 0-1,-1 1 1,1-1-1,0 0 1,0 1-1,0-1 0,0 1 1,0-1-1,0 1 1,1 0-1,0 0 1,-1 0-1,0 3 1,0 1 9,0 0 0,1 1 0,0-1 0,0 0 0,0 1 0,1-1 0,2 15 1,-2-19-25,0 0 0,1 0 0,0 0 1,0 0-1,-1 0 0,2 0 0,-1 0 1,0 0-1,1 0 0,-1 0 0,1-1 1,0 1-1,0-1 0,0 1 0,0-1 1,0 0-1,0 0 0,1 0 0,-1 0 1,1 0-1,2 2 0,-2-4-5,-1 1-1,0 0 0,0 0 0,0-1 1,1 0-1,-1 1 0,0-1 1,0 0-1,1 0 0,-1 0 1,0 0-1,0-1 0,1 1 1,-1 0-1,0-1 0,0 0 1,0 1-1,0-1 0,1 0 0,-1 0 1,0 0-1,-1-1 0,5-2 1,-1 0-24,0 0 0,-1-1 0,1 0 0,-1 0 0,0 0 0,0 0 0,3-7 0,4-9-101,-2 1 0,0-2 0,-2 1 0,0-1 0,7-44 0,-6 10 124,-1-67 0,-7 104 253,-1 15 27,0 9 151,0 22-152,1 0-1,1 0 1,1 0-1,7 28 1,-6-33-173,1 0 0,1 0 0,1-1 0,10 21 0,-14-35-98,2 0 0,-1-1 0,1 1 0,0-1 0,0 0 0,1 0 0,0 0 0,0-1 0,0 0 0,0 0 0,1 0 0,0 0 0,0-1 0,1 0 0,11 6 0,-8-7-427,0 0-1,1 0 1,-1-1 0,1-1-1,0 1 1,0-2-1,-1 1 1,1-2-1,0 1 1,0-2 0,-1 1-1,1-1 1,-1-1-1,1 0 1,11-5 0,18-10-1187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49 6721,'-5'-5'1559,"0"-1"-1,0 1 0,-1-1 1,1 1-1,-13-7 1,16 10-1285,0 1 1,-1 0 0,1 0-1,-1 0 1,0 0 0,1 1 0,-1-1-1,1 1 1,-1-1 0,0 1-1,1 0 1,-1 0 0,0 0 0,1 0-1,-1 0 1,0 1 0,1 0 0,-1-1-1,-4 3 1,2-1-78,1 1 1,-1 0-1,1-1 1,0 2 0,0-1-1,0 0 1,0 1-1,1 0 1,-1 0-1,1 0 1,0 0-1,0 1 1,1-1-1,-1 1 1,1-1-1,-3 10 1,3-7-112,-1 1 1,1-1 0,1 1 0,-1 0 0,1 0 0,1 0 0,-1 0-1,1 0 1,1 0 0,1 10 0,-2-17-88,0 0 1,0-1 0,1 1-1,-1-1 1,0 1-1,1 0 1,-1-1 0,0 1-1,1-1 1,-1 1-1,0-1 1,1 1-1,-1-1 1,1 1 0,-1-1-1,1 1 1,-1-1-1,1 0 1,0 1 0,-1-1-1,1 0 1,-1 1-1,1-1 1,0 0-1,-1 0 1,1 0 0,-1 0-1,1 0 1,0 1-1,-1-1 1,1 0-1,0 0 1,-1-1 0,1 1-1,0 0 1,-1 0-1,1 0 1,0 0 0,-1 0-1,2-1 1,2-1-14,1 1 0,-1-1 1,1 0-1,5-4 1,10-8-6,22-19 0,16-11 113,-57 44-91,-1 0 0,0 0 0,0 0 0,1 0 0,-1 0 0,0 0 0,0 0 0,1 0 0,-1 0 0,0 0 0,0 0 0,1 0 0,-1 0 0,0 0 0,0 0 0,1 0 1,-1 0-1,0 0 0,0 0 0,0 0 0,1 0 0,-1 0 0,0 0 0,0 1 0,1-1 0,-1 0 0,0 0 0,0 0 0,0 0 0,0 1 0,1-1 0,-1 0 1,0 0-1,0 0 0,0 1 0,0-1 0,0 0 0,1 1 0,3 10 55,-3-8-35,10 29 156,-8-19-109,1-1 0,1 0 0,7 13 1,-11-23-83,-1-1 1,2 1 0,-1-1-1,0 1 1,0-1 0,0 1 0,1-1-1,-1 0 1,1 0 0,2 2-1,-3-2-28,0-1 0,-1 0 0,1 0-1,0 1 1,0-1 0,-1 0 0,1 0 0,0 0-1,0 0 1,-1 0 0,1 0 0,0 0-1,0 0 1,0 0 0,-1 0 0,1 0 0,0-1-1,0 1 1,-1 0 0,1-1 0,0 1-1,-1 0 1,1-1 0,0 1 0,-1-1 0,1 1-1,-1-1 1,1 1 0,0-1 0,2-3-314,-1 1 0,0 0 1,1 0-1,2-8 0,9-22-715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14011,'4'28'5473,"-2"24"-3472,1 14-377,1 16-328,4 3-248,8-19-583,5-10-217,7-24-216,1-15-96,-2-18-729,-3-15-559,-5-14-1617,-18-5-2184,-16 0 3361</inkml:trace>
  <inkml:trace contextRef="#ctx0" brushRef="#br0" timeOffset="1">29 241 10498,'-20'-9'4761,"13"7"-1928,6-3-993,6 5-487,6 1-177,10 1-368,4 0-280,11 0-312,4-1-360,8 3-1184,12 1-761,-3 2 1121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72 10602,'-33'-29'6818,"24"22"-5748,0 0 0,-11-4-1,15 8-869,0 1 0,0-1 0,0 1 0,0 0-1,0 1 1,0 0 0,-1-1 0,1 2 0,0-1-1,-1 1 1,1-1 0,-1 1 0,1 1 0,-6 0-1,7 0-154,0 0-1,1 0 0,-1 1 1,1-1-1,0 1 0,0 0 1,-1 0-1,1 0 0,0 1 1,1-1-1,-1 0 0,0 1 1,1 0-1,-1 0 0,1 0 1,0 0-1,0 0 0,0 0 1,0 0-1,1 1 0,-1-1 1,1 1-1,0-1 0,0 1 1,-1 5-1,1-4-34,1 0 0,-1 0 0,1 0 0,0 0 0,0 0 0,1 0 0,-1 0 0,1-1 0,0 1 0,1 0 0,-1 0 0,1-1 0,0 1 0,0-1 0,0 1 0,1-1 0,-1 0 0,1 0 0,3 4 0,-4-7-12,0 1 1,-1 0 0,1-1-1,0 0 1,0 1 0,0-1-1,0 0 1,0 0 0,0 0-1,1-1 1,-1 1-1,0 0 1,0-1 0,1 1-1,-1-1 1,0 0 0,0 0-1,1 0 1,-1 0 0,0 0-1,1 0 1,-1-1 0,0 1-1,1-1 1,3-1 0,-1 0-7,0 0 1,-1-1-1,1 1 1,0-1-1,-1 0 1,1-1 0,-1 1-1,0-1 1,6-6-1,5-9-24,11-20 1,10-13 85,-36 52-50,0 1-1,0-1 1,0 0-1,0 0 1,0 0-1,0 0 1,0 0-1,0 0 1,0 0-1,0 1 1,0-1-1,0 0 1,0 0-1,0 0 1,0 0-1,0 0 1,0 0 0,0 0-1,0 1 1,0-1-1,0 0 1,0 0-1,0 0 1,0 0-1,0 0 1,1 0-1,-1 0 1,0 0-1,0 0 1,0 1-1,0-1 1,0 0-1,0 0 1,0 0-1,0 0 1,0 0 0,1 0-1,-1 0 1,0 0-1,0 0 1,0 0-1,0 0 1,0 0-1,0 0 1,0 0-1,1 0 1,-1 0-1,0 0 1,0 0-1,0 0 1,0 0-1,0 0 1,0 0 0,0 0-1,1 0 1,-1 0-1,0 0 1,0 0-1,0 0 1,0 0-1,0-1 1,0 1-1,0 0 1,0 0-1,0 0 1,1 0-1,-1 0 1,0 0-1,1 12 227,-1-10-175,0 6 109,5 55 842,-5-57-945,1 0-1,1 0 1,-1-1-1,1 1 0,0-1 1,0 1-1,1-1 0,3 7 1,-5-11-68,0 0 1,0 0-1,0 0 0,-1 0 1,1-1-1,0 1 0,0 0 1,0 0-1,0-1 1,0 1-1,1-1 0,-1 1 1,0-1-1,0 1 1,0-1-1,0 0 0,1 1 1,-1-1-1,0 0 0,0 0 1,0 0-1,1 0 1,-1 0-1,0 0 0,0 0 1,3-1-1,-2-1 1,1 1-1,-1-1 1,0 1-1,0-1 1,0 0-1,3-3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349 131 10754,'-2'-13'1986,"0"0"-1,0 0 1,-9-24-1,10 33-1786,-1 1 0,1 0 0,-1 0 1,0 0-1,0 0 0,0 0 0,0 0 0,0 0 0,0 0 0,-1 1 0,0-1 0,1 1 0,-1 0 1,0 0-1,0 0 0,0 0 0,0 1 0,0-1 0,-5-1 0,6 3-122,1-1 0,-1 1 0,1-1 0,-1 1 0,1 0 0,-1 0 0,1 0 1,-1 0-1,1 0 0,-1 0 0,1 0 0,-1 1 0,1-1 0,-1 1 0,1-1 0,-1 1 0,1-1 0,-1 1 0,0 0 0,0 1-9,0 0 0,0-1 0,0 1 0,1 0-1,-1 0 1,1 0 0,-1 0 0,1 0 0,0 0 0,0 0 0,-1 3 0,-1 4 35,0 1 1,0 0-1,1 0 0,-1 18 1,1 14 11,1 1 1,6 41 0,16 85 30,59 194-20,-76-343-2239,-8-29 1285</inkml:trace>
  <inkml:trace contextRef="#ctx0" brushRef="#br0" timeOffset="1">0 319 10298,'47'-15'6949,"25"-1"-2484,-23 6-3047,-33 7-952,0 1-1,18-1 1,9 0-156,-12-2-354,61-5-1621,-77 9-307,0 1-1,14 2 0,-26-2 1364,-1 1 0,0-1 0,0 0-1,0 1 1,0 0 0,0 0 0,0 0-1,0-1 1,0 2 0,0-1 0,0 0 0,-1 0-1,1 1 1,0-1 0,-1 1 0,1-1-1,2 4 1,-2-1 178,1 1-1,0 0 0,-1 0 0,0 0 1,2 8-1,-1-2 603</inkml:trace>
  <inkml:trace contextRef="#ctx0" brushRef="#br0" timeOffset="2">522 326 8538,'22'36'7224,"7"5"-4677,-27-38-2167,0 1-1,0 0 1,-1-1-1,1 1 1,-1 0-1,0 0 0,0 0 1,0 0-1,-1 0 1,1 0-1,-1 0 1,0 0-1,-1 7 1,1 2 993,-1-9-435,-1-6-172,-3-12-299,1-19-376,2 15-177,0-1 1,1 1-1,0-1 0,3-18 0,-1 28-284,0 0 0,1 0 0,3-13 0,-3 18 45,-1 0 1,1 1-1,0-1 0,0 1 1,0-1-1,0 1 0,0 0 1,1 0-1,-1 0 0,5-4 1,16-9-2601,-4 3 1221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3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4041,'11'5'6173,"-8"-3"-1513,-5-1 2247,-1 4-5394,-3 21-502,-4 29 0,9-49-899,1 0 1,-1 0-1,1 1 1,0-1-1,1 0 1,-1 0-1,1 1 0,0-1 1,1 0-1,3 11 1,-4-15-106,0 0 0,1 0 1,-1 0-1,0 0 0,1-1 0,-1 1 1,1 0-1,-1-1 0,1 1 1,0-1-1,-1 1 0,1-1 1,0 0-1,0 1 0,0-1 0,0 0 1,0-1-1,1 1 0,-1 0 1,0 0-1,0-1 0,1 0 1,-1 1-1,0-1 0,0 0 1,1 0-1,-1 0 0,0 0 0,0-1 1,3 0-1,-1 1-31,-1-1-1,0 0 1,0 0 0,0-1-1,1 1 1,-1-1 0,0 1 0,-1-1-1,1 0 1,0 0 0,0 0-1,-1 0 1,1-1 0,-1 1-1,0-1 1,0 0 0,0 1-1,0-1 1,0 0 0,-1 0-1,3-6 1,-2 5-27,-1 0 0,0 0 1,0 0-1,0 0 0,0 0 0,-1 0 0,1 0 1,-1 0-1,0 0 0,-1 0 0,1-1 0,-1 1 0,1 0 1,-1 0-1,0 0 0,-1 0 0,-2-7 0,0 6 38,1 0 0,-1 0 0,0 1 0,0-1-1,0 1 1,-1 0 0,1 0 0,-1 0 0,0 1-1,-10-6 1,7 5 61,-1 0 0,1 0 0,-1 1 0,0 0 0,0 1 0,-12-3 0,23 5-27,-1 0 0,1 0 0,0 0 0,0-1 0,0 1 0,0 0 0,0-1 0,2-1 0,13-3-43,-5 3 20,1-1 0,-1 2 1,1 0-1,0 0 0,0 2 1,0-1-1,17 4 0,-23-2 8,0-1 1,0 1-1,0 1 0,-1-1 0,1 1 0,-1 0 0,0 1 1,0 0-1,0 0 0,0 0 0,-1 0 0,0 1 1,0 0-1,0 0 0,5 7 0,-5-4 22,-1-1 0,1 1-1,-2-1 1,1 1 0,-1 1 0,0-1-1,-1 0 1,0 1 0,0-1 0,-1 1-1,0-1 1,-1 1 0,0 0 0,-1 14-1,2-28-183,0 0 0,0 0 0,0 1 0,1-1-1,0 0 1,0 1 0,0-1 0,4-4 0,-1 0 100,0 0 20,0 1-1,1-1 0,0 1 1,0 0-1,1 1 0,8-7 1,-12 10 40,1 2 1,0-1 0,0 0-1,0 1 1,0 0-1,1 0 1,-1 0 0,1 0-1,-1 1 1,1-1 0,-1 1-1,1 1 1,6-2 0,-8 2 20,0 0 1,0 0-1,0 1 0,0-1 1,0 0-1,0 1 1,0 0-1,-1 0 1,1 0-1,0 0 1,0 0-1,-1 0 1,1 1-1,-1-1 1,1 1-1,-1 0 1,0 0-1,1-1 0,-1 2 1,0-1-1,0 0 1,2 4-1,-1-1 104,0 1 0,-1-1-1,0 1 1,3 11-1,0-1 107,-2-6 45,3 19-1,-5-21-174,0-7-88,-1 1 0,0-1 0,1 1 1,0-1-1,-1 1 0,1-1 0,1 3 0,-2-4-18,1 1-1,-1-1 0,0 0 1,0 0-1,0 1 1,1-1-1,-1 0 1,0 0-1,1 0 0,-1 0 1,0 1-1,0-1 1,1 0-1,-1 0 1,0 0-1,1 0 0,-1 0 1,0 0-1,0 0 1,1 0-1,-1 0 1,0 0-1,1 0 1,-1 0-1,0 0 0,1 0 1,-1 0-1,0 0 1,1 0-1,-1 0 1,0 0-1,0-1 0,1 1 1,-1 0-1,0 0 1,1 0-1,-1-1 1,0 1-1,0 0 0,0 0 1,1 0-1,-1-1 1,0 1-1,0 0 1,0 0-1,0-1 0,1 1 1,-1 0-1,0-1 1,2-2-68,0-1 1,0 1 0,-1-1-1,1 0 1,-1 1 0,0-1-1,0 0 1,0 0 0,-1 0-1,1 0 1,-1 0 0,0-6-1,1-11-243,8-35-446,-9 53 751,1 1 1,-1 0 0,1 0 0,-1-1 0,1 1 0,0 0-1,0 0 1,0 0 0,0 0 0,3-4 0,-4 6 13,0 0 1,0 0-1,0 0 1,0-1-1,0 1 1,0 0-1,0 0 1,0 0-1,0 0 1,1 0-1,-1 0 1,0 0-1,0 0 1,0 0-1,0 0 1,0 0 0,0 0-1,1 0 1,-1-1-1,0 1 1,0 0-1,0 0 1,0 0-1,0 0 1,0 0-1,1 0 1,-1 0-1,0 1 1,0-1-1,0 0 1,0 0-1,0 0 1,0 0-1,1 0 1,-1 0 0,0 0-1,0 0 1,5 6 173,1 7 121,-6-13-283,3 11 236,0-1 0,-1 1 1,1 12-1,-2-11-69,1-1 0,0 1 0,5 12 0,-6-21-176,0 0 0,1 0 0,-1 0 0,1 0 0,0 0 0,0 0 0,0 0 1,0 0-1,1-1 0,-1 1 0,1-1 0,-1 0 0,1 0 0,5 4 0,-5-5 74,-1 0 0,0 0-1,1 0 1,-1 0 0,1 0 0,-1 0-1,1-1 1,-1 0 0,4 1 0,0-1 14,0-1 0,0 0 1,11-3-1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72 12499,'5'-7'1411,"-1"-2"0,8-15 1,-12 23-1336,0 0 0,0 1 0,0-1 0,0 0 0,1 1 0,-1-1 0,0 0 0,0 1 0,-1-1 0,1 0 0,0 0 0,0 1 0,0-1 0,0 0 0,-1 1 0,1-1 0,0 1 0,0-1 0,-1 0 0,1 1 0,-1-1 0,1 1 0,-1-1 0,1 1 0,0-1 0,-1 1 0,0-1 0,1 1 0,-1-1 0,-2 0 155,1 0-1,0-1 1,0 2-1,-1-1 1,-4-1-1,-1 0 160,0 1 0,0-1 0,0 2 0,-1-1 0,1 1 0,-13 2 0,16-1-322,1 0 0,-1-1 0,1 2 0,-1-1 0,1 1 1,-1-1-1,1 1 0,0 0 0,0 1 0,0-1 0,0 1 1,1 0-1,-6 4 0,7-5-53,1 0 1,0-1-1,-1 1 1,1 0-1,0 0 1,0 0 0,0-1-1,0 1 1,0 1-1,1-1 1,-1 0-1,1 0 1,-1 0-1,1 0 1,0 0-1,-1 0 1,1 3-1,1-1-4,-1-1 0,1 1 0,0-1 0,0 0 0,0 0 0,1 0 1,-1 1-1,1-1 0,-1 0 0,3 2 0,4 4 2,-1 0 0,1-1 0,0 0 0,1 0 0,12 9 0,48 24 53,-12-8 28,-54-31-136,0 0 133,0 0-1,0 0 0,0 0 1,4 5-1,-7-7-66,0 0 0,0 1 1,1-1-1,-1 0 0,0 1 0,0-1 0,0 0 1,1 0-1,-1 1 0,0-1 0,0 1 0,0-1 0,0 0 1,0 1-1,0-1 0,0 0 0,0 1 0,0-1 0,0 0 1,0 1-1,0 0 0,0-1 9,-1 1 0,1-1 0,0 0 0,-1 1 0,1-1 0,0 1 0,-1-1 0,1 0 0,-1 1-1,1-1 1,-1 0 0,1 1 0,-1-1 0,1 0 0,-1 0 0,1 1 0,-1-1 0,0 0 0,-12 3 171,0 0 1,0-1-1,0-1 1,-20 1-1,15-2-159,-64 0-955,60-3-385,21 3 1179,0 0 0,1 0 0,-1-1 0,0 1 0,0 0 0,0-1 0,0 1 0,1 0 0,-1-1 0,0 1 0,1-1 0,-1 0 0,0 1 0,1-1 0,-1 1 0,0-1 0,1 0 0,-1 0 0,0 0 0,1 0 17,0 0-1,0 0 1,0 0-1,0 0 1,0 0 0,0 0-1,0 0 1,0 0 0,0 0-1,1 0 1,0-2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0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 12203,'-6'20'4173,"-12"51"1429,15-59-5202,2-1 1,-1 1 0,2-1-1,0 15 1,0-22-309,1 0 0,0 1-1,0-1 1,0 0 0,1 1-1,-1-1 1,1 0 0,0 0 0,0 0-1,1-1 1,-1 1 0,6 6-1,-6-8-83,0 0-1,0 0 1,0 0-1,0-1 1,0 1-1,0 0 1,0-1-1,1 0 1,-1 1-1,1-1 1,-1 0-1,1 0 1,0 0-1,-1-1 1,1 1-1,0-1 1,-1 1-1,1-1 1,0 0-1,0 0 1,-1 0-1,1-1 1,0 1-1,-1 0 1,1-1-1,0 0 1,-1 0-1,1 0 1,-1 0-1,1 0 1,2-2-1,1 0-11,1-1 0,-1 0-1,0-1 1,-1 0 0,1 0 0,-1 0 0,0 0-1,0-1 1,-1 0 0,6-9 0,-6 9 9,-1-1 1,0 1-1,0-1 0,-1 0 1,0 0-1,0 0 1,-1 0-1,0 0 0,1-14 1,-2 18 4,0-1-1,0 0 1,-1 1 0,1-1 0,-1 0 0,0 1 0,0-1 0,0 1 0,-1-1-1,1 1 1,-1-1 0,0 1 0,0 0 0,0 0 0,0 0 0,-1 0 0,1 0 0,-1 1-1,1-1 1,-7-3 0,4 2 29,0 1 1,-1 1-1,1-1 0,-1 1 0,1 0 0,-1 0 1,0 0-1,0 1 0,0 0 0,0 0 0,0 1 1,0-1-1,0 1 0,0 1 0,-7 0 0,9 0-120,-1 0-1,1 0 0,0 0 1,0 1-1,-1 0 0,1-1 0,0 1 1,1 1-1,-1-1 0,0 1 0,1-1 1,-1 1-1,1 0 0,0 0 0,0 0 1,0 1-1,0-1 0,1 1 0,-1 0 1,1 0-1,-3 5 0,5-7-71,-1-1 0,0 1 1,0 0-1,1 0 0,-1 0 0,1-1 0,0 1 0,-1 0 0,1 0 0,0 4 1,1-4 41,0 0 0,0 1 1,0-1-1,0 0 1,0 0-1,1 1 1,-1-1-1,3 2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10178,'1'0'388,"-1"0"0,1 1 0,-1-1 0,0 0 0,1 1 1,-1-1-1,0 0 0,1 1 0,-1-1 0,0 1 0,1-1 0,-1 1 0,0-1 0,0 0 0,1 2 0,0 9 2397,-2 13-1591,0-19-549,-5 41 1306,3-28-1338,0 0 0,2 0 1,1 24-1,0-40-588,0 1-1,1-1 1,-1 0 0,1 0-1,-1 0 1,1 0 0,0 0 0,0 0-1,0 0 1,0 0 0,0 0 0,0-1-1,0 1 1,1 0 0,-1-1 0,1 1-1,-1-1 1,1 1 0,0-1 0,-1 0-1,1 0 1,0 0 0,0 0 0,0 0-1,3 1 1,-3-1-27,1 0 0,0-1 0,0 1 0,0-1 0,-1 1 0,1-1-1,0 0 1,0 0 0,0-1 0,-1 1 0,1 0 0,0-1 0,0 0 0,-1 0 0,1 1 0,0-2 0,-1 1-1,1 0 1,2-2 0,1-1-60,-1-1 0,-1 1 0,1-1 0,0 0 0,-1 0 0,4-7 0,21-36-508,-27 43 517,11-23-292,-10 22 301,0 0-1,-1 0 0,2-1 1,-1 2-1,1-1 0,0 0 1,8-8-1,-12 14 48,0 0 0,0 0 0,0 0 0,0 0 0,0 0 0,0 0 0,1 0 1,-1 0-1,0-1 0,0 1 0,0 0 0,0 0 0,0 0 0,0 0 0,0 0 0,1 0 0,-1 0 0,0 0 0,0 0 0,0 0 0,0 0 0,0 0 0,0 0 0,1 0 0,-1 0 0,0 0 0,0 0 0,0 0 0,0 1 1,0-1-1,0 0 0,0 0 0,0 0 0,1 0 0,-1 0 0,0 0 0,0 0 0,0 0 0,0 0 0,0 0 0,0 0 0,0 1 0,0-1 0,0 0 0,0 0 0,0 0 0,0 0 0,0 0 0,1 0 0,-1 0 0,0 1 1,0-1-1,0 0 0,0 0 0,0 0 0,0 0 0,0 0 0,0 0 0,0 1 0,0-1 0,-1 0 0,1 0 0,0 0 0,0 10 197,-5 16 282,3-16-295,-1 0 0,2 1 0,0-1 0,0 1 0,1-1 0,1 15 0,0-16-90,1-1 1,0 1-1,0-1 0,1 1 1,0-1-1,0 0 0,1 0 1,0 0-1,6 7 1,-10-14-110,0-1 1,0 0 0,0 0-1,0 0 1,0 1 0,1-1-1,-1 0 1,0 0 0,0 0-1,0 1 1,0-1 0,1 0 0,-1 0-1,0 0 1,0 0 0,1 0-1,-1 0 1,0 0 0,0 1-1,1-1 1,-1 0 0,0 0-1,0 0 1,1 0 0,-1 0 0,0 0-1,1 0 1,4-6-411,-2 3 315,11-14-202</inkml:trace>
  <inkml:trace contextRef="#ctx0" brushRef="#br0" timeOffset="1">430 157 14579,'2'6'1313,"26"62"6561,-25-59-7350,-1 0-1,1 1 1,-2 0 0,1-1 0,-1 13-1,-12-42-217,5 7-306,-5-6 58,2 0 0,1-1 1,0-1-1,-5-24 1,11 40-106,1 0 1,1-1 0,-1 1 0,1-1-1,0 1 1,0-1 0,0 1 0,1-1-1,0 1 1,0-1 0,0 1 0,1 0-1,0-1 1,0 1 0,0 0 0,1 0 0,-1 1-1,1-1 1,0 0 0,1 1 0,6-7-1,-8 8-173,1 1 0,0-1 1,-1 1-1,1 0 0,0 0 0,0 0 0,5-2 0,-6 4 82,0-1 0,0 1 0,-1-1 0,1 1 0,0 0 0,0-1 0,-1 1 0,1 0 0,0 0 0,0 0 0,0 1 0,-1-1 0,1 0 0,0 1 0,0-1 0,2 2 0,17 10-736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9618,'-9'7'3582,"-4"7"1186,12-14-4652,1 1-1,0 0 1,-1-1 0,1 1-1,0-1 1,0 1-1,0 0 1,-1-1-1,1 1 1,0 0-1,0 0 1,0-1-1,0 1 1,0 0 0,0-1-1,0 1 1,0 0-1,1-1 1,-1 1-1,0 0 1,0-1-1,0 1 1,1-1-1,-1 1 1,1 0-1,1 2 67,0 0 0,1-1 0,-1 1-1,1-1 1,-1 0 0,1 1 0,0-1-1,3 1 1,2 3 27,40 24 613,62 30 1,58 16-271,-98-45-421,62 27 57,-62-28-116,202 93 331,-250-112-347,82 37 172,-88-40-173,-15-7-68,1 0 0,0 0 0,0 0 1,0 0-1,0 0 0,0-1 0,0 1 0,0 0 1,2-1-1,-5-2-3547,0 0 2530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70 8522,'-5'-3'1392,"0"0"1,0 1-1,-1-1 1,1 1 0,0 1-1,-1-1 1,1 1-1,-10-2 1,12 3-1178,-1 0 0,1 0 0,0 0 0,0 1 0,0-1 0,0 1 1,0-1-1,0 1 0,0 0 0,0 1 0,0-1 0,0 0 0,0 1 0,1-1 0,-1 1 0,1 0 1,-4 3-1,-2 2-49,0 1 1,0 0 0,1 0-1,-8 12 1,13-17-157,0 1 0,1-1 1,-1 0-1,1 1 0,0-1 1,0 1-1,0-1 0,0 1 1,0-1-1,1 1 0,0-1 1,0 1-1,0 0 0,0-1 1,0 1-1,1 0 0,1 5 1,-1-6-5,0 1 1,1 0 0,-1 0-1,1-1 1,0 1 0,0-1-1,0 1 1,0-1 0,1 0-1,-1 0 1,1 0 0,0 0-1,0 0 1,0-1 0,0 1-1,1-1 1,-1 0 0,1 0 0,6 3-1,-5-3-53,0-1 0,0 0 0,0 0-1,0 0 1,0 0 0,0-1 0,0 0 0,0 0-1,0 0 1,0-1 0,0 0 0,0 0 0,0 0-1,0 0 1,8-4 0,6-4-1287,0-1 0,22-15-1,-24 13-1548,-1-1-1,20-19 1,-31 28 2046,-3 2 578,0 1 0,-1-1 1,1 0-1,0 1 1,-1-1-1,1 0 1,-1 0-1,1 0 0,-1 0 1,0 0-1,0 0 1,0-1-1,0 1 0,-1 0 1,2-4-1,-2 6 344,0-1 0,0 1 0,0-1 0,0 1 0,-1 0 0,1-1 0,0 1 0,0 0 0,0-1 0,0 1 0,-1 0-1,1-1 1,0 1 0,0 0 0,-1 0 0,1-1 0,0 1 0,-1 0 0,1 0 0,0-1 0,0 1 0,-1 0 0,1 0 0,-1 0 0,1 0-1,0 0 1,-1-1 0,1 1 0,0 0 0,-1 0 0,1 0 0,0 0 0,-1 0 0,1 0 0,-1 0 0,0 0 0,1 0 212,-1 0 1,1 0-1,-1 0 1,1 0 0,-1 0-1,1 0 1,-1 0-1,1 0 1,-1 0 0,1 0-1,-1 0 1,1 0-1,-1-1 1,1 1 0,0 0-1,-1 0 1,1-1-1,-1 1 1,1 0 0,0-1-1,-1 1 1,1 0-1,0-1 1,-1 1-1,1-1 1,0 1 0,-1 0-1,1-1 1,0 1-1,0-1 1,0 1 0,-1-1-1,1 1 1,0-1-1,0 1 1,0-1 0,0 1-1,0-2 1,0-4 124,0 0-132,0-1 1,0 1-1,2-8 1,0 1-191,-2 7-35,1 1 0,0-1 0,0 0 0,4-8 1,-5 14-15,-1 0 0,1 0 0,0 0 0,0 0 0,0 0 0,-1 0 0,1 0 0,0 0 0,0 0 0,-1 0 1,1 0-1,0 0 0,0 0 0,0 0 0,-1 0 0,1 0 0,0 0 0,0 0 0,0 0 0,-1 0 0,1 0 1,0 0-1,0 0 0,0 0 0,-1 0 0,1 1 0,0-1 0,0 0 0,-2 3-11,-1-1-1,1 1 0,1 0 1,-1 0-1,0 0 1,1 0-1,0 1 1,0-1-1,-2 5 0,3-7-37,-1 2 9,-1 3 12,-1 1-1,1-1 0,1 1 1,-1 0-1,1 0 0,1-1 0,-1 1 1,1 0-1,0 0 0,2 10 0,-1-10 3,1 0-1,0-1 0,1 1 1,0 0-1,0-1 0,0 0 0,1 0 1,-1 0-1,8 8 0,-8-10-25,1-1 0,-1 1 0,1-1 0,-1 0-1,1 0 1,0-1 0,0 1 0,1-1 0,-1 0 0,0 0-1,1 0 1,-1-1 0,1 1 0,8 0 0,-6-1 5,1-1 1,-1 0 0,11-1-1,26-6 10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13211,'7'16'5241,"-3"14"-3273,1 11-527,-6 12-433,-3 6-152,4 3-376,1-2-216,15-10-176,5-6-48,11-14-424,0-10-632,-1-16-1513,-4-4 1553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11562,'0'0'196,"0"0"0,0 0 0,0 0 0,0-1 0,0 1 0,0 0 0,0 0 0,0 0 0,0-1 0,0 1 0,0 0 0,0 0 0,0 0 0,0 0 0,0-1 0,0 1 0,0 0 0,0 0 0,0 0 0,1 0 0,-1-1 0,0 1 0,0 0 0,0 0 0,0 0 0,0 0 0,1-1 0,6-1 1927,12 0-1880,-13 1 495,14-2-96,0 0 0,32-12 0,-36 10-600,-1 0 0,1 1-1,0 1 1,0 0 0,22 0 0,-33 3-41,-1 0 0,0 1 0,1-1 0,-1 1 0,0 0 0,0 0 0,1 1 0,-1-1 0,6 4 0,-7-3-1,-1 0 0,1-1 0,-1 1 0,0 0 0,0 0 0,0 0 0,0 1 0,0-1 0,-1 0 0,1 1 0,-1-1 0,1 1 0,-1-1 0,0 1 0,1 4 0,1 3 58,-2 1-1,1-1 1,-1 0 0,-1 1 0,0-1 0,-1 12 0,0-9 64,1 0 0,1 20 1,0-31-97,-1 0 0,1 0 0,0-1 0,-1 1 0,1 0 0,0 0 0,0-1-1,0 1 1,0-1 0,0 1 0,1-1 0,-1 1 0,0-1 0,1 1 0,-1-1 0,1 0 0,0 0 0,-1 0 0,1 0 0,0 0 0,-1 0 0,1-1 0,0 1 0,0 0-1,3 0 1,-1 0 6,0-1 0,1 1-1,-1 0 1,0-1-1,0 0 1,0 0-1,1-1 1,-1 1-1,0-1 1,6-1-1,-5 0-19,-1 0 0,1-1-1,-1 1 1,0-1-1,0 0 1,0 0-1,0 0 1,-1 0-1,1-1 1,-1 1-1,5-8 1,-7 10 7,1-1 0,-1 1 0,0-1 0,0 0 0,-1 0 0,1 1 0,0-1 0,0 0 0,-1 0 0,1 0 0,-1 0 0,0 0 0,0 0 0,1 0 0,-1 0 0,0 0 0,-1 0 0,1 0 0,0 0 0,-1 0 0,1 0 0,-1 0 0,1 1 0,-1-1 1,0 0-1,0 0 0,0 0 0,0 1 0,0-1 0,-2-2 0,-1 0 62,-1 0 0,1 1 0,-1-1 0,0 1 0,0 0 0,0 1 0,0-1 0,0 1 1,-8-2-1,2 0-5,-2 1 1,1 1 0,-15-2-1,20 4-196,0-1 0,0 1 0,-9 2 1,13-2 182,1 0 0,0 1 1,0-1-1,0 1 0,0 0 1,0 0-1,0 0 0,0 0 1,0 0-1,0 0 1,0 0-1,0 0 0,1 1 1,-3 1-1,-9 16 332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32 147 11354,'-1'0'274,"0"0"0,0 0 0,-1 0 0,1 0 0,0 0 0,0 0 0,0 1 0,0-1 0,0 0 0,0 1 0,0-1-1,-1 1 1,2-1-154,-1 1 0,1-1 0,0 1 0,-1-1 0,1 0 0,0 1 0,-1-1 0,1 1 0,0-1 0,0 0-1,0 1 1,-1-1 0,1 1 0,0-1 0,0 1 0,0-1 0,0 1 0,0-1 0,0 2 0,0 2 295,1 0-1,0 0 1,0 1 0,0-1 0,3 7 0,71 172 3402,-70-175-3714,-4-4 312,-5-7 255,3-3-411,0 6-249,1-4 10,-1 1 0,0 0 0,0 0 0,0 0 0,-1 0 0,1 0 0,-3-3 0,-13-17 37,10 14-33,0-1-1,0 0 1,1 0-1,-9-20 1,10 16-7,0 0-1,1 0 1,0 0 0,-2-18-1,5 26-17,1 0 0,0 0 0,0 0 0,0 0 0,0 0 0,1 0 0,0 0 0,1 1 0,-1-1-1,1 0 1,0 0 0,0 1 0,5-8 0,-3 7-32,0 0-1,1 1 1,-1-1 0,1 1-1,0 0 1,1 1 0,-1-1-1,1 1 1,0 0 0,0 0-1,9-3 1,-7 3-323,1 1 0,-1 0 0,1 0 0,0 1 0,0 1 0,0-1 0,0 1 1,13 1-1,12 1-463,-7 0 317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9 175 10474,'2'2'537,"0"0"-1,0-1 0,1 1 1,-1 0-1,1-1 1,-1 0-1,1 0 0,0 1 1,0-1-1,-1-1 1,1 1-1,0 0 0,0-1 1,0 0-1,4 1 1,-3-2-288,0 1 1,0-1 0,0 0 0,-1 0 0,1 0 0,0 0-1,-1-1 1,1 1 0,-1-1 0,5-3 0,1-2-182,-1 1 1,0-1-1,-1-1 1,1 1-1,-2-1 1,1-1-1,8-14 1,-11 18-54,-1 0 0,0 0 1,0-1-1,-1 1 0,0-1 1,0 0-1,0 1 0,-1-1 1,0 0-1,0 0 0,0-6 1,0 11-4,-1-1 1,0 1-1,0 0 1,-1 0-1,1 0 0,0 0 1,0 0-1,0 0 1,-1 0-1,1 0 1,-1-1-1,1 1 1,-1 0-1,1 0 0,-1 0 1,1 1-1,-1-1 1,0 0-1,0 0 1,1 0-1,-1 0 1,0 1-1,0-1 0,0 0 1,0 1-1,0-1 1,0 1-1,0-1 1,0 1-1,0-1 1,0 1-1,0 0 0,0 0 1,0-1-1,-1 1 1,-1 0-1,-2 0 65,1 0 1,-1 1-1,0-1 0,1 1 0,-1 0 0,0 0 0,1 1 1,-7 2-1,-3 2 174,0 1 1,1 0 0,-23 16-1,32-19-164,0-1 1,-1 1-1,1 0 0,1 1 0,-7 8 1,8-10-53,1-1 0,-1 1 1,1 0-1,0 0 0,0 0 1,0-1-1,0 1 1,1 0-1,-1 0 0,1 0 1,0 0-1,0 4 0,0-2-16,1-1-1,0 0 0,0 1 0,0-1 0,0 0 0,1 0 0,-1 0 0,1 0 0,0 0 0,1 0 0,-1 0 0,1-1 0,-1 1 0,1-1 0,0 0 1,0 0-1,5 4 0,-3-3-23,0-1-1,0 0 1,0 0 0,1 0 0,-1 0 0,1-1 0,0 0 0,0 0 0,0 0 0,0-1 0,12 1 0,-4-2-516,0 0 1,0-1 0,0-1-1,0 0 1,25-7 0,8 0-451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14 13459,'-23'-6'6331,"20"4"-5999,-1 1 0,1 0 0,-1 0 0,0 0 0,1 0 1,-1 1-1,0-1 0,0 1 0,1 0 0,-1 0 0,0 0 1,0 1-1,1 0 0,-5 0 0,5 1-266,-1 0-1,1-1 1,-1 1 0,1 0 0,0 1-1,0-1 1,0 0 0,0 1-1,1 0 1,-1 0 0,0 0 0,1 0-1,0 0 1,0 0 0,0 0-1,0 1 1,1-1 0,-1 1 0,1 0-1,0-1 1,0 1 0,-1 5 0,1-3-58,1 0 1,0 0 0,0 0-1,0 0 1,0 0 0,1-1 0,0 1-1,0 0 1,1 0 0,0-1-1,0 1 1,0-1 0,6 11 0,-4-10-8,0 0 1,1 0 0,0 0 0,0 0-1,1-1 1,-1 1 0,1-2 0,1 1-1,-1-1 1,0 1 0,1-2-1,0 1 1,0-1 0,0 0 0,0 0-1,1-1 1,-1 0 0,15 2 0,-8-3-401,-1 0 1,1-1 0,0-1 0,-1 0 0,1-1 0,-1 0-1,1-1 1,-1-1 0,22-8 0,2-5-854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12763,'10'-3'7555,"5"3"-4399,9 0-2692,-21 0-446,0 0 1,0 0-1,0-1 0,0 1 0,0-1 0,0 0 0,0 0 0,0 0 0,0 0 0,0-1 0,0 1 0,-1-1 0,1 0 0,-1 0 0,1 0 0,-1 0 0,1 0 0,2-4 0,10-16 52,20-38-1,-33 56-63,0 0 0,-1-1-1,1 1 1,-1-1 0,0 0 0,0 1 0,-1-1-1,0 0 1,0-9 0,0 13-2,0-1 0,0 1-1,0-1 1,0 1 0,-1-1-1,1 1 1,0-1 0,-1 1 0,1-1-1,-1 1 1,0 0 0,0-1 0,1 1-1,-1 0 1,0 0 0,0-1 0,0 1-1,0 0 1,0 0 0,0 0-1,-1 0 1,1 0 0,0 0 0,-1 1-1,1-1 1,0 0 0,-1 1 0,1-1-1,-1 1 1,1-1 0,-1 1 0,-2-1-1,1 1 12,1 0 0,-1 0 0,1 1 0,-1-1 0,1 1 0,-1 0 0,1-1 0,-1 1 0,1 0 0,0 0 0,0 1 0,-1-1 0,1 0 0,0 1 0,0-1 0,0 1 0,-2 2 0,-1 2 49,-1 0-1,2 0 1,-1 0 0,-5 10-1,5-7 6,1-1-1,0 1 1,0 0-1,1 0 0,0 1 1,0-1-1,-1 15 1,4-21-59,-1 0 0,1 1 0,0-1 0,0 0 0,0 1 0,1-1 0,-1 0 0,1 0 0,0 1 0,0-1 1,0 0-1,0 0 0,1 0 0,-1 0 0,1 0 0,0 0 0,0-1 0,0 1 0,0 0 0,0-1 0,0 0 1,1 1-1,-1-1 0,1 0 0,3 2 0,-3-3-59,0 1 1,0-1-1,0 1 1,1-1 0,-1 0-1,0 0 1,1-1-1,-1 1 1,1-1-1,-1 0 1,1 1-1,5-2 1,0 0-629,0-1 1,0 0 0,14-5 0,7-3-447</inkml:trace>
  <inkml:trace contextRef="#ctx0" brushRef="#br0" timeOffset="1">346 118 12259,'-4'-7'5081,"4"18"-2409,-1-3-847,1 12-329,0 5-144,0-8-680,1-1-271,0-7-1058,-1-3-567,3-9 2088,0-4-1144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13011,'1'8'5049,"10"-3"-3241,-6-1-543,3 9-449,-4-2-224,-2 5-1216,10-1 456</inkml:trace>
  <inkml:trace contextRef="#ctx0" brushRef="#br0" timeOffset="1">272 158 10282,'0'-2'348,"-1"-9"3565,1 10-3747,-1 1 1,1 0-1,0-1 0,0 1 1,-1 0-1,1-1 1,0 1-1,0 0 1,-1-1-1,1 1 1,0 0-1,-1 0 1,1 0-1,0-1 1,-1 1-1,1 0 1,0 0-1,-1 0 0,1 0 1,-1 0-1,1-1 1,0 1-1,-1 0 1,1 0-1,-1 0 1,0 0-21,0 1 0,1-1 0,-1 0 1,0 0-1,1 1 0,-1-1 1,1 0-1,-1 1 0,0-1 0,1 0 1,-1 1-1,1-1 0,-1 1 0,1-1 1,-1 1-1,1-1 0,-1 1 0,1-1 1,0 1-1,-1 0 0,1-1 0,0 1 1,0-1-1,-1 1 0,1 0 0,0-1 1,0 1-1,0 0 0,0-1 0,0 1 1,0 1-1,-2 28 862,2-25-711,0 5-145,0 0 0,0 0 0,1 0 1,1-1-1,0 1 0,0-1 0,1 1 0,5 13 0,-6-20-146,-1 0 0,1 0-1,0 0 1,0 0 0,0 0-1,0-1 1,0 1 0,1-1-1,-1 1 1,1-1 0,-1 0-1,1 0 1,0 0 0,0 0-1,0-1 1,0 1 0,0-1 0,0 1-1,1-1 1,-1 0 0,0-1-1,1 1 1,-1 0 0,1-1-1,-1 0 1,0 0 0,7 0-1,-5-1-10,0 0-1,-1 0 0,1 0 0,-1-1 0,1 1 1,-1-1-1,1 0 0,-1 0 0,0-1 0,0 1 1,0-1-1,0 0 0,-1 0 0,1 0 0,-1 0 1,0-1-1,0 1 0,0-1 0,4-5 1,2-7-471,-1 0 1,0-1-1,9-29 1,-12 31-268,7-19-132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28 241 11899,'1'1'350,"0"0"0,1 0 1,-1-1-1,1 1 0,-1 0 0,1-1 1,-1 0-1,1 1 0,-1-1 1,1 0-1,-1 0 0,1 0 1,-1 0-1,1 0 0,-1 0 1,1 0-1,2-1 0,-1 0-86,-1 0-1,1 0 0,0 0 1,-1-1-1,1 1 0,-1-1 1,1 0-1,3-3 0,1-2-56,-1 0 0,0-1 0,0 0 0,8-14 0,-6 8-111,-1 0 1,11-30-1,-16 39-84,-1 1 0,0-1 0,0 1 0,0-1 0,0 0 0,-1 1 0,0-1 0,0 0 0,0 1 0,-1-1 0,1 0 0,-1 1 0,0-1 0,-3-7 0,3 10 13,0 0 1,0 0-1,0 1 1,0-1-1,0 0 1,0 1-1,0-1 1,-1 1-1,1-1 0,0 1 1,-1 0-1,0 0 1,1-1-1,-1 1 1,0 0-1,1 1 1,-1-1-1,0 0 0,0 0 1,0 1-1,0-1 1,0 1-1,1 0 1,-1-1-1,0 1 1,0 0-1,0 0 0,0 0 1,0 0-1,0 1 1,0-1-1,0 0 1,-3 2-1,0 0 103,0 0 1,0 0-1,0 0 0,0 1 1,1 0-1,-1 0 0,1 0 1,-1 0-1,1 1 0,-7 7 1,7-5 3,-1 0-1,1 0 1,1 0 0,-1 0 0,1 1 0,0-1 0,1 1 0,0 0 0,-3 10 0,3-5 36,1 0 0,0 0-1,1 0 1,2 23-1,-2-31-152,0 0-1,1 1 1,0-1 0,0 0-1,0 0 1,0 0-1,1-1 1,0 1-1,-1 0 1,1 0 0,1-1-1,-1 0 1,0 1-1,1-1 1,0 0 0,0 0-1,0 0 1,0 0-1,0-1 1,0 1-1,1-1 1,-1 0 0,1 0-1,0 0 1,-1 0-1,1-1 1,5 2-1,-5-2-80,0-1 0,0 1-1,0-1 1,0 0 0,0 0-1,0 0 1,0-1 0,0 1-1,0-1 1,0 0 0,0 0-1,-1 0 1,1-1 0,0 0-1,0 1 1,-1-1 0,1 0-1,-1-1 1,4-2-1,10-10-1445,16-16-1,-24 21 397,0 1 0,0 0-1,1 0 1,0 1 0,1 1 0,0 0 0,16-8 0,-25 14 965,0 0 0,0 0-1,0 1 1,1-1 0,-1 1 0,0-1 0,1 1-1,-1 0 1,0 0 0,1 0 0,-1 0 0,0 0-1,1 1 1,-1-1 0,4 2 0,-4-1 287,1 0 0,-1 0 0,0 0 1,0 1-1,0-1 0,-1 1 0,1 0 0,0-1 0,-1 1 1,1 0-1,-1 0 0,1 0 0,-1 0 0,0 0 1,0 0-1,1 3 0,2 2 842,-2 1 0,1 0 0,-1 0 0,0 0 0,1 10 0,-2-9 278,0 0 0,1 1 0,5 15 0,-7-25-1230,0 0 1,0 0 0,0 0 0,0 0-1,0 0 1,0 0 0,0 0-1,0 0 1,0 0 0,1 1 0,-1-1-1,0 0 1,0 0 0,0 0 0,0 0-1,0 0 1,0 0 0,0 0 0,0 1-1,0-1 1,0 0 0,0 0 0,0 0-1,0 0 1,0 0 0,0 0-1,0 0 1,0 1 0,0-1 0,0 0-1,0 0 1,0 0 0,0 0 0,-1 0-1,1 0 1,0 0 0,0 0 0,0 1-1,0-1 1,0 0 0,0 0 0,0 0-1,0 0 1,0 0 0,0 0-1,0 0 1,-1 0 0,1 0 0,0 0-1,0 0 1,0 0 0,0 0 0,0 0-1,0 0 1,0 0 0,-1 0 0,1 0 27,0 0 1,-1 0-1,1 0 1,0 0 0,0 0-1,-1-1 1,1 1-1,0 0 1,0 0-1,-1 0 1,1-1 0,0 1-1,0 0 1,0 0-1,-1-1 1,1 1 0,0 0-1,0 0 1,0-1-1,0 1 1,0 0-1,0-1 1,0 1 0,-1-1-1,0-17-90,-1 1 1,2-1-1,0 0 0,4-21 0,-2 28-202,0 0-1,1 0 0,0 0 1,6-13-1,-4 11-155,-3 7-72,1 1-1,0-1 0,0 0 0,0 1 1,1 0-1,5-7 0,-2-1-1847,0 4 990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57 7017,'0'-2'426,"1"1"-1,0-1 0,-1 0 0,0 0 1,1 0-1,-1 1 0,0-1 0,0 0 0,0 0 1,0 0-1,0 0 0,0 0 0,-1 0 0,1 1 1,-1-1-1,1 0 0,-2-2 0,1 3-230,1-1 0,-2 1 0,1 0-1,0 0 1,0-1 0,0 1 0,0 0-1,-1 0 1,1 0 0,-1 0 0,1 0 0,-1 1-1,1-1 1,-1 0 0,-2 0 0,-1 0-5,-1-1 0,1 2 0,-1-1 0,1 1 0,-1-1 0,0 2 0,1-1 0,-1 0 0,-9 3 0,6 0-21,0 0-1,0 0 1,0 1 0,1 0-1,0 0 1,-1 1 0,2 0-1,-1 0 1,-7 8-1,12-11-116,-1 1 0,1 0-1,0 1 1,1-1 0,-1 1-1,0-1 1,1 1-1,0 0 1,0 0 0,0 0-1,1 0 1,-1 0 0,1 0-1,0 0 1,0 1-1,0-1 1,1 0 0,-1 1-1,1-1 1,0 0 0,1 7-1,0-5-32,1 0 0,-1 0-1,1-1 1,0 1 0,1 0 0,-1-1-1,1 1 1,0-1 0,1 0-1,-1 0 1,1 0 0,4 4 0,6 3 203,-1 0 1,26 16-1,7 6 997,-43-32-1154,-1 0-1,1 0 1,-1 1 0,0-1 0,1 1-1,-1-1 1,0 1 0,-1 0-1,1-1 1,2 5 0,-4-6-34,0 0 0,0 0 0,0-1 1,0 1-1,1 0 0,-1 0 0,0 0 0,0-1 0,-1 1 1,1 0-1,0 0 0,0 0 0,0-1 0,0 1 0,-1 0 0,1 0 1,-1 1-1,0-1 17,0 0 0,-1 1 0,1-1 1,0 0-1,0 0 0,-1 1 0,1-1 0,-1-1 0,1 1 1,-1 0-1,-1 1 0,-12 4 167,-1-1 1,1 0-1,-1 0 0,-28 2 1,-66 2-1661,102-9 836,6 0-189,3-1-1744,19-3 1356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9282,'-19'-4'3786,"19"4"-3713,0 0 0,0 0-1,0 0 1,0 0 0,0 0 0,0 0 0,0 0-1,0 0 1,0 0 0,0 0 0,0 0-1,0 0 1,0 0 0,0 0 0,0 0-1,0 0 1,0 0 0,0 0 0,0 0 0,0 0-1,0 0 1,0 0 0,0 0 0,0 0-1,0 0 1,0 0 0,0 0 0,0 0 0,0 0-1,0 0 1,0 0 0,0 0 0,0 0-1,-1 0 1,1 0 0,0 0 0,0 0-1,0 0 1,0 0 0,5 3 891,7 3-411,4 0-338,0 0 0,0 1-1,-1 1 1,0 1 0,0 0 0,-1 1 0,0 0 0,0 1 0,-2 1 0,1 0 0,-1 1-1,-1 0 1,0 1 0,14 24 0,-20-28-33,0 0 0,-1 1 0,0 0-1,-1 0 1,0 0 0,-1 0 0,0 1 0,0-1 0,-1 17 0,-1-19-65,-1-1 0,1 0 1,-2 0-1,1 0 0,-1 1 0,0-1 1,-1-1-1,0 1 0,0 0 1,0-1-1,-1 1 0,-1-1 1,-8 12-1,3-7-94,0-1 1,-1-1-1,0 1 1,0-2-1,-1 0 1,0 0-1,-1-1 1,0 0-1,-15 5 1,15-7-316,10-4-136,-1 0-1,-1 0 0,1-1 1,0 1-1,0-1 0,-1 0 0,-5 1 1,8-2-542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4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12851,'-3'4'5729,"5"4"-2208,0 1-2601,-4-1-256,-4-3-512,0-1-304,2-4-1120,-8 0-2849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56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9 5473,'0'-4'5617,"-1"-1"2152,0 5-7633,0 1 1,0-1-1,1 0 0,-1 0 1,0 1-1,0-1 0,0 1 1,0-1-1,1 1 0,-1-1 0,0 1 1,0 0-1,-52 39 353,-76 74 0,-223 239 603,167-157-389,128-128-423,-50 77 0,98-131-253,-58 82 134,-33 33-110,86-114-459,14-15 305,0 0-1,0 1 1,-1-1-1,1 0 1,0 1 0,-1-1-1,1 0 1,0 0-1,-1 0 1,1 1-1,-1-1 1,1 0 0,0 0-1,-1 0 1,1 0-1,-1 0 1,1 1-1,0-1 1,-1 0 0,1 0-1,-1 0 1,1 0-1,-1 0 1,1-1 0,0 1-1,-1 0 1,1 0-1,-1 0 1,1 0-1,0 0 1,-1-1 0,1 1-1,0 0 1,-1 0-1,1 0 1,-1-1-1,1 1 1,0 0 0,0-1-1,-1 1 1,-2-9-1600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5:59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7202,'0'0'2793,"0"0"-1068,0 0-457,0 0-34,0 6 1313,1 1-2245,15 120 2103,-16-127-2398,9 81 933,-6-64-724,0 0-1,11 30 1,-11-39-163,0-1 0,0 0-1,1 0 1,0-1 0,0 1 0,1-1 0,0 0 0,6 6 0,-7-8-20,1 0 0,-1 0 0,1-1 0,0 0 0,0 0 0,0 0 0,1-1 0,-1 1 0,1-1 0,-1-1 0,1 1 0,6 0 0,-5-1 20,0 0-1,0-1 0,0 1 1,0-2-1,0 1 1,0-1-1,0 0 0,0 0 1,-1-1-1,1 0 0,11-5 1,-8 2 17,-1 0 1,0 0 0,0-1-1,-1-1 1,1 0 0,11-13-1,-13 14-300,-1 0 0,1 0 0,0 0 0,10-6-1,-17 12 156,0 0 0,1 0-1,-1 0 1,0-1 0,0 1-1,1 0 1,-1 0 0,0 0-1,0 0 1,1 0 0,-1-1 0,0 1-1,0 0 1,1 0 0,-1 0-1,0 0 1,1 0 0,-1 0-1,0 0 1,0 0 0,1 0-1,0 0 1,3 9-960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8066,'0'0'5447,"-1"1"-3363,-1 9-977,1 34 10,-5 257 1262,7 43-1370,-2 96-272,-1-411-1464,2-29 676,0 0 0,0 0 0,0-1 0,0 1 0,0 0 0,0 0 0,0 0 0,0 0 0,0 0 0,0 0 0,0 0 0,0 0 0,-1 0 0,1 0 0,0 0 0,0 0 0,0 0 0,0 0 0,0 0 0,0 0 0,0 0 0,0 0 0,0 0 0,0 0 0,0 0 0,0 0 0,-1 0 0,1 0 0,0 0 0,0 0 0,0 0 0,0 0 0,0 0 0,0 0 0,0 0 0,0 0 0,0 0 0,0 0 0,0 0 0,0 0 0,-1 0 0,1 0 0,0 0-1,0 0 1,0 0 0,0 0 0,0 0 0,0 0 0,0 1 0,0-1 0,0 0 0,0 0 0,-2-2-668,-5-6-609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1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10962,'2'4'838,"-1"-1"0,1 1 0,0-1 0,0 0-1,4 5 1,1 1 253,18 15-1,2 2-29,31 48 878,13 13-914,-62-77-937,1-1-1,-1 0 0,2-1 0,-1 0 1,1-1-1,15 8 0,-23-13-68,1 0-1,0 0 0,0-1 1,0 0-1,1 1 1,-1-1-1,0-1 0,0 1 1,8-1-1,-9 0-13,-1 0-1,1-1 1,-1 1-1,1-1 1,-1 0-1,1 0 1,-1 0-1,0 0 1,1 0-1,-1 0 0,0-1 1,0 1-1,0-1 1,0 1-1,0-1 1,3-3-1,2-5 6,1 0-1,-1-1 0,-1 1 1,1-1-1,-2-1 1,5-13-1,10-19-49,34-52-1044,-38 69 467,20-29-1095,2 5 557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10450,'1'3'4020,"4"5"-3560,-3-6 43,33 47 1212,29 57 1,22 58-734,-83-157-930,109 227 878,67 128-242,-138-291-615,2-2-1,103 124 0,-29-65-1121,-115-126 258,-4-2 31,-7-7-145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10330,'23'18'4177,"3"8"-2545,10-5-399,4 8 159,5 0-176,5 2-152,0-2-479,2 1-153,-5-8-200,-3-3-80,-4-15-96,-3-5-32,-3-18-32,0-14 16,-6-14-816,-8-11-913,-6-9 1105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9730,'-8'-3'1243,"-1"1"1336,19 11-1054,21 16-469,48 50 0,-2-1-256,129 94-49,12-7-442,-126-94-213,-17-11-38,345 261 323,-77-64 115,-167-150-116,-25-15-1663,-148-85 798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11939,'24'27'4473,"7"-4"-3145,16 2-872,8-2 24,7-8-8,-3-5-24,-5 0-176,-2-4-16,-7-6 96,-3 3 16,-4-11-47,-13-3-41,-12-11-168,-5-10-40,-12-11-512,-9-11-473,-10-16-1543,-1-4 1488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9842,'2'-1'3426,"5"2"-2011,25 14-327,-15-6-757,179 76 1072,8-11-1127,-146-54-165,316 108 237,226 83 275,-404-135-64,463 169 1393,-174-78-1288,-248-78-491,-214-81-193,35 15-564,-49-19-492,-14-1 453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94 7218,'-19'-60'7245,"19"57"-6942,-1 1-1,0 0 1,0-1-1,0 1 1,0 0-1,0-1 1,0 1-1,-1 0 1,-2-3-1,3 4-204,0 0 1,1 1-1,-1-1 0,0 0 1,0 1-1,0-1 0,0 1 0,0-1 1,0 1-1,0 0 0,0-1 0,0 1 1,0 0-1,0 0 0,0 0 1,0-1-1,0 1 0,0 0 0,0 0 1,0 1-1,0-1 0,0 0 1,0 0-1,0 0 0,0 1 0,-2 0 1,-3 2 75,0 0 1,0 1 0,0-1-1,1 1 1,-1 1 0,1-1-1,-7 8 1,-31 40 125,31-35-291,0 0 0,2 1 0,0 1-1,-12 30 1,12-20-17,1-1 0,-8 49-1,8 1 34,1 121-1,32 389 563,-3-411-452,60 242 0,-36-230-95,98 346 33,-56-258-29,-56-181-17,-29-90-38,0 0 1,-1 0 0,1 0-1,-1 0 1,0 0 0,-1 0-1,0 8 1,0-12-114,0 0 0,0-1 0,-1 1 0,1 0 0,-1-1-1,1 1 1,-1-1 0,0 1 0,0-1 0,0 1 0,0-1 0,-1 2 0,1-1-293,-1-1 0,0 1 0,1-1 0,-1 0 0,0 0 0,1 0 0,-1 0 0,0 0 0,0 0 0,0-1-1,-4 2 1,6-2 323,0 0-1,0 0 0,-1 0 0,1 0 1,0 1-1,0-1 0,0 0 0,-1 0 0,1 0 1,0 0-1,0 0 0,-1 0 0,1 0 0,0 0 1,0 0-1,0 0 0,-1 0 0,1-1 1,0 1-1,0 0 0,0 0 0,-1 0 0,1 0 1,0 0-1,0 0 0,-1 0 0,1-9-1302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10922,'12'10'1337,"1"1"0,0-2-1,0 0 1,16 8 0,59 25-1098,-25-14 285,65 37 515,-38-16-198,-76-40-621,0 1 0,-1 1 1,22 20-1,-32-27-150,1 0 1,-1 1-1,0-1 1,0 1-1,-1 0 1,1-1-1,-1 1 1,0 0-1,0 0 1,-1 1 0,1-1-1,0 6 1,-2-7-24,1 0 0,-1 0 0,0 0 0,0 0 0,-1 0 0,1 0 1,-1 0-1,0 0 0,0 0 0,0 0 0,-1 0 0,1 0 0,-1-1 1,0 1-1,-4 6 0,2-5-16,-1 0 0,0 0 0,0-1 1,0 1-1,-1-1 0,1 0 0,-1-1 0,0 1 1,-9 3-1,-2 0-121,-2 0 1,-19 3 0,-137 24-4935,134-31 3719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2340 1 9730,'-15'0'3159,"-21"4"0,-13 6-903,-51 23-1872,76-25 248,-299 121 769,145-56-1009,-479 209 76,532-225-426,-173 86 197,24 5 77,201-112-301,40-21-81,-36 24 0,-4 9-2457,73-47 2344,-1-1 0,1 1 1,0-1-1,-1 0 0,1 0 1,0 1-1,-1-1 0,1 0 1,-1 1-1,1-1 0,-1 0 1,1 0-1,0 0 0,-1 0 1,1 1-1,-1-1 0,1 0 1,-1 0-1,1 0 0,-1 0 1,1 0-1,-1 0 0,1 0 1,-1 0-1,1 0 0,-1-1 1,0 1-1,4-4-1297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 7634,'-6'2'680,"0"0"1,1 0-1,-1 1 1,1 0 0,0 0-1,0 0 1,-5 5-1,-31 32 532,9-2-188,2 1 0,-34 56 0,27-38-334,32-50-608,-56 90 1049,58-92-1053,0 1 0,0 0 0,0-1 0,1 2 0,-4 10 0,6-15-66,0 1 0,0-1 0,0 1 0,0-1 0,0 0 0,0 1 0,0-1 0,1 1 0,-1-1 0,1 0 0,0 1 0,0-1 0,0 0 0,0 0-1,0 0 1,0 0 0,1 0 0,1 3 0,2 0-8,-1-1 0,1 0 0,0 0 0,0 0 0,0 0 0,1-1 0,-1 0-1,1 0 1,0 0 0,0-1 0,0 0 0,0 0 0,0-1 0,0 1 0,13 0 0,0-1-8,1 0 0,0-2 1,36-4-1,-15-3-476,52-16-1,-21 1 78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7578,'11'2'3696,"-7"2"-647,2 12-1457,2 11 145,-8 23-17,0 13-232,3 19-519,1 3-217,4-7-264,1-8-120,2-17-208,-6-31-16,0 0-864,6 1-760,2-8 935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 10818,'0'-1'192,"-1"1"-1,1 0 0,-1-1 0,1 1 1,-1 0-1,1 0 0,-1-1 0,1 1 1,-1 0-1,1 0 0,-1 0 0,1 0 1,-1 0-1,1 0 0,-1-1 0,1 1 1,-1 0-1,0 1 0,1-1 1,-1 0-1,1 0 0,-1 0 0,1 0 1,-1 0-1,1 0 0,-1 1 0,1-1 1,-1 0-1,1 0 0,-1 1 0,-18 15 1157,8-6-664,-35 22 1399,-83 45 1,124-75-1988,3-1-50,0 0 0,0 1 0,0-1 0,0 0 0,0 1-1,0-1 1,0 1 0,1-1 0,-1 1 0,-1 2 0,3-3-29,-1 0 0,1 0 0,0 0 0,-1 1 0,1-1 0,0 0 0,0 0 0,0 0 0,0 0 0,0 1 0,0-1 0,0 0 0,0 0 0,0 0 0,1 0 0,-1 0 0,0 0 0,1 1 0,-1-1 0,1 0 0,1 1 0,2 6 9,1-1 0,0 0 0,0 0 0,1-1 0,0 0 0,0 0 0,0 0 0,8 5 0,60 36 121,-61-40-110,3 3-77,-1-2 171,15 8 0,-26-14-237,1 0 0,-1-1 1,0 1-1,0-1 1,0 0-1,1 0 1,-1-1-1,0 0 1,6 1-1,-8-1 100,-1-1 0,0 1 0,1 0 0,-1 0 0,0-1 0,1 1 0,-1-1 0,0 1 1,1-1-1,1 0 0,-1-1-23,0 0 1,0 0-1,0-1 1,0 1-1,2-3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10858,'14'0'5193,"-4"4"-656,13 1-3944,1 2-25,5-1 104,3 1 8,-5-5-336,4 1-152,-13-2-80,-5 2-208,-9 1-1000,-9 1-841,-3 2-1767,-18 1-937,3 3 2880</inkml:trace>
  <inkml:trace contextRef="#ctx0" brushRef="#br0" timeOffset="1">68 130 3937,'-16'13'2872,"5"-4"449,7-1-880,12-2-785,6-4-120,8 0-159,10-2-129,-9-2-304,1-2-208,0 2-384,-4-1 16,10 4-1504,2-1 896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0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11418,'0'-1'293,"0"0"0,0 0-1,1 0 1,-1 1-1,0-1 1,1 0-1,-1 0 1,1 0-1,-1 0 1,1 1-1,0-1 1,-1 0-1,1 1 1,-1-1 0,1 0-1,0 1 1,0-1-1,-1 1 1,1-1-1,2 0 1,-1 0-30,0 1-1,0-1 1,1 0 0,-1 1-1,1 0 1,-1-1 0,5 1 0,1 1 52,-1-1 0,0 2 0,1-1 0,11 5 0,-13-4-148,0 0 1,-1 1-1,1 0 0,-1 0 0,1 0 0,-1 1 0,0 0 1,-1 0-1,1 0 0,-1 0 0,5 6 0,-6-7-129,-1 0 0,0 1 1,0-1-1,-1 0 0,1 1 0,-1-1 0,1 1 0,-1 0 0,0-1 1,0 1-1,-1 0 0,1-1 0,-1 1 0,0 0 0,0 0 0,0 0 0,0-1 1,-1 1-1,-1 5 0,0-1-14,-1 0 0,0-1-1,0 0 1,-1 1 0,0-1 0,0-1 0,-9 11 0,-4 3 17,-20 17 1,3-4 0,34-33-42,-1 1 0,1-1 1,-1 1-1,1-1 0,-1 1 0,1-1 0,-1 1 1,1-1-1,-1 1 0,1 0 0,0-1 1,-1 1-1,1 0 0,0-1 0,0 1 0,0 0 1,-1-1-1,1 1 0,0 0 0,0 0 1,0-1-1,0 1 0,0 0 0,0 0 0,0-1 1,0 1-1,0 0 0,1-1 0,-1 1 1,0 0-1,0-1 0,1 1 0,-1 0 1,0-1-1,1 1 0,-1 0 0,1-1 0,-1 1 1,1-1-1,-1 1 0,1-1 0,-1 1 1,2 0-1,2 2 0,1-1 0,-1 0 1,1 1-1,0-1 0,5 1 1,-7-2 0,67 19 77,-40-12 80,30 11 1,-51-15-31,0 0-1,-1 0 1,1 1 0,-1 0 0,0 0 0,-1 1 0,13 11 0,-19-15-72,1 0 0,0-1 0,-1 1-1,1 0 1,-1 0 0,0 0 0,0 1 0,0-1 0,0 0 0,0 0 0,0 1 0,0 2 0,-1-4-28,0 0 1,0 0 0,0 1 0,0-1 0,0 0 0,0 0 0,-1 1 0,1-1 0,0 0 0,-1 0-1,1 0 1,-1 1 0,1-1 0,-1 0 0,0 0 0,0 0 0,1 0 0,-1 0 0,0 0 0,0 0-1,0 0 1,0-1 0,0 1 0,0 0 0,0 0 0,-2 0 0,-4 3 46,0-1 1,-1 0 0,1 0-1,-1-1 1,-8 1 0,-44 7 90,43-7-179,-13 2-120,16-3-669,0 0 0,-26 1-1,27-5 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86 10418,'0'-4'1496,"1"0"0,-1 0 0,3-8 0,-1 6-907,0 1 0,0-1 0,3-5 0,-4 9-483,0 0-1,0 0 0,0 1 1,0-1-1,0 0 0,0 0 1,1 1-1,-1-1 0,1 1 1,-1-1-1,1 1 0,0-1 0,0 1 1,-1 0-1,1 0 0,0 0 1,0 0-1,0 0 0,0 0 1,0 1-1,0-1 0,3 0 1,-5 1-90,1 0 0,-1 0 0,0 0 0,1 1 1,-1-1-1,0 0 0,1 0 0,-1 0 1,0 0-1,1 0 0,-1 0 0,0 1 1,1-1-1,-1 0 0,0 0 0,1 1 0,-1-1 1,0 0-1,0 0 0,1 1 0,-1-1 1,0 0-1,0 1 0,0-1 0,0 0 1,1 0-1,-1 1 0,0-1 0,0 1 1,0-1-1,0 0 0,0 1 0,0-1 0,0 0 1,0 1-1,0-1 0,-1 15 336,1-15-339,-2 8 138,0-1 0,0 0-1,-1 0 1,0 0 0,0 0-1,-8 12 1,9-17-105,1 1 1,-1-1-1,0 0 0,0 0 1,-1 0-1,1 0 1,0 0-1,-1 0 0,-3 2 1,5-4-18,-1 1 0,1-1 1,-1 1-1,1-1 0,-1 1 1,1-1-1,-1 0 0,0 0 1,1 0-1,-1 0 1,1 0-1,-1 0 0,0 0 1,1 0-1,-1-1 0,1 1 1,-1 0-1,-1-2 1,1 2-22,1-1 0,0 0 0,0 1 0,-1-1 0,1 0 1,0 0-1,0 0 0,0 0 0,0 0 0,0 0 1,0 0-1,0 0 0,0 0 0,0 0 0,1-1 1,-1 1-1,0 0 0,0-3 0,0 2-7,1-1 0,-1 1 1,1 0-1,0-1 0,0 1 0,0-1 0,0 1 1,0 0-1,1-1 0,0-4 0,0 4-3,0 0-1,0 0 0,0 0 0,1 0 1,-1 0-1,1 0 0,0 1 1,-1-1-1,1 0 0,1 1 0,-1-1 1,0 1-1,0 0 0,1 0 1,0 0-1,-1 0 0,5-2 1,-2 3 4,-1 0 1,1 0 0,-1 0 0,1 1-1,0-1 1,-1 1 0,1 1 0,0-1-1,-1 1 1,1-1 0,-1 1 0,1 1-1,-1-1 1,1 1 0,-1-1 0,0 1-1,1 1 1,4 2 0,-6-3 6,0 0 0,0 0 0,0 1 0,-1-1-1,1 1 1,0 0 0,-1 0 0,0 0 0,0 0 0,3 5 0,-4-6 2,0 0 0,0 0 0,0 0 0,-1 1 0,1-1 0,-1 0 0,1 1 0,-1-1 0,0 1 1,0-1-1,0 0 0,0 1 0,-1-1 0,1 0 0,-1 1 0,1-1 0,-2 3 0,1-2 11,-1-1 1,1 0-1,-1 1 0,1-1 1,-1 0-1,0 0 0,0 0 1,0 0-1,0 0 0,0 0 0,-1 0 1,1-1-1,-1 1 0,1-1 1,-1 0-1,1 0 0,-1 0 1,0 0-1,1 0 0,-1 0 1,-6 0-1,3 0 2,-1 0 0,0-1 0,0 0 0,1 0 1,-1 0-1,0-1 0,1 0 0,-9-2 0,11 1-21,0 1 0,0-1 0,0 0 0,0 0 0,0-1 0,0 1 0,1-1 0,-1 1 0,1-1 0,-6-7 0,7 9-7,1-1 1,0 1-1,0-1 0,0 1 0,0-1 1,0 0-1,1 1 0,-1-1 0,0 0 1,1 0-1,-1 1 0,1-1 0,0 0 0,0 0 1,-1 0-1,1 0 0,0 1 0,1-1 1,-1 0-1,0 0 0,0 0 0,1 0 0,-1 1 1,1-1-1,0 0 0,-1 0 0,1 1 1,0-1-1,1-1 0,1-1-2,0 0 0,1 1-1,-1 0 1,1 0 0,0 0-1,-1 0 1,1 0 0,1 1 0,-1-1-1,0 1 1,1 0 0,7-2 0,-1 1 2,1 0 0,-1 0 0,25-2 0,-32 5 7,1 0 1,-1 0 0,1 1 0,-1-1 0,1 1-1,-1 0 1,1 0 0,-1 0 0,0 0-1,8 5 1,-10-5 0,-1 0 0,1 0 0,-1 0 0,1 0-1,-1 0 1,1 1 0,-1-1 0,0 0 0,0 1 0,0-1 0,0 1-1,0-1 1,0 1 0,0 0 0,0-1 0,-1 1 0,1 0 0,-1 0-1,1 0 1,-1-1 0,0 1 0,1 0 0,-1 0 0,0 0 0,0 0 0,0-1-1,-1 1 1,0 4 0,1-4 4,-1 1 0,0 0 0,0 0-1,0-1 1,0 1 0,-1-1 0,1 1 0,-1-1-1,1 1 1,-1-1 0,0 0 0,0 0 0,0 0 0,0 0-1,0 0 1,0 0 0,-1 0 0,1-1 0,-1 1-1,1-1 1,-1 0 0,1 0 0,-5 2 0,0-2 12,-1 1 0,1-1-1,0 0 1,-1 0 0,1-1 0,-1 0 0,-14-2 0,19 2-15,0 0 0,0-1 0,0 0 0,0 0 0,0 0 0,0 0 0,-3-2 0,6 3-6,-1-1 0,0 1 0,0-1 0,1 1 1,-1-1-1,0 1 0,1-1 0,-1 0 0,0 1 1,1-1-1,-1 0 0,1 0 0,-1 1 1,1-1-1,0 0 0,-1 0 0,1 0 0,0 0 1,0 1-1,-1-1 0,1 0 0,0 0 0,0 0 1,0 0-1,0 0 0,0 0 0,0 1 0,0-1 1,1-2-1,0 0-5,0 0 0,1-1 0,-1 1 0,1 0-1,0 0 1,0 0 0,0 0 0,0 1 0,1-1 0,-1 0 0,1 1 0,-1 0 0,1-1 0,3-1 0,0 0 3,1 0 0,0 0 0,0 1 0,0 0 0,11-4-1,-12 6 5,0-1 0,0 1 0,1 1 0,-1-1 0,6 1-1,-10 0 3,-1 0-1,1 0 0,-1 1 0,1-1 0,0 0 1,-1 1-1,0-1 0,1 1 0,-1-1 0,1 1 1,0 1-1,-1-2 0,0 1 1,-1-1-1,1 1 1,-1 0-1,1-1 1,-1 1-1,1 0 1,-1-1-1,0 1 1,1 0 0,-1-1-1,0 1 1,1 0-1,-1 0 1,0-1-1,0 1 1,0 0-1,0 0 1,0 0-1,0-1 1,0 1-1,0 1 1,-1 1 4,1 0 0,-1-1 1,0 1-1,0-1 0,0 1 0,-1-1 1,1 0-1,-1 0 0,1 1 1,-1-1-1,0 0 0,0 0 0,0 0 1,0-1-1,0 1 0,0 0 1,0-1-1,-5 3 0,1-1 18,0 0 1,1 0-1,-1-1 0,0 0 0,-1 0 0,1 0 1,-8 0-1,13-2-4,-1 1 0,1-1 0,-1 0 0,0 0 0,1-1 0,-1 1-1,1 0 1,-1 0 0,1-1 0,-1 1 0,1-1 0,-3 0 0,4 0-100,-1 1 0,0-1 1,1 1-1,-1-1 0,0 0 0,1 1 0,-1-1 1,1 0-1,-1 0 0,1 1 0,-1-1 0,1 0 1,0 0-1,-1 0 0,1 1 0,0-1 0,0 0 1,0 0-1,0 0 0,-1 0 0,1 0 0,1-1 1,-1 1-460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75 8282,'2'-10'3196,"2"-12"1198,-4 21-4242,0-1 0,0 1 0,0 0 0,-1 0 0,1-1 0,0 1 0,-1 0 1,1 0-1,-1 0 0,1-1 0,-1 1 0,0 0 0,1 0 0,-1 0 0,-1-2 0,-1 1 33,0 0 0,0 0 0,0 0 0,-1 0-1,1 0 1,0 1 0,-1-1 0,1 1 0,-1 0-1,1 0 1,-1 0 0,0 1 0,-4-1 0,1 0-11,-1 1 0,1 0 0,-1 0 0,1 1 0,-13 2 0,15-2-81,0 1 0,1-1 0,-1 1 0,0 0 0,1 1 1,-1-1-1,1 1 0,-6 4 0,8-5-51,-1 1 0,1-1 0,0 0 0,0 1 0,0 0-1,0-1 1,0 1 0,1 0 0,-1 0 0,1 0 0,0 0 0,0 0 0,0 0 0,-1 4 0,1 1-21,1 0 0,-1 0 1,1 0-1,1-1 0,0 1 1,0 0-1,0 0 0,1-1 1,0 1-1,0-1 0,1 1 1,0-1-1,1 0 0,6 10 1,-2-5 70,0 0 0,1-1 0,1 0 1,0 0-1,0-1 0,1-1 0,12 9 0,-14-11 50,-1-2 73,0 1 0,9 8 0,-16-13-134,1 0 0,-1 1 0,0-1 0,0 0 0,0 1 0,0-1 0,0 1 0,0-1-1,0 1 1,0-1 0,-1 1 0,1 0 0,-1 0 0,1-1 0,-1 1 0,1 0 0,-1 0 0,0 3 0,0-4-34,-1 1 0,0-1 0,1 0 0,-1 1 0,0-1 0,0 0 0,0 1 0,1-1 0,-1 0 0,0 0 0,-1 0 0,1 0 0,0 0 0,0 0 0,0 0 0,-1-1 0,1 1 0,0 0 0,-1-1 0,1 1 0,-3 0 0,-2 1 13,-1 0 0,0 0 0,-9 1-1,6-2-375,-1-1-1,0 0 0,0 0 0,1-1 1,-1 0-1,0-1 0,1-1 0,0 1 1,-1-2-1,1 1 0,-17-10 1,9-1-466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1416 4 7210,'10'-4'6719,"-25"7"-1979,15-3-4711,-6 1 118,0 1-1,0 0 1,1 0-1,-1 0 1,-9 6 0,-122 80 750,-11 20-267,33-20-338,-128 93-12,116-92-214,-243 178 164,310-218-191,31-24-388,-1-1 1,-57 34 0,74-52-855,12-6 1153,1 0 0,0 0 0,0 0 0,0 0 0,-1 0 0,1 0 0,0 0 0,0 0 0,0 0 0,-1 0 0,1 0 0,0 0 0,0 0 1,0 0-1,0 0 0,-1 0 0,1 0 0,0 0 0,0 0 0,0 0 0,-1 0 0,1 0 0,0-1 0,0 1 0,0 0 0,0 0 0,-1 0 0,1 0 0,0 0 0,0 0 0,0-1 0,0 1 0,0 0 0,0 0 0,-1 0 1,1 0-1,0-1 0,0 1 0,0 0 0,0 0 0,0 0 0,0-1 0,0 1 0,0 0 0,0 0 0,0 0 0,0-1 0,0 1 0,0 0 0,0 0 0,0 0 0,0-1 0,0 1 0,7-20-1213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8242,'1'-1'288,"4"-7"3592,-5 8-3749,1 0 1,-1 0-1,0 0 1,1 0-1,-1 0 1,1 0-1,-1 0 0,0 0 1,1 0-1,-1 0 1,1 1-1,-1-1 1,0 0-1,1 0 1,-1 0-1,0 1 1,1-1-1,-1 0 1,0 0-1,1 1 0,-1-1 1,0 0-1,0 1 1,1-1-1,-1 0 1,0 1-1,0-1 1,1 1-1,9 14 1071,0 1-1,12 30 1,-3-8-394,-16-33-730,52 92 1243,-46-82-1117,1-1 1,1-1-1,0 0 0,22 20 1,-28-29-175,0 0 0,1 0 0,-1-1 1,1 1-1,0-1 0,0-1 0,0 1 0,0-1 1,0 0-1,11 2 0,-12-4-24,0 1-1,0-1 1,0 0 0,-1 0-1,1-1 1,0 1 0,0-1-1,0 0 1,-1 0 0,1-1-1,0 0 1,-1 1-1,1-1 1,-1-1 0,6-3-1,2-3 19,0-1 0,-1 0-1,0 0 1,16-23-1,31-52 125,-34 43-3846,-22 36 2408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7938,'-1'0'307,"0"-1"1,0 1 0,1 0-1,-1 0 1,0 0 0,0 0-1,0 0 1,0 1 0,0-1-1,0 0 1,0 0 0,0 1 0,0-1-1,0 0 1,0 1 0,1-1-1,-1 1 1,0-1 0,-1 2-1,-15 15 1351,11-10-1201,-19 21 696,0 1-1,-38 63 1,48-66-821,2-1 1,1 2-1,1-1 1,-11 42-1,20-62-288,1-1 0,-1 1 0,2-1 1,-1 1-1,0 0 0,1 0 0,1 6 0,-1-10-35,1 0 0,-1 0 0,1 1-1,0-1 1,0 0 0,0-1 0,0 1 0,0 0-1,0 0 1,0 0 0,1 0 0,-1-1 0,0 1-1,1-1 1,0 1 0,-1-1 0,1 0 0,0 1-1,0-1 1,0 0 0,2 1 0,3 1-2,0 0 1,1-1 0,-1 0 0,0 0 0,1-1 0,10 1-1,1-1 3,26-2 0,-23-2-128,-1 0 1,0-2-1,0 0 0,35-14 0,30-15-800,3-12 386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33 6633,'2'-23'3146,"1"15"-951,1 7-273,-3 1-1804,-1 1 0,1-1 0,-1 1-1,0-1 1,1 0 0,-1 1 0,1-1 0,-1 1-1,0-1 1,1 1 0,-1 0 0,0-1 0,0 1 0,1-1-1,-1 1 1,0 0 0,0 0 0,1 5 279,-1 0 0,0 0 0,0 0 1,0 1-1,-1-1 0,-2 11 0,1-7-79,-50 215 2202,23-107-2049,-2 25-211,-13 148 0,40-253-266,-12 96-208,11-113-623,5-21 817,0 0 0,0 0 0,0 0 0,0 0-1,0 0 1,0 0 0,0 1 0,0-1 0,0 0 0,0 0 0,0 0 0,0 0 0,0 0 0,0 0 0,0 0 0,0 0 0,0 1 0,0-1 0,0 0 0,0 0 0,0 0 0,0 0 0,0 0 0,0 0 0,0 0 0,-1 0 0,1 0 0,0 0 0,0 0 0,0 1 0,0-1 0,0 0 0,0 0 0,0 0 0,0 0 0,-1 0 0,1 0 0,0 0 0,0 0 0,0 0 0,0 0 0,0 0 0,0 0 0,0 0-1,0 0 1,-1 0 0,1 0 0,0 0 0,0 0 0,0 0 0,0-1 0,0 1 0,0 0 0,0 0 0,0 0 0,-1 0 0,1 0 0,0 0 0,0 0 0,0 0 0,0 0 0,0 0 0,0 0 0,0 0 0,0-1 0,-3-12-783</inkml:trace>
  <inkml:trace contextRef="#ctx0" brushRef="#br0" timeOffset="1">1 830 7194,'12'9'3392,"-6"10"-999,0 5-521,2 10-199,0 3-105,3 6-344,3 1-152,-1-10-375,-4-4-153,-1-14-264,4-7-120,3-9-120,2-9-24,10-9 64,0-10-216,4-11-953,9-5-751,3-11 1032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11314,'3'1'417,"0"1"-1,0 1 0,0-1 0,-1 0 0,1 1 0,-1-1 0,0 1 0,0 0 0,0-1 1,0 1-1,2 4 0,0 3-22,0 0-1,3 15 1,-2-6 73,4 16 393,-2 0 0,3 60 0,-5-40-335,40 259 1073,-26-226-1348,44 129 1,-47-172-276,5 11-121,-13-29-3515,-11-43 1023,0-12 1063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1 825 11226,'8'26'4361,"10"8"-2752,1 3-33,6 4-64,2 3-143,2-7-537,8-1-224,3-8-296,1-5-104,1-14-112,-5-12-32,-6-14-32,-6-12 32,-11-12-712,-4-5-648,-10-11 816</inkml:trace>
  <inkml:trace contextRef="#ctx0" brushRef="#br0" timeOffset="1">127 9 6881,'-10'-8'3770,"13"14"-508,18 23 300,-15-21-3613,166 195 3854,73 26-3053,-162-156-545,-58-50-146,162 143 527,7-11-8,-124-106-457,16 12-27,-66-43-392,-16-12-559,-7-4 1,-10-4-607,-19-11 281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9858,'2'5'453,"1"-1"0,0 0 0,0 1-1,0-1 1,1 0 0,-1-1 0,1 1 0,0-1 0,0 1 0,0-1-1,1 0 1,-1-1 0,8 5 0,7 1 181,1-1 0,21 6 0,-36-11-471,49 11 973,103 11 1,9 2-364,-141-20-630,37 7 285,-56-12-377,1 0-1,0-1 1,-1 0 0,1 0 0,0-1 0,-1 0-1,8-1 1,-12 1-43,0 1-1,0-1 0,0 0 1,0 0-1,-1 0 1,1 0-1,0 0 1,0 0-1,-1 0 1,1-1-1,-1 1 0,1-1 1,-1 1-1,0-1 1,1 1-1,-1-1 1,0 0-1,0 0 1,0 1-1,0-1 0,-1 0 1,1 0-1,0 0 1,-1 0-1,1 0 1,-1-3-1,1-2-21,-1 0 1,0 0-1,0 1 0,-1-1 1,0 0-1,-3-11 0,0 3-274,-1 1 0,-1-1 0,0 2 0,-1-1 0,-16-24 0,11 20-612,-26-32 0,-36-22-170,73 72 1065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10738,'3'4'5368,"8"4"-4373,-3-3-254,55 47 1891,89 70-501,-119-98-1982,2-2 1,67 33 0,238 71 40,-210-82-160,271 89 40,91 29 226,-412-131-382,-70-26-446,-9-2-50,-5-3-421,-14-2 234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11715,'127'65'5826,"51"29"-5368,-170-89-289,0 0 0,-1 1 1,0 0-1,1 0 0,-2 1 0,11 12 1,-15-17-90,0 1 0,0 0 0,-1 0 0,1 0 0,-1 1 0,1-1 0,-1 0 1,0 0-1,-1 1 0,1-1 0,0 1 0,-1-1 0,0 1 0,0-1 0,0 1 0,0-1 0,0 0 0,-1 1 1,1-1-1,-1 1 0,-2 5 0,-1-1 38,1-1 1,-2 1-1,1-1 1,-1 0-1,0 0 1,0 0-1,-11 9 1,2-3 11,0-1 0,-24 16-1,14-13-152,-32 15 0,43-24-32,0 0-1,0-2 1,-1 1-1,-18 2 0,27-6 292,-1-1 0,0 1 1,1-1-1,-1 0 0,0-1 0,-5 0 0,2-2 105,-18-5 0,23 6-302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9666,'-3'8'3769,"3"-8"-3667,0 1 0,0-1 0,-1 0-1,1 1 1,0-1 0,0 0 0,0 1 0,-1-1 0,1 1 0,0-1 0,0 0 0,0 1 0,0-1 0,0 1 0,0-1 0,0 0 0,0 1 0,0-1 0,0 1 0,0-1 0,0 0 0,0 1 0,0-1 0,0 1 0,1-1 0,-1 0 0,0 1 0,0-1 0,0 0 0,1 1 0,3 4 94,0-1 1,0 0-1,0-1 1,0 1-1,1-1 1,-1 1 0,1-1-1,6 2 1,3 2 267,28 8 0,160 35 522,2-14-725,-140-26-186,776 143 117,-119-20 231,-350-71 8,-235-35-351,-135-27-206,1 1 1,-1-1-1,0 0 1,1 0-1,-1 1 1,0-1-1,1 1 1,-1 0-1,0-1 0,1 1 1,-1 0-1,0-1 1,1 2-1,-1-1-577,-1 0-221</inkml:trace>
  <inkml:trace contextRef="#ctx0" brushRef="#br0" timeOffset="1">2283 173 12963,'94'74'5419,"-4"-3"-4469,-32-24-103,-24-20-7,34 35 0,-65-59-759,0 0-1,-1 0 1,1 1-1,-1-1 1,1 1 0,-1-1-1,0 1 1,-1 0-1,1 0 1,1 5-1,-3-6-14,1 1 0,-1-1-1,1 0 1,-1 1 0,0-1-1,-1 0 1,1 1 0,-1-1 0,1 0-1,-1 1 1,0-1 0,0 0-1,-3 6 1,-1 0 46,0-1 0,0 0-1,-1 0 1,0-1 0,-12 13-1,-41 30 242,36-34-631,-1 0 0,0-2 0,0 0 0,-2-2 0,0-1 1,0-1-1,-53 12 0,44-16-534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223 124 9842,'-24'-4'5725,"-28"-3"-1736,50 7-3852,0 0 0,0-1 0,0 1 1,0-1-1,0 1 0,0-1 0,1 0 0,-1 0 0,0 0 0,0 0 0,1 0 0,-1 0 0,1-1 1,-1 1-1,1 0 0,0-1 0,-1 1 0,1-1 0,0 1 0,0-1 0,0 0 0,0 0 1,0 1-1,0-1 0,1 0 0,-1 0 0,1 0 0,-1-2 0,0 1-131,0 0-1,1-1 1,0 1 0,-1 0-1,1 0 1,0 0-1,1-1 1,-1 1 0,1 0-1,-1 0 1,1 0 0,0 0-1,0 0 1,0 0-1,1 0 1,1-4 0,-2 6-3,0-1-1,0 1 1,0-1 0,1 1 0,-1 0 0,0-1 0,1 1 0,-1 0 0,1 0 0,-1 0-1,4-2 1,-4 3-1,0 0 1,1 0-1,-1-1 0,0 1 0,0 0 0,0 0 0,1 1 1,-1-1-1,0 0 0,0 0 0,1 0 0,-1 1 0,0-1 1,0 1-1,0-1 0,0 1 0,0-1 0,0 1 0,0 0 1,2 1-1,2 1 10,-1 1 1,1 0-1,0 0 0,-1 1 1,0-1-1,0 1 0,0 0 1,-1 0-1,0 1 1,3 5-1,-2-2 73,0 0 0,-1 1 0,-1 0 0,1-1 0,0 16 1,-2-22-45,-1-1 1,0 0 0,0 1 0,0-1 0,0 1 0,0-1 0,0 1 0,-1-1-1,1 0 1,-2 5 0,1-6-21,0 0-1,1 0 1,-1 0-1,0-1 1,1 1-1,-1 0 1,0 0 0,0 0-1,0-1 1,0 1-1,0-1 1,0 1-1,0-1 1,0 1-1,0-1 1,0 1-1,0-1 1,0 0 0,0 0-1,0 1 1,0-1-1,0 0 1,-1 0-1,1 0 1,-1 0-1,-2-1 3,0 1 0,0-1-1,0 0 1,0 0 0,1 0-1,-1-1 1,0 0 0,1 1-1,-1-1 1,1 0 0,0 0 0,-1-1-1,1 1 1,0-1 0,-4-4-1,0-1-18,0 0-1,0-1 1,1 0-1,-9-14 0,14 21-6,0 1 0,1-1 0,-1 0 0,0 1 0,0-1 0,1 0 0,-1 1-1,1-1 1,0 0 0,-1 0 0,1 0 0,0 0 0,0 1 0,0-1-1,0 0 1,0 0 0,1 0 0,-1 1 0,1-1 0,-1 0 0,1 0-1,-1 1 1,2-3 0,0 2 1,-1 1 1,0 0-1,1-1 0,-1 1 0,1 0 0,0 0 1,-1-1-1,1 1 0,0 1 0,0-1 1,-1 0-1,1 0 0,0 1 0,0-1 0,0 1 1,0-1-1,0 1 0,0 0 0,0 0 0,0 0 1,3 0-1,-1 1 6,1 0 1,-1 0-1,0 0 1,0 0-1,1 1 0,-1 0 1,0 0-1,0 0 1,-1 0-1,1 1 1,0-1-1,-1 1 1,0 0-1,1 0 0,-1 0 1,0 0-1,3 6 1,-5-8-1,0 1 0,0-1 1,-1 0-1,1 0 0,0 1 1,-1-1-1,1 0 0,-1 1 1,1-1-1,-1 1 0,0-1 1,0 0-1,1 1 0,-1-1 0,0 1 1,0-1-1,0 1 0,-1-1 1,1 1-1,0-1 0,-1 0 1,1 1-1,-1-1 0,1 1 1,-1-1-1,1 0 0,-1 0 0,0 1 1,0-1-1,0 0 0,1 0 1,-1 0-1,0 0 0,-1 0 1,1 0-1,-1 1 0,-2 1 8,0 0 0,-1 0 0,1-1-1,0 1 1,-1-1 0,1 0 0,-1-1 0,0 1-1,-8 1 1,10-2-8,2-1-1,-1 0 0,0 1 0,0-1 0,0 0 1,0 0-1,-4-1 0,6 1-3,-1 0 1,0 0-1,1-1 0,-1 1 0,1 0 0,-1-1 0,1 1 1,-1 0-1,1-1 0,-1 1 0,1-1 0,-1 1 1,1-1-1,-1 1 0,1-1 0,0 1 0,-1-1 0,1 1 1,0-1-1,0 0 0,-1 1 0,1-1 0,0 0 1,0 1-1,0-2 0,-16-71-56,16 72 54,0 0 0,-1 1 1,1-1-1,0 0 0,0 0 0,0 0 1,0 1-1,0-1 0,0 0 1,0 0-1,1 0 0,-1 0 0,0 1 1,0-1-1,1-1 0,-1 2 1,1-1 1,-1 1-1,0 0 0,1 0 1,-1-1-1,0 1 0,0 0 1,1 0-1,-1 0 0,1-1 1,-1 1-1,0 0 0,1 0 1,-1 0-1,0 0 0,1 0 1,-1 0-1,1 0 0,-1 0 1,0 0-1,1 0 0,-1 0 1,1 0-1,2 1-1,1 0 1,-1 0-1,1 0 1,-1 1-1,5 2 1,-1 0 2,-1-2 6,0 2-1,0-1 1,0 1 0,0 0 0,7 8 0,-11-11-1,0 1 0,-1 0 1,1 0-1,-1-1 0,0 1 0,0 0 1,0 0-1,0 0 0,1 3 0,-1-3 1,-1-1 0,0 0-1,0 0 1,0 1 0,0-1 0,0 0-1,0 1 1,0-1 0,0 0-1,0 1 1,0-1 0,-1 0-1,1 0 1,-1 0 0,1 1 0,-1-1-1,0 2 1,0-2 3,0 1-1,0-1 1,0 0 0,0 0 0,-1 0-1,1 0 1,0 0 0,0 0-1,-1 0 1,1 0 0,-1 0 0,1 0-1,-1-1 1,-2 2 0,0-1 7,1-1 0,-1 1 1,1-1-1,-1 1 0,1-1 0,-6-1 1,2 1 15,1-1-1,0-1 1,-1 1 0,1-1 0,0 0 0,0 0 0,-7-4-1,9 3-4,1 1-1,-1-1 0,0 0 0,1 0 1,0 0-1,-1-1 0,1 1 0,0-1 0,1 1 1,-1-1-1,-2-6 0,4 9-28,1 0 0,-1-1 0,1 1 0,-1 0 0,1-1 0,-1 1 1,1 0-1,0-1 0,0 1 0,0-1 0,0 1 0,0 0 0,0-1 0,0 1 0,0-1 0,1 1 0,-1 0 0,1-1 0,-1 1 0,1 0 0,-1-1 0,1 1 0,-1 0 0,1 0 1,0 0-1,0-1 0,0 1 0,0 0 0,0 0 0,0 0 0,0 0 0,0 1 0,0-1 0,0 0 0,1 0 0,-1 1 0,0-1 0,0 0 0,1 1 0,1-1 0,-1 0 2,0 0-1,0 1 1,1-1-1,-1 1 1,0-1-1,1 1 0,-1 0 1,0 0-1,1 0 1,-1 0-1,1 0 1,-1 1-1,0-1 0,0 1 1,1-1-1,-1 1 1,0 0-1,0 0 1,0 0-1,1 0 0,-1 0 1,0 1-1,-1-1 1,4 3-1,-4-3 7,0 0-1,1 1 1,-1-1-1,0 1 1,-1-1 0,1 1-1,0-1 1,0 1-1,-1-1 1,1 1 0,0 0-1,-1-1 1,0 1-1,1 0 1,-1 0 0,0-1-1,0 1 1,0 0-1,0-1 1,0 1-1,-1 0 1,1 0 0,0-1-1,-1 1 1,1 0-1,-1-1 1,0 1 0,1-1-1,-1 1 1,0-1-1,0 1 1,0-1 0,-2 3-1,2-3-2,0 0 1,-1 1-1,1-1 0,0 0 0,-1 0 0,1 0 1,-1 0-1,1-1 0,-1 1 0,1 0 1,-1-1-1,0 1 0,1-1 0,-1 1 0,0-1 1,1 0-1,-1 0 0,0 1 0,1-1 1,-1 0-1,0-1 0,0 1 0,1 0 0,-1 0 1,-2-1-1,3 0-7,0 1 0,-1-1 0,1 1 0,0-1-1,0 0 1,-1 1 0,1-1 0,0 0 0,0 0 0,0 0 0,0 0 0,0 0 0,0 0 0,0 0-1,0 0 1,0 0 0,1 0 0,-1 0 0,0-1 0,1 1 0,-1 0 0,1-1 0,-1 1 0,1 0-1,0-1 1,-1 1 0,1 0 0,0-1 0,0 1 0,0-1 0,0-1 0,0 2-2,1 0 1,-1-1-1,0 1 0,1 0 1,-1 0-1,0 0 1,1 0-1,0 0 0,-1 0 1,1 0-1,-1 0 1,1 0-1,0 0 1,0 0-1,0 1 0,0-1 1,1-1-1,0 0-1,1 1 0,-1 0-1,1-1 1,0 1 0,-1 0-1,6-1 1,0 0 1,-1 1 0,1 0 1,-1 0-1,13 1 0,-6 1 5,0 1-1,21 5 1,-28-5 5,0 0 0,-1 0 0,0 1 0,0 0 0,0 0 0,0 1 0,7 4 0,-11-6 0,0-1 1,0 1-1,0 0 1,-1 0-1,1 0 1,0 0-1,-1 0 1,3 4-1,-4-5-1,1 0 0,-1 0-1,0 0 1,1 0 0,-1 0 0,0 1-1,0-1 1,0 0 0,0 0-1,0 0 1,0 1 0,0-1-1,0 0 1,0 0 0,-1 0 0,1 0-1,0 0 1,-1 1 0,1-1-1,-1 0 1,1 0 0,-2 1-1,-1 2 9,-1 1 0,1-1 0,-1 0 0,0 0 0,-1 0 0,1 0 0,-1-1 0,1 0 0,-9 4 0,6-3-5,1-1-1,0-1 0,-1 1 1,0-1-1,0 0 0,1-1 1,-13 2-1,14-4-5,-1 1 0,1 0 0,-1-1 0,1 0 0,0 0 0,-1-1 1,1 1-1,0-1 0,0 0 0,0-1 0,0 1 0,0-1 0,-6-5 0,5 3-13,0 0 1,0 0-1,0-1 1,1 1-1,0-2 1,0 1-1,0 0 0,-6-13 1,11 18 7,-1 0 1,1 0-1,-1 0 1,1 0 0,-1 0-1,1 0 1,0 0-1,0 0 1,-1 0-1,1 0 1,0 0-1,0 0 1,0 0 0,0 0-1,0 0 1,0 0-1,1 0 1,-1 0-1,0 0 1,0 0-1,1 0 1,-1 0-1,1 0 1,-1 0 0,1 0-1,-1 0 1,1 0-1,-1 1 1,1-1-1,0 0 1,0 0-1,-1 1 1,1-1 0,1 0-1,1-1-4,1 0 1,-1 0-1,1 0 0,-1 1 0,1 0 1,0 0-1,7-2 0,9 1 8,1 1 0,-1 1 0,1 0 0,-1 2 0,27 4 0,-44-5 4,-1-1 1,1 1-1,-1-1 0,1 1 0,-1 0 0,1 0 1,-1 0-1,5 3 0,-7-4-2,1 1 1,-1-1-1,0 0 0,1 0 0,-1 1 1,0-1-1,0 0 0,1 1 0,-1-1 1,0 1-1,0-1 0,0 0 1,1 1-1,-1-1 0,0 1 0,0-1 1,0 0-1,0 1 0,0-1 0,0 1 1,0 0-1,0 0 3,0 0 0,-1 0 0,1 0 1,-1 0-1,1-1 0,-1 1 0,1 0 0,-1 0 0,1 0 1,-1-1-1,1 1 0,-1 0 0,-1 1 0,-5 2 13,1 1 0,-1-1 0,1 0 0,-1 0 0,0-1 0,-1 0-1,1 0 1,-9 1 0,2 0-3,-1-1 0,0 0 0,-21 0 1,27-3-14,0 0 0,0 0 0,0-1 0,-11-2 0,18 2-7,0 1 1,0-1 0,0 1-1,0-1 1,0 0 0,0 0-1,1 0 1,-1 0-1,0 0 1,0 0 0,1 0-1,-1-1 1,1 1 0,-1-1-1,1 1 1,0-1-1,-1 1 1,1-1 0,0 0-1,0 0 1,0 1 0,0-1-1,-1-4 1,2 5 0,0-1-1,0 1 1,0 0 0,-1 0 0,1-1-1,1 1 1,-1 0 0,0 0 0,0-1-1,0 1 1,1 0 0,-1 0 0,0 0-1,1-1 1,-1 1 0,1 0 0,0 0-1,-1 0 1,1 0 0,0 0 0,0 0-1,1-1 1,2-2-12,0 0-1,1 1 0,8-6 1,-5 4 0,-2 1 13,0 1 0,-1 0-1,1 0 1,1 0 0,-1 1 0,0 0 0,0 0 0,1 1-1,-1-1 1,1 1 0,7 0 0,-7 2 6,1-1-1,0 1 1,0 0 0,0 1 0,-1-1-1,1 2 1,-1-1 0,1 1-1,7 4 1,-10-5 2,-1 1 0,0-1-1,0 1 1,0-1 0,0 1-1,0 0 1,-1 1 0,4 3 0,-6-6-1,0 1 0,0 0 1,0-1-1,0 1 1,0 0-1,-1 0 1,1-1-1,0 1 1,-1 0-1,1 0 1,-1 0-1,0 0 0,0 0 1,0 0-1,0 0 1,0 0-1,0 0 1,0 0-1,-1 0 1,1-1-1,-1 1 1,1 0-1,-2 3 1,0-2 1,1 0 1,-1 0 0,0 0 0,-1 0 0,1 0 0,0 0 0,-1 0 0,1-1 0,-1 1 0,0-1-1,0 0 1,0 0 0,0 0 0,0 0 0,-1 0 0,1-1 0,-1 1 0,1-1 0,-4 1 0,5-1-8,-1-1 1,1 0 0,0 1 0,0-1 0,-1 0 0,1 0 0,0 0 0,0 0 0,-1 0 0,1-1 0,0 1 0,0-1 0,0 0 0,-1 1 0,1-1 0,0 0-1,0 0 1,0 0 0,0-1 0,1 1 0,-1 0 0,0-1 0,0 1 0,1-1 0,-1 1 0,1-1 0,-1 0 0,1 0 0,0 0 0,0 0 0,0 0 0,-2-3 0,-26-71-87,27 71 79,1 1-1,-1 1 0,1-1 0,-1 1-1,0-6 1,2 8 7,0 1 0,0-1-1,0 1 1,-1-1 0,1 0-1,0 1 1,0-1 0,0 0 0,1 1-1,-1-1 1,0 0 0,0 1-1,0-1 1,0 0 0,1 1-1,-1-1 1,0 1 0,1-1-1,-1 0 1,0 1 0,1-1 0,-1 1-1,0-1 1,1 1 0,-1 0-1,1-1 1,-1 1 0,1-1-1,0 1 1,-1 0 0,1-1-1,-1 1 1,2-1 0,1 1-2,1 0-1,0 0 1,-1 0 0,1 0-1,0 0 1,-1 1 0,1-1 0,6 3-1,-4-2 2,8 2 6,0 1-1,-1 0 0,17 8 0,-27-11 6,1 1 0,-1 0 0,1 0 0,-1 0 0,0 0 0,1 1 1,-1-1-1,0 1 0,-1 0 0,1-1 0,0 2 0,-1-1 0,0 0 0,0 0 0,0 1 0,2 4 0,-4-7-2,1 0 0,-1 0 1,0 0-1,0 0 0,0 0 0,0 0 1,0 0-1,0 0 0,0 1 0,-1-1 1,1 0-1,0 0 0,0 0 0,-1 0 1,1 0-1,-1 0 0,1 0 0,-1 0 1,0-1-1,1 1 0,-1 0 0,0 0 1,1 0-1,-1 0 0,0-1 0,0 1 1,0 0-1,0-1 0,1 1 0,-1-1 1,0 1-1,-2 0 0,-3 2 29,0-1 0,-1 1-1,-12 2 1,14-4-25,0 0 0,0 0 0,-1-1 0,1 1 0,0-1 0,-1 0-1,1-1 1,0 1 0,-1-1 0,1 0 0,0-1 0,0 1 0,0-1 0,0 0 0,0 0-1,-6-4 1,10 6-11,0-1 0,0 0 0,0 0 0,0 0-1,0 0 1,0 0 0,1 0 0,-1 0 0,0 0-1,0 0 1,1 0 0,-1 0 0,1 0 0,-1-1-1,1 1 1,-1 0 0,1 0 0,0-1 0,-1 1 0,1 0-1,0-1 1,0-1 0,0 2-88,1 0-1,-1 0 1,0 0 0,0 0 0,1 0 0,-1 1-1,1-1 1,-1 0 0,1 0 0,-1 0-1,1 0 1,-1 1 0,1-1 0,0 0-1,-1 1 1,1-1 0,0 0 0,0 1 0,-1-1-1,1 1 1,0-1 0,0 1 0,0 0-1,0-1 1,0 1 0,0 0 0,1-1-1,11-1-1846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60 4521,'2'-4'8645,"2"2"-4870,-3 2-3579,-1-1-1,1 1 0,-1 0 0,1 0 1,-1 0-1,1-1 0,-1 1 1,1 0-1,-1 0 0,0-1 1,1 1-1,-1 0 0,0-1 1,1 1-1,-1-1 0,0 1 1,1 0-1,-1-1 0,0 1 0,0-1 1,1 1-1,-1-1 0,0 1 1,0-1-1,0 0 0,0 0-132,0 0-1,1 1 1,-1-1-1,0 0 0,-1 0 1,1 0-1,0 0 1,0 0-1,0 0 0,0 0 1,-1 0-1,1 0 0,0 0 1,-1 1-1,1-1 1,-1 0-1,1 0 0,-1 0 1,0 1-1,1-1 1,-1 0-1,1 1 0,-1-1 1,0 0-1,0 1 1,1-1-1,-1 1 0,-1-1 1,-3-1-32,-1-1 0,1 2 1,-1-1-1,-7-1 0,3 1-10,3 0-5,0 0-1,0 1 1,0 0 0,0 0 0,0 1 0,0 0-1,0 0 1,0 1 0,-13 2 0,12-1 7,0 0 0,0 1 0,0 0 0,0 0 1,1 1-1,0 0 0,-11 8 0,16-11-20,0 1 1,1 0-1,-1-1 1,0 1-1,0 0 1,1 0-1,-1 0 0,1 0 1,0 0-1,0 0 1,-1 1-1,1-1 1,1 0-1,-1 0 0,0 1 1,1-1-1,-1 1 1,1-1-1,-1 1 1,1-1-1,0 1 0,0-1 1,0 1-1,1-1 1,-1 0-1,1 1 1,-1-1-1,1 1 0,1 2 1,2 5 3,1-1 1,1 0-1,-1 0 1,1 0-1,11 12 1,40 38 46,-41-44 1,-2-3-29,13 16 0,-23-23 87,-1 0 0,1 0 1,-1 0-1,0 0 0,0 1 0,-1-1 1,4 10-1,-6-15-71,0 1-1,0 0 1,0-1-1,0 1 1,0-1 0,0 1-1,0 0 1,0-1-1,0 1 1,-1 0-1,1-1 1,0 1 0,0 0-1,0-1 1,-1 1-1,1-1 1,0 1-1,-1-1 1,0 2 0,-12 10 683,-17 6 181,26-17-854,1 0-1,0 1 0,-1-2 1,0 1-1,1 0 0,-1 0 1,1-1-1,-1 0 0,0 0 1,1 0-1,-1 0 0,0-1 1,1 1-1,-7-3 0,-3-1-64,0-1 0,-19-9 0,11 4-374,20 10 292,0-1-1,1 1 0,-1 0 0,0 0 0,1-1 1,-1 1-1,0 0 0,1-1 0,-1 1 1,1 0-1,-1-1 0,0 1 0,1-1 0,-1 1 1,1-1-1,-1 1 0,1-1 0,0 0 1,-1 1-1,1-1 0,-1 1 0,1-1 0,0 0 1,0 1-1,-1-1 0,1 0 0,0-1 1,0 1-289,1-1 0,0 0 0,-1 1 0,1-1 0,0 1 0,0-1 0,0 1 0,0-1 1,2-1-1,1-3-384,11-17-535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9154,'12'-7'2198,"0"2"0,15-6 1,-17 8-1504,1-1 1,0 2 0,15-2 0,-20 3-579,0 1-1,0 0 1,1 0 0,-1 0-1,0 1 1,0 0 0,8 3 0,-11-3-37,1 0 0,-1 1 1,1-1-1,-1 1 1,1 0-1,-1 0 1,0 1-1,0-1 0,0 1 1,-1-1-1,1 1 1,3 5-1,-4-6-51,-1 1 0,1-1 1,-1 1-1,0-1 0,0 1 0,0 0 1,0-1-1,0 1 0,-1 0 0,0 0 0,1 0 1,-1-1-1,0 1 0,0 0 0,0 0 0,-1 0 1,1 0-1,-1-1 0,1 1 0,-1 0 1,0 0-1,0-1 0,0 1 0,-1-1 0,1 1 1,-3 3-1,2-3-237,-1 1 0,1-1 1,-1 0-1,0 0 0,0 0 1,0-1-1,0 1 0,0 0 0,0-1 1,-1 0-1,1 0 0,-1 0 1,0 0-1,1-1 0,-1 0 1,0 1-1,-7 0 0,11-2 91,-1 0 0,0 0 0,0 0 0,1 1 0,-1-1 0,0 0 0,1-1 0,-1 1 1,0 0-1,0 0 0,1 0 0,-1 0 0,0-1 0,0 1 0,1 0 0,-1 0 0,0-1 0,1 1 0,-1-1 0,1 1 0,-1-1 0,0 0 0,3-6-2351</inkml:trace>
  <inkml:trace contextRef="#ctx0" brushRef="#br0" timeOffset="1">320 14 8370,'6'-12'4457,"-2"11"-2209,2 10-1272,-1 11 417,-2 5-129,1 8-400,-2 2-128,2 4-328,2-4-128,-1-4-368,0-6-312,3-10-912,0-7 1072,-2-9-752,0-3-560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1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144 172 9610,'-52'6'4980,"8"-2"-3022,41-4-1770,1 0 0,-1 1 1,0-1-1,1 1 1,-1 0-1,0 0 0,1 0 1,-1 0-1,1 0 1,-4 3-1,5-3-136,-1 1 0,1-1 0,0 0 0,0 0 0,0 1 1,0-1-1,0 0 0,0 1 0,0-1 0,0 1 0,1 0 0,-1-1 0,1 1 0,-1 0 0,1-1 0,-1 1 0,1 0 0,0 1 1,-1 3 1,1 1 1,0-1-1,0 0 1,1 0 0,0 0-1,0 0 1,0 0-1,1 0 1,0 0 0,0 0-1,0 0 1,1-1-1,0 1 1,0-1 0,0 0-1,1 0 1,8 9-1,-8-9-44,1-1-1,-1 0 0,1 0 0,0 0 0,1-1 0,-1 0 0,1 0 1,-1 0-1,1 0 0,0-1 0,0 0 0,0 0 0,0-1 0,1 0 1,-1 0-1,0 0 0,1-1 0,-1 0 0,0 0 0,1-1 0,-1 1 0,0-1 1,0-1-1,0 1 0,0-1 0,0 0 0,0 0 0,0-1 0,0 0 1,-1 0-1,1 0 0,-1-1 0,0 0 0,0 0 0,-1 0 0,1 0 1,-1-1-1,0 0 0,0 0 0,5-7 0,-4 3 12,-1 0 0,1 0 0,-2 0 0,1 0 0,-1-1 0,-1 0 0,1 1 0,-2-1 0,1 0 0,-2 0 0,1 0 1,-1 0-1,-1 0 0,-2-15 0,2 16 8,-1 0 1,-1 0 0,1 1-1,-2-1 1,1 0 0,-1 1 0,0 0-1,-1 0 1,0 0 0,0 0-1,-1 1 1,1 0 0,-2 0 0,1 1-1,-14-11 1,17 15-34,0 0 1,0 0-1,-1 0 1,1 1-1,0 0 0,-1-1 1,1 1-1,-1 0 1,1 1-1,-1-1 0,0 1 1,1-1-1,-1 1 1,0 0-1,1 0 0,-1 1 1,0-1-1,1 1 1,-8 2-1,7-2-129,0 1-1,-1 0 1,1 0 0,0 0 0,0 1-1,1-1 1,-1 1 0,0 0-1,1 0 1,0 0 0,0 1 0,0-1-1,0 1 1,0 0 0,-3 5 0,4-4-21,0 0 1,1-1 0,-1 1 0,0 7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10714,'3'5'5187,"-1"2"-2157,-2-5-1507,0-2-26,0 1-227,-4 14 61,-6 16-451,5-17-668,-1-2 0,-1 1 0,0-1 0,0 0 0,-19 22 0,3-11-20,-50 38-1,73-61-195,0 0-1,0 0 1,0 0 0,-1 0-1,1 0 1,0 0 0,0 1-1,0-1 1,0 0-1,0 0 1,-1 0 0,1 0-1,0 0 1,0 0 0,0 0-1,0 0 1,-1 0 0,1 0-1,0 0 1,0 0-1,0 0 1,0 0 0,-1 0-1,1 0 1,0 0 0,0 0-1,0 0 1,0 0-1,0 0 1,-1-1 0,1 1-1,0 0 1,0 0-5,0 0-1,0 0 1,0-1 0,0 1-1,0 0 1,0 0 0,0 0-1,0 0 1,0-1 0,0 1-1,0 0 1,0 0 0,0 0-1,0 0 1,0-1 0,0 1-1,0 0 1,1 0 0,-1 0-1,0 0 1,0-1 0,0 1-1,0 0 1,0 0 0,0 0-1,1 0 1,-1 0 0,0 0-1,0 0 1,0 0 0,0-1-1,0 1 1,1 0 0,-1 0-1,11-4-35,-8 3 38,1 0-1,-1 0 1,0-1 0,1 1 0,-1-1 0,0 0 0,5-3 0,7-9-5,0 0 0,-1-1 0,14-17 0,7-9 10,-33 38 11,1 1 0,0-1 0,0 1 0,4-2 1,-3 2 74,-13 8 10,-43 23 142,-10 7-28,53-30-153,0 0 0,0 1 0,1 1 0,-12 12 0,19-18-43,-1 0-1,0 1 0,1-1 1,0 0-1,-1 1 1,0 2-1,10-11-430,9-3 223,-11 6 147,1-1 0,8-6-1,35-29-104,-48 37 151,1 0 0,0 0 0,0 0 1,0 0-1,0 0 0,1 0 1,-1 1-1,0 0 0,1 0 0,-1 0 1,1 0-1,0 0 0,-1 1 0,1-1 1,-1 1-1,1 0 0,0 0 0,-1 0 1,6 2-1,-17 6 136,-82 54 83,83-57-464,0-1-1,0-1 0,-1 1 1,0-1-1,-15 4 0,7-6-230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230 114 2849,'37'-35'1805,"-35"34"-1392,-1 0 0,0-1 0,1 1 0,-1-1-1,0 1 1,0-1 0,0 0 0,0 0 0,2-3-1,-3 4-193,0 0 0,0 0 0,0 0 0,0 0-1,0 0 1,0 0 0,0 0 0,0 0 0,0 0-1,-1-2 1,1 2 33,0-1 0,-1 1 0,1 0-1,0 0 1,0-1 0,0 1 0,0 0 0,0-1-1,0 1 1,1-2 0,1-2 655,3-10 1612,-5 15-2456,0-1 1,0 1-1,0 0 0,0 0 0,0-1 1,0 1-1,0 0 0,0-1 1,0 1-1,0 0 0,0-1 0,0 1 1,0 0-1,0-1 0,0 1 0,0 0 1,-1-1-1,1 1 0,0 0 0,0-1 1,0 1-1,0 0 0,0 0 1,-1-1-1,1 1 0,0 0 0,0 0 1,-1-1-1,1 1 0,0 0 0,0 0 1,-1 0-1,1 0 0,0-1 1,-1 1-1,-2 0 58,1 0-1,-1-1 1,1 1 0,-1 1 0,0-1-1,1 0 1,-1 1 0,1-1 0,-1 1-1,1 0 1,-1-1 0,-2 3 0,-4 1 13,1 0 0,-9 7 0,2-1-69,1 0 1,1 1-1,0 1 0,1 0 0,0 1 0,1 0 0,0 1 0,1 0 1,1 1-1,-11 20 0,9-9 7,0-1 0,2 2 0,1-1 1,1 1-1,-5 49 0,3 10 126,5 0 0,3 0 0,4 0 1,4 0-1,3 0 0,5-1 0,36 124 1,3-45 116,-38-122-129,39 73-1,-50-107-166,-4-6-16,0 0-1,1 0 1,-1-1 0,-1 1-1,1 0 1,0 0 0,0 0-1,-1 0 1,1 2 0,-1-4-12,0 1 1,0-1 0,0 0-1,0 0 1,0 0 0,0 0-1,0 0 1,0 0 0,0 0-1,0 0 1,0 0 0,1 0-1,-1 0 1,0 0 0,0 1-1,0-1 1,-1 0 0,1 0-1,0 0 1,0 0 0,0 0-1,0 0 1,0 0 0,0 0-1,0 0 1,0 0-1,0 0 1,0 0 0,0 0-1,0 0 1,0 1 0,0-1-1,0 0 1,0 0 0,0 0-1,0 0 1,0 0 0,0 0-1,0 0 1,0 0 0,-1 0-1,1 0 1,0 0 0,0 0-1,0 0 1,0 0 0,0 0-1,0 0 1,0 0 0,-5-2-603,-9-10-1131,13 11 1588,-21-21-3752,-6-7 1596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8770,'1'1'600,"0"0"1,1-1 0,-1 1-1,0 0 1,0 0 0,0 0-1,0 0 1,1 2-1,10 19 892,-10-17-925,26 60 2399,-18-37-2063,3 0-1,24 42 0,-31-61-764,1 0-1,-1 0 1,2-1-1,0 1 1,0-2-1,0 1 1,16 10-1,-20-16-110,0 1 0,0-1-1,1 0 1,-1 0 0,1 0-1,-1-1 1,1 1-1,0-1 1,-1 0 0,1-1-1,0 1 1,0-1-1,0 0 1,0 0 0,-1-1-1,1 1 1,0-1 0,0 0-1,0 0 1,4-2-1,-3 0-13,1 0 0,-2-1-1,1 1 1,0-1-1,-1 0 1,1-1-1,-1 1 1,0-1 0,-1 0-1,1 0 1,-1-1-1,6-9 1,3-8-10,-1 0 0,9-26 0,-3 6-277,-13 32-696,0 1-1,8-11 1,-4 13-124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9498,'-2'-5'710,"1"0"0,0 0-1,0-1 1,0 1 0,1 0 0,0 0 0,1-11 0,-2 16-673,1 0 0,0 0 0,0 0 1,0-1-1,0 1 0,0 0 0,0 0 1,1 0-1,-1 0 0,0 0 0,0-1 1,0 1-1,0 0 0,0 0 0,0 0 1,0 0-1,0 0 0,0-1 1,0 1-1,0 0 0,0 0 0,0 0 1,1 0-1,-1 0 0,0 0 0,0 0 1,0 0-1,0-1 0,0 1 0,0 0 1,1 0-1,-1 0 0,0 0 0,0 0 1,0 0-1,0 0 0,1 0 1,-1 0-1,0 0 0,0 0 0,5 5 933,4 13 128,-9-18-1062,11 27 517,-1 1 1,-2 0-1,-1 1 0,-1 0 1,3 33-1,-1 151 343,-16 74-419,1 1-192,14 2-43,-4-226-280,-3-62-38,0-1-1,0 1 1,0 0-1,-1-1 1,1 1-1,0 0 1,-1-1-1,-1 4 0,2-5 27,0 0 0,0 0-1,0 1 1,0-1 0,-1 0-1,1 0 1,0 1 0,0-1-1,0 0 1,-1 0 0,1 0-1,0 0 1,0 1 0,-1-1-1,1 0 1,0 0 0,0 0-1,-1 0 1,1 0 0,0 0-1,0 0 1,-1 0 0,1 0-1,-1 0-54,0 0 1,1 0-1,-1 0 0,1-1 0,-1 1 0,0 0 0,1 0 0,-1-1 0,1 1 0,-1-1 0,1 1 1,-1 0-1,1-1 0,-1 1 0,1-1 0,-11-16-1050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6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12427,'1'15'2833,"7"27"0,-1-8-1926,-4-15-426,0 1 0,2-1 1,1 0-1,0-1 0,9 20 0,-12-32-413,1 1 1,-1-1-1,1 0 1,1 0-1,-1-1 0,1 1 1,0-1-1,0 0 1,0 0-1,1-1 0,-1 1 1,1-1-1,0-1 1,1 1-1,-1-1 0,1 0 1,7 3-1,-8-5-53,0 0-1,0 0 0,0 0 1,1-1-1,-1 0 0,0 0 1,0 0-1,0-1 0,0 0 1,0 0-1,0 0 0,0-1 1,0 0-1,-1 0 0,1-1 1,-1 1-1,1-1 0,-1 0 1,0-1-1,0 1 0,6-6 1,-5 3 107,0 0 1,0 0-1,0-1 1,-1 0 0,0 1-1,0-2 1,-1 1-1,0-1 1,0 1-1,-1-1 1,0 0-1,0 0 1,-1 0 0,3-15-1,-2-5 644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9770,'2'-2'560,"0"0"1,1-1-1,-1 1 0,0 1 0,1-1 1,0 0-1,-1 1 0,1-1 1,4-1-1,-6 3-451,1 0 1,-1-1 0,1 1-1,-1 0 1,1 0-1,-1 0 1,1 0-1,-1 1 1,1-1 0,-1 0-1,1 1 1,-1-1-1,1 1 1,-1-1 0,0 1-1,1 0 1,-1-1-1,0 1 1,1 0-1,-1 0 1,0 0 0,2 1-1,23 24 726,-1 1-1,34 47 0,-42-51-546,10 15 118,-1 0 0,24 53 0,31 90 86,-62-134-321,-3 2-1,21 99 0,-33-121-66,-1 1 0,-1 0 0,-1-1 0,-1 1 0,-2 0 0,-1 0 0,-7 30 0,0-21 57,-2-2 1,-1 1-1,-19 36 0,-60 94 336,90-162-488,-16 27 48,-28 37 1,33-56-318,13-12 218,0 0 0,0 0 0,0 1 0,0-1 0,0 0 0,-1 0 0,1 0 0,0 0 0,0 1-1,0-1 1,0 0 0,-1 0 0,1 0 0,0 0 0,0 0 0,0 0 0,-1 0 0,1 0 0,0 0 0,0 0 0,-1 1 0,1-1 0,0 0-1,0 0 1,-1 0 0,1 0 0,0 0 0,0-1 0,0 1 0,-1 0 0,1 0 0,0 0 0,0 0 0,-1 0 0,1 0 0,0 0-1,0 0 1,0 0 0,-1-1 0,1 1 0,0 0 0,0 0 0,0 0 0,0 0 0,0-1 0,-1 1 0,1 0 0,0 0 0,0 0 0,0-1-1,0 1 1,0 0 0,0 0 0,0 0 0,0-1 0,0 1 0,0 0 0,-1 0 0,1-1 0,0 1 0,0 0 0,0 0 0,1 0-1,-1-1 1,0 1 0,0 0 0,0 0 0,0-1 0,0 1 0,4-17-2097,4-4 772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2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11338,'-4'17'4409,"-1"3"-3187,5-7-546,-1-1 0,1 1-1,4 23 1,12 37 728,-14-66-1310,-1-2-5,0 0 0,1 0-1,0 0 1,0 0 0,0-1 0,1 1 0,0 0-1,0-1 1,4 5 0,-5-7-61,-1 0 0,1-1 0,0 1-1,0-1 1,0 0 0,0 1 0,0-1 0,0 0 0,0 0-1,0 0 1,0-1 0,1 1 0,-1 0 0,0-1 0,1 0 0,-1 1-1,0-1 1,1 0 0,-1 0 0,0 0 0,1-1 0,-1 1-1,4-1 1,5-2 23,-1-1 0,0 1-1,18-10 1,-4-1-286,-2 0 0,1-1 0,-2-1 0,0-1 1,-1-1-1,-1-1 0,0-1 0,23-32 0,-31 34-540,-11 18 758,1 0 1,-1 0-1,0 0 0,0-1 0,0 1 0,0 0 1,0 0-1,0 0 0,0 0 0,0 0 0,0-1 1,0 1-1,0 0 0,0 0 0,0 0 0,0 0 1,0-1-1,0 1 0,0 0 0,0 0 0,0 0 1,0-1-1,0 1 0,0 0 0,0 0 0,0 0 1,0 0-1,0 0 0,0-1 0,0 1 0,0 0 1,0 0-1,0 0 0,-1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6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984 196 4929,'27'-33'2723,"-26"33"-2611,-1-1 0,1 1 1,-1-1-1,1 1 0,-1-1 0,0 1 0,1-1 0,-1 0 0,0 1 0,1-1 0,-1 1 0,0-1 0,0 1 0,0-1 1,0 0-1,1 1 0,-1-1 0,0 0 0,0 1 0,0-1 0,0 0 0,0 1 0,-1-1 0,1 1 0,0-1 0,0 0 1,0 1-1,0-1 0,-1 1 0,1-2 0,-2-1 451,2 1-372,-1-1-1,0 0 0,0 1 0,0-1 0,-1 0 0,1 1 1,-1 0-1,1-1 0,-1 1 0,0 0 0,0 0 0,0 0 0,0 0 1,0 0-1,0 0 0,0 1 0,-1-1 0,1 1 0,-1-1 0,1 1 1,-1 0-1,1 0 0,-1 0 0,0 1 0,0-1 0,-3 0 1,-5 0-27,0 0 1,0 0 0,-1 2 0,1-1-1,-15 4 1,-14 3 66,0 2 1,1 2-1,0 1 0,1 2 0,-69 37 0,63-26-125,1 1 1,2 3-1,0 2 0,-49 48 0,50-37-25,2 1 1,2 2-1,2 1 0,-50 92 1,70-111-64,1 1 1,1 0 0,-12 46 0,18-52-12,2 0 1,1 0-1,0 0 1,2 0-1,2 36 1,0-46-7,0 0 1,2 0 0,-1-1-1,1 1 1,1 0 0,0-1-1,1 0 1,0 0 0,1 0-1,0-1 1,0 0 0,1 0-1,1 0 1,0-1 0,14 14-1,-7-10-3,1 0-1,0-1 0,0-1 0,1 0 0,1-2 1,23 11-1,-15-10-6,0-2 0,0 0 1,1-2-1,30 4 0,-11-6-2,1-2-1,-1-2 1,0-2-1,1-2 1,58-12-1,-35 1 11,132-48-1,-156 45 8,-1-2 1,-1-3-1,70-47 0,-85 48 2,-1-1 1,-1-2 0,-1 0-1,-1-2 1,-1-1 0,-2-1 0,-1-1-1,-1 0 1,-2-2 0,-1 0-1,-1-1 1,-2-1 0,-2 0 0,10-39-1,-17 52 11,-1 0 0,0 0 0,-2-1-1,-1 1 1,0-1 0,-2 1 0,0-1-1,-1 1 1,-1 0 0,-2 0 0,0 0 0,-1 0-1,-12-27 1,8 28 8,0 0 1,-2 2-1,0-1 0,-1 1 1,-1 1-1,0 0 0,-1 2 1,-1-1-1,-1 2 1,0 0-1,-1 1 0,0 0 1,-27-12-1,17 11-62,-1 2 0,-1 0 0,1 2-1,-1 2 1,-1 0 0,0 3 0,0 0 0,-57-1 0,71 6-133,-1 1 1,1 0 0,-1 2-1,-22 5 1,30-5-70,1 0 1,-1 1-1,1 0 1,0 0-1,1 1 1,-1 0-1,1 0 1,0 1-1,-9 8 1,8-4-62,0 0 1,-14 22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647 18 6305,'12'-9'6493,"-12"9"-6384,0 0 1,0 0-1,0-1 1,0 1-1,0 0 1,0 0-1,0 0 0,1 0 1,-1 0-1,0-1 1,0 1-1,0 0 0,0 0 1,0 0-1,0 0 1,0 0-1,0-1 1,0 1-1,0 0 0,0 0 1,0 0-1,0 0 1,0-1-1,0 1 0,0 0 1,0 0-1,0 0 1,-1 0-1,1-1 1,-8-2 1239,1 3-847,-1 0-1,0 0 1,1 0-1,-1 1 0,1 0 1,-13 5-1,3-3-223,-26 6 233,-170 34 924,-3-20-1391,215-23-47,-5 1-379,-1-1-1,1 0 1,0 0 0,-1 0 0,1-1-1,0 0 1,0 0 0,0-1 0,-1 0-1,-8-3 1,-2-7-870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11338,'-4'0'643,"1"1"-1,0-1 0,0 1 1,0 0-1,0 0 0,-1 0 1,1 0-1,0 0 0,-2 2 1,-28 18 312,22-13-153,-8 5 136,-34 29 1,49-38-884,-1 1-1,1 0 1,0 0-1,0 0 1,0 0-1,1 0 1,0 1-1,0-1 1,0 1-1,0 0 1,1 0-1,-2 7 1,3-7-34,0 0 1,1 0-1,-1 0 1,1 0-1,0 0 0,2 9 1,-1-11-17,0-1 0,0 1 1,0-1-1,0 0 0,1 1 1,-1-1-1,1 0 0,0 0 0,0 0 1,0 0-1,1 0 0,3 3 0,1 0 1,1 1 0,1-1 0,-1-1 1,1 0-1,0 0 0,0 0 0,10 2 0,7 2-60,37 8 1,-48-14-348,-1 0 0,1-2 0,25 1 1,-35-2 283,-1-1 0,1 0-1,0 0 1,6-2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69 3377,'2'-14'878,"3"-15"1105,-6 9 4079,-1 15-981,-1 7-2336,-3 12-1617,-17 100 67,19-84-970,1 1 1,2-1 0,2 39-1,1-48-120,1 0-1,1-1 1,1 1-1,0-1 1,11 25-1,-11-34-64,0 0-1,1 0 0,0-1 0,1 1 0,0-1 1,1-1-1,0 0 0,15 13 0,-18-17-40,0-1 0,1 0 0,-1-1 0,1 0 0,0 0 0,0 0 0,10 3 0,-11-5-22,-1 0 1,1 0-1,0 0 0,-1-1 0,1 0 1,0 0-1,0 0 0,-1 0 1,1-1-1,0 0 0,6-2 0,-6 2-104,-1-1-1,0 0 0,0 0 0,0-1 1,0 1-1,0-1 0,-1 0 0,1 0 1,-1 0-1,5-5 0,-3 2-66,-1 0 0,1 0-1,-1 0 1,-1-1 0,6-11-1,4-23-376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 8138,'31'-49'3159,"-30"47"-2794,0 0-1,1 0 1,-1 0-1,0 0 0,1 0 1,-1 1-1,3-3 1,-4 4-297,0 0-1,0 0 1,1 0 0,-1 0 0,0 0 0,1 0-1,-1 1 1,0-1 0,0 0 0,1 0-1,-1 0 1,0 0 0,0 0 0,0 1 0,1-1-1,-1 0 1,0 0 0,0 0 0,0 1-1,1-1 1,-1 0 0,0 0 0,0 0 0,0 1-1,0-1 1,0 0 0,0 0 0,1 1-1,-1-1 1,0 0 0,0 1 0,0-1 0,0 0-1,0 0 1,0 1 0,1 2 174,-1 0 0,1 0 0,0 0 0,-1 0 0,0 0 0,0 0 0,0 1 0,0-1 0,-1 4 0,0 2 108,-3 25 546,-2 0 1,-12 39-1,-5 22-36,22-90-829,1-4-22,0 1 0,0-1 0,0 0 0,0 0-1,0 1 1,-1-1 0,1 0 0,-1 0 0,1 0-1,-1 0 1,1 1 0,-1-1 0,1 0 0,-1 0-1,0 0 1,-1 1 0,4-21 19,1 5-28,1-1-1,0 1 1,1 0 0,10-18 0,-11 24 0,0 1 0,0-1 0,0 1 1,1 0-1,0 0 0,1 0 0,-1 1 1,1 0-1,14-10 0,-19 14 3,1 1 0,-1 0 0,1 0 0,0 1 0,0-1 0,-1 0 0,1 0 0,0 1 0,0-1 0,0 1 0,0 0 0,0-1 0,-1 1 0,1 0 0,0 0 0,0 0 0,0 0 0,0 1 0,0-1 0,0 1 0,0-1 0,0 1 0,-1-1 0,1 1 0,3 2 0,-2-2 5,-1 1 0,1 0-1,-1 0 1,0 0 0,0 1 0,0-1-1,0 0 1,0 1 0,0-1-1,-1 1 1,1 0 0,-1-1 0,0 1-1,0 0 1,2 5 0,-1 3 40,-1 0 0,0 0 0,0 18 0,-2-20-3,1 1 0,1 0-1,0-1 1,0 0 0,1 1-1,3 10 1,-1-9-28,-1 1 1,3 13-1,-7-20-822,0-5-433,9-1 505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10978,'4'30'3573,"-4"-30"-3490,1 1 0,-1 0 0,1-1 0,-1 1 1,1-1-1,-1 0 0,1 1 0,-1-1 0,1 1 0,-1-1 0,1 0 0,0 1 0,-1-1 0,1 0 1,0 0-1,-1 0 0,1 1 0,0-1 0,-1 0 0,1 0 0,0 0 0,-1 0 0,1 0 0,0 0 1,-1 0-1,1 0 0,0 0 0,-1-1 0,1 1 0,0 0 0,0-1 0,0 1 95,3-1 42,-1 0 1,0 0-1,0-1 1,0 1-1,0-1 1,0 0-1,0 0 0,0 0 1,0 0-1,-1 0 1,5-5-1,2-3 71,11-19 0,-19 28-280,34-56 182,-32 50-177,1 0 1,-1-1-1,0 1 1,-1-1-1,0 0 0,2-10 1,-4 17-13,0 0 0,0 0 1,0-1-1,0 1 0,0 0 1,0 0-1,0 0 0,0 0 1,0-1-1,-1 1 0,1 0 1,0 0-1,-1 0 0,1 0 1,-1 0-1,1 0 0,-2-2 1,1 3-2,0-1 0,1 0 1,-1 1-1,0-1 1,0 1-1,0-1 0,1 1 1,-1 0-1,0-1 1,0 1-1,0 0 0,0 0 1,0-1-1,0 1 1,0 0-1,0 0 0,-1 0 1,-2 1 11,0-1 0,0 1 1,1 0-1,-1 0 1,0 0-1,0 0 0,1 1 1,-7 2-1,6-1 30,-1 0 0,0 0 0,1 1 0,0-1 0,0 1 0,0 0 0,0 0 0,0 0 0,1 0 1,0 1-1,0-1 0,0 1 0,0 0 0,1 0 0,-2 5 0,2-2 35,0 0 0,0 0 0,1 0 0,0 0 0,0 0 0,1 0 1,0 0-1,1 0 0,2 14 0,-2-16-38,0 0-1,1 0 1,0 0 0,0 0 0,1-1 0,-1 1-1,1-1 1,0 0 0,0 0 0,6 6 0,-7-8-134,0-1 0,0 0-1,0 0 1,1 0 0,-1 0 0,1-1 0,-1 1 0,1-1 0,0 1 0,0-1 0,0 0 0,-1 0 0,1 0 0,0 0 0,0-1 0,0 1 0,0-1-1,1 0 1,-1 0 0,0 0 0,0 0 0,4-1 0,15-6-675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39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11851,'0'8'1050,"1"-1"1,0 1-1,1-1 1,0 1 0,0-1-1,0 0 1,4 7 0,-5-11-989,1-1-1,-1 0 1,1 0 0,-1 0 0,1 0 0,0 0 0,0 0 0,0 0 0,0 0 0,0-1 0,0 1 0,0-1 0,0 1 0,1-1 0,-1 0 0,0 0 0,1 0 0,-1 0 0,1-1 0,0 1 0,-1-1 0,6 1 0,-3-1-45,12 1-19,-17-1 2,1 0 1,-1 0-1,0 0 1,1 0-1,-1 0 1,0 0 0,1 0-1,-1-1 1,0 1-1,1 0 1,-1 0-1,0 0 1,1 0 0,-1 0-1,0-1 1,0 1-1,1 0 1,-1 0-1,0-1 1,0 1-1,1 0 1,-1 0 0,0-1-1,0 1 1,0 0-1,1 0 1,-1-1-1,0 1 1,0 0 0,0-1-1,0 1 1,0 0-1,0-1 1,0 0-1,1 1 1,-1-1 1,0 1-1,1-1 0,-1 1 0,0 0 0,1-1 0,-1 1 0,1-1 0,-1 1 0,1 0 0,-1-1 1,1 1-1,-1 0 0,1-1 0,-1 1 0,1 0 0,-1 0 0,1 0 0,0-1 0,2 0 3,16-8 4,-10 5-3,-1-1 0,0 1 0,0-2 0,9-6 0,-3 4 30,-14 8-30,1 0 0,-1-1 0,0 1 0,0 0 0,1 0 0,-1 0 0,0 0 0,1 0 0,-1 0 0,0 0 0,0 0 0,1 0 0,-1 0 0,0 0 0,1 0 0,-1 0 0,0 0 0,0 0 0,1 0 0,-1 1 0,0-1 0,0 0 0,1 0 0,-1 0 0,0 0 0,0 0 0,1 1 0,-1-1 0,0 0 0,0 0 0,1 0 0,-1 1 0,0-1 0,0 0 0,0 0 1,0 1-1,0-1 0,1 0 0,-1 0 0,0 1 0,0-1 0,0 1 0,0 0-35,2 6 592,-2-5-104,-2-6-48,2 3-379,0-1-1,0 0 1,0 1 0,0-1-1,1 0 1,-1 1 0,0-1-1,1 1 1,0-1 0,-1 0-1,1 1 1,0 0-1,0-1 1,0 1 0,1-2-1,0-2-321,2-2-840,-1 0 523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4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 8642,'-8'-6'4948,"8"6"-4861,0 0 1,0 0 0,0 0 0,-1 0-1,1-1 1,0 1 0,0 0 0,0 0-1,0 0 1,-1 0 0,1 0-1,0 0 1,0 0 0,0 0 0,0 0-1,-1 0 1,1 0 0,0 0 0,0 0-1,0 0 1,0 0 0,-1 1 0,1-1-1,0 0 1,0 0 0,0 0 0,0 0-1,0 0 1,-1 0 0,1 0 0,0 0-1,0 0 1,0 1 0,0-1 0,0 0-1,0 0 1,0 0 0,0 0-1,-1 0 1,1 1 0,0-1 0,0 0-1,0 0 1,0 0 0,0 0 0,0 1-1,0-1 1,0 1 1259,0 2-485,-1 12-492,0-1 1,3 23-1,-1-31-276,0 1 29,0 0 0,0 1-1,1-1 1,0 0 0,0-1-1,1 1 1,3 6 0,2 2 285,16 21 0,-23-35-397,2 4 79,1 0 0,0 0 0,7 5 0,-10-9-80,0 1 0,1-1 1,-1 0-1,1 0 0,-1-1 1,1 1-1,-1 0 0,1 0 1,-1-1-1,1 1 0,0-1 1,-1 1-1,1-1 0,0 0 1,2 1-1,-2-2-4,-1 1 0,1-1 0,-1 1 0,1-1 0,-1 0 0,0 0 0,0 1 0,1-1-1,-1 0 1,0 0 0,0 0 0,0-1 0,0 1 0,0 0 0,0 0 0,0 0 0,0-1 0,0 1 0,-1 0 0,1-1 0,0-1 0,2-3 18,6-9 3,-1 0-1,0 0 1,-2 0 0,0-1 0,0 0 0,3-18 0,-6 24-26,-3 10-1,0 0 0,0 0 0,0 0 0,0 0 0,0 0 0,0 0 0,0 0 0,0 0 0,0 0 0,0 0 0,0 0 0,0 0 0,0 0 0,0 0 0,1 0 0,-1 0 0,0 0 0,0 0 0,0 0 0,0 0 0,0 0 0,0 0 0,0 0 0,0 0 0,0 0 0,0 0 0,0 0 0,0 0 0,0 0 0,0 0 0,1 0 0,-1 0 0,0 0 0,0 1 0,0-1 0,0 0 0,0 0 0,0 0 0,0 0 0,0 0 0,0 0 0,0 0 0,0 0 0,0 0 0,0 0 0,0 0 0,0 0 0,0 0 0,0 0 0,0 0 0,0 1 0,0-1 0,0 0 0,0 0 0,4 18 1,-2-12-1,1 8 12,0 0 0,1 0 0,1 0 0,0 0 0,1-1 0,11 18 0,-15-26 0,1-1-1,0-1 1,0 1-1,0 0 1,0-1-1,1 1 0,0-1 1,-1 0-1,1 0 1,0-1-1,0 1 1,1-1-1,-1 0 1,0 0-1,1 0 1,0-1-1,-1 0 0,1 1 1,0-1-1,-1-1 1,1 1-1,0-1 1,6 0-1,-8-1-1,0 1 1,-1-1-1,1 1 0,-1-1 1,1 0-1,0 0 0,-1-1 0,1 1 1,-1 0-1,0-1 0,0 1 1,1-1-1,-1 0 0,0 0 0,0 0 1,-1 0-1,1 0 0,0 0 0,-1 0 1,1-1-1,-1 1 0,0 0 1,2-5-1,2-6 21,-1 1 0,0 0 0,3-21 0,-7 32-28,3-15 36,1-21 0,-4 31-57,0 0 0,0 0 0,0-1 0,-1 1 0,0 0 0,-3-7 0,4 12-27,0 1 0,0-1-1,0 1 1,0 0 0,0-1 0,0 1 0,0-1 0,0 1 0,0 0 0,-1-1 0,1 1 0,0 0 0,0-1 0,0 1 0,-1 0 0,1-1 0,0 1 0,0 0 0,-1-1 0,1 1 0,0 0 0,-1 0 0,1 0 0,0-1 0,-1 1 0,1 0 0,0 0 0,-1 0-1,1 0 1,-1-1 0,1 1 0,0 0 0,-1 0 0,1 0 0,-1 0 0,1 0 0,0 0 0,-1 0 0,1 0 0,-1 0 0,1 0 0,-1 1 0,0-1-451,-1 1 0,1 0 0,0 0 0,0 0 0,0 0-1,0 1 1,-1-1 0,1 0 0,-1 2 0,-9 15-2070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4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144 137 8074,'12'-9'1174,"-1"1"0,-1-1 0,1-1 0,11-15 0,-21 24-1047,0 0 0,0 0 0,0 0 0,0-1 0,-1 1 0,1 0-1,-1-1 1,1 1 0,-1-1 0,1 1 0,-1-1 0,0 1 0,1-1 0,-1 1-1,0-1 1,0 1 0,0-1 0,0 1 0,-1-1 0,1 1 0,0-1 0,-1 1 0,1-1-1,-1 1 1,0-2 0,-1 0 25,1 1-1,-1 0 1,0 0 0,1 0-1,-1 0 1,0 0-1,0 1 1,-1-1 0,1 1-1,0-1 1,0 1-1,-1 0 1,-2-2-1,-3 1 46,0-1 0,0 1-1,-1 0 1,1 1-1,-1 0 1,1 0-1,-1 1 1,1 0-1,-1 1 1,-14 2-1,20-3-157,0 1 1,-1 0-1,1 0 0,0 0 0,0 0 0,0 0 0,0 1 0,0-1 0,0 1 1,0 0-1,1 0 0,-1 0 0,1 0 0,-1 0 0,1 1 0,0-1 1,0 1-1,0-1 0,0 1 0,0 0 0,-2 5 0,2-3-20,1 1 1,-1-1-1,1 1 0,0-1 1,1 1-1,-1-1 0,1 1 0,0 0 1,1-1-1,-1 1 0,4 9 1,-2-6-8,0 0 0,1 0 1,1 0-1,0-1 1,0 1-1,0-1 0,11 14 1,-3-7 32,0-2-1,27 24 1,-26-27 15,-10-8-21,0 0 0,0 0 0,0 1 0,0-1 0,0 1 0,-1 0 0,1 0 0,-1 0 0,0 0 0,0 0 0,2 3 0,-4-5-25,0-1 0,0 0 1,0 0-1,0 0 0,0 1 0,0-1 1,0 0-1,0 0 0,0 1 0,0-1 1,0 0-1,0 0 0,0 0 0,0 1 1,0-1-1,0 0 0,0 0 0,0 1 1,0-1-1,-1 0 0,1 0 0,0 0 1,0 0-1,0 1 0,0-1 0,0 0 0,-1 0 1,1 0-1,0 0 0,-1 1 0,-8 1 297,-14-3 106,19 1-340,-4-1-23,-7 1-167,-1-2-1,1 0 0,-1-1 1,-28-9-1,37 7-1763,7 5 1652,0 0 0,1-1-1,-1 1 1,0-1 0,1 1-1,-1 0 1,1-1 0,-1 1-1,0 0 1,1-1-1,-1 1 1,1 0 0,-1 0-1,1-1 1,-1 1 0,1 0-1,-1 0 1,2 0-1,18-8-1180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4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9610,'-3'7'5463,"-4"3"-2953,0 0-1452,0 0-631,1 0 1,1 1-1,-1 0 0,2 0 0,0 0 0,0 1 0,-2 14 0,5-22-393,1 0 0,-1 0-1,1 0 1,0 0 0,0 0-1,0 0 1,1 0 0,-1 0 0,1 0-1,0 0 1,0 0 0,1-1-1,-1 1 1,1 0 0,0 0-1,0-1 1,0 1 0,0-1-1,0 0 1,1 0 0,0 0-1,-1 0 1,1 0 0,0 0 0,4 2-1,-3-3-27,0 1 0,0-1 0,0 0 0,1-1 0,-1 1 0,0-1 0,0 0 0,1 0 0,-1 0 0,1 0 0,-1-1 0,1 0 0,-1 0 0,1 0 0,-1 0 0,1-1 0,-1 0 0,1 0 0,6-2 0,-8 2-1,-1 0 1,1 0-1,0-1 0,-1 1 0,0-1 0,1 1 0,-1-1 0,0 0 0,1 0 0,-1 0 0,0 0 0,-1 0 0,1 0 0,0-1 1,-1 1-1,1-1 0,-1 1 0,0-1 0,1 0 0,-1 1 0,-1-1 0,1 0 0,0 0 0,-1 1 0,1-1 0,-1 0 0,0 0 0,0 0 1,0 0-1,-1-4 0,0 2 9,0 0 0,-1 0 0,1 0 0,-1 0 1,0 0-1,-1 0 0,1 1 0,-1-1 1,0 1-1,0 0 0,0 0 0,-1 0 0,1 0 1,-1 0-1,-7-5 0,1 2 20,0 0 0,0 1 0,-1 0 1,0 1-1,-17-6 0,21 8-7,0 2 0,0-1 0,0 1 0,0 0 0,-10-1 0,14 2-80,1 0 0,-1 0 1,1 1-1,-1-1 0,1 0 1,-1 1-1,1-1 1,-1 1-1,1 0 0,-1 0 1,1 0-1,0 0 0,0 1 1,-1-1-1,1 0 0,0 1 1,-2 2-1,3-4-56,1 1 0,-1 0 0,0 0 0,1-1 0,-1 1 0,1 0-1,0 0 1,-1-1 0,1 1 0,0 0 0,-1 0 0,1 0 0,0 0 0,0 0 0,0 0 0,0 0-1,-1-1 1,1 1 0,1 0 0,-1 0 0,0 0 0,0 0 0,0 0 0,0 0 0,1 0 0,-1-1-1,0 1 1,1 0 0,-1 0 0,1 0 0,-1-1 0,1 1 0,-1 0 0,1 0 0,-1-1-1,2 2 1,20 19-1268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4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 11899,'1'8'1164,"1"-1"1,-2 0 0,1 1-1,-1 8 1,-2 3 17,-6 30 1,0-5 35,7-39-1125,1 1 1,0-1-1,0 0 1,0 0-1,1 0 1,-1 1-1,1-1 1,1 0-1,2 8 1,-3-11-82,-1-1 0,1 1 0,0 0 0,0-1 1,0 1-1,0-1 0,0 0 0,0 1 0,0-1 1,0 0-1,1 1 0,-1-1 0,0 0 0,1 0 1,-1 0-1,1 0 0,-1-1 0,1 1 0,0 0 1,-1-1-1,1 1 0,0-1 0,-1 1 0,1-1 1,0 0-1,0 0 0,-1 0 0,1 0 0,0 0 1,0 0-1,-1 0 0,3-1 0,-1 0-13,-1 0 0,1 0 1,0 0-1,-1 0 0,0 0 0,1-1 0,-1 0 0,0 1 0,0-1 1,0 0-1,0 0 0,0 0 0,3-3 0,2-5-40,10-17-1,-16 25 36,6-11-12,-1 0-1,0 0 1,-1-1 0,0 1 0,3-16-1,-6 18 127,-1 19 104,0 1-154,-1 25 242,0-22-149,0 1 1,3 15 0,-3-25-127,1 1 0,0 0 0,0-1 0,0 1 0,1-1 0,-1 1 0,1-1 0,0 0 0,0 1 0,0-1 0,5 5 0,-7-8-45,1 1 0,-1 0 0,1-1 0,-1 1 0,1 0 0,0-1 0,-1 1 0,1-1 1,0 1-1,-1-1 0,1 0 0,0 1 0,0-1 0,0 0 0,-1 1 0,1-1 0,0 0 0,1 0 0,0 0-142,0-1-1,-1 1 0,1-1 0,0 0 1,-1 1-1,1-1 0,0 0 0,-1 0 1,2-2-1,20-12-530</inkml:trace>
  <inkml:trace contextRef="#ctx0" brushRef="#br0" timeOffset="1">428 124 11266,'3'45'5984,"-2"-32"-4796,0 1 1,-1 0-1,-2 24 0,-2-27-355,4-10-811,0-1-1,-1 0 1,1 0 0,0 0 0,0 0 0,0 0-1,0 0 1,0 0 0,0 0 0,-1 0 0,1 1 0,0-1-1,0 0 1,0 0 0,0 0 0,0 0 0,-1 0-1,1 0 1,0 0 0,0 0 0,0 0 0,0 0-1,-1 0 1,1 0 0,0 0 0,0 0 0,0 0-1,0-1 1,0 1 0,-1 0 0,1 0 0,0 0-1,0 0 1,0 0 0,0 0 0,-1 0 0,0-2 47,0 1 0,0-1 0,0 0 0,-1 1 0,1-1 0,1 0 0,-1 0 0,0 0 0,0-2 0,-6-18-6,1-1 0,1 0-1,2-1 1,0 1 0,1-41-1,2 61-60,0-1 0,0 1-1,1 0 1,-1-1 0,1 1 0,0 0-1,0-1 1,0 1 0,3-5-1,-3 6-22,0 1 0,0-1 1,1 1-1,-1-1 0,0 1 0,1 0 0,-1-1 0,1 1 0,-1 0 0,1 0 0,-1 0 0,1 0 0,0 1 0,0-1 0,-1 0 0,1 1 0,0-1 0,2 0 0,7 0-660,0 0-1,0 1 1,0 0 0,0 1 0,18 3-1,4 4-418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4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 11827,'-22'-1'6187,"18"0"-5924,-1 1 0,1 0 0,-1 0 0,1 0 0,0 0 0,-1 1 0,1-1 0,0 1 0,-1 0 0,1 1 0,0-1 0,0 1 0,0-1 0,-4 4 0,1 0-178,0 0-1,0 1 0,0 0 0,1 0 0,0 1 0,0 0 1,1 0-1,0 0 0,0 0 0,1 1 0,0 0 0,0 0 1,1 0-1,0 0 0,0 1 0,1-1 0,0 1 0,1 0 1,-1 0-1,2-1 0,-1 1 0,1 0 0,1 0 0,0 0 0,0-1 1,4 16-1,-4-20-85,0-1 0,0 1 0,1-1 0,-1 1 1,1-1-1,0 0 0,-1 0 0,2 0 0,-1 0 0,0 0 1,1 0-1,-1 0 0,1-1 0,3 4 0,-1-4-5,0 1 0,-1-1 0,1 1 0,0-1 0,0-1 0,0 1 0,0-1 0,1 0 0,9 1-1,2-1 0,1 0-1,0-2 1,-1 0-1,1-1 1,-1-1-1,1 0 1,-1-1-1,0-1 1,-1-1-1,1-1 1,-1 0-1,0-1 1,17-11-1,-26 14 2,-1 0 0,1 0 0,-1-1 0,0 0 0,0 0 0,-1 0 0,1-1 0,-2 0 0,9-15 0,-11 19-2,0-1 0,-1 0 1,0 0-1,1 0 0,-1 0 0,-1-1 0,1 1 0,-1 0 0,1 0 0,-1 0 0,0-1 1,-1 1-1,1 0 0,-1 0 0,0 0 0,0 0 0,0 0 0,0 0 0,-1 0 1,0 0-1,-3-5 0,2 4 9,0 1 0,0 0 0,-1 0-1,0 0 1,0 0 0,0 1 0,0-1 0,0 1 0,-1 0 0,0 0 0,1 1 0,-7-3 0,8 4 8,-1-1 1,1 1 0,-1 0 0,1 0 0,-1 1 0,1-1-1,-1 1 1,0-1 0,1 1 0,-1 0 0,1 1 0,-1-1-1,0 1 1,1-1 0,-1 1 0,1 0 0,-1 1 0,-5 1-1,5 0 2,-1 0-1,1 0 0,0 1 1,-1-1-1,1 1 0,1 0 1,-1 0-1,1 0 0,-1 0 0,1 1 1,0 0-1,1-1 0,-1 1 1,1 0-1,0 0 0,0 0 0,1 0 1,-1 1-1,1-1 0,-1 11 1,2-6 13,0 1 1,0-1-1,1 0 1,1 1-1,-1-1 1,2 0-1,0 0 0,0 0 1,0 0-1,6 10 1,-3-8-9,1-1 0,0 1 0,0-2 0,1 1 0,0-1 1,1 0-1,13 12 0,-14-16-51,-1 0 1,1 0-1,1-1 1,-1 0-1,1-1 1,-1 0-1,1 0 1,1-1-1,-1 0 1,17 3-1,18-1 1307,-6-8-679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5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46 7554,'0'0'95,"0"0"1,0 0-1,0 0 1,0 0-1,0 0 1,0 0-1,0 0 1,0 0 0,-1 0-1,1 0 1,0 1-1,0-1 1,0 0-1,0 0 1,0 0-1,0 0 1,0 0-1,0 0 1,0 0 0,0 0-1,0 0 1,0 0-1,0 0 1,0 0-1,0 0 1,0 1-1,0-1 1,0 0-1,0 0 1,0 0 0,0 0-1,0 0 1,0 0-1,0 0 1,0 0-1,0 0 1,0 0-1,0 0 1,0 0-1,1 0 1,-1 1 0,0-1-1,0 0 1,0 0-1,0 0 1,0 0-1,0 0 1,0 0-1,0 0 1,0 0-1,0 0 1,0 0 69,0 0 0,1 0 0,-1 0 0,0 0 0,0 1 0,0-1 0,0 0 0,0 0 0,0 0 0,0 0 0,0 0 0,1 0 0,-1 1 0,0-1 0,0 0-1,0 0 1,0 0 0,0 0 0,0 0 0,0 1 0,0-1 0,0 0 0,0 0 0,0 0 0,0 0 0,0 0 0,0 1 0,0-1 0,0 0 0,0 0 0,0 0 0,0 0 0,0 0 0,0 1 0,-1-1 0,1 0 0,0 0 0,0 0 0,0 0 0,0 0 0,0 0 0,0 1 0,0-1 0,0 0 0,-1 0 0,1 0 0,0 0 0,0 0-1,0 0 1,0 0 0,0 0 0,-1 0 0,1 0 0,0 0 0,0 0 0,0 0 0,0 0 0,0 0 0,-1 0 0,1 0 0,0 0 0,0 0 0,0 0 0,-1 0 0,-1 0-138,0 0 0,0 0 0,0 0 0,0 0 0,-1-1 0,1 1 0,0-1 0,0 0 0,0 1 0,0-1 0,0 0 0,-3-2 0,4 2-26,0 0 0,0 0 0,0 0 0,0 0 0,0 0 0,0-1 0,1 1 0,-1 0 0,0 0 0,1 0 0,-1-1 0,1 1 0,-1 0 0,1-1 0,-1 1 0,1-1 0,0 1 0,0 0 0,0-4 0,2 3 31,0 1-25,1 0 0,-1 1 0,0-1 0,0 0 1,1 1-1,-1 0 0,0-1 0,1 1 0,-1 0 0,0 0 1,1 0-1,-1 1 0,4 0 0,-2 0 1,0 0-1,-1 0 1,1 0-1,-1 1 1,1-1 0,4 4-1,-7-5 1,0 1 0,0 1 1,0-1-1,0 0 0,0 0 0,0 0 0,0 0 0,0 1 1,-1-1-1,1 0 0,0 1 0,-1-1 0,1 1 0,-1-1 1,0 0-1,1 1 0,-1-1 0,0 1 0,0-1 0,0 1 1,0-1-1,0 1 0,0-1 0,-1 3 0,1 0 46,-1 0 0,0 0 0,-1-1 0,1 1-1,0-1 1,-1 1 0,-4 6 0,5-9-31,0 0 0,0 1 1,-1-1-1,1 1 0,0-1 0,-1 0 1,1 0-1,-1 0 0,0 0 0,1 0 1,-1 0-1,0-1 0,1 1 0,-1 0 1,0-1-1,0 1 0,-2-1 0,1 1-11,0-1-1,-1 0 0,1 0 1,0-1-1,-1 1 0,1 0 1,0-1-1,0 0 0,-6-2 1,6 2-18,-1-1 1,1 0 0,0 0 0,-1 0-1,1 0 1,0 0 0,0-1 0,-3-3-1,4 5 2,1-1-1,-1 0 0,1 0 1,0 0-1,-1 0 1,1 0-1,0 0 1,0 0-1,1 0 0,-1 0 1,0 0-1,1-1 1,-1-3-1,1 4 3,0 1 1,0-1-1,1 1 1,-1-1-1,0 1 0,1 0 1,-1-1-1,1 1 1,0 0-1,-1-1 1,1 1-1,0 0 0,0 0 1,0 0-1,0 0 1,0 0-1,0 0 1,0 0-1,0 0 0,2-1 1,1-1 1,1 0 0,-1 1 0,1-1 1,6-2-1,-4 3 10,0 0 1,0 0-1,-1 0 0,1 0 1,10 0-1,-16 2-4,1 0 0,-1 0 0,1 0-1,-1 0 1,0 0 0,1 1 0,-1-1 0,0 0-1,1 1 1,-1-1 0,0 1 0,1-1 0,-1 1-1,0-1 1,0 1 0,0 0 0,0 0-1,1 0 1,-1-1 0,0 1 0,0 0 0,-1 0-1,1 1 1,0-1 0,0 0 0,0 0 0,-1 0-1,1 1 1,-1-1 0,1 0 0,-1 0 0,1 1-1,-1-1 1,0 0 0,1 2 0,-1 2 14,0-1 0,0 0 0,0 1 0,0-1 0,-1 0 0,1 0 0,-1 1 0,0-1 0,-1 0 0,-1 4 0,2-5-10,0-1-1,0 0 1,0 0-1,0 0 1,0 0 0,0 0-1,-1-1 1,1 1 0,-1 0-1,1-1 1,-1 1-1,0-1 1,1 1 0,-1-1-1,0 0 1,0 0 0,0 1-1,0-2 1,0 1 0,0 0-1,-3 0 1,4-1-10,-1 0 1,1 0 0,-1 0-1,1 0 1,-1 0 0,1-1-1,0 1 1,-1-1 0,1 1-1,-1-1 1,1 0 0,0 1-1,0-1 1,-1 0-1,1 0 1,0 0 0,0 0-1,0 0 1,0 0 0,0 0-1,0 0 1,0-1 0,0 1-1,-1-2 1,0-1-4,0 0 0,0 0-1,0 0 1,1 0 0,0-1 0,-1 1 0,0-5-1,2 8 5,0-1-1,0 1 1,0 0-1,0 0 1,0-1-1,0 1 1,0 0-1,1-1 0,-1 1 1,0 0-1,1 0 1,-1-1-1,1 1 1,-1 0-1,1 0 0,-1 0 1,1 0-1,0 0 1,0 0-1,0 0 1,-1 0-1,1 0 1,0 0-1,0 0 0,0 0 1,0 0-1,1 1 1,-1-1-1,0 0 1,0 1-1,0-1 1,0 1-1,3-1 0,-2 1 9,1-1 0,-1 1-1,1 0 1,-1-1 0,0 1-1,1 0 1,-1 1 0,1-1-1,-1 0 1,0 1 0,1-1-1,-1 1 1,0 0 0,0 0-1,1 0 1,-1 0-1,4 3 1,11 11 135,-16-14-117,-1 0-1,1-1 1,0 1-1,-1 0 1,1 0-1,-1 0 1,1 0-1,-1-1 1,1 1 0,-1 0-1,0 0 1,0 0-1,1 0 1,-1 0-1,0 0 1,0 0-1,0 0 1,0 0 0,0 0-1,0 2 1,0-3-87,0 0 0,-1 0 0,1 0 0,0 0 1,0 0-1,-1 0 0,1 0 0,0 0 0,0 0 1,0 0-1,-1 0 0,1 0 0,0-1 0,0 1 0,-1 0 1,1 0-1,0 0 0,0 0 0,0 0 0,-1 0 1,1 0-1,0-1 0,0 1 0,0 0 0,0 0 0,-1 0 1,1 0-1,0-1 0,0 1 0,0 0 0,0 0 1,0-1-1,-2 0-2510,1 1 1384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5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11378,'-2'-1'4848,"-2"6"-2575,2 1-1761,0 0 0,0 0 0,1 0 0,-1 7 0,1-5-236,-5 40 363,2 0 0,2 0 0,8 85-1,-2-106-516,1 0-1,1-1 1,19 50-1,-19-63-95,1 0 0,-1 0 0,2-1 1,16 21-1,-19-26-27,0-1 0,1-1 0,0 1-1,0-1 1,1 0 0,-1 0 0,1-1 0,0 0 0,13 6 0,-18-9-18,1 0 1,-1 0-1,1-1 0,-1 1 0,1-1 1,-1 1-1,1-1 0,0 0 1,-1 0-1,1 0 0,-1 0 1,1-1-1,0 1 0,-1-1 1,1 1-1,2-2 0,-3 0-138,1 1 0,0-1 0,-1 0 0,1 1-1,-1-1 1,0-1 0,1 1 0,-1 0 0,0-1 0,0 1-1,-1-1 1,1 1 0,1-5 0,11-20-648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10898,'-17'13'4161,"21"-10"-2328,17 6-297,2-4-88,2 3 41,11-5-593,1-7-272,6 0-320,1 0-56,-2-3-72,-2 2-408,0-2-1600,-5-2 1319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5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39 10122,'-12'-4'4537,"19"8"-1568,6 2-1185,14 1-640,6 0 105,9-5-377,5-2-272,13-10-376,-1-2-64,1-6-72,-7 5-8,-5 5-1408,-3 8 1008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6:56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44 296 8322,'12'16'4409,"-5"-4"16,0 2-2353,3 6-552,0 2 57,-1 5-497,2-3-296,-3-2-424,0 1-112,-6-4-128,2-2-272,-2-9-1104,-4-9-1048,-7-17 1343</inkml:trace>
  <inkml:trace contextRef="#ctx0" brushRef="#br0" timeOffset="1">0 1 13099,'10'4'5345,"0"3"-3233,5-2-967,-2 4-1,-1-2-544,0 0-152,2-1-1088,-6 9 520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0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48 6441,'-63'-6'2914,"60"6"-2644,0-1-1,0 1 0,1-1 0,-1 0 1,0 0-1,0 0 0,1 0 0,-1-1 1,1 1-1,-1-1 0,1 1 0,0-1 1,0 0-1,0 0 0,0 0 0,-2-2 0,2 2 195,0 0-1,0 0 0,0 0 0,0 0 0,0 1 0,0-1 0,0 1 0,-5-3 0,21 12 144,0-1 0,22 18 0,-16-11-480,139 84 153,-106-69-102,-1 2 0,-1 2-1,73 64 1,-58-36 52,-2-1 166,81 58 0,147 70 423,-216-149-692,-48-25-78,0 1 0,-1 1 0,42 32 1,-54-35-26,-9-6-9,1-1 1,0 0-1,1-1 1,-1 1-1,17 7 1,-21-12-148,-6-5-1604,2 3 1103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10498,'1'0'281,"0"0"1,0 0-1,0-1 0,0 2 0,1-1 0,-1 0 1,0 0-1,0 0 0,0 0 0,0 1 0,0-1 1,0 1-1,0-1 0,0 0 0,1 1 1,-2 0-1,1-1 0,0 1 0,0 0 0,1 1 1,19 21 944,-11-10-309,15 17 266,-12-15-679,0 0 0,19 18 0,-16-20-269,0-1-1,0 0 1,2-1 0,22 10-1,-34-18-182,1 0-1,0 0 1,-1-1-1,1 0 1,0 0 0,0-1-1,0 0 1,0 0-1,1-1 1,-1 0-1,0 0 1,0 0-1,0-1 1,0 0-1,12-4 1,-15 4-30,0-1 1,0 0 0,-1 0 0,1 0 0,0-1-1,-1 1 1,0-1 0,1 0 0,-1 0 0,3-4-1,-1 1 9,-1 0 1,0 0-1,0-1 0,0 1 0,2-9 0,2-7 44,-2 1 0,7-39-1,-13 58-71,3-11-112,11-83 389,-12 80-1132,-2 1 1,-1-19 0,-4 10-3710,-3 8 1932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9154,'0'0'6510,"-2"4"-4004,0 9-1465,3 32-61,26 222 424,53 196-732,-53-343-586,-12-57-172,-13-55-174,-1-7 121,-1 0 1,1 0 0,-1 0-1,0 0 1,1 0-1,-1 1 1,0-1 0,0 0-1,0 0 1,0 1-1,0-1 1,0 0 0,0 0-1,-1 3 1,-2-1-701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10066,'-19'6'3654,"18"-6"-3521,1 1 0,-1-1-1,0 0 1,0 1 0,1-1 0,-1 1-1,1-1 1,-1 1 0,0-1 0,1 1-1,-1-1 1,1 1 0,-1 0-1,1-1 1,0 1 0,-1 0 0,1-1-1,0 1 1,-1 0 0,1 0 0,0-1-1,0 1 1,0 0 0,0 0-1,-1-1 1,1 1 0,0 0 0,0 0-1,0 0 1,1-1 0,-1 2 0,1 2 112,0-1 0,0 1 0,0 0 0,0-1 1,3 4-1,6 15 376,1-1 0,1 0-1,25 32 1,-32-46-544,1 0-1,1-1 0,-1 1 0,1-1 0,0-1 0,1 1 1,-1-1-1,1 0 0,0-1 0,0 0 0,0 0 1,1-1-1,9 3 0,-9-5-42,0 0 0,0-1 0,0 0 0,1-1-1,-1 0 1,16-4 0,-17 3-23,0 0 0,0-1 0,-1 0 0,1-1 0,-1 0 0,0 0 0,1-1 0,9-8-1,-3 1-255,0-1 0,21-25 0,1-7-858,5 3 469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616 7 10498,'-1'-1'500,"0"0"-1,0 0 0,0 1 1,0-1-1,-1 1 0,1-1 1,0 1-1,-1-1 0,1 1 1,0 0-1,-1 0 1,-1-1-1,2 1-296,0 1 0,0-1 0,0 0 0,1 0 0,-1 0 0,0 1 0,0-1 0,0 0 0,0 1 0,0-1 0,0 1 0,1-1 0,-1 1 0,-1 0 0,-1 3 56,0-1 0,1 1-1,-1-1 1,1 1 0,-1 0 0,-1 5-1,2-4 49,-20 39 296,-26 47-62,-2-11-253,-158 275 229,104-117-485,100-226-585,0 0 0,-1 15 0,5-22-1651,4-9 865</inkml:trace>
  <inkml:trace contextRef="#ctx0" brushRef="#br0" timeOffset="1">78 490 9842,'-2'0'380,"0"1"0,0 0-1,0 0 1,1 0 0,-1 1 0,0-1 0,1 0-1,-1 1 1,1-1 0,-1 1 0,1-1 0,0 1-1,0-1 1,0 1 0,-1 2 0,-1 2 148,1 1 0,-1-1 1,0 9-1,-2 3 61,-6 20 496,2 1 0,-5 46-1,12-70-907,2 0 0,0 0 0,1-1 0,0 1 0,4 16 0,-3-22-128,0 0 0,1 1 0,0-1-1,1 0 1,0 0 0,0 0-1,1-1 1,8 13 0,-10-18-41,0 0 0,0 0 0,0 0 0,0 0 0,1 0 0,-1-1 1,1 0-1,0 0 0,0 0 0,-1 0 0,1 0 0,0-1 0,1 0 1,-1 0-1,0 0 0,7 1 0,2-2 5,-1 0 1,1 0-1,-1-1 1,17-4-1,-8 0-10,0-1 0,-1-1 0,0-1 0,0 0 0,18-12 0,-13 8-48,95-54-1096,-62 33 717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2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932 9 11346,'14'-7'4142,"-7"5"-2038,-7 2-2056,0 0 0,0 0 0,0 0 1,0 0-1,0 0 0,0 0 0,0 0 0,0 0 0,-1 0 0,1 0 0,0 1 0,0-1 1,0 0-1,0 0 0,0 0 0,0 0 0,0 0 0,0 0 0,0 0 0,0 0 0,0 0 0,0 0 1,0 0-1,0 0 0,0 0 0,0 0 0,0 0 0,0 0 0,0 0 0,0 0 0,0 0 1,0 0-1,0 1 0,0-1 0,0 0 0,1 0 0,-1 0 0,0 0 0,0 0 0,0 0 1,0 0-1,0 0 0,0 0 0,0 0 0,0 0 0,0 0 0,0 0 0,0 0 0,0 0 1,0 0-1,0 0 0,0 0 0,0 0 0,0 0 0,0 0 0,0 0 0,0 0 0,0 0 0,0 0 1,1 0-1,-1 0 0,0 0 0,0 0 0,0 0 0,-6 4 2515,-141 137-1094,-81 90-758,71-69-593,88-96-88,-31 34 2,9 6-13,80-91-305,-16 29-1,23-33-616,5-10 50,5-5-308,7-10 18</inkml:trace>
  <inkml:trace contextRef="#ctx0" brushRef="#br0" timeOffset="1">278 448 13715,'-7'4'1743,"1"-1"1,0 1-1,-9 6 1,-29 32-158,25-22-896,12-13-586,-76 77 631,69-67-633,0 0-1,2 1 1,-16 27 0,24-37-65,0 0 0,1 0 0,0 1 0,-3 10 0,5-15-24,1 0-1,-1 1 1,1-1-1,0 0 0,0 1 1,0-1-1,0 0 1,1 1-1,-1-1 1,4 8-1,-3-8-8,1 0 0,0 0 0,0 0 0,0 0 0,0-1 0,1 1-1,-1-1 1,1 1 0,0-1 0,0 0 0,0 0 0,1 0 0,4 3 0,-3-4-3,0 1 1,0-1 0,0 0 0,0 0 0,0-1 0,0 1 0,1-1 0,-1-1 0,9 2 0,3-3 0,-1 0 0,1-1 0,0 0 0,-1-2 0,30-9 0,126-46-819,-164 56 922,2 0 430,21-5 0,-23 7-422,1 1 0,-1 0 0,12 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1044 17 11867,'8'-8'3508,"-8"8"-3419,0 0 0,0 0-1,0 0 1,0 0 0,0 0-1,1-1 1,-1 1 0,0 0 0,0 0-1,0 0 1,0 0 0,0-1-1,0 1 1,0 0 0,0 0 0,0 0-1,0 0 1,-1-1 0,1 1-1,0 0 1,0 0 0,0 0 0,0 0-1,0 0 1,0-1 0,0 1-1,0 0 1,0 0 0,0 0 0,-1 0-1,1 0 1,0 0 0,0-1-1,-1 1 126,-1-1-1,1 1 1,-1-1-1,1 1 0,-1-1 1,1 1-1,-1 0 1,1 0-1,-1 0 1,1 0-1,-1 0 0,-1 0 1,-12 2 288,1 1-1,0 0 1,0 1 0,-20 7-1,-55 29 70,59-26-344,-67 35 202,-119 79 1,-70 84-244,227-164-201,-62 69 0,87-75-961,28-38-289,6-5 247,3-3-231,16-13 98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0 12011,'-17'6'2400,"-1"0"0,-29 16 0,27-10-1244,-34 26-1,31-20-899,2 2 1,1 0-1,0 1 0,-18 27 1,27-33-82,1 0 1,0 1 0,-7 19-1,14-29-122,0 1 0,1 0 0,-1 0-1,2 0 1,-1 1 0,1-1 0,0 0-1,1 0 1,-1 1 0,3 12-1,-2-17-38,1 1 0,0-1 0,0 1 0,0-1 0,0 0 0,1 0-1,0 0 1,-1 0 0,1 0 0,0 0 0,5 5 0,-3-4-3,0 0 1,1 0 0,0 0 0,0-1 0,0 0 0,8 4 0,0-1 1,1-1 1,0-1 0,1 0-1,25 4 1,5-4-23,0-1 0,0-2 0,70-8 0,-82 1 81,-32 7 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10906,'-12'13'4961,"10"-6"-1328,1 2-1632,1 0-753,4 7 176,1 11-464,1-1-263,3 14-305,-5 3-64,0-3-128,0-4-88,-3-8-48,1-8-232,-2-10-889,-2-7-839,4-19 1088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1 5545,'34'0'4373,"-31"1"-337,-7 4 825,-89 84-2864,55-54-1456,33-30-473,-159 157 1228,156-153-1265,-150 176 254,132-154-265,-18 25 3,35-41-126,8-13-95,0 0-1,0 1 0,0-1 0,-1 0 1,1 0-1,-1 0 0,0 0 0,1 0 1,-1 0-1,0 0 0,0 0 1,0-1-1,0 1 0,-3 1 0,5-3 111,-1 0 0,1 0-1,0 0 1,0 0 0,0 0-1,0 0 1,-1 0 0,1 0-1,0 0 1,0 0 0,0 0-1,0 0 1,-1 0 0,1 0-1,0 0 1,0 0 0,0 0 0,-1 0-1,1 0 1,0 0 0,0 0-1,0 0 1,0 0 0,0 0-1,-1-1 1,1 1 0,0 0-1,0 0 1,0 0 0,0 0-1,-9-8-1554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10154,'0'13'3993,"0"7"-2537,0 8-31,-2 5-137,-1 4-232,2 1-424,1-5-136,1-6-192,6-6-72,7-9-143,2-2-49,14-6-40,7 2 0,7-8-24,4-3 40,-3-7-833,0-4-767,12 0 1016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48 5937,'-2'-6'1270,"0"0"-1,1 0 1,0-1 0,1 1-1,-1-11 1,2 26 2803,2 19-2738,-2 17-392,-2 0 0,-11 67 0,4-42-610,-2 40-187,5 1 0,14 163 0,-8-256-1083,-2-14-902,0-10 752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0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10794,'17'24'4129,"-2"2"-2408,-1-4-489,2 9 176,-4-2-72,0-1-439,0 4-201,2-8-256,0-1-96,0-13-184,7-7-72,7-10-88,1-11-16,12-16-136,-2-3-424,6-11-4161,3-8 3393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122 138 4889,'-1'-2'549,"0"1"0,0-1 0,0 1 1,0-1-1,0 0 0,0 0 0,1 1 0,-1-1 0,1 0 1,-1 0-1,1 0 0,-1 0 0,1 0 0,0 1 0,0-1 0,0 0 1,0 0-1,1-4 0,-1 4-304,1 0-1,-1 0 1,1 0 0,-1 0 0,1 0-1,0 0 1,0 0 0,0 0 0,0 1-1,0-1 1,0 0 0,0 0-1,1 1 1,-1-1 0,0 1 0,1-1-1,1 0 1,3-2-84,0 1 0,-1 0 0,1 0 0,0 1 0,1 0-1,-1 0 1,9-1 0,-14 3-146,-1 0 0,1-1 0,-1 1 0,0 1-1,1-1 1,-1 0 0,0 0 0,1 0 0,-1 0 0,1 0-1,-1 0 1,0 0 0,1 0 0,-1 1 0,0-1 0,1 0-1,-1 0 1,0 0 0,0 1 0,1-1 0,-1 0 0,0 0-1,1 1 1,-1-1 0,0 0 0,0 1 0,0-1 0,1 0-1,-1 1 1,0-1 0,0 0 0,0 1 0,0-1 0,0 1-1,0 12 446,0-12-437,-2 4 87,1 0 1,-1 1 0,0-1 0,0 0-1,0 0 1,-1 0 0,0 0 0,0-1-1,0 1 1,-7 7 0,8-10-78,0-1 0,0 1-1,0 0 1,0-1 0,0 0 0,0 1 0,0-1 0,0 0 0,-1 0-1,1 0 1,-5 1 0,6-2-18,-1 0 0,0 0-1,1 0 1,-1 0 0,0 0 0,1 0-1,-1 0 1,0-1 0,1 1-1,-1-1 1,1 1 0,-1-1 0,1 0-1,-1 1 1,1-1 0,-1 0 0,1 0-1,-3-2 1,2 1-13,-1-1-1,1 1 0,0-1 1,0 0-1,0 1 1,1-1-1,-1 0 1,1 0-1,-1 0 1,1 0-1,0-1 0,0 1 1,0 0-1,1 0 1,-1 0-1,1-1 1,0 1-1,0 0 1,0-1-1,0 1 0,0 0 1,1-1-1,1-5 1,-1 6-2,0 1 1,0-1-1,-1 1 1,1 0-1,1-1 1,-1 1-1,0 0 1,1 0-1,-1-1 1,1 1-1,0 0 0,-1 1 1,1-1-1,0 0 1,0 0-1,0 1 1,1-1-1,-1 1 1,0 0-1,0 0 1,1-1-1,-1 2 1,1-1-1,-1 0 1,1 0-1,-1 1 1,1-1-1,-1 1 0,1 0 1,3 0-1,-3 0 4,0 0 0,0 1 0,0-1 0,-1 1 0,1 0 0,0 0 0,0 0 0,-1 0 0,1 0 0,-1 0 0,1 1 0,-1 0 0,0-1 0,1 1 0,-1 0 0,4 4 0,-4-3 9,0 0-1,1 1 1,-1-1 0,-1 1 0,1-1 0,0 1 0,-1 0 0,0 0 0,0-1 0,0 1 0,0 6 0,0-5 41,-1 0 0,0 1 0,0-1 1,0 0-1,-1 1 0,1-1 0,-1 0 0,-1 0 0,1 1 0,-1-1 0,0 0 1,0 0-1,0-1 0,-1 1 0,0 0 0,1-1 0,-2 0 0,-6 8 0,7-10-18,0 1 0,-1-1 0,0 0-1,1 0 1,-1-1 0,0 1 0,0-1-1,0 1 1,0-1 0,0-1 0,0 1-1,0-1 1,0 1 0,-8-1 0,7-1-25,0 1 1,0-1 0,0 1 0,0-1 0,1-1-1,-1 1 1,0-1 0,1 1 0,-1-1-1,1-1 1,-1 1 0,-3-4 0,6 4-13,0 1 0,0-1 0,0 0 0,0 0 0,1 0 1,-1 0-1,1-1 0,0 1 0,-1 0 0,1-1 0,0 1 0,0-1 0,1 1 1,-1-1-1,0 1 0,1-1 0,0 0 0,-1 1 0,1-1 0,0 0 1,0 1-1,1-1 0,-1 1 0,0-1 0,1 0 0,0 1 0,0-1 0,-1 1 1,3-4-1,-1 1-3,1 0 1,0 0 0,-1 0 0,2 1 0,-1-1-1,1 1 1,-1-1 0,1 1 0,1 0-1,-1 1 1,0-1 0,10-5 0,-8 6 5,0 1 0,0 0 0,-1 0 1,2 0-1,-1 1 0,0 0 0,0 0 1,0 0-1,1 1 0,-1 0 0,10 1 0,-13 0 3,1-1-1,0 1 0,-1 0 0,1-1 0,-1 2 1,1-1-1,-1 0 0,0 1 0,0-1 0,1 1 0,-1 0 1,0 0-1,0 0 0,-1 1 0,1-1 0,0 1 1,-1-1-1,0 1 0,1 0 0,-1 0 0,2 4 1,-3-5-1,0 1 1,-1-1 0,1 0 0,-1 1 0,1-1 0,-1 0 0,0 1 0,0-1 0,0 0-1,0 1 1,0-1 0,-1 1 0,1-1 0,-1 0 0,1 0 0,-1 1 0,0-1 0,0 0-1,0 0 1,0 0 0,-1 0 0,1 0 0,0 0 0,-1 0 0,1 0 0,-3 1-1,0 2 4,0-1-1,-1-1 1,1 1-1,-1-1 0,0 1 1,0-1-1,0-1 0,0 1 1,-8 2-1,5-3-4,0 0 0,0-1-1,0 0 1,0 0 0,0-1 0,0 0 0,0 0 0,0-1-1,-10-2 1,14 2-7,-1 0-1,1 0 1,0 0-1,0-1 1,-1 1 0,1-1-1,1 0 1,-1 0-1,0-1 1,0 1-1,1-1 1,0 0 0,-1 0-1,1 0 1,0 0-1,0-1 1,1 1-1,-4-6 1,5 6-3,0 0 0,0 0-1,0 0 1,0 0 0,1-1 0,-1 1 0,1 0-1,0-1 1,0 1 0,0 0 0,0-1 0,1 1 0,-1 0-1,1 0 1,0-1 0,0 1 0,2-4 0,-2 3 4,1 0 1,0 0-1,0 1 0,0-1 1,0 1-1,1 0 1,0-1-1,-1 1 0,1 0 1,0 1-1,0-1 1,1 0-1,5-3 1,-4 4 4,1 0 1,0 0-1,0 0 1,0 0-1,0 1 1,0 0 0,0 0-1,0 1 1,0-1-1,0 2 1,0-1 0,0 0-1,0 1 1,0 0-1,9 3 1,-14-3 2,1-1 0,0 1 0,0 0 0,0 0 1,-1 0-1,1 0 0,0 0 0,-1 0 0,1 0 0,-1 0 0,1 1 0,-1-1 1,2 3-1,-2-3-1,-1 0 1,1 0 0,-1 0-1,1 0 1,-1 0 0,1 0-1,-1 0 1,0 0 0,1 1-1,-1-1 1,0 0 0,0 0 0,0 0-1,0 1 1,0-1 0,0 0-1,0 0 1,0 0 0,-1 0-1,1 1 1,0-1 0,-1 0-1,0 2 1,0-1 1,-1 0-1,1 0 1,-1-1 0,1 1 0,-1 0 0,0-1-1,1 1 1,-1-1 0,0 1 0,0-1-1,0 0 1,0 0 0,0 0 0,0 0-1,-3 1 1,-5 1 4,0-1-1,-12 3 1,14-4-4,-13 2 4,-42 3 0,56-8 50,7 1-131,1 1 1,-1 0-1,0 0 1,0-1-1,0 1 1,0 0-1,0 0 1,0-1-1,0 1 1,0 0-1,1 0 0,-1 0 1,0-1-1,0 1 1,0 0-1,0 0 1,1 0-1,-1-1 1,0 1-1,0 0 1,1 0-1,-1 0 1,0 0-1,0 0 1,0 0-1,1 0 1,-1 0-1,0-1 1,0 1-1,1 0 1,-1 0-1,1 0 0,14-4-1624,9-2 629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8122,'3'-6'823,"-2"5"-574,0 0 0,0-1 0,0 1 1,0-1-1,0 1 0,-1-1 0,1 1 0,-1-1 0,1 1 1,-1-1-1,0 0 0,0 1 0,1-1 0,-1 0 0,0 1 1,0-1-1,-1 1 0,1-1 0,-1-2 0,-7-29 6699,9 40-6518,0 1 0,-1-1 0,0 0 0,-2 10 0,1 8-79,0 12 3,0 8 16,1 0 0,9 55 0,8-16-169,-13-73-191,-1 0 0,1 0-1,1 0 1,0 0-1,7 10 1,-10-19-58,-1 0 1,1 0-1,0 1 1,-1-1-1,1-1 1,0 1-1,1 0 0,-1 0 1,0-1-1,0 1 1,1-1-1,-1 0 0,1 1 1,-1-1-1,1-1 1,-1 1-1,1 0 1,0 0-1,-1-1 0,1 0 1,0 1-1,-1-1 1,1 0-1,0 0 1,0-1-1,-1 1 0,1-1 1,0 1-1,-1-1 1,1 0-1,0 0 0,-1 0 1,4-2-1,-1-1-468,0 0-1,0 0 1,7-8 0,15-19-713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15 225 12067,'-12'10'4785,"9"-5"-3193,6-3-272,8 0-192,5 0-159,13-2-225,7-1-184,15-4-280,-4-4-120,-8-2-96,2 2-496,-6 3 1032,6 6-560</inkml:trace>
  <inkml:trace contextRef="#ctx0" brushRef="#br0" timeOffset="1">642 308 12131,'5'12'4769,"2"6"-2921,-3 8-824,-3 1 24,0 13-151,1-5-225,-1-3-344,2-4-96,-2-12-120,0-4-32,-1-12-944,0-4-1017,-2-21 1209</inkml:trace>
  <inkml:trace contextRef="#ctx0" brushRef="#br0" timeOffset="2">605 6 10906,'14'-6'4753,"-1"8"-2208,2 0-481,2 2-455,-3 0-185,-2 2-544,0 0-296,-3 1-280,0-3-480,-5 1 392,-8 7-208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99 151 5537,'28'-20'2317,"-27"20"-2057,-1 0 1,1-1 0,0 1-1,-1-1 1,1 1 0,-1 0-1,0-1 1,1 1 0,-1-1-1,1 1 1,-1-1-1,0 1 1,1-1 0,-1 0-1,0 1 1,1-2 0,-5-3 4539,-1-2-1541,4-4-2719,-5-19 62,-7-21-130,13 51-467,-1-1 0,1 1 0,0 0-1,0 0 1,0 0 0,0 0 0,0-1 0,0 1 0,0 0 0,0 0-1,0 0 1,0-1 0,0 1 0,0 0 0,0 0 0,0 0 0,0-1-1,0 1 1,0 0 0,0 0 0,0 0 0,0-1 0,1 1 0,-1 0-1,0 0 1,0 0 0,0 0 0,0-1 0,0 1 0,0 0 0,1 0-1,-1 0 1,0 0 0,0 0 0,0 0 0,0-1 0,1 1 0,-1 0-1,0 0 1,0 0 0,0 0 0,0 0 0,1 0 0,-1 0 0,0 0-1,0 0 1,0 0 0,1 0 0,-1 0 0,0 0 0,0 0 0,0 0-1,1 0 1,-1 0 0,0 0 0,0 0 0,0 0 0,1 0 0,-1 0-1,0 1 1,0-1 0,0 0 0,0 0 0,1 0 0,3 1 191,-3 1 60,2 4-169,-2-1-1,1 1 1,-1-1-1,0 1 0,0 0 1,0 0-1,-1-1 1,0 1-1,0 0 1,-2 9-1,2-13-68,-1 0-1,1-1 1,-1 1 0,1 0 0,-1-1-1,0 1 1,0-1 0,1 1-1,-1-1 1,0 1 0,0-1-1,-1 0 1,1 1 0,0-1 0,0 0-1,-1 0 1,1 0 0,-3 2-1,-3 2 59,7-5-73,-4 4 52,0-1 0,0 0 0,-8 5 0,10-8-49,1 1-1,-1 0 0,1-1 1,-1 1-1,0-1 1,1 0-1,-1 1 0,1-1 1,-1 0-1,1 0 1,-1 0-1,0 0 0,1 0 1,-1-1-1,1 1 0,-3-1 1,3 1-6,0-1 0,1 1-1,-1 0 1,0-1 0,1 1 0,-1-1 0,1 1-1,-1-1 1,0 1 0,1-1 0,-1 1 0,1-1 0,0 1-1,-1-1 1,1 0 0,0 1 0,-1-1 0,1 0-1,0 1 1,-1-1 0,1 0 0,0 1 0,0-1 0,0 0-1,0 0 1,0 1 0,0-1 0,0 0 0,0 1-1,0-1 1,0 0 0,0 0 0,0 1 0,1-2 0,0-3-8,1 1-1,-1-1 1,5-7 0,-6 11 8,4-7-5,1 0-1,0 0 0,0 1 0,8-10 1,-10 14 5,0 0 1,0 0-1,0 0 1,1 0-1,-1 1 1,1-1-1,0 1 1,-1 0-1,1 0 1,8-3 0,-11 5 2,1-1 0,-1 1 0,0 0 0,0 0 0,0 0 0,1 0 0,-1 0 0,0 0 0,0 0 0,0 0 0,1 0 0,-1 0 0,0 1 0,0-1 0,0 1 0,0-1 0,1 1 0,-1-1 0,0 1 0,1 0 0,0 1 5,-1-1 0,0 1-1,1-1 1,-1 1 0,0 0-1,0-1 1,0 1 0,0 0-1,-1 0 1,1 0 0,0 2-1,1 4 25,-1-1 0,0 1 1,0-1-1,-1 1 0,0 10 0,-1-8 24,0 1 1,-1-1 0,0 1 0,0-1 0,-7 17 0,8-24-39,-1 0 0,1 0 0,-1-1 0,0 1 0,0 0 0,0-1 0,0 1 1,0-1-1,0 0 0,-3 2 0,3-2-6,0-1 0,0 0 1,0 0-1,-1 0 0,1 0 0,0 0 1,0-1-1,0 1 0,-1-1 0,1 1 1,0-1-1,-1 0 0,1 0 0,0 0 1,-4-1-1,2 0-5,0 0 0,1 0 0,-1 0 0,0 0 0,1-1 0,-1 0 0,1 0 0,0 0-1,0 0 1,-1 0 0,2-1 0,-1 1 0,0-1 0,0 0 0,1 0 0,-5-6 0,3 3-11,0-1 1,1 1-1,-1-1 0,1 0 0,1 0 0,-1 0 1,-2-14-1,4 17 0,1 0 0,-1-1 0,1 1 0,0-1 1,1 1-1,-1 0 0,1-1 0,0 1 0,0 0 0,0 0 0,0 0 1,1-1-1,2-3 0,-2 5 2,-1 0 1,1 0-1,0 0 0,0 1 1,1-1-1,-1 1 0,1-1 1,-1 1-1,1 0 0,0 0 0,-1 0 1,1 1-1,0-1 0,0 0 1,1 1-1,-1 0 0,5-1 1,-6 1 3,1 0 1,0 1 0,-1 0-1,1 0 1,0-1 0,-1 2-1,1-1 1,0 0 0,-1 0-1,1 1 1,-1 0 0,1-1-1,0 1 1,-1 0 0,0 0-1,1 0 1,-1 1 0,0-1-1,1 1 1,-1-1 0,0 1-1,0 0 1,0-1 0,0 1-1,2 3 1,-2-1 6,1 0-1,0 0 1,-1 1 0,0-1 0,0 0-1,0 1 1,-1-1 0,1 1-1,-1 0 1,0 0 0,0-1 0,-1 11-1,1-7 11,-2 1 0,1-1 0,-1 0 0,0 1-1,-1-1 1,-3 12 0,4-18-14,0 0 0,0-1 0,0 1 0,1-1-1,-2 1 1,1 0 0,0-1 0,0 0 0,0 1 0,-1-1 0,1 0 0,-1 0 0,1 1 0,-4 0 0,3-1-3,0 0 0,0-1 1,0 1-1,0-1 1,0 0-1,0 1 0,0-1 1,0 0-1,0 0 0,0-1 1,-1 1-1,1 0 0,0-1 1,0 1-1,0-1 1,-2 0-1,1-1-5,0 1 1,0 0-1,0-1 1,0 0-1,0 0 0,0 0 1,0 0-1,1 0 1,-1-1-1,1 1 0,0-1 1,-1 1-1,1-1 1,0 0-1,1 0 0,-1 0 1,0 0-1,1 0 1,0 0-1,0-1 1,0 1-1,0 0 0,0-5 1,0 5-2,1 0 0,0 0 1,0 0-1,0 0 0,0 0 0,0 0 1,1 0-1,-1 0 0,1 0 0,0 0 1,0 0-1,0 0 0,1 0 1,-1 0-1,0 1 0,1-1 0,0 1 1,0-1-1,0 1 0,0 0 1,0-1-1,0 1 0,0 0 0,1 0 1,-1 1-1,4-3 0,-1 1 4,0 1 0,-1 0 0,1 0-1,0 0 1,1 1 0,-1 0 0,0 0 0,0 0 0,11 0-1,-13 1 7,1 0 0,-1 1 1,1-1-1,-1 1 0,1 0 0,-1 0 0,0 0 0,1 0 0,-1 0 0,0 1 0,0 0 0,0 0 0,0 0 0,0 0 0,4 4 0,-6-5-1,0-1-1,-1 1 1,1 0 0,-1-1 0,1 1-1,-1-1 1,0 1 0,1 0 0,-1-1-1,0 1 1,1 0 0,-1 0-1,0-1 1,0 1 0,1 0 0,-1 0-1,0 0 1,0-1 0,0 1 0,0 0-1,0 0 1,0-1 0,0 1 0,0 0-1,-1 0 1,1 0 0,0-1 0,0 1-1,-1 0 1,1-1 0,0 1 0,-2 1-1,0 1 16,-1 1-1,0-1 0,0 0 0,0 0 1,-4 2-1,-1 2 9,1-1-3,0 0 1,0-1-1,-14 8 0,19-12-22,-1 1-1,1-1 0,-1 0 1,0 0-1,1 0 0,-1 0 1,0-1-1,0 1 0,0-1 0,0 1 1,1-1-1,-1 0 0,0 0 1,-5-1-1,7 0-3,0 1 0,1 0-1,-1 0 1,1-1 0,-1 1 0,0 0 0,1-1-1,-1 1 1,1-1 0,-1 1 0,1-1 0,-1 1 0,1-1-1,-1 1 1,1-1 0,0 1 0,-1-1 0,1 1-1,0-1 1,-1 0 0,1 1 0,0-1 0,0 0 0,0 1-1,-1-1 1,1 0 0,0 0 0,0-1-2,0 0 0,0 1 0,0-1 0,1 0 0,-1 1 0,0-1 0,1 1 0,-1-1 0,1 0 1,0-1-1,4-7-96,0 0 1,0 0 0,2 0 0,-1 1 0,1 0-1,0 0 1,11-10 0,-18 19 48,0 0 1,1-1-1,-1 1 1,1 0-1,-1-1 0,1 1 1,0 0-1,-1 0 0,1 0 1,-1-1-1,1 1 0,-1 0 1,1 0-1,0 0 0,-1 0 1,1 0-1,0 0 1,0 0 8,-1 0-1,1 1 1,0-1 0,-1 0 0,1 1 0,-1-1 0,1 0 0,-1 1 0,1-1 0,-1 1 0,1-1 0,0 2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 10498,'-1'-3'1903,"1"3"-1531,0-1 0,0 0 1,-1 1-1,1-1 0,0 1 1,0-1-1,0 0 0,-1 1 1,1-1-1,0 1 0,0-1 1,-1 0-1,1 1 0,-1-1 1,1 1-1,0-1 0,-1 1 1,1 0-1,-1-1 0,1 1 1,-1-1-1,0 1 0,0-1 1,-1 6 584,-18 72 67,15-50-824,-1 0 60,1 1 0,1-1 1,2 1-1,1 48 0,2-63-163,1 0 1,0 1 0,1-1-1,7 20 1,-8-27-70,0 0-1,1 0 0,0-1 1,0 1-1,0 0 1,1-1-1,0 0 0,0 0 1,0 0-1,1 0 1,5 4-1,-7-7-25,-1 0 0,1 0 0,0-1 0,0 0 0,-1 1 0,1-1 0,0 0 0,0 0 0,0 0-1,0-1 1,0 1 0,0-1 0,1 0 0,-1 0 0,0 0 0,0 0 0,0 0 0,0 0 0,0-1 0,0 0 0,0 0 0,0 0 0,0 0 0,0 0-1,0 0 1,-1-1 0,1 1 0,0-1 0,-1 0 0,5-3 0,-1-1-221,1 0 0,-1-1-1,-1 0 1,1 0 0,-1 0 0,0 0-1,-1-1 1,0 0 0,6-13 0,-6 7-972,5-19 0,-1-14-327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9106,'-19'22'4385,"19"-8"-1288,4 4-1233,11-5-680,-2-1-32,10-8-271,6 1-217,4-5-360,3-5-96,3 1-56,-2-4-496,0-1 1776,-3 2-1152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28 8842,'5'-10'2141,"-4"7"-1113,0 1 0,1-1 0,-1 1 0,1-1-1,1-2 1,-2 5 991,-1 0-285,0 3-491,-9 132 908,8-126-2040,-7 52 249,3-26-103,1 0 1,2 67-1,2-92-236,1 0 1,1 0 0,0-1-1,0 1 1,1 0 0,0-1-1,1 0 1,0 0-1,0 0 1,1 0 0,0 0-1,0-1 1,1 0 0,12 12-1,-14-16-19,0 0 0,1 0 0,-1 0-1,1-1 1,0 0 0,0 0 0,5 3 0,-7-5-46,1 0 0,-1 0 0,0 0 0,0-1 1,0 1-1,1-1 0,-1 0 0,0 0 0,0 0 1,1 0-1,-1 0 0,0-1 0,0 0 0,6-1 0,-6 1-109,-1 0-1,1 0 0,-1-1 0,1 1 1,-1-1-1,0 1 0,1-1 1,-1 0-1,0 0 0,0 0 0,-1 0 1,1 0-1,0 0 0,-1-1 1,3-3-1,-1 0-448,0 0-1,-1-1 1,0 1 0,0-1-1,2-11 1,0-29-966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12835,'-11'-2'4897,"11"14"-3057,2 2-552,-4 5-183,1 8 87,0 5-400,-2-2-256,3 1-328,4-5-72,0-7-96,-1-6 56,1-7-1000,-3-8-824,3-12 1104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1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78 11298,'-1'7'2423,"1"-7"-2159,1 1 1,-1 0 0,0 0-1,-1-1 1,1 1 0,0 0-1,0 0 1,0-1-1,0 1 1,0 0 0,-1-1-1,1 1 1,0 0 0,-1 0-1,1-1 1,-1 1-1,1-1 1,0 1 0,-1 0-1,1-1 1,-1 1 0,0-1-1,1 1 1,-1-1 0,1 1-1,-2 0 1,-1 1 14,0 0 0,1 0 0,-1 0 1,1 1-1,-1-1 0,1 1 0,0-1 0,0 1 1,0 0-1,-2 6 0,-6 6-63,5-9-165,-7 9 6,11-16-154,2-6-70,1-1 138,-1 4 24,0 0 1,0 1-1,1-1 1,1-4-1,15-12 33,11-15 13,-21 28 8,-6 8 0,-3 6 55,-1 0-32,-1-1 1,0 0 0,0 0-1,-1 0 1,1 0 0,-2-1-1,1 0 1,-10 10 0,8-9-6,-2 0 0,1 0 0,0-1 0,-1 0 0,0 0 0,-9 3 0,-16 6 79,33-14-145,-1 0-1,1 0 0,-1 1 0,1-1 0,0 0 0,-1 0 0,1 0 0,-1 0 0,1 1 0,-1-1 0,1 0 0,0 1 0,-1-1 0,1 0 0,0 1 1,-1-1-1,1 0 0,0 1 0,-1 0 0,2-1-5,-1-1 0,1 1 0,-1 0 0,1 0 0,0 0 0,-1 0 0,1-1 0,-1 1 0,1 0 0,-1 0 0,1-1 0,-1 1 0,0-1 0,1 1 0,-1 0 1,1-1-1,-1 1 0,0-1 0,1 1 0,-1-1 0,46-55-85,-35 46 86,1 0 0,19-12-1,-29 20 15,1 0-1,0 0 0,-1 0 1,1 0-1,-1-1 1,1 1-1,-1-1 1,0 0-1,0 1 1,2-5-1,-4 7-8,0 0 1,0-1-1,0 1 1,0 0-1,0 0 1,0 0-1,0 0 0,0 0 1,0 0-1,0 0 1,0 0-1,0 0 0,0 0 1,0 0-1,0 0 1,0-1-1,0 1 0,0 0 1,0 0-1,0 0 1,0 0-1,0 0 0,0 0 1,0 0-1,0 0 1,-1 0-1,1 0 0,0 0 1,0 0-1,0 0 1,0 0-1,0 0 0,0 0 1,0 0-1,0-1 1,0 1-1,0 0 1,0 0-1,0 0 0,0 0 1,0 0-1,-1 0 1,1 0-1,0 0 0,0 0 1,0 0-1,0 0 1,0 0-1,0 0 0,0 0 1,0 0-1,-6 2 26,4-1-14,-7 3 3,0 0 0,1 0 0,0 1 0,0 0-1,0 1 1,-12 10 0,-39 46 33,21-21-17,-4 2-70,67-61-133,6-10 143,-2-1-1,-1-1 1,30-40 0,-5-4 52,-53 73-22,1 0 0,0 1 0,-1-1 1,1 0-1,0 1 0,0-1 0,-1 1 0,1-1 1,0 1-1,0-1 0,0 1 0,1-1 1,-2 1-2,0 0 0,0 0 1,0 0-1,0 1 1,0-1-1,0 0 1,0 0-1,0 0 1,-1 0-1,1 0 1,0 0-1,0 0 1,0 0-1,0 1 1,0-1-1,0 0 1,0 0-1,0 0 0,0 0 1,0 0-1,0 0 1,0 0-1,0 1 1,0-1-1,1 0 1,-1 0-1,0 0 1,0 0-1,0 0 1,0 0-1,0 0 1,0 0-1,0 0 1,0 1-1,0-1 0,0 0 1,0 0-1,0 0 1,0 0-1,1 0 1,-1 0-1,0 0 1,0 0-1,0 0 1,0 0-1,0 0 1,0 0-1,0 0 1,0 0-1,1 0 1,-1 0-1,0 0 1,0 0-1,0 0 0,0 0 1,0 0-1,0 0 1,0 0-1,0 0 1,1 0-1,-1 0 1,-105 133 281,98-125-252,0 0 0,-8 7 0,-10 9 92,22-19-94,4-7-41,8-4-27,-3 1 26,1-1 0,-1 0 0,0 0 0,8-11 0,9-9 6,42-47 10,-64 71 3,1 0 1,0 0-1,-1 0 0,1 0 1,-1-1-1,0 1 0,2-4 1,-3 6-6,0 0 0,0 0 0,0 0 0,0 0 1,0-1-1,0 1 0,0 0 0,0 0 0,0 0 0,0 0 1,0 0-1,0 0 0,0 0 0,0 0 0,0 0 1,0-1-1,0 1 0,0 0 0,0 0 0,0 0 1,0 0-1,0 0 0,0 0 0,0 0 0,0 0 1,0 0-1,0 0 0,0 0 0,0-1 0,0 1 1,-1 0-1,1 0 0,0 0 0,0 0 0,0 0 1,0 0-1,0 0 0,0 0 0,0 0 0,0 0 0,0 0 1,0 0-1,-1 0 0,1 0 0,0 0 0,0 0 1,0 0-1,0 0 0,0 0 0,0 0 0,0 0 1,0 0-1,0 0 0,0 0 0,-1 0 0,1 0 1,0 0-1,0 0 0,0 0 0,0 0 0,0 0 1,0 1-1,0-1 0,0 0 0,0 0 0,0 0 0,0 0 1,-7 3 33,-21 25 89,-1 4-45,21-22-148,-18 15 0,23-22 94,-1 0 0,1-1 0,-1 1 0,0-1 0,0 0 0,0 0-1,0 0 1,0-1 0,-5 2 0,-20 2 93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65 4681,'-30'-17'2227,"-52"-28"5021,82 45-7119,-1-1-1,1 1 0,0 0 0,0 0 0,-1 0 0,1-1 1,0 1-1,-1 0 0,1 0 0,0 0 0,-1 0 0,1-1 1,0 1-1,-1 0 0,1 0 0,0 0 0,-1 0 0,1 0 1,-1 0-1,1 0 0,0 0 0,-1 0 0,1 0 0,0 0 1,-1 1-1,8 11 1296,11 13-1186,27 28 0,-20-25-114,37 50 460,57 96-1,-80-114-396,260 359 387,0-35-225,-124-196 179,-164-177-496,81 81 179,-90-90-217,-1 0 1,1 0 0,0 0-1,-1 0 1,1 0-1,-1 0 1,0 1-1,0-1 1,0 0 0,0 1-1,0-1 1,0 1-1,0 3 1,-1-6-23,0 0 0,0 1-1,0-1 1,0 0 0,0 1 0,0-1 0,0 0 0,0 1 0,0-1 0,0 0 0,-1 1-1,1-1 1,0 0 0,0 1 0,0-1 0,0 0 0,-1 0 0,1 1 0,0-1 0,0 0-1,0 0 1,-1 1 0,1-1 0,0 0 0,-1 0 0,1 0 0,0 0 0,0 1 0,-1-1 0,-10 0-896,-9-3 266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9490,'30'43'6346,"18"17"-2846,-9-14-2002,-28-32-1172,1 0 0,0-1 0,1-1 0,26 21 0,-33-29-282,1 0 0,-1 0 0,1-1 0,-1 1 1,1-2-1,0 1 0,0-1 0,0 0 0,1 0 0,-1-1 1,0 0-1,0-1 0,1 1 0,12-2 0,-12-1-16,0 1 0,0-2 0,0 1 0,0-1-1,-1 0 1,1-1 0,-1 0 0,0 0 0,0 0 0,0-1 0,-1 0-1,1-1 1,-1 1 0,-1-1 0,8-9 0,0-1 32,-2 0 1,0-1 0,-1-1-1,0 1 1,8-25 0,-8 16-228,-2 0 0,-1 0 0,-1-1 0,-1 0 0,-2 0 0,1-39 1,-11-11-283,7 76 447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10722,'2'0'4145,"2"4"-2843,-1 0-938,0 1-1,0 0 1,0 0 0,-1 0 0,0 0 0,0 0 0,0 1-1,1 6 1,0 8 411,1 21-1,-2-16-267,41 358 1382,-22-198-1628,27 180 6,-42-323-307,9 45-226,29 103 0,-41-185-990,-3-13 179,-3-11 166</inkml:trace>
  <inkml:trace contextRef="#ctx0" brushRef="#br0" timeOffset="1">1 1086 9810,'2'17'4409,"5"6"-2168,2 10-513,3 6-32,0 3-351,4-2-209,0-5-424,3-5-184,5-10-264,1-3-104,7-15-112,2-13-32,12-13-16,4-14 24,11-20-440,1 1-504,-4-9 592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 13395,'-1'10'2041,"0"0"1,-3 19 0,-18 44-304,5-22-699,-126 482 729,74-168-1576,56-279-475,12-82-16,0 0 0,1 1 0,0-1 0,0 0 0,0 0 0,0 0 0,2 8 0,-2-11 258,0-1 0,0 0 0,1 1 0,-1-1 0,0 0-1,0 1 1,0-1 0,0 1 0,1-1 0,-1 0 0,0 0 0,0 1 0,1-1 0,-1 0 0,0 1 0,1-1-1,-1 0 1,0 0 0,1 0 0,0 1 0,8-1-618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3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13307,'3'2'590,"-1"0"0,0 1 0,0 0 0,0-1 0,0 1 0,0 0 1,-1 0-1,1 0 0,-1 0 0,0 0 0,1 5 0,1 3-181,-1 1-1,0 12 0,-1-8 245,8 63 555,21 81-1,-29-154-1185,1 1-1,0-1 0,1 0 0,-1 1 1,1-1-1,0 0 0,1-1 0,0 1 1,8 10-1,-9-14-20,-1 1 1,1-1-1,0 1 1,0-1-1,0 0 1,1 0-1,-1 0 1,0 0-1,1-1 1,-1 1-1,1-1 1,0 0-1,-1 0 1,1-1 0,0 1-1,0-1 1,-1 1-1,1-1 1,5-1-1,-4 0-10,0 1-1,0-2 1,0 1 0,-1-1-1,1 0 1,0 0 0,-1 0-1,1 0 1,4-4 0,7-6-364,15-13-1,-27 21 255,42-37-1024,5-9 454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817 0 13275,'0'5'671,"0"-1"0,-1 0 0,1 0 0,-1 0 0,0 0 0,-1 0 0,-2 7 0,-16 25-336,8-17 321,-126 191 2100,54-88-2054,43-61-471,-121 197 588,118-180-645,-159 256-428,173-291-3844,19-29 2682</inkml:trace>
  <inkml:trace contextRef="#ctx0" brushRef="#br0" timeOffset="1">157 864 12619,'-2'5'1632,"1"-1"0,-2 1 0,-3 5 0,-19 23 332,3-4-960,6-4-640,2 1 1,0 1-1,2 1 0,1-1 0,-11 43 0,19-61-321,1-1 0,1 1-1,0 0 1,0 0 0,1 1 0,0 11 0,0-19-39,1-1-1,-1 1 1,0-1-1,1 0 1,-1 1 0,1-1-1,-1 1 1,1-1-1,0 0 1,-1 1 0,1-1-1,0 0 1,0 0-1,0 0 1,0 0 0,0 0-1,0 0 1,0 0 0,1 0-1,-1 0 1,0 0-1,0-1 1,1 1 0,1 0-1,2 1 0,0-1 0,0 0 0,0 0 0,1 0 0,5 0 0,-6-1-2,16 0 0,1 0 0,0-2 1,0 0-1,-1-1 0,29-9 0,106-40-1777,-134 44 1154,49-19-1508,-2 0 842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930 0 12971,'-4'3'5421,"-1"5"-3636,1 3-1014,-40 39 1263,-60 60-645,65-71-1237,-102 94 95,43-41-160,-292 294 92,312-298-475,60-65-426,14-18-648,5-12 551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12779,'-1'1'231,"-22"41"5446,1 1-3482,16-30-1850,1 1 0,0-1 0,1 1-1,-4 24 1,7-34-281,1 1-1,-1 0 0,1 0 1,1-1-1,-1 1 0,1 0 1,-1-1-1,1 1 1,1 0-1,-1-1 0,1 1 1,-1-1-1,1 0 1,4 6-1,-2-5-25,-1 0 0,1 0 0,0-1 0,0 0 0,1 0 0,-1 0 0,1 0 0,0-1 0,0 1 0,11 4-1,0-2-5,0 0 0,0-2-1,0 1 1,1-2-1,-1 0 1,1-1 0,0-1-1,0 0 1,0-2-1,21-2 1,10-4-271,-1-2 1,60-19-1,-61 13-1065,-10 3 559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26 8650,'-10'5'4697,"0"-3"-512,8 0-2113,10 2-143,6 0-377,10 1-304,3-4-408,1-1-135,2-6-257,-2-4-136,2 1-168,-4-1 48,4 4-1008,-4 0-641,9 4 897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4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32 3377,'6'-28'2658,"-6"28"-2493,0 0 0,0-1 0,1 1 0,-1 0 1,0 0-1,1-1 0,-1 1 0,0 0 0,0 0 0,1 0 1,-1-1-1,0 1 0,1 0 0,-1 0 0,0 0 1,1 0-1,-1 0 0,0 0 0,1 0 0,-1 0 1,0 0-1,1 0 0,-1 0 0,1 0 0,-1 0 0,0 0 1,1 0-1,-1 0 0,0 0 0,1 0 0,-1 0 1,0 0-1,1 1 0,-1-1 0,0 0 0,1 0 1,-1 0-1,0 1 0,1-1 0,0 1 576,0-1 1311,-1 0-203,1 5-349,1 6-1221,0 0 1,0 1-1,-1-1 1,-1 1-1,0-1 1,-2 16-1,1-16-95,-3 21 246,-1-1-1,-18 59 0,3-17-97,-3 32-182,5 1 0,-7 167 0,21-220-1605,4-49 936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12995,'7'35'4649,"-8"6"-3657,5 8-536,-4 3 64,-2-1 144,6-3-24,2-4-247,3-6-89,4-6-120,5-4-56,2-16-80,8-4-32,0-11-16,-2-9 0,3-9-216,1-5-488,-2-16 543,4 2-103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7250,'7'-3'963,"-6"2"-699,1 1-1,-1-1 1,0 0-1,1 1 1,0-1-1,-1 1 1,4-1-1,-5 1-127,1 0-1,-1 0 1,1 0-1,-1 0 1,1 1 0,-1-1-1,1 0 1,-1 0-1,1 0 1,-1 1 0,1-1-1,-1 0 1,1 1-1,-1-1 1,1 0 0,-1 1-1,0-1 1,1 1-1,-1-1 1,0 1 0,1-1-1,-1 1 1,0-1-1,1 1 1,-1-1-1,0 1 1,0 0 0,4 10 583,-1-1 1,0 1-1,-1 0 1,0 0 0,0 16-1,1 10 229,50 253 1785,-39-236-2655,3-2-1,2 0 1,34 67-1,33 27 151,-16-28-2007,-66-111-223,-4-10 765</inkml:trace>
  <inkml:trace contextRef="#ctx0" brushRef="#br0" timeOffset="1">139 883 12051,'-3'28'4609,"8"-1"-3161,6-1-240,4-2-128,1 0-175,9-10-385,4-1-192,6-13-208,1-8-24,10-11-56,1-13-16,9-19 32,1-7-240,-7-7-1016,1 8-969,-10 17 1257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1372 118 6145,'1'-9'7628,"1"2"-4465,-2 5-3023,1 0 0,-1-1-1,1 1 1,-1 0 0,0-1 0,0 1 0,0-1-1,0 1 1,0 0 0,-1-1 0,0-2-1,1 2-16,0 0-46,-1 0-1,1 1 1,-1-1-1,1 0 1,-1 1-1,0-1 1,0 1-1,0-1 1,0 1-1,-1-1 1,1 1-1,-1 0 1,1-1-1,-1 1 1,0 0-1,0 0 1,0 0-1,0 1 1,0-1-1,0 0 1,-4-1-1,-4-1 60,0 1 1,0 0-1,-1 1 1,1 1-1,0-1 0,-1 1 1,1 1-1,-14 1 1,8-1-37,-29 1 159,-85 15 1,-43 23 21,105-19-200,2 3 0,1 2 0,-84 47 0,76-30 22,2 3 1,-97 79-1,145-104-76,1 1 0,1 0 0,-30 41 1,37-42-10,1-1 1,2 1 0,0 1 0,0 0 0,-8 29-1,15-32 8,4-15-73,-1-1 0,1 1 1,-1 0-1,0 0 0,0-1 1,-2 5-1,3-7-71,0 0-1,0 0 1,0 0 0,0 0 0,0 0 0,0 0-1,0 1 1,0-1 0,0 0 0,0 0-1,0 0 1,0 0 0,-1 0 0,1 0-1,0 0 1,0 0 0,0 1 0,0-1-1,0 0 1,0 0 0,-1 0 0,1 0 0,0 0-1,0 0 1,0 0 0,0 0 0,0 0-1,-1 0 1,1 0 0,0 0 0,0 0-1,0 0 1,0 0 0,0 0 0,-1 0-1,1 0 1,0 0 0,0 0 0,0 0-1,0 0 1,-1-2-1347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9098,'-7'4'2137,"5"-3"-1682,0 0-1,0 0 0,0 1 0,0-1 1,0 0-1,1 1 0,-1 0 0,0-1 1,-1 4-1,-51 82 3484,41-67-3509,-28 47 346,36-57-713,1-1-1,0 1 0,0 0 1,1 0-1,-3 13 1,4-13-21,1-1 1,0 1-1,1-1 0,0 1 1,2 14-1,-2-21-31,1 1-1,0 0 1,0-1-1,0 1 1,0 0-1,1-1 1,0 1-1,-1-1 0,1 0 1,1 0-1,-1 0 1,0 0-1,1 0 1,-1 0-1,1 0 0,0-1 1,3 3-1,3 0 7,0 1-1,0-2 0,0 1 0,1-1 1,-1 0-1,1-1 0,0-1 1,0 1-1,1-1 0,-1-1 0,0 0 1,12 0-1,-2-2-35,1-1 1,-1-1-1,1 0 1,-1-2-1,24-8 1,8-5-388,36-11 1155,-29 16-425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1150 44 7386,'42'-35'3211,"-37"28"251,-9 5-1862,-8 4-242,8 0-880,0-1 1,-1 1-1,1 0 1,-7 5-1,-1 0 0,-47 31 602,-78 63 0,-37 26-576,20-45-206,-5-12-69,-32 16-71,109-40-161,-6 2 104,75-42-620,0 0 0,0-1-1,-1-1 1,-26 5 0,40-9 463,0 0 0,0 0 0,0 0 0,0 0 0,0 0 1,-1 0-1,1 0 0,0 1 0,0-1 0,0 0 0,0 0 0,0 0 1,0 0-1,0 0 0,0 0 0,0 0 0,-1 0 0,1 0 0,0 0 1,0 0-1,0 0 0,0 0 0,0 0 0,0 0 0,0 0 0,0 0 1,0 0-1,-1 0 0,1-1 0,0 1 0,0 0 0,0 0 0,0 0 1,0 0-1,0 0 0,0 0 0,0 0 0,0 0 0,0 0 0,0 0 1,0 0-1,-1 0 0,1 0 0,0-1 0,0 1 0,0 0 0,0 0 1,0 0-1,0 0 0,0 0 0,0 0 0,0 0 0,0 0 0,0 0 1,0-1-1,0 1 0,0 0 0,0 0 0,0 0 0,0 0 0,0 0 1,0 0-1,0 0 0,0 0 0,0-1 0,5-4-1858,6-5 260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0 9794,'-2'2'5320,"-5"0"-3045,0-1 783,4-1-2978,1 1 0,0 0 0,-1 0 1,1-1-1,0 1 0,0 1 0,0-1 0,0 0 0,0 0 0,-2 3 1,-20 16 295,-39 40 1,21-11 45,-44 63 0,83-109-402,-1 4 38,0-1 1,0 1 0,-4 8 0,7-14-53,0 1 1,1-1 0,-1 0 0,1 0-1,0 0 1,-1 1 0,1-1 0,0 0 0,0 1-1,0-1 1,0 0 0,0 0 0,0 1-1,0-1 1,0 0 0,1 1 0,-1-1 0,0 0-1,1 0 1,-1 1 0,1-1 0,-1 0 0,1 0-1,0 0 1,-1 0 0,2 1 0,2 2 1,0-1 0,0 0 0,0 0 1,1-1-1,-1 1 0,1-1 1,6 3-1,34 8 8,-34-11 1,0 0-1,1 0 0,-1-2 0,17 0 0,43-7-592,-41 3-346,6-1 346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1293 0 8138,'-3'39'7698,"3"-26"-6080,-4 19 1,4-28-1436,-1 1 1,0-1 0,-1 0-1,1 0 1,-1 0 0,0 0-1,0 0 1,-4 4 0,-1 2 145,-1-1 1,0 0 0,-18 15 0,-33 19 367,27-20-437,-63 42 293,-21 16 88,70-48-446,-322 218 217,323-225-305,-83 36 0,98-50-101,0-1-1,0-2 1,-1-1-1,0-1 1,0-1-1,-36 1 1,28-8-444,35 1 134,1 0 0,0-1-1,0 0 1,-1 0 0,1 0-1,0 0 1,0 0 0,-5-4-1,1-1-1224,7 6 1433,0 0 1,0-1 0,0 1 0,0 0 0,0-1-1,0 1 1,1 0 0,-1-1 0,0 1-1,0 0 1,1-1 0,-1 1 0,0 0-1,0 0 1,1-1 0,-1 1 0,0 0-1,1 0 1,-1 0 0,0-1 0,1 1-1,-1 0 1,1 0 0,11-8-1189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2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 10114,'-5'0'8176,"-2"3"-6572,-1 0-1274,6-2-242,-2 0-8,1 0-1,-1 1 1,0 0-1,1-1 1,0 1-1,-5 4 0,-44 37 278,18-13-97,-4 7 98,26-25-178,0 0 1,0-1-1,-22 15 1,13-15 48,17-10-166,0 1-1,0 0 1,0 0 0,1 1 0,-1-1 0,1 1 0,-1 0 0,-2 3 0,6-6-54,-1 1 0,1-1 0,0 0 0,0 1 0,0-1 0,0 1 0,-1-1 0,1 1 0,0-1 0,0 1 0,0-1 0,0 1 1,0-1-1,0 1 0,0-1 0,0 1 0,1-1 0,-1 1 0,0-1 0,0 1 0,0-1 0,0 1 0,1-1 0,-1 0 0,0 1 0,0-1 0,1 1 1,-1-1-1,0 0 0,1 1 0,-1-1 0,0 0 0,1 1 0,-1-1 0,1 0 0,-1 0 0,0 1 0,1-1 0,0 0 0,22 12 113,-18-9-68,128 58 979,-127-59-1180,-1 0 0,0-1 1,8 2-1,1 0-687,2 2 321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316 355 7009,'36'49'2861,"-33"-46"-2218,-1 1-1,0 0 1,0-1-1,2 6 1,-3 4 3094,-1-11-3149,0-2-434,0 0 1,-1 0 0,1 0 0,-1 0-1,1 0 1,-1 0 0,1 0 0,0-1-1,-1 1 1,1 0 0,-1 0 0,1 0-1,0 0 1,-1 0 0,1-1 0,-1 1-1,1 0 1,0 0 0,-1-1 0,1 1-1,0 0 1,-1-1 0,1 1-1,0 0 1,0-1 0,-1 1 0,1 0-1,0-1 1,0 1 0,0 0 0,-1-1-1,1 1 1,0-1 0,0 0-131,-2-3 66,0 0 0,-1 0 0,1 0-1,-4-5 1,-14-16 72,-40-58 219,4 2-249,-74-83 0,87 120-109,42 43-28,1 0 0,-1 0 1,0 1-1,0-1 0,0 0 1,1 0-1,-1 1 0,0-1 1,0 1-1,0-1 0,0 1 0,0-1 1,0 1-1,0 0 0,-1-1 1,1 1-1,0 0 0,0 0 1,0 0-1,0 0 0,0 0 1,0 0-1,0 0 0,-2 0 0,2 0-20,1 0-1,0 0 1,0 1-1,0-1 0,-1 0 1,1 0-1,0 0 1,0 0-1,0 0 0,-1 1 1,1-1-1,0 0 0,0 0 1,0 0-1,0 1 1,-1-1-1,1 0 0,0 0 1,0 1-1,0-1 0,0 0 1,0 0-1,0 1 1,0 3-5036,3 3 3686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5:2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13891,'14'3'2059,"0"-1"-1,-1-1 1,19 0-1,-22-1-1874,0 0 0,-1 0-1,1 1 1,0 0 0,-1 1-1,1 0 1,-1 1 0,10 4-1,-17-7-172,-1 1-1,0 0 1,0 0-1,1-1 1,-1 1-1,0 0 0,0 0 1,0 0-1,0 1 1,0-1-1,0 0 0,-1 0 1,1 0-1,0 1 1,-1-1-1,1 0 1,-1 1-1,1-1 0,-1 0 1,1 1-1,-1-1 1,0 1-1,0 2 1,0 3 18,0-1 0,-1 1 0,0 0 0,-2 6 0,0 6 25,1-9-24,0 0 0,0 0 0,-1 0 0,-4 10 1,3-7 5,0 0 0,1 0 0,-2 28 1,-2 6 802,7-47-829,0 1 1,0-1-1,0 0 1,0 0-1,0 0 1,0 0-1,0 1 1,0-1-1,0 0 1,0 0-1,0 0 1,0 0-1,0 0 1,0 1 0,0-1-1,0 0 1,0 0-1,0 0 1,0 0-1,0 1 1,0-1-1,0 0 1,0 0-1,0 0 1,0 0-1,0 0 1,0 1-1,1-1 1,-1 0-1,0 0 1,0 0-1,0 0 1,0 0-1,0 0 1,0 0-1,0 0 1,1 1-1,-1-1 1,0 0-1,0 0 1,0 0-1,0 0 1,1 0 0,-1 0-1,0 0 1,0 0-1,0 0 1,0 0-1,0 0 1,1 0-1,-1 0 1,0 0-1,0 0 1,0 0-1,0 0 1,1 0-1,11-5 254,-12 5-263,12-8 96,0 1 0,-1-2 0,1 0 1,-2 0-1,12-12 0,13-12-640,-20 21-305,4-1 362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9 467 10290,'-4'-3'4865,"2"-3"-3423,0-6-746,4-40 1326,0 31-1663,0-1-1,6-22 1,0-2-111,5-20-35,-4 28-151,-6 19-33,2 1 0,0 0 0,8-18 0,-7 20-7,7-13 75,-13 28-80,1-1-1,0 1 0,1-1 0,-1 0 0,0 1 0,0 0 0,1-1 0,-1 1 0,1 0 0,-1 0 0,1-1 0,2 0 0,-3 2 2,0-1 0,0 1 0,1 0 0,-1 0-1,0 0 1,0 0 0,0 0 0,1 0 0,-1 0 0,0 0 0,0 0 0,0 1 0,1-1 0,-1 0-1,0 1 1,0-1 0,0 1 0,0-1 0,0 1 0,0 0 0,0-1 0,1 2 0,3 2 85,-1 0 0,8 9 1,-10-12-67,11 16 410,17 27 0,-18-25 50,23 28 0,-31-42-449,1-1 1,0 1-1,0-1 0,0 1 1,0-2-1,0 1 0,1 0 0,0-1 1,11 4-1,0-3-396,-2-3 157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6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12075,'-2'1'4930,"2"5"-2801,3 11-1692,-1-8 294,2 29 210,-1 0-1,-5 77 1,-1-29-383,7-52-382,-9-54-172,3 13-2,1-1 0,-1 1 0,1-9 0,1-6 5,2 0-1,1 0 0,0 1 0,1-1 0,2 1 0,0-1 0,1 2 0,12-23 0,-17 37-1,1 2-1,-1-1 1,1 0 0,1 1-1,-1-1 1,7-6-1,-8 10 3,-1-1 0,1 1 0,0 0 0,-1 0 0,1 0 0,0 0 0,0 0 0,0 0 0,0 0 0,0 0 0,0 1-1,0-1 1,0 1 0,0 0 0,0-1 0,0 1 0,0 0 0,0 0 0,4 1 0,-5-1 5,0 1 1,1-1 0,-1 1 0,0-1-1,0 1 1,1 0 0,-1 0-1,0-1 1,0 1 0,0 0-1,0 0 1,0 0 0,0 0-1,-1 0 1,1 1 0,0-1-1,0 0 1,-1 0 0,1 0-1,0 3 1,2 2 79,-1 1 1,2 12-1,-3-17-74,3 25 283,2 37 0,-5-40-152,1-1 1,10 42-1,-11-60-173,1 0 1,0 0 0,0 0-1,0 0 1,6 7-1,-8-11-100,1 0 0,0 1 0,0-1 0,-1 0 0,1 0 0,0 0 0,0-1 0,0 1 0,0 0 0,0 0 0,0 0 0,0-1 0,1 1-1,-1-1 1,0 1 0,0-1 0,0 1 0,1-1 0,-1 0 0,0 1 0,1-1 0,-1 0 0,0 0 0,0 0 0,1 0 0,-1 0 0,2-1 0,8-5-1037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9098,'101'-3'7075,"-98"3"-6820,1 0 1,-1-1 0,0 1-1,0 0 1,0-1-1,0 0 1,0 0 0,0 0-1,0 0 1,0 0-1,-1-1 1,1 1 0,0-1-1,-1 0 1,1 0 0,-1 0-1,0 0 1,1 0-1,-1 0 1,0-1 0,0 1-1,0-1 1,1-3-1,8-11-1,-2-1-1,0 0 1,10-33-1,-17 47-243,-1 0-1,0 0 1,0-1-1,0 1 1,0-1-1,-1 1 1,0-1-1,0 1 1,0-1 0,0 1-1,-2-7 1,2 10-9,0-1 1,-1 1-1,1 0 1,-1 0-1,1 0 0,-1-1 1,1 1-1,-1 0 1,0 0-1,1 0 1,-1 0-1,0 0 1,0 0-1,0 0 1,0 1-1,0-1 1,0 0-1,0 0 1,0 1-1,0-1 0,0 0 1,0 1-1,0-1 1,0 1-1,-1 0 1,1-1-1,0 1 1,0 0-1,-1 0 1,1 0-1,0 0 1,0 0-1,-1 0 1,-1 0-1,0 1 1,0-1-1,-1 1 1,1 0 0,0 0-1,0 0 1,0 1 0,0-1 0,0 1-1,0 0 1,0 0 0,0 0-1,-2 2 1,-1 3 5,0 0-1,0 0 1,1 0 0,-1 0 0,2 1-1,-1 0 1,-3 9 0,-19 61 63,26-74-66,-1 3 7,0-1-1,0 1 1,1 0 0,0 0-1,1 0 1,-1 0 0,2 12-1,-1-17-10,0 0-1,1 0 0,0 1 1,-1-1-1,1 0 0,0 0 1,0 0-1,0 0 0,0 0 1,0 0-1,1 0 0,-1-1 1,1 1-1,-1 0 0,1-1 1,-1 1-1,1-1 0,0 1 1,0-1-1,0 0 0,0 0 1,0 0-1,0 0 0,0 0 1,0 0-1,0-1 0,4 2 1,-3-1-91,0-1 1,1 1 0,-1-1-1,0 0 1,0 0-1,0 0 1,0 0 0,0-1-1,0 1 1,0-1 0,0 0-1,0 0 1,3-1 0,0-1-802,1-1 1,-1 1 0,-1-1 0,11-9 0,10-9-648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8954,'-2'5'854,"0"0"1,0 0-1,1 0 1,-1 1-1,1-1 1,1 0-1,-1 0 1,1 7-1,-2 7 685,1-9-982,1-1 0,0 0 0,0 0 1,1 1-1,0-1 0,0 0 1,5 13-1,-5-19-449,0 1 0,1-1 0,0 1-1,-1-1 1,1 0 0,0 0 0,0 0 0,1 0 0,3 4 0,-5-6-87,1 1 1,0-1-1,0 0 0,0 1 1,1-1-1,-1 0 1,0 0-1,0 0 1,1 0-1,-1-1 0,0 1 1,1-1-1,-1 1 1,0-1-1,5 0 0,-3 0-19,0-1 0,0 1 0,0-1-1,0 0 1,0 0 0,0-1 0,0 1-1,0-1 1,-1 0 0,1 0 0,-1 0-1,1 0 1,-1-1 0,0 1 0,6-6-1,3-5-29,-1 0 0,15-22-1,-7 8 1,-18 26 29,-1 1 0,0-1 0,1 1 0,-1-1-1,1 1 1,-1 0 0,0-1 0,1 1 0,-1-1 0,1 1 0,-1 0-1,1 0 1,-1-1 0,2 1 0,-2 0 0,0 0 0,1 0 0,-1 0 0,0 0 0,0 0 0,0 0 0,1 0 0,-1 0 0,0 0 0,0 0 0,0 0 0,1 0 0,-1 1 0,0-1 0,0 0 0,0 0 0,1 0 0,-1 0 0,0 0 0,0 1 0,0-1 0,0 0 0,0 0 0,0 0 0,1 0 0,-1 1 0,4 17 58,-3-13-50,2 8 36,0 0 0,0 0 0,2 0 0,7 18 0,-10-27-15,0 0 0,0-1 0,0 1 0,1 0 0,-1-1 0,1 1 0,0-1-1,0 0 1,0 0 0,0 0 0,1-1 0,-1 1 0,1-1 0,0 1 0,0-1 0,-1-1 0,1 1 0,6 1 0,-7-2-11,0-1 0,1 1 0,-1-1 0,0 0 0,1-1 0,-1 1 0,0 0 0,1-1 0,-1 0 0,0 0 0,0 0 1,0 0-1,0 0 0,0-1 0,0 1 0,0-1 0,0 0 0,0 0 0,-1 0 0,1 0 0,3-5 0,0 1 8,-1 0-1,0 0 0,-1 0 1,1-1-1,-1 0 1,-1 0-1,6-14 0,-7 16-8,0-1-1,-1 1 0,0 0 1,0-1-1,-1 1 0,0 0 0,0-1 1,0 1-1,0-1 0,-3-9 1,2 11-129,0 1 0,0-1 0,0 1 0,0 0 1,-1 0-1,1 0 0,-1 0 0,0 0 0,0 0 1,0 0-1,0 1 0,-1-1 0,1 1 0,-1-1 0,0 1 1,1 0-1,-7-3 0,-10-1-573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74 10146,'60'-37'3818,"-57"36"-3472,-1-1-1,0 1 1,0-1-1,0 0 1,3-3-1,-2-4 1050,-3 6-913,0 3-406,0-1-1,0 1 0,0-1 1,0 1-1,0 0 0,0-1 0,0 1 1,0-1-1,0 1 0,0-1 1,-1 1-1,1 0 0,0-1 0,0 1 1,0-1-1,-1 1 0,1 0 1,0-1-1,0 1 0,-1 0 0,1-1 1,0 1-1,-1 0 0,1-1 1,0 1-1,-1 0 0,1 0 0,-1-1 1,1 1-1,0 0 0,-1 0 1,1 0-1,-1 0 0,1 0 0,-1-1 1,1 1-1,0 0 0,-2 0 1,-16 1 832,9 2-749,0 0 1,0 0-1,0 1 0,1 0 0,0 0 0,-1 1 0,-7 7 0,10-9-71,-2 3 4,-4 1 158,-19 17-1,28-22-210,1 1 0,-1-1 0,1 0 0,0 1 0,0 0 0,0-1 1,0 1-1,0 0 0,1 0 0,-1 0 0,1 0 0,0 0 0,-1 4 1,2-4-27,0-1 0,0 1 1,0-1-1,0 1 1,1-1-1,-1 1 1,1-1-1,-1 1 1,1-1-1,0 1 1,0-1-1,0 0 1,0 1-1,1-1 1,-1 0-1,1 0 1,-1 0-1,1 0 1,2 2-1,3 2 15,-1 0-1,1 0 1,0-1 0,11 6 0,39 17 167,-38-19-2,27 15 0,-44-23-153,0 1 0,0-1 1,0 1-1,0-1 0,0 1 0,0 0 1,0 0-1,-1 0 0,1 0 0,-1 0 0,3 5 1,-3-5-4,-1-1 0,1 1 1,-1 0-1,0 0 0,1 0 1,-1 0-1,0 0 0,0-1 1,0 1-1,-1 0 0,1 0 1,0 0-1,-1 0 1,1 0-1,-1-1 0,-1 4 1,1-3-6,0 1 1,-1 0 0,0 0 0,0-1 0,0 1-1,0-1 1,0 1 0,0-1 0,-1 0 0,1 0 0,-1 0-1,1 0 1,-1 0 0,0-1 0,0 1 0,0-1-1,-4 2 1,2-2-131,1 1 0,0-1 0,-1 0 0,1-1 0,-1 1 0,0-1-1,1 0 1,-1 0 0,1 0 0,-1-1 0,-7-1 0,11 1-16,-1 1 1,1 0-1,-1-1 1,1 0-1,-1 1 1,1-1 0,-1 0-1,1 0 1,0 0-1,-1 0 1,0-1-1,1 1 27,0-1 1,0 1-1,0-1 0,1 1 0,-1-1 0,1 1 0,-1-1 1,1 0-1,-1-2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23 137 11466,'-2'22'4761,"6"4"-2336,-3 5-697,-1-1-111,-1-2-241,1-4-632,-2-8-256,5-10-416,6-1-432,1-14-1344,-1-3-881,3-22 1465</inkml:trace>
  <inkml:trace contextRef="#ctx0" brushRef="#br0" timeOffset="1">1 4 9738,'0'-4'4153,"2"4"-2465,4 0-511,-6 0-569,0 0-352,0 0-1096,1 0-681,14 0-1775,-1 0 1879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6177,'5'7'2674,"-1"0"1,6 12-1,6 8 164,-11-20-2350,5 6 914,9 19 0,-16-27-1161,-1 0-1,0 1 1,0 0-1,0-1 1,0 1-1,-1 0 1,1 6-1,-1-3-77,-1 0 1,0 0-1,0 0 1,-1-1-1,0 1 0,0 0 1,-1 0-1,0-1 0,-1 1 1,0-1-1,0 0 1,-1 0-1,-7 12 0,11-21-198,0-1-1,0 1 1,0-1-1,-1 1 0,1-1 1,1 1-1,-1-1 1,0-1-1,1 0 20,0 1 0,-1 0-1,1 0 1,0 0 0,0 0 0,0 0-1,1 0 1,-1 0 0,3-3-1,8-10-41,1 1 0,0 0-1,27-21 1,-30 27 60,0 0 0,21-10 0,-28 16 10,0 1 0,0-1 0,1 1 0,-1 0 0,1 0 0,-1 0 0,1 0 0,-1 1 0,1-1 0,0 1 0,-1 0 0,1 0 0,-1 1 0,7 0-1,-8 0 15,0 0-1,0 0 0,-1 0 0,1 0 0,0 0 0,0 0 0,0 1 0,-1-1 0,1 1 0,-1-1 0,1 1 0,-1-1 0,0 1 0,1 0 0,-1 0 0,0 0 1,0 0-1,0 0 0,-1 0 0,1 0 0,0 0 0,0 3 0,1 6 124,0 0 0,-1-1-1,0 13 1,-1-22-142,3 100 675,-3-96-797,0 0 0,1-1 1,-1 1-1,3 7 0,-1-8-1391,-1-8-236,0-16-818,-1 16 2411,-1-32-1147</inkml:trace>
  <inkml:trace contextRef="#ctx0" brushRef="#br0" timeOffset="1">483 4 11402,'20'-3'4889,"-7"19"-2472,-2 9-329,-15 15-519,-3 13-321,-9 9-624,-5-3-208,13-3-248,-4-7-64,12-11-64,7-4 64,1-16-744,4-5-600,2-9 792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7:3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13395,'-55'19'7226,"-25"10"-5197,78-28-1990,1-1 0,-1 1-1,1 0 1,0-1 0,-1 1-1,1 0 1,0 0 0,0 0 0,-1 0-1,1 0 1,0 0 0,0 0-1,0 0 1,-1 2 0,1-1-24,1-1 1,0 0-1,-1 1 1,1-1-1,0 0 1,0 1-1,0-1 1,0 0-1,0 1 1,0-1-1,0 0 1,1 0-1,-1 1 1,0-1-1,1 0 1,-1 0-1,1 1 1,0 0-1,4 7 124,0 0-1,1-1 1,0 0 0,1 0 0,-1 0-1,1-1 1,1 0 0,-1 0-1,16 10 1,-14-13-32,1 1 0,0-1 0,0 0 0,0-1 0,0 0 0,0-1 0,14 2 0,8 2-36,-26-5-93,-4 0-89,0-1 1,1 1-1,-1-1 1,0 1 0,1-1-1,2 0 1,-5-1-217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114 108 9242,'-3'2'654,"0"0"0,0 0-1,-1 0 1,1 0 0,-1 0 0,1-1 0,-1 1-1,0-1 1,1 0 0,-1 0 0,0-1 0,0 1-1,-6-1 1,8 0-524,0 0-1,0 0 0,0 0 0,-1 0 1,1-1-1,0 1 0,0-1 1,0 1-1,0-1 0,0 0 0,-1 0 1,2 0-1,-1 0 0,0 0 0,0 0 1,0-1-1,0 1 0,1-1 1,-1 1-1,1-1 0,-1 1 0,1-1 1,0 0-1,-2-3 0,1 1-85,0 0 0,1 0-1,0 0 1,0 0-1,0 0 1,0-1 0,1 1-1,0 0 1,0-1 0,0 1-1,0 0 1,0-1 0,2-5-1,-1 8-37,-1 1-1,1-1 1,-1 0-1,1 0 1,0 1-1,0-1 1,0 0-1,0 1 1,0-1-1,0 1 1,0-1-1,0 1 1,0 0-1,1-1 1,-1 1-1,1 0 1,-1 0-1,1 0 1,-1 0-1,1 0 1,0 0-1,-1 1 1,1-1-1,0 0 1,0 1-1,-1 0 0,1-1 1,0 1-1,0 0 1,0 0-1,0 0 1,3 0-1,-1 1 4,1 0-1,0 0 0,-1 0 0,1 1 1,-1 0-1,0 0 0,1 0 0,-1 0 0,0 1 1,0-1-1,-1 1 0,1 0 0,0 0 0,-1 1 1,0-1-1,5 8 0,-1-3 28,-2 1 0,1 0 0,-1 0 0,0 0-1,-1 1 1,5 15 0,-6-13 55,0 0 0,2 22 0,-5-29-63,1 0-1,-1 0 1,-1-1 0,1 1 0,-1 0 0,0 0 0,0 0-1,0-1 1,-4 10 0,4-12-20,0-1 0,0 1 0,0 0 0,0-1 0,-1 1 0,1-1 0,-1 1 0,1-1-1,-1 0 1,0 0 0,1 1 0,-1-1 0,0 0 0,0-1 0,0 1 0,0 0 0,1 0 0,-1-1 0,0 1 0,0-1 0,0 0 0,-1 1 0,1-1 0,-4 0 0,3-1-3,-1 1 1,1 0 0,-1-1 0,1 0 0,-1 0-1,1 0 1,0 0 0,-1-1 0,1 1 0,0-1 0,0 0-1,0 1 1,-4-5 0,3 3-5,0-1 0,1-1 0,0 1 0,-1-1 0,1 1 0,1-1 0,-1 0 0,1 0 0,0 0 0,0 0 0,0-1 0,1 1 0,-1 0 0,2-1 0,-1 1 0,0-1 0,1 1 0,0-1 0,1-8 0,-1 12 0,1 1-1,-1-1 1,0 1 0,1-1 0,-1 0-1,1 1 1,0-1 0,0 1-1,-1-1 1,1 1 0,0 0-1,0-1 1,0 1 0,0 0-1,0 0 1,1 0 0,-1-1 0,0 1-1,1 0 1,0 0 0,1 0 1,-1 0 1,1 0 0,-1 0 0,1 1-1,-1-1 1,1 1 0,-1 0 0,1-1-1,0 1 1,-1 1 0,5-1 0,1 2 8,0 0 1,0 0 0,0 1-1,0 0 1,0 0 0,14 9-1,-15-8 16,1 2-1,-1-1 0,0 1 1,-1 0-1,1 1 0,6 9 0,-11-14-6,-1 0-1,1 1 0,-1-1 0,0 1 0,0-1 0,0 0 1,0 1-1,0 0 0,0-1 0,-1 1 0,1 3 1,-1-4-4,0 0 0,0-1 1,-1 1-1,1 0 0,0-1 1,-1 1-1,1-1 0,-1 1 1,0-1-1,1 1 0,-1-1 1,0 1-1,0-1 0,0 1 1,0-1-1,0 0 1,0 0-1,-1 0 0,1 1 1,-2 0-1,-1 0 5,0 1 1,0-1-1,-1 1 0,1-1 0,-1 0 1,0-1-1,1 1 0,-1-1 1,0 0-1,0 0 0,0-1 1,0 1-1,0-1 0,0 0 0,-6-1 1,7 0-23,1 1 0,-1-1 0,0 0 0,1 1 0,-1-2 0,1 1 1,0 0-1,-1-1 0,1 1 0,0-1 0,0 0 0,0 0 0,0-1 0,0 1 1,0 0-1,1-1 0,-1 0 0,1 1 0,0-1 0,0 0 0,-3-5 0,3 2-3,0 1-1,1-1 1,-1 0-1,1 0 1,0 0-1,1 0 1,-1 0 0,1 0-1,1 0 1,-1 0-1,1 0 1,0 0-1,0 1 1,1-1-1,0 0 1,0 0-1,3-6 1,-3 7 7,0 1 1,1-1 0,-1 1-1,1-1 1,0 1-1,0 0 1,1 0-1,-1 0 1,1 1 0,0-1-1,0 1 1,0 0-1,0 0 1,0 0-1,1 1 1,0 0 0,-1-1-1,1 1 1,0 1-1,7-3 1,-11 4-1,0 0 1,0 0-1,0 0 0,0 0 0,0 0 1,-1 0-1,1 0 0,0 0 0,0 0 1,0 0-1,-1 1 0,1-1 0,0 0 1,1 1-1,-2-1 2,0 0 0,1 1 0,-1-1 0,0 0 0,1 1 0,-1-1 0,0 0 1,0 0-1,1 1 0,-1-1 0,0 0 0,0 1 0,0-1 0,0 1 0,0-1 0,1 0 0,-1 1 0,0-1 0,0 1 0,0-1 0,0 1 1,-1 1 15,1 0 0,0 0 0,-1 0 1,1-1-1,-1 1 0,0 0 1,0 0-1,0-1 0,0 1 0,0 0 1,-2 2-1,-13 14 273,-2 0-1,-29 24 1,34-31-164,-10 6 118,23-20-735,0 1 0,1-1 0,-1 1 0,1 0 0,1-5 0,4-5-445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22 10170,'-56'-14'6597,"42"11"-5656,0 1 0,-17 0-1,24 2-805,0 0-1,0 0 1,0 1-1,0 0 1,0 0-1,1 1 1,-1-1 0,0 2-1,1-1 1,-1 1-1,1 0 1,0 0-1,0 0 1,-9 8-1,13-10-105,1 0 1,-1 1-1,1 0 0,-1-1 0,1 1 0,0 0 1,-1-1-1,1 1 0,0 0 0,0 0 0,0 0 1,1 0-1,-1 0 0,0 0 0,1 0 0,0 1 1,-1 1-1,1 0-11,0-1 1,0 0-1,1 1 0,-1-1 1,1 0-1,0 0 1,0 0-1,0 1 0,0-1 1,3 3-1,1 4-1,1-1-1,1 0 0,0 0 0,0-1 1,14 13-1,-10-12-2,1 1 0,0-2 0,25 14 0,41 15 208,-54-27-96,-17-8-53,14 9 181,-20-10-210,0 0 0,0 0 0,0 0 0,0 0 0,0 0 0,0 0 0,0 0 0,0 0 0,-1 0 0,1 1 0,0-1 0,-1 0 0,1 0 0,0 3 0,1 3 252,-2-6-148,1 0 0,-1 0 0,1 0 0,-1 0 1,0 0-1,0 1 0,0-1 0,0 0 0,0 0 0,0 0 1,0 0-1,0 0 0,0 0 0,0 1 0,-1-1 0,1 0 1,0 0-1,-1 0 0,1 0 0,-2 1 0,-2 6-80,0 0 0,-1 0 0,0 0 0,-1-1 0,0 0 0,0 0 0,0 0 0,-1-1 0,0 0 0,-16 10 0,17-12-38,-1 0-1,0-1 0,0 0 1,0-1-1,0 1 1,0-1-1,-1-1 0,1 1 1,-15 0-1,9-1-7,-5 2-43,0-2 0,-25 0 0,39-2-272,-1 1 1,0 0-1,1-1 1,-1 0-1,0 0 1,1 0 0,-1-1-1,1 0 1,0 0-1,-1 0 1,1 0-1,0 0 1,0-1 0,-4-3-1,8 6 254,0 0 1,0-1-1,0 1 0,0 0 1,-1 0-1,1 0 0,0 0 0,0 0 1,0-1-1,0 1 0,0 0 0,0 0 1,0 0-1,0 0 0,0-1 1,0 1-1,-1 0 0,1 0 0,0 0 1,0 0-1,0-1 0,0 1 1,0 0-1,0 0 0,0 0 0,0 0 1,0-1-1,1 1 0,-1 0 1,0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82 6089,'10'-17'5795,"-4"5"-2817,-6 12-2820,1-1 0,-1 1-1,0-1 1,1 1 0,-1-1 0,0 0 0,0 1 0,1-1 0,-1 0 0,0 1-1,0-1 1,0 0 0,0 1 0,0-1 0,0 0 0,0 1 0,0-1 0,0 0-1,0 1 1,-1-1 0,1 1 0,0-1 0,-1 0 0,1-1 15,-1 1 0,0 0 0,0 0 0,0 0 0,0-1 0,0 1 0,0 0 0,0 0 0,-3-1 1,-2-1 164,0-1 0,0 2 0,-11-4 0,9 3-160,0 1-1,-1 1 1,1-1-1,-1 1 1,1 1-1,-17 0 1,19 1-124,0-1 0,0 1-1,0 1 1,0-1 0,0 1 0,1 0 0,-1 0 0,0 0-1,1 1 1,-7 4 0,9-4-34,0-1 0,0 1 0,0 0 0,0 0-1,1 0 1,0 0 0,-1 0 0,1 1 0,0-1 0,1 1 0,-1-1 0,1 1-1,-1 0 1,1 0 0,0-1 0,1 1 0,-1 0 0,1 0 0,-1 0 0,1 6-1,1-4-4,-1 1 0,1-1 0,0 0 0,1 0-1,-1 0 1,1 0 0,0 0 0,1 0-1,0 0 1,0 0 0,0-1 0,4 6 0,1-1-3,1-1 0,0 1 1,1-1-1,12 8 1,45 29 76,-41-29 114,30 23 0,-53-37-120,0-1 0,0 1 0,0 0-1,0 0 1,-1 0 0,1 0 0,-1 0 0,0 1 0,0-1-1,0 0 1,-1 1 0,1 0 0,-1-1 0,1 1 0,0 5 0,-2-9-58,0 1 1,0-1-1,0 0 1,0 0-1,0 1 1,0-1-1,0 0 1,0 1-1,0-1 1,0 0-1,0 0 1,0 1-1,0-1 1,0 0-1,0 0 1,-1 1-1,1-1 1,0 0-1,0 0 1,0 1-1,0-1 1,0 0-1,-1 0 1,1 1-1,0-1 1,0 0-1,0 0 1,-1 0-1,1 1 1,0-1-1,0 0 1,-1 0-1,0 0 48,0 1 0,0-1 0,0 0 0,0 0 0,0 0 1,0 0-1,0 0 0,0 0 0,0-1 0,-2 1 0,-27-11 729,25 9-905,-153-65-433,151 64-103,1 0 1,-1 0-1,1-1 1,-10-8-1,4 0-481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1064 20 6393,'2'-3'1842,"4"-10"1989,-6 13-3723,0 0 1,0 0-1,0 0 1,0 0-1,0-1 1,0 1-1,0 0 1,0 0-1,0 0 1,0 0-1,0-1 1,0 1-1,0 0 1,0 0-1,0 0 1,0 0-1,0-1 1,-1 1-1,1 0 1,0 0-1,0 0 1,0 0-1,0 0 1,0 0-1,0-1 1,0 1-1,-1 0 1,1 0-1,-9 0 5471,7 1-5493,1-1-1,-1 1 1,0 0 0,1 0-1,-1-1 1,1 1 0,-1 0-1,-1 2 1,-42 37 431,-134 133 38,120-109-442,-142 157 133,-26 51-45,95-127-124,-17 22-30,136-151-126,8-7-442,-2-1-1,1 0 0,-11 9 1,17-17 491,0 0 0,0 0 0,0 0 0,0 0 0,0 0 0,0 0 0,0 1 0,-1-1 0,1 0 0,0 0 0,0 0 0,0 0 1,0 0-1,0 0 0,0 0 0,0 0 0,0 0 0,-1 0 0,1 0 0,0 0 0,0 0 0,0 0 0,0 0 0,0 0 0,0 0 1,0 0-1,-1 0 0,1 0 0,0 0 0,0 0 0,0 0 0,0 0 0,0 0 0,0-1 0,0 1 0,0 0 0,-1 0 0,1 0 1,0 0-1,0 0 0,0 0 0,0 0 0,0 0 0,0 0 0,0 0 0,0-1 0,0 1 0,0 0 0,0 0 0,0 0 0,0 0 1,0 0-1,0 0 0,0 0 0,0-1 0,0 1 0,0 0 0,0 0 0,0 0 0,0 0 0,0 0 0,0 0 0,0-1 0,-1-15-1131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10634,'-28'54'5349,"16"-28"-4306,2 2 0,-13 48 0,21-62-783,-1-1 0,2 1 0,0 0-1,0 0 1,3 18 0,-1-22-178,0-1 0,1 0 0,0 1 0,1-1 1,-1 0-1,2-1 0,-1 1 0,10 15 0,-11-21-71,1 0 0,-1 0-1,1 0 1,0 0 0,0 0 0,0-1 0,0 1 0,0-1 0,0 0-1,1 1 1,-1-2 0,1 1 0,0 0 0,-1-1 0,1 0 0,0 0-1,0 0 1,0 0 0,0 0 0,0-1 0,0 0 0,0 0 0,0 0-1,5-1 1,9-1 12,-1-2 0,0 0-1,0-1 1,20-9 0,-22 9-7,51-21 24,26-8-74,-46 18 724,-9-1-352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 9890,'-4'-6'1666,"3"4"-916,-1 0 1,1 0-1,0 1 0,0-1 0,0 0 0,-1-5 1,2 24 393,2-1 1,4 21 0,2 15-689,6 147 447,2 21-481,1-70-246,8 84 10,-23-212-663,-2 38 0,-2-53-1546,2-7 1874,-1 0-1,1 0 1,0 0-1,-1 0 0,1 0 1,0 0-1,-1 0 0,1 0 1,0 0-1,-1 0 0,1 0 1,0 0-1,-1 0 0,1 0 1,0-1-1,-1 1 1,1 0-1,0 0 0,0 0 1,-1-1-1,1 1 0,0 0 1,0 0-1,-1-1 0,-10-9-2154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9730,'10'20'4017,"3"10"-2281,2 8-111,2 3-257,2 1-208,5-2-440,5-5-176,7-8-247,6-10-97,9-17-104,-2-8-40,-1-20-48,-1-7-16,-13-11-232,-6-10-529,3-1 521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10162,'-1'0'307,"1"0"0,-1-1 0,1 1 0,-1 0 0,1-1 0,-1 1 0,1 0 0,-1 0 0,1 0 0,-1-1 0,1 1 0,-1 0 0,0 0-1,1 0 1,-1 0 0,-1 0 0,3 1-158,-1 0 0,0 0 0,1 0 0,-1 0 0,0 0 0,1 0-1,-1 0 1,1 0 0,-1 0 0,1-1 0,0 1 0,0 1 0,44 59 1238,235 371 396,-144-200-1404,-91-160-279,62 71 0,-82-115-66,39 34 1,-56-55-30,44 35 63,-16-14-765,-33-26 179,-3-2 218,-1-1 0,-10-4-344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1112 9954,'0'2'346,"-1"1"0,1 0 0,0 0 1,0-1-1,0 1 0,0 0 0,0 0 0,0 0 0,1-1 0,0 1 0,-1 0 0,1-1 1,0 1-1,0-1 0,0 1 0,1-1 0,2 5 0,3 4 152,2-1-1,13 15 1,-17-19-179,14 15 184,2-1 0,0-2 0,0 0 0,39 24 0,-45-33-388,1-1 0,-1-1 1,1 0-1,0-1 0,1-1 1,0 0-1,0-1 0,29 2 1,-37-5-41,1-1 1,-1 0 0,1 0 0,0-1 0,-1-1 0,1 1 0,-1-2 0,12-3 0,-17 4-28,0 0 1,0 0 0,0 0-1,0 0 1,0-1 0,0 1 0,-1-1-1,1 0 1,-1 0 0,0-1 0,0 1-1,0-1 1,0 1 0,-1-1 0,1 0-1,-1 0 1,0 0 0,0 0 0,2-8-1,-3 5-10,1 1 0,-1-1 1,-1 1-1,0-1 0,1 1 0,-2-1 0,1 1 0,-2-7 0,-3-9-253,-7-23 1,-21-63 1243,11 54-525</inkml:trace>
  <inkml:trace contextRef="#ctx0" brushRef="#br0" timeOffset="1">7 1 8914,'-6'4'2260,"7"0"-883,15 4-254,-7-4-839,18 11 715,-1 2 0,41 33 0,-11-7-450,306 197 910,-342-227-1411,510 288 484,121 44 728,-606-321-1117,90 51 286,174 85 367,-290-153-776,-3-2-3930,-27-8 2273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34 291 9506,'-3'1'464,"1"0"-1,-1 0 1,1 0 0,-1 0 0,1 1-1,0-1 1,-1 1 0,1 0-1,0-1 1,-3 5 0,4-5-289,1 1 0,-1-1 0,0 1 0,1-1 1,-1 1-1,1-1 0,0 1 0,-1-1 0,1 1 0,0-1 1,0 1-1,0 0 0,0-1 0,0 1 0,1-1 0,-1 1 1,0 0-1,1-1 0,-1 1 0,2 1 0,-1 0-97,0 0 0,1-1 1,-1 1-1,1 0 0,0-1 0,0 0 0,0 1 0,0-1 0,0 0 0,0 0 0,1 0 0,-1 0 1,1-1-1,-1 1 0,1-1 0,0 1 0,4 1 0,3 0 104,0 1 0,1-2 0,18 4 0,6-3-18,0-2 1,0-1-1,0-1 0,0-2 0,60-13 1,-80 12-88,-1 1 1,1-2-1,-1 0 1,0-1 0,0 0-1,19-13 1,-28 17-19,-1-1 1,-1 0-1,1 0 1,0-1 0,-1 1-1,1-1 1,-1 1-1,0-1 1,0 0-1,-1 0 1,1-1-1,-1 1 1,0 0-1,0-1 1,0 1 0,-1-1-1,1 0 1,-1 0-1,0 0 1,-1 1-1,1-1 1,-1 0-1,0-10 1,-4-6 325,-11-38-1,2 7-453,10 40-753,0 0 0,-1 1 0,0 0-1,0 0 1,-9-14 0,8 13-686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5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 12043,'-5'5'4561,"-11"8"-3249,-1 7-176,-9 16-72,-4 0-264,-3 11-415,-3-1-137,6-1-168,4-1-32,4-12-160,5-7-336,4-13-1209,2-6-799,6-12 1423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10154,'4'-1'4217,"7"6"-2377,6 8-495,1 6 215,5 13-304,1 1-247,5 6-465,2-1-160,6-6-208,-2-4-72,-1-9-184,0-7-608,-16-12-1401,2-3 1361</inkml:trace>
  <inkml:trace contextRef="#ctx0" brushRef="#br0" timeOffset="1">521 136 8698,'0'10'4161,"13"19"-969,2 4-999,-6 3-657,-1-3-111,-4-2-665,4-6-288,-2-7-336,-1-5 32,0-8-1376,-1-6 1096,6-12-200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11 9586,'6'-11'4097,"-9"18"-1841,0 7-687,-11 14-145,-4 7-224,-3 13-472,-8 4-167,-5 0-257,5-3-80,0-9-104,9-3-32,4-14-368,4-2-480,5-15-1745,3-6 1609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39 4905,'0'0'2657,"0"0"-582,0 0-448,0 0-288,0 0-248,-2-4 4333,-1-1-3911,-5 2-1310,0 0-1,1 1 1,-1 0-1,-1 1 1,1-1-1,0 2 1,-14-1-1,20 1-155,0 1-1,0-1 0,-1 1 1,1 0-1,0 0 1,0 0-1,0 0 0,0 0 1,0 0-1,0 1 0,0-1 1,1 1-1,-1-1 0,0 1 1,1-1-1,-1 1 0,1 0 1,-2 2-1,2-2-22,-5 6 64,0 0 1,1 1 0,0 0 0,0 0 0,1 0 0,0 0 0,0 1-1,1 0 1,1 0 0,-2 12 0,3-14-65,0-1 0,1 1 0,0-1 0,0 1 0,1 0 0,0-1 0,1 1 0,-1-1 0,2 0 0,-1 0 0,1 0 0,0 0 0,0 0 0,6 9 0,-1-4 0,1-1 0,0 0 0,0-1 0,1 0 0,0 0 0,21 13 0,-23-17-22,0-1 0,1 0 1,0-1-1,0 1 0,0-2 0,1 1 0,-1-2 0,1 1 0,-1-1 0,16 1 0,-13-3-3,0 0 1,0-1-1,0 0 0,0-1 0,-1-1 1,1 1-1,-1-2 0,1 0 1,-1 0-1,-1-1 0,1 0 0,-1-1 1,19-13-1,-23 14 8,0 0 1,0 0-1,0-1 0,0 0 1,-1 0-1,0 0 0,0-1 0,-1 0 1,0 0-1,0 0 0,-1 0 1,1 0-1,-2-1 0,1 0 1,-1 1-1,0-1 0,-1 0 0,0 0 1,0 0-1,0 0 0,-2-10 1,1 11 20,-1-1 0,-1 1 0,0-1 0,0 1 0,0 0 0,-1 0 0,0 0 0,0 0 0,-1 0 0,0 0 0,-5-7 0,2 7 9,1-1 0,-1 1 0,0 0 0,-1 0 0,0 1-1,0 0 1,0 1 0,-11-6 0,10 6-15,-1 1 0,1 0 0,-1 1 0,1 0 0,-1 0 0,0 1 1,0 0-1,0 1 0,0 0 0,-1 0 0,1 1 0,0 1 0,0 0 0,0 0 0,0 1 1,0 0-1,0 1 0,-10 4 0,19-7-49,-27 14 84,26-13-185,1 1 0,-1-1 0,0 0-1,0 1 1,1-1 0,-1 1 0,1-1-1,-1 1 1,1 0 0,0 0 0,-2 2 0,3-4-25,0 1 0,0-1 0,-1 0 0,1 1 0,0-1 0,0 0 0,0 1 0,0-1 0,0 1 0,0-1 0,0 0 0,0 1 0,0-1 0,0 0 0,0 1 0,0-1 0,0 1 0,0-1 0,0 0 0,0 1 0,0-1 0,0 0 0,1 1 0,-1-1 0,0 0 0,1 1 0,4 4-1319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6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8346,'1'-4'3761,"12"11"-1457,6 6-472,8 12-223,5 9-177,6 3-416,2 1-199,8-4-297,-23-18-104,1 1-184,15 11-64,-9-12-96,-16-8-24,-11-4-600,-9-4-809,1 7 881</inkml:trace>
  <inkml:trace contextRef="#ctx0" brushRef="#br0" timeOffset="1">351 242 8314,'16'-3'1129,"-11"2"-767,-1 0 1,1 0 0,0 1 0,-1 0 0,1-1 0,-1 2 0,1-1 0,0 0 0,-1 1 0,1 0 0,4 1 0,-4 0 54,0-1 0,-1 1 0,1 0 0,0 1 0,-1-1 0,0 1 0,0 0 0,0 0 0,6 5 0,-8-5-256,1-1-1,-1 1 1,0 0-1,0 0 1,0 0-1,-1 1 1,1-1 0,-1 0-1,0 1 1,0-1-1,0 1 1,0-1-1,0 1 1,-1 4-1,1-5-135,-1 1 0,0 0-1,-1-1 1,1 1-1,0-1 1,-1 1 0,0-1-1,0 1 1,0-1 0,0 1-1,-1-1 1,1 0-1,-1 0 1,0 1 0,0-1-1,-4 4 1,-1 1 34,0-1 1,-1-1-1,0 1 1,-11 6-1,1-1 207,18-12-254,0 0-1,0 0 1,0 1 0,0-1-1,0 0 1,0 0 0,1 0-1,-1 0 1,0 0 0,0 0-1,0 0 1,0 0 0,0 0 0,0 0-1,0 0 1,0 0 0,0 0-1,0 0 1,1 1 0,-1-1-1,0 0 1,0 0 0,0 0-1,0 0 1,0 0 0,0 0-1,0 0 1,0 1 0,0-1 0,0 0-1,0 0 1,0 0 0,0 0-1,0 0 1,0 0 0,0 0-1,0 0 1,0 1 0,0-1-1,0 0 1,0 0 0,0 0-1,0 0 1,0 0 0,0 0 0,-1 0-1,1 0 1,0 1 0,15-4 19,-12 3 2,54-15 242,-3 1-733,-18 9-3549,-18 6 2149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9914,'4'29'4441,"-14"-8"-1408,-5 13-1977,-7-1-72,-14 14-168,2 7-208,-2-2-416,6 2-87,9-18-410,5-6-375,5-18-1760,3-10 1584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10082,'5'16'4249,"5"4"-2385,9 13-487,6 2 159,5 4-416,6 7-271,2-8-417,2-1-128,-8-7-144,-4-6-8,-8-12-1417,-8-3-1015,-1-9 1400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08:3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11210,'0'6'4417,"9"22"-2584,6 4-585,-14 11 24,12 4-232,-7 2-479,3-1-193,-4-9-216,-3-6-48,4-17-800,-3-11-1049,12-14 1129</inkml:trace>
  <inkml:trace contextRef="#ctx0" brushRef="#br0" timeOffset="1">271 79 11266,'-40'30'5376,"-49"41"-471,87-69-4794,-1 0 49,1 0-1,-1 1 1,1-1-1,-1 1 0,-2 4 1,4-7-136,1 1-1,0 0 1,-1-1 0,1 1 0,0 0-1,0 0 1,-1-1 0,1 1 0,0 0-1,0 0 1,0-1 0,0 1 0,0 0-1,0 0 1,0-1 0,0 1 0,0 0-1,1 0 1,-1-1 0,0 1 0,0 0 0,1 0-1,-1-1 1,0 1 0,1 0 0,-1-1-1,1 1 1,-1 0 0,2 0 0,1 3 22,1-1 1,0 1 0,0-1 0,0 0-1,1 0 1,-1 0 0,1-1 0,-1 1-1,10 2 1,4 1 81,27 4-1,-2 0-38,30 13-1279,-73-23 1190,0 0 1,0-1 0,0 1-1,0 0 1,0 0-1,0 0 1,0 0 0,0 0-1,0 0 1,0 0-1,0 0 1,0 0-1,0 0 1,0 0 0,0 0-1,0 0 1,0 0-1,0 0 1,0 0-1,0 0 1,0 0 0,0 0-1,0 0 1,0 0-1,0-1 1,0 1 0,0 0-1,0 0 1,0 0-1,0 0 1,0 0-1,0 0 1,0 0 0,0 0-1,0 0 1,0 0-1,0 0 1,0 0-1,0 0 1,0 0 0,0 0-1,0 0 1,0 0-1,0 0 1,1 0-1,-1 0 1,0 0 0,0 0-1,0 0 1,0 0-1,0 0 1,0 0 0,-7-10-184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9T15:09:15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16915 2617 933 0,'-37'23'462'16,"25"-22"-137"-16,10 1-34 0,-7-2-63 16,7 1-33-16,3-1-60 15,-2-1-31-15,1 0-38 16,0 0-14-16,20 0-15 16,42 1-1-16,-17-1-8 15,3 1-2-15,5-3-5 16,-5 2-1-16,-3 0-3 15,-3 0-3-15,-7-1-2 16,-1 3-4-16,-11 0-2 16,-6-1-32-16,-15 2-113 15,-6-3-93-15,-16-1-250 16,-4-2 292-16</inkml:trace>
  <inkml:trace contextRef="#ctx0" brushRef="#br0" timeOffset="242.44">17008 2598 866 0,'-16'12'434'16,"7"0"-103"-16,5 4-67 15,-2 1-36-15,3 4-26 16,5 2-47-16,3 5-23 16,2 2-30-16,5 5-12 15,-4 1-25-15,1 2-11 16,2 7-21-16,-4-2-9 0,4-4-10 15,-2-2-4-15,0-10-5 16,-2-5-19-16,-2-8-108 16,-1-6-85-16,-2-7-242 15,2-4 268-15</inkml:trace>
  <inkml:trace contextRef="#ctx0" brushRef="#br0" timeOffset="437.75">17031 2880 1009 0,'-2'-12'496'0,"11"4"-141"16,7 8-67-16,4 4-41 15,3 1-39-15,2 7-63 16,0-4-37-16,1-4-42 16,0 0-13-16,-2-3-20 0,1-1-8 15,-5 0-13-15,-5 0-21 16,-7 0-119-16,-6 2-90 15,-3 6 126-15</inkml:trace>
  <inkml:trace contextRef="#ctx0" brushRef="#br0" timeOffset="782.7">17476 3023 1418 0,'-9'-1'550'0,"4"-2"-334"16,1 0 0-16,4 5-28 15,0-2-18-15,0 0-70 16,0 2-19-16,9 23-8 15,2 32-6-15,-16-22-19 16,5 2-11-16,1 1-16 16,4 0-5-16,2-3-8 15,3-6-2-15,-9-7-6 16,5-1 2-16,-1-12-69 0,-5-3-52 16,6-9-140-16,-10-12-104 15,3-7 229-15</inkml:trace>
  <inkml:trace contextRef="#ctx0" brushRef="#br0" timeOffset="1065.7">17451 3067 805 0,'6'-17'442'15,"1"4"-57"-15,6 6-38 16,2 3-63-16,1 3-32 0,8 1-79 16,-1 0-27-16,1 2-47 15,0 2-16-15,-3 4-19 16,-3 4-11-16,-3 3-20 15,-5 1-4-15,-4 1-13 16,-5-2-3-16,-4 1-2 16,-5 1-1-16,-8-6 0 15,-2 4-1-15,-3-7-8 16,-3-3-11-16,3-2-48 16,3-5-41-16,6 2-145 15,7 0-106-15,10-3 218 16</inkml:trace>
  <inkml:trace contextRef="#ctx0" brushRef="#br0" timeOffset="1829.9">17128 2668 494 0,'-1'-1'324'0,"-1"0"21"16,1 0-33-16,0 0-64 15,0 0-30-15,0 1-62 16,0 0-26-16,-2 14-39 16,1 9-11-16,2 30-17 15,4-23-4-15,1 4-7 16,-1 6-3-16,0 6-7 0,0-4-6 16,2 4-15-16,0-5-5 15,0-11-10-15,-1-3-1 16,-1-15-64-16,-4-7-51 15,-1-7-169-15,-4-8 166 16</inkml:trace>
  <inkml:trace contextRef="#ctx0" brushRef="#br0" timeOffset="2695.89">17909 2803 1046 0,'-5'0'498'15,"5"2"-201"-15,7 2-84 16,-1-1-36-16,9 2-63 16,-3-2-33-16,9-1-57 15,3-2-11-15,2-6-11 16,1 2-44-16,-6-4-178 15,0 6-84-15,-8 9 163 16</inkml:trace>
  <inkml:trace contextRef="#ctx0" brushRef="#br0" timeOffset="2868.28">17915 2941 833 0,'4'-2'498'16,"-3"-1"-9"-16,7 1-240 0,4-1-6 15,-1-1-57-15,3 1-33 16,6 2-71-16,-4 0-24 16,9 0-34-16,-4 1-26 15,-6 0-204-15,3 2 151 16</inkml:trace>
  <inkml:trace contextRef="#ctx0" brushRef="#br0" timeOffset="3600.45">18511 2496 1263 0,'-2'-12'527'16,"-7"0"-299"-16,1 4-1 15,-1 1-70-15,-9 5-31 16,0 4-63-16,2 1-14 15,-7 7-9-15,6 0-2 16,6 2-5-16,-5 2-4 16,11 4-10-16,0-2-3 15,2 5-2-15,14 2 0 16,0 7 4-16,2 5 0 0,2 4-3 16,-9 0-1-16,1 3-5 15,2-3-3-15,0-4-2 16,-2 0 0-16,-7-5-2 15,0-2 2-15,-5-3 1 16,-6-5 1-16,-5-6 1 16,-3-5-2-16,-3-6-2 15,7-2-3-15,4-5-6 16,3 0-3-16,8-4-3 16,7 1 0-16,10 0 4 15,6 3 4-15,-2 4 4 16,-1 2 2-16,-5 9 5 15,-2 5 5-15,0 9 6 16,-4 5 4-16,-1 5 12 16,-6 0 2-16,1 2 8 15,-2-3 0-15,-2-5-9 0,1-1-5 16,0-8-12-16,0-7-6 16,0-5-49-16,3-5-52 15,3-10-165-15,7 0-231 16</inkml:trace>
  <inkml:trace contextRef="#ctx0" brushRef="#br0" timeOffset="4184.17">18920 2857 694 0,'0'-23'424'16,"-1"1"3"-16,-1 2-40 16,-6 6-58-16,0 1-44 0,2 12-91 15,-7-2-41-15,4 12-58 16,-3 7-20-16,1 7-27 15,3 7-10-15,8 5-14 16,7 1-5-16,8-1-7 16,5-3-3-16,4-12-3 15,-6-7-2-15,1-10-4 16,4-5-1-16,-3-13-3 16,5-9 0-16,-8-8 4 15,-5-3 1-15,-12 2 8 16,-5 2 3-16,-13 4 3 15,-6 4 0-15,-1 9-3 16,-3 5-4-16,6 13-10 16,5 6-15-16,-3 4-89 15,11 5-70-15,9-2-132 16,10 6 174-16</inkml:trace>
  <inkml:trace contextRef="#ctx0" brushRef="#br0" timeOffset="4307.5">19289 2963 2028 0,'0'14'756'16,"0"1"-556"-16,-3 2-16 16,-8 6-45-16,-1 2-25 0,-6-2-59 15,-3-1-55-15,1-9-141 16,2-5-91-16,12-17 128 15</inkml:trace>
  <inkml:trace contextRef="#ctx0" brushRef="#br0" timeOffset="5160.04">19558 2677 1489 0,'-3'21'611'0,"3"4"-325"16,-3 7-80-16,4 5-26 16,-1 3-22-16,1-4-58 15,1-5-34-15,0-4-40 16,2-4-10-16,0-9-36 16,3-2-55-16,-2-11-211 0,-1-1-155 15,6-2 260 1</inkml:trace>
  <inkml:trace contextRef="#ctx0" brushRef="#br0" timeOffset="5349.05">19788 2987 1410 0,'11'6'666'0,"-13"5"-240"16,-5 0-153-16,-6 6-107 15,-5-1-44-15,-10 2-84 16,1-3-77-16,-1-10-212 16,6-5 166-16</inkml:trace>
  <inkml:trace contextRef="#ctx0" brushRef="#br0" timeOffset="5601.92">20091 3035 1307 0,'-7'0'534'0,"3"0"-304"16,4 0-59-16,1 0 4 15,-1-1-22-15,0 0-29 16,0 0-74-16,0 0-5 16,0 1-159-16,3 0 90 15</inkml:trace>
  <inkml:trace contextRef="#ctx0" brushRef="#br0" timeOffset="5756.86">20258 3003 1720 0,'3'6'686'16,"-2"-2"-442"-16,3 5-117 15,-2-1-27-15,-2 1-113 16,0-1-118-16,0-6 76 16</inkml:trace>
  <inkml:trace contextRef="#ctx0" brushRef="#br0" timeOffset="5893.94">20445 2967 1611 0,'-7'7'670'15,"2"4"-392"-15,-4-1-109 16,7-4-84-16,0 1-93 16,2-4 1-16</inkml:trace>
  <inkml:trace contextRef="#ctx0" brushRef="#br0" timeOffset="6215.56">20691 3011 1185 0,'42'-2'669'0,"-42"11"-55"16,-3 3-317-16,-6 7-130 15,-5 5-40-15,-5 3-58 16,-1-5-70-16,3-9 233 0,6-13-188 16</inkml:trace>
  <inkml:trace contextRef="#ctx0" brushRef="#br0" timeOffset="6608.75">21009 2780 1406 0,'2'0'583'0,"-1"10"-313"16,1 6-34-16,4 14-47 0,-5 7-27 15,1 11-66-15,1 3-21 16,0 5-24-16,3-1-11 15,3-4-17-15,1-7-7 16,-1-15-9-16,-2-6-28 16,0-11-84-16,-5-9-57 15,1-8 89-15</inkml:trace>
  <inkml:trace contextRef="#ctx0" brushRef="#br0" timeOffset="6879.54">21003 2819 883 0,'0'-15'554'0,"16"10"53"16,8 0-334-16,5 5-87 15,3 1-34-15,-1 5-34 16,-1-5-17-16,-3 8-32 16,-5 2-4-16,-7 4-8 15,-6 6-4-15,-10-2-12 16,-6 5-4-16,-11-2-10 15,-4-1-4-15,-3-3-8 16,-1-3-6-16,7-5-37 16,3-1-41-16,8-4-174 15,4-4-66-15,14-2 178 0</inkml:trace>
  <inkml:trace contextRef="#ctx0" brushRef="#br0" timeOffset="7040.66">21356 2880 1738 0,'8'0'726'0,"1"2"-406"0,-1-2-136 15,0 0-30-15,5 2-55 16,-6-3-33-16,8 1-49 16,-3-1 8-16,-2 0-137 15,3 4 308-15,6 5-172 16</inkml:trace>
  <inkml:trace contextRef="#ctx0" brushRef="#br0" timeOffset="7379.92">21661 2728 1471 0,'1'5'576'16,"0"4"-312"-16,2 2-37 15,0 4 20-15,1 11-16 16,0 9-88-16,0 5-44 16,0 5-50-16,-2-3-16 15,-1-9-20-15,-1-9 0 16,0-11-92-16,0-8-66 15,0-12-170-15,-2-4 177 16</inkml:trace>
  <inkml:trace contextRef="#ctx0" brushRef="#br0" timeOffset="7831.36">21830 2457 1455 0,'28'-2'642'16,"-11"2"-246"-16,0 0-265 16,-3 2-3-16,-3 0-11 15,-1 3-7-15,1 0-60 16,-2-2-19-16,-1 5-20 16,-1 2-3-16,-3 6-3 15,-6 5 0-15,2 7-2 0,-10 3-1 16,5 2 1-16,3 0-1 15,-2-6 0-15,4-6 1 16,0-5-2-16,0-2-1 16,1-5-1-16,6 5-2 15,-4-9-1-15,3-2 1 16,0-2 0-16,2-2 0 16,-1-2 0-16,1 2 2 0,1 0 0 15,-3 1 1-15,4 2 2 16,0 4-1-16,-7 1 2 15,2 5 1-15,-2 8 1 16,1 3-4-16,1 8 19 16,-3 1 11-16,2 7 18 15,-4-2 13-15,3 0-1 16,-5-1-1-16,-1-4-7 16,-2-2-4-16,-4-7-13 15,1-7-9-15,-7-2-11 16,1-3-1-16,0-4-42 15,-2-1-55-15,1-10-3 16,0-7 32-16</inkml:trace>
  <inkml:trace contextRef="#ctx0" brushRef="#br0" timeOffset="8792.26">23463 2792 811 0,'-10'-14'401'0,"9"6"-75"16,1 2-103-16,0 4-4 15,0 2-9-15,-1 0-24 16,1 0-25-16,0 0-34 16,1 10-3-16,4 19-22 0,4 32-16 15,-9-20-36-15,3 0-12 16,3 6-15-16,-3 0-3 15,6 5-4-15,-6-2-2 16,4-3-7-16,0-5-1 16,-3-13-3-16,1-6-11 15,-5-13-55-15,0-5-54 16,0-14-175-16,2-4-120 16,-2-19 252-16</inkml:trace>
  <inkml:trace contextRef="#ctx0" brushRef="#br0" timeOffset="9034.65">23428 2820 1149 0,'11'-9'529'15,"0"-2"-236"-15,9 2-77 16,0 2-7-16,4 6-39 16,3 3-19-16,0 5-52 15,0 4-14-15,-4 5-24 16,-5 1-7-16,-11 2-12 15,-1 2-1-15,-10 2-4 16,-7 1-3-16,-7 2-7 16,-3-6-7-16,-1-3-8 15,4-5-9-15,-2-8-48 16,-2-3-41-16,10-5-149 0,6-3-515 16,20-3 519-16</inkml:trace>
  <inkml:trace contextRef="#ctx0" brushRef="#br0" timeOffset="9453.2">24157 2830 674 0,'-4'-15'330'0,"4"7"-54"16,2 2-75-16,3 6 29 15,2 3 3-15,4 7-5 16,-1 6-16-16,1 15-31 16,-2 7-13-16,0 13-39 0,0 7-27 15,0 1-41-15,1 0-16 16,2-5-21-16,-3-3-8 16,4-8-9-16,-6-8-2 15,-1-12-13-15,-4-10-21 16,-5-20-105-16,-2-11-77 15,-6-21 126-15</inkml:trace>
  <inkml:trace contextRef="#ctx0" brushRef="#br0" timeOffset="9705.5">24175 2770 1449 0,'10'-4'589'0,"9"2"-360"16,4 5-7-16,6 0-66 15,2 0-30-15,3 6-54 16,-1 1-12-16,-9 5-2 16,-7 1-1-16,-12 2-3 15,-6-4-3-15,-6 4-12 16,1 2-4-16,-14-1-12 16,-5 0-6-16,-7-5-27 15,-1-3-34-15,6-4-106 16,8-4-74-16,11-3 132 15</inkml:trace>
  <inkml:trace contextRef="#ctx0" brushRef="#br0" timeOffset="9969.03">24477 2828 1427 0,'11'18'627'0,"-7"-2"-312"16,2 5-89-16,-1 5-15 15,-3-1-54-15,1-2-36 0,0-7-67 16,-1-4-17-16,1-9-22 16,-3-3-4-16,2-8-2 15,1-4 0-15,-2-11 2 16,-1-4-2-16,4-3-4 16,-1 1-1-16,5 2-4 15,1 6 0-15,1 6-5 16,-1 5-4-16,3 7-24 15,0 3-33-15,-2 6-115 16,1-3-108-16,1 8 178 16</inkml:trace>
  <inkml:trace contextRef="#ctx0" brushRef="#br0" timeOffset="10136.71">24788 2809 1328 0,'7'10'627'0,"3"3"-264"15,0 4-99-15,-3-1-23 16,-2 3-77-16,-5 2-41 16,-2-3-66-16,1 2-25 15,-5-5-40-15,4-4-53 16,0-7-158-16,-1-4-102 16,-1-10 187-16</inkml:trace>
  <inkml:trace contextRef="#ctx0" brushRef="#br0" timeOffset="10270.25">24703 2612 1234 0,'3'4'470'16,"-1"1"-313"-16,-1 2-105 16,1-1-38-16</inkml:trace>
  <inkml:trace contextRef="#ctx0" brushRef="#br0" timeOffset="10806.74">24966 2777 1209 0,'7'18'533'0,"-6"2"-222"0,4 1-18 16,-4 4-38-16,-1-3-32 15,-4-4-95-15,0-2-44 16,-1-7-48-16,2-3-15 15,2-5-13-15,-7-3-5 16,4-7-12-16,-2-4-8 16,7-4-18-16,7-3-5 15,9-2 0-15,-3-2 6 0,0 5 20 16,0 6 9-16,-3 4 6 16,2 7 10-16,2 5 23 15,-2-3 10-15,-2 9 28 16,0 5 6-16,-7 5-5 15,-1 6-1-15,-3-1-15 16,-1-1-11-16,1-5-18 16,0-6-8-16,1-4-15 15,0-6-5-15,3-6-5 16,0-3-3-16,3-8-15 16,2-3-6-16,2-4-1 15,3 1 1-15,-2 4 17 16,-1 3 8-16,-2 5 6 15,-1 5 1-15,1 8 2 16,-2-1 8-16,0 9 11 16,0-2 5-16,-3 4 6 0,0 4-5 15,0-3-11-15,-1 0-5 16,0-3-10-16,2-2-6 16,-1-1-72-16,3-1-64 15,-2-3-200-15,2-4 204 16</inkml:trace>
  <inkml:trace contextRef="#ctx0" brushRef="#br0" timeOffset="11088.4">25323 2920 1375 0,'65'-5'607'16,"-55"5"-301"-16,-1-3-78 16,2-3-17-16,2-7-64 15,3-6-43-15,-3-2-60 16,0-3-14-16,-9-1-13 15,-2 5-3-15,-9 2-2 16,-4 6 1-16,-4 9-4 16,-1 6 6-16,1 8 18 15,2 1 5-15,6 7 10 16,-3-1-1-16,7 0-7 16,1 0 0-16,4-3-5 15,8 0-3-15,3-2-14 0,6-1-6 16,3-1-6-16,-1-4-14 15,9-1-110-15,4 0 270 16,3 1-147-16</inkml:trace>
  <inkml:trace contextRef="#ctx0" brushRef="#br0" timeOffset="13465.59">27157 2784 874 0,'-1'-7'457'15,"0"1"-123"-15,1 4-98 16,0 1-5-16,0 0-37 16,0 1-24-16,0 0-46 15,6 15-21-15,9 37-32 16,-15-28-12-16,-3-1-20 15,2-4-8-15,0-4-11 16,-1-6-5-16,1-5-3 16,-1-2-1-16,0-4-5 15,1 1-2-15,1 0-5 16,0-7-4-16,4-18-2 16,12-27 0-16,0 27 2 15,0 4 2-15,6 10 0 16,3 1 0-16,-1 9 1 15,4 2 1-15,-10 7 6 0,-1 6 6 16,-7 5 5-16,-3 5 4 16,0 2 11-16,-4-1 3 15,-5-2 6-15,-4-2-1 16,0-5-12-16,-4-1-6 16,8-6-13-16,3-2-7 15,0-9-5-15,6-6-1 16,2-7 0-16,-1-7 3 0,3-1 1 15,4 1 0-15,-2 1 1 16,0 5 2-16,-5 5 1 16,1 2 0-16,-4 7 0 15,0 3 0-15,-2 3 2 16,-5 3 3-16,1 9 6 16,-4 0 3-16,-2 7 0 15,4 1-3-15,0-2-9 16,3-1 5-16,4-4-75 15,7-6-60-15,0-6-139 16,3-4-110-16,13-9 234 16</inkml:trace>
  <inkml:trace contextRef="#ctx0" brushRef="#br0" timeOffset="13754.73">27662 2818 1274 0,'-1'10'585'16,"-3"8"-214"-16,0 4-107 15,2 1-56-15,2-3-18 16,1-4-55-16,4-5-39 16,6-8-51-16,4-4-17 15,4-10-16-15,2-7-4 16,2-7-5-16,-1-1 0 16,-6 1 1-16,-6-1 3 0,-10 9 4 15,-6-1 2 1,-11 6 3-16,-1 7-1 0,-7 5-6 15,0 8-2-15,1 5-9 16,4 2-1-16,6 4-58 16,5-1-52-16,10-2-137 15,7-1-110-15,10-6 224 16</inkml:trace>
  <inkml:trace contextRef="#ctx0" brushRef="#br0" timeOffset="14222.47">28086 2789 1098 0,'-3'-3'487'0,"0"1"-179"16,-2-2-59-16,3 3-28 0,1 0-11 16,-14-5-56-16,-35-7-27 15,27 12-39-15,-1 4-12 16,4 10-28-16,5 4-12 15,5 11-15-15,3 0-6 16,4 2-5-16,2-1-4 16,2-12-7-16,9-1-2 15,8-12-4-15,5-5-1 0,8-15 1 16,-1-9 1 0,0-8-9-16,-5-8-3 0,-4-1-2 15,-2-4 2-15,-7 0 14 16,-1-1 3-16,-5 5 1 15,-1 7 2-15,-7 15 9 16,-4 11 7-16,-3 19 10 16,-2 12 6-16,0 20 23 15,0 12 4-15,3 10 8 16,2-1-5-16,7-5-27 16,4-6-12-16,6-12-17 15,2-7-5-15,3-12-77 16,2-7-55-16,4-9 286 15,3-3-166-15</inkml:trace>
  <inkml:trace contextRef="#ctx0" brushRef="#br0" timeOffset="14717.57">28714 2795 1045 0,'3'-6'503'0,"-3"2"-164"15,1 3-105-15,2 3-48 0,-3-2-5 16,0 0-13-16,1 19-27 16,5 51-33-16,-5-19-8 15,-2 15-10-15,-2 9-12 16,1-4-26-16,0 2-15 16,3-11-18-16,2-11-6 15,-2-10-7-15,1-11-2 16,-2-13-27-16,0-7-25 0,-3-15-87 15,-3-7-54-15,2-16-166 16,1-7 249-16,1-20 26 16</inkml:trace>
  <inkml:trace contextRef="#ctx0" brushRef="#br0" timeOffset="14968.02">28721 2748 1270 0,'27'10'573'0,"5"-7"-247"15,1 3-64-15,3 7-70 16,-5-1-26-16,-10 5-54 16,1 2-26-16,-4-1-21 15,-2-2 1-15,-1 4 6 16,-6-2-6-16,-16-1-12 0,-9 1-7 16,-10-1-8-16,-4-1-4 15,-3-3-11-15,-2-3-8 16,-6-6-29-16,1-2-30 15,11-2-73-15,6 0-46 16,16 0-100-16,4 0 462 16,5 0-186-16</inkml:trace>
  <inkml:trace contextRef="#ctx0" brushRef="#br0" timeOffset="29189.08">25528 3842 716 0,'-31'-35'360'0,"29"28"-67"16,-6 1-26-16,8 3-24 16,-6-5-23-16,6 7-51 15,2-1-18-15,-2 0-25 16,0 2-12-16,0 0-28 16,0 0-8-16,0 14-6 15,1 14-1-15,3 50 0 16,-6-29-5-16,4 9-14 15,0 1-3-15,0-3-12 0,6 2-5 16,-3-12-9-16,4-1-4 16,-3-6-7-16,1-7-3 15,0-8-4-15,-2-6 0 16,-2-12-10-16,-2-3-34 16,-2-10-95-16,-1-6-71 15,0-13-202-15,-3-7 101 0,5-12 167 16</inkml:trace>
  <inkml:trace contextRef="#ctx0" brushRef="#br0" timeOffset="29477.05">25467 3862 1157 0,'-5'-13'499'0,"13"5"-221"16,-4-2-68-16,5 1-7 15,5 3-13-15,4-1-42 16,6 4-30-16,6-2-46 15,0 1-17-15,-3 4-19 16,-1 2-8-16,-7 7-4 16,-1 4 3-16,-8 9 8 15,-4-1 5-15,-6 6 5 16,-3 0-5-16,-7-2-10 16,0 2-4-16,-6-3-6 0,-2-4-3 15,-6-4-3-15,-5-4-2 16,-2-4-4-16,5 4-2 15,-1-12-9-15,9 0-28 16,13-1-75-16,2-5-56 16,22 5-191-16,8-6 220 15</inkml:trace>
  <inkml:trace contextRef="#ctx0" brushRef="#br0" timeOffset="35696.9">26093 3806 575 0,'-32'-26'320'0,"28"27"-56"16,1-1-52-16,1 1 9 15,2-1-39-15,0 0-19 16,0 0-33-16,0-1-11 16,0 1-6-16,13 0-12 0,4 1-31 15,29 6-11-15,-24-7-22 16,2 0-6-16,1 0-9 15,-1 0-1-15,-3 4-3 16,-5 2-2-16,-7 1-5 16,-5 6 2-16,-8-1 7 15,-7 1 4-15,-7 4 4 16,-4-4-2-16,-5 1-12 16,1 2-4-16,2-4-6 15,3 0 0-15,5-3-63 16,3-1-53-16,5-2-232 15,5 1 213-15</inkml:trace>
  <inkml:trace contextRef="#ctx0" brushRef="#br0" timeOffset="35871.73">26252 3941 1109 0,'2'2'513'15,"-13"4"-171"-15,-3 4-133 16,-8 2-36-16,-4 3-20 15,1 0-37-15,2-2-29 16,7-2-42-16,4-2-10 0,4-6-21 16,5-2-13-16,5-1-101 15,2-2-96-15,-4 1 122 16</inkml:trace>
  <inkml:trace contextRef="#ctx0" brushRef="#br0" timeOffset="36394.15">26693 3727 1303 0,'3'-8'500'16,"1"8"-316"-16,1 9 14 15,-4 11-11-15,0 8-12 0,-3 12-63 16,-1 1-24-16,-3 1-22 15,2-4-9-15,2-3-19 16,-1-3-10-16,3-6-14 16,0 1-4-16,1-11-7 15,1-3 4-15,-2-8-71 16,2-5-59-16,2-10-235 16,2-6 218-16</inkml:trace>
  <inkml:trace contextRef="#ctx0" brushRef="#br0" timeOffset="36696.87">26891 3850 1433 0,'-7'5'540'0,"-16"6"-372"16,2 1-3-16,-12 2-15 15,0 1-15-15,9-3-46 0,-3-5-11 16,17 1-12-16,2-3-11 15,6-1-26-15,3 1-10 16,4 0-10-16,3-1-1 16,4 1 5-16,2 1 3 15,8-1 9-15,0 1 3 16,1-2-1-16,0 1-2 16,-8 0-11-16,1 1-4 0,-12-2 5 15,-1 1-41-15,-4-1-149 16,-1-3 421-16,2-2-244 15</inkml:trace>
  <inkml:trace contextRef="#ctx0" brushRef="#br0" timeOffset="37295.01">27060 3953 1392 0,'-34'8'563'0,"30"-8"-300"15,3 0-53-15,0-1-39 16,0 0-17-16,1 0-73 16,0 0-35-16,0 0-15 15,0 0-58-15,0 0 325 16,1 0-228-16</inkml:trace>
  <inkml:trace contextRef="#ctx0" brushRef="#br0" timeOffset="38084.33">27283 3890 830 0,'27'-31'448'0,"-24"30"-61"16,-2 1-149-16,0 5-13 15,-1-5-21-15,0 0-26 16,1 18-58-16,-1 35-20 0,-3-20-29 16,0-1-12-16,-1-4-23 15,0-2-9-15,-1-8-11 16,4-5-4-16,2-6-3 15,1-6-2-15,-2-6-5 16,0-5-2-16,-1-6-2 16,1-5-2-16,6-7-1 15,3-2 0-15,4-3 1 16,-6-1 0-16,10 8 3 16,-4 4 1-16,1 10 1 15,3 3 1-15,-8 4 2 16,6 2 0-16,-3 3 3 15,2 6 2-15,1 8 9 16,-4 3 3-16,0 6 5 16,0 1 6-16,-2 4 6 15,-1 1 2-15,-4 1-2 0,-4 0-6 16,-4-4-12-16,0 0-6 16,0-12-7-16,4-5-1 15,1-9-42-15,0-7-44 16,3-14-145-16,2-6-99 15,7-10 196-15</inkml:trace>
  <inkml:trace contextRef="#ctx0" brushRef="#br0" timeOffset="38644.48">27674 3512 1371 0,'2'-4'551'16,"1"-1"-269"-16,4-1-183 15,2 1 1-15,3 4 16 16,2 1-12-16,5 0-56 15,0 3-14-15,0 0-12 16,-3 3-3-16,-4 0-5 0,-1 2-4 16,-9 4 0-16,-5 1 0 15,-14 3 0-15,-4 2 0 16,-3-3-3-16,1-1-1 16,7-6-2-16,3 0 0 15,7-6 0-15,0 0-1 16,5 1-3-16,1 0 0 15,0-3-2-15,0 0 0 0,2 1 2 16,20 9 1-16,30 10 1 16,-26-15 0-16,-2-1 0 15,-1 6 4-15,-6-2 8 16,0 4 9-16,-11 1 25 16,-6-4 10-16,-5 3 10 15,-12-10-1-15,-5 1-16 16,-6-4-9-16,-2-2-16 15,3 2-4-15,10-2-11 16,4 3-4-16,8 0-8 16,2 2-6-16,3-2-47 15,0-2-52-15,0 1-94 16,0 0 116-16</inkml:trace>
  <inkml:trace contextRef="#ctx0" brushRef="#br0" timeOffset="53927.87">24981 3768 1027 0,'-5'-2'497'15,"2"2"-161"-15,5 3-138 16,-2-3 2-16,0 0-42 15,0 0-23-15,0 0-53 16,5 2-17-16,14 5-21 16,31 13-8-16,-29-11-16 15,-2-6-6-15,-7 4-7 16,-3-1-2-16,-7 0 2 16,-3 3 1-16,-7 3 11 15,-3 1 5-15,-3 2 11 16,-2 3 0-16,1-2-5 15,-1-2-5-15,-1-2-11 16,-2-2-5-16,3-1-6 16,2-4-13-16,5 0-68 0,6-3-55 15,5-3-174-15,10-1-104 16,11-4 255-16</inkml:trace>
  <inkml:trace contextRef="#ctx0" brushRef="#br0" timeOffset="54038.97">25136 3932 985 0,'-9'5'521'0,"-4"2"-118"16,-6 6-157-16,0 1-20 0,-4 3-60 15,1-2-33-15,5-2-67 16,0-1-24-16,-1-4-22 16,11-2-39-16,-1-6-186 15,5-1-88-15,20-6 157 16</inkml:trace>
  <inkml:trace contextRef="#ctx0" brushRef="#br0" timeOffset="55507.62">23538 3912 1019 0,'-46'-12'452'16,"43"9"-221"-16,4 1-59 16,6 2-5-16,9 3-16 15,3 1-13-15,7 2-42 16,3 0-17-16,-3 1-16 15,1 0-7-15,-8 2-13 16,-4 3-6-16,-8 5-10 16,-7 1-3-16,-10 5 1 15,-3 2-1-15,-4-2-4 16,1-2-2-16,-2-5-2 16,1-2 3-16,2-9 9 15,0 0 4-15,10-2 7 16,2-3-5-16,3 0-14 15,0 0-7-15,0-1-10 16,14-1-2-16,14 0 1 0,29-5 0 16,-27 3-1-16,-1 0 0 15,-2-1 9-15,-8-1-34 16,-8 3 284-16,-11-7-199 16</inkml:trace>
  <inkml:trace contextRef="#ctx0" brushRef="#br0" timeOffset="56128.04">23973 3822 1104 0,'0'-1'506'15,"-1"4"-193"-15,1 9-81 16,-6 4-13-16,4 16-11 15,3 5-29-15,-1 8-75 16,1 0-22-16,3-4-34 16,-2-1-10-16,2-16-22 15,1-4-1-15,3-6-111 0,0-12-95 16,12-9 122-16</inkml:trace>
  <inkml:trace contextRef="#ctx0" brushRef="#br0" timeOffset="56379.77">24149 3919 1467 0,'-16'6'595'0,"-9"3"-357"0,-8 6-89 16,-8 1 5-16,9 3-17 16,3 3-12-16,13-8-49 15,7 1-20-15,6-5-23 16,5-5-10-16,7 3-15 15,4-1-2-15,5 1 0 16,6 0 1-16,7-3-1 16,2 1 0-16,-1-3-3 15,-5 1-2-15,-8-3-121 16,-4 3-98-16,-8-1 134 16</inkml:trace>
  <inkml:trace contextRef="#ctx0" brushRef="#br0" timeOffset="56861.38">24327 3911 1397 0,'12'8'593'0,"-2"5"-284"15,-6 5-119-15,-6 5 5 16,3 9-32-16,-5 0-36 15,4-3-78-15,3-3-21 0,-3-12-16 16,4-1-6-16,-4-10-6 16,3 1-2-16,-1-10-1 15,-2 5 1-15,0 0 0 16,3-23-1-16,9-28 0 16,-3 26 0-16,1 6 3 15,-1 2 0-15,1 5 1 16,-1 3 1-16,1 4 4 15,0 6 4-15,-3 6 12 16,5 3 8-16,0 8 11 16,-2 3 3-16,-1 6 7 15,0 2-1-15,-6 0-8 16,1-1-6-16,-1-5-17 16,-3-4-6-16,-1-7-20 15,-3-9-47-15,2-4-129 0,3-6-89 16,2-16 155-16</inkml:trace>
  <inkml:trace contextRef="#ctx0" brushRef="#br0" timeOffset="57278.24">24550 3582 1359 0,'-11'-6'530'0,"12"-9"-335"16,5 0-77-16,4 7 9 15,0 3 17-15,6 5 0 16,-1 3-33-16,3 4-55 16,-2-1-11-16,-6 2-15 15,-2 3-5-15,-12 2-9 16,-4 5-2-16,-9-3-2 15,-3 2-1-15,-1-2-3 16,-1-2-2-16,5-3-2 16,4 0-2-16,11-5-2 15,3 2-3-15,6-3-2 16,5 0 0-16,4-3 2 16,0-4 0-16,11 6 3 0,-1-3 0 15,-3 1 2-15,-3-1 5 16,-8 2 7-16,-5 1 14 15,-7 3 25-15,-2 6 5 16,-12 0 5-16,-4 1-8 16,-6-2-20-16,-1-3-9 15,4-2-13-15,4 0-7 0,5-3-78 16,2-1-58-16,3-1-149 16,6 2 160-16</inkml:trace>
  <inkml:trace contextRef="#ctx0" brushRef="#br0" timeOffset="119463.46">15817 15428 401 0,'32'4'289'0,"-29"-4"8"15,-1 0-88-15,-2-4-19 0,0 3-16 16,0 0-3-16,0 0-4 16,0 0-11-16,0-4-21 15,0-6-13-15,-1-1-30 16,-12-26-14-16,-2 23-24 16,-6 2-7-16,-3 6-3 15,0-3 4-15,-1 9 9 16,2 3-2-16,2 7-9 15,1 11-6-15,-1 1-19 16,5 5-6-16,5 3-5 16,4-1-1-16,8 7-3 15,5-2-1-15,7-3-1 16,3 0-1-16,10-7 1 16,0-3-1-16,8-8-2 15,3-4 1-15,3-9-2 0,2-3 1 16,-9-9 0-16,-4-3 0 15,-9-4 0-15,-8-6 0 16,3-2 3-16,-14-3 0 16,-2 2 3-16,-6 0-1 15,-10 4 3-15,4 5 0 16,-6 6 0-16,-2 0 0 16,-1 10 0-16,-1-1 0 0,3 4-1 15,4 4-2-15,5 3-6 16,1-2-2-16,9 4-43 15,2-5-48-15,4 3-140 16,4 2-107-16,7 5 206 16</inkml:trace>
  <inkml:trace contextRef="#ctx0" brushRef="#br0" timeOffset="120067.84">15993 15949 977 0,'-19'-8'456'0,"14"5"-106"15,5 1-74-15,0 2-26 16,0 0-27-16,0 0-92 15,-1 0-36-15,1 8-32 16,2 14-3-16,14 34-6 16,-6-29-6-16,7 1-9 15,-1 0-6-15,5-3-8 16,3-1-4-16,-7-8-6 16,1-2 2-16,-1-10 0 15,-4-4 3-15,2-3 6 16,0-5 3-16,-3-6 6 15,1-2-4-15,-1-10-6 16,-1-6-5-16,1 0-8 16,-1-2-1-16,-3 8-5 0,1 7-1 15,-3 3-1-15,-1 5-2 16,3 2-2-16,0 1 0 16,-1 4-50-16,-2-2-43 15,-4 6-133-15,-1 4 405 16,-8 12-176-16</inkml:trace>
  <inkml:trace contextRef="#ctx0" brushRef="#br0" timeOffset="120344.1">16533 16112 946 0,'-3'17'450'0,"5"-3"-103"16,5 6-66-16,-6-1-18 16,1 7-36-16,-2 2-81 15,3-3-38-15,2 2-36 16,-1-3-11-16,0-5-26 15,-3-3-10-15,3-5-16 0,0-6-14 16,-3-5-125-16,0-6-123 16,3-8 156-16</inkml:trace>
  <inkml:trace contextRef="#ctx0" brushRef="#br0" timeOffset="120549.29">16500 15854 1710 0,'6'4'711'16,"4"6"-396"-16,-1-1-137 16,4 1 12-16,3 0-54 15,-4-2-32-15,0-3-52 16,0-1-15-16,-4-3-18 16,-2-1-9-16,0 0-31 15,-3-1-57-15,-1 1-133 16,-2 0 134-16</inkml:trace>
  <inkml:trace contextRef="#ctx0" brushRef="#br0" timeOffset="126997.81">14810 13899 576 0,'-6'-8'348'16,"0"-1"-53"-16,-1-1-72 0,-1 0-16 16,3 1-23-16,2 1-7 15,1 4-17-15,0 2-13 16,-1 1-28-16,2 1-12 15,0 0-30-15,0 0-12 16,0 0-21-16,0 0-9 16,0 0-8-16,-1 4-1 15,4 12 3-15,4 32-1 16,1-17 1-16,1 4 0 16,5 14-5-16,3 5 0 15,3 4-2-15,4 1-2 0,3-3-6 16,3-1-3-16,1-2-4 15,-15-17-1 1,2 2-1-16,11 26 0 0,2 7-1 16,-2-9 0-16,1-15-1 15,-3-7 1-15,-2 0 1 16,-1-5-1-16,-2-6 0 16,0 1 0-16,-2-10 0 15,1 4-1-15,1-2 1 16,0-3 0-16,-5 1-2 15,3-5 0-15,-3-3-1 16,-1-2-1-16,-4-5-14 16,-5-5-42-16,-6-11-165 15,-2-6-137-15,-10 0 211 16</inkml:trace>
  <inkml:trace contextRef="#ctx0" brushRef="#br0" timeOffset="127321.3">15024 14794 1197 0,'-5'11'453'0,"9"-1"-258"16,-4 0-63-16,13 13 34 15,-1 1-4-15,7 9-39 16,4 5-15-16,1 1-19 15,4 0-11-15,1-10-24 16,0-5-13-16,1-10-18 16,-1-7-3-16,1-7 0 15,-1-3 2-15,-8-8 3 16,6-5 1-16,-4-7-4 16,1-6-3-16,-1-3-5 15,-5 3-3-15,-7 4-7 16,-3 6 1-16,3 9-70 15,-9-3-76-15,6 11 90 16</inkml:trace>
  <inkml:trace contextRef="#ctx0" brushRef="#br0" timeOffset="128642.59">13768 14220 976 0,'0'0'462'16,"0"0"-200"-16,0 0-49 15,0 0 10-15,0 0-43 16,4 10-25-16,3 15-28 16,8 31-16-16,-15-23-30 15,2-1-16-15,0-7-28 16,-2-3-9-16,2-9-15 15,-1-4-3-15,-1-5-6 16,0-3-3-16,0-5-3 16,-1 3-1-16,1 0-2 0,0-19 1 15,6-36 2 1,1 27 1-16,4-1 1 0,4 1 1 16,5 8 1-16,-1 2 0 15,1 7 0-15,-1 3 1 16,-2 6 0-16,-4 3 2 15,4 3 3-15,-9 2 4 16,-1 6 15-16,-3 2 7 16,-4 7 8-16,6 3 0 0,-1 1-12 15,-1 3-7-15,4-4-11 16,-2-2-3-16,-3-6-3 16,0-2-1-16,-6-8-2 15,2-2 0-15,-1-5-5 16,2 1 0-16,0 0-2 15,1-4 0-15,6-13 3 16,14-34 0-16,-8 27 1 16,1 3 1-16,0 2 1 15,0 4 1-15,-5 7 0 16,2 4 0-16,-3 1 0 16,0 4 0-16,1 7 4 15,-3 2 8-15,1 8 16 16,-3 4 6-16,1 4 6 15,-3-2-6-15,2 0-13 0,1-2-7 16,-3-4-8-16,0 0-4 16,-1-11 11-16,-1 1-65 15,1-7-146-15,1-4 36 16,1-4 49-16</inkml:trace>
  <inkml:trace contextRef="#ctx0" brushRef="#br0" timeOffset="128864.77">14372 14362 1752 0,'10'12'663'0,"-11"-1"-411"16,-2-1-86-16,3 5 10 16,0 5-16-16,5 1-71 15,-2 2-28-15,2 5-31 16,1-2-6-16,-6 0-9 15,4-3-5-15,-4-5-3 16,-2-5-2-16,-1-6 8 16,1-4-42-16,-3-9-108 15,-1-8-60-15,-5-7 99 16</inkml:trace>
  <inkml:trace contextRef="#ctx0" brushRef="#br0" timeOffset="131584.59">16173 13847 644 0,'0'-1'379'16,"0"0"31"-16,0 0-144 15,-1-5-51-15,0 3 1 16,1 2-46-16,-1 0-24 16,0 0-43-16,-1 0-16 15,1 1-18-15,-3 25-12 16,-12 62-7-16,4-14 3 0,-2 14 0 15,2 0 0-15,1-12-9 16,2-2-6-16,-5-6-12 16,3 5-6-16,2 1-5 15,0-4-4-15,0-3-3 16,5-31-2 0,-1 1-2-16,-2 19 0 0,-3-1-3 15,3-15-1-15,4-16-19 16,0-3-30-16,3-5-96 15,-4-2-61-15,3-9-160 16,-3-2 151-16,3-1 110 16</inkml:trace>
  <inkml:trace contextRef="#ctx0" brushRef="#br0" timeOffset="131847.93">15851 14741 1148 0,'2'1'487'0,"3"3"-244"15,-4 4-80-15,3 5 14 16,0 16-20-16,0 9-22 16,2 11-36-16,0 3-10 15,3-1-22-15,4-7-17 16,0-13-24-16,7-8-6 0,-2-12-8 16,-1-6 0-16,12-5-1 15,-7-7 0-15,6-8-1 16,2-4-2-16,-6-10-1 15,0-1-18-15,-4 2-73 16,-1 5 60-16</inkml:trace>
  <inkml:trace contextRef="#ctx0" brushRef="#br0" timeOffset="132711.74">16541 14242 859 0,'-55'3'463'16,"56"-7"11"-16,-2 1-297 16,2-1 4-16,-1 2-22 15,-1 2-27-15,0 0-48 16,1 2-14-16,3 23-2 16,6 30-6-16,-4-27-25 15,-5-2-9-15,2-5-12 16,4-6-5-16,1-5-6 15,0-6 0-15,-3-4-4 0,-4-4-1 16,-1-9-3-16,1 0-1 16,-5-13 1-16,2 0 0 15,5-1 1-15,-1-4 1 16,15 8 1-16,1 3 0 16,-2 5 3-16,3 9 0 15,-2 5 1-15,-1 4 1 16,-3 9 5-16,-1 2 6 0,-2 8 15 15,-1 3 7-15,-2-2 5 16,0 1-3-16,-3-5-10 16,0-6-6-16,-1-2-9 15,-2-4-4-15,0-6-7 16,1-1-3-16,-1-1-3 16,0 0-3-16,0-6 3 15,1-13 0-15,8-27 2 16,-1 31 0-16,6-1 0 15,0 1 0-15,2 4 2 16,3 0-1-16,-1 4 2 16,4 2-1-16,0 6 1 15,2 1 0-15,-4 6 1 16,0 7 1-16,-9 4 4 16,-5 3 3-16,0 3 3 0,-6 0 2 15,3-3-3-15,1 0-3 16,-5-15-1-16,1 2-21 15,0-7-120-15,0-2-73 16,0-3-414-16,0 3 392 16</inkml:trace>
  <inkml:trace contextRef="#ctx0" brushRef="#br0" timeOffset="133091.76">17044 14347 1292 0,'2'2'549'16,"3"3"-275"-16,-2-5-109 16,3 5 18-16,-2-1-51 15,2-1-33-15,-2 1-57 16,-2 0-12-16,-2 3-10 16,-3-1-5-16,-1 9-5 15,-1 2-3-15,0 1-2 16,3 1-2-16,-4-6-1 15,3-2 0-15,2-2 4 16,-2-1 1-16,6-4 2 16,3 1 3-16,7-3 6 0,5-2 4 15,3-4 3 1,3-4 0-16,-5 1-7 0,1 3-3 16,-6 1-6-16,-5 1 16 15,-4 2-99-15,-4 4 60 16</inkml:trace>
  <inkml:trace contextRef="#ctx0" brushRef="#br0" timeOffset="133360.76">17520 14542 1841 0,'-8'-3'701'15,"8"3"-433"-15,0 0-201 16,-3 0-3-16,2-1 1 16,0 1-9-16,-1 0-125 0,2 0-112 15,0-1 117-15</inkml:trace>
  <inkml:trace contextRef="#ctx0" brushRef="#br0" timeOffset="133527.79">17648 14491 1557 0,'0'6'616'0,"1"4"-373"16,0-2-61-16,-1 0-17 15,0-4-49-15,-1-1-72 16,1-3-84-16,0-1-250 16,0 0 207-16</inkml:trace>
  <inkml:trace contextRef="#ctx0" brushRef="#br0" timeOffset="133665.85">17847 14470 1366 0,'3'1'616'15,"-2"5"-259"-15,-1 1-152 16,-3-2 1-16,-2 3-70 16,-2 0-43-16,-1-6-156 15,2 0 343-15,-5 6-234 0</inkml:trace>
  <inkml:trace contextRef="#ctx0" brushRef="#br0" timeOffset="134467.91">18936 13957 1232 0,'10'0'451'0,"-7"0"-301"16,2 3-44-16,-5 0 21 16,-1-3 11-16,1 0-3 15,0 0-21-15,0 0-1 16,1 18 2-16,-8 34-32 16,-11-23-1-16,2 6-23 15,-21 3-3-15,-11 11 3 16,-4 3 3-16,-13 6 3 15,4 1-2-15,0 7-12 16,6 3-10-16,-5 3-21 16,-3 1-7-16,-6-4-5 0,-7-5-3 15,4-2-1-15,5-4-1 16,9 1-1-16,6 0-1 16,4 1 0-16,5-4 1 15,5-6-2-15,-2-5 1 16,9-17-1-16,6-6-1 15,12-8-2-15,5-8-40 16,11-15-121 0,-2 5-55-16,1-1 115 0</inkml:trace>
  <inkml:trace contextRef="#ctx0" brushRef="#br0" timeOffset="134831.01">17876 14848 1543 0,'-3'0'575'0,"-12"10"-441"15,1 6-82-15,-5 11-38 16,6 6 4-16,0 6 8 16,1 3 5-16,2 0-5 15,-2-2-3-15,1 1-6 16,0-5-4-16,2-5-2 15,4-7 3-15,3-10 15 16,-2-5 11-16,4-3 16 0,1 2-2 16,6 0-10-16,3 3-8 15,6-5-10-15,3-2 2 16,10 1 7-16,10-4 1 16,-4-4 0-16,1-3-4 15,-9-4-10-15,-8 0-4 16,4 4-7-16,-6 3 6 15,1 3-59-15,2 5 34 0</inkml:trace>
  <inkml:trace contextRef="#ctx0" brushRef="#br0" timeOffset="135617.54">18768 14677 1511 0,'0'0'551'0,"1"8"-385"16,2 4-27-1,3 13 27-15,1 33-20 0,-4-26-64 16,0 3-23-16,1-7-23 15,6 0-8-15,-4-11-15 16,-1-5-5-16,-5-5-3 16,-1-7-4-16,-3-4-2 15,-2-12-2-15,6-5-3 16,-3-6 1-16,4-5 3 16,7 6 0-16,3-1 2 15,1 3 2-15,6 8 2 16,-3 0 0-16,2 9 0 15,-1 3 2-15,-1 9 4 16,0 7 9-16,-5 5 20 16,-1 3 7-16,-3 6 5 15,-2-5-5-15,0 4-17 16,-1-7-6-16,1-5-11 0,0-4-2 16,-4-9-4-16,1 1-1 15,-4-9-4-15,-4 2-1 16,5-1-5-16,2-7-1 15,5-5-1-15,2-5 1 16,5-6 3-16,1-2 2 16,2 1 1-16,8 3 3 15,-3 8 1-15,-2 6 0 0,-3 11 3 16,-4 5 0-16,-1 10 3 16,0 5 9-16,-3 9 14 15,-1-1 6-15,-2 2 4 16,0-5-6-16,1 0-14 15,-1-3-7-15,1-7-9 16,-2 2-2-16,-2-9 8 16,1 0-34-16,-2-1-110 15,0-2-71-15,-1-3 105 16</inkml:trace>
  <inkml:trace contextRef="#ctx0" brushRef="#br0" timeOffset="136109.76">19386 15139 936 0,'16'10'522'15,"-12"-11"19"-15,6-2-367 0,-2-6-67 16,4-3 21-16,2-10-1 16,-5-9-25-16,12-16-46 15,-6-7-16-15,1-5-20 16,2 1-8-16,-13 9-4 16,-4 4-1-16,-8 13-1 15,-4 7 0-15,-6 18 15 16,-2 7 5-16,-2 16 16 15,-1 9 9-15,8 8-2 16,6 2-1-16,8 7-7 16,10 0-5-16,0 5-5 15,5 3-1-15,6-9-2 16,-1-2-3-16,9-12-6 16,0-6-4-16,1-9-8 15,1-5-1-15,-6-8-6 0,-2-4 8 16,-9-6-89-16,-4-1-42 15,-7 0 75-15</inkml:trace>
  <inkml:trace contextRef="#ctx0" brushRef="#br0" timeOffset="167460.01">24294 11791 719 0,'43'-10'370'0,"-38"9"-132"16,-2 0-19-16,3 0-6 16,-7 0-30-16,1 0-13 15,-1-1-28-15,0 1-13 16,-1 0-21-16,1 0-14 15,-10-5-23-15,-5-1-8 0,-34-3-19 16,24 20-9-16,1 4-9 16,1 5-5-16,7 6-3 15,2 1-2-15,10 8-3 16,5 1-1-16,5-2 1 16,6 0 1-16,9-9-2 15,1-2-1-15,11-9-6 16,0-3-2-16,3-10-1 15,3-2-2-15,-5-8 3 16,-3-6-1-16,-4-5 0 16,-6-8 2-16,-11-3-1 15,-8-1 2-15,-11 0 0 16,-3 3 1-16,-3 6 1 16,1 8 1-16,-6 9 2 15,1 7-1-15,-1 12-5 16,-7 0-3-16,3 6-35 0,0 0-35 15,6 1-106-15,7-2-102 16,6-2 173-16</inkml:trace>
  <inkml:trace contextRef="#ctx0" brushRef="#br0" timeOffset="167952.33">24116 12251 669 0,'-1'-11'381'0,"0"4"44"16,0 2-165-16,0 0-2 16,0 1 0-16,0 3-61 0,0 0-33 15,0 0-58-15,-21 6-24 16,-38 36-24-16,29-2-13 15,-2 9-17-15,-2 3-5 16,0 6-8-16,-11 0-2 16,-1 6 0-16,0 2 0 15,2-2-3-15,9 1-2 16,5-12-3-16,3 0-1 0,6-7-2 16,1-4-1-16,4-7-1 15,1-4-21-15,7-13-117 16,3-5-91-16,5-10-410 15,5-4 405-15</inkml:trace>
  <inkml:trace contextRef="#ctx0" brushRef="#br0" timeOffset="168174.35">23485 12820 1208 0,'-15'3'496'0,"17"2"-228"16,-2 3-59-16,-3 10-22 15,3 7-2-15,-7 9-62 16,3 6-25-16,4-1-29 16,2-16-10-16,0 0-18 15,6 11-11-15,7-3-18 0,2-11-4 16,4-14-6-16,3-3 1 16,4-8-2-16,0-4 1 15,7-8-75-15,2-1-110 16,-2-8 120-16</inkml:trace>
  <inkml:trace contextRef="#ctx0" brushRef="#br0" timeOffset="168530.1">24455 12370 1090 0,'-19'7'451'0,"19"-3"-190"16,0 1-60-16,3 5 9 15,2 9 11-15,-5 15-42 16,-2 5-31-16,-5 17-45 15,6 7-15-15,-7 4-24 16,4 2-13-16,4-4-20 16,-3-6-6-16,5-16-13 15,6 1-2-15,-8-13-2 16,3-3-24-16,-4-6-105 16,-8-8-75-16,6-5-205 15,-2-4 238-15</inkml:trace>
  <inkml:trace contextRef="#ctx0" brushRef="#br0" timeOffset="168799.48">24332 12902 1477 0,'5'17'572'16,"1"6"-373"-16,3 6-32 15,-1 6-21-15,0 0-22 16,2-1-54-16,4-3-18 0,-3-9-17 15,1-3-7-15,0-10-9 16,-2-6-4-16,8-3-6 16,0-6-3-16,3-8-2 15,1-4-2-15,0-7-52 16,2-3-72-16,2-5-255 16,1 2 239-16</inkml:trace>
  <inkml:trace contextRef="#ctx0" brushRef="#br0" timeOffset="169129.11">24729 12296 1317 0,'0'-1'475'16,"4"1"-338"-16,1 3 11 16,10 11 35-16,4 7-18 15,10 11-60-15,3 5-21 16,6 10-15-16,-2 5-4 16,5 13-13-16,2 7-6 0,1 6-14 15,5 3-10-15,-6-8-6 16,-2-9-4-16,-3-8-5 15,-5-11-1-15,-4-7-2 16,-3-1 0-16,-12-13-27 16,-4-4-66-16,-17-15 60 15</inkml:trace>
  <inkml:trace contextRef="#ctx0" brushRef="#br0" timeOffset="169356.31">25073 13022 1674 0,'8'35'600'0,"7"7"-466"0,3-3-18 16,6 0 8-16,0-6-14 16,9-15-49-16,-1-3-21 15,7-13-16-15,-3-2-2 16,-2-9-4-16,0-9-2 15,-12-14-6-15,4-9-5 16,-7-8-11-16,-2 1-28 16,-1 5-98-16,-6 5-90 15,0 14 131-15</inkml:trace>
  <inkml:trace contextRef="#ctx0" brushRef="#br0" timeOffset="169797.84">23162 12160 933 0,'4'-11'403'0,"0"11"-154"16,-1 6-4-16,-4 11 24 16,-6 4-18-16,-7 10-70 15,-4 3-45-15,-5 3-65 16,1 0-21-16,-3-4-31 16,1-4-7-16,2-6-29 15,-1-8-49-15,14-8-190 16,5-4 169-16</inkml:trace>
  <inkml:trace contextRef="#ctx0" brushRef="#br0" timeOffset="169985.19">23019 12296 1205 0,'-2'0'501'0,"10"3"-231"15,2 2-76-15,1 3-22 16,3 3 13-16,-1 4-44 0,-1 2-41 15,1 1-57-15,-3 3-16 16,1 1-16-16,-2 0 7 16,1 0-124-16,-2-4-119 15,2-8 144-15</inkml:trace>
  <inkml:trace contextRef="#ctx0" brushRef="#br0" timeOffset="170192.89">23316 12381 1643 0,'7'10'618'0,"-2"4"-419"15,2 1-33-15,-4 5 2 16,-3 0-33-16,0 1-77 16,-2 1-22-16,0-6-11 15,2-2-45-15,0-6-188 16,0-8 65-16,-1-6 38 15</inkml:trace>
  <inkml:trace contextRef="#ctx0" brushRef="#br0" timeOffset="170596.8">24182 12407 974 0,'7'11'513'16,"7"24"9"-16,-25-20-368 15,-3 1 10-15,-5 11-3 16,-1 7-25-16,0 5-66 15,1 2-23-15,3 2-23 16,6-6-36-16,5-11-138 16,3-7-120-16,9-19 156 0</inkml:trace>
  <inkml:trace contextRef="#ctx0" brushRef="#br0" timeOffset="170789.56">24014 12476 1214 0,'0'0'551'0,"-3"5"-242"16,4 6-96-16,8 3-7 16,5 9-57-16,3 4-43 0,5 6-52 15,-4 1-12-15,0 0-20 16,-3-5-5-16,-3-8-10 16,-2-4 11-16,-5-11-110 15,-1-4-100-15,-2-5 124 16</inkml:trace>
  <inkml:trace contextRef="#ctx0" brushRef="#br0" timeOffset="171098.13">24193 12658 1516 0,'49'-24'575'0,"-19"28"-405"16,-4-3 1-16,-4 3-15 15,-2 1-25-15,-10 2-51 16,-6 2-17-16,-5 4-17 0,-7 2-5 16,-7 4-14-16,3-2-9 15,-6-3-9-15,4-2-3 16,4-4-2-16,4-4-3 16,6-1-1-16,0-1-3 0,11-2 1 15,4-1-14-15,10-7-175 16,11-5 5-16,16-2 88 15</inkml:trace>
  <inkml:trace contextRef="#ctx0" brushRef="#br0" timeOffset="171433.69">25187 12308 1544 0,'28'-21'631'0,"-31"32"-341"15,-3 9-139-15,-5 6 2 16,-5 11-29-16,-1 5-36 0,0 1-52 16,1 1-15-16,4-4-13 15,3-3-7-15,6-11-112 16,2-6-96-16,3-16 126 15</inkml:trace>
  <inkml:trace contextRef="#ctx0" brushRef="#br0" timeOffset="171610.76">25070 12391 1303 0,'1'12'532'0,"13"-1"-252"16,4 3-79-16,1 9 26 15,-1-1-27-15,4 2-76 16,-1 2-39-16,-1-3-50 16,-2 0-12-16,-5-2-50 15,-2-4-92-15,-1 3 80 0</inkml:trace>
  <inkml:trace contextRef="#ctx0" brushRef="#br0" timeOffset="172016.26">25383 12574 1423 0,'13'-8'572'0,"-8"9"-307"16,-3 0-108-16,3 7-38 16,-2-2 0-16,-1 4-43 15,0 0-34-15,0 0-31 16,4 5-3-16,-10 1-3 15,-1-2 0-15,-5-4-2 16,0-3 1-16,4 0-2 16,2 0 0-16,7 0 0 15,-3 0-1-15,7-1 0 16,0-2-1-16,6-2 1 16,9-1-1-16,0-1 11 15,1 0 13-15,-7 2 24 16,-6 4 17-16,-4 5 16 15,-9 1-3-15,-10 6-18 16,0 4-17-16,-14-1-68 0,4 0-72 16,6-13 235-16,2-8-139 15</inkml:trace>
  <inkml:trace contextRef="#ctx0" brushRef="#br0" timeOffset="172329.57">25965 12676 1630 0,'-11'-7'606'0,"12"7"-403"16,5 3-93-16,-1 1-21 15,2-2 6-15,-1 1-20 0,1-2-97 16,0-4 19-16</inkml:trace>
  <inkml:trace contextRef="#ctx0" brushRef="#br0" timeOffset="172477.57">26235 12691 1612 0,'9'12'639'15,"-1"-3"-400"-15,-3-2-131 16,-4 2 3-16,-1-5-100 16,5-2-115-16,4-6 63 15</inkml:trace>
  <inkml:trace contextRef="#ctx0" brushRef="#br0" timeOffset="172921.74">27010 12302 1332 0,'-4'2'575'16,"-7"9"-283"-16,-8 12-95 15,1 8 4-15,-11 14-51 16,0 0-44-16,-4 2-64 16,-3-2-19-16,9-11-56 15,6-7-57-15,11-18-204 16,4-8 188-16</inkml:trace>
  <inkml:trace contextRef="#ctx0" brushRef="#br0" timeOffset="173105.67">26800 12353 1524 0,'11'15'594'15,"4"11"-380"-15,4 4-40 16,-6 5-31-16,0-1-24 15,-4-3-61-15,2-2-19 16,-1-9-20-16,-1-1-12 16,2-4-106-16,3-1-114 0,5 0 133 15</inkml:trace>
  <inkml:trace contextRef="#ctx0" brushRef="#br0" timeOffset="173315.24">27117 12541 1056 0,'1'6'573'0,"1"6"-34"16,0 5-293-16,-2 7-103 16,-2 6-11-16,-4 5-44 15,1 1-31-15,0-3-34 16,0-3-12-16,3-10-103 0,2-5-103 15,6-15 122-15</inkml:trace>
  <inkml:trace contextRef="#ctx0" brushRef="#br0" timeOffset="173566.69">27260 12599 1516 0,'-18'9'617'0,"-5"8"-347"0,-3 0-159 15,-3-1 1-15,5-2-6 16,6-3-17-16,11-2-28 16,9-1-13-16,7 1-31 15,6 2-8-15,8-1-3 16,2 1-2-16,5-3-2 16,2-3 0-16,-8 2 8 15,-3-5-28-15,-11 0-130 16,-6 1-106-16,-9-6 143 15</inkml:trace>
  <inkml:trace contextRef="#ctx0" brushRef="#br0" timeOffset="174091.34">25477 11954 1146 0,'-1'14'431'0,"18"0"-270"16,7 0-72-16,10 3 13 15,4 0-1-15,18 3-28 16,14 6-13-16,10 9-8 15,14 6 1-15,1 11-2 16,6 6-3-16,8 3-7 16,-9 2-4-16,4 1 0 15,-8 2-6-15,-11 0 9 16,3 5 2-16,-6 1-3 0,-5 0 2 16,-8-1-18-16,-8-5-5 15,-13-5-7-15,-6-5-3 16,-9-8 1-16,-4-5-21 15,-15-17-155-15,-6-9-90 16,-9-15 144-16</inkml:trace>
  <inkml:trace contextRef="#ctx0" brushRef="#br0" timeOffset="174376.24">26838 13057 1370 0,'18'2'547'0,"-5"10"-286"16,2 4-94-16,4 5-2 15,-4 1-18-15,11 3-65 16,1 0-23-16,8-4-18 16,7-6-5-16,-4-11-1 15,-3-9-4-15,-6-12-8 16,-1-8-5-16,-10-13-7 15,0 3-3-15,-6-3-8 16,-4 6-26-16,-4 4-100 16,-2 0-83-16,-3 12 121 0</inkml:trace>
  <inkml:trace contextRef="#ctx0" brushRef="#br0" timeOffset="177312.46">23488 13502 436 0,'-1'-1'303'0,"0"0"-1"15,0-1-67-15,-1-5-15 16,-3 2-32-16,1-2-18 16,-4-3-31-16,-23-20-13 15,23 23-23-15,7 4-11 16,-7 3-23-16,1 1-14 15,-1 8-23-15,-9-1-10 0,2 7-12 16,-4-1 1-16,6 8-1 16,3 1 1-16,10 7 9 15,9 3 1-15,9 0 4 16,-4-1-1-16,11-6-7 16,0-4-4-16,-2-10-5 15,12-5-2-15,-6-8-1 16,-6-9-1-16,3-10 1 15,-9-4-1-15,-5-8 1 16,-3 2 1-16,-10-2-1 16,-5 1 2-16,-9 4 0 15,-4 5 0-15,-3 5 0 16,-1 3 5-16,2 8 5 16,3-1 2-16,2 2-2 15,-2 2-5-15,8 3-6 16,0 1-36-16,9 3-103 0,1-2-97 15,4 2 129-15</inkml:trace>
  <inkml:trace contextRef="#ctx0" brushRef="#br0" timeOffset="184944.45">23509 13911 516 0,'-28'-16'293'0,"28"10"-82"15,-1 3-8-15,1-5-9 16,-1 1-38-16,5 3-15 15,0 1-17-15,-5 0-9 16,0 3-15-16,0 0-12 16,0 0-29-16,-1 0-11 15,1 0-17-15,0 0-5 16,-2 6-4-16,-1 6 0 16,-1 1-1-16,-8 34 1 0,14-21 1 15,4 5-1-15,-8 3-4 16,2 5-3-16,-3 5 1 15,-5 2 3-15,9 11 8 16,2 2 4-16,2-3-2 16,3 1-3-16,3-7-8 15,-3-4-5-15,-2-3-4 16,5-4-1-16,-5-7-3 16,-2-8-1-16,4-5-1 15,-4-6-1-15,-2-6-21 16,2-3-27-16,-5-5-122 15,-2-4-113-15,3 4 173 16</inkml:trace>
  <inkml:trace contextRef="#ctx0" brushRef="#br0" timeOffset="185228.57">23341 14528 1121 0,'5'0'443'16,"5"10"-238"-16,-8 2-45 0,6 14 25 16,7 4-20-16,-3 4-58 15,0 0-25-15,6-4-28 16,-6-4-7-16,7-5-17 16,6-3-7-16,-3-11-11 15,3-1-4-15,-1-12-3 16,1-9-1-16,1-5 0 15,-3-8-1-15,-5 3-41 16,-2 2-78-16,-8 8 78 16</inkml:trace>
  <inkml:trace contextRef="#ctx0" brushRef="#br0" timeOffset="186486.44">22197 13970 1222 0,'0'-4'421'0,"7"-2"-340"15,0 0 3-15,5 0 34 16,5 6 0-16,-1 4-36 15,3 2-15-15,-3 6-17 16,-4-5-5-16,-1 9-8 16,-7-1-6-16,-12 4-9 0,-5 3-4 15,-9-4-8-15,-1 2-1 16,4-5-3-16,1 2-2 16,0-5 0-16,4-2-1 15,4-4 0-15,2-3-1 16,8 0-3-16,6-1-2 15,7 2 0-15,6 1 1 16,7 0 2-16,2 0 0 16,5 0 4-16,-3 1 5 0,-6 4 23 15,-4 0 16-15,-14 2 33 16,-2 1 9-16,-10 3-7 16,-9 0-9-16,-3 2-28 15,-5-4-10-15,3-2-14 16,3-2-6-16,0-10-9 15,3 0-3-15,3-1-9 16,2-4-28-16,5 5-100 16,2-5-78-16,4-4-318 15,8-1 334-15</inkml:trace>
  <inkml:trace contextRef="#ctx0" brushRef="#br0" timeOffset="186701.41">22613 13929 913 0,'0'-1'506'16,"-4"18"-21"-16,-7 7-205 15,-8 14-95-15,-6 9-10 16,1 1-64-16,4-2-30 16,4-8-48-16,10-2-14 15,3-10-13-15,-1-5-11 16,6-5-95-16,-4-8-77 15,-3-6-171-15,8-1 198 0</inkml:trace>
  <inkml:trace contextRef="#ctx0" brushRef="#br0" timeOffset="186889.45">22434 14040 1005 0,'-1'-7'501'0,"5"15"-79"16,0 1-186-16,2 10-71 15,4 5 11-15,-3 9-41 16,8 1-31-16,5 1-46 16,-3-1-12-16,2-5-22 15,-4-3-8-15,-4-7-18 16,0-6-58-16,-2-6-229 16,-2-6 199-16</inkml:trace>
  <inkml:trace contextRef="#ctx0" brushRef="#br0" timeOffset="187072.69">22704 14208 1322 0,'6'17'547'16,"-2"-1"-250"-16,0 3-76 16,1 3-26-16,-2 0-15 0,-3 5-83 15,0-3-34-15,0-4-40 16,0 4-3-16,2-13-108 15,1-2-94-15,0-12 115 16</inkml:trace>
  <inkml:trace contextRef="#ctx0" brushRef="#br0" timeOffset="187845.3">23751 13756 1123 0,'-10'-4'464'0,"6"4"-259"16,1 0-10-16,8 6-29 15,1 4-30-15,13 10-45 16,7 6-9-16,11 10-1 15,1 3-3-15,3 13-10 16,-9-11-5 0,1-1-17-16,28 36-8 0,16 12-15 15,-2-13-7-15,-5-19-2 16,-6-5 1-16,-5-1 2 16,0-4 3-16,-7-1-1 15,-2-1-2-15,-3-3-4 16,-6-8 0-16,-15-8-5 15,-3-4-1-15,-13-10-3 0,-7-2-46 16,-6-10-157 0,-7-6-125-16,-4-6 182 0</inkml:trace>
  <inkml:trace contextRef="#ctx0" brushRef="#br0" timeOffset="188166.49">24467 14559 1294 0,'-13'3'521'0,"13"10"-273"16,3 5-96-16,9 5-7 16,4 0-8-16,6 1-41 15,5 0-21-15,0-1-23 16,5-3-7-16,5-3-13 15,-2-5-6-15,1-5-7 16,-4-4-2-16,0-8 0 16,-5-6-2-16,-6-16-3 15,-6-3-4-15,-4-17-5 16,-9-7 2-16,-2 4-57 16,4 0-44-16,-16 19-155 15,1 6 182-15,-9 23 6 16</inkml:trace>
  <inkml:trace contextRef="#ctx0" brushRef="#br0" timeOffset="188565.77">24434 13830 1180 0,'-5'7'528'15,"7"-1"-191"-15,-3 0-203 16,-2 5-7-16,-3 2-26 15,-5 2-29-15,-2-1-27 16,-3-3-7-16,6 2-13 16,10 3-4-16,3 0-10 15,11-1-3-15,7-1-4 16,-1-1-1-16,8-5-1 0,0 3-1 16,3-11 0-1,-5 0-1-15,-2 0-28 0,-4-7-60 16,-9 4 58-16</inkml:trace>
  <inkml:trace contextRef="#ctx0" brushRef="#br0" timeOffset="188741.39">24559 13845 1107 0,'-10'13'479'0,"11"-5"-170"15,0 6-86-15,1-1-47 16,-1 9 9-16,-1 4-67 15,-4-1-45-15,3 8-46 16,1 0-9-16,0 0-12 16,2-2-2-16,1-8-88 15,1-5-89-15,4-10 108 16</inkml:trace>
  <inkml:trace contextRef="#ctx0" brushRef="#br0" timeOffset="188950.9">24888 13851 1364 0,'-4'14'542'16,"-6"11"-343"-16,-8 3-24 16,-11 8-34-16,2 7-35 15,-3 0-56-15,2-2-22 16,11-6-19-16,4-9-24 15,9-13-143-15,3-8-118 16,1-9 161-16</inkml:trace>
  <inkml:trace contextRef="#ctx0" brushRef="#br0" timeOffset="189145.16">24686 13899 953 0,'2'0'498'16,"2"7"-51"-16,4 7-227 15,1-2 13-15,1 11-25 16,0 3-39-16,0 3-70 16,1 5-25-16,0-1-36 15,5-1-11-15,-4-7-16 16,-1-2-21-16,-1-10-123 16,-5-2-123-16,7-7 153 15</inkml:trace>
  <inkml:trace contextRef="#ctx0" brushRef="#br0" timeOffset="189308.11">24961 14076 1134 0,'-8'-4'544'16,"5"18"-134"-16,4 2-131 16,-6 12-91-16,5 1-28 0,0 4-87 15,-12-3-31 1,12-4-26-16,4 1-68 0,2-17 39 15</inkml:trace>
  <inkml:trace contextRef="#ctx0" brushRef="#br0" timeOffset="190812.52">24396 13385 330 0,'2'-1'276'16,"-2"0"41"-16,3-1-54 15,-3 1-18-15,0-1-41 16,0 1-26-16,0 1-42 16,0 0-19-16,0 1-27 15,-3 16-12-15,-21 35-33 16,6-24-12-16,-8 11-11 16,-2 7 0-16,-9 11 5 15,3 4 1-15,-5 8 2 0,2 3-2 16,-8 4-3-16,0 3-4 15,0-3-6-15,0-1-4 16,9-8-1-16,5-5-1 16,5-12 0-16,9-24-1 15,0 0-2-15,-10 11-3 16,-4-3-2-16,5-7-11 16,8-13-53-16,2-2-30 15,4-3-102-15,1-4-52 0,4 0-95 16,2-1 198-16</inkml:trace>
  <inkml:trace contextRef="#ctx0" brushRef="#br0" timeOffset="191046.96">23707 14254 574 0,'-2'9'302'0,"-5"2"-17"15,1 6-97-15,-3 10 0 16,-1 0 8-16,0 13-18 16,3-1-14-16,2-1-35 15,3 3-17-15,7-14-31 16,4-5-19-16,7-8-33 0,2-7-11 16,10-9-13-16,4-6 6 15,18-13-125-15,0-6-104 16,14-10 137-16</inkml:trace>
  <inkml:trace contextRef="#ctx0" brushRef="#br0" timeOffset="192075.84">24639 13368 678 0,'-1'-2'302'16,"0"1"-100"-16,-1 0-92 15,1 0 3-15,0 1-5 16,1 0-22-16,0 0-25 16,19 17-6-16,28 39 0 15,-28-19 4-15,6 12-5 16,3 7-4-16,0 14-12 15,-1 9-7-15,-8 12-5 16,-2 0-1-16,-2 6 1 16,-3-2-1-16,-5-7-8 15,-5-6-4-15,-3-6-2 16,0-5 0-16,-1-5-2 0,-1 0 1 16,-4-8-3-1,0-7-1-15,0-12-1 0,1-7-24 16,5-17-134-16,-5-10 243 15,6-17-111-15</inkml:trace>
  <inkml:trace contextRef="#ctx0" brushRef="#br0" timeOffset="192302.76">24712 14581 1239 0,'0'12'457'0,"1"5"-311"16,5 2-77-16,5-1 7 15,2 0 1-15,10 1-23 16,1-4-11-16,8-6-13 16,-1-5-6-16,-1-9-8 15,-4-9-4-15,4-15-47 16,6-7-91-16,-1-14 85 15</inkml:trace>
  <inkml:trace contextRef="#ctx0" brushRef="#br0" timeOffset="193763.35">23962 13330 481 0,'-1'-1'296'0,"0"0"22"0,0 0-56 15,0 0-4-15,0 0-14 16,0 1-52-16,-1 0-33 15,-2 1-68-15,-8 4-31 16,-4 4-31-16,-27 36-8 0,34-27-9 16,1 0-1-16,8-4-5 15,7 2-1-15,1-2-3 16,3-2 0-16,3 0 0 16,0-2 0-16,-1-1 1 15,5-1-1-15,-5 0 5 16,-4 1 5-16,-5-1 13 15,-3 0 8-15,-5 2 8 16,-1 1-2-16,-4 0-12 16,-6-1-5-16,-3-1-76 15,-4-4-90-15,-1-1 93 16</inkml:trace>
  <inkml:trace contextRef="#ctx0" brushRef="#br0" timeOffset="193919.92">23825 13364 1214 0,'18'2'489'0,"1"1"-310"15,4-4-51-15,-1 3 15 16,0 0-38-16,0-4-27 16,-1 2-40-16,1-7-14 15,-7 2-107-15,-2 0-90 16,0 1 107-16</inkml:trace>
  <inkml:trace contextRef="#ctx0" brushRef="#br0" timeOffset="194130.23">24136 13304 1038 0,'44'20'496'16,"-43"-7"-217"-16,-3 7-72 15,-7 6-4-15,-8 7-86 16,-2 2-41-16,-5 4-45 16,2-2-11-16,2-4-10 15,6-1-23-15,6-17-150 16,1-4-72-16,12-9 130 16</inkml:trace>
  <inkml:trace contextRef="#ctx0" brushRef="#br0" timeOffset="194310.5">24049 13407 1091 0,'0'5'485'0,"2"1"-171"15,9 7-162-15,-2 1 13 16,0 3-29-16,2-3-36 16,-2 2-58-16,2 0-15 15,-1-1-17-15,-1-2-13 16,-4-5-120-16,-2-3-132 0,-2 2 158 15</inkml:trace>
  <inkml:trace contextRef="#ctx0" brushRef="#br0" timeOffset="194587.12">24173 13535 803 0,'45'-27'422'16,"-26"29"-144"-16,-5 1-37 15,-3-3-11-15,-4 3-54 16,-5 6-28-16,-7 2-42 16,-5 4-19-16,-10 5-42 15,-1-3-16-15,0-1-17 16,6-1-3-16,7-3-4 0,4-1-1 16,7-2-1-16,5-1-1 15,4-3 0-15,6-1 0 16,5-2-1-16,2-1-1 15,5-3 0-15,-4-4-12 16,3-4-159-16,-3-2 126 16</inkml:trace>
  <inkml:trace contextRef="#ctx0" brushRef="#br0" timeOffset="195916.81">23654 14908 805 0,'-21'-24'341'0,"10"27"-159"15,-1 2 7-15,-2 1 8 16,0 1-25-16,3-1-47 15,-1-2-15-15,7 11-20 16,-2-1-9-16,2 16-18 16,1 7-9-16,4 5-12 15,5 1-4-15,7-7-12 16,4-5-7-16,5-14-8 16,1-10-3-16,9-16-3 15,-1-9-1-15,2-19 0 16,-1-8 0-16,-11-7 0 15,-3 4 0-15,-14 5 2 16,-6 6 1-16,-12 11 2 16,-4 5 0-16,-8 10 9 15,-2 5 1-15,0 4 0 0,0 4-1 16,8 4-18-16,5 5-39 16,4 0-131-16,3-5-40 15,12 10 111-15</inkml:trace>
  <inkml:trace contextRef="#ctx0" brushRef="#br0" timeOffset="203815.78">23615 15390 620 0,'-1'-1'316'0,"0"0"-75"16,0-2-18-16,0-2-31 16,1 2-22-16,0-4-39 15,0 5-11-15,0 1-11 16,0 0-3-16,0 0-8 15,0 0-9-15,-1-1-20 16,-1 1-14-16,1 0-21 16,0 0-7-16,0 1-10 0,0 0-3 15,0 0-2-15,0 0-1 16,0 0-2-16,-4 6-1 16,2-2-1-16,0 1 0 15,1-1-2-15,-1 1-1 16,1 0-1-16,1-3 0 15,0-2 0-15,0 0 0 16,0 0-1-16,0 0 1 0,0 0-1 16,0 0 0-16,0 0-1 15,1 0 1-15,0 0 0 16,0 0 1-16,0 0-1 16,0 0 1-16,0 0-1 15,0 0-1-15,0 0 2 16,0 0 0-16,0 5 2 15,-2 1 2-15,0 6 1 16,-1 6 0-16,-13 36 0 16,5-19-2-16,-4 10 1 15,1 2 0-15,0 8 2 16,0 2-2-16,-2 2-1 16,4 4-1-16,1 0-1 15,4 0 0-15,4-5-2 16,0-5 0-16,0-6 1 15,1-23-1 1,1 0-1-16,-5 11 0 0,1 2 0 0,0-11 0 16,1-9-1-16,0 1-14 15,-1-7-65-15,3-4-35 16,-6-6-109-16,2-4-59 16,2-8 183-16</inkml:trace>
  <inkml:trace contextRef="#ctx0" brushRef="#br0" timeOffset="204123.64">23257 16149 789 0,'0'0'358'0,"0"0"-134"16,1 10-29-16,2 15 7 15,5 29-23-15,-1-20-34 16,-1 2-9-16,5-3-26 16,7 0-13-16,0-8-29 0,9-3-13 15,-1-9-22-15,-1-4-5 16,2-9-10-16,-4-2-4 15,7-10-4-15,1-5-3 16,1-6-2-16,0 2 0 16,-13 2-21-16,-4 4-61 15,-13 8 53-15</inkml:trace>
  <inkml:trace contextRef="#ctx0" brushRef="#br0" timeOffset="210261.98">21361 15281 783 0,'8'-3'342'15,"-9"-2"-126"-15,0 5-50 16,-4 5-8-16,-10 4-32 0,-3 9-62 15,-4 3-11-15,-3 9-1 16,0 3 6-16,9 5 6 16,4 5-5-16,3-1-10 15,5 0-6-15,4-5-12 16,1-3-4-16,10-6-3 16,3-1-6-16,9-12-8 15,6-2-3-15,3-9-5 16,-3-8 0-16,-2-4-1 15,-6-6 0-15,-6-3 2 16,-9-3 0-16,-6-3 2 16,0-2-1-16,-12 0 2 15,1 3-1-15,-8 4 0 16,-6 3 3-16,-1 8 0 16,-2 1 1-16,3 7-2 0,1 6-2 15,9 6-5-15,3 3-2 16,5 4-3-16,4-4-40 15,6 1-176-15,4-5-65 16,7-9 151-16</inkml:trace>
  <inkml:trace contextRef="#ctx0" brushRef="#br0" timeOffset="210441.64">21668 15341 1174 0,'-3'-3'468'0,"-7"13"-244"16,-3 7-80-16,-9 12 4 15,-4 7-8-15,0 8-48 16,0-1-23-16,8-3-28 16,-1 0-9-16,9-12-15 15,3-3-6-15,-1-9-11 16,7-3-13-16,-1-10-104 15,1-3-89-15,7-10 123 16</inkml:trace>
  <inkml:trace contextRef="#ctx0" brushRef="#br0" timeOffset="210647.1">21480 15384 1062 0,'-10'-8'463'15,"12"10"-166"-15,5 4-89 16,-2 3-34-16,7 9 12 15,0 8-41-15,0 5-31 16,4 6-44-16,-5-2-14 0,2-3-24 16,-2-3-10-16,0-6-12 15,-1-3-4-15,-2-9-61 16,0-5-64-16,1-6-204 16,-2-4 198-16</inkml:trace>
  <inkml:trace contextRef="#ctx0" brushRef="#br0" timeOffset="210829.86">21748 15554 1278 0,'5'14'529'0,"-5"6"-276"16,1 3-68-16,-1 1-5 15,0 0-30-15,0-3-60 16,1-1-26-16,0-6-34 0,-1-1-5 15,1-6-120-15,-2-2-116 16,3-4 135-16</inkml:trace>
  <inkml:trace contextRef="#ctx0" brushRef="#br0" timeOffset="212328.28">22093 15547 945 0,'-72'10'437'16,"61"-9"-198"-16,4-1-42 15,7 3 9-15,1-1-61 16,-1-2-34-16,0 0-59 16,12 1-13-16,14-1-13 15,32-3-7-15,-28-6-8 16,-1-1-3-16,-6 2-14 0,-7 2-37 15,-6 4-114-15,-3 3-94 16,-8 2 146-16</inkml:trace>
  <inkml:trace contextRef="#ctx0" brushRef="#br0" timeOffset="212538.49">22076 15416 1076 0,'1'11'459'0,"0"8"-245"16,1 1-12-16,-2 11-43 16,0 3-35-16,0 1-59 15,0-2-18-15,3-6-26 16,2-3-8-16,-1-7-7 16,-1-7-32-16,2-5-138 15,-2-2-100-15,4-6 149 16</inkml:trace>
  <inkml:trace contextRef="#ctx0" brushRef="#br0" timeOffset="-214584.72">22562 15385 933 0,'-28'-37'407'0,"26"35"-175"0,1 2-40 16,0 0 22-16,0 0-17 15,0 0-35-15,-1 3-66 16,-7 22-16-16,-9 39-16 16,8-24-7-16,4 0-17 15,3-1-10-15,-3-7-14 16,3-3-6-16,3-9-5 16,2-5-9-16,2-11-138 15,4-6-131-15,8-16 168 16</inkml:trace>
  <inkml:trace contextRef="#ctx0" brushRef="#br0" timeOffset="-214214.37">22707 15310 1293 0,'1'8'487'0,"-4"4"-343"0,-2 1-4 16,-6 4-1-16,0 2-28 15,1-2-56-15,2 3-19 16,4-6-22-16,3 1-4 16,2-6-5-16,3 2-2 15,6 4 0-15,1-1 1 0,3 4 5 16,1 2 6-16,-2 0 15 16,-1-2 8-16,1 1 13 15,-4-1 1-15,-4-4-5 16,-3-2-1-16,-7-3-9 15,-4-2-5-15,-6-3-36 16,-7-3-58-16,-2-4-178 16,-3-4-96-16,6-11 192 15</inkml:trace>
  <inkml:trace contextRef="#ctx0" brushRef="#br0" timeOffset="-214092">22622 15366 974 0,'19'-6'419'0,"2"2"-227"16,1-1-9-16,-2 3-42 15,1 2-40-15,-3 1-54 0,0 2-12 16,1-1-160-16,-6-2-124 16,-7-1 155-16</inkml:trace>
  <inkml:trace contextRef="#ctx0" brushRef="#br0" timeOffset="-213821.15">23115 15315 1075 0,'-3'-1'427'0,"0"-1"-182"16,-1 1-69-16,3 1 1 16,0 0 1-16,-18 19-86 15,-32 44-26-15,20-20-32 16,2 5-8-16,6 0-10 16,2-3-5-16,6-9-9 15,7-4-2-15,1-15-95 16,7-3-96-16,0-13 120 15</inkml:trace>
  <inkml:trace contextRef="#ctx0" brushRef="#br0" timeOffset="-213587.96">22879 15338 1480 0,'8'11'560'16,"-2"9"-401"-16,2-1-8 15,4 7-13-15,-5 2-27 16,7 2-50-16,2 4-18 0,0-1-18 16,0-2-6-16,1 1-9 15,-8-1-2-15,0-3-2 16,-2-5-25-16,-4-6-92 16,3-5-88-16,-3-12-239 15,2-2 268-15</inkml:trace>
  <inkml:trace contextRef="#ctx0" brushRef="#br0" timeOffset="-213241.01">23125 15589 753 0,'6'2'381'0,"7"-3"-46"15,1 1-131-15,1 0-38 0,-1 2-6 16,-3 4-38-16,-5 1-15 15,-7 6-31-15,-5 3-14 16,-10 8-27-16,-1 0-11 16,-1 2-13-16,1-2-2 15,5-7 6-15,3-2 5 16,5-9 7-16,3-4 1 16,3-1-8-16,-2-1-6 0,0-1-8 15,11-1-1-15,14-4-2 16,29-10 1-16,-29 2-1 15,-1 4-24-15,-4 0-78 16,-4-1-76-16,-5 3 100 16</inkml:trace>
  <inkml:trace contextRef="#ctx0" brushRef="#br0" timeOffset="-210813.43">25610 15224 681 0,'-1'7'282'0,"-5"2"-123"16,-3 0 20-16,-9 6 49 16,-6 2-18-16,-5 7-55 15,-4 5-23-15,-7 6-27 16,-2 3-10-16,-14 3-21 16,-4 4-11-16,-11 2-28 15,-4 4-12-15,-5 7-10 16,20-17-2-1,0 0-5-15,-45 36-4 0,-7 2 16 16,22-15 1-16,37-24-1 16,11-6 2-16,10-6-20 15,3-5-4-15,8-1-35 16,1-3-27-16,4-4-36 0,0 2-11 16,3-4-1-16,-1-2-23 15,3-6 97-15</inkml:trace>
  <inkml:trace contextRef="#ctx0" brushRef="#br0" timeOffset="-210494.84">24483 15817 1375 0,'-15'15'492'16,"-7"5"-370"-16,-6 8-52 15,-2 6 11-15,-3 6 20 16,-2 1-12-16,13 2-40 16,7-4-11-16,14-2-9 15,7-4-1-15,15-11-2 16,5 0-1-16,5-8-8 16,5-4-4-16,8-1-6 15,-2-10-2-15,6-1-2 16,-2-3 10-16,-10-1-127 15,-1 3 299-15,-13-11-165 16</inkml:trace>
  <inkml:trace contextRef="#ctx0" brushRef="#br0" timeOffset="-209681.93">25577 15641 831 0,'-32'-10'373'0,"32"6"-115"15,3 2-56-15,3 2 8 16,-6 0-20-16,3 0-68 16,21 6-33-16,29 11-42 15,-27-9-16-15,-5 4-15 16,-7-3-5-16,-5 4-2 15,-5 3 1-15,-9-2 3 16,-4 2 0-16,-7 0-1 16,-6-5-1-16,1 2-2 15,0-2-1-15,5-5 2 16,4 2 1-16,9-4-5 16,1 0-2-16,9-1-4 15,3-4 0-15,5 2 0 0,4 1 3 16,-1 1 5-16,1 1 6 15,-3 4 19-15,-1 2 9 16,-5 2 10-16,-2 2 0 16,-7-2 1-16,-3 2-1 15,-10-2-2-15,-4 0-4 16,-7 3-16-16,-2-3-9 16,-2 0-13-16,5-4-7 0,8-3-81 15,7-5-69-15,12-12-211 16,7-5 215-16</inkml:trace>
  <inkml:trace contextRef="#ctx0" brushRef="#br0" timeOffset="-209485.6">26054 15655 1281 0,'5'3'505'0,"-5"7"-308"16,-7 2-20-16,-8 8-1 15,-4 4-42-15,-5 0-70 16,3 6-19-16,-2-5-21 16,3-2-7-16,10-6-10 0,-3-6-20 15,8-4-91-15,1-3-94 16,-5-4-458-16,3-1 430 16</inkml:trace>
  <inkml:trace contextRef="#ctx0" brushRef="#br0" timeOffset="-209298.12">25888 15704 791 0,'6'-8'398'16,"-1"7"-62"-16,4 1-59 15,3 9 3-15,-1 7-30 0,-1 9-80 16,-5 1-36-16,6 9-61 16,1-2-21-16,-1-5-23 15,3 3-8-15,-4-6-10 16,-1-3-11-16,3-5-122 15,0-8-101-15,0-8 134 16</inkml:trace>
  <inkml:trace contextRef="#ctx0" brushRef="#br0" timeOffset="-209108.57">26169 15818 1064 0,'5'12'519'15,"-1"4"-111"-15,1 2-202 16,-2 4 11-16,-2 5-57 0,-2 2-49 16,-1-1-71-16,-2-2-20 15,3-7-15-15,0-6-63 16,2-9-202-16,4-7 177 16</inkml:trace>
  <inkml:trace contextRef="#ctx0" brushRef="#br0" timeOffset="-208547.16">26617 15656 826 0,'-1'2'827'0,"0"1"-665"0,-1 7 24 15,0 7 5-15,0 4-39 16,-4 16-30-16,1-1-10 16,5 17-41 15,4-1 1-31,18-14 419 31</inkml:trace>
  <inkml:trace contextRef="#ctx0" brushRef="#br0" timeOffset="-207639.98">26494 15840 563 0,'-18'-1'341'15,"6"2"3"-15,2-1-56 16,8 1-45-16,1-1-43 16,2 1-68-16,-1-2-24 15,0 0-32-15,20 0-1 16,39-5-13-16,-26 5-14 15,-1-3-23-15,-1 4-7 0,0-2-11 16,-3-5 3-16,0 3-88 16,-4-1-105-16,-11 3 119 15</inkml:trace>
  <inkml:trace contextRef="#ctx0" brushRef="#br0" timeOffset="-207281.05">27313 15610 1318 0,'5'4'521'15,"-10"6"-255"-15,-9 7-117 16,-5 13-9-16,-10 5-6 16,-4 6-70-16,4 1-23 15,1 1-24-15,4 0-6 0,9-6-8 16,2-6-3-16,7-15-68 15,5-6-48-15,1-12-188 16,0-6-85-16,4-5 239 16</inkml:trace>
  <inkml:trace contextRef="#ctx0" brushRef="#br0" timeOffset="-207089.06">27082 15672 1236 0,'6'12'549'15,"1"4"-266"-15,5 9-93 16,-1 0-7-16,2 5-55 16,0 0-34-16,1 0-48 15,0-3-13-15,-2-1-17 16,0-4-4-16,-2-3-40 0,0-4-68 16,1-5-198-16,0-3-94 15,1-4 220-15</inkml:trace>
  <inkml:trace contextRef="#ctx0" brushRef="#br0" timeOffset="-206776.25">27396 15903 948 0,'6'-3'420'0,"4"10"-117"16,0-1-100-16,-1 3-16 15,4 0-12-15,-5-1-69 16,3 4-19-16,-1 2-27 15,-3 1-8-15,-3 0-12 16,-2 2-7-16,-8 2 0 16,-2 0-1-16,3 1-1 15,-2-3-1-15,7-4-7 16,-4-3-4-16,3-4-9 16,4-2-4-16,-1-3-3 15,-2-1-2-15,5 0-1 16,13 0 1-16,35-6-31 15,-28-4-34-15,6-6-99 16,0-2-91-16,10-3 157 16</inkml:trace>
  <inkml:trace contextRef="#ctx0" brushRef="#br0" timeOffset="-206346.81">27859 15800 909 0,'-14'-5'502'16,"3"4"-10"-16,14 3-326 15,-1-2-7-15,11 4-34 16,0 1-32-16,7-3-39 15,8 5-18-15,3-5-23 16,9-2-4-16,1-1 8 16,-1-3-53-16,-10 2-161 15,-10-1-106-15,-13 2 160 16</inkml:trace>
  <inkml:trace contextRef="#ctx0" brushRef="#br0" timeOffset="-206187.02">27963 15628 1091 0,'2'14'513'0,"1"3"-193"15,-3 10-135-15,1 7-1 16,-2 4-50-16,0 1-30 16,-1-1-44-16,2-3-15 0,2-4-23 15,0-7-5 1,9-6-117-16,0-8-107 0,9-10 130 15</inkml:trace>
  <inkml:trace contextRef="#ctx0" brushRef="#br0" timeOffset="-205800.19">28585 15612 1192 0,'3'-3'471'16,"-1"2"-288"-16,-2 0 14 16,-1 1 1-16,0 0-31 15,-3 5-63-15,-12 21-25 16,-41 41-30-16,25-24-10 0,2 9-19 16,-1 3-6-16,11-2-7 15,-2-3-2-15,4-12-5 16,7-8-31-16,1-15-110 15,8-7-88-15,4-12 130 16</inkml:trace>
  <inkml:trace contextRef="#ctx0" brushRef="#br0" timeOffset="-205179.76">28448 15704 1164 0,'-36'-2'464'0,"34"5"-261"15,5 4-7-15,0 0 10 0,2 6-29 16,6 10-72-16,-1-1-25 16,9 7-32-16,3-5-11 15,1 1-16-15,3 4-6 16,-9-8-7-16,-4 5-7 16,-4-8-65-16,-4-5-39 15,-1-4-173-15,-1-4 168 16</inkml:trace>
  <inkml:trace contextRef="#ctx0" brushRef="#br0" timeOffset="-204783.81">28638 15896 869 0,'34'-33'464'0,"-25"39"-3"15,2 2-284-15,2 3-80 16,-1-1 7-16,0-3-39 16,-2 1-20-16,-4-1-19 15,-1 1-3-15,-7 2-1 16,-4 1-1-16,-4 7-6 16,-4-3-3-16,2 0-6 15,0 0 0-15,7-8-3 0,-1 1 0 16,6-4 0-16,0-1 2 15,5 1 4-15,3 0 5 16,8 2 9-16,2 1 4 16,10 2 2-16,-1 2-3 15,-1 1-1-15,3 0 3 16,-14 0 6-16,-2-1 4 16,-3 1 11-16,-15-1 3 15,-6 2-7-15,-8 4-2 0,-13-3-19 16,5-1-10-16,-2-2-21 15,2-8-40-15,11-6-153 16,5-3-126-16,11-9 193 16</inkml:trace>
  <inkml:trace contextRef="#ctx0" brushRef="#br0" timeOffset="-203682.86">23952 16336 682 0,'-2'-17'309'16,"2"0"-83"-16,-1 4-77 16,1 5 33-16,1 8 26 15,-4 7-24-15,-6 5-57 16,-1 5-27-16,-6 12-29 16,4 5-8-16,4 3-13 0,4-1-9 15,7-3-21-15,5-4-6 16,7-3-7-1,4-6-3-15,8-11-1 0,7-7 0 16,4-13 0-16,2-5 0 16,-6-9 1-16,-8-2 0 15,-14-3 4-15,-6-2 1 16,-10 1 7-16,-8 3 5 16,-14 5 0-16,-6 3-1 15,-9 10-9-15,-1 0-15 0,7 7-72 16,6 1-94-16,12 10 106 15</inkml:trace>
  <inkml:trace contextRef="#ctx0" brushRef="#br0" timeOffset="-202760.18">24073 16776 959 0,'-17'-27'403'0,"16"27"-203"15,0-2-3-15,1 5-16 16,0-3-28-16,0 0-55 16,0 20-15-16,-4 57-20 15,-3-13-12-15,-5 20-22 16,0 8-5-16,-2 9-5 16,0-5-4-16,5-3-2 15,0-5 1-15,8-10-1 16,-1 0 1-16,2-12-5 0,0-7-2 15,4-15-6-15,5-9-6 16,-1-20-55-16,1-6-64 16,-2-13-174-16,1-9 182 15</inkml:trace>
  <inkml:trace contextRef="#ctx0" brushRef="#br0" timeOffset="-202499.47">23731 17627 1062 0,'2'25'457'0,"3"4"-196"15,5 2-66-15,5 3 5 16,0 2-31-16,10-1-60 16,2-7-19-16,2-11-37 15,4-7-14-15,1-12-18 16,3-8-7-16,10-13-8 15,1-7 2-15,3-10-74 16,0-6-103-16,-1-17 111 16</inkml:trace>
  <inkml:trace contextRef="#ctx0" brushRef="#br0" timeOffset="-192802.03">15477 15868 769 0,'7'-7'162'0,"2"-2"21"16,-5 2-3-16,-3 7-7 0,3-2-22 15,-4 2-8-15,-1 0-24 16,0 0-17-16,-1 0-29 16,0 0-8-16,-12 8-19 15,-37 22-7-15,23-9-8 16,-1 8-3-16,-16 6-6 16,-1 3-2-16,-11 12 3 15,-9 1 2-15,4 10 4 16,-2 1 1-16,3 9 3 15,-4 3-3-15,-3 2-4 16,-1 5-4-16,-4-3-11 16,4 2-3-16,6-2-3 15,0 0-1-15,-6 2-1 16,2 2 1-16,-2-2-2 16,2-2 0-16,11-5 0 15,0-6-1-15,12-2 1 16,10-4-1-16,3-10 1 0,6-6-1 15,3-3-1-15,2-1 1 16,2-5 0-16,2-1 0 16,-2-7-1-16,-3-6 0 15,8-2 0-15,-1-2 0 16,4-6 0-16,6-1 0 16,-6-6-10-16,4-2-26 15,0-2-93-15,-3-1-66 0,5-3-152 16,1-1 205-16</inkml:trace>
  <inkml:trace contextRef="#ctx0" brushRef="#br0" timeOffset="-192412.42">13867 17199 883 0,'-10'10'374'16,"-3"10"-189"-16,-6 10-77 0,0 4 6 16,-2 7-23-16,1 3-21 15,3 5-28-15,0 0-7 16,2 3-3-16,1 0 1 15,4-4 1-15,-1-2 1 16,11-8-8-16,2-3-4 16,15-8-3-16,7 0 1 15,14-19 13 1,-19-3 4-16,0-1 2 0,70 8-4 0,8-12 6 16,4-5-2-16,-40-11-3 15,-7 1-2-15,-8 1-17 16,-7 2-7-16,-10 2 3 15,-9 1-53-15,-16 7 74 16,-11 4-34-16</inkml:trace>
  <inkml:trace contextRef="#ctx0" brushRef="#br0" timeOffset="-190370.97">8828 16407 692 0,'14'-45'297'0,"-17"42"-94"15,1 1-33-15,2 0 27 16,0 1-11-16,-1 0-55 15,0 0-28-15,1 0-23 16,0 1 4-16,0 0 6 16,0 0-1-16,4 14-9 15,5 15-9-15,4 44-12 16,-12-27-4-16,5 1-10 16,-1 0-7-16,9-4-12 15,-2-8-6-15,-2-8-7 16,1-4-2-16,-6-9-3 0,-4-9-1 15,1 0 2-15,-4-1-1 16,1-5-3-16,0 0-1 16,-1-1-5-16,-5-6-1 15,-1-11 0-15,-25-30 1 16,31 28 1-16,2-1-1 16,6 2 1-16,3 1 0 15,9 0 1-15,3 5 0 16,4 2 0-16,1 5 2 0,-2 7 0 15,-3 4 2-15,-5 7 2 16,0 3 1-16,-3 7 3 16,-2-2 1-16,-6 3 7 15,0-1 4-15,-7-2 6 16,-5-3 4-16,-4 4 6 16,-4-4 1-16,-8 1 0 15,2 1-4-15,0-7-14 16,1 0-9-16,9-8-13 15,1 0-3-15,5-9-66 16,6 2-46-16,6-5-173 16,2-4-148-16,7 11 275 15</inkml:trace>
  <inkml:trace contextRef="#ctx0" brushRef="#br0" timeOffset="-189980.62">9187 16688 796 0,'0'0'370'0,"0"0"-102"16,0 0-10-16,0 0-7 16,0 0-29-16,0 0-74 15,0 0-30-15,0 0-27 16,0 0-7-16,0 0-6 16,1 5 0-16,6 19-7 15,6 29-5-15,-8-22-16 16,0-1-8-16,1 0-14 15,-2-2-7-15,-1-6-10 16,0-3-3-16,-3-11-4 16,0-3-18-16,-5-8-121 15,-2-7 97-15</inkml:trace>
  <inkml:trace contextRef="#ctx0" brushRef="#br0" timeOffset="-188340.39">14816 16954 736 0,'0'0'352'0,"0"0"-77"16,0 0-55-16,0 0-13 16,0 0-13-16,8 5-44 15,5 1-24-15,41 15-27 16,-37-19-14-16,8 1-25 16,2-5-14-16,-5-6-16 15,11-3-5-15,-4-9-4 16,5-2-1-16,-6-5-3 15,-5-3-3-15,-9 3-4 16,-6 1-2-16,-9 7 6 0,-4 6 8 16,-11 8 10-16,-5 2 4 15,-8 7-2-15,2 4-6 16,0 10-7-16,1 1-4 16,12 11-2-16,1 1-2 15,8-2-1-15,2 3-3 16,6-6-2-16,4 0 0 15,7-4-1-15,8-3 1 16,4-4-1-16,4-5 2 0,0-4-1 16,-2-3-1-16,-4-4 0 15,-3-2-2-15,-6-4-2 16,-4-2-3-16,-5 5-107 16,-5-2-49-16,-7 0 91 15</inkml:trace>
  <inkml:trace contextRef="#ctx0" brushRef="#br0" timeOffset="-186623.95">9103 16049 428 0,'-1'-1'268'15,"0"-2"-7"-15,-1-3-35 16,1 1 37-16,0 2-14 16,-1 1-20-16,1 1-58 15,-3-2-27-15,-9-2-44 16,2 4-17-16,-32 12-31 16,27 5-12-16,6 4-16 15,3 2-5-15,6 0-6 16,4 2-2-16,0-3-1 15,-1 0 0-15,7-2-2 16,-1-5-1-16,9-1-3 16,0-7-1-16,3-1 5 15,-6-5-38-15,1-5-211 16,-5-1 174-16</inkml:trace>
  <inkml:trace contextRef="#ctx0" brushRef="#br0" timeOffset="-177468.05">9250 16161 809 0,'-3'32'389'15,"3"-32"-117"-15,1 4-102 0,1-5-3 16,-2 0-24-16,0-1-28 16,0 1-52-16,3 0-14 15,15-4-11-15,28-12-2 16,-28 4-2-16,2-1-1 15,-8-1-1-15,-1-2 1 0,-6 2-5 16,-5-4-1-16,-5 2-6 16,-7-1-3-16,-7 5 0 15,-3 4 4-15,2 8 13 16,-2 1 6-16,5 8 3 16,4 2-3-16,7 5-12 15,3 3-6-15,3 4-5 16,6-2-2-16,5 1 1 15,2-1 0-15,7-4-3 16,3-2-1-16,2-5-5 16,1-7-2-16,1-3-2 15,-2-2-1-15,-2-5-1 16,-6 3-54-16,-2-6-218 16,1 3 189-16</inkml:trace>
  <inkml:trace contextRef="#ctx0" brushRef="#br0" timeOffset="-177177.51">9486 15914 1056 0,'-2'-14'431'0,"10"14"-167"15,1 3-90-15,6 13 7 16,1 1 20-16,0 8-50 16,3 0-28-16,4 0-41 15,-1-1-16-15,-1 0-21 16,-6 2-7-16,-8-1-12 16,-5-1-4-16,-4 0-6 15,-6-1-4-15,-4-1 1 16,-1-1-28-16,-1-9-137 15,1-3-114-15,7-3 150 16</inkml:trace>
  <inkml:trace contextRef="#ctx0" brushRef="#br0" timeOffset="-174690.29">9674 16514 861 0,'-2'-1'337'0,"1"0"-159"15,0 0-41-15,0 0 49 16,0 0 6-16,0 0-34 16,0 0-18-16,1-1-23 15,0 2 0-15,6 21-7 16,9 43-11-16,-12-27-30 16,-2-3-15-16,1-8-23 15,-1-3-6-15,0-11-11 16,-1-4-3-16,-2-8-4 0,-2-4-3 15,-4-8-4-15,-1-8-2 16,2-8-3-16,0-1 1 16,6-7 1-16,1 5 0 15,8 2 2-15,2 2 1 16,4 13 0-16,1 2 1 16,4 11 3-16,1 4-1 15,-2 11 2-15,1 8 1 16,-5 9 2-16,-3 3 2 0,-2-5 1 15,-4 2 1-15,-2-10-3 16,2-6-2-16,-4-6-3 16,-1-6-1-16,0-3-3 15,0 0 0-15,-1-1 0 16,0 0 0-16,1 0-1 16,0-3-1-16,2-17-1 15,13-25 0-15,-4 22 1 16,1-1 1-16,8 3 1 15,-5 3 2-15,4 8 0 16,-4 6 2-16,-7 10 0 16,3 5 1-16,-4 9 6 15,2 5 4-15,-3 4 9 16,-1 3 3-16,-5-5 0 16,5-3-5-16,-2-8-8 0,-1-6-7 15,0-7-56-15,2-2-80 16,-1-14-202-16,4-5 204 15</inkml:trace>
  <inkml:trace contextRef="#ctx0" brushRef="#br0" timeOffset="-165397.72">10208 16569 921 0,'-1'0'417'16,"0"0"-144"-16,0 1-30 15,-7 12-11-15,4 0-20 16,-2 31-59-16,12-25-23 16,0 0-42-16,2 1-18 15,-1 0-30-15,-2-5-12 16,-1-4-16-16,-1 1-2 15,-3-4-4-15,0 0-2 0,-2-3-22 16,-1 0-56-16,0-5-218 16,-1-2 195-16</inkml:trace>
  <inkml:trace contextRef="#ctx0" brushRef="#br0" timeOffset="-164824.72">10583 16509 1110 0,'-70'3'547'15,"63"0"-179"-15,-1 1-156 16,7 0-32-16,6-2-66 16,3-1-29-16,13-1-36 15,2-1-5-15,6-4-11 16,5-2-11-16,-1-4-12 0,-1 1-3 16,-6-1-2-16,-3 2-21 15,-6-2-177-15,-8 1-115 16,-9 4 177-16</inkml:trace>
  <inkml:trace contextRef="#ctx0" brushRef="#br0" timeOffset="-164620.27">10649 16260 1056 0,'-1'0'485'0,"3"10"-160"15,1 10-86-15,-1 10-39 16,0 11-30-16,0 3-63 15,-1 0-23-15,5-5-29 16,-1-6-15-16,2-8-21 16,0 0-7-16,0-13-29 15,0-1-63-15,1-9 82 16,1-6-26-16</inkml:trace>
  <inkml:trace contextRef="#ctx0" brushRef="#br0" timeOffset="-164044.85">10970 16184 1354 0,'2'3'520'16,"7"6"-312"-16,-5 7-90 16,3 2 12-16,2 12 7 15,-7 6-30-15,4 14-44 16,-5 2-11-16,2 2-12 15,2-6-4-15,1-13-13 16,0-6-8-16,-4-12-7 16,2-3-2-16,-8-9-2 15,1-5-2-15,-2-6-4 16,-3-7-2-16,9-2-1 16,-1-4 1-16,2-2 1 15,7 3 2-15,4 1 0 16,5 4 1-16,7 4 0 0,-1 3 1 15,-2 6 2-15,-3 0 0 16,-2 9 2-16,-4 3 0 16,-5 6 5-16,-4 4 5 15,-6 2 10-15,-2 1 7 16,-5-3 11-16,-3-4 0 16,-4-6-4-16,0-1-5 15,-4-6-15-15,-1-3-8 0,2-4-43 16,0-4-37-16,6-3-93 15,2 1-74-15,11 3 146 16</inkml:trace>
  <inkml:trace contextRef="#ctx0" brushRef="#br0" timeOffset="-163611.71">11321 16576 920 0,'11'5'500'16,"-5"-4"-10"-16,-2 0-289 16,-1-1 9-16,-3 0-45 15,0 0-41-15,0-1-81 16,0 0-22-16,6 1-14 16,1 0-2-16,2 0-1 15,-8 0-1-15,-1 0 0 0,0 0 2 16,0 0 4-16,0 0 8 15,3 5 17-15,-3 4 3 16,-1 2 3-16,-3-3-7 16,-10 28-15-16,13-28-5 15,2-2-5-15,5-1-1 16,3-1-2-16,2-1 2 16,9-2 7-16,-6 4 3 15,2-3 7-15,-5 0 4 0,-8 6-1 16,2-3 4-16,-9 4 1 15,5 4-2-15,-8-4-7 16,-5 4-5-16,5-1-11 16,-4-2 3-16,0-1-103 15,2-4-73-15,1-4-548 16,-3 1 468-16</inkml:trace>
  <inkml:trace contextRef="#ctx0" brushRef="#br0" timeOffset="-162733.27">11241 16643 1235 0,'-13'11'525'0,"7"-6"-249"16,0-2-66-16,6-2-51 15,1-1-33-15,-1 0-60 16,0-1-19-16,13 0-7 16,13 0 0-16,32-2-9 15,-28 0-7-15,-3 2-10 16,-3 1-2-16,-9 5-3 15,-6 0-2-15,-5 5 6 16,-7-1 7-16,-11 6 2 16,-2 0 1-16,-8 7 0 15,6 1-3-15,1-2-1 16,2 2 1-16,6-10-7 16,0-3-3-16,6-1-3 15,2-5 0-15,5 1-3 16,5-2 0-16,10-5-2 0,3-4-1 15,4-5 1-15,6-4 1 16,-7 0 0-16,1-1-1 16,-5 1-2-16,-4 5-10 15,-2 5-164-15,-8 4 128 16</inkml:trace>
  <inkml:trace contextRef="#ctx0" brushRef="#br0" timeOffset="-162299.14">11264 15824 1288 0,'-1'-5'534'16,"-3"3"-260"-16,-2 2-61 15,-3 6-22-15,-2 6-30 0,0 11-77 16,1 8-27-16,7 10-28 16,2 0-8-16,5 0-10 15,2-5-4-15,9-7-3 16,1-3-2-16,1-10-37 15,0-2-80-15,-2-6 77 16</inkml:trace>
  <inkml:trace contextRef="#ctx0" brushRef="#br0" timeOffset="-161961.35">11348 16087 1177 0,'72'8'530'16,"-62"-15"-257"-16,2-5-102 0,4-1-12 16,-3-4-62-1,1-3-26-15,-2-9-44 0,2-3-13 16,-7-1-9-16,0 2-2 16,-10 7 2-16,-10 5 1 15,-4 8 2-15,-9 6-2 16,2 10 16-16,2 10 15 15,-1 10 21-15,10 6 8 16,9 5-9-16,3-2-13 16,11-2-22-16,0-5-4 0,5-6-7 15,6-3-2-15,-3-9-5 16,4-4 0-16,5-5-71 16,1-2-85-16,13-5 97 15</inkml:trace>
  <inkml:trace contextRef="#ctx0" brushRef="#br0" timeOffset="-161554.08">11622 15890 1503 0,'4'-2'544'0,"5"2"-400"16,-1 2-4-16,5 10 31 15,-2 4-14-15,1 9-52 16,0 4-19-16,-5 2-29 16,-4 2-10-16,-7-3-20 15,-5 0-8-15,-5-4-8 16,0-2-21-16,2-5-122 15,3 0-114-15,8-2 145 16</inkml:trace>
  <inkml:trace contextRef="#ctx0" brushRef="#br0" timeOffset="-160865.79">11749 16416 1588 0,'0'-1'569'0,"0"0"-397"16,5 1-53-16,0 3 10 16,-2 11 4-16,25 42-62 15,-27-28-28-15,-1 1-26 16,0-1-5-16,2-9-6 16,0-5-1-16,2-10-5 15,-1-1-1-15,-3-8-5 16,0 4 0-16,0-1-4 15,-1-25 0-15,3-34 1 16,4 30 0-16,7 1 5 16,2 3 4-16,6 2 1 15,-3 5 1-15,3 8 3 0,-4 6-1 16,-3 12 6-16,-3 1 5 16,-6 19 15-16,2 4 7 15,-3 6 5-15,-3 4-2 16,-1-11-12-16,2-3-7 15,-5-12-9-15,1-7-3 16,-2-9-5-16,-2-3-3 16,2-9-2-16,4-5-2 15,10-4-1-15,1-3 2 0,3 2 2 16,6 4 0-16,-5 7 1 16,1 4 1-16,5 7 1 15,-3 2 1-15,-2 6 2 16,2 4 2-16,-6 7 6 15,-2 3 5-15,-4 5 5 16,0 0 0-16,-2 0-4 16,0-1-6-16,0-5-4 15,0-4-28-15,2-7-122 16,1-7-88-16,4-8 127 16</inkml:trace>
  <inkml:trace contextRef="#ctx0" brushRef="#br0" timeOffset="-158040.58">12374 16597 893 0,'-2'0'384'0,"1"0"-181"15,0-1 2-15,0 0-10 16,0 0-27-16,0 0-54 16,0 0-21-16,1 0-31 15,0 1-1-15,0 0-4 16,20 4-5-16,18 10-8 16,-23-5-7-16,-5 1-13 15,-8 0-5-15,4 0-7 16,-11 0 0-16,-3 1 0 15,-1-3 0 1,5-3 2-16,-1-1 5 0,-18 14 8 0,5-4 5 16,2-2 3-16,10-8-1 15,5-3-9-15,3 4-6 16,9-2-9-16,2-3-4 16,8-1-3-16,-4-6 1 15,0-1-2-15,1 0 1 16,-8 1 18-16,-1-1-69 0,-6 1 41 15</inkml:trace>
  <inkml:trace contextRef="#ctx0" brushRef="#br0" timeOffset="-157054.29">12608 16445 1126 0,'-12'4'544'16,"10"3"-92"-16,9 2-338 15,5-1-16-15,8 0 2 16,4 0-9-16,9-6-43 16,4-2-15-16,7-4-16 15,-2-5-6-15,-7-2-5 16,-6 0 3-16,-13 2-170 0,-7 3 32 15,-23 6 58-15</inkml:trace>
  <inkml:trace contextRef="#ctx0" brushRef="#br0" timeOffset="-156868.64">12686 16289 1231 0,'0'-1'500'16,"5"14"-253"-16,1 2-56 15,-2 10-13-15,0 5-3 0,1 4-57 16,-1 3-34-16,4-1-48 16,1-4-14-16,0-8-40 15,1-2-68-15,2-12-210 16,3-7 194-16</inkml:trace>
  <inkml:trace contextRef="#ctx0" brushRef="#br0" timeOffset="-156675.03">13035 16482 1518 0,'-7'5'577'0,"10"1"-379"16,2-2-117-16,-3-1-15 15,1-1-88-15,-3-3 16 16</inkml:trace>
  <inkml:trace contextRef="#ctx0" brushRef="#br0" timeOffset="-156557.81">13165 16479 1582 0,'-1'9'595'0,"1"-1"-453"15,2-2-49-15,-1-1-64 16,3-3-160-16,1-6 83 15</inkml:trace>
  <inkml:trace contextRef="#ctx0" brushRef="#br0" timeOffset="-156386.16">13325 16455 1369 0,'1'9'568'15,"-4"0"-284"-15,1-4-184 16,-2-1-17-16,2-1-138 15,1-3-474-15,0-1 367 16</inkml:trace>
  <inkml:trace contextRef="#ctx0" brushRef="#br0" timeOffset="-156130.85">13382 16405 1723 0,'11'-1'650'0,"-8"4"-471"16,10 2-102-16,3 0-31 15,2-1 2-15,2-2-1 16,-4-1-15-16,4-1-21 16,3-2 3-16,-2-2-121 15,0-4-134-15,-4 5 155 16</inkml:trace>
  <inkml:trace contextRef="#ctx0" brushRef="#br0" timeOffset="-155881.92">13464 16230 1257 0,'-6'2'538'0,"6"10"-239"0,0 4-104 16,1 1-54-16,2 23-18 16,1 15-59-16,0-1-18 15,1-11-24-15,-3-8-4 16,2-16-54-16,-1-8-99 15,11-15-70-15,8-7-341 0</inkml:trace>
  <inkml:trace contextRef="#ctx0" brushRef="#br0" timeOffset="-153285.12">13738 16081 632 0,'-2'-6'342'0,"1"4"-30"16,-1 1-39-16,1 0-19 16,-2 0-23-16,2 1-51 15,-9 16-22-15,-5 55-38 16,21-24-15-16,0 10-40 16,2 0-17-16,0-4-24 15,1-3-8-15,-1-18-7 16,-3-9-3-16,2-14-4 15,-3-6-2-15,-2-5-1 16,-2-5-2-16,-4-10 1 16,-4-7 0-16,1-6 2 0,0-3 0 15,5 5 0-15,3 5 0 16,8 3 0-16,6 9 1 16,11 2 1-16,7 4-2 15,3 6 2-15,-1 2 0 16,-11 5 2-16,-4 2 2 0,-8 3 3 15,0 3 5 1,-11 6 7-16,-2 1 6 0,-6 0 11 16,-6-2 1-16,-1-6-3 15,-2 0-5-15,-14-8-15 16,-4-2-4-16,-1-5-7 16,2-2-4-16,13 0-44 15,4 0-52-15,14 1-164 16,3 3-116-16,10 1 227 15</inkml:trace>
  <inkml:trace contextRef="#ctx0" brushRef="#br0" timeOffset="-151486.53">13979 16670 639 0,'-1'7'346'0,"4"0"-24"16,3 0-73-16,0-5-41 16,5-2-25-16,2-4-55 15,1-1-21-15,4-5-19 16,-3-4-13-16,4-11-27 15,-2-6-11-15,-3-11-20 16,3-2-5-16,-11-8-5 16,0 6-1-16,-8 4 2 15,-7 7-2-15,-5 15 12 16,0 3 4-16,-5 20 13 16,2 11 11-16,3 20 4 0,2 8 1 15,10 8-4-15,1-1-5 16,12-3-13-16,4-7-5 15,6-6-10-15,5-4-6 16,-4-22-6-16,2-4 8 16,-3-10-114-16,-2-12-117 15,-4-8 142-15</inkml:trace>
  <inkml:trace contextRef="#ctx0" brushRef="#br0" timeOffset="-151140.33">14033 15728 1148 0,'-20'-3'522'15,"8"3"-215"-15,1 2-72 16,5 10-75-16,-6 6-12 16,4 8-39-16,1 3-21 15,-2 3-33-15,8-10-12 16,1 0-17-16,2 14-6 15,3-3-11-15,2-8-4 16,7-14-6-16,-3-4-50 0,8-6-187 16,6 0-34-16,3-1 135 15</inkml:trace>
  <inkml:trace contextRef="#ctx0" brushRef="#br0" timeOffset="-150767.86">14108 15978 1262 0,'-1'-1'518'0,"0"0"-267"15,0-1-74-15,1 1-11 16,0 0-25-16,16-6-61 16,31-17-26-16,-26 8-33 15,0-6-8-15,-4 1-7 16,-4-4-2-16,-8 6-1 15,-4 2 0-15,-7 1-1 0,-5 4 1 16,-3 1 3-16,-2 3 1 16,-1 10-1-16,3 5 3 15,0 7 11-15,3 4 4 16,4 3 6-16,4 4-4 16,5 2-12-16,4-3-3 15,6-2-6-15,1 0 0 16,6-10-4-16,2 0 4 15,1-7-72-15,1-5-77 0,-1-2 14 16,2-1 42-16</inkml:trace>
  <inkml:trace contextRef="#ctx0" brushRef="#br0" timeOffset="-150563.75">14318 15750 1228 0,'9'3'504'0,"6"6"-291"16,4 0-40-16,-1 4-28 16,3-3-22-16,-3 5-26 15,-4 0-13-15,-5 4-20 16,-2 3-10-16,-7 1-23 16,-3 1-10-16,-7 2-11 0,-3-3-1 15,-1-4-89-15,-1-3-78 16,-1-7-236-16,3 0 235 15</inkml:trace>
  <inkml:trace contextRef="#ctx0" brushRef="#br0" timeOffset="-149676.74">14475 16192 1093 0,'-4'0'547'0,"0"0"-211"0,6 7-116 16,-5 1-21-16,10 12-71 16,-3 3-21-16,-3 3-31 15,10 4-12-15,-8-9-27 16,4-2-12-16,-5-8-14 15,-4-6-3-15,0-5-4 16,-1-2-2-16,2 1-3 16,0 0-2-16,-1-9-5 15,-3-12-1-15,-4-28-3 16,7 29 2-16,5 0 3 16,6 3 5-16,-1 5 2 15,7 1 3-15,-1 8 2 16,3 4 1-16,-2 5 6 15,-4 6 4-15,-5 8 8 16,-6 0 6-16,-1 1 5 0,-4 1-2 16,-3 2-7-16,2 2-8 15,2-6-10-15,0-7-3 16,3-11-5-16,-3-8-3 16,2-10-3-16,2-2 0 15,0-8 1-15,6 0 1 16,5 3 2-16,1 3 1 15,3 5 1-15,-1 7 3 0,-1 4 0 16,0 2 1-16,2 7 1 16,-2 3 2-16,-2 3 6 15,0 6 1-15,-4 5 4 16,0 0-1-16,-3 6-4 16,-1-4-2-16,-2-3-5 15,0-4-2-15,-1-7-41 16,0-2-72-16,0-9 352 15,1 2-219-15</inkml:trace>
  <inkml:trace contextRef="#ctx0" brushRef="#br0" timeOffset="-149372.74">14725 16398 1278 0,'37'28'524'0,"-26"-31"-265"15,-2-4-70-15,6-8-18 0,2-3-37 16,1-10-78-16,1-4-26 16,-8-1-21-16,-6 0-3 15,-5 6-2-15,-8 4 0 16,-4 9 1-16,-2 7 1 16,-6 8-1-16,4 7 5 15,1 9 22-15,6 4 9 0,5 11 28 16,3 8 8-16,8 7-5 15,-1 0-4-15,7-6-21 16,5-7-13-16,1-17-19 16,5-4-7-16,-1-10-63 15,-8-7-84-15,-1-7 90 16</inkml:trace>
  <inkml:trace contextRef="#ctx0" brushRef="#br0" timeOffset="-148453.62">15941 16182 346 0,'0'-6'283'16,"0"0"36"-16,0 3-64 16,-2 3-27-16,1 0-34 15,1 0-16-15,0 0-31 16,0 0-7-16,0 0-24 15,2 5-14 1,-1-3-26-16,27 26-12 0,45 61-19 16,-19-17-6-16,2 23-5 15,-11-15 2-15,8-3-4 16,2 1-3-16,5 6 1 16,0 5 6-16,-1 9 12 15,-3 5 1-15,-2-3-7 16,-2-4-8-16,-4-10-19 15,0-12-4-15,-1-18-2 0,-1-10-3 16,-7-11 0-16,-5-7 0 16,-9-7 0-16,-8-3-2 15,-4-7-1-15,-8 4 0 16,-2-4-1-16,0 3-7 16,-3-5-67-16,0-7-53 15,-5-5-149-15,-3-8 162 16</inkml:trace>
  <inkml:trace contextRef="#ctx0" brushRef="#br0" timeOffset="-148166.81">16533 17573 1543 0,'7'11'567'0,"5"8"-409"15,2 1-29-15,9 6 13 16,3 1-15-16,8-5-50 16,5-4-19-16,7-9-17 15,2-8-5-15,5-8-5 16,-6-10-5-16,-7-8-8 16,-1-1-4-16,-12-5-6 15,1 3-3-15,-4-3-3 0,-7-2-11 16,-3-9-115-16,-2-5-97 15,4-2 132-15</inkml:trace>
  <inkml:trace contextRef="#ctx0" brushRef="#br0" timeOffset="-142527.2">1785 13120 776 0,'-12'-1'327'0,"5"1"-131"16,4 0-24-16,7 1 26 0,5 2-19 15,6 0-55-15,7 0-19 16,6-6-27-16,1-3-10 16,8-8-20-16,-1-5-9 15,-9-7-20-15,-1-6-4 16,-16-3-6-16,-8-6-1 15,-3 7 1-15,-7 1 1 16,-4 8 4-16,-7 5 5 0,-6 7 11 16,-4 3 8-16,0 12 13 15,8 7 1-15,6 13-7 16,7 7-6-16,8 9-16 16,7-1-6-16,12 3-6 15,2-3-4-15,8-4-1 16,3 0-1-16,-4-8-2 15,3-3-1-15,0-1-24 16,-1-6-81-16,9-8-339 16,3 0 300-16</inkml:trace>
  <inkml:trace contextRef="#ctx0" brushRef="#br0" timeOffset="-142086.14">2447 13005 1192 0,'17'0'448'0,"-12"0"-279"0,3 0 1 16,-6-4 17-16,-5-4-20 15,-7-3-79-15,-3-5-26 16,-7-1-27-16,-2 5-4 16,-5 8-5-16,-3 7-7 15,0 8-2-15,6 8 0 0,6 6 1 16,4 6 0-16,7 6-3 15,3-5-2-15,9-4-3 16,4-4-2-16,4-9-2 16,3 0-1-16,5-8-3 15,0-6 1-15,11-6-3 16,-4-7-1-16,1-14-3 16,-5 0 1-16,-11-1 3 15,-2 3 0-15,-6 14 4 16,1 5 3-16,-6 6 5 15,-1 5 6-15,0 9 13 16,1 0 4-16,0 10 0 16,1-1-5-16,1-4-14 15,0 0-7-15,10-7-21 16,2 0-60-16,9-7-202 16,4-1 184-16</inkml:trace>
  <inkml:trace contextRef="#ctx0" brushRef="#br0" timeOffset="-141856.1">2764 12947 1576 0,'-11'-3'611'16,"-1"5"-425"-16,-2 5-11 0,-2 9-41 16,1 4-39-16,4 9-57 15,2 2-12-15,11 3-12 16,5 3-2-16,6-7-7 15,4-1-1-15,3-7-2 16,4-4-2-16,4-9-1 16,3-6-51-16,9-15-182 15,1-9 277-15,-3-8-100 16</inkml:trace>
  <inkml:trace contextRef="#ctx0" brushRef="#br0" timeOffset="-141516.42">3031 12764 1210 0,'-5'-3'489'0,"5"8"-198"16,0 9-76-16,0 13-14 15,-6 9 5-15,5 11-85 0,-2 1-41 16,3 2-36-16,7-1-11 16,1-10-15-16,-2-5-5 15,3-11-6-15,-3-9-2 16,-6-7-2-16,-2-5-3 15,2-6-4-15,5-6-1 16,2-10-4-16,4-6 1 16,4-6 2-16,-2-1 3 15,4 8 3-15,2 5 4 0,-3 10 0 16,-1 0 2-16,0 12 4 16,0 7 7-16,-2 10 21 15,2 4 10-15,-4 6 13 16,-2-2-1-16,0-2-17 15,1 3-9-15,-2-10-17 16,-4-5-5-16,-1-7-72 16,-2-6-84-16,-1-9 93 15</inkml:trace>
  <inkml:trace contextRef="#ctx0" brushRef="#br0" timeOffset="-139050.96">4670 12650 680 0,'-3'-12'344'15,"0"0"-110"-15,0 1 8 16,3 9 21-16,0 1-51 16,0 2-40-16,0-1-37 0,0 1-8 15,4 28-1-15,10 46-5 16,-7-21-32-16,3 6-16 15,0-1-26-15,1-1-9 16,1-13-18-16,-1-5-1 16,-2-14-3-16,-3-5 2 15,-5-7 1-15,-1-8 3 0,-2-2 5 16,-1-4 1-16,2 0-5 16,0-1-6-16,0 0-10 15,-1-1-4-15,-5-13-4 16,-12-35 0-16,19 28-1 15,0 0 1-15,10 6 1 16,1-2 0-16,3 1 0 16,5 7 0-16,2-3 0 15,4 8 1-15,4 5 0 16,3 0 2-16,-3 13 0 16,-5-4 1-16,-8 11 0 15,-7 2 1-15,-7 0 5 16,4 2 8-16,-6-1 13 15,-4-6 6-15,1 1 2 16,-10 0-2-16,-9-2-7 16,-5-1-4-16,-13-2-9 0,0-1-4 15,-1-5-6-15,3-2-3 16,15-5-5-16,5 0-10 16,18-5-51-16,9-1-22 15,15-8-110-15,8-7-100 16,14 6 194-16</inkml:trace>
  <inkml:trace contextRef="#ctx0" brushRef="#br0" timeOffset="-138507.89">5217 13241 1330 0,'-1'-2'559'16,"0"1"-269"-16,0 1-121 16,0 0 10-16,1 0-10 15,0 5-25-15,5 19-40 16,10 31-11-16,-7-24-31 15,-1 2-18-15,1-8-25 16,-2-4-7-16,0-7-7 16,0-5-14-16,-5-9-125 15,-1-3-96-15,-6-20 136 16</inkml:trace>
  <inkml:trace contextRef="#ctx0" brushRef="#br0" timeOffset="-138311.08">5150 12950 1476 0,'0'4'592'16,"11"0"-303"-16,5 0-129 15,-2 4 12-15,1 2-22 16,-4-1-69-16,1-3-32 0,-2-1-54 16,-3-2-14-16,-4 0 10 15</inkml:trace>
  <inkml:trace contextRef="#ctx0" brushRef="#br0" timeOffset="-137932.73">5205 12334 1252 0,'-7'-7'547'16,"-1"1"-235"-16,0 3-53 15,-3 5-49-15,-2 6-37 16,-1 12-81-16,-3 5-26 16,3 11-20-16,3 4-6 15,8-3-13-15,6 0-5 16,12-4-10-16,1-2-4 0,5-4-5 16,0-4-2-16,4-6-6 15,2-5-37-15,3-6-185 16,1-2 465-16,-6-2-240 15</inkml:trace>
  <inkml:trace contextRef="#ctx0" brushRef="#br0" timeOffset="-137570.47">5327 12618 1412 0,'18'-34'539'0,"-13"36"-281"16,2 0-108-16,8 1 3 15,-2-1 8-15,4-4-76 16,3-2-33-16,-7-14-34 0,2-9-7 16,-2-1-8-16,0-2 0 15,-11 4 0 1,4 7 2-16,-12 2 2 0,-7 3 2 16,1 10 4-16,-10 4 3 15,3 9 12-15,3 7 7 16,4 7 6-16,8 3 0 15,4 2-3-15,3-1-4 0,9-1-5 16,-1 2-4-16,4-8-11 16,11-2-2-16,-6-7-8 15,0-5-2-15,9-3-26 16,-8-3-60-16,9-7 283 16,7 3-176-16</inkml:trace>
  <inkml:trace contextRef="#ctx0" brushRef="#br0" timeOffset="-137342.35">5619 12281 1372 0,'0'1'576'0,"17"10"-265"0,3 3-160 16,4 6-37-16,-1 2 8 15,1 5-13-15,2 2-20 16,-6 1-11-16,-1 4-2 16,-11-2-8-16,-6 2-10 15,-8-1-24-15,-4-4-9 16,-5-1-11-16,0-5-20 16,1-6-114-16,-2-6-82 0,5-6 114 15</inkml:trace>
  <inkml:trace contextRef="#ctx0" brushRef="#br0" timeOffset="-135604.42">6603 12752 789 0,'6'-13'457'0,"4"-24"19"15,-19 25-166-15,-2 2-62 16,-3 0-12-16,-6 7-63 16,0 3-35-16,-3 4-54 15,3 8-17-15,-7 8-25 16,-1 4-8-16,-1 2-7 16,3 3-3-16,14 3-6 15,8-2-2-15,10 5-6 16,7 2-2-16,6-5-1 15,4 1-2-15,7-5 0 16,-2-6-1-16,6-5-2 16,1-5 1-16,2-8-2 15,-3-4-1-15,-5-2-30 16,-6-5-77-16,-14-7 241 16,-3-2-134-16</inkml:trace>
  <inkml:trace contextRef="#ctx0" brushRef="#br0" timeOffset="-135425.93">6432 12895 1217 0,'1'-4'550'0,"1"3"-223"0,11 1-111 16,6 2 15-16,6 2-51 16,4-4-46-16,6-3-70 15,6-2-21-15,-4-4-24 16,-1-1-6-16,-7 0-19 15,-7 4-82-15,-13 0 62 16</inkml:trace>
  <inkml:trace contextRef="#ctx0" brushRef="#br0" timeOffset="-134625.33">6611 13486 1010 0,'-35'-33'434'0,"32"27"-158"15,3 6-49-15,-1 0 11 16,1 0-13-16,0 0-77 16,0 0-33-16,0 0-36 15,1 15-7-15,2 12-1 16,9 35-1-16,-5-17-12 16,-1-2-8-16,0 1-14 15,0-3-5-15,1-8-10 16,-1-5-3-16,1-5-9 15,-2-8-3-15,1-2-2 16,-3-6 1-16,0-5-69 16,-3-1-66-16,-2-9-145 15,-1-2-97-15,-4-10 229 16</inkml:trace>
  <inkml:trace contextRef="#ctx0" brushRef="#br0" timeOffset="-134231.16">6554 13487 965 0,'5'-13'479'0,"0"1"-187"16,3 3-61-16,4 3-10 15,6 2-54-15,5-3-26 0,7 7-45 16,1-1-22-16,1 1-22 16,2 11-9-16,-3-7-13 15,-3 2-7-15,-9 3-9 16,-8-4-1-16,-11 11-1 15,-8-1 0-15,-9 11 0 16,-4 3-1-16,-5-1-3 16,-1 2 4-16,2-8 15 15,2-1 8-15,7-6 17 16,4-2 1-16,6-3-12 16,6 1-7-16,8 0-16 15,5 0-6-15,11 1-3 16,4-2 3-16,7-3 9 15,3 1 2-15,0 0 2 16,5 0-4-16,-13 1-10 16,-9-2-2-16,-9-1-3 15,-6 0 0-15,-5-3-24 0,5 0-46 16,-5-3-151-16,-2-1 406 16,-1 0-197-16</inkml:trace>
  <inkml:trace contextRef="#ctx0" brushRef="#br0" timeOffset="-132028.09">7596 12460 1235 0,'-14'-7'464'0,"-27"-34"-317"15,21 23-1-15,5 5 26 16,1 0-14-16,0 3-33 16,4 5-10-16,2 2-23 15,1 6-16-15,-5 6-32 16,2 7-13-16,-2 11-17 15,-5 2-5-15,10 3-4 16,-5 1-1-16,8-2-2 16,4 0 0-16,4-4-2 15,6-2 0-15,-4 1 0 16,1 0 1-16,4 3 1 16,-2 2-1-16,-4-7 1 15,4-3 0-15,-7-9 0 0,-4-2 0 16,3-6 0-16,-1-1-1 15,0-1 1-15,0-2 0 16,0 0 0-16,-1 0 0 16,0 0-1-16,1 0 0 15,-1 0-1-15,1 0 0 16,0 0 0-16,0 0-1 16,0 0 2-16,4 7 0 15,2 1 2-15,3 0-1 0,30 29 0 16,-29-29 1-16,-10 1 1 15,2 3 7-15,-3-4 7 16,-1-1 3-16,2 7 1 16,-6-9-4-16,-1 8-6 15,-2 1-1-15,-1-9-4 16,-1 7-2-16,9-6-2 16,-1-2-1-16,1 1-1 15,7-3-1-15,-6-2-5 16,1-1 0-16,0 0-1 15,0 0 2-15,0 0 2 16,0 0 2-16,0 0 0 16,0 0 1-16,0 0 1 15,0 1 0-15,7 8 1 16,10 21 0-16,26 34 2 0,-31-24 2 16,5 0-1-16,8 2 0 15,-4-7-2-15,4-5-1 16,-2-11-2-16,0-4 0 15,-5-6-7-15,-5-4-55 16,-1-2-46-16,-4-2 63 16</inkml:trace>
  <inkml:trace contextRef="#ctx0" brushRef="#br0" timeOffset="-131527.14">8119 12845 1554 0,'-42'-18'577'15,"31"12"-424"-15,4 3 6 16,-10 4-12-16,5 6-29 16,9 12-63-16,-3 5-24 15,11 9-14-15,7 7-1 16,2-10 0-16,8-3-2 0,4-8-5 15,-1-7 0-15,3-12-4 16,-3-2-2-16,-2-10-1 16,-7-7 1-16,-7 1 2 15,-7-6 2-15,-6-3 5 16,-7 2 3-16,-10 0 5 16,-2 5-1-16,-5 7-4 15,-1 0-6-15,8 11-25 16,-3 1-37-16,6 6-122 15,8 4-104-15,13 4 167 16</inkml:trace>
  <inkml:trace contextRef="#ctx0" brushRef="#br0" timeOffset="-131342.08">8510 13038 1752 0,'4'5'656'16,"-2"2"-454"-16,-2 1-16 16,-1 3-9-16,-2 1-32 15,-5 0-85-15,-10-4-35 16,10 3-114-16,-6-3-79 16,3 0 99-16</inkml:trace>
  <inkml:trace contextRef="#ctx0" brushRef="#br0" timeOffset="-130969.7">8757 12762 1701 0,'11'-43'606'15,"-8"41"-466"-15,3 2-45 16,-1 2 6-16,-5-2 13 15,0 0-11-15,4 15-5 16,1 13-6-16,6 45-5 16,-8-29-29-16,1-1-15 15,-2-7-23-15,3-5-7 0,1-9-1 16,-2-6-34-16,3-14-143 16,0 0-108-16,4-5 153 15</inkml:trace>
  <inkml:trace contextRef="#ctx0" brushRef="#br0" timeOffset="-130675.66">9099 13001 1400 0,'0'0'658'15,"3"2"-175"-15,0 4-274 16,-6-6 3-16,-4 6-43 15,-4 1-41-15,-10 5-92 16,-1 3-76-16,-4 0-172 16,5 2-388-16,13-6 388 0</inkml:trace>
  <inkml:trace contextRef="#ctx0" brushRef="#br0" timeOffset="-130549.48">9394 12995 1899 0,'13'2'702'0,"-7"4"-521"16,-3-2-124-16,-1-4-13 16,4 4-1-16,-8-7-3 15,1 2-24-15,0 0-230 16,-1 0 160-16</inkml:trace>
  <inkml:trace contextRef="#ctx0" brushRef="#br0" timeOffset="-130399.99">9554 12996 1154 0,'-4'15'579'0,"10"-6"-76"15,0-2-228-15,-4-4-75 16,2 4-22-16,0-3-86 15,-4-4-43-15,6-1-199 0,0-7 346 16,10-5-186-16</inkml:trace>
  <inkml:trace contextRef="#ctx0" brushRef="#br0" timeOffset="-130273.61">9763 12980 1510 0,'4'9'595'15,"-2"-6"-380"-15,-1-2-55 0,-1 0-48 16,-1-2-101-16,0 0-22 16</inkml:trace>
  <inkml:trace contextRef="#ctx0" brushRef="#br0" timeOffset="-130014.4">10082 12991 1911 0,'-18'5'719'0,"11"0"-525"0,-1 6-128 15,-6-1-69-15,-8 4-66 16,4 1-188-16,0-2-438 16,2 8 449-16</inkml:trace>
  <inkml:trace contextRef="#ctx0" brushRef="#br0" timeOffset="-129620.16">10229 12776 1639 0,'-3'0'592'0,"5"4"-427"16,0 3-25-16,2 15 0 15,2 9 2-15,0 14-51 16,2 8-22-16,-1 10-20 0,1 6-3 16,1 2-17-16,1-4-7 15,-1-10-10-15,-3-15-4 16,3-13-4-16,-1-8-7 15,-5-12-113-15,0-5-102 16,-6-21 133-16</inkml:trace>
  <inkml:trace contextRef="#ctx0" brushRef="#br0" timeOffset="-129416.31">10173 12798 1576 0,'18'1'623'15,"5"0"-394"-15,7 3-120 16,3-2 7-16,3 2-21 16,2 3-12-16,4-1-27 15,-16 3-9-15,-7 3-9 16,-6 0-4-16,-12 8 3 16,4 1 2-16,-11 2-5 15,-15 2-2-15,-14-3-12 16,-3-1-6-16,2-4-7 15,6 1 7-15,13-7-88 16,6-6-85-16,11-2 104 16</inkml:trace>
  <inkml:trace contextRef="#ctx0" brushRef="#br0" timeOffset="-129193.33">10590 12872 1259 0,'-2'8'633'0,"5"-8"-72"16,3 1-379-16,2-1 6 0,0 0-44 16,4-2-40-16,6 0-67 15,-1-1-18-15,3-4-13 16,-2 4 9-16,-1-2-118 16,-4 1-82-16,-5 0 116 15</inkml:trace>
  <inkml:trace contextRef="#ctx0" brushRef="#br0" timeOffset="-128915.21">10905 12726 1596 0,'15'3'619'15,"-8"9"-329"-15,-7 15-185 16,3 4 10-16,-1 15 19 0,-5 2-22 16,3-4-57-16,3 2-18 15,1-20-16-15,6 2-7 16,-6-17-24-16,1-7-44 16,-8-4-179-16,1-9 480 15,5-2-246-15</inkml:trace>
  <inkml:trace contextRef="#ctx0" brushRef="#br0" timeOffset="-128431.89">11066 12208 1468 0,'10'-17'574'15,"7"6"-329"-15,3 7-152 16,0 2 7-16,-2 6 0 16,-2 7-20-16,-1 3-36 15,1 2-13-15,-9 8-7 16,-3 2-1-16,-4 12-5 16,-5 3-4-16,-4 3-2 0,2 0-3 15,1-3 0-15,5-4 0 16,6-6-2-16,3-3-2 15,6-13-3-15,1-2-2 16,3-5 0-16,3-8 0 16,-2 2 0-16,-1-2-1 15,0-3 1-15,-4 3 0 16,-4-1 1-16,1 3 1 16,2 11 0-16,-5 4 0 0,-3 8 0 15,-4 1 1-15,-6 6-2 16,2 3 2-16,2 7 12 15,-1 5 7-15,2 3 21 16,0-2 6-16,-2-3-1 16,1-2-3-16,-4-2-10 15,1-2-3-15,1-5-2 16,-3-3-3-16,-1-10-7 16,-3-5-5-16,1-8-14 15,0-4-33-15,-5-4-120 16,-1-2-65-16,-4 0 119 15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44 8570,'0'-3'702,"-1"2"-383,1-1 0,0 1 0,0 0 0,0 0 0,1 0-1,-1 0 1,0-1 0,0 1 0,1 0 0,-1 0 0,0 0-1,1 0 1,-1 0 0,2-2 0,-2 3-208,0 0 0,1-1 0,-1 1 1,0 0-1,0-1 0,0 1 0,0-1 0,0 1 0,1-1 0,-1 1 0,0 0 1,0-1-1,0 1 0,0-1 0,0 1 0,0-1 0,0 1 0,0 0 1,-1-1-1,1 1 0,0-1 0,0 1 0,0-1 0,0 1 0,-1 0 0,1-1 1,0 1-1,0 0 0,0-1 0,-1 1 0,1 0 0,0-1 0,-1 1 0,1 0 1,0-1-1,-1 1 0,1 0 0,0 0 0,-1 0 0,1-1 0,-1 1 1,1 0-1,-1 0 0,1 0 0,-1 0 0,-2-2 108,0 1 0,0 0 0,0 0 0,0 1-1,0-1 1,-5 0 0,-9 1-48,0 2 0,0-1 0,0 2 0,0 0 0,1 1-1,-30 12 1,33-11-103,1 0 0,0 1 0,-17 11-1,25-14-56,0-1 1,1 1-1,-1-1 0,1 1 0,0 0 0,0 1 1,0-1-1,0 0 0,1 1 0,-1 0 0,1-1 1,0 1-1,0 0 0,-2 6 0,4-7-11,-1 0 1,1 0-1,0 1 0,0-1 0,0 0 0,0 0 1,1 0-1,-1 1 0,1-1 0,0 0 0,0 0 1,0 0-1,0 0 0,1 0 0,-1 0 0,1-1 1,-1 1-1,1 0 0,0-1 0,0 1 1,1-1-1,-1 1 0,4 2 0,3 2 0,0 0-1,0-1 1,0 0 0,1-1-1,14 6 1,68 25 103,7 3 557,-74-26-191,-24-12-447,0-1-1,-1 0 1,1 1-1,-1-1 1,1 0-1,-1 1 1,1-1-1,-1 1 1,1-1-1,-1 1 1,0-1-1,1 1 1,-1-1-1,1 1 0,-1-1 1,0 1-1,0 0 1,1-1-1,-1 1 1,0 0-1,0-1 1,0 1-1,0-1 1,0 1-1,0 0 1,0-1-1,0 1 1,0 0-1,0-1 1,0 1-1,0 0 1,0-1-1,-1 2 1,0 0 48,-1 0 1,0 1 0,0-1-1,0 0 1,0-1-1,0 1 1,-1 0 0,1-1-1,-3 2 1,-27 13 396,26-13-389,-20 8 172,-33 10 1,46-17-430,-1-1 0,1 0 0,-1-1 0,-22 0 0,34-2 145,-11-1-1316,13 1 1261,-1 0 0,1 0 0,0 0 0,-1 0 0,1 0 0,0-1 0,0 1 0,-1 0 1,1 0-1,0 0 0,0 0 0,0-1 0,-1 1 0,1 0 0,0 0 0,0-1 0,0 1 0,0 0 0,-1 0 0,1-1 0,0 1 0,0 0 0,0 0 0,0-1 0,0 1 0,0 0 0,0-1 0,0 1 1,0 0-1,0 0 0,0-1 0,0 1 0,0 0 0,0-1 0,0 1 0,0 0 0,0 0 0,0-1 0,0 1 0,1 0 0,-1 0 0,0-1 0,7-10-1119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3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99 3201,'-30'7'2128,"30"-7"-2043,-1 0-1,1 0 1,0 1-1,0-1 1,-1 0-1,1 0 1,0 0 0,0 0-1,0 0 1,-1 0-1,1 0 1,0 0-1,0 0 1,-1 0-1,1 0 1,0 0 0,0 0-1,-1 0 1,1-1-1,0 1 1,0 0-1,0 0 1,-1 0-1,1 0 1,0 0 0,0 0-1,-1-1 1,3-3 1232,-1 1 1498,-4-2-825,2 1-1143,-1 1 0,0 0-1,0 0 1,0 0 0,0 0 0,-5-5-1,7 7-818,-1 0-1,0 1 0,0-1 0,0 0 0,0 1 1,-1-1-1,1 1 0,0 0 0,0-1 1,0 1-1,0 0 0,0 0 0,-1-1 1,1 1-1,0 0 0,0 0 0,0 0 1,-1 1-1,1-1 0,0 0 0,0 0 1,0 1-1,0-1 0,0 0 0,0 1 0,-2 0 1,2 0-20,0 0 0,0-1 0,0 1 0,0-1 0,0 1 0,0 0 0,0 0 0,0 0 0,1 0 0,-1-1 0,0 1 0,1 0 0,-1 0 0,1 0 0,-1 0 0,0 2 0,-5 8 13,-17 34 14,22-43-34,1 1-1,-1-1 1,0 1 0,1-1 0,-1 1 0,1-1 0,0 1 0,0 0 0,0-1-1,0 1 1,0-1 0,1 1 0,-1 0 0,1-1 0,0 1 0,-1-1-1,1 1 1,0-1 0,1 0 0,-1 1 0,0-1 0,4 4 0,-3-3-1,1 0-1,0 0 1,0 0 0,0 0 0,0-1 0,1 0 0,-1 1 0,1-1 0,0 0 0,-1-1 0,1 1 0,5 1-1,-4-2 2,1 0 0,-1 0 0,1-1-1,-1 1 1,1-1 0,-1-1-1,1 1 1,-1-1 0,1 0-1,7-2 1,-5 0 3,-1 1 1,1-1-1,-1-1 0,0 0 0,0 0 0,0 0 1,6-6-1,-7 5 12,-1 0 0,1 0 1,-2 0-1,1 0 0,0-1 1,-1 0-1,0 0 0,3-7 0,-5 9 11,0-1 0,-1 1-1,1-1 1,-1 1-1,0-1 1,0 1-1,0-1 1,-1 0 0,0 0-1,0 1 1,0-1-1,-1-7 1,0 9 7,1 0-1,-1-1 1,0 1 0,-1 0 0,1 0-1,0 0 1,-1 1 0,0-1 0,0 0-1,0 0 1,0 1 0,0 0 0,0-1-1,0 1 1,-4-3 0,2 3 23,0-1 0,0 1 1,0 0-1,0-1 0,-1 2 0,1-1 1,-1 1-1,1-1 0,-1 1 1,-4 0-1,3 0-25,1 1 0,0 0 0,-1 0 0,1 0 0,0 1-1,-1 0 1,1 0 0,-10 3 0,12-3-67,-1 1 1,1-1-1,0 1 0,0 0 0,0 0 0,0 0 0,0 0 1,0 1-1,0-1 0,1 1 0,-1-1 0,1 1 0,-3 4 0,5-6-57,-1-1-1,0 1 1,1 0-1,-1 0 1,1 0-1,0 0 0,-1 0 1,1 0-1,0 0 1,0 0-1,-1 0 1,1 0-1,0 0 0,0 0 1,0 0-1,0 0 1,0 0-1,0 0 1,1 0-1,-1 0 0,0 0 1,1 2-1,1-1-72,-1 0 0,1 0 0,-1 0 0,1 0 0,0 0 0,-1-1 0,1 1 0,0 0 0,3 1 0,15 9-1367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3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62 6449,'-5'-3'6723,"3"5"-634,2 5-2184,1 1-3734,-1-6-1238,12 125 1246,-11-120-176,0-1-1,0 1 1,1 0 0,0-1 0,4 12 0,-5-16-3,1 0 0,-1 0 0,0 0 0,1 0 1,-1 0-1,1 0 0,-1 0 0,1 0 0,0-1 0,0 1 0,0-1 1,0 0-1,0 1 0,0-1 0,0 0 0,1 0 0,-1 0 0,0 0 1,5 0-1,0 1 1,-1-2-1,0 1 1,0-1 0,0 0 0,1 0-1,-1 0 1,0-1 0,0 0 0,0-1-1,0 1 1,0-1 0,0 0 0,0 0-1,0-1 1,6-4 0,-3 1 1,-1 0 0,1 0 0,-2-1 1,1-1-1,-1 1 0,0-1 0,0 0 1,7-13-1,27-50 40,-35 59-16,-1-1 0,0 0 0,6-24 1,-10 33-13,-1 1 1,1 0 0,-1 0 0,0 0 0,0 0 0,0-1 0,0 1 0,-1 0 0,1 0-1,-1 0 1,-2-6 0,3 9-13,0 0-1,0 0 1,0 0-1,0 0 1,0 0-1,0-1 0,0 1 1,0 0-1,0 0 1,0 0-1,0 0 1,0 0-1,0 0 1,0 0-1,0 0 1,0 0-1,-1 0 1,1 0-1,0 0 1,0 0-1,0 0 1,0 0-1,0 0 0,0 0 1,0 0-1,0 0 1,0 0-1,0 0 1,0 0-1,0 0 1,0 0-1,0 0 1,-1 0-1,1 0 1,0 0-1,0 0 1,0 0-1,0 0 0,0 0 1,0 0-1,0 0 1,0 0-1,0 0 1,0 0-1,0 0 1,0 0-1,0 0 1,0 0-1,0 0 1,0 0-1,0 0 1,-1 0-1,1 0 1,0 1-1,0-1 0,0 0 1,0 0-1,0 0 1,-1 1 20,0 1 0,0-1 0,0 1 0,0-1-1,0 1 1,0-1 0,0 1 0,1 0 0,-1 0 0,1-1 0,-1 1 0,1 0 0,-1 0 0,1 3 0,0-4-11,-3 11 77,1 0 1,1 0-1,0 0 1,0 1-1,1-1 1,1 0-1,0 0 1,1 0-1,0 0 1,6 20 0,-3-20-39,0-1 0,1 1 0,0-1 1,1 0-1,0 0 0,14 15 1,-18-23-49,0-1 0,0 1 0,0-1 0,0 0 0,0 0 0,1 0 0,-1 0 0,1-1 0,-1 1 0,1-1 1,0 0-1,-1 0 0,1 0 0,0 0 0,0-1 0,0 0 0,0 0 0,-1 0 0,5 0 0,1-1-531,-1-1-1,1 0 0,-1 0 1,0 0-1,0-1 0,0 0 1,11-7-1,-1 1-3754,-2 6 1972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27 5545,'0'0'3026,"1"-3"5597,1-4-5931,-1 8-2643,0-1 1,-1 0 0,1 0-1,0 1 1,-1-1 0,1 1-1,0-1 1,0 0 0,-1 1 0,1-1-1,-1 1 1,1-1 0,-1 1-1,1 0 1,-1-1 0,1 1-1,-1 0 1,1-1 0,-1 1 0,0 0-1,1-1 1,-1 1 0,0 0-1,1 0 1,-1 1 0,0-1-13,3 7 16,-1-1 0,0 1 0,-1 0 0,1 0-1,-2 0 1,1 0 0,-2 13 0,1-16-32,-1-1 1,0 1-1,0-1 1,0 0-1,0 1 1,-4 6-1,5-10-7,-1 0 0,1 0 0,-1 0-1,0 1 1,1-1 0,-1 0 0,0 0-1,0 0 1,0 0 0,0 0 0,0 0 0,0 0-1,0 0 1,0-1 0,0 1 0,0 0-1,-1-1 1,1 1 0,0-1 0,0 1 0,-2 0-1,2-2-2,-1 1 0,1 0 0,0 0 0,0 0 0,0-1 0,-1 1 0,1-1 0,0 1 0,0-1 0,0 1 0,0-1 0,0 0 0,0 1 0,0-1 0,0 0 0,0 0 0,0 0 0,1 0 0,-1 0 0,0 0 0,0 0 0,1 0-1,-1 0 1,0-1 0,-1-2-7,1 1-1,-1-1 1,1 1 0,0-1-1,0 0 1,-1-6-1,1 5-12,1 1 1,0-1-1,0 0 1,1 1-1,-1-1 0,1 1 1,0-1-1,0 1 0,1-1 1,-1 1-1,1 0 0,0 0 1,0-1-1,0 1 0,1 1 1,-1-1-1,1 0 0,0 1 1,0-1-1,0 1 0,1 0 1,-1 0-1,1 0 1,0 0-1,-1 1 0,1 0 1,1-1-1,-1 2 0,0-1 1,0 0-1,1 1 0,-1 0 1,1 0-1,4-1 0,-2 2 10,0-1-1,1 2 1,-1-1-1,1 1 0,-1 0 1,0 0-1,0 1 1,0 0-1,9 4 0,-13-5 13,0 0-1,-1 0 0,1 1 0,-1-1 1,0 1-1,0-1 0,1 1 0,-1 0 1,0 0-1,0 0 0,-1 0 0,1 0 1,0 0-1,-1 0 0,1 1 0,-1-1 1,0 0-1,1 1 0,-1 0 0,-1-1 0,1 1 1,0-1-1,0 1 0,-1 0 0,0 0 1,1-1-1,-2 6 0,1-4 24,-1 0 1,0 0-1,-1 0 0,1 0 1,-1 0-1,1-1 1,-1 1-1,-1 0 0,1-1 1,0 0-1,-1 1 0,1-1 1,-1 0-1,0 0 0,0 0 1,0-1-1,-1 1 0,-4 2 1,2-1 24,0-1 0,0 0 0,0 0 1,0 0-1,0-1 0,-1 0 0,0 0 1,1 0-1,-1-1 0,-12 1 0,17-2-51,-1-1-1,1 1 0,-1 0 0,1-1 0,-1 1 0,1-1 0,0 0 1,-1 0-1,1 0 0,0 0 0,0 0 0,0-1 0,0 1 1,0-1-1,0 1 0,0-1 0,0 0 0,0 1 0,1-1 0,-1 0 1,1 0-1,-1 0 0,1 0 0,0-1 0,-2-3 0,2 2-19,-1-1 0,0 0 0,1 0 0,0 0 0,0 0 0,0 0 0,1 0 0,0 0 0,0 0 0,0 0 0,2-8 0,-2 12 3,0-1 0,1 1 0,-1 0 0,0-1 0,1 1 1,0 0-1,-1-1 0,1 1 0,0 0 0,-1 0 0,1 0 0,0 0 0,0-1 1,0 1-1,0 0 0,0 1 0,0-1 0,0 0 0,2-1 0,-1 1 0,0 1 0,0-1-1,0 0 1,0 1-1,0-1 1,0 1 0,1 0-1,-1 0 1,0 0 0,0 0-1,3 0 1,1 1 1,0 1 1,0-1 0,0 1-1,0 0 1,0 0-1,-1 1 1,10 5-1,-10-5 13,0 1 0,-1 0 1,1 0-1,-1 0 0,1 1 0,6 8 0,-10-12-1,-1 0 1,1 0-1,0 0 1,-1 1-1,1-1 1,0 0-1,-1 0 1,1 0 0,-1 1-1,0-1 1,1 0-1,-1 0 1,0 1-1,0-1 1,0 0-1,0 1 1,0-1-1,0 0 1,0 0-1,0 1 1,-1-1-1,1 0 1,0 1-1,-1-1 1,1 0-1,-1 0 1,1 0 0,-1 0-1,0 1 1,1-1-1,-1 0 1,0 0-1,0 0 1,0 0-1,0-1 1,0 1-1,-1 1 1,-2 0 13,0 0-1,0 0 1,0 0 0,0-1 0,0 0 0,0 0 0,0 0 0,-1 0-1,1-1 1,0 1 0,0-1 0,-1 0 0,-4-1 0,2 0 5,-1 0 1,0 0 0,1-1-1,-1 0 1,1 0 0,-10-4-1,15 5-18,0 0-1,0-1 1,0 1-1,0 0 1,0-1-1,0 1 1,1-1-1,-1 0 1,0 1 0,1-1-1,-1 0 1,1 0-1,0 0 1,-2-3-1,2 4-8,1-1-1,0 1 1,-1 0 0,1-1-1,0 1 1,0 0 0,0 0-1,0-1 1,0 1 0,0 0-1,0-1 1,1 1 0,-1 0-1,0 0 1,1-1-1,-1 1 1,0 0 0,1 0-1,0 0 1,-1-1 0,1 1-1,0 0 1,0 0 0,-1 0-1,1 0 1,0 0 0,2-1-1,1-1-10,0 0-1,0 1 1,0-1-1,1 1 1,-1 0 0,1 0-1,-1 0 1,1 0-1,0 1 1,0 0-1,0 0 1,0 0 0,9 0-1,6 2 7,0 0 0,22 4 0,-31-4 10,-9-1 0,3 1 7,0 0 0,0 0 0,7 2 0,-12-2-7,1-1 0,-1 0 0,1 0 0,-1 0 0,1 0 0,-1 1 0,0-1 0,1 0 0,-1 0 0,0 1 0,1-1 0,-1 0 0,0 1 1,1-1-1,-1 0 0,0 1 0,0-1 0,1 1 0,-1-1 0,0 1 0,0 0 2,0-1 1,0 1 0,0-1-1,0 1 1,0-1-1,-1 1 1,1-1 0,0 1-1,0-1 1,-1 1-1,1-1 1,0 0 0,-1 1-1,1-1 1,-1 1-1,1-1 1,0 0 0,-1 1-1,1-1 1,-1 0-1,1 1 1,-1-1 0,-4 3 15,1-1 1,-1 0-1,0 0 1,0 0-1,0 0 1,-6 1-1,-34 4 54,15-3-47,27-3-30,-1-1 0,1 1 0,-1 0 0,1 1 0,-1-1 0,1 1 0,0-1 1,-6 5-1,7-7-109,3-4-113,0 2 201,1 1 1,-1-1-1,0 0 0,1 1 1,0-1-1,0 1 1,0-1-1,0 1 1,0 0-1,0 0 0,4-3 1,-1 0-7,38-33-197,-25 25 27,-18 13 180,1 0-1,-1 0 0,0 0 1,0-1-1,1 1 1,-1 0-1,0 0 1,1 0-1,-1 0 1,0 0-1,1 0 1,-1 0-1,0 0 1,1 0-1,-1 0 0,0 0 1,1 0-1,-1 0 1,0 0-1,1 0 1,-1 0-1,0 0 1,1 0-1,-1 1 1,0-1-55,1 1 0,-1 0 0,0 0 0,0 0 0,0 0 0,-1 0 0,1 0 0,0 0 0,0 0 1,0 0-1,-1 0 0,1-1 0,0 1 0,-1 0 0,1 0 0,-1 0 0,1 0 0,-1-1 0,0 1 0,1 0 1,-2 0-1,-29 42-6553,16-19 4252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 46 4321,'31'-21'2583,"-31"20"-2482,1 1-1,-1 0 0,0 0 1,1-1-1,-1 1 0,0 0 1,0-1-1,1 1 1,-1 0-1,0-1 0,1 1 1,-1 0-1,0-1 0,0 1 1,0 0-1,0-1 1,1 1-1,-1-1 0,0 1 1,0 0-1,0-1 1,0 1-1,0-1 0,0 1 1,0 0-1,0-1 0,0 1 1,0-1-1,0 1 1,0-1-1,0 1 0,-1 0 1,1-1-1,0 1 1,0-1-1,0 1 0,0 0 1,-1-1-1,1 1 0,0 0 1,-1-1-1,1 1 1,0 0-1,-1-1 0,0 0 305,0 0 0,-1 0 0,1 1 0,-1-1-1,1 0 1,0 1 0,-1-1 0,-2 0 0,2 1-190,-1 0 0,1 0 0,0 0 0,-1 0 0,1 1 0,0-1 0,-1 1 1,1-1-1,0 1 0,0 0 0,0 0 0,-1 0 0,1 0 0,-3 2 1,-4 3 142,1 1 0,-7 7 0,7-7-132,-9 9 196,-21 28-1,20-24-277,-280 364 984,270-343-1074,-98 155 146,74-106-127,50-85-224,-1 0 0,0-1 0,0 1 0,0-1 0,0 0 0,-1 0 0,1 0 0,-1 0 0,0-1 0,0 1 0,-6 3 0,0-5-491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1017 11 7714,'2'-8'6378,"-6"5"-1726,2 3-4276,0 1 0,0-1-1,0 0 1,0 1 0,0-1-1,-3 2 1,0 0-271,0 0-1,0 0 1,0 1 0,0-1-1,-7 7 1,-117 95 695,46-38-554,-138 140-1,-65 87-78,250-253-78,2 2 0,1 1 0,3 1 0,-42 81 0,66-113-74,2-3-51,0-1-1,-9 12 0,13-19-62,0-1 0,0 0 0,0 0 0,0 0 0,-1 0 0,1 1 0,0-1-1,0 0 1,0 0 0,0 0 0,0 0 0,-1 0 0,1 0 0,0 1 0,0-1-1,0 0 1,0 0 0,-1 0 0,1 0 0,0 0 0,0 0 0,0 0 0,-1 0-1,1 0 1,0 0 0,0 0 0,0 0 0,-1 0 0,1 0 0,0 0 0,0 0 0,0 0-1,-1 0 1,1 0 0,0 0 0,0-1 0,0 1 0,-1 0 0,1 0 0,0 0-1,0 0 1,0 0 0,0 0 0,0-1 0,-1 1 0,1 0 0,0 0 0,0-1-1,-1 0-825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11674,'1'1'406,"1"0"0,0-1-1,0 1 1,0 0 0,0 0-1,-1 0 1,1 0-1,0 0 1,-1 1 0,2 0-1,-2 0-333,0-1 0,0 1 0,-1-1 1,1 1-1,-1 0 0,1-1 0,-1 1 0,1 0 0,-1-1 0,0 1 0,0-1 0,0 1 0,0 2 0,0 0-7,0 8 166,0 0-1,-1 1 0,-3 14 1,-31 152 1907,34-173-2027,1 0 1,-1 0 0,1 0-1,0 0 1,0 0 0,1 0 0,2 8-1,-2-11-85,-1-1-1,1 0 0,0 1 0,1-1 0,-1 0 1,0 0-1,1 0 0,-1 0 0,1 0 0,-1 0 1,1 0-1,0-1 0,0 1 0,0-1 0,0 1 1,0-1-1,0 0 0,0 1 0,1-1 0,4 1 1,-1 0-16,0-1 1,0 0-1,0 0 1,0 0-1,0-1 1,0 1-1,1-2 1,-1 1-1,0-1 1,0 0-1,0 0 1,0 0-1,7-3 1,8-5-136,1 0 1,24-15-1,-9 5-767,8-3 354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10778,'0'-1'85,"0"1"0,0 0 0,0 0 0,0 0-1,0 0 1,0 0 0,0 0 0,0 0 0,0 0-1,0 0 1,0-1 0,0 1 0,0 0 0,0 0-1,0 0 1,0 0 0,0 0 0,0 0 0,1 0-1,-1 0 1,0 0 0,0 0 0,0 0 0,0 0-1,0 0 1,0 0 0,0 0 0,0 0 0,0-1 0,0 1-1,0 0 1,1 0 0,-1 0 0,0 0 0,0 0-1,0 0 1,0 0 0,0 0 0,0 0 0,0 0-1,0 0 1,0 0 0,0 0 0,1 0 0,-1 1-1,0-1 1,0 0 0,0 0 0,0 0 0,0 0-1,0 0 1,0 0 0,0 0 0,0 0 0,0 0-1,0 0 1,0 0 0,1 0 0,-1 1 83,0-1 0,1 1 0,-1-1 0,1 1 0,-1-1 0,0 1 0,1-1 0,-1 1 0,0-1 0,0 1-1,1 0 1,-1-1 0,0 1 0,0-1 0,0 2 0,8 107 1725,-6-68-1429,0 26 70,-2-26-217,2-1 0,14 77 0,-7-85-258,-6-21-78,0 0 0,0 0-1,-1 0 1,0 1-1,0 20 1,-2-4-1095,0 5-4140,-1-23 3259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9962,'3'17'4025,"5"9"-2393,1 2-263,5 2-233,3 1-88,-1-6-248,0-4-88,5 1-167,-5-4-65,11-4-168,-6-6-80,0-8-112,6-2-32,-8-2-24,2-1 0,-5-4-200,-7-10-472,3-17 416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11306,'-1'0'280,"0"1"-1,0-1 0,0 1 0,0-1 0,0 0 0,0 1 0,0 0 0,0-1 0,1 1 0,-1-1 1,0 1-1,0 0 0,1 0 0,-1-1 0,0 1 0,1 0 0,-1 0 0,0 0 0,1 0 1,0 0-1,-1 1 0,1-1-237,0 1 1,0 0 0,0-1-1,1 1 1,-1 0 0,1-1-1,-1 1 1,1-1 0,0 1-1,-1-1 1,1 1 0,0-1-1,0 0 1,2 3 0,17 22 548,1-1 1,41 36 0,-22-22-88,159 147 809,54 57-533,-137-131-200,-67-66-423,-28-24-628,-15-11-911,-6-11 1333,1 0 0,-1 0 0,0 0 0,0 0 0,0 0 1,0 0-1,0 0 0,0 0 0,0 0 0,0 0 0,0 0 0,0 1 1,0-1-1,0 0 0,0 0 0,0 0 0,0 0 0,1 0 0,-1 0 1,0 0-1,0 0 0,0 1 0,0-1 0,0 0 0,0 0 1,0 0-1,0 0 0,0 0 0,0 0 0,-1 0 0,1 0 0,0 1 1,0-1-1,0 0 0,0 0 0,0 0 0,0 0 0,0 0 0,0 0 1,0 0-1,0 0 0,0 0 0,0 0 0,0 1 0,0-1 0,-1 0 1,1 0-1,0 0 0,0 0 0,0 0 0,0 0 0,0 0 0,0 0 1,0 0-1,0 0 0,0 0 0,-1 0 0,1 0 0,0 0 0,0 0 1,0 0-1,0 0 0,0 0 0,0 0 0,0 0 0,0 0 1,-1 0-1,1 0 0,-10-8-1736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10602,'9'16'2331,"0"-1"0,15 18-1,-15-23-1682,-1-1 0,2 0 0,18 15 0,-21-19-543,0 0 0,0-1 0,1 0 0,-1 0 0,1-1 0,0 0 0,0 0 0,0-1 0,0 0-1,0-1 1,1 1 0,-1-2 0,0 1 0,1-1 0,-1 0 0,10-2 0,-5 0 20,-1-1 0,1-1 0,-1 0 0,0 0 0,0-1 0,0-1 0,-1 0-1,0 0 1,0-1 0,14-12 0,-17 12-103,0 0 0,-1 0 0,0-1-1,0 0 1,-1 0 0,0-1 0,0 0 0,-1 0-1,0 0 1,0-1 0,-1 1 0,5-21 0,-8 27-79,0 0 0,-1 0 1,1 0-1,-1 0 0,0 0 1,0 0-1,-1-5 0,1 7 41,0 1 0,0-1 0,0 1-1,-1-1 1,1 0 0,0 1 0,0-1 0,-1 1-1,1-1 1,-1 1 0,1-1 0,0 1-1,-1-1 1,1 1 0,-1 0 0,1-1 0,-1 1-1,1 0 1,-1-1 0,1 1 0,-1 0 0,0-1-1,1 1 1,-1 0 0,1 0 0,-1 0-1,0 0 1,1 0 0,-1 0 0,0 0 0,1 0-1,-1 0 1,0 0 0,1 0 0,-1 0 0,1 0-1,-2 0 1,-18 5-257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10618,'-2'3'1807,"-4"3"785,1-4 1895,4-2-3796,6 16 379,-5-14-1021,1 1 0,-1 0-1,1-1 0,0 1 0,0 0 1,0 0-1,0-1 0,0 1 0,1-1 0,2 5 1,12 13 300,35 36 0,37 24 310,311 234 72,-277-218-512,-118-93-198,15 16 77,-18-18-89,0 0 0,-1 0 1,1 0-1,0 0 1,-1 0-1,1 0 1,0 0-1,-1 1 0,0-1 1,1 0-1,-1 0 1,1 0-1,-1 0 0,0 1 1,0-1-1,0 2 1,0-2-35,0 0 0,0-1 0,-1 1 0,1-1 0,0 1 0,0-1 0,-1 0 0,1 1 1,0-1-1,-1 1 0,1-1 0,-1 1 0,1-1 0,-1 0 0,1 1 0,0-1 0,-1 0 1,1 0-1,-1 1 0,1-1 0,-1 0 0,0 0 0,1 0 0,-1 1 0,1-1 0,-1 0 1,0 0-1,-1 0-131,0 0 1,0 0 0,0 0 0,0 0-1,0 0 1,0-1 0,-2 0-1,-15-8-538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9266,'0'-21'7407,"-1"15"-5432,0 11 1822,0 149-2437,-2-75-1014,0 104 111,4-147-410,2 0-1,15 69 1,-4-49-1146,-13-51-168,-2-5-1770,3-9 1576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1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10650,'4'8'4513,"6"4"-2344,0 5-801,1 2-128,-2 3-208,-3 1-215,3 1-425,2-4-128,-2-4-24,3-6 8,5-6 8,-4 2-24,3-10-120,-1-3-48,2-13-120,6-8-456,2-6-1617,6-1 1441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4 155 2441,'-3'-7'3984,"3"6"-3801,0 1-1,0 0 0,0 0 1,0 0-1,0 0 1,0-1-1,0 1 1,0 0-1,1 0 1,-1 0-1,0 0 1,0-1-1,0 1 1,0 0-1,0 0 1,1 0-1,-1 0 1,0 0-1,0 0 1,0 0-1,0-1 1,1 1-1,-1 0 1,0 0-1,1 0 1,20 0 4015,-17 0-4886,31 3 2532,69 15-1,-58-6-579,85 9 0,-114-19-1094,0-1-1,0-1 0,0-1 0,0-1 0,0 0 0,0-1 0,-1 0 0,26-10 0,-40 12-132,1 0 0,-1 0 0,0 0 0,1 0 0,-1-1 0,0 1-1,0-1 1,0 0 0,0 0 0,0 1 0,0-1 0,0 0 0,-1 0 0,3-4 0,-3 4-26,-1 0 1,1 0-1,0 0 0,-1 0 0,1 0 0,-1 0 1,0 0-1,0 0 0,1 0 0,-1 0 0,-1 0 1,1-1-1,0 1 0,0 0 0,-1 0 1,1 0-1,-3-4 0,-1-3-526,-1-1 0,-1 1 0,0 0 0,0 1 0,-1-1 0,0 1 0,-13-11 0,-8-8-822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755 8 7714,'71'4'3223,"-55"-5"-997,-16 1-2159,0 0 1,0 0-1,0 0 0,0 0 1,1 0-1,-1 0 1,0 0-1,0-1 0,0 1 1,0 0-1,0 0 1,0 0-1,1 0 0,-1 0 1,0 0-1,0 0 1,0 0-1,0 0 0,0 0 1,0 0-1,0-1 1,0 1-1,1 0 0,-1 0 1,0 0-1,0 0 1,0 0-1,0 0 0,0-1 1,0 1-1,0 0 1,0 0-1,0 0 0,0 0 1,-6-6 2969,3 6-2942,0-1 0,0 1 1,0 0-1,0 0 1,0 0-1,0 0 1,0 0-1,1 1 0,-1-1 1,-5 2-1,-4 1 60,0 1 0,0 0 0,0 1 1,0 0-1,1 0 0,-20 14 0,-17 17 437,-85 83 1,-31 58 24,-27 26-353,162-176-394,-46 33 1,71-57-133,1 0 1,-1 0 0,0-1-1,0 0 1,0 1-1,-1-1 1,1-1 0,0 1-1,-1-1 1,-5 2 0,9-3 165,1 0 1,0 0 0,-1 0 0,1 0 0,0 0 0,-1 0 0,1 0 0,0 0 0,0 0 0,-1 0 0,1-1-1,0 1 1,-1 0 0,1 0 0,0 0 0,0 0 0,-1 0 0,1-1 0,0 1 0,0 0 0,-1 0 0,1-1-1,0 1 1,0 0 0,0 0 0,-1-1 0,1 1 0,0 0 0,0 0 0,0-1 0,0 1 0,0-1 0,0-12-1782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8442,'107'-57'4801,"-85"73"-2297,-12 7-1567,2 2 695,-2-4-728,-2-1-176,-3-8-560,-4-1-624,0-11 384,-7-5-360,-2-9-320</inkml:trace>
  <inkml:trace contextRef="#ctx0" brushRef="#br0" timeOffset="1">94 0 7986,'10'0'4841,"1"6"-2193,-4-1-1583,-3 0 943,-2-1-912,5 2-680,0-1 16,-10-5-176,6 0-328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12 10386,'-3'-3'1783,"2"2"-1251,0 0 0,-1 0-1,1 0 1,0 0-1,-1 0 1,1 0 0,0 1-1,-3-2 1,4 2-442,-1 0-1,0 0 1,1 0 0,-1 0-1,0 0 1,0 1-1,1-1 1,-1 0 0,1 0-1,-1 0 1,0 1 0,1-1-1,-1 0 1,0 0 0,1 1-1,-1-1 1,1 1 0,-1-1-1,1 1 1,-1-1-1,1 0 1,-1 1 0,0 0-1,-2 4 156,-1-1 0,1 1-1,0 0 1,0 1 0,0-1 0,1 0-1,-3 8 1,-10 43 231,10-36-253,-10 35 7,1-5-130,-11 81-1,24-123-84,0 0 0,1 0-1,0 0 1,1 0 0,-1 0-1,4 14 1,-3-19-6,0-1-1,0 1 1,0 0-1,0-1 1,1 1 0,-1-1-1,1 0 1,-1 1-1,1-1 1,0 0-1,0 0 1,0 0 0,0 0-1,0 0 1,0 0-1,1-1 1,-1 1 0,0-1-1,1 0 1,-1 1-1,1-1 1,3 1-1,1-1 22,-1 1 0,1-1 0,0 0-1,-1-1 1,1 1 0,0-1 0,0-1 0,7 0-1,5-3 224,27-9 0,7-1 226,-50 13-533,1 1 1,-1-1-1,1 1 1,-1 0-1,1 0 1,-1 0 0,1 1-1,-1-1 1,1 1-1,-1 0 1,6 2-1,-3-1-267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9890,'2'2'628,"0"1"-1,0-1 1,0 1 0,0-1-1,0 1 1,-1 0 0,1 0-1,1 4 1,-2-3-283,0 0 1,0 0 0,0 0-1,-1 1 1,1 6-1,-2 1-187,0 1 0,-1 0 0,-4 15 0,2-14 531,2-2-468,-3 12 508,0 0 0,-1 36 0,6-58-683,0 1 0,0-1 0,0 1 0,0-1 0,1 1 0,-1-1 0,1 0 0,0 1 0,0-1 0,-1 0 0,3 3 0,-2-4-36,0 0 1,0 1-1,0-1 0,0 0 0,0 0 1,0-1-1,0 1 0,1 0 0,-1 0 0,0 0 1,0-1-1,1 1 0,-1-1 0,0 1 1,1-1-1,-1 0 0,1 1 0,2-1 0,5 1-11,0-1 0,0-1 0,0 0 0,12-2-1,-5 0-4,10 0-69,16-3-206,0-1 1,58-18-1,-97 24 178,31-12-1056,-31 11 1068,-1 0-1,1 1 1,-1-1-1,0 0 1,1 0-1,-1 0 1,2-3-1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6 10058,'8'-4'1901,"-7"3"-660,-1 2-303,-15 9-261,11-7-587,0 1 0,0-1 0,1 1 0,-1 0 0,1 0 1,0 1-1,0-1 0,1 1 0,-1-1 0,1 1 0,0 0 0,-1 6 0,-1 5 396,1 0-1,-2 27 1,3-12-1,-46 219 1681,13-85-1754,29-131-408,1 0 0,2 0 1,1 1-1,3 37 0,5-41-272,-6-29 175,1-1 0,-1 1 0,1 0 0,0 0 1,0 0-1,0 0 0,0 0 0,0-1 0,1 1 0,1 1 0,-3-2 29,0-1 0,1 0-1,-1 0 1,0 1-1,1-1 1,-1 0-1,1 0 1,-1 0 0,0 0-1,1 1 1,-1-1-1,1 0 1,-1 0 0,1 0-1,-1 0 1,1 0-1,-1 0 1,0 0-1,1 0 1,-1 0 0,1 0-1,-1 0 1,1-1-1,-1 1 1,1 0-1,10-8-949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2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9674,'-1'1'212,"1"0"0,0 0-1,-1 0 1,1 0 0,0 0 0,-1-1 0,1 1-1,0 0 1,0 0 0,0 0 0,0 0 0,0 0-1,0 0 1,0 0 0,0 0 0,1 0 0,-1 0-1,0 0 1,1 0 0,0 1 0,12 22 350,-6-12-31,19 43 952,-20-39-1137,1-1 0,0 0 0,1 0 0,1-1 1,20 26-1,-25-36-302,1 0 0,-1-1 0,1 1 1,0-1-1,0 0 0,0 0 0,0-1 0,1 1 1,-1-1-1,1 0 0,0-1 0,-1 1 1,1-1-1,0 0 0,0-1 0,-1 1 1,1-1-1,0-1 0,6 0 0,-2 0-13,1-1 0,-1 0 0,0-1-1,0 0 1,0 0 0,0-1 0,-1 0-1,1-1 1,15-11 0,-14 7 11,1 0-1,-2-1 1,1-1-1,10-13 1,32-51-527,-11 14-780,-1 14 581,-41 47 683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2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773 45 7506,'39'-34'2516,"-25"23"-576,-19 16 769,-124 93 2187,-60 59-4077,99-81-539,-121 119-44,181-164-388,2 2 0,1 2 0,2 0 0,-32 60 0,34-49-3088,23-42 2125</inkml:trace>
  <inkml:trace contextRef="#ctx0" brushRef="#br0" timeOffset="1">15 542 10738,'0'0'4105,"1"14"-2609,3 3-719,-4 10-137,-3 3-40,-3 6-176,-1-1-16,3-6 0,4-1 0,5-8-96,3-1-104,7-9-144,1-3-48,12-8-32,4-10-416,20-17-3977,8-7 3209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7282,'0'-1'461,"0"1"1,0-1 0,0 1-1,0 0 1,0-1 0,0 1-1,0-1 1,0 1-1,0 0 1,0-1 0,0 1-1,1 0 1,-1-1 0,0 1-1,0 0 1,0-1 0,1 1-1,-1 0 1,0-1 0,1 1-361,-1 0 0,0 0 0,1 0 1,-1-1-1,0 1 0,0 0 0,1 0 0,-1 0 1,0 0-1,1 0 0,-1 0 0,0 0 1,1 0-1,-1 0 0,0 0 0,1 0 0,-1 0 1,0 1-1,0-1 0,1 0 0,22 14-735,-21-13 1021,87 70 511,-26-20-367,-3-5 43,3-3 1,134 70 0,4-22-105,59 28-162,-197-86 100,116 82 1,-177-113-398,107 86 471,-109-88-513,1 1-1,0 0 1,0-1-1,0 1 1,0 0-1,-1 0 1,1 0-1,0 0 1,-1-1-1,1 1 0,-1 0 1,1 0-1,-1 0 1,0 0-1,1 2 1,-1-2-53,0-1 1,0 0-1,-1 1 1,1-1-1,0 0 1,0 0-1,-1 0 1,1 1-1,0-1 1,-1 0-1,1 0 1,0 0-1,0 0 1,-1 1-1,1-1 1,0 0 0,-1 0-1,1 0 1,0 0-1,-1 0 1,1 0-1,-1 0 1,1 0-1,0 0 1,-1 0-1,1 0 1,0 0-1,-1 0 1,1-1-1,-5 1-856,1-1 0,-1 0-1,1-1 1,-1 1 0,-5-4-1,-7-6-1039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14307,'12'12'4967,"3"8"-3993,0 0-979,1 1 48,-1 0 0,-1 1 0,13 28 0,-16-31 33,-8-14-19,1 1 0,-1 0 0,0 0 0,4 13 0,-7-18-44,0 1-1,0 0 0,0 0 0,0-1 1,-1 1-1,1 0 0,0 0 0,-1-1 1,1 1-1,-1 0 0,0-1 0,1 1 1,-1-1-1,0 1 0,0-1 0,0 1 1,0-1-1,0 0 0,0 1 0,-1-1 1,1 0-1,0 0 0,-2 1 0,-6 5-17,0 0-1,-14 7 0,18-11-15,-16 9-384,-29 12 0,41-21-144,0 0 1,1 0-1,-1-1 1,0 0-1,0 0 1,-17 0-1,-5-4-806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10594,'0'0'125,"0"0"1,0 0-1,-1 0 0,1 0 0,0-1 0,-1 1 0,1 0 0,0 0 0,0-1 1,0 1-1,-1 0 0,1 0 0,0-1 0,0 1 0,0 0 0,0-1 1,0 1-1,-1 0 0,1-1 0,0 1 0,0 0 0,0-1 0,0 1 1,0 0-1,0-1 0,0 1 0,0 0 0,0-1 0,0 1 0,0 0 0,0-1 1,1 1-1,-1 0 0,0 0 0,0-1 0,0 1 0,0 0 0,0-1 1,1 1-1,-1-1 0,1 1 34,0 0 0,0-1 0,0 1 0,0-1 0,0 1 0,0 0 1,0 0-1,0 0 0,0-1 0,0 1 0,0 0 0,1 0 0,-1 0 0,0 1 0,1-1 1,-2 0-88,1 0 0,-1 0 0,0 0 0,1 1 0,-1-1 0,0 0 0,0 0 0,1 0 0,-1 0 0,0 1 0,0-1 0,1 0 0,-1 0 0,0 0 1,0 1-1,1-1 0,-1 0 0,0 0 0,0 1 0,0-1 0,0 0 0,0 1 0,1-1 0,-1 0 0,0 0 0,0 1 0,0-1 0,0 0 0,0 1 1,0-1-1,0 0 0,0 1 0,0-1 0,0 0 0,0 1 0,1 4-187,31 190 1411,1 7-912,-7-96-303,-6-30-275,-19-71-68,0-1 0,0 1 1,-1 0-1,1-1 0,-2 10 0,1-11-240,0-1 0,-1 0 0,0 0 0,0 1-1,1-1 1,-1 0 0,-1 0 0,1 0 0,0 0-1,0 0 1,-1 0 0,-3 3 0,-5 7-1305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12155,'-1'4'1289,"-1"1"0,0-1 1,1 1-1,-1 4 1,0-2-1243,1 0 1,1 0 0,0 0 0,0 0 0,0 0-1,1 0 1,2 12 0,-2-15 9,0 0 0,1 0 1,-1 0-1,1 0 0,0-1 0,0 1 1,1 0-1,-1-1 0,1 0 0,-1 1 0,1-1 1,0 0-1,6 4 0,-5-4 47,1 0-1,1 0 1,-1-1-1,0 1 1,0-1 0,1 0-1,-1-1 1,1 1-1,6 0 1,-1-1-6,0 0 0,0-1 0,0 0 0,1-1 0,-1 0 0,0-1 0,0 0 0,0-1 0,18-6 0,-12 1-541,-1-1 0,1 0 0,-1-1 1,-1-1-1,0 0 0,18-18 0,-13 8-566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4961,'0'-1'475,"1"1"-1,0 0 1,-1 0 0,1-1 0,-1 1-1,1-1 1,-1 1 0,1-1-1,-1 1 1,1-1 0,-1 1 0,0-1-1,1 1 1,-1-1 0,0 1-1,1-1 1,-1 0 0,0 1 0,0-1-1,1 0 1,-1 1 0,0-1-1,0 0 1,0 0 573,1 6-42,4 30-90,-3 1-380,-4 39-1,-9 49 259,4-58-575,3 1 0,2 0 0,10 85 0,0-90-149,6 73 61,-13-105-538,-1-30 380,1 0-1,-1 0 0,0 0 0,0 0 1,0 0-1,0 0 0,0 0 0,0 0 1,0 0-1,0 1 0,0-1 1,0 0-1,0 0 0,0 0 0,0 0 1,0 0-1,0 0 0,0 0 0,0 0 1,0 0-1,0 0 0,0 1 0,0-1 1,0 0-1,0 0 0,0 0 0,0 0 1,0 0-1,0 0 0,0 0 1,-1 0-1,1 0 0,0 0 0,0 0 1,0 0-1,0 0 0,0 1 0,0-1 1,0 0-1,0 0 0,0 0 0,0 0 1,0 0-1,0 0 0,-1 0 1,1 0-1,0 0 0,0 0 0,0 0 1,0 0-1,-4-4-1637,3 3 1489,-7-11-1120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11074,'11'15'4265,"5"2"-2896,0 1-249,1 3-184,1 4-72,1-6-272,7 1-128,0-8-192,2-11-39,2-6-57,2-11-40,3-18-72,8-8-264,4-5-601,-1 3-431,-7 13-560,-13 11 1024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6001,'-2'0'377,"0"1"0,0-1 0,1 0 0,-1 1 0,0-1-1,1 1 1,-1-1 0,1 1 0,-1 0 0,1 0 0,-1 0 0,1 0-1,0 0 1,-1 0 0,1 0 0,0 0 0,0 1 0,-2 1 0,-2 4 346,0 0 0,-6 12 1,3-5 637,-1 4-544,2 4-570,0-1-1,1 1 1,1 1-1,1-1 1,-1 31-1,6-46-223,-1-1-1,1 0 0,0 1 0,1-1 1,-1 0-1,1 0 0,0 0 0,1 0 1,0-1-1,0 1 0,0-1 0,0 1 1,1-1-1,0 0 0,0 0 0,0-1 1,6 5-1,-2-2-13,1 0 0,0-1 0,0 0 0,1 0 1,-1-1-1,1 0 0,0-1 0,19 5 0,-18-6-3,0-1-1,1 0 0,-1-1 1,1 0-1,-1-1 1,0 0-1,1-1 0,-1 0 1,1-1-1,-1 0 0,21-7 1,-25 6 16,0 0 0,0 0 0,-1 0 0,1-1 0,-1 0 0,0 0 0,0-1 0,-1 0 0,1 0 0,-1 0 0,0 0 0,-1-1 0,1 0 0,-1 0 0,0 0 0,0 0 0,-1-1 1,0 0-1,4-10 0,-5 8 58,0-1 1,-1 0-1,0 1 1,0-1-1,-1 0 1,0 0-1,-1 0 1,0 1 0,0-1-1,-1 0 1,-1 1-1,1-1 1,-2 1-1,1 0 1,-9-15-1,9 17-22,-1 0-1,0 1 1,-1 0-1,1 0 0,-1 0 1,-1 0-1,1 1 0,-1-1 1,0 1-1,0 1 1,0-1-1,0 1 0,-1 0 1,0 1-1,0-1 1,0 2-1,0-1 0,-1 1 1,1 0-1,-12-2 0,5 3 15,1 0-1,-1 1 0,-19 3 0,25-2-95,1 0 1,0 1-1,0 0 0,1 0 1,-1 1-1,0 0 1,1 0-1,-8 5 0,12-7-127,0 0 0,0 1 0,0-1-1,1 1 1,-1-1 0,0 1 0,1-1-1,0 1 1,-1 0 0,1 0 0,0 0 0,0 0-1,0 0 1,0 0 0,0 0 0,0 3-1,-3 9-864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8954,'-2'-3'1944,"1"1"-1492,1 1 0,-1 0-1,0 0 1,1-1 0,-1 1-1,1 0 1,-1-1 0,1 1-1,-1 0 1,1-1 0,0-1-1,0 3 443,5 1-130,-2-1-702,0 1 1,0 0-1,0 0 0,0 0 1,0 1-1,0-1 1,0 1-1,-1 0 1,4 2-1,31 27 411,40 44 1,-7-8-85,3-2-189,3-3-1,2-3 0,102 56 1,-161-104-174,-7-5-32,-1 0 0,0 1-1,-1 0 1,1 1 0,-1 0 0,8 10-1,-17-17-72,0-1-1,0 1 1,-1 0-1,1 0 1,0 0-1,-1 0 1,1 0-1,-1 0 1,1 0-1,-1 0 1,0 0 0,1 0-1,-1 0 1,0 0-1,0 2 1,0-2-34,0-1 0,0 1 0,0-1 1,-1 1-1,1-1 0,0 1 0,0-1 1,-1 1-1,1-1 0,0 1 1,-1-1-1,1 1 0,-1-1 0,1 0 1,0 1-1,-1-1 0,1 0 0,-1 1 1,1-1-1,-1 0 0,1 1 1,-1-1-1,1 0 0,-1 0 0,0 0 1,1 0-1,-1 0 0,1 0 1,-1 0-1,0 0 0,-12 1-1234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6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27 10154,'-1'-1'158,"1"1"0,0-1-1,-1 1 1,1-1 0,0 1 0,0-1 0,0 1-1,0-1 1,-1 1 0,1-1 0,0 1-1,0-1 1,0 1 0,0-1 0,0 1-1,0-1 1,0 1 0,1-1 0,-1 1 0,0-1-1,0 1 1,0-1 0,0 1 0,1-1-1,-1 0-38,1 0 1,0 0-1,-1 1 0,1-1 0,0 1 0,0-1 0,0 0 0,-1 1 0,1-1 0,0 1 0,0 0 0,1-1 1,3-1-15,0 1 1,0 0-1,0 1 1,9-1-1,-6 1 15,0 1 1,0-1-1,0 2 0,0-1 1,-1 1-1,1 1 0,0-1 0,-1 1 1,0 1-1,11 5 0,-14-6 11,0 0 0,-1 0 0,1 0 0,0 0 0,-1 0 0,0 1 0,0-1 0,4 7 0,-5-7-18,-1-1 0,0 1 0,1 0 0,-1-1-1,0 1 1,-1 0 0,1 0 0,-1 0 0,1 0-1,-1 0 1,0 0 0,0-1 0,0 1 0,-1 5-1,0-3-25,0-1 0,-1 0 0,1 0 0,-1 0 0,0 0-1,0 0 1,-1 0 0,1-1 0,-1 1 0,0-1 0,0 1-1,0-1 1,-6 5 0,-3 1 8,-1 0 1,-22 12-1,17-11-93,-30 11-1,41-18-352,-1-1-1,1 0 0,-1 0 1,0-1-1,0 0 0,0 0 1,-9 0-1,-1-5-1928,7-4 839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2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 4009,'-1'1'343,"1"0"-1,0 0 1,0 0 0,0-1-1,0 1 1,-1 0 0,1 0-1,0 0 1,-1 0 0,1 0 0,-1 0-1,1 0 1,-1-1 0,0 2-1,-3 6 1379,3-6-1509,-3 4 341,2 0 1,-1 0-1,1 1 1,0-1-1,0 1 1,1-1-1,-2 12 1,1 62 752,9 103 1,1 34-1131,-18-18-657,10-199 356,0 1 0,0 0 0,0 0 0,0 0 0,0-1 0,0 1 0,0 0 0,-1 0 0,1-1 0,0 1 0,0 0 0,-1 0 0,1-1-1,0 1 1,-1 0 0,1-1 0,-1 1 0,1-1 0,-1 1 0,1 0 0,-1-1 0,1 1 0,-1-1 0,0 1 0,1-1 0,-1 0-1,-1 1 1,-11 1-1124</inkml:trace>
  <inkml:trace contextRef="#ctx0" brushRef="#br0" timeOffset="1">1 595 9018,'8'0'3721,"10"28"-2049,1 6-1104,2 5-496,-2 0-16,-2-7 104,2-4 120,6-8 288,6-4 161,-3-6 63,4-4-104,-7-2-264,-6-4-144,2-4-176,-5 0-32,2-12-16,6-1-360,3-14 232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45 3665,'23'-36'2403,"-22"35"-2236,-1 0 1,1 1-1,-1-1 1,1 0-1,0 1 0,-1-1 1,1 1-1,0-1 1,-1 1-1,1-1 0,0 1 1,0-1-1,0 1 1,1-1-1,0 2 6721,-5 3-5611,3-3-1195,-3 4 146,0 0 1,-1 0-1,-5 7 1,-77 80 1210,-35 41-520,112-123-1068,-19 16 0,-5-3-3219,11-11 2411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8242,'8'4'3545,"5"9"-1681,2 3-192,1 4-239,0 0-217,-3 3-464,0-2-216,-1 4-264,0 1-96,-1-5-96,-3-1-104,0-12-864,1-4-600,5-9-1329,0-6 1577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7666,'16'17'3704,"-9"1"-1055,-5 1-993,0 1-87,-4-1-225,-2-3-280,2 0-576,-2 1-192,4-5-216,0 2-72,0-9-936,2-5-888,-6-11 1128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5505,'2'0'2505,"-1"0"-713,2 0-272,-3 0 201,0 0 7,0 0-312,0 0-215,0 20-441,-25 44-144,-5-24-248,-6 1-128,7-5-160,5-4-40,11-12-160,5-4-368,6-10-1256,2-6-729,11-1 1401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9202,'-5'20'3801,"6"-7"-2169,5 8-552,0 7-391,0-4-105,2 7-208,0-7-112,6 0-88,4-4-32,-1-2-24,-1 0-24,-7-6-128,-1 0-528,-3-4-1609,-1-4 1457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5945,'17'-12'815,"-11"8"-510,-1 1-1,0-1 1,1 1-1,-1 0 1,1 0-1,0 1 0,0 0 1,0 0-1,11-2 1,-2 1 316,-11 1-332,1 1 1,-1 1-1,0-1 1,0 0 0,1 1-1,-1 0 1,0 0-1,9 1 1,-12-1-225,-1 0 1,1 1-1,0-1 1,-1 0-1,1 0 0,-1 0 1,1 1-1,-1-1 0,1 0 1,-1 0-1,1 1 1,-1-1-1,1 1 0,-1-1 1,1 0-1,-1 1 1,0-1-1,1 1 0,-1-1 1,1 2-1,-1-2-6,0 1 1,0-1-1,0 1 0,0-1 0,0 1 1,0-1-1,0 1 0,0-1 0,0 1 1,0-1-1,0 1 0,-1-1 0,1 1 1,0-1-1,0 1 0,-1-1 1,1 1-1,-1 0 0,-1 2 136,-1 0 1,0 0-1,0 0 1,0-1-1,-5 4 1,-30 17 618,24-15-491,0 1-1,-25 20 0,38-29-320,1 1-1,0-1 1,-1 0 0,1 0-1,0 0 1,-1 1-1,1-1 1,0 0 0,0 1-1,-1-1 1,1 0-1,0 1 1,0-1-1,-1 0 1,1 1 0,0-1-1,0 0 1,0 1-1,0-1 1,0 0 0,0 1-1,-1-1 1,1 1-1,0-1 1,0 0-1,0 1 1,0-1 0,0 1-1,1-1 1,-1 0-1,0 1 1,0-1 0,0 0-1,0 1 1,0-1-1,0 1 1,1-1-1,-1 0 1,0 1 0,0-1-1,0 0 1,1 1-1,-1-1 1,0 0 0,1 0-1,-1 1 1,0-1-1,1 0 1,-1 0-1,0 0 1,1 1 0,-1-1-1,0 0 1,1 0-1,-1 0 1,0 0 0,1 0-1,-1 0 1,1 1-1,4 0-13,0 0 0,0 0 0,7 1 0,-10-2 21,12 1-47,0 0 0,-1-1 0,1-1 0,14-3 0,54-13-423,-67 13 580,28-5-60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79 6689,'4'-24'3529,"5"3"-72,0 2-2617,-2 6 56,-11 11-16,-3 6-47,-6 20-201,-11 7-48,-3 17-144,-1 6-56,-5 5-144,-4-6-80,9-10-104,3-8-40,10-17-520,18-1-792,-6-17 848</inkml:trace>
  <inkml:trace contextRef="#ctx0" brushRef="#br0" timeOffset="1">0 97 10778,'16'4'4297,"-2"11"-2896,-1 4-553,7 3-448,1 1-96,-3-2-16,6 2-32,-10-2-16,9 0 8,-5-3-40,-10-1-32,-4-2-400,-4-3-528,-5-4-1617,6-4 1505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22 10338,'-50'-22'7743,"60"32"-4441,-3-2-2995,92 109 1024,197 182-203,19 19-445,-77-61-231,-198-211-307,49 69-1,-85-108-225,-4-9-421,-9-12-568,-10-13 262,-2-6 173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5:4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8994,'16'4'3459,"23"1"-1,-38-6-3413,-1 1 0,0 0 0,1 0 0,-1 0-1,0 0 1,1 0 0,-1 0 0,0 0 0,1 0-1,-1 1 1,0-1 0,1 0 0,-1 0 0,0 0-1,0 0 1,1 0 0,-1 0 0,0 1 0,0-1-1,1 0 1,-1 0 0,0 0 0,0 1 0,1-1-1,-1 0 1,0 0 0,0 1 0,0-1 0,1 0-1,-1 1 1,0-1-6,0 1 1,-1-1-1,1 1 0,0 0 0,0-1 0,0 1 0,-1-1 0,1 1 0,0-1 1,-1 1-1,1-1 0,0 0 0,-1 1 0,1-1 0,-1 1 0,-23 17 248,20-15-179,-2 1-74,-24 19 71,28-22-109,0 1-1,0 0 1,0 0-1,0 0 1,0 1-1,1-1 1,-1 0-1,1 1 1,-1-1-1,-1 5 1,3-6-2,0 0 1,0-1 0,1 1 0,-1 0 0,0 0 0,0 0 0,1 0 0,-1 0 0,0-1-1,1 1 1,-1 0 0,0 0 0,1 0 0,0-1 0,-1 1 0,1 0 0,-1-1 0,1 1-1,0-1 1,-1 1 0,1 0 0,1 0 0,19 12-15,-19-12 20,13 7 48,21 6 0,10 5 210,-41-16-148,0-1 0,0 1 0,-1 1 0,1-1 0,-1 1 0,6 4 0,-10-7-86,0-1-1,1 0 0,-1 1 1,0-1-1,1 1 0,-1-1 1,0 1-1,1-1 1,-1 1-1,0-1 0,0 1 1,0-1-1,1 1 0,-1-1 1,0 1-1,0-1 0,0 1 1,0-1-1,0 1 0,0 0 1,0-1-1,0 1 0,0-1 1,0 1-1,-1 0 0,1 0 12,-1 0-1,0 0 0,1 0 1,-1 0-1,0 0 0,0 0 1,1 0-1,-1 0 0,0-1 1,0 1-1,-1 1 0,-3 1 56,0-1 0,0 1-1,0-1 1,-7 3-1,-9 0-10,-28 5 0,33-8-549,7-1-458,5-1 388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6:0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77 2841,'-14'-16'10830,"-3"-8"-5115,15 20-5383,1 3-218,-1 0 1,1-1 0,0 1 0,0 0 0,-1-1 0,1 1 0,0 0-1,-1 0 1,0 0 0,-2-1 0,-23-7 431,26 8-516,-6-1 28,2 1-17,0-1 0,1 1 0,-1 0 0,0 0 0,0 1 0,0-1 1,0 1-1,-8 1 0,-1 1 51,-1 0 1,1 1-1,-24 8 1,32-9-79,-1 1 0,0 0-1,1 0 1,-1 1 0,1 0 0,0 0-1,0 0 1,1 1 0,-8 7 0,10-8-9,0 0 0,1-1 0,-1 1 0,1 0 0,0 1 0,0-1 0,1 0 0,-1 0 0,1 1 0,0-1 0,0 1 0,0 6 0,0-8-3,1 0 0,0 0 0,0 0-1,1 0 1,-1 0 0,0 0 0,1 0-1,0 0 1,0-1 0,0 1 0,0 0 0,0 0-1,0-1 1,1 1 0,-1-1 0,1 1-1,0-1 1,0 0 0,0 1 0,2 1-1,5 2 2,0 0 0,0 0 0,0-1-1,1 0 1,0-1 0,0 0-1,0-1 1,11 3 0,-7-3 1,0-1 0,0 0 0,0-1 1,0-1-1,21-1 0,-27-1 4,0 0 1,0 0 0,-1-1-1,1 0 1,-1 0 0,13-8-1,6-2 23,-12 6 41,24-16 0,-37 22-65,0 1 0,0-1 0,0 0 0,0 0 0,-1 1 0,1-1 0,0 0 0,0 0 0,-1 0 0,1 0 0,-1 0 0,1 1 0,-1-1 0,1 0 0,-1-1 0,0 1 1,1 0-1,-1 0 0,0-2 0,0 1 7,0 0 0,0 0 0,0 0 0,0 0 0,-1 0 0,1 0 0,-1 1 0,0-1 0,1 0 1,-3-2-1,0-2 17,0 1 1,-1 0 0,0 0 0,0 0 0,-9-8-1,-3-1 22,13 10-30,-1 0 0,1 1-1,-1 0 1,-9-6 0,11 8-5,0 0 1,0 1-1,0-1 0,0 0 1,0 1-1,0-1 0,0 1 1,0 0-1,0 0 0,0 0 1,-1 0-1,1 0 0,0 0 1,0 1-1,-4 0 0,-26 9 154,22-6-121,-1 0 0,1-2 0,-20 4 1,16-5-1,6-1-31,0 1 1,0 0-1,0 0 0,0 1 0,0 0 1,-10 4-1,13-4-136,-1 1 1,0-1-1,0 0 0,0-1 0,0 1 1,0-1-1,-11 0 0,18-2-999,-1 1 984,0 0 1,0 0 0,0 0 0,0 0-1,0-1 1,0 1 0,0 0 0,0 0 0,1 0-1,-1 0 1,0 0 0,0 0 0,0 0 0,0 0-1,0-1 1,0 1 0,0 0 0,0 0 0,0 0-1,0 0 1,0 0 0,0 0 0,1 0 0,-1 0-1,0 0 1,0 0 0,0 0 0,0 0 0,0 0-1,0 0 1,0 0 0,1 0 0,-1 0 0,0 0-1,0 0 1,0 0 0,0 0 0,0 0 0,1 0-1,12-1-2437,1 1 1033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16:05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22 2849,'-2'-1'264,"0"0"0,0-1 1,0 1-1,0 0 0,0 0 1,0 0-1,-1 0 1,1 0-1,0 0 0,-1 1 1,1-1-1,-1 1 0,1 0 1,0 0-1,-1 0 0,-3 0 1,-1 1-45,0-1-1,0 1 1,-8 3 0,12-3-22,-1 0 0,0 1 0,1-1 0,0 1 0,-1 0 0,-4 3 1,-4 2 462,8-4-393,-1-1-1,0 1 1,1 0-1,0 1 0,-1-1 1,1 1-1,1 0 1,-1-1-1,-4 8 1,7-9-155,-1 0 1,1 0 0,0 0 0,0 1-1,0-1 1,1 1 0,-1-1 0,1 0-1,-1 1 1,1-1 0,0 1-1,0-1 1,0 1 0,0-1 0,0 1-1,0-1 1,1 1 0,-1-1 0,1 1-1,0-1 1,0 1 0,2 3 0,-1-2-2,1 0 1,-1 0-1,1 0 1,0-1-1,1 1 1,-1-1 0,1 1-1,-1-1 1,1 0-1,0-1 1,0 1-1,0-1 1,9 4 0,3 1 50,0-2 0,25 6 0,-32-9-128,-1 0 1,1-1-1,-1 0 0,1 0 0,0-1 0,-1-1 0,1 1 0,0-1 0,-1-1 0,1 1 0,-1-1 0,0-1 0,0 0 0,0 0 0,0-1 0,0 1 0,10-8 0,-8 4 33,-3 3 37,0 0 1,-1-1-1,8-7 0,-12 10-61,0 0-1,-1 0 1,1 0-1,-1 0 1,1 0-1,-1 0 1,0 0-1,0-1 1,0 1-1,0 0 1,0-1-1,-1 1 1,1-1-1,0-3 1,-1 2-5,0 1 0,0-1 1,0 1-1,-1-1 0,1 1 1,-1 0-1,0-1 0,0 1 1,0 0-1,0-1 0,-1 1 1,1 0-1,-1 0 0,0 0 1,0 0-1,0 1 0,0-1 1,0 0-1,-1 1 0,-2-3 1,-2-1 81,0 1 1,0 1 0,-1 0-1,1-1 1,-1 2 0,0 0-1,-9-3 1,10 4 18,0 0 0,0 1 0,0 0 1,0 0-1,-13 1 0,-37 6 383,49-5-472,-7 1-16,1 1 1,-1 1 0,1 1-1,0 0 1,-18 9-1,31-14-180,1 1-1,-1-1 0,1 0 1,-1 1-1,0-1 1,1 1-1,-1-1 0,1 1 1,-1 0-1,1-1 1,0 1-1,-1 0 0,1-1 1,-1 1-1,1 0 1,0-1-1,0 1 0,-1 0 1,1-1-1,0 1 1,0 0-1,0 0 0,0-1 1,0 1-1,0 0 1,0 0-1,0 1 0,0 11-1175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29 3057,'0'-1'651,"0"1"1,0-1-1,0 0 1,-1 0-1,1 1 1,0-1-1,0 0 1,0 1-1,-1-1 1,1 0-1,0 1 1,-1-1-1,1 1 1,-1-1-1,0 0 1,-10-7 2240,7 6-2841,0 1 1,0 0-1,0 0 0,0 0 0,0 0 0,-4 1 1,1-1 18,5 1-44,-1-1 0,1 1 1,-1 0-1,1 0 0,-1 0 0,0 0 0,1 0 1,-1 1-1,1-1 0,-1 1 0,1-1 1,0 1-1,-1 0 0,1 0 0,0 0 0,-1 1 1,1-1-1,0 0 0,-4 4 0,0 1 108,1 0 0,-1 1-1,1-1 1,0 1 0,1 0-1,-8 15 1,10-16-53,0 1 1,0-1 0,0 0-1,1 0 1,0 1-1,0-1 1,1 0-1,0 1 1,1 11-1,0-11-30,1 0-1,-1 0 1,2 0-1,-1 0 1,1 0-1,0-1 1,0 1-1,1-1 1,0 0-1,0 0 1,9 11 0,-3-7 17,1 1 1,0-2-1,0 1 1,1-1-1,13 7 1,-19-13-59,0 1 1,0-1-1,1 0 1,0 0-1,0-1 1,-1 0-1,1 0 1,0-1-1,1 0 1,-1 0-1,0 0 0,0-1 1,0 0-1,0-1 1,1 1-1,-1-1 1,0-1-1,0 1 1,0-1-1,0-1 1,-1 1-1,1-1 0,-1 0 1,10-6-1,-9 4 16,0 0 0,-1 0 1,0-1-1,0 1 0,0-1 0,0-1 0,-1 1 0,0-1 0,0 0 0,6-14 0,-9 17 5,0 0-1,-1 0 1,0 1-1,0-1 1,0 0 0,0 0-1,0-1 1,-1 1-1,0 0 1,0 0-1,0 0 1,0 0-1,-1 0 1,1 0 0,-1 0-1,0 0 1,0 0-1,-1 0 1,1 0-1,-1 0 1,0 1-1,0-1 1,-5-6 0,3 5 25,-1-1 1,0 1 0,-1 0 0,0 0 0,1 0 0,-1 1 0,-1 0 0,1 0 0,-1 1 0,-9-5 0,10 6 1,1 1 0,-1-1 0,1 1-1,-1 0 1,0 0 0,1 0 0,-1 1 0,0 0 0,1 0 0,-1 1 0,0-1 0,1 1 0,-1 1 0,-7 1 0,2 1 31,-23 9 88,31-11-199,0-1 0,0 1-1,0 0 1,0 0 0,0 0-1,1 0 1,-5 4 0,5-3-162,2-1-6375,0-3 4793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5433,'-26'-3'5632,"26"3"-4536,0 0-121,0 0-72,3 5-15,25 27 26,134 175 999,-106-133-1551,4-3 0,96 89 0,-136-143-276,0 0 0,1-1 0,1-2-1,0 0 1,1-1 0,1-2 0,37 14 0,-48-22-178,-13-3 62,1 0 1,-1 0 0,0 0 0,0 0 0,0 0 0,0 0-1,0 0 1,1 0 0,-1 0 0,0 0 0,0 0 0,0 0-1,0 0 1,0 0 0,1 0 0,-1 0 0,0-1-1,0 1 1,0 0 0,0 0 0,0 0 0,0 0 0,1 0-1,-1 0 1,0 0 0,0-1 0,0 1 0,0 0 0,0 0-1,0 0 1,0 0 0,0 0 0,0 0 0,0-1 0,0 1-1,0 0 1,0 0 0,0 0 0,0 0 0,0-1-1,0 1 1,0 0 0,0 0 0,0 0 0,0 0 0,0 0-1,0-1 1,0 1 0,0 0 0,0 0 0,0 0 0,0 0-1,0 0 1,0 0 0,0-1 0,-1 1 0,1 0 0,0 0-1,0 0 1,0 0 0,0 0 0,0 0 0,0 0 0,-1-1-1,-6-8-768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 9858,'0'1'140,"-1"-1"0,1 0-1,0 1 1,-1-1 0,1 0 0,0 1-1,-1-1 1,1 1 0,0-1 0,0 1-1,-1-1 1,1 0 0,0 1 0,0-1-1,0 1 1,0-1 0,-1 1 0,1-1-1,0 1 1,0-1 0,0 1 0,0-1-1,0 1 1,0-1 0,0 1 0,1-1-1,-1 1 1,0-1 0,0 1 0,0-1-1,0 1 1,1-1 0,-1 1 0,0-1 0,0 0-1,1 1 1,-1-1 0,0 1 0,1-1-1,2 4 210,1 0-1,-1 0 0,7 3 1,-2 0 318,3 5 80,-5-6-542,-1 0 1,1-1 0,0 0 0,1 0 0,-1 0 0,1-1 0,0 0-1,10 5 1,-4-5-111,1 0 0,0-1 1,0 0-1,0-1 0,0-1 0,0 0 0,0-1 0,1 0 0,22-5 0,-34 5-86,1-1 0,0-1 0,0 1 0,-1 0 0,1-1 0,0 0 0,-1 0 0,0 0 0,1 0 0,-1-1 0,0 1 0,0-1 0,0 0 1,-1 1-1,1-1 0,-1-1 0,1 1 0,-1 0 0,0-1 0,2-5 0,2-5-639,-1 0 0,-1 0 1,-1-1-1,3-15 1,-6 26 332,5-22-719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 6161,'-2'-3'1994,"-4"-4"4709,3 8-4514,0 7-1984,1 4 139,0 21 0,7 229 901,34 68-787,-35-311-476,-3-13-177,0 0-1,0 0 1,0 1-1,-1-1 1,0 8-1,0-14 171,0 0-1,0 0 1,0-1 0,0 1-1,0 0 1,0 0 0,0 0-1,0 0 1,0 0 0,0 0-1,0 0 1,-1 0 0,1 0-1,0 0 1,0 0 0,0 0 0,0 0-1,0 0 1,0 0 0,0 0-1,0 0 1,0 0 0,0 0-1,0 0 1,0 0 0,0 0-1,0 0 1,0 0 0,0 0-1,0 1 1,0-1 0,0 0-1,-1 0 1,1 0 0,0 0 0,0 0-1,0 0 1,0 0 0,0 0-1,0 0 1,0 0 0,0 0-1,0 0 1,0 0 0,0 0-1,0 0 1,0 0 0,0 0-1,0 0 1,0 0 0,0 0-1,0 0 1,0 1 0,0-1-1,0 0 1,0 0 0,0 0 0,0 0-1,0 0 1,0 0 0,0 0-1,0 0 1,0 0 0,0 0-1,0 0 1,-4-8-977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8522,'-2'0'2744,"3"4"-1120,5 10-389,1 2-287,8 34 1140,-7-24-1266,0 0 1,17 35-1,-18-47-623,1 0 1,0 0-1,1-1 0,12 15 1,-18-25-183,-1 0 1,1 0 0,0-1-1,0 1 1,0-1 0,1 0 0,-1 1-1,1-1 1,-1-1 0,1 1 0,-1-1-1,1 1 1,0-1 0,0 0 0,0 0-1,0-1 1,0 1 0,0-1 0,0 0-1,0 0 1,0 0 0,5-1 0,-6 0-46,0 0 1,0 0 0,0 0 0,0 0 0,0 0 0,0-1 0,0 1 0,0-1 0,4-3 0,0-2-420,12-13 0,-9 8-68,23-24-1420,6-7 736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 9650,'3'6'3473,"-3"0"-2041,-2 0-224,-4 9 257,-2 6-9,-6 13-704,-7 4-224,-2 15-232,-2 6-64,0 7-112,5 0-40,1-8-64,2-7-32,2-13-680,3-8-512,0-9-1585,0-6 1657</inkml:trace>
  <inkml:trace contextRef="#ctx0" brushRef="#br0" timeOffset="1">54 403 7970,'-14'-9'3466,"14"9"-3391,0-1 1,0 1 0,0 0-1,0 0 1,-1 0-1,1 0 1,0 0 0,0 0-1,0 0 1,-1 0-1,1 0 1,0 0 0,0 0-1,0 0 1,-1 0 0,1 0-1,0 0 1,0 0-1,0 0 1,-1 0 0,1 0-1,0 0 1,0 0-1,0 0 1,-1 0 0,1 0-1,0 0 1,0 1-1,0-1 1,0 0 0,-1 0-1,1 0 1,0 0 0,0 0-1,0 1 1,0-1-1,0 0 1,0 0 0,-1 0-1,1 0 1,0 1-1,0-1 1,0 0 0,0 0-1,0 0 1,0 1-1,0-1 1,0 0 0,0 0-1,0 0 1,0 1-1,-1 0 421,-5 17 822,0-1 1,-6 35-1,8-29-1044,2 1 0,0-1 1,4 46-1,-2-65-256,1 1 0,-1 0-1,1 0 1,0-1 0,1 1-1,-1-1 1,1 1 0,0-1-1,5 7 1,-6-8-13,1-1-1,0 0 1,-1 0-1,1-1 1,0 1-1,0 0 1,0-1 0,1 1-1,-1-1 1,0 1-1,1-1 1,-1 0-1,0 0 1,1 0-1,-1 0 1,1-1 0,0 1-1,-1-1 1,5 1-1,3-1-224,0-1-1,-1 1 1,1-2-1,0 1 1,16-6 0,-10 2-483,-1-1 0,26-14 0,9-12-445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0 9466,'2'4'1449,"-2"-4"-1327,0 0 0,0 0 0,0 1 0,0-1 0,0 0 0,1 0 1,-1 0-1,0 0 0,0 0 0,0 1 0,0-1 0,0 0 0,0 0 0,0 0 0,0 0 1,0 0-1,0 1 0,0-1 0,0 0 0,0 0 0,0 0 0,0 0 0,0 0 0,0 1 1,0-1-1,0 0 0,0 0 0,-1 0 0,1 0 0,0 0 0,0 0 0,0 1 1,0-1-1,0 0 0,0 0 0,0 0 0,0 0 0,-1 0 0,1 0 0,0 0 0,0 0 1,0 0-1,0 0 0,0 1 0,-8 7 2701,-140 156-1066,-1 15-797,-46 51-1132,176-207-2901,19-23 3028,0 0 0,0 0 0,0 0 1,0 0-1,0 1 0,0-1 0,0 0 0,0 0 0,0 0 0,0 0 0,0 0 0,0 0 0,0 0 0,0 0 0,0 0 0,0 0 0,0 0 0,0 0 0,0 0 0,0 0 0,-1 0 0,1 0 0,0 0 0,0 0 0,0 0 0,0 0 1,0 0-1,0 0 0,0 0 0,0 0 0,0 0 0,0 0 0,0 0 0,0 0 0,0 0 0,0 0 0,0 0 0,0 0 0,0 0 0,0 0 0,-1 0 0,1 0 0,0 0 0,0 0 0,0 0 0,0 0 0,0 0 0,0 0 1,0 0-1,0 0 0,0 0 0,0 0 0,0 0 0,0 0 0,0 0 0,0 0 0,0 0 0,0-1 0,0 1 0,0 0 0,0 0 0,-3-4-1654</inkml:trace>
  <inkml:trace contextRef="#ctx0" brushRef="#br0" timeOffset="1">81 410 5641,'-4'-1'972,"3"0"-606,0 1 1,0 0 0,0-1-1,0 1 1,0-1 0,0 1 0,0-1-1,0 0 1,0 1 0,0-1-1,-1-1 1,2 3-9,-1-1-1,1 0 0,-1 0 1,1 0-1,0 1 1,-1-1-1,1 0 1,0 1-1,-1-1 1,1 0-1,0 1 1,-1-1-1,1 0 1,0 1-1,-1-1 1,1 1-1,0-1 1,0 1-1,-30 74 1822,24-59-1856,1 0 0,0 1 0,1-1 0,-3 22 0,7-34-296,0 0-1,-1 0 1,1 0-1,1 0 1,-1 0-1,1 0 1,-1 1-1,3 5 1,-2-8-26,0 0 0,-1 0 0,1 0 0,1 0 0,-1 0 0,0 0 0,0 0 0,1-1 0,-1 1 0,1 0 0,-1-1 0,1 1 0,0-1 0,0 1 0,-1-1 0,5 2 0,-1-1-39,0 0-1,1 0 1,-1-1-1,0 0 1,1 0-1,-1 0 0,1-1 1,-1 0-1,1 0 1,0 0-1,-1-1 1,6 0-1,-1-2 55,0 1 1,0-1-1,0-1 0,0 0 0,14-8 0,19-14 98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10746,'1'0'336,"0"1"-1,0-1 0,0 0 0,0 1 1,0-1-1,0 1 0,0-1 1,0 1-1,0 0 0,-1-1 0,1 1 1,0 0-1,0 0 0,-1-1 0,1 1 1,-1 0-1,2 2 0,8 20 1503,-3-6-518,5 3-655,0 0 0,2-1 0,0-1 0,26 28 0,-29-36-615,0 0 0,1-1 0,0 0 0,0 0 0,1-2 0,0 1 0,0-2 0,16 6 0,-21-9 5,0-1-1,0 0 0,1 0 0,-1-1 0,0 0 0,12-1 0,-10 0 6,1 0-1,0-1 1,-1 0-1,17-5 1,-20 5-17,-1-1 1,0 0-1,0-1 1,1 0 0,-2 0-1,1 0 1,0 0-1,-1-1 1,8-6 0,-6 2 22,0 0 0,-1 1 1,0-2-1,0 1 0,5-12 1,18-46 123,11-57-178,-39 120-117,0 1-1,0 0 1,-1 0 0,1 0 0,0 0 0,1 0 0,-1 0-1,0 0 1,0 0 0,1 0 0,-1 0 0,1 1-1,0-1 1,2-2 0,-4 4 74,0 0 0,0 0 1,0 0-1,1 0 0,-1 0 0,0 0 0,0 0 0,0 0 1,0 0-1,0 0 0,0 0 0,0 0 0,0-1 0,0 1 1,0 0-1,0 0 0,0 0 0,0 0 0,0 0 0,1 0 1,-1 0-1,0 0 0,0 0 0,0 0 0,0 0 0,0 0 0,0 0 1,0 0-1,0 0 0,0 0 0,0 0 0,1 0 0,-1 0 1,0 0-1,0 0 0,0 0 0,0 0 0,0 0 0,0 0 1,0 0-1,0 0 0,0 0 0,0 0 0,0 1 0,1-1 1,-1 0-1,0 0 0,0 0 0,0 0 0,0 0 0,0 0 1,0 0-1,0 0 0,0 0 0,0 0 0,0 0 0,-1 8-1080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700 1 10138,'-12'8'4639,"0"-1"-2243,-20 18 1,-165 133-1015,100-82-1132,20-14-173,-82 83-1,102-89-741,29-29-786,17-18 436,8-8 525,1 1-1,0 0 0,0-1 1,0 1-1,0 0 0,-1 2 1,1 3-1025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11226,'-6'2'732,"1"1"-1,0 1 1,-1-1-1,1 1 0,1 0 1,-1 0-1,-6 7 1,-1 4-278,-11 17 0,5-6 403,15-22-773,-45 65 978,42-59-884,0 1 0,0 0 0,1 0 0,-6 22 0,8-21-30,0 0 14,0-1 0,-1 13 0,4-21-134,0 1-1,0-1 0,0 0 0,0 0 0,0 0 0,1 0 0,-1 1 0,1-1 1,0 0-1,0 0 0,0 0 0,3 4 0,-2-4-18,0 0 0,1 0 0,-1 0 0,1-1-1,0 1 1,0-1 0,0 0 0,0 0 0,0 0 0,0 0 0,0 0-1,1-1 1,-1 1 0,7 1 0,-2-1-8,0-1 0,1 1 0,-1-1 0,1-1 0,12 0 0,8-2 4,-1-2 0,1-1 0,37-13 0,-39 11-33,29-12-1377,-37 16 889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4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787 0 5025,'0'0'139,"0"0"0,1 0 0,-1 0 0,0 0 0,0 0 0,1 0 0,-1 0 0,0 0 0,1 0 0,-1 0 0,0 0 0,0 1 0,1-1 0,-1 0 0,0 0 0,0 0 0,1 0 0,-1 0 0,0 1 0,0-1 0,1 0 0,-1 0 0,0 0 0,0 1 0,0-1 0,0 0 0,1 0 0,-1 1 0,0-1 0,0 0 0,0 0 0,0 1 0,0-1 0,0 0 0,0 1 0,0-1 0,0 0 0,0 0 0,1 1 0,-2-1 0,1 0 0,0 1 0,0-1 0,0 0 0,0 0 0,0 1 0,0-1 0,-1 2 243,0 0-1,0-1 1,0 1 0,0-1 0,0 0-1,-1 1 1,1-1 0,-3 2 0,-83 59 3501,7-4-2751,-231 186 986,278-219-2026,3 0-22,-41 23-1,-47 9-137,106-52-928,-20 12-1,26-12-1247,8-4 872</inkml:trace>
  <inkml:trace contextRef="#ctx0" brushRef="#br0" timeOffset="1">140 345 8586,'-2'4'5501,"-7"2"-4110,8-5-944,-10 7-140,0 1 1,0 1-1,0 0 1,2 0-1,-1 1 0,1 0 1,1 0-1,0 1 1,0 0-1,1 1 1,1 0-1,-6 15 1,11-24-283,0-1 1,0 1-1,0 0 1,0-1-1,1 1 1,-1-1-1,1 1 1,0 0-1,0 0 1,0-1-1,1 1 1,-1 0-1,1-1 1,0 1-1,0-1 1,0 1-1,1-1 1,-1 1 0,1-1-1,0 0 1,0 0-1,0 0 1,0 0-1,0 0 1,1 0-1,-1 0 1,1-1-1,6 5 1,0-2 30,0 0 0,1 0 1,0-1-1,0 0 1,17 4-1,-10-4 10,1-1 1,28 2-1,-40-5-295,-1 0 0,1-1 0,0 1 0,-1-1-1,1 0 1,-1-1 0,1 0 0,-1 1 0,0-2 0,0 1-1,8-5 1,6-3-720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1273 13 2064,'1'-4'3738,"-1"4"-3301,0-1 0,0 1-1,0-1 1,0 1 0,0-1 0,0 1 0,0 0-1,0-1 1,0 1 0,0-1 0,0 1 0,-1 0-1,1-1 1,0 1 0,0-1 0,0 1-1,0 0 1,-1-1 0,0 1-315,1-1 0,-1 1-1,0 0 1,1 0 0,-1 0 0,0 0 0,0 0 0,1 0-1,-1 0 1,0 1 0,0-1 0,1 0 0,-1 0-1,0 0 1,-1 1 0,2-1-111,-4 2 43,1-1-1,0 0 1,-1 1 0,1 0-1,0 0 1,-5 4 0,-88 77 604,50-41-380,-131 112 151,-73 67 6,133-106-89,-19 17 10,-6-11-199,113-99-144,-185 148-38,199-158-442,9-9-779,6-3 1185,-1-1 0,1 1-1,0 0 1,0 0 0,0 0-1,0 0 1,0-1 0,-1 1 0,1 0-1,0 0 1,0 0 0,0-1-1,0 1 1,0 0 0,0 0 0,0 0-1,0-1 1,0 1 0,0 0-1,0 0 1,0-1 0,0 1 0,0 0-1,0 0 1,0 0 0,0-1-1,0 1 1,0 0 0,0 0 0,0-1-1,1 1 1,4-16-1090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7642,'-28'47'3780,"-4"26"-2770,9-23-275,17-37-580,-91 210 1668,94-214-1772,0-1-1,1 1 1,-1 0 0,2-1 0,-1 1 0,1 11 0,0-18-54,1 0 0,0 0-1,1 0 1,-1 0 0,0-1 0,1 1-1,-1 0 1,1 0 0,-1-1 0,1 1-1,0 0 1,-1 0 0,1-1 0,0 1-1,0-1 1,1 1 0,-1-1 0,0 1-1,0-1 1,1 0 0,-1 0-1,0 1 1,1-1 0,0 0 0,-1 0-1,1-1 1,-1 1 0,1 0 0,0 0-1,0-1 1,-1 1 0,1-1 0,0 0-1,0 1 1,0-1 0,2 0 0,3 0-7,0 0 1,0 0 0,0 0 0,0-1-1,10-2 1,35-14-57,-36 11-6,141-52-1840,-64 24 1216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2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0 9762,'-26'14'3979,"11"-4"-3594,-25 24 0,38-32-260,-20 19 75,1 0 1,1 2-1,-20 31 0,-43 81 237,-100 242 194,162-331-622,-47 139 21,56-136-1361,12-48 1271,0-1 0,0 0 1,0 0-1,0 1 0,0-1 1,0 0-1,-1 0 1,1 1-1,0-1 0,0 0 1,0 0-1,0 1 0,0-1 1,-1 0-1,1 0 0,0 0 1,0 0-1,-1 1 1,1-1-1,0 0 0,0 0 1,-1 0-1,1 0 0,0 0 1,0 0-1,-1 1 1,1-1-1,-5-7-944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6041,'-11'7'3169,"3"11"-248,-4 12-2097,7 15-272,-3 10 160,6 14 136,1-3-48,2-7-255,1-11-161,7-19-208,8-6-80,9-14-96,3-8-8,10-7-192,3-10-417,5-12-1423,7-8 1344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9426,'-8'8'3297,"1"5"-2673,4 14-328,1 14 112,-2 20 40,0 27 0,1 5-88,3 13-88,0-5-24,8-3-136,1-3-56,2-8-24,1-9-8,-7-19-8,1-13 8,-5-18-920,-1-12-832,-3-17 1072</inkml:trace>
  <inkml:trace contextRef="#ctx0" brushRef="#br0" timeOffset="1">1 752 9746,'0'24'3281,"5"19"-3033,4 2 16,3 8 224,6-2 56,6-10-32,2-8-128,9-14-208,-2-7-72,0-12-80,2-1-16,-11-17-408,0-11-680,3-17 712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7514,'-8'8'2864,"12"8"-1672,6 8-551,6 14 63,3 12 72,5 25-144,5 15-136,3 23-168,3 5-48,7 4-96,-1 2-48,7-17-72,-4-10-16,-4-21-8,3-17-16,-22-20-208,7-7-568,-20-23 512</inkml:trace>
  <inkml:trace contextRef="#ctx0" brushRef="#br0" timeOffset="1">166 722 6921,'35'71'5767,"25"31"-3330,10-10-1032,-48-64-1157,4 4 91,41 40 1,-54-60-293,1-1 1,0 0-1,1 0 0,0-2 1,30 15-1,-36-20-41,1-1-1,-1 0 0,0-1 1,1 1-1,0-2 1,0 1-1,-1-2 1,19 1-1,-24-1-17,0-1 0,0 1-1,0-1 1,0 0 0,0 0 0,-1 0 0,1 0-1,0-1 1,0 1 0,-1-1 0,1 0 0,-1 0-1,1-1 1,-1 1 0,0-1 0,0 1 0,0-1-1,0 0 1,-1 0 0,1 0 0,-1-1 0,0 1-1,0 0 1,3-7 0,-2 1-268,-1-1 0,0 1 0,0-1 0,-1 1 0,0-1 0,-1 1 0,0-1 0,-2-10 0,-5-43-658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9194,'3'0'357,"0"1"-1,-1-1 1,1 1 0,0-1 0,-1 1 0,1 0-1,-1 0 1,1 0 0,-1 0 0,4 3-1,24 18-288,-28-20 37,107 102 1301,-4 14-300,-80-90-943,127 157 395,119 127-289,-130-177-204,-109-106-43,32 38 0,-49-50-1024,0 0-1,34 29 1,-34-39-2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142 103 11795,'0'-2'261,"-1"0"0,1 0 0,-1 0 0,1 0 0,-1 1 0,0-1 0,0 0 0,0 1 1,0-1-1,0 0 0,0 1 0,-1-1 0,1 1 0,0 0 0,-1-1 0,1 1 1,-1 0-1,1 0 0,-1 0 0,0 0 0,-3-1 0,3 1-210,0 0 1,0 0-1,0 1 0,-1-1 0,1 1 1,0-1-1,-1 1 0,1 0 1,0 0-1,0 0 0,-1 0 0,1 0 1,0 0-1,-1 1 0,1-1 0,0 1 1,0 0-1,-3 1 0,0 1 36,1 0-1,0 0 1,-1 1-1,1-1 1,0 1-1,1 0 1,-1 1-1,1-1 1,0 1-1,0-1 1,0 1 0,0 0-1,1 0 1,0 0-1,0 0 1,-1 6-1,0 2 116,0-1-1,1 1 1,0-1 0,1 1-1,1 23 1,1-26-77,0 1 0,0-1 0,1 0 0,1 0 0,0 0 0,0-1 0,0 1 0,2-1 0,-1 0 0,12 17 0,-12-20-99,0-1 0,0 0 0,1-1 0,0 1 0,0-1 0,0 0 1,0 0-1,0-1 0,1 1 0,0-1 0,0 0 0,0-1 0,0 1 0,0-1 0,0-1 1,1 1-1,-1-1 0,10 1 0,-7-2-10,1 0 0,-1-1-1,1 1 1,-1-2 0,1 0 0,-1 0 0,0-1 0,0 0 0,0 0-1,0-1 1,0 0 0,-1 0 0,0-1 0,0-1 0,0 1-1,-1-1 1,10-9 0,-9 7 30,0-1 1,-1 0-1,1 0 0,-2-1 0,1 0 0,-1 0 1,-1-1-1,0 0 0,0 1 0,-1-2 0,-1 1 1,1 0-1,1-19 0,-4 22-2,-1 1 0,0 0 1,-1-1-1,0 1 0,0 0 0,0 0 0,-1 0 0,0 0 0,0 0 1,-1 0-1,0 0 0,0 1 0,-1-1 0,0 1 0,0 0 1,0 0-1,-7-7 0,4 6-21,0-1-1,-1 1 1,0 1 0,0-1-1,-1 1 1,1 1 0,-1 0-1,-1 0 1,1 1 0,-1 0-1,-15-4 1,16 6-314,1 1 1,-1 0-1,0 0 1,0 1-1,0 0 0,0 1 1,0 0-1,1 0 1,-1 1-1,-10 4 0,-13 6-820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8474,'40'28'3072,"-4"3"-2303,8 1-513,10-8 224,-3-3 120,6-9 152,3-12-64,-3-12-216,0-9-120,-9-13-168,-5-4-56,-26-7-176,-14-3-280,-29-7-1272,-16-2 1080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 5849,'0'0'151,"0"-1"-1,0 1 1,-1-1-1,1 1 0,0 0 1,0-1-1,0 0 1,0 1-1,0-1 1,0 1-1,0-1 1,0 1-1,0-1 0,0 1 1,0-1-1,0 1 1,1-1-1,-1 1 1,0 0-1,0-1 1,0 1-1,1-1 0,-1 1 1,0-1-1,1 1 1,-1 0-1,0-1 1,1 1-1,-1-1 1,0 1-1,1 0 0,-1 0 1,1-1-1,0 1 1,1-1 14,0 0 0,0 0 0,0 1 0,0-1 1,0 1-1,0-1 0,1 1 0,2 0 0,2 0-56,0 0 1,1 1-1,-1 0 0,0 0 0,0 1 0,0-1 0,0 2 0,0-1 0,10 6 0,8 6 290,27 19 0,-20-11-149,524 335 1164,-433-282-1191,176 78 0,145 25-3,-377-155-191,-30-11-389,54 26 0,-69-26-799,-10-2 480</inkml:trace>
  <inkml:trace contextRef="#ctx0" brushRef="#br0" timeOffset="1">1423 935 10458,'36'39'3577,"20"0"-3265,9-4-232,10-3 104,-6-6 72,4-9 136,-5-8 40,-11-14 16,-1-3-7,-16-19-113,-10-2-64,-16-15-104,-12-8-24,-18-1-400,-17-5-528,-23-5-1601,-14-1 1489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7530,'0'0'116,"0"-1"0,0 1 0,0-1 1,0 1-1,0-1 0,0 1 0,0-1 0,0 1 1,0-1-1,0 1 0,0 0 0,1-1 1,-1 1-1,0-1 0,0 1 0,0-1 1,1 1-1,-1 0 0,0-1 0,0 1 1,1 0-1,-1-1 0,0 1 0,1 0 1,-1-1-1,0 1 0,1 0 0,0-1 0,0 1-4,1 0-1,0 0 1,0-1-1,-1 1 1,1 1-1,0-1 0,2 0 1,-3 1-145,16 1 400,-1 2 0,0 0 0,0 1 1,0 0-1,19 11 0,74 44 561,-103-56-891,57 35 232,50 28 22,386 190 11,-327-173-265,224 102 35,13-29 35,-117-65-2284,-255-78 1320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7730,'142'91'5717,"-94"-57"-4516,54 27 1,-85-51-962,2-2-1,-1 0 1,1-2 0,0 0 0,1-1 0,38 5 0,-42-8-82,1-2 1,0 0-1,-1-1 0,27-4 1,-33 3-89,0-1 0,-1 1 0,1-2 0,-1 1 0,0-1 1,0-1-1,0 0 0,15-11 0,-20 13-44,-1 0 0,1 0 0,-1 0 0,0 0 0,0-1 0,-1 1 0,1-1 0,3-7 0,-3 4 17,-1 0-1,1 0 0,-2-1 0,1 1 0,-1 0 0,1-10 1,-1 3-68,5-94-408,-6 88-276,-1 1 0,-1-1 1,-6-33-1,0 28-245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94 162 4089,'0'-7'528,"1"0"1,-1-1-1,0-7 1,0 14-445,-1 1 1,1-1 0,0 0 0,0 0-1,-1 1 1,1-1 0,0 0 0,-1 0-1,1 1 1,0-1 0,-1 1-1,1-1 1,-1 0 0,0 1 0,1-1-1,-1 1 1,1-1 0,-1 1 0,0-1-1,1 1 1,-1 0 0,0-1 0,1 1-1,-1 0 1,0-1 0,0 1-1,1 0 1,-1 0 0,0 0 0,0 0-1,0 0 1,0 0 0,-1 0 110,0 0 0,0 0 1,-1 0-1,1 1 0,0-1 1,0 1-1,1-1 0,-1 1 0,-3 1 1,1 1 15,1-1 0,0 1 0,0-1 0,0 1 0,0 0 0,0 0 0,1 0 0,-1 1 0,1-1 0,0 0 0,0 1 0,0 0 0,0-1 0,1 1 1,0 0-1,-2 8 0,2-7-139,0 0 1,0 1-1,1-1 1,0 0 0,0 1-1,0-1 1,1 0-1,0 1 1,0-1 0,0 0-1,0 0 1,4 7-1,-3-7-62,1 0 0,0 0 0,0 0 0,0 0 0,1-1 0,-1 1-1,1-1 1,0 0 0,0 0 0,1 0 0,-1-1 0,1 1 0,6 2 0,-4-3-10,0 0 0,0 0 0,-1-1 1,2 0-1,-1 0 0,0-1 1,0 0-1,0 0 0,1-1 0,6 0 1,-9 0-1,0 0 1,-1-1 0,1 0-1,-1 0 1,0 0 0,1-1 0,-1 1-1,0-1 1,0 0 0,0 0-1,0-1 1,0 1 0,0-1-1,0 0 1,-1 0 0,0 0-1,1 0 1,-1 0 0,0-1 0,-1 0-1,1 1 1,-1-1 0,0 0-1,4-8 1,-3 4 15,0-1-1,-1 0 1,0 0-1,0 0 1,0 0 0,-2 0-1,1 0 1,-1-1 0,0 1-1,-1 0 1,0 0-1,0 0 1,-1 0 0,-1 0-1,1 0 1,-5-9 0,5 12 11,-1 0 1,0-1-1,0 1 1,-1 0-1,0 0 1,0 1-1,0-1 1,-1 1-1,1 0 1,-1 0-1,-1 1 1,1-1 0,-1 1-1,1 0 1,-1 0-1,0 1 1,-1 0-1,1 0 1,0 1-1,-1-1 1,0 1-1,-7-1 1,9 2-118,0 1 1,-1 0-1,1 0 1,0 0-1,0 0 0,-1 1 1,1 0-1,0 0 1,0 0-1,0 1 0,0-1 1,0 1-1,0 1 1,0-1-1,1 1 1,-1-1-1,1 1 0,0 1 1,0-1-1,0 0 1,0 1-1,-5 6 0,-8 13-739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4753,'2'2'2329,"0"-2"-481,7 1-416,8 16-240,38 42-31,-25-14-361,2 12-208,2 19-304,0 8-112,6-7-104,-1-8-16,-10-20-16,0-9 0,-13-17-120,0-7-528,-2-15 424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8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6913,'-8'15'3233,"-1"6"-784,-4 6-1225,2 9-240,-2 7 40,-4 15-303,-2 1-177,-4 4-384,5 0-80,8-14-72,8-5 24,-2-20-840,4-8-681,-3-10 937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8586,'-4'23'2968,"0"11"-2647,-2 9-137,1-1 176,0-3 104,1-6 192,5-1-40,6-7-176,5-2-112,2-6-216,1-3-56,4-6-48,-2-3-8,3-6 0,-3-7-8,8-14-208,-2-7-464,9-8 464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2:5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726 1 8530,'-5'12'3457,"-29"12"-1929,-40 45-680,21-14-312,-10 8-128,-15 19-264,-1-4-64,7-10-64,7-10-16,24-18-376,9-12-656,16-8 680</inkml:trace>
  <inkml:trace contextRef="#ctx0" brushRef="#br0" timeOffset="1">87 220 10642,'-12'31'3617,"-4"20"-3377,0 7-104,0 15 144,-3-6 64,12-15 88,7-6-64,7-15-168,11-9-104,7-4-112,7-6-24,14-11 0,6-1 80,18-8-1088,9 0-920,14-11 1240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 3361,'-6'-3'6363,"2"4"-3399,-2 14-2440,0 1 98,-4 0-337,7-12-209,0 1 0,0-1-1,1 1 1,-1 0-1,1 0 1,0 0-1,0 0 1,1 1-1,0-1 1,0 0-1,0 1 1,0-1-1,1 9 1,1-5-8,0-1 0,1 1 1,0-1-1,0 1 1,1-1-1,0 0 0,0 0 1,5 7-1,-7-12-66,0-1-1,1 0 0,-1 0 1,1 0-1,-1 0 0,1 0 1,0 0-1,0 0 0,0-1 1,0 1-1,0-1 0,0 1 1,1-1-1,-1 0 1,0 0-1,1 0 0,-1 0 1,1 0-1,-1 0 0,1-1 1,-1 1-1,1-1 0,-1 0 1,1 0-1,-1 0 0,1 0 1,0 0-1,-1 0 0,1-1 1,-1 1-1,4-2 0,-3 1 0,1-1-1,-1 0 0,0 0 0,0 0 0,0 0 0,0 0 0,0 0 0,0-1 1,-1 1-1,1-1 0,-1 0 0,0 0 0,0 0 0,0 0 0,0 0 1,0 0-1,-1-1 0,3-6 0,-2 5 23,-1-1 1,1 1-1,-1-1 0,0 1 1,0-1-1,-1 0 0,0 0 1,0 1-1,0-1 0,-1 0 1,-1-8-1,1 11 31,0 1-1,0-1 1,0 0-1,-1 1 1,1-1 0,-1 1-1,1-1 1,-1 1-1,0 0 1,0 0 0,0 0-1,0 0 1,0 0-1,-1 0 1,1 0-1,0 1 1,-1-1 0,1 1-1,-5-2 1,3 2 30,1 0 0,-1 0 1,0 0-1,1 0 0,-1 1 1,0-1-1,0 1 0,0 0 1,1 0-1,-1 1 0,0-1 1,0 1-1,0 0 0,-4 1 1,2 1-55,0-1 1,0 1 0,0 0 0,1 0 0,-1 1 0,1 0-1,0 0 1,-9 9 0,12-11-32,-5 8-434,7-10 385,0 1 1,0-1-1,0 0 0,0 1 0,0-1 1,0 1-1,0-1 0,0 1 0,0-1 1,0 1-1,0-1 0,0 1 0,0-1 1,0 1-1,1-1 0,-1 0 0,0 1 0,0-1 1,1 1-1,-1-1 0,0 0 0,1 1 1,9 9-595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 5737,'-31'-6'5180,"28"4"-4898,-1 1 0,1 0-1,0 1 1,-1-1 0,1 0 0,-1 1 0,1 0 0,-1 0-1,1 0 1,-1 0 0,1 1 0,-1-1 0,1 1 0,-6 2 0,9-3-174,0 0 1,0 0 0,0 0 0,0 0 0,-1 0 0,1 0 0,0 0 0,0 0 0,0 0-1,0 1 1,-1-1 0,1 0 0,0 0 0,0 0 0,0 0 0,0 0 0,0 1 0,0-1-1,0 0 1,-1 0 0,1 0 0,0 0 0,0 1 0,0-1 0,0 0 0,0 0 0,0 0-1,0 1 1,0-1 0,0 0 0,0 0 0,0 0 0,0 0 0,0 1 0,0-1 0,0 0-1,0 0 1,0 0 0,0 1 0,0-1 0,1 0 0,-1 0 0,0 0 0,0 0 0,0 1-1,0-1 1,0 0 0,11 10 1197,-5-5-1294,47 43 606,2-2-1,63 40 1,-52-48-536,2-4 0,1-2-1,2-3 1,91 25-1,-133-46-10,-1-2 0,2 0-1,-1-2 1,1-1 0,-1-1 0,55-4-1,-75 1 23,2-1-318,-12 0-342,-8-2-473,-8-3 483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8386,'-8'-1'2456,"9"4"-1271,14 10-775,114 78 691,218 137 251,-241-170-1103,166 64 1,-46-36 204,-185-73-2034,-36-12 944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9 718 8290,'7'20'3745,"16"0"-1297,2-4-1816,14-2-472,-2 0 80,4-13 64,4-4 8,-2-21-39,-3-10-25,-8-14-64,-10-5-16,-12-2-40,-9 2-120,-13 6-849,-8 9-751,-12 14 944</inkml:trace>
  <inkml:trace contextRef="#ctx0" brushRef="#br0" timeOffset="1">0 1 9866,'7'0'3529,"2"2"-2705,12 12-536,1 10 176,7 18 152,7 9 48,8 18-95,9 6-81,0 2-160,4 0-88,1-13-160,-8-11-16,-9-13-32,-11-7 0,-10-16-800,-2-5-801,-7-12 993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10762,'3'10'3689,"14"0"-3113,6 5-280,12 17 280,4 4 41,11 5-81,-1-2-152,4-9-184,-6-10-64,-7-16-104,-2-6-32,-10-26-136,-5-6-360,-6-9-1329,-6-7 1217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9970,'5'1'3689,"1"13"-2809,3 7-64,-1 31 136,-1 17-255,1 18-345,-1 6-104,4-12-152,1-8-48,1-25-240,-2-15-408,-7-13-1217,-1-11 1169</inkml:trace>
  <inkml:trace contextRef="#ctx0" brushRef="#br0" timeOffset="1">0 487 11122,'11'17'4129,"5"13"-3081,-3 4-143,10 7-41,-9-2-232,12-12-400,7-9-136,1-19-112,10-7-32,6-23-624,3-11-248,9-18 536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 4729,'-6'0'854,"0"-1"1,0 1-1,0 0 0,0 0 0,1 1 1,-9 1-1,12-1-703,0-1 0,-1 1 0,1 0 0,0 0 0,0 0 0,0 0 0,1 1 0,-1-1 0,0 0 0,0 1-1,1-1 1,-1 1 0,1 0 0,-1-1 0,1 1 0,-1 0 0,1 0 0,0 0 0,-1 4 0,0-1 12,0 0 1,1 0-1,0 0 0,0 1 0,1-1 1,-1 0-1,1 1 0,0-1 0,1 0 1,-1 1-1,1-1 0,0 0 0,2 6 0,-1-4-94,0-1 0,1 0 1,-1 0-1,1 0 0,1 0 0,-1 0 0,1 0 0,0-1 0,0 0 0,6 6 0,-7-8-64,0-1 0,0 1-1,0-1 1,0 0 0,0 0 0,0 0 0,0-1 0,1 1 0,-1-1-1,1 1 1,-1-1 0,1 0 0,-1-1 0,1 1 0,0 0-1,0-1 1,-1 0 0,1 0 0,0 0 0,-1-1 0,1 1 0,0-1-1,-1 0 1,1 0 0,0 0 0,-1 0 0,0-1 0,1 1-1,5-5 1,-6 4 8,0 0 0,0-1 0,0 0-1,0 0 1,-1 0 0,1 0 0,-1 0-1,0 0 1,0-1 0,0 1 0,0-1-1,-1 1 1,1-1 0,-1 0 0,0 1-1,0-1 1,0 0 0,0 0 0,-1 0-1,0 0 1,0 0 0,0 0 0,0 0 0,-1 0-1,1 0 1,-1 1 0,0-1 0,0 0-1,0 0 1,-1 1 0,1-1 0,-1 0-1,0 1 1,0 0 0,0-1 0,-5-4-1,2 3 20,0 1-1,0 0 0,0 0 0,0 0 0,-1 1 0,0 0 0,1 0 0,-1 0 1,0 1-1,-1-1 0,1 2 0,0-1 0,0 1 0,-1 0 0,1 0 1,-1 0-1,1 1 0,-1 0 0,-12 2 0,13-1-108,0 0 0,0 0-1,0 1 1,0 0 0,0 0 0,0 0 0,1 1-1,-1-1 1,1 2 0,0-1 0,0 0-1,0 1 1,0 0 0,0 0 0,1 0 0,0 1-1,0 0 1,0 0 0,0 0 0,-5 10 0,8-13 7,0 1 1,0 0 0,0 0 0,1 1 0,-1 4 0,1-8 63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2449,'2'6'277,"0"1"0,1-1 0,2 7 0,-4-12-218,0-1 1,0 1 0,-1 0-1,1-1 1,0 1-1,0 0 1,0-1 0,0 1-1,0-1 1,0 0-1,0 1 1,0-1-1,0 0 1,0 1 0,0-1-1,0 0 1,0 0-1,0 0 1,0 0 0,0 0-1,0 0 1,1 0-1,4-1 156,28 3 677,0 1 0,-1 2 0,62 16 0,-56-8-406,68 32 1,33 30 3,-77-41-350,442 225 237,-410-217-170,1-5 1,195 48-1,56 9 926,-325-87-1078,-16-5-124,1 0 1,-1 0 0,9 5 0,-14-7 61,-1 1 1,0-1 0,1 0 0,-1 0 0,0 1 0,1-1-1,-1 0 1,0 1 0,0-1 0,1 0 0,-1 1-1,0-1 1,0 0 0,0 1 0,1-1 0,-1 1-1,0-1 1,0 0 0,0 1 0,0-1 0,0 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1 312 8594,'0'3'252,"1"-1"1,0 0 0,-1 0-1,1 0 1,0 0 0,0 0-1,1 0 1,-1 0 0,0 0-1,1 0 1,-1 0 0,1-1-1,-1 1 1,1 0-1,0-1 1,2 2 0,0-1-138,-1 0 0,1 0 0,0-1 1,-1 0-1,1 1 0,0-1 0,0-1 1,7 2-1,1-2-32,0 0 0,0 0 0,0-1-1,0-1 1,15-4 0,-4 0 184,0-1 0,38-18-1,-55 22-223,-1 0 0,0 0-1,0 0 1,5-5-1,-8 7-24,0-1 0,-1 1 0,0-1 0,1 0 0,-1 1 0,0-1 0,1 0 0,-1 0 0,0 0 0,0 1 0,-1-1 0,1 0 0,0-1-1,-1 1 1,1-3 0,-1 0 8,0 1-1,0-1 0,-1 1 0,0-1 1,0 1-1,0 0 0,0-1 0,-1 1 1,1 0-1,-4-6 0,-4-6 43,-13-17 0,21 31-64,-14-17-204,0 0 1,-1 2-1,-1 0 0,-1 0 1,-24-16-1,-5 1-268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4281,'10'2'4684,"-4"0"-4480,1 1 0,-1 0 0,6 4 0,134 81 1743,14 7-850,33 18-640,127 43-248,-233-116-161,57 33 133,-118-59-319,-1 2 0,-1 1 0,32 28 0,-49-38-841,-8-8 392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9090,'-68'46'3153,"64"-31"-2545,14 6-192,10 3 168,12 5 376,8-2 24,5-11-255,1-2-153,1-11-288,-1-3-96,-10-7-112,-8-7-8,-15-5-256,-6-6-288,-14-11-825,-8-5-511,-10-8 1080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6793,'8'-4'396,"-5"1"-195,0 1 0,1 0 0,-1 0 0,1 1 0,-1-1 0,5 0 0,-7 2-181,0-1 0,-1 1 1,1 0-1,0 0 0,-1 0 0,1 1 0,0-1 0,-1 0 0,1 0 1,0 0-1,-1 0 0,1 1 0,0-1 0,-1 0 0,1 1 1,0-1-1,-1 0 0,1 1 0,-1-1 0,1 1 0,-1-1 0,1 1 1,-1-1-1,1 1 0,-1-1 0,0 1 0,1-1 0,-1 1 0,0 0 1,1-1-1,-1 1 0,0 0 0,0-1 0,1 1 0,-1 0 1,0-1-1,0 1 0,0 1 0,4 13-7,1 0 0,0 0-1,1-1 1,9 17 0,-8-20 20,-1 0 0,1-1 0,1 0 0,0 0-1,14 13 1,53 40 668,-35-30-192,-26-22-348,131 117 830,75 68-2467,-203-180 813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2 279 10314,'-1'5'1175,"1"-1"0,0 1-1,0 0 1,0 0 0,1-1 0,0 1-1,2 7 1,-2-8-756,1 0 1,-1 0-1,1 0 0,1 0 0,-1 0 1,0 0-1,5 4 0,-3-3-362,1-1-1,0 1 1,0-1-1,1 0 1,-1-1 0,1 1-1,-1-1 1,1 0-1,0-1 1,0 1 0,9 1-1,5 1-8,-1-2-1,1 0 1,1-1-1,22-1 1,81-9 534,-108 7-424,1-2 0,-1 0 0,0-1 0,0 0 0,-1-1 1,18-9-1,-27 12-119,0-1 0,-1-1 1,0 1-1,0-1 1,0 0-1,0 0 0,0 0 1,-1-1-1,1 0 1,-1 0-1,-1 0 0,1 0 1,-1-1-1,0 1 1,0-1-1,0 0 0,-1 0 1,3-9-1,-3 3 28,0 0-1,-1 0 0,0 0 1,-1 0-1,0-1 0,-1 1 1,0 0-1,-1 0 0,0 0 1,-1 0-1,-1 1 0,-5-14 1,5 17-65,0 0 0,0 0 0,-1 0 0,0 0 1,0 1-1,-1 0 0,-8-9 0,9 12-125,0 0 0,0 0-1,0 0 1,-1 1-1,1-1 1,-1 1 0,0 1-1,0-1 1,0 1-1,-12-3 1,16 5-228,1-1 0,-1 1 0,0 0 0,1 0 0,-1-1 0,0 1 0,0 1 0,1-1 0,-1 0 0,0 0 0,-2 1 0,3 6-936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3:0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7418,'15'12'3304,"4"8"-1335,8 0-1073,11-8-280,7 0 120,6-7 72,-8-1-55,-1 0-233,-8-4-112,-7-1-168,5-5-96,-12-11-64,-3-7 8,-2-23-688,-6-7-897,4-13 969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3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796 43 5889,'-2'-14'3346,"1"13"-3042,1-1 0,0 1-1,-1 0 1,1 0 0,0 0 0,0 0 0,0-1 0,0 1-1,0 0 1,0 0 0,0 0 0,0 0 0,1 0 0,-1-1 0,1-1-1,-2 2 1048,-3-4 881,4 5-2192,-1 0 0,1 0 0,0-1 0,0 1 0,0 0 1,0 0-1,-1 0 0,1 0 0,0 0 0,0 0 0,0 0 0,0 0 0,-1 0 0,1 0 1,0 0-1,0 0 0,0 0 0,0 0 0,-1 0 0,1 0 0,0 0 0,0 0 0,0 0 1,0 0-1,0 0 0,-1 0 0,1 1 0,0-1 0,0 0 0,0 0 0,0 0 1,0 0-1,-1 0 0,1 0 0,0 0 0,0 1 0,0-1 0,0 0 0,0 0 0,0 0 1,0 0-1,0 0 0,0 1 0,0-1 0,-1 0 0,-69 132 974,1-11-401,-47 90 142,-84 224 687,94-143-1022,78-197-327,-17 108-1,37-145-65,-11 44 21,-67 200 46,82-290-92,3-9-63,0-1 1,0 1-1,0-1 0,0 1 1,0-1-1,0 1 0,-1-1 1,1 0-1,-1 0 1,0 1-1,1-1 0,-5 3 1,6-5-20,0 0 0,0 0 0,0 1 0,-1-1 0,1 0 0,0 0 0,0 0 0,0 0 0,0 0 0,-1 1 1,1-1-1,0 0 0,0 0 0,0 0 0,-1 0 0,1 0 0,0 0 0,0 0 0,0 0 0,-1 0 0,1 0 0,0 0 1,0 0-1,-1 0 0,1 0 0,0 0 0,0 0 0,0 0 0,-1 0 0,1 0 0,0 0 0,0 0 0,0 0 0,-1-1 0,1 1 1,0 0-1,0 0 0,0 0 0,-1 0 0,1 0 0,0-1 0,0 1-147,0-1-1,-1 0 1,1 1 0,0-1-1,0 0 1,0 1 0,0-1-1,0 0 1,0 1 0,0-1-1,0 0 1,0 1 0,0-1-1,0-1 1,6-15-1475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3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5321,'-1'-1'446,"0"1"1,-1-1-1,1 1 0,0-1 1,-1 1-1,1-1 0,0 1 1,-1 0-1,1 0 0,0 0 1,-1 0-1,-2 0 0,3 1-336,0-1 1,0 1-1,0-1 0,0 1 0,0 0 0,0-1 0,0 1 1,0 0-1,0 0 0,0 0 0,0 0 0,1-1 0,-1 1 1,0 1-1,1-1 0,-2 1 0,-3 8 263,0 1 0,1-1 0,0 1 0,1 0 0,0 0 0,-2 15 0,-4 70 994,7-60-889,1 1 0,3 0-1,0 0 1,13 57 0,-13-84-420,1-1 1,0 0 0,0 0-1,7 13 1,-8-19-46,0 0 1,1 0-1,-1 1 0,0-2 0,1 1 1,0 0-1,0 0 0,0-1 0,0 0 1,0 1-1,0-1 0,0-1 0,1 1 1,3 1-1,5 1 25,1 0 1,0-1 0,0-1-1,0-1 1,0 1-1,0-2 1,0 0-1,0 0 1,0-2 0,19-3-1,12-5 64,72-27 0,-86 26-200,-1-1-1,0-1 1,51-33 0,-61 34 834,-8 10-429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7026,'-21'3'1070,"13"-1"126,0-1 0,-15 0 0,26-1 4239,3 2-3830,10 2-1756,173 47 1718,-186-50-1552,0 0 1,0 0-1,0 1 0,-1-1 0,1 1 0,0-1 0,-1 1 0,1 0 0,-1 0 0,1 0 1,-1 0-1,2 3 0,-3-4-4,0 1 1,-1-1 0,1 0 0,-1 1 0,1-1-1,-1 0 1,1 1 0,-1-1 0,0 1-1,0-1 1,0 1 0,0-1 0,0 1-1,0-1 1,0 1 0,-1-1 0,1 0-1,0 1 1,-1-1 0,1 1 0,-1-1-1,1 0 1,-1 1 0,0-1 0,0 0-1,0 0 1,1 0 0,-2 2 0,-3 2 30,1 1 1,-1-1 0,0 0-1,-1-1 1,1 1 0,-10 5-1,-41 21 141,-2 2-68,47-26-105,1 1 1,0 1-1,-14 14 0,23-23-16,0 1 0,0 0 0,1-1-1,-1 1 1,1 0 0,-1 0 0,1 0-1,-1 0 1,1-1 0,-1 1 0,1 0-1,0 0 1,-1 0 0,1 0 0,0 0-1,0 0 1,0 0 0,0 0 0,0 0 0,0 0-1,0 0 1,0 0 0,0 0 0,0 0-1,0 0 1,1 0 0,-1 0 0,0 0-1,1 0 1,-1-1 0,1 1 0,-1 0-1,1 0 1,-1 0 0,1-1 0,0 1-1,-1 0 1,1 0 0,1 0 0,1 2-12,1-1 0,-1 0 0,1 0 0,0 0-1,-1 0 1,1 0 0,0-1 0,5 2 0,12 0 3,0 0-1,-1-1 1,26-1 0,-23-1 86,0 1 1,30 6 0,-52-7-70,26 7 207,-26-7-169,1 1 0,-1-1 0,1 1 0,-1 0 0,0-1 0,1 1 0,-1 0 0,0 0 0,1 0 0,-1 0 0,0 0 1,0 0-1,0 1 0,2 1 0,-3-3-11,0 1 0,0-1 0,0 1 0,0 0 0,0-1 1,0 1-1,0-1 0,0 1 0,0-1 0,0 1 0,0-1 1,-1 1-1,1 0 0,0-1 0,0 1 0,0-1 0,-1 1 0,1-1 1,0 1-1,-1-1 0,1 1 0,0-1 0,-1 0 0,1 1 1,-1-1-1,1 0 0,-1 1 0,1-1 0,0 0 0,-1 1 0,0-1 1,-19 10 407,18-9-378,-30 11 346,0-3 0,-63 12 0,85-19-386,6-1-25,0 0 1,0 0 0,0-1-1,0 1 1,0-1 0,0 0 0,0 0-1,-5-1 1,9 1-22,-1 0 0,1-1 0,0 1 0,-1 0 0,1 0 0,0 0 0,0 0 0,-1 0 0,1-1 0,0 1 0,0 0 0,-1 0 0,1 0 0,0-1 0,0 1 1,0 0-1,-1 0 0,1-1 0,0 1 0,0 0 0,0 0 0,0-1 0,0 1 0,0 0 0,-1-1 0,1 1 0,0 0 0,0-1 0,0 1 0,0 0 0,0 0 0,0-1 0,0 1 0,0 0 0,0-1 0,0 1 0,1 0 0,-1-1 0,0 1 0,0 0 0,0 0 1,0-1-1,1 1 0,7-14-1748,7-2-741,5-3 1017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10722,'-15'19'3961,"-2"13"-2945,-3 0 49,-4 10 79,0 0-264,1-6-480,7 5-176,3-11-144,1 0-40,6-7-32,-2-5-304,4-4-1008,0-8-745,4-6 1145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8106,'8'0'3641,"6"9"-1465,-1 6 24,1 12-239,2 9-281,-4 3-584,2 3-247,0 0-329,-2-4-144,0-5-216,0-4-56,-4-9-336,2-4-496,-5-8-1809,3-3 1641</inkml:trace>
  <inkml:trace contextRef="#ctx0" brushRef="#br0" timeOffset="1">445 248 12891,'12'19'4833,"-7"7"-3513,-2 2-136,1 4-175,-4-4-257,0-4-464,-2-2-144,0-6-104,7-1-80,0-7-1104,-1-4-1041,16-7 1337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25 129 14491,'-15'9'4977,"8"1"-4393,5-10-48,4 4 17,8-4-105,12 0-312,6-2-72,16-3-16,0-3-8,1-5-24,-2 7 32,-14 0-784,-5 5-777,-16-2-3968,-1 0 3529</inkml:trace>
  <inkml:trace contextRef="#ctx0" brushRef="#br0" timeOffset="1">170 0 10506,'1'9'4481,"2"5"-2600,-2 8-441,-1 8-88,-1 6-496,1 2-271,0 2-313,2-5-96,6-3-80,6-6-320,2-11-1601,-3-10-1191,3-4 1727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10346,'-3'2'6906,"0"5"-6277,2-4 199,-6 11 245,1-3-506,0 0 1,1 1-1,-6 22 0,10-31-545,0 0-1,1 1 0,-1-1 1,1 1-1,0-1 1,0 0-1,0 1 0,0-1 1,1 1-1,-1-1 1,1 0-1,0 1 1,0-1-1,0 0 0,0 0 1,1 0-1,0 0 1,-1 0-1,4 4 0,6 5-13,1-1-1,0 0 0,1 0 0,0-2 0,28 16 0,-8-4 36,-31-19-36,1-1 0,-1 1 0,0-1 0,0 1 0,0 0 0,0 0 0,-1 0 0,1 0-1,0 0 1,-1 0 0,2 4 0,-2-5 0,-1 1-1,1-1 1,-1 1-1,0-1 1,0 1-1,1-1 1,-1 1-1,0-1 1,-1 1-1,1-1 1,0 1-1,0-1 1,-1 0-1,1 1 1,0-1 0,-1 1-1,0-1 1,1 1-1,-1-1 1,0 0-1,-1 2 1,-1 1 5,0 0 0,-1 0 0,0-1 0,1 1 0,-1-1 0,0 0 0,-1-1 0,1 1 1,0-1-1,-1 1 0,1-1 0,-1 0 0,0-1 0,-6 2 0,3-1-234,-1 0 0,0-1 0,0 0 0,0 0 0,0-1 0,0 0 0,-12-2 0,15 0-323,-1 1 0,1-1 0,-10-4 0,-14-11-788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2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9338,'11'-11'4105,"10"2"-1777,3-1-431,0 4-353,-3 2-296,3 4-615,1 0-241,1 2-576,1 0-713,1-2 833,6 0-264</inkml:trace>
  <inkml:trace contextRef="#ctx0" brushRef="#br0" timeOffset="1">538 0 10226,'-9'8'4297,"-4"15"-2040,-1 5-449,-1 14-280,0 5-311,0 3-705,2 2-240,1-8-224,-4-9-48,7-11-384,-2-10-433,2-10-1831,3 3 1696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7514,'13'0'4120,"-4"3"9,6 6-2064,3 9-401,5-1-184,0 8-463,-6 2-233,2 2-280,-3 0-96,-3 1-168,6-2-80,-2-2-480,1 2-472,-3-5-1585,-3-3 137,8-7 1168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80 8186,'-2'-1'416,"0"0"-1,0 0 1,-1 1 0,1-1 0,0 1-1,0-1 1,-1 1 0,1 0 0,0 0-1,0 0 1,-1 0 0,1 0 0,0 0-1,-1 0 1,1 1 0,0-1 0,0 1-1,-1 0 1,1 0 0,0 0 0,0 0-1,0 0 1,-2 2 0,1-1-184,0 0 1,0 1-1,1 0 1,-1 0-1,1 0 0,0 0 1,-1 0-1,-2 6 1,-12 31 908,13-29-917,2-3-144,-1 0 1,1 1-1,0-1 0,1 0 1,0 1-1,0 0 1,1-1-1,0 1 1,1-1-1,0 1 1,0-1-1,1 1 1,3 9-1,-4-13-69,1 1 0,0-1 1,1 0-1,-1 0 0,1-1 0,0 1 0,0 0 0,0-1 1,1 0-1,0 0 0,0 0 0,0 0 0,0 0 1,0-1-1,1 0 0,-1 0 0,1 0 0,0-1 0,0 1 1,0-1-1,10 3 0,-7-4-10,1 1-1,0-1 1,-1 0 0,1-1 0,0 0-1,0 0 1,0-1 0,-1 0 0,1-1 0,0 0-1,-1 0 1,0-1 0,1 0 0,8-5-1,-10 4 14,0 1-1,-1-2 1,0 1-1,1-1 1,-2 0-1,1 0 0,0 0 1,-1-1-1,0 0 1,0 0-1,-1 0 1,0-1-1,0 0 1,0 1-1,-1-1 1,4-11-1,-5 8 27,1 0 0,-1 0-1,-1 0 1,0 0 0,0 0 0,-1 0 0,-1 0-1,1-1 1,-2 1 0,1 0 0,-5-13 0,4 16 8,0 0 0,-1 0 0,0 0 0,-1 1 0,1-1 1,-1 1-1,0 0 0,-1 0 0,1 0 0,-1 0 0,-1 1 0,1 0 1,-1 0-1,0 0 0,0 1 0,-7-4 0,5 4 18,-1 0-1,1 1 0,-1 0 0,1 0 1,-1 1-1,0 0 0,0 1 0,0 0 1,-10 0-1,14 1-63,-1 0 0,1 1 0,-1-1 0,1 1 0,-1 0 0,1 1 0,0-1 0,-1 1 0,1 0 0,0 0 0,0 1 0,0 0 0,1-1 0,-1 2 0,1-1 0,-5 5 0,7-7-95,1 1-1,-1 0 1,1-1 0,0 1-1,-1 0 1,1 0 0,0 0-1,0 0 1,0 1 0,1-1-1,-1 0 1,0 0-1,1 0 1,0 1 0,-1-1-1,1 0 1,0 1 0,0-1-1,0 0 1,1 4 0,0-2-69,1 0 1,0 0 0,4 8 0,-5-10 115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9082,'2'0'3671,"26"4"193,17 3-2302,-43-7-1422,0 0 1,1 1 0,-1-1 0,0 1 0,0 0 0,0 0 0,0 0 0,0 0 0,0 0 0,0 0 0,0 0 0,2 2 0,-3-2-91,0 0 1,-1 0-1,1 0 0,0 0 1,-1 0-1,1 0 1,-1 0-1,1 0 1,-1 0-1,1 0 1,-1 0-1,0 0 1,1 0-1,-1 0 1,0 0-1,0 1 1,0 0-1,0 1-10,-1 0-1,0-1 1,1 1-1,-1-1 0,0 1 1,0-1-1,0 1 1,0-1-1,-1 0 1,1 0-1,-1 0 1,1 1-1,-1-1 1,0-1-1,0 1 0,-3 3 1,-5 2 224,1 1 1,-13 14-1,22-21-248,-1-1 0,1 1 0,-1 0 0,1 0 0,-1 0 0,1-1 0,-1 1 0,1 0 0,0 0 0,0 0-1,-1 0 1,1 0 0,0-1 0,0 1 0,0 0 0,0 0 0,0 0 0,0 0 0,0 0 0,0 0 0,0 0-1,0 0 1,1-1 0,-1 1 0,0 0 0,1 0 0,-1 0 0,0 0 0,1-1 0,-1 1 0,1 0 0,-1 0-1,1-1 1,0 1 0,0 0 0,2 2-12,0-1 1,0 1-1,0-1 0,0 0 1,0 0-1,7 2 0,-5-2-15,1 0 0,0 0-1,0-1 1,0 0-1,0 0 1,1 0 0,-1-1-1,0 0 1,0 0 0,0-1-1,1 0 1,-1 0-1,0 0 1,9-4 0,7-3-981,-1-1 1,32-18 0,-36 17-271,15-7-26</inkml:trace>
  <inkml:trace contextRef="#ctx0" brushRef="#br0" timeOffset="1">345 1 14883,'-3'0'5121,"8"0"-4345,3 0-135,14 0 23,6 6-32,-6-4-368,8-2-104,-8 0-80,2 0-144,-4-5-1072,-4 4-1025,-4-2 1305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3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11162,'-4'15'4865,"11"6"-2648,-6 10-681,-3 4-159,3 8-585,-4 0-280,3-2-328,6-1-80,0-11-256,5-5-448,0-16-1425,4-5 1329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11947,'-7'8'931,"0"0"0,0 1 1,1 0-1,0 0 0,1 1 1,-5 10-1,-21 62 556,27-70-1082,-25 84 978,24-75-1108,1 0-1,-2 37 1,5-47-216,1 0 1,1 0 0,0 0 0,1 0-1,0 0 1,6 19 0,-5-22-45,0 0 1,1-1-1,0 1 0,0-1 1,1 0-1,0-1 0,0 1 1,0-1-1,1 0 0,7 6 1,-9-8-17,1-1-1,-1 0 1,0 0 0,1-1 0,0 0 0,0 1 0,-1-2 0,1 1 0,0 0-1,0-1 1,1 0 0,-1 0 0,0-1 0,11 1 0,-14-1 0,1 0 0,0-1 0,0 1 1,0-1-1,0 0 0,-1 0 0,1 0 0,0 0 0,-1 0 0,1 0 1,-1-1-1,1 1 0,-1-1 0,0 0 0,0 0 0,1 1 0,-1-1 1,0-1-1,-1 1 0,1 0 0,0 0 0,-1-1 0,1 1 1,-1-1-1,0 0 0,0 1 0,0-1 0,1-3 0,0-3 9,0-1-1,0 0 0,-1 1 1,0-14-1,-1 18 7,0 0 1,-1 0-1,1 0 0,-1 0 0,0 0 0,0 1 1,-1-1-1,1 0 0,-1 1 0,-4-8 1,5 10-2,-1 0-1,0 0 1,0 0 0,1 0 0,-1 0 0,0 1 0,-1-1-1,1 1 1,0-1 0,0 1 0,-1 0 0,1 0 0,0 0 0,-1 0-1,1 0 1,-1 0 0,0 1 0,1-1 0,-1 1 0,1 0 0,-1 0-1,0 0 1,1 0 0,-1 0 0,1 1 0,-1-1 0,-3 2-1,1-1-54,1 0-1,0 0 1,0 1-1,0 0 1,0 0 0,0 0-1,1 0 1,-1 1-1,1-1 1,-1 1-1,1 0 1,0 0-1,0 0 1,0 1-1,-4 5 1,5-5-501,0 0 1,0 0 0,0 0 0,1 0 0,-3 7 0,4-1-737</inkml:trace>
  <inkml:trace contextRef="#ctx0" brushRef="#br0" timeOffset="1">547 176 14467,'2'4'5281,"-2"4"-4089,-4 4-71,-10 10-129,0 8-256,-2 3-480,-2 7-96,4 5-80,0-4-16,1 2-152,3-10-240,2-12-832,2-1-953,2-16 1297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9298,'-7'8'4401,"19"4"-952,3 2-1481,5 5-152,-3 4-183,7 5-593,0 0-312,3-3-392,1-1-104,-4-5-72,-3-1-336,-1 2-920,-3 0-800,-4-6-569,2-2 1289</inkml:trace>
  <inkml:trace contextRef="#ctx0" brushRef="#br0" timeOffset="1">364 199 8474,'11'1'2700,"35"9"5211,-38-9-7239,-2 0 211,-6-1-861,0 1 0,-1-1 0,1 1 0,0-1 0,0 1 0,0-1 1,-1 0-1,1 1 0,0-1 0,0 1 0,-1-1 0,1 0 1,0 1-1,-1-1 0,1 0 0,0 1 0,-1-1 0,0 0 1,-54 58 490,53-56-505,-12 13 15,13-14-21,1-1 0,-1 1 0,1 0 0,-1 0 0,1-1 0,0 1 1,-1 0-1,1 0 0,0-1 0,0 1 0,-1 0 0,1 0 0,0 0 0,0 0 0,0-1 0,0 1 0,0 0 0,0 0 0,0 0 0,0 0 0,1 1 0,0 0 9,0 0 0,0-1 1,1 1-1,-1 0 0,1-1 0,-1 1 1,1-1-1,0 0 0,-1 0 0,1 1 1,2 0-1,24 11 163,86 27 716,-113-40-861,0 0 1,0 0-1,-1 1 1,1-1-1,0 1 1,0-1-1,0 0 1,-1 1-1,1-1 1,0 1 0,0 0-1,-1-1 1,1 1-1,0 0 1,-1-1-1,1 1 1,-1 0-1,1-1 1,-1 1-1,1 0 1,-1 0-1,0 0 1,1 0-1,-1 1 1,0-1 15,0 1 0,-1-1 0,1 0 0,-1 1 0,1-1 1,-1 0-1,1 1 0,-1-1 0,0 0 0,0 0 0,1 1 1,-1-1-1,0 0 0,0 0 0,-3 2 0,-6 7 94,3-2-424,-1 1 0,-1-2 0,1 1 1,-1-1-1,-1-1 0,-17 11 0,-3-6-524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52 198 5529,'-37'40'2617,"25"-28"229,12-12-2768,0 0-1,0 0 0,0 0 1,-1 0-1,1 1 0,0-1 0,0 0 1,0 0-1,0 0 0,0 0 1,0 0-1,0 0 0,-1 1 1,1-1-1,0 0 0,0 0 0,0 0 1,0 0-1,0 0 0,0 1 1,0-1-1,0 0 0,0 0 1,0 0-1,0 0 0,0 1 0,0-1 1,0 0-1,0 0 0,0 2 372,0-1 1080,0-1-232,0 0-230,4 2-273,6 3-602,0 0 1,1-1-1,-1-1 1,22 5-1,-28-7-171,0-1-1,0 1 1,0-1-1,0 0 0,-1-1 1,1 1-1,0-1 1,0 1-1,0-1 1,-1 0-1,1-1 0,0 1 1,-1-1-1,1 1 1,-1-1-1,5-3 0,-1 0 7,-1-1-1,1 1 1,-1-1-1,0-1 1,8-10-1,-11 12-3,0 0-1,0 1 1,0-1-1,-1 0 1,0-1-1,0 1 1,0 0 0,-1-1-1,0 1 1,0-1-1,0 1 1,-1-1 0,0 1-1,0-1 1,0 1-1,0-1 1,-1 0 0,0 1-1,0 0 1,-1-1-1,-4-9 1,4 8 58,-1 1 1,-1 0 0,1 0-1,-1 0 1,0 0-1,0 1 1,-1 0 0,1 0-1,-1 0 1,0 0-1,-1 1 1,1 0 0,-1 0-1,0 0 1,0 0-1,0 1 1,-9-3 0,12 5-35,0 0 0,0 0 0,1 1 0,-1-1 0,0 1-1,0 0 1,0 0 0,1 0 0,-1 0 0,0 0 0,0 0 0,0 1 0,0 0 0,1-1 0,-1 1 0,0 0 0,1 0 0,-1 0 0,1 1 0,-1-1 0,1 1 0,-1-1 0,1 1 0,0 0 0,0 0 0,0 0 0,0 0 0,0 0 0,-3 5 0,1 0 13,1-1 1,-1 1-1,1 0 0,0 0 1,1 0-1,0 1 1,0-1-1,0 0 1,1 1-1,0 8 0,0-9-37,1 0-1,1 1 0,-1-1 0,1 0 0,1 0 0,-1 0 1,1 0-1,0 0 0,1 0 0,-1-1 0,1 1 0,1-1 1,-1 0-1,1 1 0,0-2 0,1 1 0,-1 0 0,1-1 0,0 0 1,0 0-1,1 0 0,0-1 0,0 0 0,0 0 0,11 5 1,-2-3 0,0 0 1,0-1-1,1-1 1,-1 0-1,1-1 1,27 1 0,-20-4-185,0 0 0,0-2 0,0-1 1,25-5-1,-42 6-166,-4 2 85,-1 0 0,1 0 0,0-1 0,-1 1 0,1-1 0,0 1 0,-1-1 0,1 0 0,-1 0 0,1 0-1,-1 0 1,1 0 0,0-1 0,6-8-1042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53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74 2737,'4'-26'979,"3"-14"4650,-7 40-5506,1-1 0,-1 1 1,0 0-1,0 0 1,0-1-1,0 1 0,0 0 1,0 0-1,0-1 1,0 1-1,0 0 0,0 0 1,0-1-1,-1 1 1,1 0-1,0 0 0,0 0 1,0-1-1,0 1 0,0 0 1,0 0-1,0 0 1,-1-1-1,1 1 0,0 0 1,0 0-1,0 0 1,-1-1-1,1 1 0,0 0 1,-9-1 6173,5 1-4645,3 1-1632,1-1 0,-1 0 0,1 0-1,0 1 1,-1-1 0,1 0 0,-1 1 0,1-1-1,0 0 1,0 1 0,-1-1 0,1 1 0,0-1-1,0 1 1,-1 0 0,-2 3 33,-33 38 80,27-33-119,1 0 0,1 1 0,-1-1 1,-10 22-1,-8 19 18,-30 88 0,41-91-5,2 1 1,2 0 0,3 0 0,1 1 0,0 76-1,7-76 55,5 68 114,26 144 0,-18-197-29,4 0 0,2-1 0,3-1 0,39 77 0,-36-87-27,30 65 171,-43-88-135,16 61-1,-24-71-98,-5-16-326,-3-11-533,-3-12-641,1-16 546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5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7554,'0'-1'3285,"4"-1"-1542,1 4 5309,29 15-5985,25 16-491,-54-30-532,0 0 0,-1 1 0,1 0 1,-1 0-1,0 0 0,0 0 0,0 1 0,-1-1 1,1 1-1,-1 0 0,0 0 0,4 11 1,-6-13-31,0 0 0,0 1 1,0-1-1,-1 1 0,1-1 0,-1 1 1,0 0-1,0-1 0,0 1 1,0-1-1,0 1 0,-1-1 1,0 1-1,0-1 0,0 1 1,0-1-1,0 0 0,-1 1 1,1-1-1,-1 0 0,0 0 0,-3 3 1,-9 10 62,-1 0-1,-19 15 1,-5 5 82,39-36-154,0 0-1,-1 0 1,1 1 0,0-1-1,-1 0 1,1 1-1,0-1 1,0 0 0,-1 1-1,1-1 1,0 0-1,0 1 1,-1-1 0,1 1-1,0-1 1,0 0-1,0 1 1,0-1 0,0 1-1,0-1 1,0 0-1,0 1 1,0-1 0,0 1-1,0-1 1,0 0-1,0 1 1,0-1-1,0 1 1,1 0 0,-1-1 0,1 1 0,-1 0 0,1-1 1,0 1-1,0 0 0,-1-1 1,1 1-1,0-1 0,0 1 0,0-1 1,0 0-1,0 1 0,0-1 0,7 2 18,-1 0-1,12 0 1,-17-2-17,21 2 40,-17-2 7,1 0 1,0 0 0,0 1-1,0 0 1,-1 1 0,1-1 0,-1 1-1,8 3 1,-12-4-24,-1 0-1,0 0 1,0 0-1,0 0 1,0 0-1,0 0 1,0 0-1,0 0 1,0 0-1,-1 0 1,1 0-1,0 1 1,-1-1-1,1 0 1,-1 1-1,1-1 1,-1 0-1,1 1 1,-1-1-1,0 0 1,0 1-1,0-1 1,0 1-1,0-1 1,0 1-1,0-1 1,0 0-1,-1 1 1,1-1-1,-1 2 1,-1 2 47,1 0 0,-1-1 0,0 1 0,0-1 0,-1 0 0,1 1 0,-6 5 0,0-3-25,1 0-1,-1 0 1,-1-1 0,1 0-1,-1-1 1,0 1 0,-18 6-1,22-10-49,1-1 0,0 1 0,-1-1 0,1 0-1,-1-1 1,1 1 0,-1-1 0,-6 0-1,11 0-8,0 0-1,0 0 0,0 0 0,0 0 0,-1-1 0,1 1 1,0 0-1,0 0 0,0 0 0,0 0 0,0 0 0,0-1 1,0 1-1,0 0 0,0 0 0,0 0 0,0 0 0,0 0 1,0-1-1,0 1 0,0 0 0,0 0 0,0 0 0,0 0 1,0 0-1,0-1 0,0 1 0,0 0 0,0 0 0,0 0 1,0 0-1,0 0 0,0-1 0,0 1 0,0 0 0,1 0 1,-1 0-1,0 0 0,0 0 0,6-7-5181,2 2 3890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5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7 7754,'-7'-5'10992,"0"4"-7687,4 2-3286,1-1 0,-1 1 0,1 0 0,-1 0 0,-4 3 0,0-1 77,0 1 1,1 1 0,-11 7-1,14-10-56,1 1 0,-1-1 0,1 1 0,-1 0 0,1 0 0,0 0 0,0 0 0,0 0 0,1 0-1,-1 0 1,1 1 0,-2 6 0,2-7-14,0 1 1,1 0-1,0 0 0,0 0 0,0 0 1,0-1-1,0 1 0,1 0 0,0 0 1,0 0-1,0-1 0,2 6 0,0-3-6,0-1 0,-1-1 0,2 1 1,-1 0-1,1-1 0,-1 0 0,9 8 0,-3-5 22,0 0 0,1-1 0,0 0 0,0 0 0,0-1 0,0 0 0,22 5 0,-26-8-32,-3-1 60,0-1 1,1 1 0,-1 1 0,0-1 0,0 0 0,4 3 0,-7-4-47,1 1 0,-1-1 0,1 1 1,-1-1-1,1 1 0,-1-1 0,0 1 1,1 0-1,-1-1 0,1 1 0,-1-1 1,0 1-1,0 0 0,0-1 0,1 1 1,-1 0-1,0-1 0,0 1 0,0 0 1,0-1-1,0 1 0,0 0 0,0-1 1,0 1-1,0 0 0,0 0 0,-1-1 1,1 1-1,0-1 0,0 1 0,-1 0 1,1-1-1,0 1 0,-1 0 0,1-1 1,-1 2-1,-2 1 19,0 1 1,0-1-1,0 0 0,-1 0 1,1 0-1,-1 0 1,1 0-1,-1-1 1,0 0-1,0 0 1,0 0-1,-6 2 0,-6 1-406,-32 7-1,41-10-105,0-1-1,-1 0 1,-8 0 0,14-1 289,0 0 0,0-1 0,0 1 0,0 0 1,1-1-1,-1 1 0,0-1 0,0 1 0,0-1 0,0 0 1,1 0-1,-1 0 0,0 0 0,1 0 0,-1 0 0,-1-2 1,1 1-19,1 0 0,-1 0 1,1 0-1,0 0 1,-2-4-1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5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9810,'10'-8'4449,"8"0"-2112,3 0-537,-1 1-48,3 4-399,-1 3-257,2-1-568,4 0-168,-3-1-232,2 2-120,-6 0-1256,-2 4-1073,-7 6 1401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5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 8274,'0'-1'303,"0"1"0,0 0 0,0-1 1,0 1-1,0-1 0,-1 1 0,1 0 1,0-1-1,0 1 0,-1 0 0,1-1 0,0 1 1,0 0-1,-1-1 0,1 1 0,0 0 0,-1 0 1,1-1-1,0 1 0,-1 0 0,1 0 1,0 0-1,-1-1 0,1 1 0,-1 0 0,1 0 1,-1 0-1,0 0-234,0 0-1,0 0 1,0 0 0,0 1 0,0-1-1,0 0 1,1 1 0,-1-1 0,0 0 0,0 1-1,-1 0 1,-1 2-9,0-1 0,1 1 0,-1 0 0,1 0 0,0-1 0,-4 7 0,-2 2 50,1 1-1,0 0 0,1 0 1,1 1-1,-1 0 0,2 0 1,-6 24-1,6-12 163,0 1-1,2 0 0,1 1 1,1-1-1,1 0 1,4 26-1,-3-45-230,-1-1-1,1 1 1,0-1 0,0 0-1,1 0 1,0 0-1,0 0 1,1 0-1,4 6 1,-6-10-36,-1 0 0,1 0 0,0 0 0,0-1 0,0 1 0,0-1 0,0 1 0,0-1 0,0 0 0,1 1 0,-1-1 0,0 0 0,1-1 0,-1 1 0,1 0 0,-1-1 0,1 1 0,-1-1 1,1 0-1,-1 0 0,1 0 0,0 0 0,-1 0 0,1-1 0,-1 1 0,4-2 0,-2 1-2,0-1 1,0 0-1,0 0 1,0 0-1,0-1 1,-1 1-1,1-1 1,-1 0-1,1 0 1,-1 0-1,0 0 1,0-1-1,-1 1 1,1-1-1,2-4 0,-3 3 8,1 0-1,-1 0 0,1 0 0,-1-1 0,-1 1 0,1-1 0,-1 1 1,0-1-1,0 0 0,-1 1 0,0-8 0,0 9 12,0 1-1,0-1 0,-1 1 1,1 0-1,-1 0 0,0-1 1,0 1-1,-1 0 1,1 0-1,-1 0 0,1 0 1,-1 0-1,0 0 0,0 1 1,0-1-1,0 1 1,-1-1-1,1 1 0,-1 0 1,1 0-1,-1 0 0,0 0 1,0 0-1,0 1 0,0-1 1,0 1-1,0 0 1,0-1-1,0 2 0,0-1 1,-1 0-1,1 1 0,0-1 1,-1 1-1,1 0 1,-1 0-1,1 0 0,0 1 1,-1-1-1,1 1 0,0 0 1,0 0-1,-5 2 0,1 0 37,1 0-1,-1 1 0,1 0 1,-1 0-1,-9 9 0,12-9-88,1 0 0,-1 0-1,0 0 1,1 0-1,0 0 1,0 0 0,0 1-1,-3 9 1,5-14-55,1 1 1,0-1-1,0 1 0,-1 0 1,1-1-1,0 1 0,0-1 1,0 1-1,0 0 0,0-1 1,0 1-1,0-1 0,0 1 1,0 0-1,0-1 0,0 1 1,1-1-1,-1 1 0,0-1 1,0 1-1,0 0 0,1-1 1,-1 1-1,0-1 0,1 1 1,10 0-717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689 2 9506,'13'-1'4154,"8"1"1996,-28 7-1271,-81 78-3955,25-35-684,19-16-123,-104 112 75,35-30-127,60-69-57,-28 28-60,64-58 12,8-7-157,-1 0 0,0-1 0,0 0 0,-22 14-1,29-21 90,0-1 0,1 0 0,-1 0 0,0 0 0,0 0-1,0 0 1,0 0 0,0-1 0,-3 1 0,5-1 71,1 0 0,0 0 0,0 0 1,0 0-1,0 0 0,0 0 0,-1 0 0,1 0 0,0 0 1,0 0-1,0 0 0,0 0 0,0 0 0,-1 0 0,1 0 1,0 0-1,0-1 0,0 1 0,0 0 0,0 0 0,-1 0 1,1 0-1,0 0 0,0 0 0,0 0 0,0 0 0,0 0 1,0-1-1,0 1 0,-1 0 0,1 0 0,0 0 1,0 0-1,0 0 0,0 0 0,0-1 0,0 1 0,0 0 1,0 0-1,0 0 0,0 0 0,0 0 0,0-1 0,0 1 1,0 0-1,0 0 0,0 0 0,0 0 0,0-1 0,0 1 1,0 0-1,0 0 0,0-1-301,0 0-235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4:5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13259,'7'19'845,"1"0"0,1 0 0,16 24-1,39 49 374,-15-24-407,-41-54-698,0-1 0,-1 1 0,0 1 0,-1-1 1,0 1-1,-2 1 0,0-1 0,4 29 1,17 264 436,-20-213-464,3 34 62,6 124 429,-15 0 290,-5-189-648,-2-1 0,-2 0 0,-4-1 0,-26 74 0,27-105-290,10-24-491,0 1 0,0 0 1,-3 11-1,6-13-1030,7-6 577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 9242,'-3'-1'1170,"-12"0"1755,15 1-2871,0 0-1,0 0 0,-1 0 0,1 0 0,0 0 0,0 0 0,0 0 1,-1 1-1,1-1 0,0 0 0,0 0 0,0 0 0,-1 0 0,1 0 1,0 0-1,0 0 0,0 0 0,-1 1 0,1-1 0,0 0 0,0 0 1,0 0-1,0 0 0,0 1 0,-1-1 0,1 0 0,0 0 0,0 0 1,0 1-1,0-1 0,0 0 0,0 0 0,0 0 0,0 1 0,0-1 1,0 0-1,0 0 0,0 0 0,0 1 0,0-1 0,0 0 0,0 0 1,0 1-1,0-1 0,0 0 0,0 0 0,0 0 0,0 1 1,0-1-1,0 0 0,1 0 0,-1 1 0,3 4 482,1 0 0,0 1 0,0-1 0,8 8 0,-10-12-464,84 94 2462,62 62-758,101 43-504,-228-184-1195,1-2 1,0-1 0,1-1 0,1 0 0,37 11 0,-48-18-49,-9-4-32,0 1 0,0-1 0,0 0 0,1 0 0,4 0 0,-3-2-579,-8-3-216,-9-4 486,-1 5 93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12171,'3'7'671,"0"-1"0,0 1 1,1-1-1,0 1 1,0-1-1,1 0 0,-1-1 1,1 1-1,1-1 1,-1 0-1,1 0 0,9 6 1,-5-5-271,1 1 1,0-2 0,0 1-1,1-1 1,-1-1 0,22 5-1,-17-5-140,1-1-1,0-1 1,0-1-1,0 0 1,29-3-1,-37 1-183,1-1 0,-1 0 0,0 0 0,0-1 0,0 0 0,0-1 0,-1 0 0,1 0-1,-1-1 1,0 0 0,13-10 0,-13 8-84,-1 0 0,0 0 0,-1 0 0,0-1 0,0 0 0,0 0 0,-1-1 0,0 0 0,-1 0 0,0 0 0,0 0 0,-1 0 0,0-1 0,2-17 0,-4 25-95,-1-1 0,0 0 0,0 0 0,0 0 0,-1 1 0,1-1 1,-1-3-1,0 5 19,1 0-1,0-1 1,-1 1 0,0 0 0,1 0 0,-1 0 0,0 0 0,1 0 0,-1 0 0,0 0-1,0 0 1,0 0 0,0 0 0,0 1 0,0-1 0,0 0 0,-1 0 0,-1 0-70,1 0-1,-1 0 1,0 0 0,1 1 0,-6-1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15291,'15'0'886,"0"1"-1,0 0 1,0 1-1,0 1 1,21 6 0,-31-7-871,0 0 0,0 0 0,0 0 0,0 0 0,0 1 0,0 0 0,-1 0 0,1 1 1,-1-1-1,0 1 0,0 0 0,0 0 0,0 0 0,-1 0 0,0 1 0,0-1 0,5 11 0,-7-12 0,1 1-1,-1 0 0,0 0 1,-1 0-1,1 1 0,-1-1 0,0 0 1,0 0-1,0 0 0,0 0 1,-1 0-1,0 0 0,0 0 0,0 0 1,0 0-1,0 0 0,-1 0 0,0 0 1,0-1-1,0 1 0,0-1 1,-4 6-1,-4 2 39,-1 1 1,0-1-1,0-1 1,-22 16 0,23-19 3,-21 10 0,7-4 26,38-9 8,25 0 6,-16-2-62,148-2 109,-137-1-118,-22 1-246,1 1-1,-1 0 0,13 3 1,-2-1-1270,3-2 643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11402,'-10'12'4505,"0"11"-2744,-8 6-457,-7 12-64,-4 7-287,1-1-497,4 2-232,9-11-184,3-3-8,12-6-680,-2-11-761,2-12 905</inkml:trace>
  <inkml:trace contextRef="#ctx0" brushRef="#br0" timeOffset="1">1 100 9594,'14'22'4481,"-2"0"-1856,1 2-873,3 5 136,-5-1-511,4 2-265,-2 0-560,3-1-200,1-1-184,-2-7-440,6-2-1360,-4-12-1113,5-6 1537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12275,'7'28'4929,"2"-1"-2969,0-5-296,-1 6-351,0 3-289,-4-5-552,3 4-224,1-9-160,1-6-400,-1-9-1536,6-7 2360,-5-6-944</inkml:trace>
  <inkml:trace contextRef="#ctx0" brushRef="#br0" timeOffset="1">314 155 14027,'-10'11'5057,"21"-11"-4097,8 0-208,10-1-23,6 1-153,1-3-248,0 2-152,-3-2-264,-4 0-424,-6-1-1521,-7-1 1449,-8-4-80</inkml:trace>
  <inkml:trace contextRef="#ctx0" brushRef="#br0" timeOffset="2">451 1 10242,'-10'24'4513,"8"8"-2032,2 5-833,3 6-152,-3-1-351,3-3-385,2-2-248,2-6-304,3-6-80,3-6-424,2-7-544,5-15 1480,4-1-768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43 11042,'3'-9'4745,"3"-25"-2272,-15 41-625,-9 12-191,-6 7-393,-6 16-568,-2 5-264,2 5-256,8-2-56,9-9-80,5-7-40,8-8-216,2-6-304,1-14-1184,0-6-817,10-16 1497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8954,'-5'11'5073,"6"10"-256,13 14-3033,5 5 73,3 5-673,4 3-224,2-4-496,0-3-136,0-9-144,-4-6-64,-5-6-568,-5-8-504,-3-1-1952,-6-2 1807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7258,'67'13'4368,"-56"-10"-2883,-5-2-666,0 0 0,0 0 0,-1 0 0,1 1 1,-1 0-1,1 1 0,7 3 0,-11-4-722,0-1 1,0 0-1,-1 1 0,1-1 0,0 1 1,-1-1-1,1 1 0,-1 0 0,0-1 1,0 1-1,1 0 0,-1 0 0,0 0 1,-1 0-1,1 0 0,0 0 0,0 0 0,-1 0 1,0 1-1,1-1 0,-1 0 0,0 0 1,0 0-1,0 1 0,0-1 0,0 0 1,-1 0-1,1 0 0,-1 0 0,1 0 1,-1 1-1,0-1 0,-1 2 0,-33 52 306,35-55-397,-1-1-1,1 1 1,0 0 0,-1-1-1,1 1 1,0-1 0,0 1-1,0 0 1,-1-1 0,1 1-1,0 0 1,0-1 0,0 1-1,0 0 1,0 0 0,0-1-1,0 1 1,0 0 0,1-1-1,-1 1 1,0 0 0,0-1-1,1 2 1,0-1 5,0 0 0,0 0-1,0 0 1,0 0 0,0 0 0,0 0-1,0 0 1,0 0 0,0 0 0,3 1 0,1 0 17,1 0 0,-1 0 0,1 0 1,0-1-1,6 2 0,-4-3 6,0 1-1,0-1 0,0 0 1,1-1-1,13-3 1,39-13-122,-25 6-566,-7 4 339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671 6 11362,'4'-5'4649,"-4"6"-2416,-4 6-361,-10 6-87,-7 10-297,-18 15-640,-9 5-288,-13 22-256,5 6-40,-4 7-96,-1 3-32,0-4-55,-5-6-33,13-14 8,11-6-265,16-22-735,10-9-664,11-23 888</inkml:trace>
  <inkml:trace contextRef="#ctx0" brushRef="#br0" timeOffset="1">45 340 12987,'-12'57'6650,"-2"27"-4234,5-27-1031,8-51-1261,-2 12 272,0 0 1,2 1-1,0 32 0,1-46-353,1 0 0,-1 0 0,1-1 0,0 1-1,1 0 1,-1-1 0,1 1 0,0 0-1,0-1 1,0 0 0,1 0 0,0 1-1,-1-1 1,2-1 0,-1 1 0,0 0 0,1-1-1,-1 0 1,7 4 0,-4-3-24,1 0 0,-1-1 0,1 0 0,0 0 0,0-1 0,0 0 0,1 0 0,-1-1 0,0 0 0,1 0 0,7-1 0,6 0-139,-1-1 0,38-9 0,53-22-2118,-45 11 942,5 2 532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23 6537,'-1'-3'488,"0"1"271,1 0-1,-1 0 1,0 0 0,0 0 0,0 0 0,-3-3-1,4 5-635,0 0 0,-1 0 0,1-1-1,-1 1 1,1 0 0,0 0-1,-1 0 1,1-1 0,-1 1 0,1 0-1,0 0 1,-1 0 0,1 0-1,-1 0 1,1 0 0,-1 0 0,1 0-1,0 0 1,-1 0 0,1 0-1,-1 0 1,1 0 0,-1 0 0,1 1-1,0-1 1,-1 0 0,1 0-1,-1 0 1,1 0 0,0 1 0,-1-1-1,1 0 1,0 1 0,-1-1-1,1 0 1,0 1 0,-1-1 0,1 0-1,0 1 1,-6 5 673,1 0 0,-5 10 1,0-2-217,-52 83 1557,54-83-1844,0 2 0,1-1-1,1 1 1,-8 32-1,13-41-203,0 1-1,0 0 0,1-1 0,0 1 1,0 0-1,1-1 0,0 1 1,0 0-1,1-1 0,4 13 0,-6-19-85,1 0 10,0 1 0,-1 0 0,1 0 1,0-1-1,0 1 0,1 0 0,0 1 0,5 5-3,-1-1 0,1 1 0,0-1-1,1-1 1,0 1 0,0-2 0,1 1-1,-1-1 1,1 0 0,0-1 0,0 0-1,1 0 1,-1-1 0,1 0 0,0-1-1,0 0 1,0 0 0,16 0 0,76-10 99,-44 2-140,-55 6-70,5-1-358,-8 2 431,0-1 1,1 0-1,-1 0 1,0 0-1,0 0 1,0 1-1,0-1 1,0 0-1,0 0 1,0 0-1,0 0 1,0 1-1,0-1 1,0 0-1,0 0 1,0 0-1,0 0 1,0 1-1,0-1 1,0 0-1,0 0 1,0 0-1,0 1 1,0-1-1,0 0 1,0 0-1,0 0 1,0 0-1,0 1 1,0-1-1,0 0 1,0 0-1,-1 0 1,1 0-1,0 0 1,0 1-1,0-1 1,0 0-1,0 0 1,-1 0-1,1 0 1,0 0-1,-16 18-621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5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26 13163,'-1'-1'788,"-1"1"1,1-1 0,0 0-1,-1 0 1,1 0 0,0 0-1,-2-2 1,2 3-736,1 0-1,0 0 1,0 0 0,0 0-1,0 0 1,0-1 0,0 1-1,0 0 1,0 0-1,0 0 1,0 0 0,0 0-1,0 0 1,0-1 0,0 1-1,0 0 1,0 0 0,0 0-1,0 0 1,0 0 0,0-1-1,0 1 1,0 0-1,0 0 1,0 0 0,0 0-1,0 0 1,0 0 0,0-1-1,0 1 1,0 0 0,1 0-1,-1 0 1,9-4 662,-3 4-494,1-1 1,-1 1-1,1 0 1,-1 0 0,1 0-1,-1 1 1,1 0 0,7 3-1,-10-3-201,0 0 0,-1 0 0,1 1 0,0 0-1,0 0 1,-1 0 0,1 0 0,-1 0 0,0 1 0,0-1 0,0 1-1,0 0 1,5 6 0,-7-7-14,0-1 0,0 1 1,0 0-1,-1 0 0,1 1 0,0-1 0,-1 0 0,0 0 0,1 0 0,-1 0 0,0 0 1,0 0-1,0 1 0,0-1 0,0 0 0,-1 0 0,1 0 0,-1 0 0,1 0 0,-1 0 1,0 0-1,0 0 0,0 0 0,0 0 0,0 0 0,0 0 0,-3 3 0,-2 1 15,0 1-1,0-1 0,-1 1 0,0-2 0,-9 7 0,-21 10 53,26-16-53,1 0 0,-1 1 0,1 0 1,-9 9-1,19-16-21,-1 0 1,1 0 0,0 1-1,0-1 1,0 0 0,-1 0-1,1 1 1,0-1 0,0 0-1,0 0 1,-1 1 0,1-1-1,0 0 1,0 0 0,0 1-1,0-1 1,0 0 0,0 1-1,0-1 1,0 0 0,0 1-1,0-1 1,0 0 0,0 1-1,0-1 1,0 0 0,0 0-1,0 1 1,0-1 0,0 0-1,0 1 1,1 0-2,0-1 0,-1 1 1,1 0-1,-1-1 0,1 1 0,0-1 0,0 0 0,-1 1 0,1-1 0,0 1 1,0-1-1,0 0 0,29 6-44,-26-5 44,83 3-1,-67-4 43,1 1 1,0 0-1,-1 2 0,34 8 1,-52-11-23,-1 0 1,0 1-1,1 0 1,-1-1-1,1 1 1,-1 0-1,0-1 1,0 1-1,1 0 1,-1 0 0,0 0-1,0 0 1,2 3-1,-3-4-4,0 1 0,0 0 0,1-1 0,-1 1 0,0 0 0,0-1 0,0 1 0,0 0 1,0 0-1,0-1 0,0 1 0,0 0 0,0-1 0,-1 1 0,1 0 0,0 0 0,0-1 0,-1 1 0,1 0 0,0-1 0,-1 1 0,1-1 0,0 1 0,-1-1 0,1 1 0,-1 0 0,1-1 0,-1 1 0,0-1 0,1 0 0,-1 1 0,0 0 0,-24 16 215,0-1-1,-48 24 1,24-15-526,39-19 80,6-4-264,-1 1 1,1-1-1,-1 0 1,-7 3-1,12-5 424,0 0 0,0 0 0,0 0-1,0 0 1,-1 0 0,1 0 0,0 0-1,0 0 1,0 1 0,0-1 0,0 0-1,-1 0 1,1 0 0,0 0 0,0 0-1,0 0 1,0 0 0,-1 0 0,1 0-1,0 0 1,0 0 0,0 0 0,0 0-1,0-1 1,-1 1 0,1 0 0,0 0-1,0 0 1,0 0 0,0 0 0,0 0-1,-1 0 1,1 0 0,0 0 0,0 0-1,0-1 1,0 1 0,0 0 0,0 0-1,-1 0 1,6-10-1314</inkml:trace>
  <inkml:trace contextRef="#ctx0" brushRef="#br0" timeOffset="1">667 1 13395,'-5'18'5305,"-17"9"-3433,-7 8-63,-16 10-601,0 3-240,3 0-592,10-3-192,15-9-112,4-8-336,12-11-912,1-9-760,3-13 1071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12635,'4'3'5185,"2"9"-3113,-2 6-47,1 13-521,2 3-296,9 6-544,-3-2-199,13 3-249,-6-4-64,-3-9-296,8-3-465,-13-10-1423,5-8 864,-1-14 368</inkml:trace>
  <inkml:trace contextRef="#ctx0" brushRef="#br0" timeOffset="1">293 259 11931,'4'31'5281,"2"-7"-2121,0 1-1359,5 2-201,-2-2-288,-5 5-495,-3-4-281,-1-4-360,0-8-40,-1-9-600,0-1-505,3-11-1879,-2 6 1736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12515,'-12'4'5369,"12"-2"-2897,6 1-903,8 0-129,11 1-456,10 0-208,8-2-488,3-2-136,4 2-88,-2-2 40,-7 0-680,-3 0-416,-25-3-1504,-9 0-1521,-16-3 2600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85 9850,'-2'0'4393,"1"7"-1800,5 9-169,-4 14-383,0 7-361,0 9-784,0-2-304,5-4-328,-1-2-120,10-13-448,0-2-520,6-11 2776,1-3-1751</inkml:trace>
  <inkml:trace contextRef="#ctx0" brushRef="#br0" timeOffset="1">642 10 10362,'6'-8'3725,"-6"8"-3669,0 0 0,0-1 0,0 1 0,0 0 0,0 0 0,0 0 0,0 0 0,0 0 0,0 0 1,1 0-1,-1 0 0,0 0 0,0 0 0,0 0 0,0 0 0,0 0 0,0 0 0,0 0 0,0 0 0,0 0 0,1 0 0,-1 0 0,0 0 0,0 0 0,0 0 0,0 0 0,0 0 0,0 0 0,0 0 1,0 0-1,1 0 0,-1 0 0,0 0 0,0 0 0,0 0 0,0 0 0,0 0 0,0 0 0,0 0 0,0 0 0,0 0 0,0 0 0,1 0 0,-1 0 0,0 1 0,0-1 0,0 0 0,0 0 0,0 0 1,0 0-1,0 0 0,0 0 0,0 0 0,0 0 0,0 0 0,0 1 0,0-1 0,0 0 0,0 0 0,0 0 0,0 0 0,0 0 0,0 0 0,0 0 0,0 0 0,0 1 0,0-1 0,0 0 0,0 0 1,-4 5 2228,-27 33 612,13-19-2391,0 1-94,-22 28 0,38-45-393,0 0 0,0 0 0,0 0 0,1 0 0,-1 0 1,1 0-1,0 0 0,0 1 0,0-1 0,0 0 0,0 1 0,1-1 1,0 1-1,-1-1 0,1 1 0,1-1 0,-1 1 0,0-1 1,1 0-1,0 1 0,-1-1 0,2 0 0,-1 1 0,0-1 1,0 0-1,1 0 0,0 0 0,0 0 0,3 4 0,0-1-10,1 0 0,0 0 0,0 0-1,1-1 1,12 9 0,39 16 14,-39-21 107,28 17 0,-45-24-90,0 0-1,0-1 1,1 1 0,-1 0-1,0 0 1,0 0-1,2 4 1,-3-5-19,-1 0 1,0-1 0,1 1 0,-1 0 0,1 0-1,-1 0 1,0 0 0,0 0 0,0 0-1,1 0 1,-1 0 0,0 0 0,0 0 0,0 0-1,0 0 1,-1 0 0,1 0 0,0 0-1,0 0 1,-1 0 0,1 0 0,0 0 0,-1 0-1,1 0 1,-1-1 0,0 2 0,-1 1 14,0 0 1,-1-1 0,1 0 0,-1 1 0,0-1-1,1 0 1,-1 0 0,0 0 0,0-1 0,-5 3-1,-5 1-114,-17 4 0,26-8 31,-7 2-296,0-1 0,0 0-1,0 0 1,-16-1 0,21-1 190,-1 0 0,0-1 0,0 0-1,1 0 1,-1-1 0,1 1 0,-1-2 0,-8-3 0,9 3 49,0-1 0,0 0 0,1-1 0,-9-8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11971,'15'-8'5049,"6"12"-2825,0 3-840,3 4-247,4 1-329,4-11-240,3 0-192,3-6-488,2-6-576,-5 13 456</inkml:trace>
  <inkml:trace contextRef="#ctx0" brushRef="#br0" timeOffset="1">663 40 12459,'-4'12'5609,"-8"7"-2496,-7 10-1673,-6 7-64,-11 9-568,0 9-208,3-3-312,1 0-111,13-4-89,2-5-280,2-10-745,10-5-607,-8-11-3193,19-11 3105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13483,'4'11'5281,"12"15"-3401,10 4-719,4-1-89,-2 2-120,1 2-224,-5 0-192,0-4-296,0-1-120,-8-6-1056,-4-4-872,-3-2 1104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8290,'47'9'9362,"6"-3"-8102,-26-4 347,-10 0-1052,-7-2-181,1 1 0,0 1 0,-1 0 0,20 6 0,-29-8-358,0 1 0,0-1 0,0 1 0,0-1 0,0 1 1,-1 0-1,1-1 0,0 1 0,0 0 0,-1 0 0,1 0 1,0-1-1,-1 1 0,1 0 0,-1 0 0,1 0 0,-1 0 1,0 0-1,1 0 0,-1 0 0,0 0 0,0 0 0,0 0 0,1 0 1,-1 0-1,0 0 0,0 0 0,0 0 0,-1 2 0,0 4 18,0-1-1,-1 0 1,-3 12-1,2-11-1,-1 4 8,-8 29 90,11-36-83,0 0-1,0 1 1,1-1 0,0 1-1,0-1 1,0 9-1,1-11-23,-1 0 0,1 0 0,-1 0 0,1-1 0,0 1 0,0 0 0,0-1 0,0 1 0,0-1 0,0 1 0,0-1 0,0 1 0,0-1 0,3 3 0,-1-2 0,0 0-1,0-1 1,0 1 0,1 0-1,-1-1 1,0 0 0,6 2 0,-3-2-13,0 1 1,0-2 0,0 1 0,0-1 0,0 0 0,0 0 0,0 0 0,0-1-1,8-2 1,1-2-125,0-1-1,-1-1 0,0-1 0,15-10 0,-18 11-143,4-2-39,0-1 0,17-15 0,-5-3 236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46 5441,'26'-32'2730,"-22"24"863,-5 5 1821,0 0-3544,-1 10 1368,-5 12-2707,0 2-330,-62 153 862,9-3 60,-60 284 0,34 47-591,64-390-659,21-105-767,1-6-879,4-16-3167,6-12 2251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4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13155,'8'22'4897,"-8"7"-3345,5 8-344,-4 11 185,5 5-121,7 3-376,0-8-240,11-4-256,-1-9-79,1-14-161,0-18-48,-12-2-48,0 2-16,44-18 16,2-4-128,6-14-737,-21 4-551,2-3 768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46 243 8714,'-11'5'1434,"7"-4"-700,0 0-1,0 1 0,1 0 1,-1-1-1,0 1 1,1 1-1,-4 2 0,6-3 415,7-2 2256,15 1-2991,-14-1-360,1 1 0,-1-1 1,1-1-1,0 1 0,-1-2 0,1 1 1,-1-1-1,0 0 0,1 0 1,-1-1-1,9-4 0,-7 2-33,-1 0 1,0-1-1,0 0 0,0 0 0,0-1 0,-1 0 0,0-1 0,-1 1 0,0-1 1,0-1-1,7-11 0,-10 14-10,-1 0 1,0 0 0,1 1-1,-2-1 1,1-1-1,-1 1 1,0 0 0,1-9-1,-2 10 5,-1 0-1,1 1 0,-1-1 0,0 0 1,0 1-1,0-1 0,0 1 1,-1-1-1,0 1 0,0 0 0,0 0 1,-3-5-1,3 7 0,1-1 1,-1 1-1,0 0 0,1 0 0,-1 0 1,0 0-1,0 1 0,-1-1 0,1 0 1,0 1-1,0 0 0,-1-1 0,1 1 1,-5-1-1,5 1 9,0 1 1,0 0-1,-1 0 1,1 0-1,0 0 1,0 0-1,0 0 1,0 0-1,-1 1 1,1-1-1,0 1 1,0 0-1,0-1 1,0 1-1,0 0 1,0 0-1,1 1 1,-4 1-1,1 0 38,0 0 0,1 1 0,0 0 0,-1-1 0,1 1 0,1 0 1,-1 0-1,0 1 0,1-1 0,0 0 0,0 1 0,0 0 0,-1 5 0,1 0 43,0 0 0,0 1-1,1-1 1,0 0 0,1 13 0,1-16-59,-1-1 0,1 0 0,-1 0 1,2 0-1,-1 0 0,1 0 0,0 0 0,0 0 1,1 0-1,-1 0 0,1-1 0,0 0 0,1 1 1,0-1-1,-1 0 0,1-1 0,7 7 0,-3-5-9,0-1-1,0 0 1,0-1-1,0 0 1,1 0-1,-1 0 1,1-1-1,0-1 0,0 0 1,1 0-1,-1 0 1,16 0-1,-12-2-174,0 0 0,0-1 1,0-1-1,0 0 0,0 0 0,0-1 0,-1-1 0,19-8 0,7-9-296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1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90 5801,'2'0'398,"-1"-1"-1,1 1 0,-1-1 1,0 0-1,1 1 1,-1-1-1,0 0 0,0 0 1,0 0-1,1 0 0,-1 0 1,0 0-1,0 0 1,0 0-1,-1 0 0,1 0 1,0-1-1,0 1 1,0-2-1,0 1-153,1 0 0,-1-1 0,0 1 0,-1 0 0,1 0 0,0-1 0,-1 1 0,1 0 0,-1-1 0,0 1 0,1-4 0,-2 4-143,0 0 0,1 0 0,-1 0 0,0 1 0,0-1 0,0 0 0,0 1 0,0-1 0,-1 1 0,1-1 0,0 1 0,-1 0 0,1-1 0,-1 1 0,-2-2 0,1 1-43,0 1-1,0-1 0,-1 1 1,1-1-1,0 1 0,0 0 1,-7-1-1,8 2-46,0 0-1,0 0 1,-1 0-1,1 0 1,0 1-1,0-1 1,0 0 0,0 1-1,0 0 1,0-1-1,0 1 1,0 0-1,0 0 1,1 0-1,-1 0 1,0 1 0,0-1-1,1 0 1,-1 1-1,1-1 1,-1 1-1,1-1 1,0 1 0,-1 0-1,1 0 1,0-1-1,0 1 1,-1 4-1,-2 3 21,1 0-1,0 1 1,1 0-1,-3 18 1,1 3 14,2 0 0,1 0 1,2 1-1,1-1 0,6 31 0,1-13 2,3 0-1,25 65 1,-29-94-47,8 22 53,-15-39-71,0 1 0,0 0 0,0 0 0,-1 0 0,0 0 0,1-1 0,-2 1 0,1 5 1,0-8-41,0-1 0,0 1 0,0-1 0,0 1 0,-1-1 1,1 1-1,0-1 0,0 1 0,0-1 0,0 1 0,-1-1 1,1 1-1,0-1 0,0 1 0,-1-1 0,1 0 0,0 1 1,-1-1-1,1 1 0,-1-1 0,1 0 0,0 0 0,-1 1 1,1-1-1,-1 0 0,1 0 0,-1 1 0,1-1 0,-1 0 1,1 0-1,-1 0 0,1 0 0,-1 0 0,1 0 0,-1 1 1,1-1-1,-1-1 0,1 1 0,-1 0 0,1 0 0,-1 0 1,1 0-1,-2 0 0,-11-9-884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6473,'-5'0'1321,"4"0"-373,0 0 1,0 1 0,0-1-1,0 0 1,0 0 0,0 0 0,0 1-1,0-1 1,0 1 0,0-1-1,-1 1 1,-5 6 2780,-4 6-5382,6-7 1729,-3 3 31,1 0-1,0 1 0,1 0 0,0 0 1,0 0-1,-7 22 0,3-1 2,1 1 0,2 0 0,1 0-1,2 1 1,1 0 0,2 0 0,4 53 0,8-4 27,43 156-1,-40-188-104,3 0-1,29 61 0,-40-101-27,-5-8-25,0 0 0,0-1 1,0 1-1,0 0 0,0 0 0,0 0 0,-1-1 0,1 1 1,-1 0-1,1 3 0,-1-5-7,0 0 0,0 0 0,0 0 0,0 1 0,0-1 0,0 0 1,0 0-1,0 0 0,0 0 0,0 0 0,0 0 0,0 0 0,0 0 0,0 1 0,0-1 0,0 0 0,0 0 1,0 0-1,0 0 0,0 0 0,0 0 0,0 0 0,0 0 0,0 1 0,0-1 0,0 0 0,0 0 0,-1 0 0,1 0 1,0 0-1,0 0 0,0 0 0,0 0 0,0 0 0,0 0 0,0 0 0,0 0 0,0 0 0,0 0 0,-1 0 1,1 1-1,0-1 0,0 0 0,0 0 0,0 0 0,0 0 0,0 0 0,0 0 0,0 0 0,-1 0 0,1 0 1,0-1-1,0 1 0,-6-4-1280,-9-15 210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 7778,'-2'-2'936,"1"-1"0,0 0 0,0 1 0,0-1 1,1 0-1,-1 0 0,1 0 0,-1-5 0,1 10 4681,3 9-4863,5 32 196,19 197 973,13 22-1070,-38-256-837,-2-4-10,1 1 0,-1-1 0,0 0 1,1 0-1,-1 0 0,0 0 0,0 0 1,0 0-1,0 0 0,-1 4 0,1-6-4,-1 0 0,1 0-1,0 0 1,0 1 0,0-1 0,0 0-1,0 0 1,0 0 0,0 1 0,0-1-1,0 0 1,-1 0 0,1 0-1,0 0 1,0 0 0,0 1 0,0-1-1,0 0 1,-1 0 0,1 0-1,0 0 1,0 0 0,0 0 0,0 0-1,-1 0 1,1 1 0,0-1 0,0 0-1,0 0 1,-1 0 0,1 0-1,0 0 1,0 0 0,-1 0 0,-6-5 33,-4-11-7,4 6-57,2-2-1,-1 1 0,1-1 0,1 0 0,0 0 1,1 0-1,1 0 0,-1-1 0,1-13 0,1 20 13,2-1 0,-1 1-1,1-1 1,-1 1-1,2 0 1,-1-1-1,1 1 1,4-10-1,-4 12 15,0 0 1,1 0-1,-1 0 0,1 0 0,0 0 0,0 0 0,1 1 0,-1 0 1,1-1-1,-1 1 0,1 0 0,7-3 0,-1 1 9,0 1 0,1 0 0,-1 1 0,1 0-1,-1 1 1,1 0 0,0 0 0,0 2 0,0-1 0,0 1 0,0 1-1,18 3 1,-25-4 14,-1 1 0,1 0 0,-1 0 0,0 0 0,0 0 0,0 1 0,0-1-1,0 1 1,0 0 0,0 0 0,0 0 0,-1 0 0,1 1 0,-1-1 0,1 1 0,-1-1 0,0 1-1,0 0 1,0 0 0,0 0 0,-1 0 0,1 0 0,-1 0 0,1 4 0,0-2 15,-2 0 0,1 0 0,0 0 1,-1 0-1,0 0 0,0 0 0,0 0 1,-1 0-1,0 0 0,0 0 1,0 0-1,-1 0 0,1 0 0,-1-1 1,-5 10-1,1-5 45,0 0 0,-1 0 0,0-1 1,0 0-1,-1 0 0,-9 7 0,10-9-70,1-1-1,-1-1 1,0 0-1,0 0 1,0 0-1,0 0 1,-1-1-1,-14 4 1,21-7-74,1 0 1,-1 0 0,0 0-1,1 0 1,-1 0 0,1 0 0,-1 0-1,0 0 1,1 0 0,-1 0-1,0 0 1,1 0 0,-1 0 0,1 0-1,-1 0 1,1-1 0,-1 1-1,0 0 1,1 0 0,-1-1-1,1 1 1,-1 0 0,1-1 0,-1 1-1,1-1 1,0 1 0,-1 0-1,1-1 1,-1 1 0,1-1 0,0 1-1,-1-1 1,1 1 0,-1-2-1,1 0-203,0 1 0,0-1 0,-1 1 0,1-1 0,0 0 0,0 1 0,0-1 0,1 1 0,-1-1 0,0 0 0,1-2 0,7-9-805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9746,'-2'0'4361,"1"0"-1872,0 15 95,2 19-407,11 45-281,-5-38-632,-3 0-248,2-5-375,-2-5-153,3-10-272,-5-6-88,2-10-352,0-6-432,-1-15-1209,1-8-559,1-11 1391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11859,'-8'6'1080,"1"0"-232,-11 7 1200,-2 6-543,-5 6 7,-2-1-120,8 8-311,9-4-185,16 6-312,5 2-112,12-4-184,-6 1-88,9-10-112,6 0-16,0-11-544,3 0-440,-8-12-1553,-3-3 1481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2 208 9962,'0'0'182,"0"0"0,0 0-1,0 1 1,0-1 0,-1 0 0,1 1 0,0-1-1,0 0 1,0 0 0,0 1 0,0-1-1,0 0 1,0 1 0,0-1 0,0 0 0,0 1-1,0-1 1,0 0 0,0 1 0,0-1-1,0 0 1,0 1 0,0-1 0,0 0-1,0 1 1,0-1 0,0 0 0,1 1 0,11 0 2829,-1-2-2406,0 0-1,-1-1 0,1-1 1,-1 0-1,0 0 0,14-7 1,-10 4-560,0-2 0,0 1 1,22-19-1,-31 22-91,1-1 1,-1-1-1,0 1 1,0-1 0,-1 0-1,0 0 1,0 0-1,0-1 1,5-11-1,-8 16 32,0 0-1,-1 0 1,1 0 0,-1 0-1,1-1 1,-1 1-1,1 0 1,-1 0-1,0 0 1,0-1 0,0 1-1,-1 0 1,1 0-1,0 0 1,-1-1-1,0 1 1,1 0 0,-1 0-1,0 0 1,0 0-1,0 0 1,0 0 0,0 0-1,-1 1 1,1-1-1,0 0 1,-1 1-1,1-1 1,-1 1 0,0-1-1,0 1 1,1 0-1,-1-1 1,0 1-1,0 0 1,-3-1 0,1 1 29,0-1 0,0 1 0,0 0 0,0 0 0,0 0 0,0 1 0,0-1 0,0 1 1,0 0-1,-1 0 0,1 0 0,0 1 0,0-1 0,0 1 0,0 0 0,0 1 0,0-1 1,0 0-1,0 1 0,-3 2 0,2-1 44,0 1 0,0-1 0,1 1 0,-1 0 1,1 0-1,0 0 0,0 0 0,1 1 0,-1-1 0,1 1 0,0 0 0,1 0 1,-1 0-1,-2 7 0,2-3 74,1 1 1,-1 0-1,2 0 1,-1 0-1,1 0 1,1 20 0,0-23-79,1-1 0,0 0 1,0 1-1,0-1 1,1 0-1,0 0 0,0 0 1,1 0-1,-1 0 1,1-1-1,0 1 0,5 5 1,-5-8-73,0 0 1,0 0 0,0-1-1,1 1 1,-1-1-1,1 0 1,-1 0 0,1 0-1,0 0 1,0 0-1,0-1 1,0 0-1,0 0 1,0 0 0,0 0-1,0-1 1,1 0-1,4 0 1,3 0-515,-1-1-1,1 0 1,0-1 0,-1 0 0,16-6-1,12-8-588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9850,'19'15'4401,"-5"5"-1800,2 1-569,-2 3-304,0 1-271,4 2-457,-2-2-144,-6 4-232,-6-3-88,-13 0-216,-3 2-96,-7-1-200,-3-2-336,6-4-864,-2-7-864,13-4 1200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12139,'-12'4'4481,"10"-3"-3209,4 1 96,5-2 56,-7 0-79,0-2-417,25 0-248,38-10-296,-34 4-128,-4 4-440,-3-2-416,-10 6-1504,-11 2-1081,-8 7 1897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6057,'-13'16'3793,"11"-4"616,5-14-2088,9 2-393,5 3 16,7-4-343,6-2-321,4-6-624,1-2-240,1 2-320,-6 5-416,-4 1-1576,-4 0-4234,-15 1 4050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31 105 6953,'-1'-1'585,"-1"0"0,0 0 0,1 0-1,-1 0 1,1 0 0,-1 0-1,1 0 1,-1-1 0,1 1 0,0 0-1,0-1 1,0 1 0,0-1-1,0 1 1,0-1 0,-1-3-1,1 3-439,1 0-1,0 0 0,-1 0 1,1 0-1,0 0 0,0 0 0,1 0 1,-1-2-1,0 1-55,1 0-1,-1 1 1,1-1 0,-1 1-1,1-1 1,0 1 0,0 0-1,0-1 1,0 1 0,0 0-1,0-1 1,1 1 0,-1 0-1,1 0 1,0 0 0,-1 0 0,1 1-1,0-1 1,0 0 0,0 1-1,1-1 1,-1 1 0,2-2-1,3 1 2,1 1-1,-1-1 1,0 1 0,0 0-1,1 1 1,-1-1-1,0 1 1,1 1-1,-1 0 1,0 0-1,0 0 1,1 1 0,-1 0-1,0 0 1,-1 1-1,1 0 1,0 0-1,-1 0 1,9 7-1,-13-8-82,0 0 1,0-1-1,0 1 0,0 0 0,0 0 0,-1 1 0,1-1 0,-1 0 0,0 0 0,1 1 0,-1-1 0,0 1 0,0-1 0,-1 1 0,1-1 0,-1 1 1,1 0-1,-1-1 0,0 1 0,0 0 0,0-1 0,0 1 0,0-1 0,0 1 0,-1 0 0,0-1 0,1 1 0,-1-1 0,-2 5 0,-1 3 3,-1 0 0,0 0 0,-1 0 0,0-1 0,-11 13 0,-42 42 19,25-28-20,24-26-6,-11 14-12,21-23 7,-1-1 0,1 0 0,0 1 0,-1-1 0,1 1 0,0-1 0,0 1 0,-1-1 0,1 1 0,0-1 0,0 1 0,0-1 0,0 1 0,0-1 0,0 1 0,0-1 0,0 1 0,0 0-1,0-1 2,0 1-1,0-1 0,0 0 0,1 0 0,-1 1 0,0-1 0,0 0 0,1 0 0,-1 1 0,0-1 0,0 0 1,1 0-1,-1 0 0,0 1 0,0-1 0,1 0 0,-1 0 0,0 0 0,1 0 0,0 1 0,2-1-7,1 0 0,-1 1-1,1-1 1,5-1-1,-2 1 15,52-2 41,26 0 84,-74 2-39,0 1 1,0 1 0,0 0 0,0 0 0,14 6 0,-22-7-22,0 0 0,-1 0 0,1 0 0,-1 1 1,1-1-1,-1 0 0,0 1 0,1 0 0,-1 0 0,0 0 0,3 3 1,-4-4-17,-1 1 0,1-1 0,0 1 0,-1-1 1,1 1-1,-1-1 0,0 1 0,0-1 0,1 1 1,-1 0-1,0-1 0,0 1 0,0-1 1,0 1-1,-1-1 0,1 1 0,0 0 0,-1-1 1,1 1-1,-1-1 0,1 0 0,-2 2 0,0 1 15,-1 0-1,1 0 0,-1-1 0,0 1 0,0-1 1,0 0-1,0 0 0,0 0 0,-1 0 0,1 0 1,-1-1-1,0 0 0,-6 3 0,-4 2 49,0-2-1,-25 8 1,-97 12-489,117-23-922,-23 0 0,26-2 389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9826,'7'39'4153,"3"60"-1,-6 39-2696,-4-96-671,0-38-742,3 101 646,-1-80-534,1-1 0,8 29 0,0-25-6,-12-26-78,0-7 6,-4-25 19,3 23-88,1 0 0,0 0 0,0-15 0,1 10-9,1 1 0,1-1-1,0 0 1,0 1 0,1 0 0,1-1 0,0 1-1,1 0 1,11-20 0,-15 29 8,0-1 1,1 1-1,-1-1 0,1 1 0,0 0 1,0 0-1,0 0 0,0 0 1,0 0-1,0 0 0,0 0 0,1 1 1,-1-1-1,0 1 0,1 0 0,0 0 1,-1 0-1,1 0 0,0 0 1,-1 0-1,1 1 0,0-1 0,0 1 1,0 0-1,-1 0 0,1 0 0,0 0 1,0 0-1,0 1 0,0-1 1,-1 1-1,6 1 0,1 1 82,-1 1 1,0-1-1,0 1 0,0 1 1,0-1-1,-1 1 0,1 1 0,8 7 1,-12-9-14,1 1 1,-1-1-1,0 1 0,0 0 1,-1 0-1,1 0 1,-1 1-1,-1-1 1,1 1-1,-1 0 0,1 0 1,-2 0-1,2 6 1,-2-8-26,-1-1 0,0 1 0,-1 0 0,1 0 0,-1 0 0,1 0 0,-1 0 0,0 0 1,-1-1-1,1 1 0,0 0 0,-1-1 0,0 1 0,0-1 0,0 0 0,-1 0 0,1 1 0,-1-1 0,-3 3 0,-1 0 35,0 1 0,0-1 0,-1-1 0,1 0 0,-1 0-1,-1 0 1,-8 3 0,3-2-78,-1 0 0,0-2 0,0 1 0,-1-2 0,1 0 0,-1-1 0,-15 0 0,30-2-36,1 0 1,0 0-1,0 1 0,0-1 0,0 0 0,-1 0 0,1 0 1,0 0-1,0 0 0,0 0 0,-1 0 0,1 0 0,0 0 0,0 0 1,0 0-1,0 0 0,-1 0 0,1-1 0,0 1 0,0 0 1,0 0-1,0 0 0,-1 0 0,1 0 0,0 0 0,0 0 1,0 0-1,0-1 0,0 1 0,0 0 0,-1 0 0,1 0 1,0 0-1,0 0 0,0 0 0,0-1 0,0 1 0,7-5-1648,13-1-550,7-3 962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5:5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10874,'3'-2'1796,"1"1"0,0-1-1,-1 1 1,7-1 0,18 0 1102,16 4-2457,-43-2-345,-1 0-74,1 0 0,0 0 0,0 0 0,0 0 0,0 0 0,0 1 0,0-1 0,0 0 0,0 0 0,0 1 0,0-1 0,-1 1 0,1-1 0,0 0 0,0 1 0,0 0 0,-1-1 0,1 1 0,0-1 0,-1 1 0,1 0 0,0 0 0,0 0 1,0 2 25,1-2-38,-1 0 1,-1 0-1,1 1 0,0-1 0,0 0 1,0 1-1,-1-1 0,1 1 1,-1-1-1,1 1 0,-1-1 0,0 1 1,1-1-1,-1 1 0,0-1 1,0 1-1,0 0 0,0-1 0,0 1 1,-1-1-1,1 1 0,0-1 0,-1 3 1,-1 1 8,-1-1 0,1 1 0,-1 0-1,0-1 1,-4 6 0,3-6 8,-14 17 52,14-17-61,1 0-1,-1 0 0,1 0 0,0 0 0,1 0 1,-4 6-1,-2 1 29,7-10-23,0 0 0,-1 1 0,1-1 1,0 0-1,0 1 0,1-1 0,-1 1 1,0-1-1,0 1 0,0 1 0,16-11 399,56-15-399,-58 19-30,6-1-580,-1 0 0,1 1 0,0 1 1,21 0-1,-15 2-225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12883,'4'15'2561,"7"20"1,10 12-785,-6-22-1004,25 36 1,-24-42-429,0 0 1,1-2-1,1 0 1,38 29-1,-47-40-247,-1 0 1,1-1-1,0 0 0,0-1 1,17 7-1,-19-10-62,-1 1 0,1-1 0,-1 0-1,1 0 1,-1-1 0,1 1 0,-1-2 0,1 1 0,-1-1-1,9-1 1,-7-1-8,1 1-1,-1-1 0,0-1 1,0 0-1,0 0 1,0 0-1,-1-1 1,1 0-1,-1 0 0,-1-1 1,1 0-1,-1 0 1,10-13-1,-10 11-29,0-1-1,-1 0 0,0 0 1,-1 0-1,0 0 0,0-1 1,-1 0-1,0 1 0,0-1 1,-1 0-1,1-16 0,-3 24-273,0-1-1,0 1 1,0-1-1,0 0 1,0 1-1,-1-1 1,1 1 0,-1 0-1,-1-4 1,-1 3-789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6073,'-25'3'4940,"20"-3"-3852,0 0-1,0 1 1,-9 1-1,12-1-952,1-1-1,0 0 0,0 1 1,0-1-1,0 1 0,0 0 0,0-1 1,0 1-1,0 0 0,0-1 0,1 1 1,-1 0-1,0 0 0,0 0 0,0 0 1,1 0-1,-1 0 0,1 0 0,-1 0 1,1 0-1,-1 2 0,-1 3 202,1 1-1,0 0 0,1 0 1,0 0-1,0-1 1,0 1-1,1 0 0,2 9 1,0 7 193,-2-16-514,0 0 0,0-1 0,1 1 0,0 0 0,0-1 0,0 0 0,1 1 1,0-1-1,1 0 0,-1-1 0,1 1 0,0 0 0,0-1 0,1 0 0,0 0 1,-1 0-1,2-1 0,-1 0 0,0 0 0,8 4 0,-12-7-278,1 0 0,-1 0 0,0-1 0,1 1 1,0-1-1,-1 1 0,1-1 0,-1 1 0,1-1 0,-1 0 0,1 0 0,0 0 0,-1 0 0,3 0 1,23 0-1109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103 169 4425,'-5'2'7483,"5"-2"-7407,0 0 1,0 0 0,0 0-1,0 0 1,0 0-1,0 0 1,0 0 0,1 0-1,-1 0 1,0 0 0,0 1-1,0-1 1,0 0-1,0 0 1,0 0 0,0 0-1,0 0 1,0 0 0,0 0-1,0 0 1,0 0-1,0 0 1,0 0 0,1 0-1,-1 0 1,0 0 0,0 0-1,0 0 1,0 0-1,0 0 1,0 1 0,0-1-1,0 0 1,0 0 0,0 0-1,0 0 1,0 0 0,0 0-1,0 0 1,0 0-1,0 0 1,0 0 0,0 0-1,0 0 1,0 1 0,0-1-1,0 0 1,0 0-1,0 0 1,0 0 0,0 0-1,0 0 1,0 0 0,0 0-1,-1 0 1,1 0-1,0 0 1,0 0 0,0 0-1,0 0 1,0 0 0,0 1-1,0-1 1,0 0-1,0 0 1,0 0 0,0 0-1,2 0-4,1 0-1,0 0 1,0 0-1,0 0 0,0-1 1,-1 1-1,1-1 1,0 0-1,0 1 1,-1-1-1,1-1 0,-1 1 1,4-2-1,1-1-14,-1 0-1,13-11 1,-17 13-40,0 0 0,1-1 0,-1 1 0,0-1 0,0 0-1,-1 1 1,1-1 0,0 0 0,-1 0 0,0 0 0,2-6 0,-2 2 11,0 1 0,0 0 1,0-1-1,-2-8 0,1 12-12,0 1 0,0-1 1,0 0-1,-1 1 0,1-1 0,-1 1 1,0-1-1,0 1 0,0-1 0,0 1 1,0 0-1,0-1 0,-1 1 0,1 0 0,-1 0 1,0 0-1,1 0 0,-1 0 0,0 0 1,-3-2-1,2 2 34,0 1 0,0 0 1,0-1-1,0 1 0,0 0 1,-1 0-1,1 0 0,0 1 1,0-1-1,-1 1 0,1 0 1,0 0-1,0 0 0,-1 0 1,1 1-1,-5 0 0,3 1 46,-1 0 0,0 0 0,1 1 1,-1-1-1,1 1 0,0 0 0,0 1 0,0-1 0,1 1 0,-1 0 0,1 0 0,-7 8 0,6-6-3,1 0 0,-1 0 0,1 1 0,0-1 0,1 1 0,-1 0 0,2 0 0,-1 1 0,-2 10 0,4-14-61,0-1-1,1 1 1,0 0-1,0 0 0,0 0 1,0 0-1,0-1 1,1 1-1,0 0 0,-1 0 1,2-1-1,-1 1 1,0 0-1,1-1 0,3 7 1,-2-6 24,0 0 1,1 0-1,-1 0 1,1 0-1,0-1 1,0 1-1,0-1 1,1 0-1,-1 0 1,7 3-1,1-1-204,1 0 0,-1-1 1,1 0-1,0-1 0,0-1 0,0 0 0,0 0 0,19-1 1,0-1-1740,-5 4 729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11210,'5'2'697,"-1"-1"-1,1 1 1,-1 0-1,1 1 1,-1-1-1,0 1 1,0-1-1,0 1 1,0 1-1,-1-1 0,1 0 1,5 8-1,0 2-53,-2-1-1,13 27 0,-6-10 240,-3-9-565,0 0 35,0 0 0,-2 1 0,14 42 0,-22-58-351,1 1 0,-1-1 0,-1 1 0,1-1 0,-1 1 0,0-1 0,0 1-1,0-1 1,-1 1 0,0-1 0,0 1 0,0-1 0,-1 1 0,0-1 0,0 0 0,0 0 0,-1 0 0,1 0 0,-1 0 0,-1-1 0,-4 7 0,8-11-13,-17 16-989,17-15 664,-1-1-1,0 1 1,0-1 0,0 1 0,0-1-1,0 1 1,1-1 0,-1 0 0,0 1-1,0-1 1,-2 0 0,2-2-1050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6497,'-55'51'3977,"44"-46"464,4-2-2328,5-2-649,4 2-88,-2-3-376,0 0-271,22-2-401,45-3-128,-29 1-400,3 0-624,-5 5-2137,-8-1 1953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8746,'0'12'4049,"4"-8"-1673,12-3-583,5 1-1,7-6-552,2 2-384,9-3-527,1 1-458,2 0-1359,1 4 1080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29 8506,'-3'0'599,"1"0"0,-1-1 0,1 1 0,0-1 0,-1 1 0,-2-2 1,4 1-501,1 1 1,0 0-1,0 0 1,-1 0-1,1 0 1,0 0-1,0-1 1,0 1-1,0 0 1,-1 0-1,1 0 1,0 0-1,0-1 1,0 1-1,0 0 1,0 0-1,-1-1 1,1 1-1,0 0 1,0 0-1,0-1 1,0 1-1,0 0 1,0 0-1,0-1 1,0 1-1,0 0 1,0-1 71,1 0 1,-1 0 0,1 0 0,-1 1-1,0-1 1,1 0 0,-1 0 0,1 1-1,0-1 1,-1 0 0,1 1 0,1-2-1,0 1-49,-1 0-1,1 0 0,0 0 0,0 0 0,0 1 0,0-1 1,0 0-1,0 1 0,1 0 0,-1-1 0,0 1 0,0 0 1,0 0-1,0 0 0,0 0 0,0 1 0,0-1 0,0 0 1,1 1-1,-1 0 0,0-1 0,2 2 0,7 3 265,0 0 0,17 11 0,-23-13-315,6 4 52,-1-1 0,0 2 1,-1-1-1,0 1 0,0 1 0,15 18 0,-21-22-100,1 0-1,-1 0 1,0 0-1,0 1 1,-1-1 0,0 1-1,0 0 1,0 0-1,0-1 1,-1 1-1,0 0 1,0 0-1,-1 1 1,0-1-1,-1 11 1,-2-4 8,0 0 0,-1 0 0,0 0 0,-2-1 0,1 0 0,-11 18 0,6-14 26,2 1 0,-7 19 0,15-36-50,-1 1 0,1-1-1,0 0 1,0 0 0,0 1 0,0-1 0,0 0 0,0 0 0,0 1-1,-1-1 1,1 0 0,0 0 0,0 1 0,0-1 0,0 0-1,0 1 1,0-1 0,0 0 0,0 0 0,0 1 0,1-1-1,-1 0 1,0 0 0,0 1 0,0-1 0,0 0 0,0 0-1,0 1 1,0-1 0,1 0 0,-1 0 0,0 1 0,0-1-1,0 0 1,1 0 0,-1 0 0,0 0 0,0 1 0,1-1-1,-1 0 1,0 0 0,0 0 0,1 0 0,-1 0 0,0 0-1,0 0 1,1 0 0,-1 1 0,0-1 0,0 0 0,1 0-1,-1 0 1,0 0 0,1 0 0,-1-1 0,0 1 0,1 0-1,17-5 401,-14 4-356,69-24 573,80-13 1,-115 28-1503,62-25 0,-95 33 530,14-4-383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9754,'0'0'284,"-1"-1"0,1 0 0,0 1 0,-1-1 0,1 1 0,0-1 0,-1 0 0,1 0 0,0 1 0,0-1 0,-1 0 0,1 1 0,0-1 0,0 0 0,0 0 0,0 1 0,0-1 0,0 0 0,0-1 0,1 2-158,-1-1 0,0 1-1,1-1 1,-1 1 0,0-1 0,1 1-1,-1 0 1,1-1 0,-1 1-1,1-1 1,-1 1 0,0 0 0,1-1-1,0 1 1,-1 0 0,1 0 0,-1 0-1,1-1 1,0 1 0,3-1 209,0 1-1,0-1 1,1 1 0,-1 0 0,8 1 0,18 1 331,-1 2 1,1 2 0,-1 0 0,34 13 0,-58-17-601,-1 0 1,1 0 0,-1 1 0,1-1-1,-1 1 1,0 0 0,7 7-1,-9-8-50,-1-1 0,0 1 0,0 0-1,1-1 1,-1 1 0,0 0-1,0 0 1,-1 0 0,1 0-1,0 0 1,-1 0 0,1 0-1,-1 0 1,0 0 0,1 0-1,-1 0 1,0 0 0,0 0-1,-1 1 1,1-1 0,-1 4 0,-1-1 5,0 1 0,0-1 0,-1 0 0,0 0 0,0 0 0,0-1 0,0 1 0,-1-1 0,0 1 0,0-1 0,-7 6 0,-1 0 16,-1-1 0,0 0 0,-15 7 0,17-11-8,-18 6 1,8-3-49,21-8 17,0 0 1,0 0 0,0 0 0,0 0 0,0 0 0,0 0-1,0 0 1,-1 0 0,1 0 0,0 0 0,0 0-1,0 0 1,0 0 0,0 0 0,0 0 0,0 0 0,0 0-1,0 0 1,0 0 0,-1 0 0,1 0 0,0 0 0,0 0-1,0 1 1,0-1 0,0 0 0,0 0 0,0 0-1,0 0 1,0 0 0,0 0 0,0 0 0,0 0 0,0 0-1,0 0 1,0 0 0,0 1 0,0-1 0,0 0 0,0 0-1,0 0 1,0 0 0,0 0 0,0 0 0,0 0 0,0 0-1,0 0 1,0 1 0,6 1-46,14 0-23,45-2 46,-39-1 33,0 1 0,33 5 0,-52-4 10,-1 0 0,1 1 0,0 0-1,0 0 1,0 1 0,-1-1-1,0 1 1,1 1 0,-1-1-1,0 1 1,0 0 0,-1 1 0,6 4-1,-8-6 16,0 1 0,-1-1 0,1 0-1,-1 1 1,0-1 0,1 1 0,-2 0-1,1 0 1,2 6 0,-4-9-13,1 0 0,-1 1 0,0-1 0,0 0 0,0 1 0,0-1 0,0 1 0,0-1 0,0 0 0,0 1 0,-1-1 0,1 0 0,0 1 0,-1-1 0,1 0 0,-1 1 0,0-1 0,1 0 0,-1 0 0,0 0 0,0 1 0,0-1 0,0 0 0,0 0 0,0 0 0,0 0 0,0-1 0,0 1 0,0 0 0,0 0 0,-2 0 0,-2 1 38,1 0-1,-1 0 1,0-1 0,0 0 0,0 0 0,0 0-1,0 0 1,-5-1 0,-42-1 140,52 1-198,-6-1-26,1 1 0,0-1 0,0 0 0,0 0-1,-6-2 1,11 3-19,-1-1 0,0 1 0,1 0 0,-1 0-1,1-1 1,-1 1 0,1 0 0,0-1 0,-1 1 0,1-1-1,-1 1 1,1 0 0,-1-1 0,1 1 0,0-1 0,0 1 0,-1-1-1,1 1 1,0-1 0,0 1 0,-1-1 0,1 0 0,0 0-89,0 0 1,0 0 0,1 0 0,-1 0-1,0 0 1,1 0 0,-1 0-1,1 0 1,-1 0 0,1 0 0,-1 0-1,1 0 1,-1 1 0,1-1 0,0 0-1,0 0 1,1-1 0,17-14-1687,3-4 677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9058,'0'0'4337,"0"0"-1905,0 0-455,-1 1-73,-7 34-535,-17 41-201,15-14-448,-4 4-120,19 1-216,2-1-120,5-8-144,6-6-48,4-15-64,3-3-16,11-19-440,0-1-488,9-14-40,4-11 400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11434,'56'-4'7421,"-41"3"-5960,26 3 0,-34-1-1331,0 0-1,0 0 0,0 0 1,-1 1-1,1 0 1,0 1-1,-1-1 1,0 1-1,0 0 0,0 1 1,0 0-1,0 0 1,-1 0-1,6 5 0,-9-7-101,0 1 0,0-1-1,0 1 1,0 0 0,0-1-1,-1 1 1,1 0 0,-1 0-1,0 0 1,1 0 0,-1 0-1,-1 1 1,2 4 0,-2-4-5,0 1-1,0-1 1,0 1 0,-1-1 0,0 0 0,1 1 0,-2-1 0,-2 8-1,-3 3 20,-1 0-1,0-1 0,-1 0 1,-14 16-1,16-20-6,-44 54 100,50-63-134,1-1-1,-1 1 1,1 0-1,0-1 1,-1 1 0,1-1-1,-1 1 1,1 0-1,0-1 1,0 1-1,0 0 1,-1-1 0,1 1-1,0 0 1,0 0-1,0-1 1,0 1 0,0 0-1,0 0 1,0 0 0,1-1 1,-1 1-1,0-1 0,1 0 1,-1 1-1,0-1 0,1 0 1,-1 1-1,0-1 1,1 0-1,-1 0 0,0 1 1,1-1-1,-1 0 0,1 0 1,-1 0-1,1 1 1,-1-1-1,0 0 0,1 0 1,-1 0-1,1 0 0,4 0 13,-1 0-1,0 0 1,0 0-1,1-1 1,6-1-1,96-29 116,-68 19-181,-11 3-1564,32-16 0,-33 13 523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6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11322,'-7'0'4945,"-1"10"-2280,-3 14-553,-7 14-287,-2 7-393,1 9-624,2-2-256,5-9-319,1-5-89,6-10-104,5-6-296,-5-10-817,5-4-663,-2-12-3689,4-7 3576</inkml:trace>
  <inkml:trace contextRef="#ctx0" brushRef="#br0" timeOffset="1">1 70 11827,'10'13'4889,"6"14"-2873,-8 4 104,7 12-495,-3 4-289,-3-6-624,5-2-208,-1-10-272,3-4-104,0-11-864,0-6-696,0-11 888</inkml:trace>
  <inkml:trace contextRef="#ctx0" brushRef="#br0" timeOffset="2">325 336 12675,'11'29'5105,"-3"2"-3185,-1 2 121,-7-4-473,0 2-376,0-12-696,0-2-152,2-9-1032,4-4-888,7-7 1016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11322,'11'0'2825,"-2"0"-793,1 0-1,14 2 1,-20-1-1817,0 0-1,0 1 1,0-1 0,0 0 0,0 1 0,-1 0 0,1 0-1,-1 0 1,4 3 0,9 9 139,-1 0-1,0 0 1,-1 2-1,-1-1 1,0 2 0,-1 0-1,12 23 1,-9-10-90,6 19-150,-3 1 1,-1 1 0,14 74 0,-28-94-85,-1 0 0,-1 1 1,-2-1-1,0 1 1,-3-1-1,0 0 1,-10 32-1,-12 24-32,-37 88 0,60-168-5,0 1-36,-6 16-330,-1 0-1,-2-1 1,-13 23-1,23-43 72,1-1 0,-1 0 0,1 0 0,-1 0 0,0 0 0,0 0-1,0 0 1,0 0 0,0 0 0,0-1 0,-1 1 0,-2 1 0,-3 0-1100</inkml:trace>
  <inkml:trace contextRef="#ctx0" brushRef="#br0" timeOffset="1">1 842 12923,'6'7'5295,"0"11"-4527,-4-8-80,63 168 2894,-56-157-3429,1-1 1,2 0-1,0 0 0,1-2 1,1 1-1,19 19 0,-29-34-115,-1-1 0,1 1 0,0-1 0,0 0-1,8 4 1,-11-6-24,1 0 0,-1-1 0,1 1 0,-1-1 0,1 1 0,0-1 0,-1 0 0,1 0 0,0 1 0,-1-1 0,1 0 0,-1-1 1,1 1-1,0 0 0,-1 0 0,1-1 0,0 1 0,-1-1 0,1 1 0,2-2 0,3-3 20,-1 0 1,0 0-1,0 0 0,0 0 1,6-9-1,10-8 16,7-3-57,-17 16-514,-1 0 0,-1-1 0,1 0 0,10-15 0,-5 0-465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12699,'8'4'5417,"3"2"-3065,10-2-799,7 0 55,5-3-704,6-1-296,4 0-440,-9 0-56,-2 0-104,-8 0-384,-13 0-1232,-6 0-1057,-8 0 1521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14043,'1'9'5609,"4"11"-3704,-2 4-9,-2 10-584,1 2-360,-1 3-567,3 3-169,4-5-144,1-2-72,5-10-721,0-11-439,3-12-1648,2-8 1663</inkml:trace>
  <inkml:trace contextRef="#ctx0" brushRef="#br0" timeOffset="1">514 2 12019,'0'-1'5137,"0"7"-2329,-5 9-783,-8 17-329,-5 8-336,-8 18-639,4 4-217,2 1-192,2-1-64,10-18-176,-5-10-8,7-14-712,2-15-481,6-10-1591,-2-10-529,0-22 1969</inkml:trace>
  <inkml:trace contextRef="#ctx0" brushRef="#br0" timeOffset="2">279 67 12555,'12'2'5193,"1"10"-2817,4 1-359,7 12-185,-1 6-384,-1-1-663,1 4-225,-6-4-232,-1-3-80,0-5-120,0 0 40,-5-8-816,-2-2-496,7-1-1489,4-4 1465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11218,'33'4'6597,"-23"-3"-5570,-1 0 0,1 1 0,-1 0 0,11 3 0,-18-5-939,0 1-1,0 0 1,0 0-1,-1 0 0,1 0 1,0 0-1,0 0 1,-1 0-1,1 1 1,-1-1-1,1 1 0,-1-1 1,0 1-1,1-1 1,-1 1-1,0 0 1,0 0-1,0 0 0,0-1 1,0 1-1,-1 0 1,1 0-1,-1 0 1,1 3-1,-1-2-68,0-1 0,0 1 0,0 0-1,0 0 1,0 0 0,-1-1 0,1 1 0,-1 0 0,0-1-1,0 1 1,0 0 0,0-1 0,-1 1 0,1-1-1,-1 0 1,-2 4 0,-4 3 23,1-1 1,-18 14-1,3-3 18,21-18-60,1-1 1,0 0-1,-1 1 0,1-1 1,-1 1-1,1-1 1,-1 0-1,1 1 0,0-1 1,-1 1-1,1-1 1,0 1-1,0-1 0,-1 1 1,1-1-1,0 1 1,0-1-1,0 1 0,0 0 1,0-1-1,-1 1 1,1-1-1,0 1 0,0-1 1,0 1-1,1 0 1,-1 0-1,0 0 1,1-1-1,0 1 1,-1-1-1,1 1 1,0-1 0,-1 1-1,1-1 1,0 1-1,-1-1 1,1 0 0,0 1-1,0-1 1,0 0-1,-1 0 1,1 0 0,1 1-1,5-1 4,-1 1 0,1-1-1,-1-1 1,9 0 0,4-4-151,0 0 0,-1-1 0,1-1 0,-2-1 0,20-11 0,-33 17 136,-1 0-1,1 0 0,-1 0 1,0 0-1,0-1 0,0 1 1,0-1-1,-1 0 0,1 0 1,-1 0-1,4-6 0,-5 6 53,0 0 1,-1 0-1,1 0 0,-1 0 0,0 0 0,0-5 0</inkml:trace>
  <inkml:trace contextRef="#ctx0" brushRef="#br0" timeOffset="1">249 0 12243,'37'3'5017,"2"7"-2785,-5-2-383,-2 20-129,-1 11-272,-8 13-448,-1 4-287,-11 4-281,-6-1-88,-9-4-200,-5-3-32,-7-19-192,5-4-440,1-18-1121,2-6 2978,20-18-1433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9810,'0'4'4665,"0"0"-1568,3-3-881,-3-1-383,8 0-265,26 3-424,41 2-280,-37-6-472,-3-3-119,4-2-185,-3 1 16,-2 1-689,-5 0-463,-17 1-1736,-6-1 1639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0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13355,'2'9'5385,"5"18"-3329,4 9-239,-11 17-489,0 6-304,-2-1-584,2-2-168,12-15-127,2-9-394,0-14-951,4-10-136,12-19 592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9242,'2'-3'661,"0"-1"0,0 1 1,0 0-1,1 0 0,-1 0 0,1 0 0,0 0 0,5-4 1,-3 4-290,0 0 1,0 0 0,0 0 0,0 1-1,0 0 1,0 0 0,1 0 0,-1 1-1,10-2 1,3 1 310,-9 0-291,1 1-1,-1 0 0,18 1 0,-24 0-330,0 1 1,0-1-1,0 1 0,0 0 1,0 0-1,0 0 1,-1 0-1,1 0 0,0 1 1,-1-1-1,1 1 1,-1 0-1,1 0 0,-1 0 1,0 0-1,4 4 0,-3-1-17,0 0 0,0 0 0,0 0 0,-1 0 0,0 1 0,0-1 0,0 0 0,-1 1 0,0 0 0,0-1 0,0 1 0,0 0 0,-1 0-1,0-1 1,-1 1 0,-1 11 0,-3 4 26,0 0-1,-2 0 0,0-1 1,-11 21-1,-5 15 95,22-54-138,1-1 1,-1 1-1,0-1 1,1 1-1,0 0 1,-1 0-1,1-1 1,0 1-1,0 0 1,0 0-1,0 2 0,-1-1 91,1-1 8,3-3 126,42-21 530,-4 4-695,35-14 180,-23 16-3792,-32 12-1339,1 4 1999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13251,'-8'8'5041,"-9"19"-3529,-1 12-31,-6 16-137,8 9-224,10 9-448,6 2-192,16-1-216,7-3-80,14-15-128,-1-11-40,7-16-248,-10-7-328,-1-16-1080,2-2 1048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13203,'13'0'3891,"19"-4"0,-25 2-3560,0 1 0,-1 0 0,1 0 0,0 1 0,0 0 0,0 0 0,-1 1 0,1 0 0,9 2 0,-15-3-316,0 1 0,0-1 1,0 1-1,0-1 0,0 1 1,0 0-1,0-1 0,0 1 1,0 0-1,0 0 0,0 0 1,-1-1-1,1 1 1,0 0-1,-1 0 0,1 0 1,-1 0-1,1 0 0,-1 0 1,1 1-1,-1-1 0,0 0 1,1 0-1,-1 0 0,0 0 1,0 0-1,0 0 1,0 1-1,0-1 0,0 0 1,0 2-1,-1 3-4,-1 1 0,1-1 0,-1 1 0,-4 7 0,5-12 0,-26 55 61,0-2 5,27-54-75,-1 1-1,1-1 1,-1 0-1,1 1 1,0-1-1,-1 0 1,1 1-1,0-1 1,0 1-1,0-1 1,0 0-1,0 1 1,0-1-1,1 0 1,-1 1-1,0-1 1,1 0 0,-1 1-1,1-1 1,-1 0-1,1 1 1,0-1-1,-1 0 1,1 0-1,0 0 1,0 0-1,0 0 1,0 0-1,0 0 1,0 0-1,0 0 1,0 0-1,0-1 1,1 1-1,-1 0 1,0-1-1,0 1 1,2 0-1,6 2 31,0 0-1,-1-1 1,1 0 0,15 1-1,-19-3-6,53 2 276,-41-2-60,0 1-1,24 3 1,-39-4-201,0 0 0,0 1 0,0-1 0,0 1 0,0 0-1,-1-1 1,1 1 0,0 0 0,0 0 0,0 0 0,-1 1 0,1-1 0,-1 0 0,1 1 0,-1-1 0,2 2 0,-2-2-17,-1 0 1,0-1-1,1 1 0,-1 0 0,0 0 0,1 0 0,-1 0 0,0-1 1,0 1-1,0 0 0,0 0 0,0 0 0,0 0 0,0 0 0,0 0 1,0 0-1,-1 1 2,1 0 0,-1-1 1,0 1-1,0 0 1,1-1-1,-1 1 0,0-1 1,0 1-1,-1-1 1,0 2-1,-6 4 37,0 0 1,0 0-1,0-1 0,-1 0 1,0-1-1,0 0 1,-10 4-1,0-1-283,-1-1 0,-32 8 0,26-11-787,24-4 686,-5 0-452,7 0 727,0 0 1,0 0-1,-1 0 0,1 0 0,0 0 0,0 0 1,0 0-1,0 0 0,0 0 0,0 0 0,0 0 1,0-1-1,0 1 0,0 0 0,0 0 0,0 0 0,-1 0 1,1 0-1,0 0 0,0 0 0,0 0 0,0 0 1,0-1-1,0 1 0,0 0 0,0 0 0,0 0 1,0 0-1,0 0 0,0 0 0,0 0 0,0 0 1,0-1-1,0 1 0,0 0 0,0 0 0,0 0 1,1 0-1,-1 0 0,0 0 0,0 0 0,0 0 1,0 0-1,0-1 0,0 1 0,0 0 0,0 0 1,0 0-1,0 0 0,0 0 0,0 0 0,1 0 1,-1 0-1,0 0 0,0 0 0,0 0 0,0 0 1,12-13-1073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11474,'0'11'4970,"0"9"-2362,-6 9-511,-9 19-281,-6 12-352,-5 9-624,5 2-271,6-11-377,2-14-72,17-15-721,3-11-447,-5-18-1728,5-3 1647</inkml:trace>
  <inkml:trace contextRef="#ctx0" brushRef="#br0" timeOffset="1">0 128 11835,'16'5'5481,"-2"9"-2161,-1 11-1447,-5 2 55,2 11-527,5 7-273,4-2-552,6 0-168,-1-12-208,-3-4 8,2-10-952,-7-5-560,1-12 800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10226,'6'23'5537,"2"-3"-496,0 5-3064,-1 0-57,-6-1-647,-1-1-345,-4-7-528,-2 1-456,0-8-1072,1-2-793,5-11 1025</inkml:trace>
  <inkml:trace contextRef="#ctx0" brushRef="#br0" timeOffset="1">304 0 14899,'-6'0'5881,"7"6"-3360,12 0-1657,0 0 56,9-2-143,3-4-185,11-3-400,3-1-80,-6 1-336,-3 1-464,-8 0-1225,-6 2 1257,-8 3 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87 7666,'-5'-1'8165,"-1"-2"-5993,-4-1-1515,8 3-555,0 1 0,1 0 0,-1 0-1,0 0 1,0 0 0,0 1 0,0-1 0,0 1 0,0-1-1,-2 2 1,0-1-25,1 0-1,-1 1 0,0-1 1,1 1-1,-1 0 0,1 0 1,0 0-1,0 0 0,0 1 1,0 0-1,0-1 0,0 1 1,1 0-1,-1 0 0,1 0 1,0 1-1,0-1 1,0 1-1,-2 5 0,1 1 19,0 0-1,1 0 1,1 0-1,0 1 1,0-1-1,1 0 1,0 0-1,1 1 1,0-1-1,0 0 1,5 15-1,-4-19-81,0 0 1,0-1-1,1 0 0,-1 1 1,1-1-1,0 0 0,0-1 0,1 1 1,6 7-1,-7-9-13,1-1 1,-1 1-1,0-1 1,1 0-1,-1 0 1,1 0-1,0 0 0,-1 0 1,1-1-1,0 0 1,0 0-1,0 0 1,0 0-1,0-1 0,4 1 1,-2-1 7,-1 0 0,1-1-1,-1 1 1,0-1 0,1 0 0,-1 0 0,0-1 0,9-3 0,-6 1 16,0-1 0,0 0 0,0 0 1,9-8-1,-11 8-3,-1 0 0,1 0 0,-1 0 0,0-1 0,0 0 0,-1 0 0,1 0 1,-1 0-1,-1-1 0,1 0 0,-1 0 0,0 0 0,-1 0 0,0 0 0,3-14 0,-5 14 9,1 0 0,-2 0 0,1-1 0,-1 1 0,0 0 0,0 0 0,-1 0 0,0 0-1,0 1 1,0-1 0,-7-12 0,3 9 39,1 1 0,-2-1 1,1 1-1,-1 0 0,-1 1 0,-15-14 0,19 18-98,1 1-1,-1 0 1,-1 1-1,1-1 1,0 1-1,-1 0 1,1 0-1,-1 0 1,0 1 0,1-1-1,-1 1 1,0 0-1,0 1 1,0-1-1,0 1 1,0 0-1,0 0 1,0 0-1,0 1 1,1 0 0,-1 0-1,-8 3 1,12-4-85,1 0 0,-1 0 0,1 0 0,-1 0 0,1 1 1,-1-1-1,1 0 0,-1 0 0,1 1 0,-1-1 0,1 0 0,0 1 1,-1-1-1,1 0 0,-1 1 0,1-1 0,0 1 0,-1-1 1,1 1-1,0-1 0,-1 1 0,1-1 0,0 1 0,0-1 0,0 1 1,0-1-1,-1 1 0,1-1 0,0 2 0,4 1-1006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12131,'-4'5'5097,"3"6"-2697,-4 6-303,-5 11-249,-3 4-352,-3 5-623,2 2-265,3-2-344,2-4-120,9-5-120,0-4 80,0-13-704,6 1-481,8-10 681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12851,'0'1'655,"0"0"1,1 0 0,-1 0-1,0 0 1,0 0 0,1 0-1,-1 1 1,0-1 0,1 0-1,0 1 1,-1-2-510,1 1 0,-1 0 0,1-1 0,-1 1 0,0 0 0,0-1 0,1 1 0,-1 0 0,0 0 0,0-1 0,0 1 0,0 0 0,0-1 0,0 1 0,0 0 0,0 0 0,0-1 0,0 1 0,0 0-1,-1 0 1,1-1 0,0 1 0,-1 0 0,-1 4 289,-15 34 1157,-24 38 1,37-70-1567,1-1 1,-1 1-1,1-1 0,0 1 1,1 0-1,-3 11 0,4-14-18,1 1 0,-1-1-1,1 1 1,0-1 0,0 1-1,1-1 1,-1 1 0,1-1-1,0 1 1,0-1 0,1 0-1,1 5 1,1-1 3,-2-2 7,0 0 0,1 0-1,0 0 1,0-1 0,1 0 0,-1 1-1,9 8 1,18 8 77,-20-15-35,14 12-1,-22-16-27,0-1 0,-1 1 0,1-1 1,0 1-1,-1 0 0,0 0 1,1-1-1,-1 1 0,0 0 0,-1 0 1,1 0-1,0 0 0,-1 0 0,0 1 1,1-1-1,-1 0 0,-1 0 1,1 0-1,0 0 0,-1 0 0,1 0 1,-1 0-1,0 0 0,0 0 0,0 0 1,-1 0-1,1-1 0,-1 1 1,1 0-1,-1-1 0,0 1 0,0-1 1,0 0-1,-3 3 0,1-2-90,-1 0 0,-1 0 1,1 0-1,0-1 0,0 1 0,-1-1 0,0-1 0,1 1 0,-1-1 0,-8 1 0,4-1-410,0 0 0,0-1 0,-1 0 0,1-1-1,-14-3 1,15 2-44,0-1-1,0 0 1,-11-5-1,-23-16-848</inkml:trace>
  <inkml:trace contextRef="#ctx0" brushRef="#br0" timeOffset="1">108 144 9882,'55'-12'4593,"-6"4"-2048,-2-5-1033,-1 4 32,-8 9-640,-2 4-215,-6 10-561,-5 6-680,-6-1 368</inkml:trace>
  <inkml:trace contextRef="#ctx0" brushRef="#br0" timeOffset="2">710 71 13355,'-5'20'5761,"-3"2"-2968,-8 9-1233,-4 15-128,-12 7-503,-3 4-281,6 7-432,-2-5-120,9-8-352,4-8-408,9-18-1033,2-7-903,10-28 1567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12467,'9'-1'5169,"3"9"-2625,7 9-519,1 8-113,-1 11-304,3 8-687,-5 1-313,1 2-408,-5-6-80,2-2-144,1-6-384,-4-10-864,0-2-585,-10-14 1017</inkml:trace>
  <inkml:trace contextRef="#ctx0" brushRef="#br0" timeOffset="1">298 291 10394,'25'2'5131,"14"2"1684,-36-3-6477,0-1 1,-1 1 0,1 0 0,0 0-1,-1 0 1,1 0 0,-1 0-1,1 0 1,-1 1 0,4 2 0,-5-3-298,-1-1 0,1 1 1,-1 0-1,1-1 1,-1 1-1,1 0 0,-1 0 1,1-1-1,-1 1 1,0 0-1,1 0 0,-1 0 1,0 0-1,0-1 1,0 1-1,1 0 1,-1 0-1,0 0 0,0 0 1,0 0-1,0 0 1,-1 0-1,1-1 0,0 1 1,-1 2-1,0 1 18,-1 0-1,-1 1 0,1-1 1,-3 4-1,-5 8 46,7-9-67,0 1 0,-4 14 1,6-20-37,1 0 0,-1-1 1,1 1-1,0 0 0,0 0 1,-1 0-1,1-1 0,1 1 1,-1 0-1,0 0 0,0 0 1,1-1-1,-1 1 1,1 0-1,-1 0 0,1-1 1,0 1-1,0-1 0,1 3 1,-1-3-5,0 0 0,0 0 0,0 0 0,0-1 0,0 1 1,0 0-1,0-1 0,0 1 0,1-1 0,-1 1 0,0-1 1,0 1-1,0-1 0,1 0 0,-1 0 0,0 0 1,0 0-1,1 0 0,-1 0 0,0 0 0,1 0 0,-1 0 1,0 0-1,2-1 0,3-1-44,0 0-1,-1-1 1,10-5 0,-7 4-95,3-2-871,0 0 0,0-1 0,-1-1 0,18-15 0,-6-2-449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13923,'21'13'5721,"6"6"-3336,1 4-913,3 3-40,3 11-287,1-1-193,2 12-424,-8 3-136,-9 6-136,-12-2-80,-18-2-48,-9-1-152,-16-6-816,1 0-440,2-15 2296,4 1-1216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 9818,'-2'-1'4121,"2"1"-1985,4 0-255,30 1-233,34 3-175,-30-9-585,3-1-296,-5 1-368,4 2-80,-13 3-464,-6 2-520,-13 6-1865,-9 2 1721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10074,'-1'5'4369,"10"1"-1904,-2-5-505,4 3-248,8-3-167,2-1-521,6-2-272,1-4-408,-7-3-72,3 3-760,-1 0-688,2 2 768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10442,'11'13'4377,"-5"14"-2432,0 9 55,0 14-256,-6 8-335,2 0-593,1-6-200,2-7-296,-3-13-112,0-12-320,4-9-368,-6-15-1416,10-5-1001,-3-19 1713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8082,'32'-6'5476,"18"4"-1661,-18 2-2361,-25 0-1177,11-2 627,0 2 0,25 3 1,-39-3-791,1 1 0,0 0 1,-1 0-1,1 0 0,-1 1 1,1-1-1,-1 1 0,1 0 1,-1 1-1,0-1 0,0 1 1,0 0-1,-1 0 0,5 4 1,-6-5-84,-1 0 0,1 0 0,-1 1 0,1-1 0,-1 0 1,0 1-1,0-1 0,0 1 0,-1 0 0,1-1 0,0 1 0,-1 0 0,0-1 1,1 1-1,-1 0 0,0-1 0,-1 1 0,1 0 0,0-1 0,-2 6 1,-1 1 17,0 0 0,0-1 0,-1 1 0,-9 14 0,-58 87 220,66-103-229,1 0 1,-1 0-1,-5 16 0,10-22-27,-1 1 1,1-1-1,-1 1 0,1-1 0,0 1 0,0-1 0,-1 1 0,1-1 0,0 1 0,1 0 0,-1-1 0,0 1 1,1 1-1,-1-3-3,0 1 0,1 0 1,-1 0-1,1-1 0,-1 1 1,1 0-1,0-1 0,-1 1 1,1-1-1,0 1 0,-1 0 1,1-1-1,0 0 0,-1 1 1,1-1-1,0 1 0,0-1 1,0 0-1,0 0 0,-1 1 1,1-1-1,0 0 0,0 0 1,0 0-1,1 0 0,5 0 23,1-1 0,-1 0-1,0 0 1,1-1 0,-1 1-1,0-2 1,0 1 0,7-4-1,13-4-6,52-21-1317,-27 6-5056,-23 9 3699</inkml:trace>
  <inkml:trace contextRef="#ctx0" brushRef="#br0" timeOffset="1">813 0 11899,'-5'20'5289,"-3"-2"-2449,-7 14-1119,-6 6 39,-10 14-520,1 7-296,-1 0-471,4 0-169,10-8-184,9-6-72,3-16-344,1-9-337,1-16-1103,-10-8-1024,3-13 1711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7826,'15'-5'4465,"2"14"-136,2 3-1713,-2 13-679,4 8-225,-5 6-528,0 0-264,8 6-408,-1-4-151,-2-4-145,1-1-184,-7-7-889,3 1-655,-6-10 864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9234,'14'19'5097,"-8"4"-368,0 8-2712,-4 2-97,-2 5-536,-2-6-352,2-2-607,1-3-185,0-13-400,3 0-377,1-14-983,-1-10-512,-2-18 1175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9842,'-1'0'403,"-1"-3"3451,3 2-1175,5 3 1451,6 3-3948,0 0 0,-1 1 0,1 0 0,-1 1 0,0 1 0,0-1 0,-1 2 0,15 15 0,-12-10-77,-1 0 1,-1 1-1,0 0 0,-1 1 1,8 18-1,36 89 166,137 433 181,-109-244-241,6 24-104,-85-328-106,101 383 64,-61-114-2,-24 1 7,-18-263-67,2 43 19,-3 0-1,-7 60 0,0-44 9,4-31-241,-9 46 0,11-84 40,-1 0 0,0 0 0,0 0 0,-3 6 0,5-10 77,-1 0 0,0 0-1,1 0 1,-1 0 0,0-1-1,0 1 1,1 0 0,-1 0-1,0 0 1,-1 0 0,1-1 26,1 0 1,0 1 0,-1-1 0,1 0 0,0 0 0,-1 0 0,1 0-1,0 0 1,-1 0 0,1 0 0,0 0 0,-1 0 0,1 0 0,0 0 0,-1 0-1,1 0 1,0 0 0,-1 0 0,1-1 0,0 1 0,-1 0 0,1 0-1,0 0 1,-1 0 0,1-1 0,0 1 0,0 0 0,-1 0 0,1-1 0,0 1-1,-1-1 1,-6-12-1085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 8090,'-113'21'4001,"99"-17"-937,5-4-807,9 1-593,7 1-128,14-2-383,13 2-241,18-4-232,4-4-152,11-2-256,-1-1-88,-7 4-104,-13 1-16,-14 4-368,-12 4-360,-9 0-1336,-7 0-1193,-20-3 1977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19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11002,'8'17'4689,"-2"18"-2456,4 6-225,-8 11-439,-2 4-305,4 2-560,-1-5-184,5-9-232,3-5-352,2-21-1176,4-6 3336,3-25-1976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2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9146,'2'0'4465,"3"4"-1328,3 9-1057,3 8 64,-9 23-359,0 9-361,-4 14-576,1 1-208,-3-4-319,5-2-129,2-19-88,1-6-192,2-17-657,-3-7-423,0-21-1608,-2-5-3434,4-22 4226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20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11370,'15'2'2159,"0"-1"0,18 0-1,-22-2-1601,-1 1-1,1 0 0,-1 1 1,0 0-1,0 1 0,16 5 1,-22-6-416,0 1 1,0 0-1,0 0 1,0 0 0,-1 1-1,1-1 1,-1 1-1,0 0 1,5 5 0,-7-7-113,0 1 0,1-1 0,-1 1 0,0 0 0,0-1 0,0 1 0,-1 0 0,1 0 0,0 0 0,-1 0 0,1 0 0,-1 0 0,0 0 1,1 0-1,-1 0 0,0 0 0,0 0 0,0 0 0,-1 0 0,1 0 0,0 0 0,-2 3 0,-1 2-7,0 1-1,-1-1 1,0 0 0,-1 0-1,0 0 1,0-1 0,0 1-1,-7 6 1,2-5-12,1 0 1,-1 0 0,0-1-1,-18 10 1,16-10-26,12-7 15,0 0 0,-1 0-1,1 0 1,0 0 0,0 0-1,0 0 1,0 0 0,0 0-1,0 0 1,0 0 0,0 1-1,0-1 1,0 0 0,0 0-1,0 0 1,0 0 0,0 0-1,0 0 1,-1 0 0,1 0-1,0 0 1,0 0 0,0 0-1,0 0 1,0 1-1,0-1 1,0 0 0,0 0-1,0 0 1,0 0 0,0 0-1,0 0 1,0 0 0,0 0-1,0 0 1,0 0 0,0 0-1,0 1 1,0-1 0,1 0-1,-1 0 1,0 0 0,0 0-1,0 0 1,0 0 0,0 0-1,0 0 1,0 0 0,0 0-1,0 0 1,0 0-1,6 3-23,10 1-6,25 1 94,12 2 125,-47-6-163,-1 0-1,1 1 1,-1 0-1,1 0 0,-1 0 1,0 1-1,6 4 1,-10-7 6,1 1 0,-1 0 0,0 0 0,1 1 0,-1-1 1,0 0-1,0 0 0,1 1 0,-1-1 0,0 1 0,0-1 0,1 3 1,-2-2 19,0 0 0,0-1 1,1 1-1,-1 0 1,0 0-1,0 0 0,-1-1 1,1 1-1,0 0 0,-1 0 1,1-1-1,-1 1 1,1 0-1,-1-1 0,-1 3 1,-3 5 88,-1 1 0,0-1 0,-1-1 0,0 1 0,0-1 0,-1-1 0,0 1 1,0-1-1,-15 10 0,12-12-275,0 1 0,-1-2 1,1 1-1,-1-2 0,1 1 0,-23 2 1,27-4-580,6-2 21,2 0-1024,15-4 764</inkml:trace>
  <inkml:trace contextRef="#ctx0" brushRef="#br0" timeOffset="1">744 0 8194,'15'20'4881,"-20"2"264,1 8-2553,-23 14-1039,-4 9-185,-6 9-528,-5 1-264,11 0-320,3-2-104,8-10-152,5-7-208,8-19-680,5-6-568,2-23 856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21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13779,'10'22'5361,"8"11"-3633,2 5-127,7 8-297,3 2-208,6-4-368,0-3-119,-5-5-233,1-3-88,-11-2-208,-4-3-208,-1-5-520,-6-5-305,4-4-1015,-3-4 2280,1-18-512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6:2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8106,'36'7'6595,"-26"-5"-5553,0 0 0,-1 0 1,1 1-1,15 7 0,-22-9-919,0 1-1,-1-1 1,1 1 0,-1 0-1,1 0 1,-1 0 0,0 0 0,0 1-1,0-1 1,0 1 0,0-1-1,0 1 1,-1-1 0,1 1 0,-1 0-1,0 0 1,0 0 0,0 0-1,1 4 1,-1-2-60,-1 1 0,1-1 0,-1 0-1,0 0 1,0 0 0,-1 0 0,0 0 0,1 0 0,-2 0 0,-1 7-1,-3 3 117,-15 27 0,7-16 52,13-24-190,0 1 0,0-1 0,0 0 0,0 1 0,0-1 0,1 0 0,-1 1-1,0 3 1,1-5-22,1-1-1,-1 1 1,0 0-1,0-1 1,0 1-1,1 0 1,-1 0-1,0-1 1,1 1-1,-1 0 1,1-1-1,-1 1 1,0-1-1,1 1 1,-1-1-1,1 1 1,0-1-1,-1 1 1,1-1-1,-1 1 1,1-1-1,0 0 1,-1 1-1,1-1 1,0 0-1,0 1 1,-1-1-1,1 0 1,1 0-1,3 2 65,1-2 0,-1 1 0,1 0 0,-1-1 0,1 0 0,-1 0-1,1-1 1,7-1 0,45-12 280,-44 9-320,4 0 155,36-12-983,-47 15 933,-1-1 0,1-1-1,-1 1 1,0-1 0,10-8-1,1-5 191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 5625,'-6'-11'2491,"6"11"-2425,0 0 0,0 0 0,0 0 0,0 0 0,0 0 0,0-1 0,0 1 0,0 0 0,0 0 0,0 0 0,0 0 0,0 0 0,0 0 0,0 0 0,0 0 0,0-1 0,-1 1 0,1 0 0,0 0 0,0 0 0,0 0 0,0 0 0,0 0 0,0 0 0,0 0 0,0 0 0,0 0 0,0 0 0,-1 0 0,1 0 0,0 0 0,0 0 0,0 0 0,0 0 0,0-1 0,0 1 0,0 0 0,0 0 0,-1 0 0,1 0 0,0 1 0,0-1 0,0 0 0,0 0 0,0 0 0,0 0 0,-1 0 0,-1 6 1916,-1 13 282,4 196 2813,16 3-4304,-16-212-735,0 18-20,2-1 0,1 0 1,1-1-1,1 1 0,1-1 1,10 23-1,-15-41-74,0 0 0,0 0 1,1-1-1,-1 1 0,6 5 0,-8-9-18,1 1 1,-1-1-1,1 0 0,-1 1 0,1-1 0,-1 0 0,1 1 1,-1-1-1,1 0 0,0 1 0,-1-1 0,1 0 0,-1 0 1,1 0-1,0 0 0,-1 0 0,1 0 0,0 0 0,0 0-89,0 0 0,-1 0 0,1-1 0,0 1 0,-1 0 0,1-1 0,0 1 0,-1-1 0,1 1 0,-1-1 0,1 1 0,-1-1 0,1 1 0,-1-1 0,1 1 0,-1-1 0,0 0 0,1 1 0,0-2 0,7-19-1350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7442,'0'-1'181,"1"0"1,0 0-1,-1 1 1,1-1 0,-1 1-1,1-1 1,0 1-1,0-1 1,-1 1-1,1-1 1,0 1 0,0-1-1,0 1 1,-1 0-1,1 0 1,0-1 0,0 1-1,0 0 1,0 0-1,1 0 1,22 0 552,-11 0-151,3-2 416,18-5 1,-18 3-229,22-2 0,-33 6-653,-1 0 1,0 0-1,1 0 1,-1 0 0,0 1-1,0 0 1,0 0-1,0 0 1,1 0-1,3 2 1,-7-2-75,1 0 1,-1 0-1,0 0 1,1 0-1,-1 0 1,0 1-1,1-1 0,-1 0 1,0 1-1,0-1 1,0 0-1,0 1 1,-1-1-1,1 1 0,0 0 1,-1-1-1,1 1 1,-1 0-1,1-1 0,-1 1 1,0 0-1,1-1 1,-1 1-1,0 0 1,0 0-1,-1 1 0,1 3 46,-1 0-1,0 0 1,0 0-1,-1 0 1,0-1-1,-4 10 1,-1-2 17,0-1 0,-1 1 0,-1-2 0,0 1 0,-1-1 0,0 0 0,0-1 0,-1 0 0,0-1 0,-21 13 0,3-7-265,27-14-480,2-2-1999,0 0 394,0 0 470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8706,'18'-2'3585,"-9"-1"-1953,11 0-776,-4-2-72,1 4-208,3-6-207,0 3-233,-3 4-48,-6-1-577,-2 1-871,1 12 888</inkml:trace>
  <inkml:trace contextRef="#ctx0" brushRef="#br0" timeOffset="1">16 208 8666,'12'4'3153,"11"-4"-2177,-3-1 16,-3-5 248,2 0-88,6-2-503,10 0-233,1 0-248,2 0-632,-7 0-2049,-5 0 1761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10346,'0'0'200,"0"0"-1,0 0 1,0 0 0,0-1-1,0 1 1,0 0 0,0 0-1,0-1 1,0 1-1,0 0 1,0 0 0,0 0-1,0-1 1,1 1 0,-1 0-1,0 0 1,0 0-1,0-1 1,0 1 0,0 0-1,0 0 1,1 0-1,-1 0 1,0-1 0,0 1-1,0 0 1,0 0 0,1 0-1,-1 0 1,0 0-1,9 0 1289,-5 0-1533,14 3 239,0-2-1,-1 0 1,1-1 0,0 0-1,32-6 1,-11-3-16,-29 6-150,0 0 1,0 1-1,1 0 1,-1 1-1,1 0 1,17 1-1,-26 1-21,0-1-1,0 0 0,0 1 1,-1-1-1,1 1 1,0 0-1,-1-1 1,1 1-1,0 0 0,-1 0 1,1 0-1,-1 0 1,0 0-1,1 0 0,-1 1 1,0-1-1,0 0 1,1 1-1,-1-1 1,0 1-1,0-1 0,-1 1 1,1 0-1,0-1 1,0 1-1,-1 0 0,1-1 1,-1 1-1,0 0 1,1 0-1,-1 2 1,0 5 78,0 1 1,0-1-1,-1 0 1,-3 17 0,-8 26 322,6-29-186,1 0-1,-1 24 1,4-20-39,1 0 0,2 0-1,3 28 1,0-27-52,2 0-1,12 41 1,-16-63-139,-1-5-11,0 1 1,0 0 0,0 0 0,0-1 0,-1 1 0,1 0-1,-1 0 1,1 0 0,-1 0 0,0 0 0,0 3-1,-1-5-138,0 0-1,1-1 1,-1 1 0,0-1-1,0 1 1,0-1-1,1 1 1,-1-1-1,0 0 1,1 1-1,-1-1 1,0 0-1,0-1 1,-8-12-658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7017,'-2'4'699,"1"0"0,-1 0 0,1 0 0,0 1 0,0-1 0,0 0-1,1 1 1,-1-1 0,2 8 0,0 3 405,5 22 0,-3-26-1013,2 14 318,1-1 0,1 0 1,2 0-1,0 0 0,14 24 0,-17-36-255,1-1-1,0 0 1,1-1 0,0 1-1,1-1 1,0-1-1,1 0 1,0 0-1,0-1 1,1 0-1,19 11 1,-23-16-98,0 0 0,0 0 0,0-1 0,1 1 0,0-1 1,-1-1-1,1 0 0,0 0 0,0 0 0,-1-1 0,1 0 0,0-1 0,0 0 0,-1 0 0,1 0 0,0-1 0,-1-1 0,1 1 0,-1-1 1,0 0-1,14-8 0,-11 3-12,1-1 0,-1 1 0,-1-2 0,14-15 1,28-46 162,-36 48-139,-10 17-136,-1-1 0,1 0 1,-2 0-1,5-10 0,-6 10-105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13 6449,'-60'-5'2921,"59"8"-1265,8 1-455,9 1 95,1-2-312,1-2-248,6-1-368,4-4-120,6-3-144,-2 3-32,-7-1-1080,-4 1-808,-10 11 1112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4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6609,'-23'12'3129,"20"0"-800,3 0-681,5-4-144,2-3-103,6-1-329,3-2-168,8-2-248,4-4-120,-1-4-232,-1-2-96,-3 0-104,-3 0-472,-8 2-1304,-2 3 1160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23 140 3529,'0'-74'2235,"1"71"-1978,0 0 1,0 0-1,-1 0 1,2 0-1,-1 0 0,0 0 1,0 0-1,1 0 1,0 1-1,0-1 0,-1 1 1,1-1-1,1 1 1,-1 0-1,0 0 1,1 0-1,-1 0 0,1 0 1,-1 0-1,1 1 1,4-3-1,-3 2 59,-3 1-94,1 0 1,0 0-1,0 0 1,0 0-1,0 1 1,0-1 0,0 1-1,0-1 1,0 1-1,0-1 1,0 1-1,0 0 1,0 0 0,0 0-1,0 1 1,3-1-1,-4 1-117,-1-1 0,1 0-1,0 1 1,0-1 0,-1 0-1,1 1 1,-1-1 0,1 1-1,0-1 1,-1 1 0,1-1 0,-1 1-1,1 0 1,-1-1 0,1 1-1,-1 0 1,1 0 0,-1 1-3,1 0 1,-1-1-1,1 1 1,-1-1-1,0 1 1,0-1 0,0 1-1,0-1 1,0 1-1,0 0 1,-1 2-1,-3 12 409,-1 0-1,-8 17 1,6-16-260,1 0 0,-5 21 0,10-33-210,0 1 0,0-1 1,1 1-1,0-1 0,0 1 1,0 0-1,0-1 0,1 1 1,0-1-1,0 1 1,3 6-1,-2-8-28,0-1 0,-1 1 0,1-1 0,0 0 0,1 1 0,-1-1 0,1 0 0,-1 0 0,1-1 0,0 1 0,0 0 0,0-1-1,0 0 1,5 3 0,4 0 13,-1 0-1,1 0 0,14 3 1,18 6 158,-43-13-161,0-1-1,-1 0 1,1 1-1,0-1 1,0 0 0,0 1-1,-1-1 1,1 1-1,0-1 1,-1 1 0,1-1-1,0 1 1,-1 0-1,1-1 1,-1 1 0,1 0-1,-1-1 1,1 1-1,-1 0 1,0 0 0,1 0-1,-1-1 1,0 1-1,1 0 1,-1 0 0,0 0-1,0 0 1,0 0-1,0-1 1,0 1 0,0 0-1,0 0 1,0 1-1,-1 0 26,0-1 0,1 1 0,-1 0 0,0-1 0,0 1-1,0-1 1,0 1 0,0-1 0,0 1 0,-1-1-1,1 0 1,0 1 0,-1-1 0,-1 1 0,-3 1 24,1 0 1,-1 0 0,0 0-1,0-1 1,-11 3 0,-34 5-273,33-7-116,8-2-403,0 1 1,-1-1-1,1-1 0,-17-1 1,25 1 515,0 0-1,0-1 1,0 1 0,1-1 0,-1 1-1,0-1 1,0 1 0,1-1-1,-1 0 1,0 0 0,-2-2 0,2 1 22,0 0 0,1-1 0,-1 1 0,1 0-1,-1-1 1,1 1 0,-1-5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10914,'9'-2'4273,"4"2"-2888,2-4 79,9 6-344,1-2-232,8 0-456,6-3-160,3-5-168,2-4-40,-4 0-616,-1 0-992,-9-1 1016</inkml:trace>
  <inkml:trace contextRef="#ctx0" brushRef="#br0" timeOffset="1">738 0 9050,'13'14'3961,"-10"-4"-1409,-6 6-799,-13 12-305,-7 8-112,-13 11-608,-1 2-263,3 6-289,0-5-64,9-6-88,6-3-32,6-13-577,4-4-583,5-12-1688,4-8-369,2-11 1857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9410,'0'1'4081,"9"7"-2001,1 6-55,3 9-377,4 5-344,2 11-607,1 1-177,-2 0-216,-2 1-80,2-6-96,-4-3-48,1-6-56,-1-6-216,0-7-1080,0-2-873,4-10 1241</inkml:trace>
  <inkml:trace contextRef="#ctx0" brushRef="#br0" timeOffset="1">441 210 10386,'23'12'4321,"-19"16"-2024,4 1-601,-3 7-248,-6 1-207,2-1-633,-1-3-280,0-9-168,4-6-312,-4-13-1072,4-5 871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13163,'4'5'4457,"14"-5"-3985,9 0-16,12 1 192,6-3-24,13-5-288,4 1-120,-8-5-144,-7 8 56,-22-2-840,-1 5-728,-21 0 920</inkml:trace>
  <inkml:trace contextRef="#ctx0" brushRef="#br0" timeOffset="1">199 1 8906,'9'11'4337,"1"2"-1809,0 16-735,-2 11-121,-5 7-608,2 7-215,-1 5-305,-2-6-96,2-4-208,-4-8-104,-2-14-360,4-8-536,0-11-25,3-6 337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7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9450,'-8'7'1044,"0"0"0,0 0 1,1 0-1,1 1 0,-12 16 0,7-5-131,-16 35-1,17-30-429,0 0-1,2 1 1,1 0 0,-5 40 0,10-50-337,0 1-1,2 0 1,0-1-1,0 1 1,2-1 0,0 1-1,1-1 1,8 29 0,-9-38-115,1 0 1,0 0 0,0 0-1,0-1 1,1 1 0,0-1-1,0 1 1,0-1 0,1-1 0,0 1-1,0-1 1,0 1 0,0-1-1,12 6 1,-12-7-25,0-1 0,0 0 0,1 0 0,-1-1 0,1 1 0,-1-1 1,1 0-1,0 0 0,-1-1 0,1 0 0,0 0 0,-1 0 0,1-1 0,0 0 0,-1 0 0,1 0 0,7-3 0,-9 2-2,0 0 1,0 0-1,0 0 0,-1 0 0,1-1 0,-1 1 0,1-1 0,-1 0 0,0 0 1,0-1-1,0 1 0,0 0 0,-1-1 0,1 0 0,-1 1 0,0-1 0,0 0 1,-1 0-1,1-1 0,-1 1 0,0 0 0,0 0 0,0-1 0,0 1 0,-1 0 1,0-8-1,0 6 20,0 0 1,0 0-1,-1 0 1,0 0-1,-1 0 1,1 0 0,-1 0-1,0 1 1,-1-1-1,1 0 1,-1 1-1,0 0 1,0 0-1,-1 0 1,0 0 0,1 0-1,-2 1 1,1-1-1,-5-3 1,3 5 12,1 0 1,-1 0 0,0 0-1,1 1 1,-1-1 0,0 1-1,-1 1 1,1-1 0,0 1-1,0 1 1,-11-1 0,9 1-7,0 0 1,0 0 0,0 1 0,0 1 0,0-1 0,0 1 0,0 0 0,-11 6 0,14-6-40,1 1 1,0-1-1,0 1 0,1 0 1,-1 0-1,1 1 1,-1-1-1,1 1 0,0-1 1,0 1-1,0 0 0,1 0 1,-4 8-1,5-10-100,0 0 1,1-1-1,-1 1 0,0 0 0,1 0 1,0 0-1,-1 0 0,1 0 0,0 0 1,0 0-1,0 0 0,0 0 1,0 0-1,0-1 0,1 1 0,-1 0 1,1 0-1,-1 0 0,1 0 0,0 0 1,0-1-1,0 1 0,0 0 0,0-1 1,0 1-1,0-1 0,0 1 0,1-1 1,-1 1-1,1-1 0,-1 0 0,1 0 1,-1 0-1,1 0 0,1 1 0,26 10-1214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7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12747,'-9'23'4873,"-11"13"-3473,-4 6-24,-7 18-223,3 1-297,6-1-488,4-5-112,9-14-144,5-8-40,4-11-128,0-9-368,3-16-1080,-1-10-825,1-15 1321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7:2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10026,'-1'4'4177,"13"18"-1920,9 2-569,-1 12-40,7 2-247,2 5-593,0 2-192,0-5-232,1-3-48,-1-9-128,-3-4-80,-3-5-608,-3-3-840,-7-10 856</inkml:trace>
  <inkml:trace contextRef="#ctx0" brushRef="#br0" timeOffset="1">496 330 11410,'33'10'4331,"-21"-7"-3418,1 1-1,12 5 1,-22-8-743,-1 0 0,1 1 0,0-1 0,-1 1 0,1 0 0,-1 0 0,1 0 0,-1 0 0,0 0 0,0 0 0,0 1 0,0-1 0,2 5 0,-3-4-97,0 0 0,0 0 1,0-1-1,-1 1 0,1 0 0,-1 0 0,0 0 0,0 0 1,0 0-1,0 0 0,-1 0 0,1 0 0,-1 0 0,0 0 0,-1 3 1,0 2 59,-1-1-1,-1 0 1,1 0 0,-7 9 0,7-12-27,0 1-1,0-1 1,-1 0-1,1-1 1,-1 1-1,-6 5 1,10-9-103,-1 0 0,1 0 1,0 0-1,0 0 0,0 0 0,0 1 1,-1-1-1,1 0 0,0 0 0,0 0 1,0 0-1,0 1 0,0-1 0,0 0 1,0 0-1,-1 0 0,1 1 0,0-1 1,0 0-1,0 0 0,0 0 0,0 1 0,0-1 1,0 0-1,0 0 0,0 0 0,0 1 1,0-1-1,0 0 0,0 0 0,0 0 1,1 1-1,-1-1 0,0 0 0,0 0 1,0 0-1,0 1 0,0-1 0,0 0 1,0 0-1,1 0 0,-1 0 0,0 1 0,0-1 1,0 0-1,0 0 0,1 0 0,8 6 2,-4-5-7,0 1-1,0-2 1,0 1 0,0 0-1,0-1 1,1 0 0,-1 0-1,8-2 1,3-1-9,24-8 0,-2-3-270,68-35 0,-58 24 58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8:08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 6689,'-56'-3'9332,"56"3"-9282,0 0-1,0 0 1,0 0 0,0 0 0,0 0 0,0 0 0,0 0-1,0 0 1,0 0 0,0 0 0,0 0 0,0 0 0,0 0-1,0 0 1,0 0 0,0 1 0,0-1 0,0 0-1,0 0 1,0 0 0,0 0 0,0 0 0,0 0 0,0 0-1,0 0 1,0 0 0,0 0 0,0 0 0,0 0 0,0 0-1,-1 0 1,1 0 0,0 0 0,0 0 0,0 1 0,0-1-1,0 0 1,0 0 0,0 0 0,0 0 0,0 0-1,0 0 1,0 0 0,0 0 0,12 2 1048,127 10-269,87 4-401,149 14-90,-201-7 1084,-191-25-1284,-31-1-1225,44 3 833,0 0 0,0 0 0,1 1 0,-1-1 0,0 1 0,0 0 0,1 0 0,-1 0 0,-4 3 0,6-3 110,-1 1 0,1 0-1,0 0 1,0 0 0,0 0 0,0 0-1,-3 5 1,5-7 141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14 123 10730,'0'0'205,"0"0"-1,0 0 1,-1 0 0,1 0-1,0 0 1,0 0-1,0 0 1,-1 0 0,1 0-1,0 0 1,0 0-1,-1 0 1,1 0-1,0 0 1,0 0 0,0 0-1,-1 0 1,1 1-1,0-1 1,0 0-1,0 0 1,-1 0 0,1 0-1,0 0 1,0 0-1,0 1 1,0-1 0,-1 0-1,1 0 1,0 0-1,0 0 1,0 1-1,-1 0-141,1-1 0,-1 1-1,0-1 1,1 1-1,-1 0 1,1 0-1,0-1 1,-1 1 0,1 0-1,-1 0 1,1-1-1,0 1 1,0 0 0,-1 0-1,1 0 1,0 1-1,0 8-25,0 0-1,1 0 0,0-1 0,1 1 1,3 13-1,-2-11-11,-1-5 8,0 0 0,0 0 0,0 0 0,1 0 0,0-1 0,1 0 0,0 1 0,0-1-1,0 0 1,0-1 0,1 1 0,0-1 0,0 0 0,1 0 0,-1-1 0,8 5 0,-8-6-4,0 0 1,0-1-1,1 1 0,-1-1 0,0 0 1,1-1-1,0 0 0,-1 0 0,1 0 1,0 0-1,-1-1 0,1 0 1,0 0-1,0 0 0,-1-1 0,1 0 1,0 0-1,-1-1 0,10-3 1,-9 2-16,-1 0 1,0 0 0,0 0 0,0-1 0,0 0 0,-1 0-1,1 0 1,-1 0 0,0-1 0,0 0 0,-1 1 0,1-2-1,-1 1 1,0 0 0,3-9 0,-1 1 71,0 0 0,-1 0 1,0-1-1,-2 1 0,3-25 0,-4 28 3,-1-1-1,0 1 0,0 0 1,-1-1-1,-3-13 0,2 19-28,1 0 1,-1 0-1,0 0 1,0 1-1,-1-1 1,1 1-1,-1-1 0,0 1 1,0 0-1,-1 0 1,1 0-1,-7-5 0,7 7-4,0-1-1,-1 1 0,0 0 1,1 0-1,-1 1 0,0-1 1,0 1-1,0 0 0,0 0 1,0 0-1,0 0 0,0 1 0,0 0 1,-8 0-1,-5 1-122,0 1 0,-21 6 1,23-5-294,-36 9-5260,50-12 5390,-1 0 1,1 0-1,0 0 1,-1 0-1,1 0 1,-1-1-1,1 1 1,-2-1-1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8:0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9154,'-12'1'1420,"5"-1"-290,0 0 1,0 1-1,1 0 1,-13 3-1,19-2 260,3-1-916,7 2-41,38 1 447,-22-3-644,430 1 1163,46 3-440,-463-2-686,-37-2-170,-4 0-119,-10 2-272,8-2 162,-18 5-68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255 153 4305,'2'-11'11022,"-1"4"-6954,0 0-4310,-1 1 372,-1-1 0,0 1 0,0-1-1,0 0 1,-1 1 0,0 0 0,0-1-1,-6-10 1,7 16-107,0-2 41,-1 0 0,1 0-1,-1 0 1,0 1 0,0-1-1,-1 1 1,1-1 0,0 1-1,-1 0 1,1-1 0,-1 2-1,0-1 1,0 0 0,0 0-1,0 1 1,0-1 0,-4 0-1,1 0 66,1 1 0,-1 0 0,0 0 0,0 0 0,0 1 0,0 0-1,0 0 1,-7 1 0,7 0-62,0 1 1,1-1-1,-1 1 0,0 0 0,0 0 1,1 1-1,-1 0 0,1 0 0,0 0 0,0 1 1,0-1-1,1 1 0,-1 0 0,-4 6 1,4-4-12,-1 1 0,2-1 0,-1 1 0,1 1 0,0-1 0,0 1 1,1 0-1,0-1 0,-4 17 0,6-17-32,0 0-1,0 0 1,0 0 0,1 0-1,0 1 1,1-1 0,-1 0-1,1 0 1,1 0 0,-1 0-1,5 11 1,-4-13-13,1 0-1,-1 0 0,1 0 1,0-1-1,0 1 1,1-1-1,-1 0 1,1 0-1,0 0 0,0-1 1,1 1-1,-1-1 1,1 0-1,-1 0 0,1 0 1,7 2-1,0 0 0,0-1-1,0-1 1,0 0-1,0 0 1,0-2 0,20 2-1,-24-3-6,0 0-1,-1-1 1,1 0-1,0 0 1,-1 0-1,1-1 1,-1 0 0,0-1-1,0 1 1,0-2-1,0 1 1,7-5-1,-7 3 3,-1 0-1,1-1 1,-1 1-1,0-2 0,-1 1 1,1-1-1,-1 1 1,0-1-1,4-8 0,-7 10 6,0 0-1,0 1 0,0-1 0,-1 0 0,1 0 0,-1 0 1,0 0-1,-1 0 0,1 0 0,-1 0 0,0 0 0,0-1 1,-1 1-1,1 0 0,-1 0 0,-2-6 0,-1 0 55,0-1 0,-1 1 0,-1 0 0,0 1 0,0-1-1,-15-17 1,17 23-29,0 1-1,0 0 0,0 0 0,0 0 0,-1 1 0,1-1 1,-1 1-1,0 0 0,0 0 0,0 1 0,0-1 1,-1 1-1,1 0 0,-1 1 0,1-1 0,-11 0 1,14 2-38,0 0 1,0 0-1,0 0 1,0 0-1,0 0 1,0 1-1,0-1 1,0 1-1,0 0 1,0-1-1,0 1 1,1 0-1,-1 0 1,0 0-1,1 0 1,-1 0-1,0 1 1,1-1-1,-2 2 1,2-2-67,0 0 1,1 0 0,-1 1 0,0-1 0,1 0 0,-1 1 0,1-1 0,0 0-1,-1 0 1,1 1 0,0-1 0,0 1 0,0-1 0,0 0 0,0 1-1,0-1 1,0 0 0,1 1 0,-1-1 0,0 0 0,1 1 0,-1-1 0,1 0-1,-1 1 1,1-1 0,0 0 0,-1 0 0,3 2 0,1 2-717,1 0 1,0 0 0,0 0-1,0-1 1,10 6-1,12 9-856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73 6793,'-15'-25'1686,"-10"-14"2831,25 38-4349,-1 0-1,1 1 1,0-1-1,-1 1 1,1-1-1,0 1 1,-1-1 0,1 1-1,-1 0 1,1-1-1,-1 1 1,1-1-1,-1 1 1,1 0 0,-1 0-1,0-1 1,1 1-1,-1 0 1,1 0-1,-1 0 1,0-1-1,1 1 1,-1 0 0,0 0-1,1 0 1,-1 0-1,1 0 1,-1 0-1,0 0 1,1 1-1,-1-1 1,0 0 0,1 0-1,-1 0 1,0 1-1,0 0 55,-1 0 0,1 0 0,0 0 1,-1 0-1,1 0 0,0 1 0,0-1 0,0 0 0,0 1 0,0-1 0,1 1 0,-2 2 0,-4 12 193,1 0 0,0 1 0,1 0-1,1 0 1,-1 26 0,3-4-62,5 51-1,11 28 84,-11-99-379,1 0 1,1 0-1,0-1 1,10 19-1,-12-30-45,0 0 0,0 0 0,1 0 0,0 0-1,0-1 1,1 0 0,0 0 0,0 0 0,0 0-1,1-1 1,12 8 0,-14-11-21,-1 0 0,0 0 0,1 0 0,-1-1 0,1 0 0,0 0 0,-1 0 0,1 0 0,0-1 0,0 1-1,-1-1 1,1 0 0,0-1 0,0 1 0,-1-1 0,1 0 0,0 0 0,-1-1 0,1 1 0,-1-1 0,9-5 0,-7 4-258,0-2-1,-1 1 1,1-1 0,-1 0 0,0 0-1,0 0 1,0-1 0,-1 1 0,1-1-1,-2 0 1,1-1 0,-1 1 0,0-1-1,3-8 1,-5 10 27,0 0-1,0 0 1,-1 0 0,1-8-1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8562,'-7'7'1901,"7"-6"-1354,-1 0 1,0-1-1,1 1 1,-1 0-1,0 0 1,1 0 0,-1 0-1,1 0 1,-1 0-1,0 1 1,4 1 2011,6-1-1426,57 0 2618,-28-2-2876,7 0-384,1-3 1,-1-1-1,88-20 1,-109 20-1987,-19 3-160,-5-4 576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4465,'-16'-48'10564,"10"30"-3387,17 51-6673,0 0 0,23 43 0,-19-47-288,1-2 0,30 40 0,-33-48-137,96 126 368,-47-63-274,-3-6 58,3-3 0,124 114 0,90 59 281,-187-169-308,-66-59-119,40 23 0,-41-29-49,-2 0 31,36 16 0,-48-26-360,-12-9-6078,4 7 6347,-4-4-1698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9898,'2'4'890,"1"1"1,1-1-1,-1 0 0,1 0 0,-1 0 1,1 0-1,9 6 0,1-1-13,18 10-1,-13-9 182,59 38 1300,40 20-60,-108-63-2175,-1 0 0,1-1 1,1-1-1,-1 0 1,0 0-1,1-1 0,0 0 1,-1-1-1,1 0 1,16-1-1,-20 0-77,0-1 0,-1-1 0,1 1 0,-1-1 0,1 0 0,-1 0 0,0-1 0,0 1 0,0-2-1,0 1 1,0-1 0,-1 1 0,0-1 0,1-1 0,-2 1 0,1-1 0,8-10 0,-5 3-28,0-1 0,0 0 0,-1-1 0,9-26 0,13-60-1375,-7 20-2453,-12 52 2404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 4545,'-11'-5'4403,"4"0"3729,6 5-7769,0-1 829,0 6-105,1 7-650,0 1 1,0-1 0,5 20 0,-1-6-45,-2-4-32,11 72 926,-9-75-1026,0 1 1,13 29 0,-15-45-187,-3-12-38,-6-23-21,5 22-8,-1-8-6,0 0 0,1 1 0,1-1 0,1-18 0,0 24-2,1 1 0,1-1 0,-1 1 0,2 0 0,-1 0 0,2 0 0,6-16 0,-8 23 3,-1 1-1,0-1 1,1 1 0,0 0-1,0 0 1,-1-1 0,1 1-1,0 0 1,1 1-1,-1-1 1,0 0 0,1 1-1,-1-1 1,0 1-1,1 0 1,0-1 0,-1 1-1,1 1 1,0-1 0,-1 0-1,1 1 1,0-1-1,0 1 1,5 0 0,-5 0 19,1 0 1,0 1 0,0 0 0,0 0-1,0 0 1,-1 0 0,1 0 0,0 1-1,-1 0 1,1 0 0,-1 0 0,0 0-1,0 0 1,1 0 0,-2 1-1,1 0 1,3 3 0,-1 1 77,0 1 1,0-1-1,-1 1 0,0 0 0,-1-1 1,0 2-1,0-1 0,0 0 1,-1 1-1,1 11 0,0 11 364,-1 47 0,-2-64-395,0 0 1,3-33-142,1 0 1,1 0-1,0 0 1,2 1-1,16-35 0,-18 44 71,0-1 1,1 1-1,0 0 0,1 1 0,13-14 0,-19 21 6,0 0-1,1-1 1,-1 1-1,1 0 1,-1 0 0,1 1-1,-1-1 1,1 0-1,0 1 1,-1-1 0,1 1-1,0-1 1,0 1-1,-1 0 1,1-1 0,0 1-1,0 0 1,0 0-1,-1 1 1,1-1 0,0 0-1,0 0 1,-1 1-1,1-1 1,2 2 0,-2-1 11,0 0 0,0 0 0,0 0 0,0 0 0,-1 0 0,1 1 0,0-1 0,-1 0 0,1 1 1,-1 0-1,1-1 0,-1 1 0,0 0 0,0 0 0,0-1 0,0 1 0,0 0 0,0 0 0,1 4 0,-1 3 132,0 1 0,-1 13-1,2 12 227,0-26-269,-1 1 0,-1-1 0,1 0 0,-2 1 0,1-1-1,-4 16 1,4-23-113,0-1-1,0 1 0,0-1 0,0 0 1,0 1-1,0-1 0,0 1 0,0-1 0,1 0 1,-1 1-1,1-1 0,-1 0 0,1 1 1,0 1-1,3 7-1297,-1-5-307,5-5 565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3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14227,'-2'12'5577,"-1"3"-3816,3 2 47,-1 7-328,-1-3-335,2-1-537,3 0-208,2-1-232,1 1-64,-2-8-320,4-2-392,-3-8-953,3-4-887,0-7 1480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10442,'-1'0'4353,"-1"0"-1896,1 0-777,1 0-80,0 0-127,5 2-593,5 0-184,9 2-320,39 3-104,-32-11-152,6 0-80,-9-3-1016,1 3-1112,-6 0 1311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11634,'-1'6'5034,"4"0"-2602,10 3-760,0-10-63,11-3-473,3 0-312,-2-6-416,0 5-112,-2 4-144,-6-1-144,3 1-984,-4-2-832,-2 3 1072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679 148 6369,'2'-79'3233,"-1"75"-2883,-1 1-1,1-1 1,0 1-1,0-1 1,0 1 0,1 0-1,-1-1 1,1 1 0,0 0-1,0 0 1,0 0-1,5-5 1,-5 5 380,0 1 0,0-1 0,0 0 1,-1 0-1,3-4 0,-14 16 2308,-5 11-1948,-7 6-568,-21 21-88,-27 26-225,18-28-142,-71 46 1,31-28-36,-115 103 0,192-152-115,0 0 1,2 1 0,0 0-1,-12 19 1,23-32-1724,2-2 1169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155 160 5249,'0'1'329,"0"-1"0,1 0 0,-1 0 0,0 0 0,1 1 0,-1-1 0,0 0 0,1 0 0,-1 0 0,1 0 0,-1 0 0,0 0 0,1 0 0,-1 0 0,0 0 0,1 0 0,-1 0 0,1 0 0,-1 0 0,0 0 0,1 0 0,-1 0 0,0 0 0,1 0 0,5-11 3448,-6 10-3814,3-6 279,-1-1 0,0 1 0,0-1 0,-1 0 0,0 1 0,-1-1 0,1-10-1,-2 14-128,1 0 0,-1 1-1,1-1 1,-1 0-1,0 0 1,-1 0-1,1 1 1,-1-1-1,1 1 1,-1-1-1,0 1 1,0 0-1,0-1 1,-1 1 0,1 0-1,-1 0 1,-5-3-1,7 5-59,0-1-1,0 1 1,0 0-1,-1 0 1,1 0 0,0 1-1,-1-1 1,1 0-1,-1 0 1,1 1 0,-1-1-1,1 1 1,-1-1-1,1 1 1,-3 0-1,2 0 0,0 0-1,0 0 0,-1 1 1,1-1-1,0 1 0,0 0 1,0-1-1,-1 1 0,1 0 1,-3 2-1,-1 2-19,-1-1-1,1 1 1,0 0 0,0 1 0,0 0 0,1 0-1,0 0 1,0 0 0,1 1 0,-1-1 0,2 1-1,-1 0 1,-3 9 0,3-4-4,0 0 1,0 1-1,1-1 0,1 1 1,0-1-1,1 1 1,0 19-1,1-24-3,1 0 1,0-1-1,0 1 1,1-1-1,0 1 1,0-1-1,1 1 1,4 8-1,-5-13-14,0 0-1,0 0 1,0 0-1,0 0 1,1 0-1,-1 0 1,1 0-1,0-1 0,0 1 1,0-1-1,0 0 1,0 0-1,0 0 1,1 0-1,-1 0 1,1-1-1,-1 0 1,8 2-1,-2-1-52,-1-2-1,1 1 1,-1-1 0,1 0-1,-1-1 1,1 0-1,0 0 1,9-3 0,3-3-1685,40-18 0,-20 9 437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6913,'0'0'4057,"0"0"200,0 0-2128,0 0-33,0 0-351,1 13-425,10 7-576,25 35-168,-37-35-256,5-4-88,-4-3-152,5-1-8,2-4-560,-7-3-504,2-6-1721,5-3-1816,16-9 2865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8858,'0'7'4577,"0"4"-968,8 5-1489,-6 4-31,-2 2-553,4 3-392,-3 1-440,-1-1-136,1 2-176,2-5-79,0-6-177,-1-5-56,5-7-432,-4-7-353,2 2-1015,3-1-841,-1-11 1601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14491,'-1'1'5393,"-2"10"-4056,-10 5-1,-7 14-64,3 5-304,-10 5-496,7 2-152,4-3-184,-2-4-39,6-10-73,4-8-24,4-6-545,-3-5-399,2-6-1416,-1-2-1225,1-10 2273</inkml:trace>
  <inkml:trace contextRef="#ctx0" brushRef="#br0" timeOffset="1">0 67 10130,'1'-2'4513,"5"10"-1592,0 2-793,5 10-207,0 3-281,3 1-640,5 0-216,1 1-304,-3-1-87,2-1-209,-2-5-64,0-2-352,-1-4-433,-8-5-991,3 2-904,-7-8 1551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4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11731,'0'19'5273,"4"-4"-2305,-2 7-1239,4 0-41,2 2-544,-6-1-376,2-4-448,-1 1-151,4-7-73,-6-3-377,3-6-1079,4-4-952,0-2 1287</inkml:trace>
  <inkml:trace contextRef="#ctx0" brushRef="#br0" timeOffset="1">212 135 14531,'-10'2'5185,"8"-2"-3680,1 0-649,0 0 64,1 0 40,4 2-504,24 2-176,31-6-176,-32-3-32,-7-2-240,-1 2-352,-10 1-1088,-4 4-985,-5-3 1569</inkml:trace>
  <inkml:trace contextRef="#ctx0" brushRef="#br0" timeOffset="2">292 28 11586,'-35'-28'4850,"35"42"-2682,3 11-160,-2 6-431,2 3-337,0 9-608,-2-3-216,4-6-224,5-1-72,2-11-208,2-5-344,1-12-1128,-2-7-793,-1-17 1369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75 10810,'-9'-8'2551,"-1"-3"-630,0 1 1,-2 0 0,-11-8 0,19 15-1836,1 1 0,-1 0-1,0 0 1,0 1-1,0-1 1,0 1 0,0 0-1,0 0 1,0 0-1,0 0 1,0 1 0,0-1-1,-1 1 1,1 0 0,-5 1-1,7 0-76,0-1 1,0 1-1,1 0 0,-1-1 1,0 1-1,1 0 0,-1 0 0,1 0 1,-1 0-1,1 0 0,-1 0 0,1 1 1,0-1-1,-1 0 0,1 1 1,0-1-1,0 1 0,0-1 0,0 1 1,0-1-1,1 1 0,-1 0 0,0 0 1,1-1-1,-1 3 0,-1 5 63,0 0 0,1-1 0,0 17 0,0-23-57,-2 42 286,1-29-122,1 0 0,1 0 0,0 0 0,3 23 0,-2-35-150,0 1-1,0-1 0,0 0 0,0 1 0,1-1 0,0 0 0,-1 0 1,1 0-1,0 0 0,1 0 0,-1 0 0,0 0 0,1-1 0,0 1 0,-1-1 1,1 0-1,0 0 0,0 0 0,0 0 0,1 0 0,-1-1 0,0 0 1,5 2-1,-1-1-336,-1 0 0,1-1 0,0 0 0,-1 0 0,1-1 0,0 0 0,0 0 0,0 0 0,-1-1 0,1 0 0,9-3 0,8-5-938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13003,'3'8'5057,"-1"6"-2865,1-2-631,17 37-201,-12-33-184,-1 0-712,-2 4-216,2 2-152,-3-5-8,1-4-672,-1-5-576,-1-10-1865,5-5 1809</inkml:trace>
  <inkml:trace contextRef="#ctx0" brushRef="#br0" timeOffset="1">148 34 8770,'3'1'792,"0"1"0,-1-1 0,1 0 0,1 0 0,-1 0 0,0-1 0,0 1 0,0-1 1,0 0-1,0 0 0,7 0 0,13 1 527,-16-1-1031,0 2 1,0-1-1,0 1 1,0 0 0,0 1-1,0-1 1,11 7-1,-17-8-262,1 0-1,0 0 0,-1 1 1,1-1-1,0 0 1,-1 1-1,0-1 0,1 1 1,-1-1-1,0 1 0,0 0 1,0 0-1,0 0 1,0-1-1,0 1 0,0 0 1,0 0-1,-1 0 0,1 0 1,-1 0-1,0 0 0,0 0 1,0 0-1,0 0 1,0 1-1,0-1 0,0 0 1,0 0-1,-1 0 0,-1 4 1,1-4-3,0 1 1,-1-1 0,0 1-1,1-1 1,-1 0 0,0 1-1,-2 1 1,-9 11 217,12-15-215,1 1 0,0 0 0,-1-1 0,1 1 0,0-1 0,-1 1 0,1 0 0,0-1 0,0 1 0,0 0 0,0-1 0,-1 1 1,1 0-1,0-1 0,0 1 0,0 0 0,0-1 0,1 1 0,-1 1 0,0-1-3,0-1 0,0 1 0,1-1 0,-1 1 0,0-1 1,0 1-1,1-1 0,-1 1 0,0-1 0,0 1 0,1-1 1,-1 1-1,1-1 0,-1 1 0,1-1 0,-1 0 0,0 1 0,1-1 1,-1 0-1,1 1 0,-1-1 0,1 0 0,0 0 0,-1 1 1,1-1-1,-1 0 0,1 0 0,0 0 0,3 0-121,0-1-1,-1 0 0,0 0 1,1 0-1,5-3 1,-1 1-527,1-1 0,-1 0 0,0 0 0,-1-1 0,9-6 0,6-5-3168,4-5 1643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9 11266,'-1'-8'5250,"-4"17"-1418,-2 4-2087,-2 3-641,1 7-128,-3 12-472,2 3-192,1 5-192,1 2-56,3-9-40,2-5-88,2-10-456,0-8-384,0-12-1785,0-3 1721</inkml:trace>
  <inkml:trace contextRef="#ctx0" brushRef="#br0" timeOffset="1">2 62 13451,'-1'11'5225,"9"9"-3145,2 2-463,4 4-185,3 3-216,6-5-584,-2-2-151,4 0-137,-2-4-40,-5-2-136,0-1-24,-5-3-496,-2 1-408,-6-4-1209,-1-2-1200,-1-11 2001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8170,'62'-4'4215,"-58"4"-3585,1 0 0,-1-1 0,1 2-1,-1-1 1,1 0 0,-1 1 0,1 0-1,-1 0 1,7 3 0,-9-4-473,0 1-90,0 0-1,0 0 1,0 0-1,0 0 1,0 0-1,0 1 1,0-1-1,-1 0 1,1 1-1,0 0 1,-1-1-1,0 1 1,1 0-1,-1-1 1,0 1-1,0 0 1,0 0-1,0 0 1,0 0-1,0 0 1,-1 0-1,1 1 1,-1-1-1,1 0 1,-1 0-1,0 0 1,0 1-1,0-1 1,0 0-1,0 0 1,0 0-1,-1 1 1,1-1-1,-1 0 1,1 0-1,-1 0 1,-2 3-1,-1 4 5,1-5-58,1 0 0,0 0 0,-3 9 1,5-13-6,-1 1 0,1 0 0,0-1 0,0 1 0,0 0 0,0 0 0,0-1 0,0 1 0,0 0-1,0-1 1,0 1 0,0 0 0,0 0 0,0-1 0,0 1 0,0 0 0,1-1 0,-1 1 0,0 0 0,1-1 0,-1 1 0,0 0 0,1-1 0,-1 1 0,1-1 0,-1 1 0,1-1 0,-1 1 0,1-1 0,0 2 0,2-1 108,0 0 0,0 0-1,0 0 1,0 0 0,0-1 0,0 1-1,0-1 1,0 0 0,0 0 0,0 0 0,0 0-1,0 0 1,4-1 0,1-1-101,-1 1-1,0-1 1,0-1-1,10-4 1,-3-3-872,-1-1 399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13899,'-1'4'5097,"2"-1"-3793,6 0 49,-7-3-113,0 0-192,7 2-608,18 5-192,36 3-168,-32-11-104,-5-6-896,-4 1-728,-6-2-1393,-8 1 1705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22 11522,'-1'-2'512,"0"1"-1,0-1 0,0 0 0,0 0 0,0 1 0,0-1 0,-1 0 0,1 1 0,-1 0 0,-1-2 0,2 2-422,1 1-1,-1 0 1,0 0-1,0-1 1,0 1 0,0 0-1,1 0 1,-1 0-1,0 0 1,0 0-1,0 0 1,0 0 0,0 0-1,1 0 1,-1 1-1,0-1 1,0 0-1,0 0 1,1 1 0,-1-1-1,0 1 1,0-1-1,1 1 1,-1-1-1,0 1 1,1-1 0,-2 2-1,-4 3 153,0 0 0,1 1-1,0 0 1,0 1 0,0-1-1,-7 14 1,-20 46 40,25-51-201,-61 110 223,60-112-202,1 1 0,0 0 0,-7 20 0,12-28-33,0 0-1,1 0 1,0 0-1,0 1 1,0-1-1,1 1 1,-1-1-1,2 0 1,-1 1-1,2 9 1,-1-13-48,0-1 0,0 0 0,0 0 1,0 0-1,0 0 0,0 0 1,1 0-1,-1 0 0,0 0 0,1 0 1,0-1-1,-1 1 0,1 0 1,0-1-1,0 0 0,0 1 0,0-1 1,0 0-1,0 0 0,0 0 1,3 1-1,6 1 31,-1 0 0,1-1 0,15 2 0,-3-1 41,5 2-33,-5-2 155,22 7 0,-38-7-304,1-1-1,-1 1 0,1 1 1,-1-1-1,0 1 0,11 9 0,-1 1-194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12475,'0'25'5305,"0"1"-2849,4 11-1047,0 8-121,0-1-488,2 1-272,0-7-272,0-5-344,2-9-1248,2-11 3040,2-14-1720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8458,'0'-7'4217,"4"6"-569,-4-2-2103,0 3 207,0 0-271,0 0-353,0 0-720,0 0-632,0 0-1993,0 0 1553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8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 7162,'-1'12'4024,"1"-5"313,4 7-2280,-2-12-769,-2-3-8,0 1-920,0-1-1232,0-1 496</inkml:trace>
  <inkml:trace contextRef="#ctx0" brushRef="#br0" timeOffset="1">272 19 12155,'14'10'4777,"-8"-10"-2577,-3 1-736,-2-4-7,-1 2-289,-1 0-808,0-1-656,-1 1 160</inkml:trace>
  <inkml:trace contextRef="#ctx0" brushRef="#br0" timeOffset="2">490 1 14107,'-12'26'5145,"3"-7"-4273,-8-10-80,14 4-327,3-10-713,8-10 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11867,'-5'10'5049,"-1"-6"-2561,8 0-1160,4 3-47,12-3-329,2-4-224,8 0-400,1-11-120,-5 2-88,-1 2-24,-3 1-488,-3 6-448,-5 0-1329,-7 1-1127,-5 4 2048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8330,'0'0'3913,"6"3"-1001,-4 1-639,-2-4-265,0 0-295,6 24-777,6 38-280,-6-28-320,-5 2-88,4-8-128,5 0-40,-10-10-368,9-6-384,-4 1-1417,1-9 1321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9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68 10322,'4'0'594,"-2"0"-210,0 0 1,0 0 0,1-1 0,-1 1 0,0 0-1,0-1 1,2 0 0,-3 1-310,-1-1 0,0 1 0,1 0 0,-1 0 0,0-1 0,0 1 0,1 0 1,-1-1-1,0 1 0,0-1 0,1 1 0,-1 0 0,0-1 0,0 1 0,0-1 0,0 1 0,0 0 0,0-1 0,0 1 1,0-1-1,0 1 0,0-1 0,0 1 0,0-1 0,0 1 0,0 0 0,0-1 0,0 1 0,0-1 0,0 1 1,0 0-1,-1-1 0,1 1 0,0-1 0,0 1 0,-1 0 0,1-1 0,-1 1 0,-1-4 221,0 0-1,0 1 0,-1 0 1,0 0-1,1 0 1,-1 0-1,0 0 1,-1 0-1,1 1 0,0 0 1,-1-1-1,1 1 1,-1 1-1,0-1 0,-6-2 1,7 3-215,0 0 0,0 1 0,0-1 0,0 1 0,0-1 0,0 1 0,0 0 0,0 0 1,0 0-1,-1 1 0,1-1 0,0 1 0,0-1 0,0 1 0,0 0 0,0 0 0,1 1 0,-1-1 0,0 1 1,-5 3-1,3 0-45,1-1 1,-1 2-1,1-1 1,0 0 0,0 1-1,0 0 1,1 0-1,0 0 1,0 0-1,1 0 1,-1 1 0,1-1-1,1 1 1,-1 0-1,1 0 1,1-1-1,-1 1 1,1 10 0,0-10-10,1 1 0,-1-1 1,2 0-1,-1 1 1,1-1-1,0 0 1,0 0-1,1 0 1,0 0-1,0 0 1,0-1-1,1 1 0,0-1 1,1 0-1,-1 0 1,11 10-1,-9-12-4,1 1-1,0-1 0,0 0 0,0 0 1,0-1-1,0 0 0,1 0 0,-1-1 1,1 0-1,0 0 0,0-1 0,8 1 1,-4-2-383,0 1 1,0-2-1,0 1 1,0-2 0,0 1-1,0-2 1,14-4-1,-11 2-1897,-14 5 2213,-1 0 1,0-1 0,0 1 0,0 0-1,0 0 1,1 0 0,-1 0 0,0 0-1,0 0 1,0 0 0,0 0-1,0-1 1,1 1 0,-1 0 0,0 0-1,0 0 1,0 0 0,0 0 0,0-1-1,0 1 1,0 0 0,0 0 0,0 0-1,0 0 1,0-1 0,0 1 0,0 0-1,0 0 1,0-1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4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17852,'0'4'856,"0"6"-8,4 7 817,-4 3-113,0 8-408,4-4-320,-1 1-368,-2 2-88,7-2-151,0-2-65,-5-6-88,-1-5-8,2-4-433,-8-6-375,6-2-1216,3-6-913,-5 5 1777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10890,'-9'-2'4393,"6"0"-2224,2 2-529,-5 6-64,-7 26-135,2 42-561,15-29-224,-1-1-304,1-8-88,1-9-96,2-6-296,1-13-1088,0-8-1017,5-8 1289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13691,'-23'20'5015,"-13"8"-3115,25-20-1369,-2 0-87,0 0 0,0-1 0,-1-1 0,0 0 0,-20 6 0,33-12-409,-12 5 367,13-5-389,-1 0 1,1 0-1,0 1 1,0-1-1,0 0 1,-1 0-1,1 0 1,0 1-1,0-1 1,0 0-1,0 0 1,0 0-1,-1 1 1,1-1-1,0 0 1,0 0-1,0 1 1,0-1-1,0 0 1,0 0-1,0 1 0,0-1 1,0 0-1,0 0 1,0 1-1,0-1 1,0 0-1,0 0 1,0 1-1,0-1 1,0 0-1,0 0 1,0 1-1,0-1 1,0 0-1,0 0 1,1 1-1,-1-1 1,0 0-1,0 0 1,1 1 91,8 3 99,-2 0-147,1-2-25,0 1 1,-1 0-1,1 1 0,-1-1 0,0 2 0,8 5 0,-8-5-10,0 0 0,1-1-1,-1 0 1,1 0 0,0 0 0,10 2 0,31 7 101,-36-11-493,0 2 0,0-1 0,0 2 0,16 7 0,-22-5-3026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8538,'-5'0'7342,"2"2"-3392,-6 10-3150,1 2-97,-5 5-430,-26 38 470,22-28-282,-23 58-1,34-70-642,-1 0 0,-17 28 0,24-44 65,-1-1 1,1 1 0,-1 0 0,1 0 0,-1 0 0,1 0 0,-1-1 0,0 1-1,1 0 1,-1-1 0,0 1 0,0 0 0,0-1 0,1 1 0,-1-1 0,0 1-1,0-1 1,0 0 0,0 1 0,0-1 0,0 0 0,0 1 0,0-1 0,0 0 0,0 0-1,0 0 1,-1 0 0,-7-5-1144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4:36:5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9618,'-9'7'3582,"-4"7"1186,12-14-4652,1 1-1,0 0 1,-1-1 0,1 1-1,0-1 1,0 1-1,0 0 1,-1-1-1,1 1 1,0 0-1,0 0 1,0-1-1,0 1 1,0 0 0,0-1-1,0 1 1,0 0-1,1-1 1,-1 1-1,0 0 1,0-1-1,0 1 1,1-1-1,-1 1 1,1 0-1,1 2 67,0 0 0,1-1 0,-1 1-1,1-1 1,-1 0 0,1 1 0,0-1-1,3 1 1,2 3 27,40 24 613,62 30 1,58 16-271,-98-45-421,62 27 57,-62-28-116,202 93 331,-250-112-347,82 37 172,-88-40-173,-15-7-68,1 0 0,0 0 0,0 0 1,0 0-1,0 0 0,0-1 0,0 1 0,0 0 1,2-1-1,-5-2-3547,0 0 2530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8874,'0'2'3961,"3"-2"-1417,2 4-447,-5-4-193,0 0-103,8 14-505,-1 13-248,46 42-360,-35-32-104,4-5-216,-2 2-112,1-7-128,-5-3-56,1-6-256,-1-1-360,-7-12-1112,2-3-1001,-2 0 1609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8930,'11'11'3937,"1"-3"-1217,0 5-599,-4 7-65,-4 5-95,-4 7-665,1 1-376,-1-1-496,3 2-128,-2-11-488,2-5-384,2-10-1160,-1-8-841,4-8 1561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9826,'-38'2'6990,"22"-1"-5089,-27 5 0,37-5-1648,1 0 0,0 1 0,-1 0 0,1 0 0,0 0 0,0 1 0,0 0 1,-7 6-1,11-9-219,1 0 0,-1 1 0,1-1 1,-1 0-1,1 1 0,-1-1 1,1 0-1,0 1 0,-1-1 1,1 1-1,-1-1 0,1 1 0,0-1 1,0 1-1,-1-1 0,1 1 1,0-1-1,0 1 0,-1-1 1,1 1-1,0-1 0,0 1 1,0-1-1,0 1 0,0 0 0,0-1 1,0 1-1,0-1 0,0 1 1,0-1-1,0 1 0,1 0 1,-1-1-1,0 1 0,0-1 0,1 2 1,1 0 66,0 0 0,0 0 0,0 0 0,0 0 0,1 0 0,3 1 0,-4-1-85,31 19 757,37 18 0,-50-29-497,0-1 0,1-1 1,29 7-1,-46-14-273,0-1 1,0 1-1,0-1 0,0 0 0,1 0 1,5 0-1,-10 0-35,0 0 1,0 0-1,1 0 0,-1 0 1,0 0-1,0 0 0,0 0 1,0 0-1,0 0 1,1 0-1,-1 0 0,0 0 1,0 0-1,0 0 0,0-1 1,0 1-1,1 0 0,-1 0 1,0 0-1,0 0 1,0 0-1,0 0 0,0 0 1,0 0-1,0 0 0,1 0 1,-1-1-1,0 1 1,0 0-1,0 0 0,0 0 1,0 0-1,0 0 0,0 0 1,0-1-1,0 1 0,0 0 1,0 0-1,0 0 1,0 0-1,0 0 0,0-1 1,0 1-1,0 0 0,0 0 1,0 0-1,0 0 0,0 0 1,0-1-1,0 1 1,0 0-1,0 0 0,0 0 1,0 0-1,0 0 0,0 0 1,0-1-1,-1 1 0,-5-7-1374,5 6 1199,-7-8-830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56 5537,'6'-15'966,"7"-20"2717,-10 30-364,-1 6 2190,1 7-1261,-2-1-5835,1 8 1720,0 0 0,-1-1-1,0 1 1,-2 0 0,0 0-1,0 0 1,-6 21 0,-18 99 473,-24 153 112,37-193-519,-13 90 83,-16-1-67,29-142-178,-31 123-168,19-62-1146,24-102 1043,-1 0 0,1 0 0,-1 1 0,1-1 0,-1 0 0,1 0 0,-1 0 0,0 0 0,1 1 0,-1-1 0,0 0 0,0 0 0,-1 1 0,5-8-864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11354,'-2'16'4039,"1"-10"-3379,0-1 0,1 0 0,-1 1 0,2 7 0,5 36 1772,21 82 0,-25-123-2380,0-1 0,1 0 0,-1 0 0,1 0 1,1 0-1,0-1 0,0 1 0,0-1 0,0 0 0,1 0 0,0 0 0,0-1 0,1 0 1,0 0-1,0 0 0,0-1 0,0 1 0,1-2 0,-1 1 0,1-1 0,0 0 0,0 0 1,0-1-1,1 0 0,-1 0 0,15 1 0,-13-2-33,-1 0 1,1-1-1,-1-1 1,1 1-1,-1-1 1,1-1-1,-1 0 1,0 0-1,9-3 0,-12 2-174,1 0-1,0 1 1,-1-2-1,0 1 0,0-1 1,0 1-1,0-1 1,0-1-1,-1 1 0,0-1 1,0 0-1,7-10 1,0-5-552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8042,'-3'-1'883,"2"1"-666,1 0 0,-1 0 1,1 0-1,-1 0 0,0 0 0,1 0 1,-1 0-1,1-1 0,-1 1 0,1 0 1,-1 0-1,1-1 0,-1 1 0,1 0 1,-1 0-1,1-1 0,-1 1 0,1-1 1,-1 1-1,1 0 0,-1-1 0,1 1 1,0-1-1,-1 1 0,1-1 0,0 1 1,0-1-1,-1 1 0,1-1 0,0 0 0,0 0 1,0 1 1529,0 0-186,0 0-316,0 3-232,6 32 153,9 100 343,-7-73-1200,-8-62-309,0 0 1,0 0 0,0 0-1,0 0 1,-1 0 0,1 0-1,0 0 1,0 0 0,0 0 0,0 0-1,0 0 1,0 0 0,0 0-1,0 0 1,0 0 0,0 0-1,0 0 1,0 0 0,0 0 0,0 0-1,0 0 1,0 0 0,0 0-1,-1 0 1,1 0 0,0 0-1,0 0 1,0 0 0,0 0 0,0 0-1,0 0 1,0 0 0,0 0-1,0 0 1,0 0 0,0 0-1,0 0 1,0 0 0,0 1 0,0-1-1,0 0 1,-3-11-100,3 0 81,0-1-1,0 1 0,2 0 0,2-12 1,-3 17 11,1-3 5,0-1 1,1 0-1,0 1 0,0-1 0,1 1 0,1 0 0,-1 1 1,2-1-1,-1 1 0,8-9 0,-11 14 4,0 1 0,0 0 0,0 0 0,0 0 0,0 1-1,0-1 1,0 0 0,1 1 0,-1-1 0,1 1 0,4-2 0,-5 3 4,-1-1 0,0 1 0,1 0 0,-1 0 0,1 0 0,-1 0 1,1 0-1,-1 0 0,1 0 0,-1 0 0,1 0 0,-1 1 0,1-1 0,-1 1 0,0-1 1,1 1-1,-1 0 0,0-1 0,1 1 0,-1 0 0,0 0 0,0 0 0,2 2 1,1 1 33,-1 0 1,0 0 0,0 1-1,-1 0 1,1-1 0,-1 1 0,0 0-1,0 0 1,0 0 0,-1 0-1,0 1 1,1 8 0,0 9 230,-1 38 1,-2-35-140,1-18-96,0-6-24,0 1 1,0-1-1,0 0 0,0 1 0,0-1 0,0 0 0,1 0 0,-1 1 0,2 2 0,0-4-31,0-5-20,1-7-40,-3 7 69,6-16-45,10-27-1,3-4 6,-16 41 47,1-2 1,9-20 1,-12 30 3,1-1-1,-1 0 1,1 0 0,0 1 0,0-1 0,0 1 0,0-1 0,0 1 0,1 0 0,-1 0 0,1 0 0,2-1 0,-4 2 2,0 1 0,0-1 0,0 1 0,0-1 1,1 1-1,-1 0 0,0-1 0,0 1 0,0 0 1,0 0-1,0 0 0,1 0 0,-1 0 0,0 0 0,0 0 1,0 0-1,0 1 0,0-1 0,0 0 0,0 1 1,1-1-1,-1 1 0,0-1 0,0 1 0,0-1 0,-1 1 1,1 0-1,0 0 0,0-1 0,0 1 0,0 0 0,-1 0 1,1 0-1,1 1 0,1 4 50,0 0 0,0-1 1,0 1-1,3 11 0,-5-14-27,7 20 220,-1 1-1,-1 0 1,3 32 0,-8-54-263,3 22-215,-4-23-42,0 0-1,1 0 1,-1 0-1,1 0 1,-1 0-1,1 0 1,-1 0-1,1 0 1,-1-1-1,1 1 0,0 0 1,0 0-1,-1-1 1,1 1-1,0 0 1,0-1-1,0 1 1,0-1-1,1 2 1,6 0-1340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8514,'39'-28'3778,"-37"27"-3443,-1 0 0,1 0-1,0 0 1,0 1 0,-1-1 0,1 0-1,0 1 1,0-1 0,0 1 0,0 0 0,0-1-1,0 1 1,0 0 0,-1 0 0,1 1 0,0-1-1,0 0 1,0 1 0,0-1 0,0 1-1,0-1 1,-1 1 0,1 0 0,0 0 0,0 0-1,2 1 1,-3 0-184,1-1 0,0 1-1,-1-1 1,1 1 0,-1-1-1,0 1 1,1 0 0,-1 0 0,0 0-1,0 0 1,1 3 0,-1-2-101,0 1 1,-1 0 0,1-1 0,-1 1 0,1 0 0,-1-1-1,-1 1 1,1 0 0,0-1 0,-1 1 0,0 0-1,-1 3 1,-1 2 6,0-1 0,-1 0 0,-6 12 0,9-19-40,0 1 1,1 0 0,0-1-1,-1 1 1,1-1-1,0 1 1,0 0-1,0-1 1,0 1 0,0 0-1,0-1 1,0 1-1,1 0 1,-1-1-1,1 1 1,-1-1 0,1 1-1,-1-1 1,1 1-1,0-1 1,1 3 0,-1-4 100,-1 0 1,9 0 93,29-2-184,47-2-2942,-68 5 1852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29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10458,'-2'19'4961,"2"-15"-1120,3-4-2329,6 2-623,5 1-1,4-2-296,3 2-256,3-4-304,6-3-368,-4-3-1456,4 2-745,-20-5 1393</inkml:trace>
  <inkml:trace contextRef="#ctx0" brushRef="#br0" timeOffset="1">56 120 10978,'-1'9'4361,"6"-2"-2376,4-7-297,3 0 40,6 1-199,3-2-665,4-1-264,3-3-328,-2 2-24,-9 2-952,-4-4 56,-12 11 312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128 101 5977,'-1'0'4098,"3"-4"-1262,1-3-2100,-1 0 0,1 0 1,-1 0-1,0-1 0,-1 1 1,0 0-1,0-11 0,-1 17-655,0 0 1,0 0-1,0 0 0,0 0 0,-1 0 0,1 0 0,0 0 0,-1 0 0,1 0 1,-1 0-1,1 0 0,-1 0 0,0 0 0,1 0 0,-1 0 0,0 1 1,0-1-1,0 0 0,1 0 0,-1 1 0,0-1 0,0 0 0,0 1 0,0-1 1,0 1-1,-2-1 0,0 0 118,-1 0-1,0 0 1,0 0 0,0 1 0,-5-1 0,6 1-117,-1 0 1,1 0-1,0 0 1,-1 0-1,1 1 1,0-1-1,0 1 1,-1 0-1,1 0 1,0 0-1,0 1 1,0-1-1,0 1 1,0-1-1,0 1 1,-3 3-1,3-1-25,-1-1 0,1 1 0,0-1 0,0 1 0,1 0 0,-1 1-1,1-1 1,0 0 0,0 1 0,-2 8 0,1-5-16,1 1 0,1 0-1,-1 0 1,1 0 0,1 0-1,0 0 1,1 12 0,-1-15-34,1 0 0,1-1 1,-1 1-1,1 0 1,0-1-1,0 1 0,1-1 1,-1 0-1,1 0 0,0 0 1,1 0-1,5 7 1,-3-6-148,0-1-1,1 1 1,-1-1 0,1 0 0,0-1 0,1 1 0,-1-2 0,1 1 0,-1-1 0,1 0-1,0 0 1,1-1 0,-1 0 0,0-1 0,0 0 0,1 0 0,-1 0 0,14-2 0,10 0-2501,-6 1 1073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15:30:0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11242,'10'-6'4633,"-5"3"-3876,-1 0 1,0 0-1,1 1 1,-1 0-1,1 0 0,0 0 1,6-1-1,-1 0-496,0 1 0,0 0 1,0 1-1,0 0 0,0 0 0,17 2 0,-25-1-214,0 0-1,0 0 0,0 1 0,0-1 1,0 1-1,0-1 0,0 1 1,0 0-1,2 1 0,-3-1-37,-1 0 1,1-1-1,-1 1 0,1-1 1,-1 1-1,1 0 0,-1 0 1,0-1-1,1 1 0,-1 0 1,0-1-1,0 1 0,1 0 1,-1 0-1,0 0 0,0-1 1,0 1-1,0 0 0,0 0 1,0 0-1,0 0 1,0-1-1,0 1 0,0 0 1,-1 0-1,1 0 0,-1 1 1,0 0 1,-1 7 29,-1 0 0,0-1 0,0 1 0,-9 14 1,-30 32 109,41-54-143,0 1-1,0-1 0,0 1 0,0 0 1,0-1-1,0 1 0,0 0 1,1 0-1,-2 3 0,2-4-4,0-1 0,0 1-1,0-1 1,0 1 0,0-1-1,0 1 1,0-1 0,0 1-1,0-1 1,1 0 0,-1 1-1,0-1 1,0 1 0,0-1-1,1 1 1,-1-1 0,0 1-1,1-1 1,-1 0 0,0 1-1,1-1 1,-1 0 0,0 1-1,1-1 1,-1 0 0,1 1-1,-1-1 1,0 0 0,1 0-1,-1 0 1,1 1 0,-1-1-1,1 0 1,-1 0 0,1 0-1,-1 0 1,1 0 0,0 0-1,3 0-7,1 0 0,-1 0 0,0 0 0,1-1 0,-1 0 0,0 0 0,1 0 0,-1 0 0,0 0 0,0-1 0,5-3 0,-3 3-504,0-1-1,0 1 1,11-3 0,-1 3-1339,2-1 718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5.png"/><Relationship Id="rId299" Type="http://schemas.openxmlformats.org/officeDocument/2006/relationships/image" Target="../media/image486.png"/><Relationship Id="rId21" Type="http://schemas.openxmlformats.org/officeDocument/2006/relationships/image" Target="../media/image347.png"/><Relationship Id="rId63" Type="http://schemas.openxmlformats.org/officeDocument/2006/relationships/image" Target="../media/image368.png"/><Relationship Id="rId159" Type="http://schemas.openxmlformats.org/officeDocument/2006/relationships/image" Target="../media/image416.png"/><Relationship Id="rId324" Type="http://schemas.openxmlformats.org/officeDocument/2006/relationships/customXml" Target="../ink/ink531.xml"/><Relationship Id="rId366" Type="http://schemas.openxmlformats.org/officeDocument/2006/relationships/customXml" Target="../ink/ink552.xml"/><Relationship Id="rId170" Type="http://schemas.openxmlformats.org/officeDocument/2006/relationships/customXml" Target="../ink/ink454.xml"/><Relationship Id="rId226" Type="http://schemas.openxmlformats.org/officeDocument/2006/relationships/customXml" Target="../ink/ink482.xml"/><Relationship Id="rId433" Type="http://schemas.openxmlformats.org/officeDocument/2006/relationships/image" Target="../media/image553.png"/><Relationship Id="rId268" Type="http://schemas.openxmlformats.org/officeDocument/2006/relationships/customXml" Target="../ink/ink503.xml"/><Relationship Id="rId32" Type="http://schemas.openxmlformats.org/officeDocument/2006/relationships/customXml" Target="../ink/ink385.xml"/><Relationship Id="rId74" Type="http://schemas.openxmlformats.org/officeDocument/2006/relationships/customXml" Target="../ink/ink406.xml"/><Relationship Id="rId128" Type="http://schemas.openxmlformats.org/officeDocument/2006/relationships/customXml" Target="../ink/ink433.xml"/><Relationship Id="rId335" Type="http://schemas.openxmlformats.org/officeDocument/2006/relationships/image" Target="../media/image504.png"/><Relationship Id="rId377" Type="http://schemas.openxmlformats.org/officeDocument/2006/relationships/image" Target="../media/image525.png"/><Relationship Id="rId5" Type="http://schemas.openxmlformats.org/officeDocument/2006/relationships/image" Target="../media/image339.png"/><Relationship Id="rId181" Type="http://schemas.openxmlformats.org/officeDocument/2006/relationships/image" Target="../media/image427.png"/><Relationship Id="rId237" Type="http://schemas.openxmlformats.org/officeDocument/2006/relationships/image" Target="../media/image455.png"/><Relationship Id="rId402" Type="http://schemas.openxmlformats.org/officeDocument/2006/relationships/customXml" Target="../ink/ink570.xml"/><Relationship Id="rId279" Type="http://schemas.openxmlformats.org/officeDocument/2006/relationships/image" Target="../media/image476.png"/><Relationship Id="rId444" Type="http://schemas.openxmlformats.org/officeDocument/2006/relationships/customXml" Target="../ink/ink591.xml"/><Relationship Id="rId43" Type="http://schemas.openxmlformats.org/officeDocument/2006/relationships/image" Target="../media/image358.png"/><Relationship Id="rId139" Type="http://schemas.openxmlformats.org/officeDocument/2006/relationships/image" Target="../media/image406.png"/><Relationship Id="rId290" Type="http://schemas.openxmlformats.org/officeDocument/2006/relationships/customXml" Target="../ink/ink514.xml"/><Relationship Id="rId304" Type="http://schemas.openxmlformats.org/officeDocument/2006/relationships/customXml" Target="../ink/ink521.xml"/><Relationship Id="rId346" Type="http://schemas.openxmlformats.org/officeDocument/2006/relationships/customXml" Target="../ink/ink542.xml"/><Relationship Id="rId388" Type="http://schemas.openxmlformats.org/officeDocument/2006/relationships/customXml" Target="../ink/ink563.xml"/><Relationship Id="rId85" Type="http://schemas.openxmlformats.org/officeDocument/2006/relationships/image" Target="../media/image379.png"/><Relationship Id="rId150" Type="http://schemas.openxmlformats.org/officeDocument/2006/relationships/customXml" Target="../ink/ink444.xml"/><Relationship Id="rId192" Type="http://schemas.openxmlformats.org/officeDocument/2006/relationships/customXml" Target="../ink/ink465.xml"/><Relationship Id="rId206" Type="http://schemas.openxmlformats.org/officeDocument/2006/relationships/customXml" Target="../ink/ink472.xml"/><Relationship Id="rId413" Type="http://schemas.openxmlformats.org/officeDocument/2006/relationships/image" Target="../media/image543.png"/><Relationship Id="rId248" Type="http://schemas.openxmlformats.org/officeDocument/2006/relationships/customXml" Target="../ink/ink493.xml"/><Relationship Id="rId455" Type="http://schemas.openxmlformats.org/officeDocument/2006/relationships/image" Target="../media/image564.png"/><Relationship Id="rId12" Type="http://schemas.openxmlformats.org/officeDocument/2006/relationships/customXml" Target="../ink/ink375.xml"/><Relationship Id="rId108" Type="http://schemas.openxmlformats.org/officeDocument/2006/relationships/customXml" Target="../ink/ink423.xml"/><Relationship Id="rId315" Type="http://schemas.openxmlformats.org/officeDocument/2006/relationships/image" Target="../media/image494.png"/><Relationship Id="rId357" Type="http://schemas.openxmlformats.org/officeDocument/2006/relationships/image" Target="../media/image515.png"/><Relationship Id="rId54" Type="http://schemas.openxmlformats.org/officeDocument/2006/relationships/customXml" Target="../ink/ink396.xml"/><Relationship Id="rId96" Type="http://schemas.openxmlformats.org/officeDocument/2006/relationships/customXml" Target="../ink/ink417.xml"/><Relationship Id="rId161" Type="http://schemas.openxmlformats.org/officeDocument/2006/relationships/image" Target="../media/image417.png"/><Relationship Id="rId217" Type="http://schemas.openxmlformats.org/officeDocument/2006/relationships/image" Target="../media/image445.png"/><Relationship Id="rId399" Type="http://schemas.openxmlformats.org/officeDocument/2006/relationships/image" Target="../media/image536.png"/><Relationship Id="rId259" Type="http://schemas.openxmlformats.org/officeDocument/2006/relationships/image" Target="../media/image466.png"/><Relationship Id="rId424" Type="http://schemas.openxmlformats.org/officeDocument/2006/relationships/customXml" Target="../ink/ink581.xml"/><Relationship Id="rId466" Type="http://schemas.openxmlformats.org/officeDocument/2006/relationships/customXml" Target="../ink/ink602.xml"/><Relationship Id="rId23" Type="http://schemas.openxmlformats.org/officeDocument/2006/relationships/image" Target="../media/image348.png"/><Relationship Id="rId119" Type="http://schemas.openxmlformats.org/officeDocument/2006/relationships/image" Target="../media/image396.png"/><Relationship Id="rId270" Type="http://schemas.openxmlformats.org/officeDocument/2006/relationships/customXml" Target="../ink/ink504.xml"/><Relationship Id="rId326" Type="http://schemas.openxmlformats.org/officeDocument/2006/relationships/customXml" Target="../ink/ink532.xml"/><Relationship Id="rId65" Type="http://schemas.openxmlformats.org/officeDocument/2006/relationships/image" Target="../media/image369.png"/><Relationship Id="rId130" Type="http://schemas.openxmlformats.org/officeDocument/2006/relationships/customXml" Target="../ink/ink434.xml"/><Relationship Id="rId368" Type="http://schemas.openxmlformats.org/officeDocument/2006/relationships/customXml" Target="../ink/ink553.xml"/><Relationship Id="rId172" Type="http://schemas.openxmlformats.org/officeDocument/2006/relationships/customXml" Target="../ink/ink455.xml"/><Relationship Id="rId228" Type="http://schemas.openxmlformats.org/officeDocument/2006/relationships/customXml" Target="../ink/ink483.xml"/><Relationship Id="rId435" Type="http://schemas.openxmlformats.org/officeDocument/2006/relationships/image" Target="../media/image554.png"/><Relationship Id="rId281" Type="http://schemas.openxmlformats.org/officeDocument/2006/relationships/image" Target="../media/image477.png"/><Relationship Id="rId337" Type="http://schemas.openxmlformats.org/officeDocument/2006/relationships/image" Target="../media/image505.png"/><Relationship Id="rId34" Type="http://schemas.openxmlformats.org/officeDocument/2006/relationships/customXml" Target="../ink/ink386.xml"/><Relationship Id="rId76" Type="http://schemas.openxmlformats.org/officeDocument/2006/relationships/customXml" Target="../ink/ink407.xml"/><Relationship Id="rId141" Type="http://schemas.openxmlformats.org/officeDocument/2006/relationships/image" Target="../media/image407.png"/><Relationship Id="rId379" Type="http://schemas.openxmlformats.org/officeDocument/2006/relationships/image" Target="../media/image526.png"/><Relationship Id="rId7" Type="http://schemas.openxmlformats.org/officeDocument/2006/relationships/image" Target="../media/image340.png"/><Relationship Id="rId183" Type="http://schemas.openxmlformats.org/officeDocument/2006/relationships/image" Target="../media/image428.png"/><Relationship Id="rId239" Type="http://schemas.openxmlformats.org/officeDocument/2006/relationships/image" Target="../media/image456.png"/><Relationship Id="rId390" Type="http://schemas.openxmlformats.org/officeDocument/2006/relationships/customXml" Target="../ink/ink564.xml"/><Relationship Id="rId404" Type="http://schemas.openxmlformats.org/officeDocument/2006/relationships/customXml" Target="../ink/ink571.xml"/><Relationship Id="rId446" Type="http://schemas.openxmlformats.org/officeDocument/2006/relationships/customXml" Target="../ink/ink592.xml"/><Relationship Id="rId250" Type="http://schemas.openxmlformats.org/officeDocument/2006/relationships/customXml" Target="../ink/ink494.xml"/><Relationship Id="rId292" Type="http://schemas.openxmlformats.org/officeDocument/2006/relationships/customXml" Target="../ink/ink515.xml"/><Relationship Id="rId306" Type="http://schemas.openxmlformats.org/officeDocument/2006/relationships/customXml" Target="../ink/ink522.xml"/><Relationship Id="rId45" Type="http://schemas.openxmlformats.org/officeDocument/2006/relationships/image" Target="../media/image359.png"/><Relationship Id="rId87" Type="http://schemas.openxmlformats.org/officeDocument/2006/relationships/image" Target="../media/image380.png"/><Relationship Id="rId110" Type="http://schemas.openxmlformats.org/officeDocument/2006/relationships/customXml" Target="../ink/ink424.xml"/><Relationship Id="rId348" Type="http://schemas.openxmlformats.org/officeDocument/2006/relationships/customXml" Target="../ink/ink543.xml"/><Relationship Id="rId152" Type="http://schemas.openxmlformats.org/officeDocument/2006/relationships/customXml" Target="../ink/ink445.xml"/><Relationship Id="rId194" Type="http://schemas.openxmlformats.org/officeDocument/2006/relationships/customXml" Target="../ink/ink466.xml"/><Relationship Id="rId208" Type="http://schemas.openxmlformats.org/officeDocument/2006/relationships/customXml" Target="../ink/ink473.xml"/><Relationship Id="rId415" Type="http://schemas.openxmlformats.org/officeDocument/2006/relationships/image" Target="../media/image544.png"/><Relationship Id="rId457" Type="http://schemas.openxmlformats.org/officeDocument/2006/relationships/image" Target="../media/image565.png"/><Relationship Id="rId261" Type="http://schemas.openxmlformats.org/officeDocument/2006/relationships/image" Target="../media/image467.png"/><Relationship Id="rId14" Type="http://schemas.openxmlformats.org/officeDocument/2006/relationships/customXml" Target="../ink/ink376.xml"/><Relationship Id="rId56" Type="http://schemas.openxmlformats.org/officeDocument/2006/relationships/customXml" Target="../ink/ink397.xml"/><Relationship Id="rId317" Type="http://schemas.openxmlformats.org/officeDocument/2006/relationships/image" Target="../media/image495.png"/><Relationship Id="rId359" Type="http://schemas.openxmlformats.org/officeDocument/2006/relationships/image" Target="../media/image516.png"/><Relationship Id="rId98" Type="http://schemas.openxmlformats.org/officeDocument/2006/relationships/customXml" Target="../ink/ink418.xml"/><Relationship Id="rId121" Type="http://schemas.openxmlformats.org/officeDocument/2006/relationships/image" Target="../media/image397.png"/><Relationship Id="rId163" Type="http://schemas.openxmlformats.org/officeDocument/2006/relationships/image" Target="../media/image418.png"/><Relationship Id="rId219" Type="http://schemas.openxmlformats.org/officeDocument/2006/relationships/image" Target="../media/image446.png"/><Relationship Id="rId370" Type="http://schemas.openxmlformats.org/officeDocument/2006/relationships/customXml" Target="../ink/ink554.xml"/><Relationship Id="rId426" Type="http://schemas.openxmlformats.org/officeDocument/2006/relationships/customXml" Target="../ink/ink582.xml"/><Relationship Id="rId230" Type="http://schemas.openxmlformats.org/officeDocument/2006/relationships/customXml" Target="../ink/ink484.xml"/><Relationship Id="rId468" Type="http://schemas.openxmlformats.org/officeDocument/2006/relationships/customXml" Target="../ink/ink603.xml"/><Relationship Id="rId25" Type="http://schemas.openxmlformats.org/officeDocument/2006/relationships/image" Target="../media/image349.png"/><Relationship Id="rId67" Type="http://schemas.openxmlformats.org/officeDocument/2006/relationships/image" Target="../media/image370.png"/><Relationship Id="rId272" Type="http://schemas.openxmlformats.org/officeDocument/2006/relationships/customXml" Target="../ink/ink505.xml"/><Relationship Id="rId328" Type="http://schemas.openxmlformats.org/officeDocument/2006/relationships/customXml" Target="../ink/ink533.xml"/><Relationship Id="rId132" Type="http://schemas.openxmlformats.org/officeDocument/2006/relationships/customXml" Target="../ink/ink435.xml"/><Relationship Id="rId174" Type="http://schemas.openxmlformats.org/officeDocument/2006/relationships/customXml" Target="../ink/ink456.xml"/><Relationship Id="rId381" Type="http://schemas.openxmlformats.org/officeDocument/2006/relationships/image" Target="../media/image527.png"/><Relationship Id="rId241" Type="http://schemas.openxmlformats.org/officeDocument/2006/relationships/image" Target="../media/image457.png"/><Relationship Id="rId437" Type="http://schemas.openxmlformats.org/officeDocument/2006/relationships/image" Target="../media/image555.png"/><Relationship Id="rId36" Type="http://schemas.openxmlformats.org/officeDocument/2006/relationships/customXml" Target="../ink/ink387.xml"/><Relationship Id="rId283" Type="http://schemas.openxmlformats.org/officeDocument/2006/relationships/image" Target="../media/image478.png"/><Relationship Id="rId339" Type="http://schemas.openxmlformats.org/officeDocument/2006/relationships/image" Target="../media/image506.png"/><Relationship Id="rId78" Type="http://schemas.openxmlformats.org/officeDocument/2006/relationships/customXml" Target="../ink/ink408.xml"/><Relationship Id="rId101" Type="http://schemas.openxmlformats.org/officeDocument/2006/relationships/image" Target="../media/image387.png"/><Relationship Id="rId143" Type="http://schemas.openxmlformats.org/officeDocument/2006/relationships/image" Target="../media/image408.png"/><Relationship Id="rId185" Type="http://schemas.openxmlformats.org/officeDocument/2006/relationships/image" Target="../media/image429.png"/><Relationship Id="rId350" Type="http://schemas.openxmlformats.org/officeDocument/2006/relationships/customXml" Target="../ink/ink544.xml"/><Relationship Id="rId406" Type="http://schemas.openxmlformats.org/officeDocument/2006/relationships/customXml" Target="../ink/ink572.xml"/><Relationship Id="rId9" Type="http://schemas.openxmlformats.org/officeDocument/2006/relationships/image" Target="../media/image341.png"/><Relationship Id="rId210" Type="http://schemas.openxmlformats.org/officeDocument/2006/relationships/customXml" Target="../ink/ink474.xml"/><Relationship Id="rId392" Type="http://schemas.openxmlformats.org/officeDocument/2006/relationships/customXml" Target="../ink/ink565.xml"/><Relationship Id="rId448" Type="http://schemas.openxmlformats.org/officeDocument/2006/relationships/customXml" Target="../ink/ink593.xml"/><Relationship Id="rId252" Type="http://schemas.openxmlformats.org/officeDocument/2006/relationships/customXml" Target="../ink/ink495.xml"/><Relationship Id="rId294" Type="http://schemas.openxmlformats.org/officeDocument/2006/relationships/customXml" Target="../ink/ink516.xml"/><Relationship Id="rId308" Type="http://schemas.openxmlformats.org/officeDocument/2006/relationships/customXml" Target="../ink/ink523.xml"/><Relationship Id="rId47" Type="http://schemas.openxmlformats.org/officeDocument/2006/relationships/image" Target="../media/image360.png"/><Relationship Id="rId89" Type="http://schemas.openxmlformats.org/officeDocument/2006/relationships/image" Target="../media/image381.png"/><Relationship Id="rId112" Type="http://schemas.openxmlformats.org/officeDocument/2006/relationships/customXml" Target="../ink/ink425.xml"/><Relationship Id="rId154" Type="http://schemas.openxmlformats.org/officeDocument/2006/relationships/customXml" Target="../ink/ink446.xml"/><Relationship Id="rId361" Type="http://schemas.openxmlformats.org/officeDocument/2006/relationships/image" Target="../media/image517.png"/><Relationship Id="rId196" Type="http://schemas.openxmlformats.org/officeDocument/2006/relationships/customXml" Target="../ink/ink467.xml"/><Relationship Id="rId417" Type="http://schemas.openxmlformats.org/officeDocument/2006/relationships/image" Target="../media/image545.png"/><Relationship Id="rId459" Type="http://schemas.openxmlformats.org/officeDocument/2006/relationships/image" Target="../media/image566.png"/><Relationship Id="rId16" Type="http://schemas.openxmlformats.org/officeDocument/2006/relationships/customXml" Target="../ink/ink377.xml"/><Relationship Id="rId221" Type="http://schemas.openxmlformats.org/officeDocument/2006/relationships/image" Target="../media/image447.png"/><Relationship Id="rId263" Type="http://schemas.openxmlformats.org/officeDocument/2006/relationships/image" Target="../media/image468.png"/><Relationship Id="rId319" Type="http://schemas.openxmlformats.org/officeDocument/2006/relationships/image" Target="../media/image496.png"/><Relationship Id="rId470" Type="http://schemas.openxmlformats.org/officeDocument/2006/relationships/customXml" Target="../ink/ink604.xml"/><Relationship Id="rId58" Type="http://schemas.openxmlformats.org/officeDocument/2006/relationships/customXml" Target="../ink/ink398.xml"/><Relationship Id="rId123" Type="http://schemas.openxmlformats.org/officeDocument/2006/relationships/image" Target="../media/image398.png"/><Relationship Id="rId330" Type="http://schemas.openxmlformats.org/officeDocument/2006/relationships/customXml" Target="../ink/ink534.xml"/><Relationship Id="rId165" Type="http://schemas.openxmlformats.org/officeDocument/2006/relationships/image" Target="../media/image419.png"/><Relationship Id="rId372" Type="http://schemas.openxmlformats.org/officeDocument/2006/relationships/customXml" Target="../ink/ink555.xml"/><Relationship Id="rId428" Type="http://schemas.openxmlformats.org/officeDocument/2006/relationships/customXml" Target="../ink/ink583.xml"/><Relationship Id="rId232" Type="http://schemas.openxmlformats.org/officeDocument/2006/relationships/customXml" Target="../ink/ink485.xml"/><Relationship Id="rId274" Type="http://schemas.openxmlformats.org/officeDocument/2006/relationships/customXml" Target="../ink/ink506.xml"/><Relationship Id="rId27" Type="http://schemas.openxmlformats.org/officeDocument/2006/relationships/image" Target="../media/image350.png"/><Relationship Id="rId69" Type="http://schemas.openxmlformats.org/officeDocument/2006/relationships/image" Target="../media/image371.png"/><Relationship Id="rId134" Type="http://schemas.openxmlformats.org/officeDocument/2006/relationships/customXml" Target="../ink/ink436.xml"/><Relationship Id="rId80" Type="http://schemas.openxmlformats.org/officeDocument/2006/relationships/customXml" Target="../ink/ink409.xml"/><Relationship Id="rId176" Type="http://schemas.openxmlformats.org/officeDocument/2006/relationships/customXml" Target="../ink/ink457.xml"/><Relationship Id="rId341" Type="http://schemas.openxmlformats.org/officeDocument/2006/relationships/image" Target="../media/image507.png"/><Relationship Id="rId383" Type="http://schemas.openxmlformats.org/officeDocument/2006/relationships/image" Target="../media/image528.png"/><Relationship Id="rId439" Type="http://schemas.openxmlformats.org/officeDocument/2006/relationships/image" Target="../media/image556.png"/><Relationship Id="rId201" Type="http://schemas.openxmlformats.org/officeDocument/2006/relationships/image" Target="../media/image437.png"/><Relationship Id="rId243" Type="http://schemas.openxmlformats.org/officeDocument/2006/relationships/image" Target="../media/image458.png"/><Relationship Id="rId285" Type="http://schemas.openxmlformats.org/officeDocument/2006/relationships/image" Target="../media/image479.png"/><Relationship Id="rId450" Type="http://schemas.openxmlformats.org/officeDocument/2006/relationships/customXml" Target="../ink/ink594.xml"/><Relationship Id="rId38" Type="http://schemas.openxmlformats.org/officeDocument/2006/relationships/customXml" Target="../ink/ink388.xml"/><Relationship Id="rId103" Type="http://schemas.openxmlformats.org/officeDocument/2006/relationships/image" Target="../media/image388.png"/><Relationship Id="rId310" Type="http://schemas.openxmlformats.org/officeDocument/2006/relationships/customXml" Target="../ink/ink524.xml"/><Relationship Id="rId91" Type="http://schemas.openxmlformats.org/officeDocument/2006/relationships/image" Target="../media/image382.png"/><Relationship Id="rId145" Type="http://schemas.openxmlformats.org/officeDocument/2006/relationships/image" Target="../media/image409.png"/><Relationship Id="rId187" Type="http://schemas.openxmlformats.org/officeDocument/2006/relationships/image" Target="../media/image430.png"/><Relationship Id="rId352" Type="http://schemas.openxmlformats.org/officeDocument/2006/relationships/customXml" Target="../ink/ink545.xml"/><Relationship Id="rId394" Type="http://schemas.openxmlformats.org/officeDocument/2006/relationships/customXml" Target="../ink/ink566.xml"/><Relationship Id="rId408" Type="http://schemas.openxmlformats.org/officeDocument/2006/relationships/customXml" Target="../ink/ink573.xml"/><Relationship Id="rId212" Type="http://schemas.openxmlformats.org/officeDocument/2006/relationships/customXml" Target="../ink/ink475.xml"/><Relationship Id="rId254" Type="http://schemas.openxmlformats.org/officeDocument/2006/relationships/customXml" Target="../ink/ink496.xml"/><Relationship Id="rId49" Type="http://schemas.openxmlformats.org/officeDocument/2006/relationships/image" Target="../media/image361.png"/><Relationship Id="rId114" Type="http://schemas.openxmlformats.org/officeDocument/2006/relationships/customXml" Target="../ink/ink426.xml"/><Relationship Id="rId296" Type="http://schemas.openxmlformats.org/officeDocument/2006/relationships/customXml" Target="../ink/ink517.xml"/><Relationship Id="rId461" Type="http://schemas.openxmlformats.org/officeDocument/2006/relationships/image" Target="../media/image567.png"/><Relationship Id="rId60" Type="http://schemas.openxmlformats.org/officeDocument/2006/relationships/customXml" Target="../ink/ink399.xml"/><Relationship Id="rId156" Type="http://schemas.openxmlformats.org/officeDocument/2006/relationships/customXml" Target="../ink/ink447.xml"/><Relationship Id="rId198" Type="http://schemas.openxmlformats.org/officeDocument/2006/relationships/customXml" Target="../ink/ink468.xml"/><Relationship Id="rId321" Type="http://schemas.openxmlformats.org/officeDocument/2006/relationships/image" Target="../media/image497.png"/><Relationship Id="rId363" Type="http://schemas.openxmlformats.org/officeDocument/2006/relationships/image" Target="../media/image518.png"/><Relationship Id="rId419" Type="http://schemas.openxmlformats.org/officeDocument/2006/relationships/image" Target="../media/image546.png"/><Relationship Id="rId223" Type="http://schemas.openxmlformats.org/officeDocument/2006/relationships/image" Target="../media/image448.png"/><Relationship Id="rId430" Type="http://schemas.openxmlformats.org/officeDocument/2006/relationships/customXml" Target="../ink/ink584.xml"/><Relationship Id="rId18" Type="http://schemas.openxmlformats.org/officeDocument/2006/relationships/customXml" Target="../ink/ink378.xml"/><Relationship Id="rId265" Type="http://schemas.openxmlformats.org/officeDocument/2006/relationships/image" Target="../media/image469.png"/><Relationship Id="rId472" Type="http://schemas.openxmlformats.org/officeDocument/2006/relationships/customXml" Target="../ink/ink605.xml"/><Relationship Id="rId125" Type="http://schemas.openxmlformats.org/officeDocument/2006/relationships/image" Target="../media/image399.png"/><Relationship Id="rId167" Type="http://schemas.openxmlformats.org/officeDocument/2006/relationships/image" Target="../media/image420.png"/><Relationship Id="rId332" Type="http://schemas.openxmlformats.org/officeDocument/2006/relationships/customXml" Target="../ink/ink535.xml"/><Relationship Id="rId374" Type="http://schemas.openxmlformats.org/officeDocument/2006/relationships/customXml" Target="../ink/ink556.xml"/><Relationship Id="rId71" Type="http://schemas.openxmlformats.org/officeDocument/2006/relationships/image" Target="../media/image372.png"/><Relationship Id="rId234" Type="http://schemas.openxmlformats.org/officeDocument/2006/relationships/customXml" Target="../ink/ink486.xml"/><Relationship Id="rId2" Type="http://schemas.openxmlformats.org/officeDocument/2006/relationships/customXml" Target="../ink/ink370.xml"/><Relationship Id="rId29" Type="http://schemas.openxmlformats.org/officeDocument/2006/relationships/image" Target="../media/image351.png"/><Relationship Id="rId276" Type="http://schemas.openxmlformats.org/officeDocument/2006/relationships/customXml" Target="../ink/ink507.xml"/><Relationship Id="rId441" Type="http://schemas.openxmlformats.org/officeDocument/2006/relationships/image" Target="../media/image557.png"/><Relationship Id="rId40" Type="http://schemas.openxmlformats.org/officeDocument/2006/relationships/customXml" Target="../ink/ink389.xml"/><Relationship Id="rId136" Type="http://schemas.openxmlformats.org/officeDocument/2006/relationships/customXml" Target="../ink/ink437.xml"/><Relationship Id="rId178" Type="http://schemas.openxmlformats.org/officeDocument/2006/relationships/customXml" Target="../ink/ink458.xml"/><Relationship Id="rId301" Type="http://schemas.openxmlformats.org/officeDocument/2006/relationships/image" Target="../media/image487.png"/><Relationship Id="rId343" Type="http://schemas.openxmlformats.org/officeDocument/2006/relationships/image" Target="../media/image508.png"/><Relationship Id="rId82" Type="http://schemas.openxmlformats.org/officeDocument/2006/relationships/customXml" Target="../ink/ink410.xml"/><Relationship Id="rId203" Type="http://schemas.openxmlformats.org/officeDocument/2006/relationships/image" Target="../media/image438.png"/><Relationship Id="rId385" Type="http://schemas.openxmlformats.org/officeDocument/2006/relationships/image" Target="../media/image529.png"/><Relationship Id="rId245" Type="http://schemas.openxmlformats.org/officeDocument/2006/relationships/image" Target="../media/image459.png"/><Relationship Id="rId287" Type="http://schemas.openxmlformats.org/officeDocument/2006/relationships/image" Target="../media/image480.png"/><Relationship Id="rId410" Type="http://schemas.openxmlformats.org/officeDocument/2006/relationships/customXml" Target="../ink/ink574.xml"/><Relationship Id="rId452" Type="http://schemas.openxmlformats.org/officeDocument/2006/relationships/customXml" Target="../ink/ink595.xml"/><Relationship Id="rId30" Type="http://schemas.openxmlformats.org/officeDocument/2006/relationships/customXml" Target="../ink/ink384.xml"/><Relationship Id="rId105" Type="http://schemas.openxmlformats.org/officeDocument/2006/relationships/image" Target="../media/image389.png"/><Relationship Id="rId126" Type="http://schemas.openxmlformats.org/officeDocument/2006/relationships/customXml" Target="../ink/ink432.xml"/><Relationship Id="rId147" Type="http://schemas.openxmlformats.org/officeDocument/2006/relationships/image" Target="../media/image410.png"/><Relationship Id="rId168" Type="http://schemas.openxmlformats.org/officeDocument/2006/relationships/customXml" Target="../ink/ink453.xml"/><Relationship Id="rId312" Type="http://schemas.openxmlformats.org/officeDocument/2006/relationships/customXml" Target="../ink/ink525.xml"/><Relationship Id="rId333" Type="http://schemas.openxmlformats.org/officeDocument/2006/relationships/image" Target="../media/image503.png"/><Relationship Id="rId354" Type="http://schemas.openxmlformats.org/officeDocument/2006/relationships/customXml" Target="../ink/ink546.xml"/><Relationship Id="rId51" Type="http://schemas.openxmlformats.org/officeDocument/2006/relationships/image" Target="../media/image362.png"/><Relationship Id="rId72" Type="http://schemas.openxmlformats.org/officeDocument/2006/relationships/customXml" Target="../ink/ink405.xml"/><Relationship Id="rId93" Type="http://schemas.openxmlformats.org/officeDocument/2006/relationships/image" Target="../media/image383.png"/><Relationship Id="rId189" Type="http://schemas.openxmlformats.org/officeDocument/2006/relationships/image" Target="../media/image431.png"/><Relationship Id="rId375" Type="http://schemas.openxmlformats.org/officeDocument/2006/relationships/image" Target="../media/image524.png"/><Relationship Id="rId396" Type="http://schemas.openxmlformats.org/officeDocument/2006/relationships/customXml" Target="../ink/ink567.xml"/><Relationship Id="rId3" Type="http://schemas.openxmlformats.org/officeDocument/2006/relationships/image" Target="../media/image338.png"/><Relationship Id="rId214" Type="http://schemas.openxmlformats.org/officeDocument/2006/relationships/customXml" Target="../ink/ink476.xml"/><Relationship Id="rId235" Type="http://schemas.openxmlformats.org/officeDocument/2006/relationships/image" Target="../media/image454.png"/><Relationship Id="rId256" Type="http://schemas.openxmlformats.org/officeDocument/2006/relationships/customXml" Target="../ink/ink497.xml"/><Relationship Id="rId277" Type="http://schemas.openxmlformats.org/officeDocument/2006/relationships/image" Target="../media/image475.png"/><Relationship Id="rId298" Type="http://schemas.openxmlformats.org/officeDocument/2006/relationships/customXml" Target="../ink/ink518.xml"/><Relationship Id="rId400" Type="http://schemas.openxmlformats.org/officeDocument/2006/relationships/customXml" Target="../ink/ink569.xml"/><Relationship Id="rId421" Type="http://schemas.openxmlformats.org/officeDocument/2006/relationships/image" Target="../media/image547.png"/><Relationship Id="rId442" Type="http://schemas.openxmlformats.org/officeDocument/2006/relationships/customXml" Target="../ink/ink590.xml"/><Relationship Id="rId463" Type="http://schemas.openxmlformats.org/officeDocument/2006/relationships/image" Target="../media/image568.png"/><Relationship Id="rId116" Type="http://schemas.openxmlformats.org/officeDocument/2006/relationships/customXml" Target="../ink/ink427.xml"/><Relationship Id="rId137" Type="http://schemas.openxmlformats.org/officeDocument/2006/relationships/image" Target="../media/image405.png"/><Relationship Id="rId158" Type="http://schemas.openxmlformats.org/officeDocument/2006/relationships/customXml" Target="../ink/ink448.xml"/><Relationship Id="rId302" Type="http://schemas.openxmlformats.org/officeDocument/2006/relationships/customXml" Target="../ink/ink520.xml"/><Relationship Id="rId323" Type="http://schemas.openxmlformats.org/officeDocument/2006/relationships/image" Target="../media/image498.png"/><Relationship Id="rId344" Type="http://schemas.openxmlformats.org/officeDocument/2006/relationships/customXml" Target="../ink/ink541.xml"/><Relationship Id="rId20" Type="http://schemas.openxmlformats.org/officeDocument/2006/relationships/customXml" Target="../ink/ink379.xml"/><Relationship Id="rId41" Type="http://schemas.openxmlformats.org/officeDocument/2006/relationships/image" Target="../media/image357.png"/><Relationship Id="rId62" Type="http://schemas.openxmlformats.org/officeDocument/2006/relationships/customXml" Target="../ink/ink400.xml"/><Relationship Id="rId83" Type="http://schemas.openxmlformats.org/officeDocument/2006/relationships/image" Target="../media/image378.png"/><Relationship Id="rId179" Type="http://schemas.openxmlformats.org/officeDocument/2006/relationships/image" Target="../media/image426.png"/><Relationship Id="rId365" Type="http://schemas.openxmlformats.org/officeDocument/2006/relationships/image" Target="../media/image519.png"/><Relationship Id="rId386" Type="http://schemas.openxmlformats.org/officeDocument/2006/relationships/customXml" Target="../ink/ink562.xml"/><Relationship Id="rId190" Type="http://schemas.openxmlformats.org/officeDocument/2006/relationships/customXml" Target="../ink/ink464.xml"/><Relationship Id="rId204" Type="http://schemas.openxmlformats.org/officeDocument/2006/relationships/customXml" Target="../ink/ink471.xml"/><Relationship Id="rId225" Type="http://schemas.openxmlformats.org/officeDocument/2006/relationships/image" Target="../media/image449.png"/><Relationship Id="rId246" Type="http://schemas.openxmlformats.org/officeDocument/2006/relationships/customXml" Target="../ink/ink492.xml"/><Relationship Id="rId267" Type="http://schemas.openxmlformats.org/officeDocument/2006/relationships/image" Target="../media/image470.png"/><Relationship Id="rId288" Type="http://schemas.openxmlformats.org/officeDocument/2006/relationships/customXml" Target="../ink/ink513.xml"/><Relationship Id="rId411" Type="http://schemas.openxmlformats.org/officeDocument/2006/relationships/image" Target="../media/image542.png"/><Relationship Id="rId432" Type="http://schemas.openxmlformats.org/officeDocument/2006/relationships/customXml" Target="../ink/ink585.xml"/><Relationship Id="rId453" Type="http://schemas.openxmlformats.org/officeDocument/2006/relationships/image" Target="../media/image563.png"/><Relationship Id="rId106" Type="http://schemas.openxmlformats.org/officeDocument/2006/relationships/customXml" Target="../ink/ink422.xml"/><Relationship Id="rId127" Type="http://schemas.openxmlformats.org/officeDocument/2006/relationships/image" Target="../media/image400.png"/><Relationship Id="rId313" Type="http://schemas.openxmlformats.org/officeDocument/2006/relationships/image" Target="../media/image493.png"/><Relationship Id="rId10" Type="http://schemas.openxmlformats.org/officeDocument/2006/relationships/customXml" Target="../ink/ink374.xml"/><Relationship Id="rId31" Type="http://schemas.openxmlformats.org/officeDocument/2006/relationships/image" Target="../media/image352.png"/><Relationship Id="rId52" Type="http://schemas.openxmlformats.org/officeDocument/2006/relationships/customXml" Target="../ink/ink395.xml"/><Relationship Id="rId73" Type="http://schemas.openxmlformats.org/officeDocument/2006/relationships/image" Target="../media/image373.png"/><Relationship Id="rId94" Type="http://schemas.openxmlformats.org/officeDocument/2006/relationships/customXml" Target="../ink/ink416.xml"/><Relationship Id="rId148" Type="http://schemas.openxmlformats.org/officeDocument/2006/relationships/customXml" Target="../ink/ink443.xml"/><Relationship Id="rId169" Type="http://schemas.openxmlformats.org/officeDocument/2006/relationships/image" Target="../media/image421.png"/><Relationship Id="rId334" Type="http://schemas.openxmlformats.org/officeDocument/2006/relationships/customXml" Target="../ink/ink536.xml"/><Relationship Id="rId355" Type="http://schemas.openxmlformats.org/officeDocument/2006/relationships/image" Target="../media/image514.png"/><Relationship Id="rId376" Type="http://schemas.openxmlformats.org/officeDocument/2006/relationships/customXml" Target="../ink/ink557.xml"/><Relationship Id="rId397" Type="http://schemas.openxmlformats.org/officeDocument/2006/relationships/image" Target="../media/image535.png"/><Relationship Id="rId4" Type="http://schemas.openxmlformats.org/officeDocument/2006/relationships/customXml" Target="../ink/ink371.xml"/><Relationship Id="rId180" Type="http://schemas.openxmlformats.org/officeDocument/2006/relationships/customXml" Target="../ink/ink459.xml"/><Relationship Id="rId215" Type="http://schemas.openxmlformats.org/officeDocument/2006/relationships/image" Target="../media/image444.png"/><Relationship Id="rId236" Type="http://schemas.openxmlformats.org/officeDocument/2006/relationships/customXml" Target="../ink/ink487.xml"/><Relationship Id="rId257" Type="http://schemas.openxmlformats.org/officeDocument/2006/relationships/image" Target="../media/image465.png"/><Relationship Id="rId278" Type="http://schemas.openxmlformats.org/officeDocument/2006/relationships/customXml" Target="../ink/ink508.xml"/><Relationship Id="rId401" Type="http://schemas.openxmlformats.org/officeDocument/2006/relationships/image" Target="../media/image537.png"/><Relationship Id="rId422" Type="http://schemas.openxmlformats.org/officeDocument/2006/relationships/customXml" Target="../ink/ink580.xml"/><Relationship Id="rId443" Type="http://schemas.openxmlformats.org/officeDocument/2006/relationships/image" Target="../media/image558.png"/><Relationship Id="rId464" Type="http://schemas.openxmlformats.org/officeDocument/2006/relationships/customXml" Target="../ink/ink601.xml"/><Relationship Id="rId303" Type="http://schemas.openxmlformats.org/officeDocument/2006/relationships/image" Target="../media/image488.png"/><Relationship Id="rId42" Type="http://schemas.openxmlformats.org/officeDocument/2006/relationships/customXml" Target="../ink/ink390.xml"/><Relationship Id="rId84" Type="http://schemas.openxmlformats.org/officeDocument/2006/relationships/customXml" Target="../ink/ink411.xml"/><Relationship Id="rId138" Type="http://schemas.openxmlformats.org/officeDocument/2006/relationships/customXml" Target="../ink/ink438.xml"/><Relationship Id="rId345" Type="http://schemas.openxmlformats.org/officeDocument/2006/relationships/image" Target="../media/image509.png"/><Relationship Id="rId387" Type="http://schemas.openxmlformats.org/officeDocument/2006/relationships/image" Target="../media/image530.png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247" Type="http://schemas.openxmlformats.org/officeDocument/2006/relationships/image" Target="../media/image460.png"/><Relationship Id="rId412" Type="http://schemas.openxmlformats.org/officeDocument/2006/relationships/customXml" Target="../ink/ink575.xml"/><Relationship Id="rId107" Type="http://schemas.openxmlformats.org/officeDocument/2006/relationships/image" Target="../media/image390.png"/><Relationship Id="rId289" Type="http://schemas.openxmlformats.org/officeDocument/2006/relationships/image" Target="../media/image481.png"/><Relationship Id="rId454" Type="http://schemas.openxmlformats.org/officeDocument/2006/relationships/customXml" Target="../ink/ink596.xml"/><Relationship Id="rId11" Type="http://schemas.openxmlformats.org/officeDocument/2006/relationships/image" Target="../media/image342.png"/><Relationship Id="rId53" Type="http://schemas.openxmlformats.org/officeDocument/2006/relationships/image" Target="../media/image363.png"/><Relationship Id="rId149" Type="http://schemas.openxmlformats.org/officeDocument/2006/relationships/image" Target="../media/image411.png"/><Relationship Id="rId314" Type="http://schemas.openxmlformats.org/officeDocument/2006/relationships/customXml" Target="../ink/ink526.xml"/><Relationship Id="rId356" Type="http://schemas.openxmlformats.org/officeDocument/2006/relationships/customXml" Target="../ink/ink547.xml"/><Relationship Id="rId398" Type="http://schemas.openxmlformats.org/officeDocument/2006/relationships/customXml" Target="../ink/ink568.xml"/><Relationship Id="rId95" Type="http://schemas.openxmlformats.org/officeDocument/2006/relationships/image" Target="../media/image384.png"/><Relationship Id="rId160" Type="http://schemas.openxmlformats.org/officeDocument/2006/relationships/customXml" Target="../ink/ink449.xml"/><Relationship Id="rId216" Type="http://schemas.openxmlformats.org/officeDocument/2006/relationships/customXml" Target="../ink/ink477.xml"/><Relationship Id="rId423" Type="http://schemas.openxmlformats.org/officeDocument/2006/relationships/image" Target="../media/image548.png"/><Relationship Id="rId258" Type="http://schemas.openxmlformats.org/officeDocument/2006/relationships/customXml" Target="../ink/ink498.xml"/><Relationship Id="rId465" Type="http://schemas.openxmlformats.org/officeDocument/2006/relationships/image" Target="../media/image569.png"/><Relationship Id="rId22" Type="http://schemas.openxmlformats.org/officeDocument/2006/relationships/customXml" Target="../ink/ink380.xml"/><Relationship Id="rId64" Type="http://schemas.openxmlformats.org/officeDocument/2006/relationships/customXml" Target="../ink/ink401.xml"/><Relationship Id="rId118" Type="http://schemas.openxmlformats.org/officeDocument/2006/relationships/customXml" Target="../ink/ink428.xml"/><Relationship Id="rId325" Type="http://schemas.openxmlformats.org/officeDocument/2006/relationships/image" Target="../media/image499.png"/><Relationship Id="rId367" Type="http://schemas.openxmlformats.org/officeDocument/2006/relationships/image" Target="../media/image520.png"/><Relationship Id="rId171" Type="http://schemas.openxmlformats.org/officeDocument/2006/relationships/image" Target="../media/image422.png"/><Relationship Id="rId227" Type="http://schemas.openxmlformats.org/officeDocument/2006/relationships/image" Target="../media/image450.png"/><Relationship Id="rId269" Type="http://schemas.openxmlformats.org/officeDocument/2006/relationships/image" Target="../media/image471.png"/><Relationship Id="rId434" Type="http://schemas.openxmlformats.org/officeDocument/2006/relationships/customXml" Target="../ink/ink586.xml"/><Relationship Id="rId33" Type="http://schemas.openxmlformats.org/officeDocument/2006/relationships/image" Target="../media/image353.png"/><Relationship Id="rId129" Type="http://schemas.openxmlformats.org/officeDocument/2006/relationships/image" Target="../media/image401.png"/><Relationship Id="rId280" Type="http://schemas.openxmlformats.org/officeDocument/2006/relationships/customXml" Target="../ink/ink509.xml"/><Relationship Id="rId336" Type="http://schemas.openxmlformats.org/officeDocument/2006/relationships/customXml" Target="../ink/ink537.xml"/><Relationship Id="rId75" Type="http://schemas.openxmlformats.org/officeDocument/2006/relationships/image" Target="../media/image374.png"/><Relationship Id="rId140" Type="http://schemas.openxmlformats.org/officeDocument/2006/relationships/customXml" Target="../ink/ink439.xml"/><Relationship Id="rId182" Type="http://schemas.openxmlformats.org/officeDocument/2006/relationships/customXml" Target="../ink/ink460.xml"/><Relationship Id="rId378" Type="http://schemas.openxmlformats.org/officeDocument/2006/relationships/customXml" Target="../ink/ink558.xml"/><Relationship Id="rId403" Type="http://schemas.openxmlformats.org/officeDocument/2006/relationships/image" Target="../media/image538.png"/><Relationship Id="rId6" Type="http://schemas.openxmlformats.org/officeDocument/2006/relationships/customXml" Target="../ink/ink372.xml"/><Relationship Id="rId238" Type="http://schemas.openxmlformats.org/officeDocument/2006/relationships/customXml" Target="../ink/ink488.xml"/><Relationship Id="rId445" Type="http://schemas.openxmlformats.org/officeDocument/2006/relationships/image" Target="../media/image559.png"/><Relationship Id="rId291" Type="http://schemas.openxmlformats.org/officeDocument/2006/relationships/image" Target="../media/image482.png"/><Relationship Id="rId305" Type="http://schemas.openxmlformats.org/officeDocument/2006/relationships/image" Target="../media/image489.png"/><Relationship Id="rId347" Type="http://schemas.openxmlformats.org/officeDocument/2006/relationships/image" Target="../media/image510.png"/><Relationship Id="rId44" Type="http://schemas.openxmlformats.org/officeDocument/2006/relationships/customXml" Target="../ink/ink391.xml"/><Relationship Id="rId86" Type="http://schemas.openxmlformats.org/officeDocument/2006/relationships/customXml" Target="../ink/ink412.xml"/><Relationship Id="rId151" Type="http://schemas.openxmlformats.org/officeDocument/2006/relationships/image" Target="../media/image412.png"/><Relationship Id="rId389" Type="http://schemas.openxmlformats.org/officeDocument/2006/relationships/image" Target="../media/image531.png"/><Relationship Id="rId193" Type="http://schemas.openxmlformats.org/officeDocument/2006/relationships/image" Target="../media/image433.png"/><Relationship Id="rId207" Type="http://schemas.openxmlformats.org/officeDocument/2006/relationships/image" Target="../media/image440.png"/><Relationship Id="rId249" Type="http://schemas.openxmlformats.org/officeDocument/2006/relationships/image" Target="../media/image461.png"/><Relationship Id="rId414" Type="http://schemas.openxmlformats.org/officeDocument/2006/relationships/customXml" Target="../ink/ink576.xml"/><Relationship Id="rId456" Type="http://schemas.openxmlformats.org/officeDocument/2006/relationships/customXml" Target="../ink/ink597.xml"/><Relationship Id="rId13" Type="http://schemas.openxmlformats.org/officeDocument/2006/relationships/image" Target="../media/image343.png"/><Relationship Id="rId109" Type="http://schemas.openxmlformats.org/officeDocument/2006/relationships/image" Target="../media/image391.png"/><Relationship Id="rId260" Type="http://schemas.openxmlformats.org/officeDocument/2006/relationships/customXml" Target="../ink/ink499.xml"/><Relationship Id="rId316" Type="http://schemas.openxmlformats.org/officeDocument/2006/relationships/customXml" Target="../ink/ink527.xml"/><Relationship Id="rId55" Type="http://schemas.openxmlformats.org/officeDocument/2006/relationships/image" Target="../media/image364.png"/><Relationship Id="rId97" Type="http://schemas.openxmlformats.org/officeDocument/2006/relationships/image" Target="../media/image385.png"/><Relationship Id="rId120" Type="http://schemas.openxmlformats.org/officeDocument/2006/relationships/customXml" Target="../ink/ink429.xml"/><Relationship Id="rId358" Type="http://schemas.openxmlformats.org/officeDocument/2006/relationships/customXml" Target="../ink/ink548.xml"/><Relationship Id="rId162" Type="http://schemas.openxmlformats.org/officeDocument/2006/relationships/customXml" Target="../ink/ink450.xml"/><Relationship Id="rId218" Type="http://schemas.openxmlformats.org/officeDocument/2006/relationships/customXml" Target="../ink/ink478.xml"/><Relationship Id="rId425" Type="http://schemas.openxmlformats.org/officeDocument/2006/relationships/image" Target="../media/image549.png"/><Relationship Id="rId467" Type="http://schemas.openxmlformats.org/officeDocument/2006/relationships/image" Target="../media/image570.png"/><Relationship Id="rId271" Type="http://schemas.openxmlformats.org/officeDocument/2006/relationships/image" Target="../media/image472.png"/><Relationship Id="rId24" Type="http://schemas.openxmlformats.org/officeDocument/2006/relationships/customXml" Target="../ink/ink381.xml"/><Relationship Id="rId66" Type="http://schemas.openxmlformats.org/officeDocument/2006/relationships/customXml" Target="../ink/ink402.xml"/><Relationship Id="rId131" Type="http://schemas.openxmlformats.org/officeDocument/2006/relationships/image" Target="../media/image402.png"/><Relationship Id="rId327" Type="http://schemas.openxmlformats.org/officeDocument/2006/relationships/image" Target="../media/image500.png"/><Relationship Id="rId369" Type="http://schemas.openxmlformats.org/officeDocument/2006/relationships/image" Target="../media/image521.png"/><Relationship Id="rId173" Type="http://schemas.openxmlformats.org/officeDocument/2006/relationships/image" Target="../media/image423.png"/><Relationship Id="rId229" Type="http://schemas.openxmlformats.org/officeDocument/2006/relationships/image" Target="../media/image451.png"/><Relationship Id="rId380" Type="http://schemas.openxmlformats.org/officeDocument/2006/relationships/customXml" Target="../ink/ink559.xml"/><Relationship Id="rId436" Type="http://schemas.openxmlformats.org/officeDocument/2006/relationships/customXml" Target="../ink/ink587.xml"/><Relationship Id="rId240" Type="http://schemas.openxmlformats.org/officeDocument/2006/relationships/customXml" Target="../ink/ink489.xml"/><Relationship Id="rId35" Type="http://schemas.openxmlformats.org/officeDocument/2006/relationships/image" Target="../media/image354.png"/><Relationship Id="rId77" Type="http://schemas.openxmlformats.org/officeDocument/2006/relationships/image" Target="../media/image375.png"/><Relationship Id="rId100" Type="http://schemas.openxmlformats.org/officeDocument/2006/relationships/customXml" Target="../ink/ink419.xml"/><Relationship Id="rId282" Type="http://schemas.openxmlformats.org/officeDocument/2006/relationships/customXml" Target="../ink/ink510.xml"/><Relationship Id="rId338" Type="http://schemas.openxmlformats.org/officeDocument/2006/relationships/customXml" Target="../ink/ink538.xml"/><Relationship Id="rId8" Type="http://schemas.openxmlformats.org/officeDocument/2006/relationships/customXml" Target="../ink/ink373.xml"/><Relationship Id="rId142" Type="http://schemas.openxmlformats.org/officeDocument/2006/relationships/customXml" Target="../ink/ink440.xml"/><Relationship Id="rId184" Type="http://schemas.openxmlformats.org/officeDocument/2006/relationships/customXml" Target="../ink/ink461.xml"/><Relationship Id="rId391" Type="http://schemas.openxmlformats.org/officeDocument/2006/relationships/image" Target="../media/image532.png"/><Relationship Id="rId405" Type="http://schemas.openxmlformats.org/officeDocument/2006/relationships/image" Target="../media/image539.png"/><Relationship Id="rId447" Type="http://schemas.openxmlformats.org/officeDocument/2006/relationships/image" Target="../media/image560.png"/><Relationship Id="rId251" Type="http://schemas.openxmlformats.org/officeDocument/2006/relationships/image" Target="../media/image462.png"/><Relationship Id="rId46" Type="http://schemas.openxmlformats.org/officeDocument/2006/relationships/customXml" Target="../ink/ink392.xml"/><Relationship Id="rId293" Type="http://schemas.openxmlformats.org/officeDocument/2006/relationships/image" Target="../media/image483.png"/><Relationship Id="rId307" Type="http://schemas.openxmlformats.org/officeDocument/2006/relationships/image" Target="../media/image490.png"/><Relationship Id="rId349" Type="http://schemas.openxmlformats.org/officeDocument/2006/relationships/image" Target="../media/image511.png"/><Relationship Id="rId88" Type="http://schemas.openxmlformats.org/officeDocument/2006/relationships/customXml" Target="../ink/ink413.xml"/><Relationship Id="rId111" Type="http://schemas.openxmlformats.org/officeDocument/2006/relationships/image" Target="../media/image392.png"/><Relationship Id="rId153" Type="http://schemas.openxmlformats.org/officeDocument/2006/relationships/image" Target="../media/image413.png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360" Type="http://schemas.openxmlformats.org/officeDocument/2006/relationships/customXml" Target="../ink/ink549.xml"/><Relationship Id="rId416" Type="http://schemas.openxmlformats.org/officeDocument/2006/relationships/customXml" Target="../ink/ink577.xml"/><Relationship Id="rId220" Type="http://schemas.openxmlformats.org/officeDocument/2006/relationships/customXml" Target="../ink/ink479.xml"/><Relationship Id="rId458" Type="http://schemas.openxmlformats.org/officeDocument/2006/relationships/customXml" Target="../ink/ink598.xml"/><Relationship Id="rId15" Type="http://schemas.openxmlformats.org/officeDocument/2006/relationships/image" Target="../media/image344.png"/><Relationship Id="rId57" Type="http://schemas.openxmlformats.org/officeDocument/2006/relationships/image" Target="../media/image365.png"/><Relationship Id="rId262" Type="http://schemas.openxmlformats.org/officeDocument/2006/relationships/customXml" Target="../ink/ink500.xml"/><Relationship Id="rId318" Type="http://schemas.openxmlformats.org/officeDocument/2006/relationships/customXml" Target="../ink/ink528.xml"/><Relationship Id="rId99" Type="http://schemas.openxmlformats.org/officeDocument/2006/relationships/image" Target="../media/image386.png"/><Relationship Id="rId122" Type="http://schemas.openxmlformats.org/officeDocument/2006/relationships/customXml" Target="../ink/ink430.xml"/><Relationship Id="rId164" Type="http://schemas.openxmlformats.org/officeDocument/2006/relationships/customXml" Target="../ink/ink451.xml"/><Relationship Id="rId371" Type="http://schemas.openxmlformats.org/officeDocument/2006/relationships/image" Target="../media/image522.png"/><Relationship Id="rId427" Type="http://schemas.openxmlformats.org/officeDocument/2006/relationships/image" Target="../media/image550.png"/><Relationship Id="rId469" Type="http://schemas.openxmlformats.org/officeDocument/2006/relationships/image" Target="../media/image571.png"/><Relationship Id="rId26" Type="http://schemas.openxmlformats.org/officeDocument/2006/relationships/customXml" Target="../ink/ink382.xml"/><Relationship Id="rId231" Type="http://schemas.openxmlformats.org/officeDocument/2006/relationships/image" Target="../media/image452.png"/><Relationship Id="rId273" Type="http://schemas.openxmlformats.org/officeDocument/2006/relationships/image" Target="../media/image473.png"/><Relationship Id="rId329" Type="http://schemas.openxmlformats.org/officeDocument/2006/relationships/image" Target="../media/image501.png"/><Relationship Id="rId68" Type="http://schemas.openxmlformats.org/officeDocument/2006/relationships/customXml" Target="../ink/ink403.xml"/><Relationship Id="rId133" Type="http://schemas.openxmlformats.org/officeDocument/2006/relationships/image" Target="../media/image403.png"/><Relationship Id="rId175" Type="http://schemas.openxmlformats.org/officeDocument/2006/relationships/image" Target="../media/image424.png"/><Relationship Id="rId340" Type="http://schemas.openxmlformats.org/officeDocument/2006/relationships/customXml" Target="../ink/ink539.xml"/><Relationship Id="rId200" Type="http://schemas.openxmlformats.org/officeDocument/2006/relationships/customXml" Target="../ink/ink469.xml"/><Relationship Id="rId382" Type="http://schemas.openxmlformats.org/officeDocument/2006/relationships/customXml" Target="../ink/ink560.xml"/><Relationship Id="rId438" Type="http://schemas.openxmlformats.org/officeDocument/2006/relationships/customXml" Target="../ink/ink588.xml"/><Relationship Id="rId242" Type="http://schemas.openxmlformats.org/officeDocument/2006/relationships/customXml" Target="../ink/ink490.xml"/><Relationship Id="rId284" Type="http://schemas.openxmlformats.org/officeDocument/2006/relationships/customXml" Target="../ink/ink511.xml"/><Relationship Id="rId37" Type="http://schemas.openxmlformats.org/officeDocument/2006/relationships/image" Target="../media/image355.png"/><Relationship Id="rId79" Type="http://schemas.openxmlformats.org/officeDocument/2006/relationships/image" Target="../media/image376.png"/><Relationship Id="rId102" Type="http://schemas.openxmlformats.org/officeDocument/2006/relationships/customXml" Target="../ink/ink420.xml"/><Relationship Id="rId144" Type="http://schemas.openxmlformats.org/officeDocument/2006/relationships/customXml" Target="../ink/ink441.xml"/><Relationship Id="rId90" Type="http://schemas.openxmlformats.org/officeDocument/2006/relationships/customXml" Target="../ink/ink414.xml"/><Relationship Id="rId186" Type="http://schemas.openxmlformats.org/officeDocument/2006/relationships/customXml" Target="../ink/ink462.xml"/><Relationship Id="rId351" Type="http://schemas.openxmlformats.org/officeDocument/2006/relationships/image" Target="../media/image512.png"/><Relationship Id="rId393" Type="http://schemas.openxmlformats.org/officeDocument/2006/relationships/image" Target="../media/image533.png"/><Relationship Id="rId407" Type="http://schemas.openxmlformats.org/officeDocument/2006/relationships/image" Target="../media/image540.png"/><Relationship Id="rId449" Type="http://schemas.openxmlformats.org/officeDocument/2006/relationships/image" Target="../media/image561.png"/><Relationship Id="rId211" Type="http://schemas.openxmlformats.org/officeDocument/2006/relationships/image" Target="../media/image442.png"/><Relationship Id="rId253" Type="http://schemas.openxmlformats.org/officeDocument/2006/relationships/image" Target="../media/image463.png"/><Relationship Id="rId295" Type="http://schemas.openxmlformats.org/officeDocument/2006/relationships/image" Target="../media/image484.png"/><Relationship Id="rId309" Type="http://schemas.openxmlformats.org/officeDocument/2006/relationships/image" Target="../media/image491.png"/><Relationship Id="rId460" Type="http://schemas.openxmlformats.org/officeDocument/2006/relationships/customXml" Target="../ink/ink599.xml"/><Relationship Id="rId48" Type="http://schemas.openxmlformats.org/officeDocument/2006/relationships/customXml" Target="../ink/ink393.xml"/><Relationship Id="rId113" Type="http://schemas.openxmlformats.org/officeDocument/2006/relationships/image" Target="../media/image393.png"/><Relationship Id="rId320" Type="http://schemas.openxmlformats.org/officeDocument/2006/relationships/customXml" Target="../ink/ink529.xml"/><Relationship Id="rId155" Type="http://schemas.openxmlformats.org/officeDocument/2006/relationships/image" Target="../media/image414.png"/><Relationship Id="rId197" Type="http://schemas.openxmlformats.org/officeDocument/2006/relationships/image" Target="../media/image435.png"/><Relationship Id="rId362" Type="http://schemas.openxmlformats.org/officeDocument/2006/relationships/customXml" Target="../ink/ink550.xml"/><Relationship Id="rId418" Type="http://schemas.openxmlformats.org/officeDocument/2006/relationships/customXml" Target="../ink/ink578.xml"/><Relationship Id="rId222" Type="http://schemas.openxmlformats.org/officeDocument/2006/relationships/customXml" Target="../ink/ink480.xml"/><Relationship Id="rId264" Type="http://schemas.openxmlformats.org/officeDocument/2006/relationships/customXml" Target="../ink/ink501.xml"/><Relationship Id="rId471" Type="http://schemas.openxmlformats.org/officeDocument/2006/relationships/image" Target="../media/image572.png"/><Relationship Id="rId17" Type="http://schemas.openxmlformats.org/officeDocument/2006/relationships/image" Target="../media/image345.png"/><Relationship Id="rId59" Type="http://schemas.openxmlformats.org/officeDocument/2006/relationships/image" Target="../media/image366.png"/><Relationship Id="rId124" Type="http://schemas.openxmlformats.org/officeDocument/2006/relationships/customXml" Target="../ink/ink431.xml"/><Relationship Id="rId70" Type="http://schemas.openxmlformats.org/officeDocument/2006/relationships/customXml" Target="../ink/ink404.xml"/><Relationship Id="rId166" Type="http://schemas.openxmlformats.org/officeDocument/2006/relationships/customXml" Target="../ink/ink452.xml"/><Relationship Id="rId331" Type="http://schemas.openxmlformats.org/officeDocument/2006/relationships/image" Target="../media/image502.png"/><Relationship Id="rId373" Type="http://schemas.openxmlformats.org/officeDocument/2006/relationships/image" Target="../media/image523.png"/><Relationship Id="rId429" Type="http://schemas.openxmlformats.org/officeDocument/2006/relationships/image" Target="../media/image551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453.png"/><Relationship Id="rId440" Type="http://schemas.openxmlformats.org/officeDocument/2006/relationships/customXml" Target="../ink/ink589.xml"/><Relationship Id="rId28" Type="http://schemas.openxmlformats.org/officeDocument/2006/relationships/customXml" Target="../ink/ink383.xml"/><Relationship Id="rId275" Type="http://schemas.openxmlformats.org/officeDocument/2006/relationships/image" Target="../media/image474.png"/><Relationship Id="rId300" Type="http://schemas.openxmlformats.org/officeDocument/2006/relationships/customXml" Target="../ink/ink519.xml"/><Relationship Id="rId81" Type="http://schemas.openxmlformats.org/officeDocument/2006/relationships/image" Target="../media/image377.png"/><Relationship Id="rId135" Type="http://schemas.openxmlformats.org/officeDocument/2006/relationships/image" Target="../media/image404.png"/><Relationship Id="rId177" Type="http://schemas.openxmlformats.org/officeDocument/2006/relationships/image" Target="../media/image425.png"/><Relationship Id="rId342" Type="http://schemas.openxmlformats.org/officeDocument/2006/relationships/customXml" Target="../ink/ink540.xml"/><Relationship Id="rId384" Type="http://schemas.openxmlformats.org/officeDocument/2006/relationships/customXml" Target="../ink/ink561.xml"/><Relationship Id="rId202" Type="http://schemas.openxmlformats.org/officeDocument/2006/relationships/customXml" Target="../ink/ink470.xml"/><Relationship Id="rId244" Type="http://schemas.openxmlformats.org/officeDocument/2006/relationships/customXml" Target="../ink/ink491.xml"/><Relationship Id="rId39" Type="http://schemas.openxmlformats.org/officeDocument/2006/relationships/image" Target="../media/image356.png"/><Relationship Id="rId286" Type="http://schemas.openxmlformats.org/officeDocument/2006/relationships/customXml" Target="../ink/ink512.xml"/><Relationship Id="rId451" Type="http://schemas.openxmlformats.org/officeDocument/2006/relationships/image" Target="../media/image562.png"/><Relationship Id="rId50" Type="http://schemas.openxmlformats.org/officeDocument/2006/relationships/customXml" Target="../ink/ink394.xml"/><Relationship Id="rId104" Type="http://schemas.openxmlformats.org/officeDocument/2006/relationships/customXml" Target="../ink/ink421.xml"/><Relationship Id="rId146" Type="http://schemas.openxmlformats.org/officeDocument/2006/relationships/customXml" Target="../ink/ink442.xml"/><Relationship Id="rId188" Type="http://schemas.openxmlformats.org/officeDocument/2006/relationships/customXml" Target="../ink/ink463.xml"/><Relationship Id="rId311" Type="http://schemas.openxmlformats.org/officeDocument/2006/relationships/image" Target="../media/image492.png"/><Relationship Id="rId353" Type="http://schemas.openxmlformats.org/officeDocument/2006/relationships/image" Target="../media/image513.png"/><Relationship Id="rId395" Type="http://schemas.openxmlformats.org/officeDocument/2006/relationships/image" Target="../media/image534.png"/><Relationship Id="rId409" Type="http://schemas.openxmlformats.org/officeDocument/2006/relationships/image" Target="../media/image541.png"/><Relationship Id="rId92" Type="http://schemas.openxmlformats.org/officeDocument/2006/relationships/customXml" Target="../ink/ink415.xml"/><Relationship Id="rId213" Type="http://schemas.openxmlformats.org/officeDocument/2006/relationships/image" Target="../media/image443.png"/><Relationship Id="rId420" Type="http://schemas.openxmlformats.org/officeDocument/2006/relationships/customXml" Target="../ink/ink579.xml"/><Relationship Id="rId255" Type="http://schemas.openxmlformats.org/officeDocument/2006/relationships/image" Target="../media/image464.png"/><Relationship Id="rId297" Type="http://schemas.openxmlformats.org/officeDocument/2006/relationships/image" Target="../media/image485.png"/><Relationship Id="rId462" Type="http://schemas.openxmlformats.org/officeDocument/2006/relationships/customXml" Target="../ink/ink600.xml"/><Relationship Id="rId115" Type="http://schemas.openxmlformats.org/officeDocument/2006/relationships/image" Target="../media/image394.png"/><Relationship Id="rId157" Type="http://schemas.openxmlformats.org/officeDocument/2006/relationships/image" Target="../media/image415.png"/><Relationship Id="rId322" Type="http://schemas.openxmlformats.org/officeDocument/2006/relationships/customXml" Target="../ink/ink530.xml"/><Relationship Id="rId364" Type="http://schemas.openxmlformats.org/officeDocument/2006/relationships/customXml" Target="../ink/ink551.xml"/><Relationship Id="rId61" Type="http://schemas.openxmlformats.org/officeDocument/2006/relationships/image" Target="../media/image367.png"/><Relationship Id="rId199" Type="http://schemas.openxmlformats.org/officeDocument/2006/relationships/image" Target="../media/image436.png"/><Relationship Id="rId19" Type="http://schemas.openxmlformats.org/officeDocument/2006/relationships/image" Target="../media/image346.png"/><Relationship Id="rId224" Type="http://schemas.openxmlformats.org/officeDocument/2006/relationships/customXml" Target="../ink/ink481.xml"/><Relationship Id="rId266" Type="http://schemas.openxmlformats.org/officeDocument/2006/relationships/customXml" Target="../ink/ink502.xml"/><Relationship Id="rId431" Type="http://schemas.openxmlformats.org/officeDocument/2006/relationships/image" Target="../media/image552.png"/><Relationship Id="rId473" Type="http://schemas.openxmlformats.org/officeDocument/2006/relationships/image" Target="../media/image5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9.xml"/><Relationship Id="rId13" Type="http://schemas.openxmlformats.org/officeDocument/2006/relationships/image" Target="../media/image579.png"/><Relationship Id="rId18" Type="http://schemas.openxmlformats.org/officeDocument/2006/relationships/customXml" Target="../ink/ink614.xml"/><Relationship Id="rId3" Type="http://schemas.openxmlformats.org/officeDocument/2006/relationships/image" Target="../media/image574.png"/><Relationship Id="rId21" Type="http://schemas.openxmlformats.org/officeDocument/2006/relationships/image" Target="../media/image583.png"/><Relationship Id="rId7" Type="http://schemas.openxmlformats.org/officeDocument/2006/relationships/image" Target="../media/image576.png"/><Relationship Id="rId12" Type="http://schemas.openxmlformats.org/officeDocument/2006/relationships/customXml" Target="../ink/ink611.xml"/><Relationship Id="rId17" Type="http://schemas.openxmlformats.org/officeDocument/2006/relationships/image" Target="../media/image581.png"/><Relationship Id="rId25" Type="http://schemas.openxmlformats.org/officeDocument/2006/relationships/image" Target="../media/image585.png"/><Relationship Id="rId2" Type="http://schemas.openxmlformats.org/officeDocument/2006/relationships/customXml" Target="../ink/ink606.xml"/><Relationship Id="rId16" Type="http://schemas.openxmlformats.org/officeDocument/2006/relationships/customXml" Target="../ink/ink613.xml"/><Relationship Id="rId20" Type="http://schemas.openxmlformats.org/officeDocument/2006/relationships/customXml" Target="../ink/ink615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08.xml"/><Relationship Id="rId11" Type="http://schemas.openxmlformats.org/officeDocument/2006/relationships/image" Target="../media/image578.png"/><Relationship Id="rId24" Type="http://schemas.openxmlformats.org/officeDocument/2006/relationships/customXml" Target="../ink/ink617.xml"/><Relationship Id="rId5" Type="http://schemas.openxmlformats.org/officeDocument/2006/relationships/image" Target="../media/image575.png"/><Relationship Id="rId15" Type="http://schemas.openxmlformats.org/officeDocument/2006/relationships/image" Target="../media/image580.png"/><Relationship Id="rId23" Type="http://schemas.openxmlformats.org/officeDocument/2006/relationships/image" Target="../media/image584.png"/><Relationship Id="rId10" Type="http://schemas.openxmlformats.org/officeDocument/2006/relationships/customXml" Target="../ink/ink610.xml"/><Relationship Id="rId19" Type="http://schemas.openxmlformats.org/officeDocument/2006/relationships/image" Target="../media/image582.png"/><Relationship Id="rId4" Type="http://schemas.openxmlformats.org/officeDocument/2006/relationships/customXml" Target="../ink/ink607.xml"/><Relationship Id="rId9" Type="http://schemas.openxmlformats.org/officeDocument/2006/relationships/image" Target="../media/image577.png"/><Relationship Id="rId14" Type="http://schemas.openxmlformats.org/officeDocument/2006/relationships/customXml" Target="../ink/ink612.xml"/><Relationship Id="rId22" Type="http://schemas.openxmlformats.org/officeDocument/2006/relationships/customXml" Target="../ink/ink61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5.xml"/><Relationship Id="rId299" Type="http://schemas.openxmlformats.org/officeDocument/2006/relationships/customXml" Target="../ink/ink766.xml"/><Relationship Id="rId21" Type="http://schemas.openxmlformats.org/officeDocument/2006/relationships/customXml" Target="../ink/ink627.xml"/><Relationship Id="rId63" Type="http://schemas.openxmlformats.org/officeDocument/2006/relationships/customXml" Target="../ink/ink648.xml"/><Relationship Id="rId159" Type="http://schemas.openxmlformats.org/officeDocument/2006/relationships/customXml" Target="../ink/ink696.xml"/><Relationship Id="rId324" Type="http://schemas.openxmlformats.org/officeDocument/2006/relationships/image" Target="../media/image747.png"/><Relationship Id="rId170" Type="http://schemas.openxmlformats.org/officeDocument/2006/relationships/image" Target="../media/image670.png"/><Relationship Id="rId226" Type="http://schemas.openxmlformats.org/officeDocument/2006/relationships/image" Target="../media/image698.png"/><Relationship Id="rId268" Type="http://schemas.openxmlformats.org/officeDocument/2006/relationships/image" Target="../media/image719.png"/><Relationship Id="rId32" Type="http://schemas.openxmlformats.org/officeDocument/2006/relationships/image" Target="../media/image601.png"/><Relationship Id="rId74" Type="http://schemas.openxmlformats.org/officeDocument/2006/relationships/image" Target="../media/image622.png"/><Relationship Id="rId128" Type="http://schemas.openxmlformats.org/officeDocument/2006/relationships/image" Target="../media/image649.png"/><Relationship Id="rId5" Type="http://schemas.openxmlformats.org/officeDocument/2006/relationships/customXml" Target="../ink/ink619.xml"/><Relationship Id="rId181" Type="http://schemas.openxmlformats.org/officeDocument/2006/relationships/customXml" Target="../ink/ink707.xml"/><Relationship Id="rId237" Type="http://schemas.openxmlformats.org/officeDocument/2006/relationships/customXml" Target="../ink/ink735.xml"/><Relationship Id="rId279" Type="http://schemas.openxmlformats.org/officeDocument/2006/relationships/customXml" Target="../ink/ink756.xml"/><Relationship Id="rId43" Type="http://schemas.openxmlformats.org/officeDocument/2006/relationships/customXml" Target="../ink/ink638.xml"/><Relationship Id="rId139" Type="http://schemas.openxmlformats.org/officeDocument/2006/relationships/customXml" Target="../ink/ink686.xml"/><Relationship Id="rId290" Type="http://schemas.openxmlformats.org/officeDocument/2006/relationships/image" Target="../media/image730.png"/><Relationship Id="rId304" Type="http://schemas.openxmlformats.org/officeDocument/2006/relationships/image" Target="../media/image737.png"/><Relationship Id="rId85" Type="http://schemas.openxmlformats.org/officeDocument/2006/relationships/customXml" Target="../ink/ink659.xml"/><Relationship Id="rId150" Type="http://schemas.openxmlformats.org/officeDocument/2006/relationships/image" Target="../media/image660.png"/><Relationship Id="rId192" Type="http://schemas.openxmlformats.org/officeDocument/2006/relationships/image" Target="../media/image681.png"/><Relationship Id="rId206" Type="http://schemas.openxmlformats.org/officeDocument/2006/relationships/image" Target="../media/image688.png"/><Relationship Id="rId248" Type="http://schemas.openxmlformats.org/officeDocument/2006/relationships/image" Target="../media/image709.png"/><Relationship Id="rId12" Type="http://schemas.openxmlformats.org/officeDocument/2006/relationships/image" Target="../media/image591.png"/><Relationship Id="rId108" Type="http://schemas.openxmlformats.org/officeDocument/2006/relationships/image" Target="../media/image639.png"/><Relationship Id="rId315" Type="http://schemas.openxmlformats.org/officeDocument/2006/relationships/customXml" Target="../ink/ink774.xml"/><Relationship Id="rId54" Type="http://schemas.openxmlformats.org/officeDocument/2006/relationships/image" Target="../media/image612.png"/><Relationship Id="rId96" Type="http://schemas.openxmlformats.org/officeDocument/2006/relationships/image" Target="../media/image633.png"/><Relationship Id="rId161" Type="http://schemas.openxmlformats.org/officeDocument/2006/relationships/customXml" Target="../ink/ink697.xml"/><Relationship Id="rId217" Type="http://schemas.openxmlformats.org/officeDocument/2006/relationships/customXml" Target="../ink/ink725.xml"/><Relationship Id="rId259" Type="http://schemas.openxmlformats.org/officeDocument/2006/relationships/customXml" Target="../ink/ink746.xml"/><Relationship Id="rId23" Type="http://schemas.openxmlformats.org/officeDocument/2006/relationships/customXml" Target="../ink/ink628.xml"/><Relationship Id="rId119" Type="http://schemas.openxmlformats.org/officeDocument/2006/relationships/customXml" Target="../ink/ink676.xml"/><Relationship Id="rId270" Type="http://schemas.openxmlformats.org/officeDocument/2006/relationships/image" Target="../media/image720.png"/><Relationship Id="rId326" Type="http://schemas.openxmlformats.org/officeDocument/2006/relationships/image" Target="../media/image748.png"/><Relationship Id="rId65" Type="http://schemas.openxmlformats.org/officeDocument/2006/relationships/customXml" Target="../ink/ink649.xml"/><Relationship Id="rId130" Type="http://schemas.openxmlformats.org/officeDocument/2006/relationships/image" Target="../media/image650.png"/><Relationship Id="rId172" Type="http://schemas.openxmlformats.org/officeDocument/2006/relationships/image" Target="../media/image671.png"/><Relationship Id="rId228" Type="http://schemas.openxmlformats.org/officeDocument/2006/relationships/image" Target="../media/image699.png"/><Relationship Id="rId281" Type="http://schemas.openxmlformats.org/officeDocument/2006/relationships/customXml" Target="../ink/ink757.xml"/><Relationship Id="rId34" Type="http://schemas.openxmlformats.org/officeDocument/2006/relationships/image" Target="../media/image602.png"/><Relationship Id="rId76" Type="http://schemas.openxmlformats.org/officeDocument/2006/relationships/image" Target="../media/image623.png"/><Relationship Id="rId141" Type="http://schemas.openxmlformats.org/officeDocument/2006/relationships/customXml" Target="../ink/ink687.xml"/><Relationship Id="rId7" Type="http://schemas.openxmlformats.org/officeDocument/2006/relationships/customXml" Target="../ink/ink620.xml"/><Relationship Id="rId183" Type="http://schemas.openxmlformats.org/officeDocument/2006/relationships/customXml" Target="../ink/ink708.xml"/><Relationship Id="rId239" Type="http://schemas.openxmlformats.org/officeDocument/2006/relationships/customXml" Target="../ink/ink736.xml"/><Relationship Id="rId250" Type="http://schemas.openxmlformats.org/officeDocument/2006/relationships/image" Target="../media/image710.png"/><Relationship Id="rId292" Type="http://schemas.openxmlformats.org/officeDocument/2006/relationships/image" Target="../media/image731.png"/><Relationship Id="rId306" Type="http://schemas.openxmlformats.org/officeDocument/2006/relationships/image" Target="../media/image738.png"/><Relationship Id="rId24" Type="http://schemas.openxmlformats.org/officeDocument/2006/relationships/image" Target="../media/image597.png"/><Relationship Id="rId45" Type="http://schemas.openxmlformats.org/officeDocument/2006/relationships/customXml" Target="../ink/ink639.xml"/><Relationship Id="rId66" Type="http://schemas.openxmlformats.org/officeDocument/2006/relationships/image" Target="../media/image618.png"/><Relationship Id="rId87" Type="http://schemas.openxmlformats.org/officeDocument/2006/relationships/customXml" Target="../ink/ink660.xml"/><Relationship Id="rId110" Type="http://schemas.openxmlformats.org/officeDocument/2006/relationships/image" Target="../media/image640.png"/><Relationship Id="rId131" Type="http://schemas.openxmlformats.org/officeDocument/2006/relationships/customXml" Target="../ink/ink682.xml"/><Relationship Id="rId327" Type="http://schemas.openxmlformats.org/officeDocument/2006/relationships/customXml" Target="../ink/ink780.xml"/><Relationship Id="rId152" Type="http://schemas.openxmlformats.org/officeDocument/2006/relationships/image" Target="../media/image661.png"/><Relationship Id="rId173" Type="http://schemas.openxmlformats.org/officeDocument/2006/relationships/customXml" Target="../ink/ink703.xml"/><Relationship Id="rId194" Type="http://schemas.openxmlformats.org/officeDocument/2006/relationships/image" Target="../media/image682.png"/><Relationship Id="rId208" Type="http://schemas.openxmlformats.org/officeDocument/2006/relationships/image" Target="../media/image689.png"/><Relationship Id="rId229" Type="http://schemas.openxmlformats.org/officeDocument/2006/relationships/customXml" Target="../ink/ink731.xml"/><Relationship Id="rId240" Type="http://schemas.openxmlformats.org/officeDocument/2006/relationships/image" Target="../media/image705.png"/><Relationship Id="rId261" Type="http://schemas.openxmlformats.org/officeDocument/2006/relationships/customXml" Target="../ink/ink747.xml"/><Relationship Id="rId14" Type="http://schemas.openxmlformats.org/officeDocument/2006/relationships/image" Target="../media/image592.png"/><Relationship Id="rId35" Type="http://schemas.openxmlformats.org/officeDocument/2006/relationships/customXml" Target="../ink/ink634.xml"/><Relationship Id="rId56" Type="http://schemas.openxmlformats.org/officeDocument/2006/relationships/image" Target="../media/image613.png"/><Relationship Id="rId77" Type="http://schemas.openxmlformats.org/officeDocument/2006/relationships/customXml" Target="../ink/ink655.xml"/><Relationship Id="rId100" Type="http://schemas.openxmlformats.org/officeDocument/2006/relationships/image" Target="../media/image635.png"/><Relationship Id="rId282" Type="http://schemas.openxmlformats.org/officeDocument/2006/relationships/image" Target="../media/image726.png"/><Relationship Id="rId317" Type="http://schemas.openxmlformats.org/officeDocument/2006/relationships/customXml" Target="../ink/ink775.xml"/><Relationship Id="rId8" Type="http://schemas.openxmlformats.org/officeDocument/2006/relationships/image" Target="../media/image589.png"/><Relationship Id="rId98" Type="http://schemas.openxmlformats.org/officeDocument/2006/relationships/image" Target="../media/image634.png"/><Relationship Id="rId121" Type="http://schemas.openxmlformats.org/officeDocument/2006/relationships/customXml" Target="../ink/ink677.xml"/><Relationship Id="rId142" Type="http://schemas.openxmlformats.org/officeDocument/2006/relationships/image" Target="../media/image656.png"/><Relationship Id="rId163" Type="http://schemas.openxmlformats.org/officeDocument/2006/relationships/customXml" Target="../ink/ink698.xml"/><Relationship Id="rId184" Type="http://schemas.openxmlformats.org/officeDocument/2006/relationships/image" Target="../media/image677.png"/><Relationship Id="rId219" Type="http://schemas.openxmlformats.org/officeDocument/2006/relationships/customXml" Target="../ink/ink726.xml"/><Relationship Id="rId230" Type="http://schemas.openxmlformats.org/officeDocument/2006/relationships/image" Target="../media/image700.png"/><Relationship Id="rId251" Type="http://schemas.openxmlformats.org/officeDocument/2006/relationships/customXml" Target="../ink/ink742.xml"/><Relationship Id="rId25" Type="http://schemas.openxmlformats.org/officeDocument/2006/relationships/customXml" Target="../ink/ink629.xml"/><Relationship Id="rId46" Type="http://schemas.openxmlformats.org/officeDocument/2006/relationships/image" Target="../media/image608.png"/><Relationship Id="rId67" Type="http://schemas.openxmlformats.org/officeDocument/2006/relationships/customXml" Target="../ink/ink650.xml"/><Relationship Id="rId272" Type="http://schemas.openxmlformats.org/officeDocument/2006/relationships/image" Target="../media/image721.png"/><Relationship Id="rId293" Type="http://schemas.openxmlformats.org/officeDocument/2006/relationships/customXml" Target="../ink/ink763.xml"/><Relationship Id="rId307" Type="http://schemas.openxmlformats.org/officeDocument/2006/relationships/customXml" Target="../ink/ink770.xml"/><Relationship Id="rId328" Type="http://schemas.openxmlformats.org/officeDocument/2006/relationships/image" Target="../media/image749.png"/><Relationship Id="rId88" Type="http://schemas.openxmlformats.org/officeDocument/2006/relationships/image" Target="../media/image629.png"/><Relationship Id="rId111" Type="http://schemas.openxmlformats.org/officeDocument/2006/relationships/customXml" Target="../ink/ink672.xml"/><Relationship Id="rId132" Type="http://schemas.openxmlformats.org/officeDocument/2006/relationships/image" Target="../media/image651.png"/><Relationship Id="rId153" Type="http://schemas.openxmlformats.org/officeDocument/2006/relationships/customXml" Target="../ink/ink693.xml"/><Relationship Id="rId174" Type="http://schemas.openxmlformats.org/officeDocument/2006/relationships/image" Target="../media/image672.png"/><Relationship Id="rId195" Type="http://schemas.openxmlformats.org/officeDocument/2006/relationships/customXml" Target="../ink/ink714.xml"/><Relationship Id="rId209" Type="http://schemas.openxmlformats.org/officeDocument/2006/relationships/customXml" Target="../ink/ink721.xml"/><Relationship Id="rId220" Type="http://schemas.openxmlformats.org/officeDocument/2006/relationships/image" Target="../media/image695.png"/><Relationship Id="rId241" Type="http://schemas.openxmlformats.org/officeDocument/2006/relationships/customXml" Target="../ink/ink737.xml"/><Relationship Id="rId15" Type="http://schemas.openxmlformats.org/officeDocument/2006/relationships/customXml" Target="../ink/ink624.xml"/><Relationship Id="rId36" Type="http://schemas.openxmlformats.org/officeDocument/2006/relationships/image" Target="../media/image603.png"/><Relationship Id="rId57" Type="http://schemas.openxmlformats.org/officeDocument/2006/relationships/customXml" Target="../ink/ink645.xml"/><Relationship Id="rId262" Type="http://schemas.openxmlformats.org/officeDocument/2006/relationships/image" Target="../media/image716.png"/><Relationship Id="rId283" Type="http://schemas.openxmlformats.org/officeDocument/2006/relationships/customXml" Target="../ink/ink758.xml"/><Relationship Id="rId318" Type="http://schemas.openxmlformats.org/officeDocument/2006/relationships/image" Target="../media/image744.png"/><Relationship Id="rId78" Type="http://schemas.openxmlformats.org/officeDocument/2006/relationships/image" Target="../media/image624.png"/><Relationship Id="rId99" Type="http://schemas.openxmlformats.org/officeDocument/2006/relationships/customXml" Target="../ink/ink666.xml"/><Relationship Id="rId101" Type="http://schemas.openxmlformats.org/officeDocument/2006/relationships/customXml" Target="../ink/ink667.xml"/><Relationship Id="rId122" Type="http://schemas.openxmlformats.org/officeDocument/2006/relationships/image" Target="../media/image646.png"/><Relationship Id="rId143" Type="http://schemas.openxmlformats.org/officeDocument/2006/relationships/customXml" Target="../ink/ink688.xml"/><Relationship Id="rId164" Type="http://schemas.openxmlformats.org/officeDocument/2006/relationships/image" Target="../media/image667.png"/><Relationship Id="rId185" Type="http://schemas.openxmlformats.org/officeDocument/2006/relationships/customXml" Target="../ink/ink709.xml"/><Relationship Id="rId9" Type="http://schemas.openxmlformats.org/officeDocument/2006/relationships/customXml" Target="../ink/ink621.xml"/><Relationship Id="rId210" Type="http://schemas.openxmlformats.org/officeDocument/2006/relationships/image" Target="../media/image690.png"/><Relationship Id="rId26" Type="http://schemas.openxmlformats.org/officeDocument/2006/relationships/image" Target="../media/image598.png"/><Relationship Id="rId231" Type="http://schemas.openxmlformats.org/officeDocument/2006/relationships/customXml" Target="../ink/ink732.xml"/><Relationship Id="rId252" Type="http://schemas.openxmlformats.org/officeDocument/2006/relationships/image" Target="../media/image711.png"/><Relationship Id="rId273" Type="http://schemas.openxmlformats.org/officeDocument/2006/relationships/customXml" Target="../ink/ink753.xml"/><Relationship Id="rId294" Type="http://schemas.openxmlformats.org/officeDocument/2006/relationships/image" Target="../media/image732.png"/><Relationship Id="rId308" Type="http://schemas.openxmlformats.org/officeDocument/2006/relationships/image" Target="../media/image739.png"/><Relationship Id="rId329" Type="http://schemas.openxmlformats.org/officeDocument/2006/relationships/customXml" Target="../ink/ink781.xml"/><Relationship Id="rId47" Type="http://schemas.openxmlformats.org/officeDocument/2006/relationships/customXml" Target="../ink/ink640.xml"/><Relationship Id="rId68" Type="http://schemas.openxmlformats.org/officeDocument/2006/relationships/image" Target="../media/image619.png"/><Relationship Id="rId89" Type="http://schemas.openxmlformats.org/officeDocument/2006/relationships/customXml" Target="../ink/ink661.xml"/><Relationship Id="rId112" Type="http://schemas.openxmlformats.org/officeDocument/2006/relationships/image" Target="../media/image641.png"/><Relationship Id="rId133" Type="http://schemas.openxmlformats.org/officeDocument/2006/relationships/customXml" Target="../ink/ink683.xml"/><Relationship Id="rId154" Type="http://schemas.openxmlformats.org/officeDocument/2006/relationships/image" Target="../media/image662.png"/><Relationship Id="rId175" Type="http://schemas.openxmlformats.org/officeDocument/2006/relationships/customXml" Target="../ink/ink704.xml"/><Relationship Id="rId196" Type="http://schemas.openxmlformats.org/officeDocument/2006/relationships/image" Target="../media/image683.png"/><Relationship Id="rId200" Type="http://schemas.openxmlformats.org/officeDocument/2006/relationships/image" Target="../media/image685.png"/><Relationship Id="rId16" Type="http://schemas.openxmlformats.org/officeDocument/2006/relationships/image" Target="../media/image593.png"/><Relationship Id="rId221" Type="http://schemas.openxmlformats.org/officeDocument/2006/relationships/customXml" Target="../ink/ink727.xml"/><Relationship Id="rId242" Type="http://schemas.openxmlformats.org/officeDocument/2006/relationships/image" Target="../media/image706.png"/><Relationship Id="rId263" Type="http://schemas.openxmlformats.org/officeDocument/2006/relationships/customXml" Target="../ink/ink748.xml"/><Relationship Id="rId284" Type="http://schemas.openxmlformats.org/officeDocument/2006/relationships/image" Target="../media/image727.png"/><Relationship Id="rId319" Type="http://schemas.openxmlformats.org/officeDocument/2006/relationships/customXml" Target="../ink/ink776.xml"/><Relationship Id="rId37" Type="http://schemas.openxmlformats.org/officeDocument/2006/relationships/customXml" Target="../ink/ink635.xml"/><Relationship Id="rId58" Type="http://schemas.openxmlformats.org/officeDocument/2006/relationships/image" Target="../media/image614.png"/><Relationship Id="rId79" Type="http://schemas.openxmlformats.org/officeDocument/2006/relationships/customXml" Target="../ink/ink656.xml"/><Relationship Id="rId102" Type="http://schemas.openxmlformats.org/officeDocument/2006/relationships/image" Target="../media/image636.png"/><Relationship Id="rId123" Type="http://schemas.openxmlformats.org/officeDocument/2006/relationships/customXml" Target="../ink/ink678.xml"/><Relationship Id="rId144" Type="http://schemas.openxmlformats.org/officeDocument/2006/relationships/image" Target="../media/image657.png"/><Relationship Id="rId330" Type="http://schemas.openxmlformats.org/officeDocument/2006/relationships/image" Target="../media/image750.png"/><Relationship Id="rId90" Type="http://schemas.openxmlformats.org/officeDocument/2006/relationships/image" Target="../media/image630.png"/><Relationship Id="rId165" Type="http://schemas.openxmlformats.org/officeDocument/2006/relationships/customXml" Target="../ink/ink699.xml"/><Relationship Id="rId186" Type="http://schemas.openxmlformats.org/officeDocument/2006/relationships/image" Target="../media/image678.png"/><Relationship Id="rId211" Type="http://schemas.openxmlformats.org/officeDocument/2006/relationships/customXml" Target="../ink/ink722.xml"/><Relationship Id="rId232" Type="http://schemas.openxmlformats.org/officeDocument/2006/relationships/image" Target="../media/image701.png"/><Relationship Id="rId253" Type="http://schemas.openxmlformats.org/officeDocument/2006/relationships/customXml" Target="../ink/ink743.xml"/><Relationship Id="rId274" Type="http://schemas.openxmlformats.org/officeDocument/2006/relationships/image" Target="../media/image722.png"/><Relationship Id="rId295" Type="http://schemas.openxmlformats.org/officeDocument/2006/relationships/customXml" Target="../ink/ink764.xml"/><Relationship Id="rId309" Type="http://schemas.openxmlformats.org/officeDocument/2006/relationships/customXml" Target="../ink/ink771.xml"/><Relationship Id="rId27" Type="http://schemas.openxmlformats.org/officeDocument/2006/relationships/customXml" Target="../ink/ink630.xml"/><Relationship Id="rId48" Type="http://schemas.openxmlformats.org/officeDocument/2006/relationships/image" Target="../media/image609.png"/><Relationship Id="rId69" Type="http://schemas.openxmlformats.org/officeDocument/2006/relationships/customXml" Target="../ink/ink651.xml"/><Relationship Id="rId113" Type="http://schemas.openxmlformats.org/officeDocument/2006/relationships/customXml" Target="../ink/ink673.xml"/><Relationship Id="rId134" Type="http://schemas.openxmlformats.org/officeDocument/2006/relationships/image" Target="../media/image652.png"/><Relationship Id="rId320" Type="http://schemas.openxmlformats.org/officeDocument/2006/relationships/image" Target="../media/image745.png"/><Relationship Id="rId80" Type="http://schemas.openxmlformats.org/officeDocument/2006/relationships/image" Target="../media/image625.png"/><Relationship Id="rId155" Type="http://schemas.openxmlformats.org/officeDocument/2006/relationships/customXml" Target="../ink/ink694.xml"/><Relationship Id="rId176" Type="http://schemas.openxmlformats.org/officeDocument/2006/relationships/image" Target="../media/image673.png"/><Relationship Id="rId197" Type="http://schemas.openxmlformats.org/officeDocument/2006/relationships/customXml" Target="../ink/ink715.xml"/><Relationship Id="rId201" Type="http://schemas.openxmlformats.org/officeDocument/2006/relationships/customXml" Target="../ink/ink717.xml"/><Relationship Id="rId222" Type="http://schemas.openxmlformats.org/officeDocument/2006/relationships/image" Target="../media/image696.png"/><Relationship Id="rId243" Type="http://schemas.openxmlformats.org/officeDocument/2006/relationships/customXml" Target="../ink/ink738.xml"/><Relationship Id="rId264" Type="http://schemas.openxmlformats.org/officeDocument/2006/relationships/image" Target="../media/image717.png"/><Relationship Id="rId285" Type="http://schemas.openxmlformats.org/officeDocument/2006/relationships/customXml" Target="../ink/ink759.xml"/><Relationship Id="rId17" Type="http://schemas.openxmlformats.org/officeDocument/2006/relationships/customXml" Target="../ink/ink625.xml"/><Relationship Id="rId38" Type="http://schemas.openxmlformats.org/officeDocument/2006/relationships/image" Target="../media/image604.png"/><Relationship Id="rId59" Type="http://schemas.openxmlformats.org/officeDocument/2006/relationships/customXml" Target="../ink/ink646.xml"/><Relationship Id="rId103" Type="http://schemas.openxmlformats.org/officeDocument/2006/relationships/customXml" Target="../ink/ink668.xml"/><Relationship Id="rId124" Type="http://schemas.openxmlformats.org/officeDocument/2006/relationships/image" Target="../media/image647.png"/><Relationship Id="rId310" Type="http://schemas.openxmlformats.org/officeDocument/2006/relationships/image" Target="../media/image740.png"/><Relationship Id="rId70" Type="http://schemas.openxmlformats.org/officeDocument/2006/relationships/image" Target="../media/image620.png"/><Relationship Id="rId91" Type="http://schemas.openxmlformats.org/officeDocument/2006/relationships/customXml" Target="../ink/ink662.xml"/><Relationship Id="rId145" Type="http://schemas.openxmlformats.org/officeDocument/2006/relationships/customXml" Target="../ink/ink689.xml"/><Relationship Id="rId166" Type="http://schemas.openxmlformats.org/officeDocument/2006/relationships/image" Target="../media/image668.png"/><Relationship Id="rId187" Type="http://schemas.openxmlformats.org/officeDocument/2006/relationships/customXml" Target="../ink/ink710.xml"/><Relationship Id="rId331" Type="http://schemas.openxmlformats.org/officeDocument/2006/relationships/customXml" Target="../ink/ink782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691.png"/><Relationship Id="rId233" Type="http://schemas.openxmlformats.org/officeDocument/2006/relationships/customXml" Target="../ink/ink733.xml"/><Relationship Id="rId254" Type="http://schemas.openxmlformats.org/officeDocument/2006/relationships/image" Target="../media/image712.png"/><Relationship Id="rId28" Type="http://schemas.openxmlformats.org/officeDocument/2006/relationships/image" Target="../media/image599.png"/><Relationship Id="rId49" Type="http://schemas.openxmlformats.org/officeDocument/2006/relationships/customXml" Target="../ink/ink641.xml"/><Relationship Id="rId114" Type="http://schemas.openxmlformats.org/officeDocument/2006/relationships/image" Target="../media/image642.png"/><Relationship Id="rId275" Type="http://schemas.openxmlformats.org/officeDocument/2006/relationships/customXml" Target="../ink/ink754.xml"/><Relationship Id="rId296" Type="http://schemas.openxmlformats.org/officeDocument/2006/relationships/image" Target="../media/image733.png"/><Relationship Id="rId300" Type="http://schemas.openxmlformats.org/officeDocument/2006/relationships/image" Target="../media/image735.png"/><Relationship Id="rId60" Type="http://schemas.openxmlformats.org/officeDocument/2006/relationships/image" Target="../media/image615.png"/><Relationship Id="rId81" Type="http://schemas.openxmlformats.org/officeDocument/2006/relationships/customXml" Target="../ink/ink657.xml"/><Relationship Id="rId135" Type="http://schemas.openxmlformats.org/officeDocument/2006/relationships/customXml" Target="../ink/ink684.xml"/><Relationship Id="rId156" Type="http://schemas.openxmlformats.org/officeDocument/2006/relationships/image" Target="../media/image663.png"/><Relationship Id="rId177" Type="http://schemas.openxmlformats.org/officeDocument/2006/relationships/customXml" Target="../ink/ink705.xml"/><Relationship Id="rId198" Type="http://schemas.openxmlformats.org/officeDocument/2006/relationships/image" Target="../media/image684.png"/><Relationship Id="rId321" Type="http://schemas.openxmlformats.org/officeDocument/2006/relationships/customXml" Target="../ink/ink777.xml"/><Relationship Id="rId202" Type="http://schemas.openxmlformats.org/officeDocument/2006/relationships/image" Target="../media/image686.png"/><Relationship Id="rId223" Type="http://schemas.openxmlformats.org/officeDocument/2006/relationships/customXml" Target="../ink/ink728.xml"/><Relationship Id="rId244" Type="http://schemas.openxmlformats.org/officeDocument/2006/relationships/image" Target="../media/image707.png"/><Relationship Id="rId18" Type="http://schemas.openxmlformats.org/officeDocument/2006/relationships/image" Target="../media/image594.png"/><Relationship Id="rId39" Type="http://schemas.openxmlformats.org/officeDocument/2006/relationships/customXml" Target="../ink/ink636.xml"/><Relationship Id="rId265" Type="http://schemas.openxmlformats.org/officeDocument/2006/relationships/customXml" Target="../ink/ink749.xml"/><Relationship Id="rId286" Type="http://schemas.openxmlformats.org/officeDocument/2006/relationships/image" Target="../media/image728.png"/><Relationship Id="rId50" Type="http://schemas.openxmlformats.org/officeDocument/2006/relationships/image" Target="../media/image610.png"/><Relationship Id="rId104" Type="http://schemas.openxmlformats.org/officeDocument/2006/relationships/image" Target="../media/image637.png"/><Relationship Id="rId125" Type="http://schemas.openxmlformats.org/officeDocument/2006/relationships/customXml" Target="../ink/ink679.xml"/><Relationship Id="rId146" Type="http://schemas.openxmlformats.org/officeDocument/2006/relationships/image" Target="../media/image658.png"/><Relationship Id="rId167" Type="http://schemas.openxmlformats.org/officeDocument/2006/relationships/customXml" Target="../ink/ink700.xml"/><Relationship Id="rId188" Type="http://schemas.openxmlformats.org/officeDocument/2006/relationships/image" Target="../media/image679.png"/><Relationship Id="rId311" Type="http://schemas.openxmlformats.org/officeDocument/2006/relationships/customXml" Target="../ink/ink772.xml"/><Relationship Id="rId332" Type="http://schemas.openxmlformats.org/officeDocument/2006/relationships/image" Target="../media/image751.png"/><Relationship Id="rId71" Type="http://schemas.openxmlformats.org/officeDocument/2006/relationships/customXml" Target="../ink/ink652.xml"/><Relationship Id="rId92" Type="http://schemas.openxmlformats.org/officeDocument/2006/relationships/image" Target="../media/image631.png"/><Relationship Id="rId213" Type="http://schemas.openxmlformats.org/officeDocument/2006/relationships/customXml" Target="../ink/ink723.xml"/><Relationship Id="rId234" Type="http://schemas.openxmlformats.org/officeDocument/2006/relationships/image" Target="../media/image702.png"/><Relationship Id="rId2" Type="http://schemas.openxmlformats.org/officeDocument/2006/relationships/image" Target="../media/image586.png"/><Relationship Id="rId29" Type="http://schemas.openxmlformats.org/officeDocument/2006/relationships/customXml" Target="../ink/ink631.xml"/><Relationship Id="rId255" Type="http://schemas.openxmlformats.org/officeDocument/2006/relationships/customXml" Target="../ink/ink744.xml"/><Relationship Id="rId276" Type="http://schemas.openxmlformats.org/officeDocument/2006/relationships/image" Target="../media/image723.png"/><Relationship Id="rId297" Type="http://schemas.openxmlformats.org/officeDocument/2006/relationships/customXml" Target="../ink/ink765.xml"/><Relationship Id="rId40" Type="http://schemas.openxmlformats.org/officeDocument/2006/relationships/image" Target="../media/image605.png"/><Relationship Id="rId115" Type="http://schemas.openxmlformats.org/officeDocument/2006/relationships/customXml" Target="../ink/ink674.xml"/><Relationship Id="rId136" Type="http://schemas.openxmlformats.org/officeDocument/2006/relationships/image" Target="../media/image653.png"/><Relationship Id="rId157" Type="http://schemas.openxmlformats.org/officeDocument/2006/relationships/customXml" Target="../ink/ink695.xml"/><Relationship Id="rId178" Type="http://schemas.openxmlformats.org/officeDocument/2006/relationships/image" Target="../media/image674.png"/><Relationship Id="rId301" Type="http://schemas.openxmlformats.org/officeDocument/2006/relationships/customXml" Target="../ink/ink767.xml"/><Relationship Id="rId322" Type="http://schemas.openxmlformats.org/officeDocument/2006/relationships/image" Target="../media/image746.png"/><Relationship Id="rId61" Type="http://schemas.openxmlformats.org/officeDocument/2006/relationships/customXml" Target="../ink/ink647.xml"/><Relationship Id="rId82" Type="http://schemas.openxmlformats.org/officeDocument/2006/relationships/image" Target="../media/image626.png"/><Relationship Id="rId199" Type="http://schemas.openxmlformats.org/officeDocument/2006/relationships/customXml" Target="../ink/ink716.xml"/><Relationship Id="rId203" Type="http://schemas.openxmlformats.org/officeDocument/2006/relationships/customXml" Target="../ink/ink718.xml"/><Relationship Id="rId19" Type="http://schemas.openxmlformats.org/officeDocument/2006/relationships/customXml" Target="../ink/ink626.xml"/><Relationship Id="rId224" Type="http://schemas.openxmlformats.org/officeDocument/2006/relationships/image" Target="../media/image697.png"/><Relationship Id="rId245" Type="http://schemas.openxmlformats.org/officeDocument/2006/relationships/customXml" Target="../ink/ink739.xml"/><Relationship Id="rId266" Type="http://schemas.openxmlformats.org/officeDocument/2006/relationships/image" Target="../media/image718.png"/><Relationship Id="rId287" Type="http://schemas.openxmlformats.org/officeDocument/2006/relationships/customXml" Target="../ink/ink760.xml"/><Relationship Id="rId30" Type="http://schemas.openxmlformats.org/officeDocument/2006/relationships/image" Target="../media/image600.png"/><Relationship Id="rId105" Type="http://schemas.openxmlformats.org/officeDocument/2006/relationships/customXml" Target="../ink/ink669.xml"/><Relationship Id="rId126" Type="http://schemas.openxmlformats.org/officeDocument/2006/relationships/image" Target="../media/image648.png"/><Relationship Id="rId147" Type="http://schemas.openxmlformats.org/officeDocument/2006/relationships/customXml" Target="../ink/ink690.xml"/><Relationship Id="rId168" Type="http://schemas.openxmlformats.org/officeDocument/2006/relationships/image" Target="../media/image669.png"/><Relationship Id="rId312" Type="http://schemas.openxmlformats.org/officeDocument/2006/relationships/image" Target="../media/image741.png"/><Relationship Id="rId333" Type="http://schemas.openxmlformats.org/officeDocument/2006/relationships/customXml" Target="../ink/ink783.xml"/><Relationship Id="rId51" Type="http://schemas.openxmlformats.org/officeDocument/2006/relationships/customXml" Target="../ink/ink642.xml"/><Relationship Id="rId72" Type="http://schemas.openxmlformats.org/officeDocument/2006/relationships/image" Target="../media/image621.png"/><Relationship Id="rId93" Type="http://schemas.openxmlformats.org/officeDocument/2006/relationships/customXml" Target="../ink/ink663.xml"/><Relationship Id="rId189" Type="http://schemas.openxmlformats.org/officeDocument/2006/relationships/customXml" Target="../ink/ink711.xml"/><Relationship Id="rId3" Type="http://schemas.openxmlformats.org/officeDocument/2006/relationships/customXml" Target="../ink/ink618.xml"/><Relationship Id="rId214" Type="http://schemas.openxmlformats.org/officeDocument/2006/relationships/image" Target="../media/image692.png"/><Relationship Id="rId235" Type="http://schemas.openxmlformats.org/officeDocument/2006/relationships/customXml" Target="../ink/ink734.xml"/><Relationship Id="rId256" Type="http://schemas.openxmlformats.org/officeDocument/2006/relationships/image" Target="../media/image713.png"/><Relationship Id="rId277" Type="http://schemas.openxmlformats.org/officeDocument/2006/relationships/customXml" Target="../ink/ink755.xml"/><Relationship Id="rId298" Type="http://schemas.openxmlformats.org/officeDocument/2006/relationships/image" Target="../media/image734.png"/><Relationship Id="rId116" Type="http://schemas.openxmlformats.org/officeDocument/2006/relationships/image" Target="../media/image643.png"/><Relationship Id="rId137" Type="http://schemas.openxmlformats.org/officeDocument/2006/relationships/customXml" Target="../ink/ink685.xml"/><Relationship Id="rId158" Type="http://schemas.openxmlformats.org/officeDocument/2006/relationships/image" Target="../media/image664.png"/><Relationship Id="rId302" Type="http://schemas.openxmlformats.org/officeDocument/2006/relationships/image" Target="../media/image736.png"/><Relationship Id="rId323" Type="http://schemas.openxmlformats.org/officeDocument/2006/relationships/customXml" Target="../ink/ink778.xml"/><Relationship Id="rId20" Type="http://schemas.openxmlformats.org/officeDocument/2006/relationships/image" Target="../media/image595.png"/><Relationship Id="rId41" Type="http://schemas.openxmlformats.org/officeDocument/2006/relationships/customXml" Target="../ink/ink637.xml"/><Relationship Id="rId62" Type="http://schemas.openxmlformats.org/officeDocument/2006/relationships/image" Target="../media/image616.png"/><Relationship Id="rId83" Type="http://schemas.openxmlformats.org/officeDocument/2006/relationships/customXml" Target="../ink/ink658.xml"/><Relationship Id="rId179" Type="http://schemas.openxmlformats.org/officeDocument/2006/relationships/customXml" Target="../ink/ink706.xml"/><Relationship Id="rId190" Type="http://schemas.openxmlformats.org/officeDocument/2006/relationships/image" Target="../media/image680.png"/><Relationship Id="rId204" Type="http://schemas.openxmlformats.org/officeDocument/2006/relationships/image" Target="../media/image687.png"/><Relationship Id="rId225" Type="http://schemas.openxmlformats.org/officeDocument/2006/relationships/customXml" Target="../ink/ink729.xml"/><Relationship Id="rId246" Type="http://schemas.openxmlformats.org/officeDocument/2006/relationships/image" Target="../media/image708.png"/><Relationship Id="rId267" Type="http://schemas.openxmlformats.org/officeDocument/2006/relationships/customXml" Target="../ink/ink750.xml"/><Relationship Id="rId288" Type="http://schemas.openxmlformats.org/officeDocument/2006/relationships/image" Target="../media/image729.png"/><Relationship Id="rId106" Type="http://schemas.openxmlformats.org/officeDocument/2006/relationships/image" Target="../media/image638.png"/><Relationship Id="rId127" Type="http://schemas.openxmlformats.org/officeDocument/2006/relationships/customXml" Target="../ink/ink680.xml"/><Relationship Id="rId313" Type="http://schemas.openxmlformats.org/officeDocument/2006/relationships/customXml" Target="../ink/ink773.xml"/><Relationship Id="rId10" Type="http://schemas.openxmlformats.org/officeDocument/2006/relationships/image" Target="../media/image590.png"/><Relationship Id="rId31" Type="http://schemas.openxmlformats.org/officeDocument/2006/relationships/customXml" Target="../ink/ink632.xml"/><Relationship Id="rId52" Type="http://schemas.openxmlformats.org/officeDocument/2006/relationships/image" Target="../media/image611.png"/><Relationship Id="rId73" Type="http://schemas.openxmlformats.org/officeDocument/2006/relationships/customXml" Target="../ink/ink653.xml"/><Relationship Id="rId94" Type="http://schemas.openxmlformats.org/officeDocument/2006/relationships/image" Target="../media/image632.png"/><Relationship Id="rId148" Type="http://schemas.openxmlformats.org/officeDocument/2006/relationships/image" Target="../media/image659.png"/><Relationship Id="rId169" Type="http://schemas.openxmlformats.org/officeDocument/2006/relationships/customXml" Target="../ink/ink701.xml"/><Relationship Id="rId334" Type="http://schemas.openxmlformats.org/officeDocument/2006/relationships/image" Target="../media/image752.png"/><Relationship Id="rId4" Type="http://schemas.openxmlformats.org/officeDocument/2006/relationships/image" Target="../media/image587.png"/><Relationship Id="rId180" Type="http://schemas.openxmlformats.org/officeDocument/2006/relationships/image" Target="../media/image675.png"/><Relationship Id="rId215" Type="http://schemas.openxmlformats.org/officeDocument/2006/relationships/customXml" Target="../ink/ink724.xml"/><Relationship Id="rId236" Type="http://schemas.openxmlformats.org/officeDocument/2006/relationships/image" Target="../media/image703.png"/><Relationship Id="rId257" Type="http://schemas.openxmlformats.org/officeDocument/2006/relationships/customXml" Target="../ink/ink745.xml"/><Relationship Id="rId278" Type="http://schemas.openxmlformats.org/officeDocument/2006/relationships/image" Target="../media/image724.png"/><Relationship Id="rId303" Type="http://schemas.openxmlformats.org/officeDocument/2006/relationships/customXml" Target="../ink/ink768.xml"/><Relationship Id="rId42" Type="http://schemas.openxmlformats.org/officeDocument/2006/relationships/image" Target="../media/image606.png"/><Relationship Id="rId84" Type="http://schemas.openxmlformats.org/officeDocument/2006/relationships/image" Target="../media/image627.png"/><Relationship Id="rId138" Type="http://schemas.openxmlformats.org/officeDocument/2006/relationships/image" Target="../media/image654.png"/><Relationship Id="rId191" Type="http://schemas.openxmlformats.org/officeDocument/2006/relationships/customXml" Target="../ink/ink712.xml"/><Relationship Id="rId205" Type="http://schemas.openxmlformats.org/officeDocument/2006/relationships/customXml" Target="../ink/ink719.xml"/><Relationship Id="rId247" Type="http://schemas.openxmlformats.org/officeDocument/2006/relationships/customXml" Target="../ink/ink740.xml"/><Relationship Id="rId107" Type="http://schemas.openxmlformats.org/officeDocument/2006/relationships/customXml" Target="../ink/ink670.xml"/><Relationship Id="rId289" Type="http://schemas.openxmlformats.org/officeDocument/2006/relationships/customXml" Target="../ink/ink761.xml"/><Relationship Id="rId11" Type="http://schemas.openxmlformats.org/officeDocument/2006/relationships/customXml" Target="../ink/ink622.xml"/><Relationship Id="rId53" Type="http://schemas.openxmlformats.org/officeDocument/2006/relationships/customXml" Target="../ink/ink643.xml"/><Relationship Id="rId149" Type="http://schemas.openxmlformats.org/officeDocument/2006/relationships/customXml" Target="../ink/ink691.xml"/><Relationship Id="rId314" Type="http://schemas.openxmlformats.org/officeDocument/2006/relationships/image" Target="../media/image742.png"/><Relationship Id="rId95" Type="http://schemas.openxmlformats.org/officeDocument/2006/relationships/customXml" Target="../ink/ink664.xml"/><Relationship Id="rId160" Type="http://schemas.openxmlformats.org/officeDocument/2006/relationships/image" Target="../media/image665.png"/><Relationship Id="rId216" Type="http://schemas.openxmlformats.org/officeDocument/2006/relationships/image" Target="../media/image693.png"/><Relationship Id="rId258" Type="http://schemas.openxmlformats.org/officeDocument/2006/relationships/image" Target="../media/image714.png"/><Relationship Id="rId22" Type="http://schemas.openxmlformats.org/officeDocument/2006/relationships/image" Target="../media/image596.png"/><Relationship Id="rId64" Type="http://schemas.openxmlformats.org/officeDocument/2006/relationships/image" Target="../media/image617.png"/><Relationship Id="rId118" Type="http://schemas.openxmlformats.org/officeDocument/2006/relationships/image" Target="../media/image644.png"/><Relationship Id="rId325" Type="http://schemas.openxmlformats.org/officeDocument/2006/relationships/customXml" Target="../ink/ink779.xml"/><Relationship Id="rId171" Type="http://schemas.openxmlformats.org/officeDocument/2006/relationships/customXml" Target="../ink/ink702.xml"/><Relationship Id="rId227" Type="http://schemas.openxmlformats.org/officeDocument/2006/relationships/customXml" Target="../ink/ink730.xml"/><Relationship Id="rId269" Type="http://schemas.openxmlformats.org/officeDocument/2006/relationships/customXml" Target="../ink/ink751.xml"/><Relationship Id="rId33" Type="http://schemas.openxmlformats.org/officeDocument/2006/relationships/customXml" Target="../ink/ink633.xml"/><Relationship Id="rId129" Type="http://schemas.openxmlformats.org/officeDocument/2006/relationships/customXml" Target="../ink/ink681.xml"/><Relationship Id="rId280" Type="http://schemas.openxmlformats.org/officeDocument/2006/relationships/image" Target="../media/image725.png"/><Relationship Id="rId75" Type="http://schemas.openxmlformats.org/officeDocument/2006/relationships/customXml" Target="../ink/ink654.xml"/><Relationship Id="rId140" Type="http://schemas.openxmlformats.org/officeDocument/2006/relationships/image" Target="../media/image655.png"/><Relationship Id="rId182" Type="http://schemas.openxmlformats.org/officeDocument/2006/relationships/image" Target="../media/image676.png"/><Relationship Id="rId6" Type="http://schemas.openxmlformats.org/officeDocument/2006/relationships/image" Target="../media/image588.png"/><Relationship Id="rId238" Type="http://schemas.openxmlformats.org/officeDocument/2006/relationships/image" Target="../media/image704.png"/><Relationship Id="rId291" Type="http://schemas.openxmlformats.org/officeDocument/2006/relationships/customXml" Target="../ink/ink762.xml"/><Relationship Id="rId305" Type="http://schemas.openxmlformats.org/officeDocument/2006/relationships/customXml" Target="../ink/ink769.xml"/><Relationship Id="rId44" Type="http://schemas.openxmlformats.org/officeDocument/2006/relationships/image" Target="../media/image607.png"/><Relationship Id="rId86" Type="http://schemas.openxmlformats.org/officeDocument/2006/relationships/image" Target="../media/image628.png"/><Relationship Id="rId151" Type="http://schemas.openxmlformats.org/officeDocument/2006/relationships/customXml" Target="../ink/ink692.xml"/><Relationship Id="rId193" Type="http://schemas.openxmlformats.org/officeDocument/2006/relationships/customXml" Target="../ink/ink713.xml"/><Relationship Id="rId207" Type="http://schemas.openxmlformats.org/officeDocument/2006/relationships/customXml" Target="../ink/ink720.xml"/><Relationship Id="rId249" Type="http://schemas.openxmlformats.org/officeDocument/2006/relationships/customXml" Target="../ink/ink741.xml"/><Relationship Id="rId13" Type="http://schemas.openxmlformats.org/officeDocument/2006/relationships/customXml" Target="../ink/ink623.xml"/><Relationship Id="rId109" Type="http://schemas.openxmlformats.org/officeDocument/2006/relationships/customXml" Target="../ink/ink671.xml"/><Relationship Id="rId260" Type="http://schemas.openxmlformats.org/officeDocument/2006/relationships/image" Target="../media/image715.png"/><Relationship Id="rId316" Type="http://schemas.openxmlformats.org/officeDocument/2006/relationships/image" Target="../media/image743.png"/><Relationship Id="rId55" Type="http://schemas.openxmlformats.org/officeDocument/2006/relationships/customXml" Target="../ink/ink644.xml"/><Relationship Id="rId97" Type="http://schemas.openxmlformats.org/officeDocument/2006/relationships/customXml" Target="../ink/ink665.xml"/><Relationship Id="rId120" Type="http://schemas.openxmlformats.org/officeDocument/2006/relationships/image" Target="../media/image645.png"/><Relationship Id="rId162" Type="http://schemas.openxmlformats.org/officeDocument/2006/relationships/image" Target="../media/image666.png"/><Relationship Id="rId218" Type="http://schemas.openxmlformats.org/officeDocument/2006/relationships/image" Target="../media/image694.png"/><Relationship Id="rId271" Type="http://schemas.openxmlformats.org/officeDocument/2006/relationships/customXml" Target="../ink/ink75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1.xml"/><Relationship Id="rId21" Type="http://schemas.openxmlformats.org/officeDocument/2006/relationships/customXml" Target="../ink/ink793.xml"/><Relationship Id="rId42" Type="http://schemas.openxmlformats.org/officeDocument/2006/relationships/image" Target="../media/image773.png"/><Relationship Id="rId63" Type="http://schemas.openxmlformats.org/officeDocument/2006/relationships/customXml" Target="../ink/ink814.xml"/><Relationship Id="rId84" Type="http://schemas.openxmlformats.org/officeDocument/2006/relationships/image" Target="../media/image794.png"/><Relationship Id="rId138" Type="http://schemas.openxmlformats.org/officeDocument/2006/relationships/image" Target="../media/image821.png"/><Relationship Id="rId107" Type="http://schemas.openxmlformats.org/officeDocument/2006/relationships/customXml" Target="../ink/ink836.xml"/><Relationship Id="rId11" Type="http://schemas.openxmlformats.org/officeDocument/2006/relationships/customXml" Target="../ink/ink788.xml"/><Relationship Id="rId32" Type="http://schemas.openxmlformats.org/officeDocument/2006/relationships/image" Target="../media/image768.png"/><Relationship Id="rId53" Type="http://schemas.openxmlformats.org/officeDocument/2006/relationships/customXml" Target="../ink/ink809.xml"/><Relationship Id="rId74" Type="http://schemas.openxmlformats.org/officeDocument/2006/relationships/image" Target="../media/image789.png"/><Relationship Id="rId128" Type="http://schemas.openxmlformats.org/officeDocument/2006/relationships/image" Target="../media/image816.png"/><Relationship Id="rId149" Type="http://schemas.openxmlformats.org/officeDocument/2006/relationships/customXml" Target="../ink/ink857.xml"/><Relationship Id="rId5" Type="http://schemas.openxmlformats.org/officeDocument/2006/relationships/customXml" Target="../ink/ink785.xml"/><Relationship Id="rId95" Type="http://schemas.openxmlformats.org/officeDocument/2006/relationships/customXml" Target="../ink/ink830.xml"/><Relationship Id="rId22" Type="http://schemas.openxmlformats.org/officeDocument/2006/relationships/image" Target="../media/image763.png"/><Relationship Id="rId27" Type="http://schemas.openxmlformats.org/officeDocument/2006/relationships/customXml" Target="../ink/ink796.xml"/><Relationship Id="rId43" Type="http://schemas.openxmlformats.org/officeDocument/2006/relationships/customXml" Target="../ink/ink804.xml"/><Relationship Id="rId48" Type="http://schemas.openxmlformats.org/officeDocument/2006/relationships/image" Target="../media/image776.png"/><Relationship Id="rId64" Type="http://schemas.openxmlformats.org/officeDocument/2006/relationships/image" Target="../media/image784.png"/><Relationship Id="rId69" Type="http://schemas.openxmlformats.org/officeDocument/2006/relationships/customXml" Target="../ink/ink817.xml"/><Relationship Id="rId113" Type="http://schemas.openxmlformats.org/officeDocument/2006/relationships/customXml" Target="../ink/ink839.xml"/><Relationship Id="rId118" Type="http://schemas.openxmlformats.org/officeDocument/2006/relationships/image" Target="../media/image811.png"/><Relationship Id="rId134" Type="http://schemas.openxmlformats.org/officeDocument/2006/relationships/image" Target="../media/image819.png"/><Relationship Id="rId139" Type="http://schemas.openxmlformats.org/officeDocument/2006/relationships/customXml" Target="../ink/ink852.xml"/><Relationship Id="rId80" Type="http://schemas.openxmlformats.org/officeDocument/2006/relationships/image" Target="../media/image792.png"/><Relationship Id="rId85" Type="http://schemas.openxmlformats.org/officeDocument/2006/relationships/customXml" Target="../ink/ink825.xml"/><Relationship Id="rId150" Type="http://schemas.openxmlformats.org/officeDocument/2006/relationships/image" Target="../media/image827.png"/><Relationship Id="rId155" Type="http://schemas.openxmlformats.org/officeDocument/2006/relationships/customXml" Target="../ink/ink860.xml"/><Relationship Id="rId12" Type="http://schemas.openxmlformats.org/officeDocument/2006/relationships/image" Target="../media/image758.png"/><Relationship Id="rId17" Type="http://schemas.openxmlformats.org/officeDocument/2006/relationships/customXml" Target="../ink/ink791.xml"/><Relationship Id="rId33" Type="http://schemas.openxmlformats.org/officeDocument/2006/relationships/customXml" Target="../ink/ink799.xml"/><Relationship Id="rId38" Type="http://schemas.openxmlformats.org/officeDocument/2006/relationships/image" Target="../media/image771.png"/><Relationship Id="rId59" Type="http://schemas.openxmlformats.org/officeDocument/2006/relationships/customXml" Target="../ink/ink812.xml"/><Relationship Id="rId103" Type="http://schemas.openxmlformats.org/officeDocument/2006/relationships/customXml" Target="../ink/ink834.xml"/><Relationship Id="rId108" Type="http://schemas.openxmlformats.org/officeDocument/2006/relationships/image" Target="../media/image806.png"/><Relationship Id="rId124" Type="http://schemas.openxmlformats.org/officeDocument/2006/relationships/image" Target="../media/image814.png"/><Relationship Id="rId129" Type="http://schemas.openxmlformats.org/officeDocument/2006/relationships/customXml" Target="../ink/ink847.xml"/><Relationship Id="rId54" Type="http://schemas.openxmlformats.org/officeDocument/2006/relationships/image" Target="../media/image779.png"/><Relationship Id="rId70" Type="http://schemas.openxmlformats.org/officeDocument/2006/relationships/image" Target="../media/image787.png"/><Relationship Id="rId75" Type="http://schemas.openxmlformats.org/officeDocument/2006/relationships/customXml" Target="../ink/ink820.xml"/><Relationship Id="rId91" Type="http://schemas.openxmlformats.org/officeDocument/2006/relationships/customXml" Target="../ink/ink828.xml"/><Relationship Id="rId96" Type="http://schemas.openxmlformats.org/officeDocument/2006/relationships/image" Target="../media/image800.png"/><Relationship Id="rId140" Type="http://schemas.openxmlformats.org/officeDocument/2006/relationships/image" Target="../media/image822.png"/><Relationship Id="rId145" Type="http://schemas.openxmlformats.org/officeDocument/2006/relationships/customXml" Target="../ink/ink85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5.png"/><Relationship Id="rId23" Type="http://schemas.openxmlformats.org/officeDocument/2006/relationships/customXml" Target="../ink/ink794.xml"/><Relationship Id="rId28" Type="http://schemas.openxmlformats.org/officeDocument/2006/relationships/image" Target="../media/image766.png"/><Relationship Id="rId49" Type="http://schemas.openxmlformats.org/officeDocument/2006/relationships/customXml" Target="../ink/ink807.xml"/><Relationship Id="rId114" Type="http://schemas.openxmlformats.org/officeDocument/2006/relationships/image" Target="../media/image809.png"/><Relationship Id="rId119" Type="http://schemas.openxmlformats.org/officeDocument/2006/relationships/customXml" Target="../ink/ink842.xml"/><Relationship Id="rId44" Type="http://schemas.openxmlformats.org/officeDocument/2006/relationships/image" Target="../media/image774.png"/><Relationship Id="rId60" Type="http://schemas.openxmlformats.org/officeDocument/2006/relationships/image" Target="../media/image782.png"/><Relationship Id="rId65" Type="http://schemas.openxmlformats.org/officeDocument/2006/relationships/customXml" Target="../ink/ink815.xml"/><Relationship Id="rId81" Type="http://schemas.openxmlformats.org/officeDocument/2006/relationships/customXml" Target="../ink/ink823.xml"/><Relationship Id="rId86" Type="http://schemas.openxmlformats.org/officeDocument/2006/relationships/image" Target="../media/image795.png"/><Relationship Id="rId130" Type="http://schemas.openxmlformats.org/officeDocument/2006/relationships/image" Target="../media/image817.png"/><Relationship Id="rId135" Type="http://schemas.openxmlformats.org/officeDocument/2006/relationships/customXml" Target="../ink/ink850.xml"/><Relationship Id="rId151" Type="http://schemas.openxmlformats.org/officeDocument/2006/relationships/customXml" Target="../ink/ink858.xml"/><Relationship Id="rId156" Type="http://schemas.openxmlformats.org/officeDocument/2006/relationships/image" Target="../media/image830.png"/><Relationship Id="rId13" Type="http://schemas.openxmlformats.org/officeDocument/2006/relationships/customXml" Target="../ink/ink789.xml"/><Relationship Id="rId18" Type="http://schemas.openxmlformats.org/officeDocument/2006/relationships/image" Target="../media/image761.png"/><Relationship Id="rId39" Type="http://schemas.openxmlformats.org/officeDocument/2006/relationships/customXml" Target="../ink/ink802.xml"/><Relationship Id="rId109" Type="http://schemas.openxmlformats.org/officeDocument/2006/relationships/customXml" Target="../ink/ink837.xml"/><Relationship Id="rId34" Type="http://schemas.openxmlformats.org/officeDocument/2006/relationships/image" Target="../media/image769.png"/><Relationship Id="rId50" Type="http://schemas.openxmlformats.org/officeDocument/2006/relationships/image" Target="../media/image777.png"/><Relationship Id="rId55" Type="http://schemas.openxmlformats.org/officeDocument/2006/relationships/customXml" Target="../ink/ink810.xml"/><Relationship Id="rId76" Type="http://schemas.openxmlformats.org/officeDocument/2006/relationships/image" Target="../media/image790.png"/><Relationship Id="rId97" Type="http://schemas.openxmlformats.org/officeDocument/2006/relationships/customXml" Target="../ink/ink831.xml"/><Relationship Id="rId104" Type="http://schemas.openxmlformats.org/officeDocument/2006/relationships/image" Target="../media/image804.png"/><Relationship Id="rId120" Type="http://schemas.openxmlformats.org/officeDocument/2006/relationships/image" Target="../media/image812.png"/><Relationship Id="rId125" Type="http://schemas.openxmlformats.org/officeDocument/2006/relationships/customXml" Target="../ink/ink845.xml"/><Relationship Id="rId141" Type="http://schemas.openxmlformats.org/officeDocument/2006/relationships/customXml" Target="../ink/ink853.xml"/><Relationship Id="rId146" Type="http://schemas.openxmlformats.org/officeDocument/2006/relationships/image" Target="../media/image825.png"/><Relationship Id="rId7" Type="http://schemas.openxmlformats.org/officeDocument/2006/relationships/customXml" Target="../ink/ink786.xml"/><Relationship Id="rId71" Type="http://schemas.openxmlformats.org/officeDocument/2006/relationships/customXml" Target="../ink/ink818.xml"/><Relationship Id="rId92" Type="http://schemas.openxmlformats.org/officeDocument/2006/relationships/image" Target="../media/image798.png"/><Relationship Id="rId2" Type="http://schemas.openxmlformats.org/officeDocument/2006/relationships/image" Target="../media/image753.png"/><Relationship Id="rId29" Type="http://schemas.openxmlformats.org/officeDocument/2006/relationships/customXml" Target="../ink/ink797.xml"/><Relationship Id="rId24" Type="http://schemas.openxmlformats.org/officeDocument/2006/relationships/image" Target="../media/image764.png"/><Relationship Id="rId40" Type="http://schemas.openxmlformats.org/officeDocument/2006/relationships/image" Target="../media/image772.png"/><Relationship Id="rId45" Type="http://schemas.openxmlformats.org/officeDocument/2006/relationships/customXml" Target="../ink/ink805.xml"/><Relationship Id="rId66" Type="http://schemas.openxmlformats.org/officeDocument/2006/relationships/image" Target="../media/image785.png"/><Relationship Id="rId87" Type="http://schemas.openxmlformats.org/officeDocument/2006/relationships/customXml" Target="../ink/ink826.xml"/><Relationship Id="rId110" Type="http://schemas.openxmlformats.org/officeDocument/2006/relationships/image" Target="../media/image807.png"/><Relationship Id="rId115" Type="http://schemas.openxmlformats.org/officeDocument/2006/relationships/customXml" Target="../ink/ink840.xml"/><Relationship Id="rId131" Type="http://schemas.openxmlformats.org/officeDocument/2006/relationships/customXml" Target="../ink/ink848.xml"/><Relationship Id="rId136" Type="http://schemas.openxmlformats.org/officeDocument/2006/relationships/image" Target="../media/image820.png"/><Relationship Id="rId61" Type="http://schemas.openxmlformats.org/officeDocument/2006/relationships/customXml" Target="../ink/ink813.xml"/><Relationship Id="rId82" Type="http://schemas.openxmlformats.org/officeDocument/2006/relationships/image" Target="../media/image793.png"/><Relationship Id="rId152" Type="http://schemas.openxmlformats.org/officeDocument/2006/relationships/image" Target="../media/image828.png"/><Relationship Id="rId19" Type="http://schemas.openxmlformats.org/officeDocument/2006/relationships/customXml" Target="../ink/ink792.xml"/><Relationship Id="rId14" Type="http://schemas.openxmlformats.org/officeDocument/2006/relationships/image" Target="../media/image759.png"/><Relationship Id="rId30" Type="http://schemas.openxmlformats.org/officeDocument/2006/relationships/image" Target="../media/image767.png"/><Relationship Id="rId35" Type="http://schemas.openxmlformats.org/officeDocument/2006/relationships/customXml" Target="../ink/ink800.xml"/><Relationship Id="rId56" Type="http://schemas.openxmlformats.org/officeDocument/2006/relationships/image" Target="../media/image780.png"/><Relationship Id="rId77" Type="http://schemas.openxmlformats.org/officeDocument/2006/relationships/customXml" Target="../ink/ink821.xml"/><Relationship Id="rId100" Type="http://schemas.openxmlformats.org/officeDocument/2006/relationships/image" Target="../media/image802.png"/><Relationship Id="rId105" Type="http://schemas.openxmlformats.org/officeDocument/2006/relationships/customXml" Target="../ink/ink835.xml"/><Relationship Id="rId126" Type="http://schemas.openxmlformats.org/officeDocument/2006/relationships/image" Target="../media/image815.png"/><Relationship Id="rId147" Type="http://schemas.openxmlformats.org/officeDocument/2006/relationships/customXml" Target="../ink/ink856.xml"/><Relationship Id="rId8" Type="http://schemas.openxmlformats.org/officeDocument/2006/relationships/image" Target="../media/image756.png"/><Relationship Id="rId51" Type="http://schemas.openxmlformats.org/officeDocument/2006/relationships/customXml" Target="../ink/ink808.xml"/><Relationship Id="rId72" Type="http://schemas.openxmlformats.org/officeDocument/2006/relationships/image" Target="../media/image788.png"/><Relationship Id="rId93" Type="http://schemas.openxmlformats.org/officeDocument/2006/relationships/customXml" Target="../ink/ink829.xml"/><Relationship Id="rId98" Type="http://schemas.openxmlformats.org/officeDocument/2006/relationships/image" Target="../media/image801.png"/><Relationship Id="rId121" Type="http://schemas.openxmlformats.org/officeDocument/2006/relationships/customXml" Target="../ink/ink843.xml"/><Relationship Id="rId142" Type="http://schemas.openxmlformats.org/officeDocument/2006/relationships/image" Target="../media/image823.png"/><Relationship Id="rId3" Type="http://schemas.openxmlformats.org/officeDocument/2006/relationships/customXml" Target="../ink/ink784.xml"/><Relationship Id="rId25" Type="http://schemas.openxmlformats.org/officeDocument/2006/relationships/customXml" Target="../ink/ink795.xml"/><Relationship Id="rId46" Type="http://schemas.openxmlformats.org/officeDocument/2006/relationships/image" Target="../media/image775.png"/><Relationship Id="rId67" Type="http://schemas.openxmlformats.org/officeDocument/2006/relationships/customXml" Target="../ink/ink816.xml"/><Relationship Id="rId116" Type="http://schemas.openxmlformats.org/officeDocument/2006/relationships/image" Target="../media/image810.png"/><Relationship Id="rId137" Type="http://schemas.openxmlformats.org/officeDocument/2006/relationships/customXml" Target="../ink/ink851.xml"/><Relationship Id="rId20" Type="http://schemas.openxmlformats.org/officeDocument/2006/relationships/image" Target="../media/image762.png"/><Relationship Id="rId41" Type="http://schemas.openxmlformats.org/officeDocument/2006/relationships/customXml" Target="../ink/ink803.xml"/><Relationship Id="rId62" Type="http://schemas.openxmlformats.org/officeDocument/2006/relationships/image" Target="../media/image783.png"/><Relationship Id="rId83" Type="http://schemas.openxmlformats.org/officeDocument/2006/relationships/customXml" Target="../ink/ink824.xml"/><Relationship Id="rId88" Type="http://schemas.openxmlformats.org/officeDocument/2006/relationships/image" Target="../media/image796.png"/><Relationship Id="rId111" Type="http://schemas.openxmlformats.org/officeDocument/2006/relationships/customXml" Target="../ink/ink838.xml"/><Relationship Id="rId132" Type="http://schemas.openxmlformats.org/officeDocument/2006/relationships/image" Target="../media/image818.png"/><Relationship Id="rId153" Type="http://schemas.openxmlformats.org/officeDocument/2006/relationships/customXml" Target="../ink/ink859.xml"/><Relationship Id="rId15" Type="http://schemas.openxmlformats.org/officeDocument/2006/relationships/customXml" Target="../ink/ink790.xml"/><Relationship Id="rId36" Type="http://schemas.openxmlformats.org/officeDocument/2006/relationships/image" Target="../media/image770.png"/><Relationship Id="rId57" Type="http://schemas.openxmlformats.org/officeDocument/2006/relationships/customXml" Target="../ink/ink811.xml"/><Relationship Id="rId106" Type="http://schemas.openxmlformats.org/officeDocument/2006/relationships/image" Target="../media/image805.png"/><Relationship Id="rId127" Type="http://schemas.openxmlformats.org/officeDocument/2006/relationships/customXml" Target="../ink/ink846.xml"/><Relationship Id="rId10" Type="http://schemas.openxmlformats.org/officeDocument/2006/relationships/image" Target="../media/image757.png"/><Relationship Id="rId31" Type="http://schemas.openxmlformats.org/officeDocument/2006/relationships/customXml" Target="../ink/ink798.xml"/><Relationship Id="rId52" Type="http://schemas.openxmlformats.org/officeDocument/2006/relationships/image" Target="../media/image778.png"/><Relationship Id="rId73" Type="http://schemas.openxmlformats.org/officeDocument/2006/relationships/customXml" Target="../ink/ink819.xml"/><Relationship Id="rId78" Type="http://schemas.openxmlformats.org/officeDocument/2006/relationships/image" Target="../media/image791.png"/><Relationship Id="rId94" Type="http://schemas.openxmlformats.org/officeDocument/2006/relationships/image" Target="../media/image799.png"/><Relationship Id="rId99" Type="http://schemas.openxmlformats.org/officeDocument/2006/relationships/customXml" Target="../ink/ink832.xml"/><Relationship Id="rId101" Type="http://schemas.openxmlformats.org/officeDocument/2006/relationships/customXml" Target="../ink/ink833.xml"/><Relationship Id="rId122" Type="http://schemas.openxmlformats.org/officeDocument/2006/relationships/image" Target="../media/image813.png"/><Relationship Id="rId143" Type="http://schemas.openxmlformats.org/officeDocument/2006/relationships/customXml" Target="../ink/ink854.xml"/><Relationship Id="rId148" Type="http://schemas.openxmlformats.org/officeDocument/2006/relationships/image" Target="../media/image826.png"/><Relationship Id="rId4" Type="http://schemas.openxmlformats.org/officeDocument/2006/relationships/image" Target="../media/image754.png"/><Relationship Id="rId9" Type="http://schemas.openxmlformats.org/officeDocument/2006/relationships/customXml" Target="../ink/ink787.xml"/><Relationship Id="rId26" Type="http://schemas.openxmlformats.org/officeDocument/2006/relationships/image" Target="../media/image765.png"/><Relationship Id="rId47" Type="http://schemas.openxmlformats.org/officeDocument/2006/relationships/customXml" Target="../ink/ink806.xml"/><Relationship Id="rId68" Type="http://schemas.openxmlformats.org/officeDocument/2006/relationships/image" Target="../media/image786.png"/><Relationship Id="rId89" Type="http://schemas.openxmlformats.org/officeDocument/2006/relationships/customXml" Target="../ink/ink827.xml"/><Relationship Id="rId112" Type="http://schemas.openxmlformats.org/officeDocument/2006/relationships/image" Target="../media/image808.png"/><Relationship Id="rId133" Type="http://schemas.openxmlformats.org/officeDocument/2006/relationships/customXml" Target="../ink/ink849.xml"/><Relationship Id="rId154" Type="http://schemas.openxmlformats.org/officeDocument/2006/relationships/image" Target="../media/image829.png"/><Relationship Id="rId16" Type="http://schemas.openxmlformats.org/officeDocument/2006/relationships/image" Target="../media/image760.png"/><Relationship Id="rId37" Type="http://schemas.openxmlformats.org/officeDocument/2006/relationships/customXml" Target="../ink/ink801.xml"/><Relationship Id="rId58" Type="http://schemas.openxmlformats.org/officeDocument/2006/relationships/image" Target="../media/image781.png"/><Relationship Id="rId79" Type="http://schemas.openxmlformats.org/officeDocument/2006/relationships/customXml" Target="../ink/ink822.xml"/><Relationship Id="rId102" Type="http://schemas.openxmlformats.org/officeDocument/2006/relationships/image" Target="../media/image803.png"/><Relationship Id="rId123" Type="http://schemas.openxmlformats.org/officeDocument/2006/relationships/customXml" Target="../ink/ink844.xml"/><Relationship Id="rId144" Type="http://schemas.openxmlformats.org/officeDocument/2006/relationships/image" Target="../media/image824.png"/><Relationship Id="rId90" Type="http://schemas.openxmlformats.org/officeDocument/2006/relationships/image" Target="../media/image79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8.xml"/><Relationship Id="rId21" Type="http://schemas.openxmlformats.org/officeDocument/2006/relationships/customXml" Target="../ink/ink870.xml"/><Relationship Id="rId42" Type="http://schemas.openxmlformats.org/officeDocument/2006/relationships/image" Target="../media/image851.png"/><Relationship Id="rId63" Type="http://schemas.openxmlformats.org/officeDocument/2006/relationships/customXml" Target="../ink/ink891.xml"/><Relationship Id="rId84" Type="http://schemas.openxmlformats.org/officeDocument/2006/relationships/image" Target="../media/image872.png"/><Relationship Id="rId138" Type="http://schemas.openxmlformats.org/officeDocument/2006/relationships/image" Target="../media/image899.png"/><Relationship Id="rId159" Type="http://schemas.openxmlformats.org/officeDocument/2006/relationships/customXml" Target="../ink/ink939.xml"/><Relationship Id="rId170" Type="http://schemas.openxmlformats.org/officeDocument/2006/relationships/image" Target="../media/image915.png"/><Relationship Id="rId191" Type="http://schemas.openxmlformats.org/officeDocument/2006/relationships/customXml" Target="../ink/ink955.xml"/><Relationship Id="rId107" Type="http://schemas.openxmlformats.org/officeDocument/2006/relationships/customXml" Target="../ink/ink913.xml"/><Relationship Id="rId11" Type="http://schemas.openxmlformats.org/officeDocument/2006/relationships/customXml" Target="../ink/ink865.xml"/><Relationship Id="rId32" Type="http://schemas.openxmlformats.org/officeDocument/2006/relationships/image" Target="../media/image846.png"/><Relationship Id="rId53" Type="http://schemas.openxmlformats.org/officeDocument/2006/relationships/customXml" Target="../ink/ink886.xml"/><Relationship Id="rId74" Type="http://schemas.openxmlformats.org/officeDocument/2006/relationships/image" Target="../media/image867.png"/><Relationship Id="rId128" Type="http://schemas.openxmlformats.org/officeDocument/2006/relationships/image" Target="../media/image894.png"/><Relationship Id="rId149" Type="http://schemas.openxmlformats.org/officeDocument/2006/relationships/customXml" Target="../ink/ink934.xml"/><Relationship Id="rId5" Type="http://schemas.openxmlformats.org/officeDocument/2006/relationships/customXml" Target="../ink/ink862.xml"/><Relationship Id="rId95" Type="http://schemas.openxmlformats.org/officeDocument/2006/relationships/customXml" Target="../ink/ink907.xml"/><Relationship Id="rId160" Type="http://schemas.openxmlformats.org/officeDocument/2006/relationships/image" Target="../media/image910.png"/><Relationship Id="rId181" Type="http://schemas.openxmlformats.org/officeDocument/2006/relationships/customXml" Target="../ink/ink950.xml"/><Relationship Id="rId22" Type="http://schemas.openxmlformats.org/officeDocument/2006/relationships/image" Target="../media/image841.png"/><Relationship Id="rId43" Type="http://schemas.openxmlformats.org/officeDocument/2006/relationships/customXml" Target="../ink/ink881.xml"/><Relationship Id="rId64" Type="http://schemas.openxmlformats.org/officeDocument/2006/relationships/image" Target="../media/image862.png"/><Relationship Id="rId118" Type="http://schemas.openxmlformats.org/officeDocument/2006/relationships/image" Target="../media/image889.png"/><Relationship Id="rId139" Type="http://schemas.openxmlformats.org/officeDocument/2006/relationships/customXml" Target="../ink/ink929.xml"/><Relationship Id="rId85" Type="http://schemas.openxmlformats.org/officeDocument/2006/relationships/customXml" Target="../ink/ink902.xml"/><Relationship Id="rId150" Type="http://schemas.openxmlformats.org/officeDocument/2006/relationships/image" Target="../media/image905.png"/><Relationship Id="rId171" Type="http://schemas.openxmlformats.org/officeDocument/2006/relationships/customXml" Target="../ink/ink945.xml"/><Relationship Id="rId192" Type="http://schemas.openxmlformats.org/officeDocument/2006/relationships/image" Target="../media/image926.png"/><Relationship Id="rId12" Type="http://schemas.openxmlformats.org/officeDocument/2006/relationships/image" Target="../media/image836.png"/><Relationship Id="rId33" Type="http://schemas.openxmlformats.org/officeDocument/2006/relationships/customXml" Target="../ink/ink876.xml"/><Relationship Id="rId108" Type="http://schemas.openxmlformats.org/officeDocument/2006/relationships/image" Target="../media/image884.png"/><Relationship Id="rId129" Type="http://schemas.openxmlformats.org/officeDocument/2006/relationships/customXml" Target="../ink/ink924.xml"/><Relationship Id="rId54" Type="http://schemas.openxmlformats.org/officeDocument/2006/relationships/image" Target="../media/image857.png"/><Relationship Id="rId75" Type="http://schemas.openxmlformats.org/officeDocument/2006/relationships/customXml" Target="../ink/ink897.xml"/><Relationship Id="rId96" Type="http://schemas.openxmlformats.org/officeDocument/2006/relationships/image" Target="../media/image878.png"/><Relationship Id="rId140" Type="http://schemas.openxmlformats.org/officeDocument/2006/relationships/image" Target="../media/image900.png"/><Relationship Id="rId161" Type="http://schemas.openxmlformats.org/officeDocument/2006/relationships/customXml" Target="../ink/ink940.xml"/><Relationship Id="rId182" Type="http://schemas.openxmlformats.org/officeDocument/2006/relationships/image" Target="../media/image921.png"/><Relationship Id="rId6" Type="http://schemas.openxmlformats.org/officeDocument/2006/relationships/image" Target="../media/image833.png"/><Relationship Id="rId23" Type="http://schemas.openxmlformats.org/officeDocument/2006/relationships/customXml" Target="../ink/ink871.xml"/><Relationship Id="rId119" Type="http://schemas.openxmlformats.org/officeDocument/2006/relationships/customXml" Target="../ink/ink919.xml"/><Relationship Id="rId44" Type="http://schemas.openxmlformats.org/officeDocument/2006/relationships/image" Target="../media/image852.png"/><Relationship Id="rId65" Type="http://schemas.openxmlformats.org/officeDocument/2006/relationships/customXml" Target="../ink/ink892.xml"/><Relationship Id="rId86" Type="http://schemas.openxmlformats.org/officeDocument/2006/relationships/image" Target="../media/image873.png"/><Relationship Id="rId130" Type="http://schemas.openxmlformats.org/officeDocument/2006/relationships/image" Target="../media/image895.png"/><Relationship Id="rId151" Type="http://schemas.openxmlformats.org/officeDocument/2006/relationships/customXml" Target="../ink/ink935.xml"/><Relationship Id="rId172" Type="http://schemas.openxmlformats.org/officeDocument/2006/relationships/image" Target="../media/image916.png"/><Relationship Id="rId193" Type="http://schemas.openxmlformats.org/officeDocument/2006/relationships/customXml" Target="../ink/ink956.xml"/><Relationship Id="rId13" Type="http://schemas.openxmlformats.org/officeDocument/2006/relationships/customXml" Target="../ink/ink866.xml"/><Relationship Id="rId109" Type="http://schemas.openxmlformats.org/officeDocument/2006/relationships/customXml" Target="../ink/ink914.xml"/><Relationship Id="rId34" Type="http://schemas.openxmlformats.org/officeDocument/2006/relationships/image" Target="../media/image847.png"/><Relationship Id="rId55" Type="http://schemas.openxmlformats.org/officeDocument/2006/relationships/customXml" Target="../ink/ink887.xml"/><Relationship Id="rId76" Type="http://schemas.openxmlformats.org/officeDocument/2006/relationships/image" Target="../media/image868.png"/><Relationship Id="rId97" Type="http://schemas.openxmlformats.org/officeDocument/2006/relationships/customXml" Target="../ink/ink908.xml"/><Relationship Id="rId120" Type="http://schemas.openxmlformats.org/officeDocument/2006/relationships/image" Target="../media/image890.png"/><Relationship Id="rId141" Type="http://schemas.openxmlformats.org/officeDocument/2006/relationships/customXml" Target="../ink/ink930.xml"/><Relationship Id="rId7" Type="http://schemas.openxmlformats.org/officeDocument/2006/relationships/customXml" Target="../ink/ink863.xml"/><Relationship Id="rId162" Type="http://schemas.openxmlformats.org/officeDocument/2006/relationships/image" Target="../media/image911.png"/><Relationship Id="rId183" Type="http://schemas.openxmlformats.org/officeDocument/2006/relationships/customXml" Target="../ink/ink951.xml"/><Relationship Id="rId2" Type="http://schemas.openxmlformats.org/officeDocument/2006/relationships/image" Target="../media/image831.png"/><Relationship Id="rId29" Type="http://schemas.openxmlformats.org/officeDocument/2006/relationships/customXml" Target="../ink/ink874.xml"/><Relationship Id="rId24" Type="http://schemas.openxmlformats.org/officeDocument/2006/relationships/image" Target="../media/image842.png"/><Relationship Id="rId40" Type="http://schemas.openxmlformats.org/officeDocument/2006/relationships/image" Target="../media/image850.png"/><Relationship Id="rId45" Type="http://schemas.openxmlformats.org/officeDocument/2006/relationships/customXml" Target="../ink/ink882.xml"/><Relationship Id="rId66" Type="http://schemas.openxmlformats.org/officeDocument/2006/relationships/image" Target="../media/image863.png"/><Relationship Id="rId87" Type="http://schemas.openxmlformats.org/officeDocument/2006/relationships/customXml" Target="../ink/ink903.xml"/><Relationship Id="rId110" Type="http://schemas.openxmlformats.org/officeDocument/2006/relationships/image" Target="../media/image885.png"/><Relationship Id="rId115" Type="http://schemas.openxmlformats.org/officeDocument/2006/relationships/customXml" Target="../ink/ink917.xml"/><Relationship Id="rId131" Type="http://schemas.openxmlformats.org/officeDocument/2006/relationships/customXml" Target="../ink/ink925.xml"/><Relationship Id="rId136" Type="http://schemas.openxmlformats.org/officeDocument/2006/relationships/image" Target="../media/image898.png"/><Relationship Id="rId157" Type="http://schemas.openxmlformats.org/officeDocument/2006/relationships/customXml" Target="../ink/ink938.xml"/><Relationship Id="rId178" Type="http://schemas.openxmlformats.org/officeDocument/2006/relationships/image" Target="../media/image919.png"/><Relationship Id="rId61" Type="http://schemas.openxmlformats.org/officeDocument/2006/relationships/customXml" Target="../ink/ink890.xml"/><Relationship Id="rId82" Type="http://schemas.openxmlformats.org/officeDocument/2006/relationships/image" Target="../media/image871.png"/><Relationship Id="rId152" Type="http://schemas.openxmlformats.org/officeDocument/2006/relationships/image" Target="../media/image906.png"/><Relationship Id="rId173" Type="http://schemas.openxmlformats.org/officeDocument/2006/relationships/customXml" Target="../ink/ink946.xml"/><Relationship Id="rId194" Type="http://schemas.openxmlformats.org/officeDocument/2006/relationships/image" Target="../media/image927.png"/><Relationship Id="rId199" Type="http://schemas.openxmlformats.org/officeDocument/2006/relationships/customXml" Target="../ink/ink959.xml"/><Relationship Id="rId19" Type="http://schemas.openxmlformats.org/officeDocument/2006/relationships/customXml" Target="../ink/ink869.xml"/><Relationship Id="rId14" Type="http://schemas.openxmlformats.org/officeDocument/2006/relationships/image" Target="../media/image837.png"/><Relationship Id="rId30" Type="http://schemas.openxmlformats.org/officeDocument/2006/relationships/image" Target="../media/image845.png"/><Relationship Id="rId35" Type="http://schemas.openxmlformats.org/officeDocument/2006/relationships/customXml" Target="../ink/ink877.xml"/><Relationship Id="rId56" Type="http://schemas.openxmlformats.org/officeDocument/2006/relationships/image" Target="../media/image858.png"/><Relationship Id="rId77" Type="http://schemas.openxmlformats.org/officeDocument/2006/relationships/customXml" Target="../ink/ink898.xml"/><Relationship Id="rId100" Type="http://schemas.openxmlformats.org/officeDocument/2006/relationships/image" Target="../media/image880.png"/><Relationship Id="rId105" Type="http://schemas.openxmlformats.org/officeDocument/2006/relationships/customXml" Target="../ink/ink912.xml"/><Relationship Id="rId126" Type="http://schemas.openxmlformats.org/officeDocument/2006/relationships/image" Target="../media/image893.png"/><Relationship Id="rId147" Type="http://schemas.openxmlformats.org/officeDocument/2006/relationships/customXml" Target="../ink/ink933.xml"/><Relationship Id="rId168" Type="http://schemas.openxmlformats.org/officeDocument/2006/relationships/image" Target="../media/image914.png"/><Relationship Id="rId8" Type="http://schemas.openxmlformats.org/officeDocument/2006/relationships/image" Target="../media/image834.png"/><Relationship Id="rId51" Type="http://schemas.openxmlformats.org/officeDocument/2006/relationships/customXml" Target="../ink/ink885.xml"/><Relationship Id="rId72" Type="http://schemas.openxmlformats.org/officeDocument/2006/relationships/image" Target="../media/image866.png"/><Relationship Id="rId93" Type="http://schemas.openxmlformats.org/officeDocument/2006/relationships/customXml" Target="../ink/ink906.xml"/><Relationship Id="rId98" Type="http://schemas.openxmlformats.org/officeDocument/2006/relationships/image" Target="../media/image879.png"/><Relationship Id="rId121" Type="http://schemas.openxmlformats.org/officeDocument/2006/relationships/customXml" Target="../ink/ink920.xml"/><Relationship Id="rId142" Type="http://schemas.openxmlformats.org/officeDocument/2006/relationships/image" Target="../media/image901.png"/><Relationship Id="rId163" Type="http://schemas.openxmlformats.org/officeDocument/2006/relationships/customXml" Target="../ink/ink941.xml"/><Relationship Id="rId184" Type="http://schemas.openxmlformats.org/officeDocument/2006/relationships/image" Target="../media/image922.png"/><Relationship Id="rId189" Type="http://schemas.openxmlformats.org/officeDocument/2006/relationships/customXml" Target="../ink/ink954.xml"/><Relationship Id="rId3" Type="http://schemas.openxmlformats.org/officeDocument/2006/relationships/customXml" Target="../ink/ink861.xml"/><Relationship Id="rId25" Type="http://schemas.openxmlformats.org/officeDocument/2006/relationships/customXml" Target="../ink/ink872.xml"/><Relationship Id="rId46" Type="http://schemas.openxmlformats.org/officeDocument/2006/relationships/image" Target="../media/image853.png"/><Relationship Id="rId67" Type="http://schemas.openxmlformats.org/officeDocument/2006/relationships/customXml" Target="../ink/ink893.xml"/><Relationship Id="rId116" Type="http://schemas.openxmlformats.org/officeDocument/2006/relationships/image" Target="../media/image888.png"/><Relationship Id="rId137" Type="http://schemas.openxmlformats.org/officeDocument/2006/relationships/customXml" Target="../ink/ink928.xml"/><Relationship Id="rId158" Type="http://schemas.openxmlformats.org/officeDocument/2006/relationships/image" Target="../media/image909.png"/><Relationship Id="rId20" Type="http://schemas.openxmlformats.org/officeDocument/2006/relationships/image" Target="../media/image840.png"/><Relationship Id="rId41" Type="http://schemas.openxmlformats.org/officeDocument/2006/relationships/customXml" Target="../ink/ink880.xml"/><Relationship Id="rId62" Type="http://schemas.openxmlformats.org/officeDocument/2006/relationships/image" Target="../media/image861.png"/><Relationship Id="rId83" Type="http://schemas.openxmlformats.org/officeDocument/2006/relationships/customXml" Target="../ink/ink901.xml"/><Relationship Id="rId88" Type="http://schemas.openxmlformats.org/officeDocument/2006/relationships/image" Target="../media/image874.png"/><Relationship Id="rId111" Type="http://schemas.openxmlformats.org/officeDocument/2006/relationships/customXml" Target="../ink/ink915.xml"/><Relationship Id="rId132" Type="http://schemas.openxmlformats.org/officeDocument/2006/relationships/image" Target="../media/image896.png"/><Relationship Id="rId153" Type="http://schemas.openxmlformats.org/officeDocument/2006/relationships/customXml" Target="../ink/ink936.xml"/><Relationship Id="rId174" Type="http://schemas.openxmlformats.org/officeDocument/2006/relationships/image" Target="../media/image917.png"/><Relationship Id="rId179" Type="http://schemas.openxmlformats.org/officeDocument/2006/relationships/customXml" Target="../ink/ink949.xml"/><Relationship Id="rId195" Type="http://schemas.openxmlformats.org/officeDocument/2006/relationships/customXml" Target="../ink/ink957.xml"/><Relationship Id="rId190" Type="http://schemas.openxmlformats.org/officeDocument/2006/relationships/image" Target="../media/image925.png"/><Relationship Id="rId15" Type="http://schemas.openxmlformats.org/officeDocument/2006/relationships/customXml" Target="../ink/ink867.xml"/><Relationship Id="rId36" Type="http://schemas.openxmlformats.org/officeDocument/2006/relationships/image" Target="../media/image848.png"/><Relationship Id="rId57" Type="http://schemas.openxmlformats.org/officeDocument/2006/relationships/customXml" Target="../ink/ink888.xml"/><Relationship Id="rId106" Type="http://schemas.openxmlformats.org/officeDocument/2006/relationships/image" Target="../media/image883.png"/><Relationship Id="rId127" Type="http://schemas.openxmlformats.org/officeDocument/2006/relationships/customXml" Target="../ink/ink923.xml"/><Relationship Id="rId10" Type="http://schemas.openxmlformats.org/officeDocument/2006/relationships/image" Target="../media/image835.png"/><Relationship Id="rId31" Type="http://schemas.openxmlformats.org/officeDocument/2006/relationships/customXml" Target="../ink/ink875.xml"/><Relationship Id="rId52" Type="http://schemas.openxmlformats.org/officeDocument/2006/relationships/image" Target="../media/image856.png"/><Relationship Id="rId73" Type="http://schemas.openxmlformats.org/officeDocument/2006/relationships/customXml" Target="../ink/ink896.xml"/><Relationship Id="rId78" Type="http://schemas.openxmlformats.org/officeDocument/2006/relationships/image" Target="../media/image869.png"/><Relationship Id="rId94" Type="http://schemas.openxmlformats.org/officeDocument/2006/relationships/image" Target="../media/image877.png"/><Relationship Id="rId99" Type="http://schemas.openxmlformats.org/officeDocument/2006/relationships/customXml" Target="../ink/ink909.xml"/><Relationship Id="rId101" Type="http://schemas.openxmlformats.org/officeDocument/2006/relationships/customXml" Target="../ink/ink910.xml"/><Relationship Id="rId122" Type="http://schemas.openxmlformats.org/officeDocument/2006/relationships/image" Target="../media/image891.png"/><Relationship Id="rId143" Type="http://schemas.openxmlformats.org/officeDocument/2006/relationships/customXml" Target="../ink/ink931.xml"/><Relationship Id="rId148" Type="http://schemas.openxmlformats.org/officeDocument/2006/relationships/image" Target="../media/image904.png"/><Relationship Id="rId164" Type="http://schemas.openxmlformats.org/officeDocument/2006/relationships/image" Target="../media/image912.png"/><Relationship Id="rId169" Type="http://schemas.openxmlformats.org/officeDocument/2006/relationships/customXml" Target="../ink/ink944.xml"/><Relationship Id="rId185" Type="http://schemas.openxmlformats.org/officeDocument/2006/relationships/customXml" Target="../ink/ink952.xml"/><Relationship Id="rId4" Type="http://schemas.openxmlformats.org/officeDocument/2006/relationships/image" Target="../media/image832.png"/><Relationship Id="rId9" Type="http://schemas.openxmlformats.org/officeDocument/2006/relationships/customXml" Target="../ink/ink864.xml"/><Relationship Id="rId180" Type="http://schemas.openxmlformats.org/officeDocument/2006/relationships/image" Target="../media/image920.png"/><Relationship Id="rId26" Type="http://schemas.openxmlformats.org/officeDocument/2006/relationships/image" Target="../media/image843.png"/><Relationship Id="rId47" Type="http://schemas.openxmlformats.org/officeDocument/2006/relationships/customXml" Target="../ink/ink883.xml"/><Relationship Id="rId68" Type="http://schemas.openxmlformats.org/officeDocument/2006/relationships/image" Target="../media/image864.png"/><Relationship Id="rId89" Type="http://schemas.openxmlformats.org/officeDocument/2006/relationships/customXml" Target="../ink/ink904.xml"/><Relationship Id="rId112" Type="http://schemas.openxmlformats.org/officeDocument/2006/relationships/image" Target="../media/image886.png"/><Relationship Id="rId133" Type="http://schemas.openxmlformats.org/officeDocument/2006/relationships/customXml" Target="../ink/ink926.xml"/><Relationship Id="rId154" Type="http://schemas.openxmlformats.org/officeDocument/2006/relationships/image" Target="../media/image907.png"/><Relationship Id="rId175" Type="http://schemas.openxmlformats.org/officeDocument/2006/relationships/customXml" Target="../ink/ink947.xml"/><Relationship Id="rId196" Type="http://schemas.openxmlformats.org/officeDocument/2006/relationships/image" Target="../media/image928.png"/><Relationship Id="rId200" Type="http://schemas.openxmlformats.org/officeDocument/2006/relationships/image" Target="../media/image930.png"/><Relationship Id="rId16" Type="http://schemas.openxmlformats.org/officeDocument/2006/relationships/image" Target="../media/image838.png"/><Relationship Id="rId37" Type="http://schemas.openxmlformats.org/officeDocument/2006/relationships/customXml" Target="../ink/ink878.xml"/><Relationship Id="rId58" Type="http://schemas.openxmlformats.org/officeDocument/2006/relationships/image" Target="../media/image859.png"/><Relationship Id="rId79" Type="http://schemas.openxmlformats.org/officeDocument/2006/relationships/customXml" Target="../ink/ink899.xml"/><Relationship Id="rId102" Type="http://schemas.openxmlformats.org/officeDocument/2006/relationships/image" Target="../media/image881.png"/><Relationship Id="rId123" Type="http://schemas.openxmlformats.org/officeDocument/2006/relationships/customXml" Target="../ink/ink921.xml"/><Relationship Id="rId144" Type="http://schemas.openxmlformats.org/officeDocument/2006/relationships/image" Target="../media/image902.png"/><Relationship Id="rId90" Type="http://schemas.openxmlformats.org/officeDocument/2006/relationships/image" Target="../media/image875.png"/><Relationship Id="rId165" Type="http://schemas.openxmlformats.org/officeDocument/2006/relationships/customXml" Target="../ink/ink942.xml"/><Relationship Id="rId186" Type="http://schemas.openxmlformats.org/officeDocument/2006/relationships/image" Target="../media/image923.png"/><Relationship Id="rId27" Type="http://schemas.openxmlformats.org/officeDocument/2006/relationships/customXml" Target="../ink/ink873.xml"/><Relationship Id="rId48" Type="http://schemas.openxmlformats.org/officeDocument/2006/relationships/image" Target="../media/image854.png"/><Relationship Id="rId69" Type="http://schemas.openxmlformats.org/officeDocument/2006/relationships/customXml" Target="../ink/ink894.xml"/><Relationship Id="rId113" Type="http://schemas.openxmlformats.org/officeDocument/2006/relationships/customXml" Target="../ink/ink916.xml"/><Relationship Id="rId134" Type="http://schemas.openxmlformats.org/officeDocument/2006/relationships/image" Target="../media/image897.png"/><Relationship Id="rId80" Type="http://schemas.openxmlformats.org/officeDocument/2006/relationships/image" Target="../media/image870.png"/><Relationship Id="rId155" Type="http://schemas.openxmlformats.org/officeDocument/2006/relationships/customXml" Target="../ink/ink937.xml"/><Relationship Id="rId176" Type="http://schemas.openxmlformats.org/officeDocument/2006/relationships/image" Target="../media/image918.png"/><Relationship Id="rId197" Type="http://schemas.openxmlformats.org/officeDocument/2006/relationships/customXml" Target="../ink/ink958.xml"/><Relationship Id="rId201" Type="http://schemas.openxmlformats.org/officeDocument/2006/relationships/customXml" Target="../ink/ink960.xml"/><Relationship Id="rId17" Type="http://schemas.openxmlformats.org/officeDocument/2006/relationships/customXml" Target="../ink/ink868.xml"/><Relationship Id="rId38" Type="http://schemas.openxmlformats.org/officeDocument/2006/relationships/image" Target="../media/image849.png"/><Relationship Id="rId59" Type="http://schemas.openxmlformats.org/officeDocument/2006/relationships/customXml" Target="../ink/ink889.xml"/><Relationship Id="rId103" Type="http://schemas.openxmlformats.org/officeDocument/2006/relationships/customXml" Target="../ink/ink911.xml"/><Relationship Id="rId124" Type="http://schemas.openxmlformats.org/officeDocument/2006/relationships/image" Target="../media/image892.png"/><Relationship Id="rId70" Type="http://schemas.openxmlformats.org/officeDocument/2006/relationships/image" Target="../media/image865.png"/><Relationship Id="rId91" Type="http://schemas.openxmlformats.org/officeDocument/2006/relationships/customXml" Target="../ink/ink905.xml"/><Relationship Id="rId145" Type="http://schemas.openxmlformats.org/officeDocument/2006/relationships/customXml" Target="../ink/ink932.xml"/><Relationship Id="rId166" Type="http://schemas.openxmlformats.org/officeDocument/2006/relationships/image" Target="../media/image913.png"/><Relationship Id="rId187" Type="http://schemas.openxmlformats.org/officeDocument/2006/relationships/customXml" Target="../ink/ink953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844.png"/><Relationship Id="rId49" Type="http://schemas.openxmlformats.org/officeDocument/2006/relationships/customXml" Target="../ink/ink884.xml"/><Relationship Id="rId114" Type="http://schemas.openxmlformats.org/officeDocument/2006/relationships/image" Target="../media/image887.png"/><Relationship Id="rId60" Type="http://schemas.openxmlformats.org/officeDocument/2006/relationships/image" Target="../media/image860.png"/><Relationship Id="rId81" Type="http://schemas.openxmlformats.org/officeDocument/2006/relationships/customXml" Target="../ink/ink900.xml"/><Relationship Id="rId135" Type="http://schemas.openxmlformats.org/officeDocument/2006/relationships/customXml" Target="../ink/ink927.xml"/><Relationship Id="rId156" Type="http://schemas.openxmlformats.org/officeDocument/2006/relationships/image" Target="../media/image908.png"/><Relationship Id="rId177" Type="http://schemas.openxmlformats.org/officeDocument/2006/relationships/customXml" Target="../ink/ink948.xml"/><Relationship Id="rId198" Type="http://schemas.openxmlformats.org/officeDocument/2006/relationships/image" Target="../media/image929.png"/><Relationship Id="rId202" Type="http://schemas.openxmlformats.org/officeDocument/2006/relationships/image" Target="../media/image931.png"/><Relationship Id="rId18" Type="http://schemas.openxmlformats.org/officeDocument/2006/relationships/image" Target="../media/image839.png"/><Relationship Id="rId39" Type="http://schemas.openxmlformats.org/officeDocument/2006/relationships/customXml" Target="../ink/ink879.xml"/><Relationship Id="rId50" Type="http://schemas.openxmlformats.org/officeDocument/2006/relationships/image" Target="../media/image855.png"/><Relationship Id="rId104" Type="http://schemas.openxmlformats.org/officeDocument/2006/relationships/image" Target="../media/image882.png"/><Relationship Id="rId125" Type="http://schemas.openxmlformats.org/officeDocument/2006/relationships/customXml" Target="../ink/ink922.xml"/><Relationship Id="rId146" Type="http://schemas.openxmlformats.org/officeDocument/2006/relationships/image" Target="../media/image903.png"/><Relationship Id="rId167" Type="http://schemas.openxmlformats.org/officeDocument/2006/relationships/customXml" Target="../ink/ink943.xml"/><Relationship Id="rId188" Type="http://schemas.openxmlformats.org/officeDocument/2006/relationships/image" Target="../media/image924.png"/><Relationship Id="rId71" Type="http://schemas.openxmlformats.org/officeDocument/2006/relationships/customXml" Target="../ink/ink895.xml"/><Relationship Id="rId92" Type="http://schemas.openxmlformats.org/officeDocument/2006/relationships/image" Target="../media/image87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8.xml"/><Relationship Id="rId299" Type="http://schemas.openxmlformats.org/officeDocument/2006/relationships/customXml" Target="../ink/ink1109.xml"/><Relationship Id="rId21" Type="http://schemas.openxmlformats.org/officeDocument/2006/relationships/customXml" Target="../ink/ink970.xml"/><Relationship Id="rId63" Type="http://schemas.openxmlformats.org/officeDocument/2006/relationships/customXml" Target="../ink/ink991.xml"/><Relationship Id="rId159" Type="http://schemas.openxmlformats.org/officeDocument/2006/relationships/customXml" Target="../ink/ink1039.xml"/><Relationship Id="rId324" Type="http://schemas.openxmlformats.org/officeDocument/2006/relationships/image" Target="../media/image1093.png"/><Relationship Id="rId366" Type="http://schemas.openxmlformats.org/officeDocument/2006/relationships/image" Target="../media/image1114.png"/><Relationship Id="rId170" Type="http://schemas.openxmlformats.org/officeDocument/2006/relationships/image" Target="../media/image1016.png"/><Relationship Id="rId226" Type="http://schemas.openxmlformats.org/officeDocument/2006/relationships/image" Target="../media/image1044.png"/><Relationship Id="rId433" Type="http://schemas.openxmlformats.org/officeDocument/2006/relationships/customXml" Target="../ink/ink1176.xml"/><Relationship Id="rId268" Type="http://schemas.openxmlformats.org/officeDocument/2006/relationships/image" Target="../media/image1065.png"/><Relationship Id="rId475" Type="http://schemas.openxmlformats.org/officeDocument/2006/relationships/customXml" Target="../ink/ink1197.xml"/><Relationship Id="rId32" Type="http://schemas.openxmlformats.org/officeDocument/2006/relationships/image" Target="../media/image947.png"/><Relationship Id="rId74" Type="http://schemas.openxmlformats.org/officeDocument/2006/relationships/image" Target="../media/image968.png"/><Relationship Id="rId128" Type="http://schemas.openxmlformats.org/officeDocument/2006/relationships/image" Target="../media/image995.png"/><Relationship Id="rId335" Type="http://schemas.openxmlformats.org/officeDocument/2006/relationships/customXml" Target="../ink/ink1127.xml"/><Relationship Id="rId377" Type="http://schemas.openxmlformats.org/officeDocument/2006/relationships/customXml" Target="../ink/ink1148.xml"/><Relationship Id="rId5" Type="http://schemas.openxmlformats.org/officeDocument/2006/relationships/customXml" Target="../ink/ink962.xml"/><Relationship Id="rId181" Type="http://schemas.openxmlformats.org/officeDocument/2006/relationships/customXml" Target="../ink/ink1050.xml"/><Relationship Id="rId237" Type="http://schemas.openxmlformats.org/officeDocument/2006/relationships/customXml" Target="../ink/ink1078.xml"/><Relationship Id="rId402" Type="http://schemas.openxmlformats.org/officeDocument/2006/relationships/image" Target="../media/image1132.png"/><Relationship Id="rId279" Type="http://schemas.openxmlformats.org/officeDocument/2006/relationships/customXml" Target="../ink/ink1099.xml"/><Relationship Id="rId444" Type="http://schemas.openxmlformats.org/officeDocument/2006/relationships/image" Target="../media/image1153.png"/><Relationship Id="rId486" Type="http://schemas.openxmlformats.org/officeDocument/2006/relationships/image" Target="../media/image1174.png"/><Relationship Id="rId43" Type="http://schemas.openxmlformats.org/officeDocument/2006/relationships/customXml" Target="../ink/ink981.xml"/><Relationship Id="rId139" Type="http://schemas.openxmlformats.org/officeDocument/2006/relationships/customXml" Target="../ink/ink1029.xml"/><Relationship Id="rId290" Type="http://schemas.openxmlformats.org/officeDocument/2006/relationships/image" Target="../media/image1076.png"/><Relationship Id="rId304" Type="http://schemas.openxmlformats.org/officeDocument/2006/relationships/image" Target="../media/image1083.png"/><Relationship Id="rId346" Type="http://schemas.openxmlformats.org/officeDocument/2006/relationships/image" Target="../media/image1104.png"/><Relationship Id="rId388" Type="http://schemas.openxmlformats.org/officeDocument/2006/relationships/image" Target="../media/image1125.png"/><Relationship Id="rId85" Type="http://schemas.openxmlformats.org/officeDocument/2006/relationships/customXml" Target="../ink/ink1002.xml"/><Relationship Id="rId150" Type="http://schemas.openxmlformats.org/officeDocument/2006/relationships/image" Target="../media/image1006.png"/><Relationship Id="rId192" Type="http://schemas.openxmlformats.org/officeDocument/2006/relationships/image" Target="../media/image1027.png"/><Relationship Id="rId206" Type="http://schemas.openxmlformats.org/officeDocument/2006/relationships/image" Target="../media/image1034.png"/><Relationship Id="rId413" Type="http://schemas.openxmlformats.org/officeDocument/2006/relationships/customXml" Target="../ink/ink1166.xml"/><Relationship Id="rId248" Type="http://schemas.openxmlformats.org/officeDocument/2006/relationships/image" Target="../media/image1055.png"/><Relationship Id="rId455" Type="http://schemas.openxmlformats.org/officeDocument/2006/relationships/customXml" Target="../ink/ink1187.xml"/><Relationship Id="rId12" Type="http://schemas.openxmlformats.org/officeDocument/2006/relationships/image" Target="../media/image937.png"/><Relationship Id="rId108" Type="http://schemas.openxmlformats.org/officeDocument/2006/relationships/image" Target="../media/image985.png"/><Relationship Id="rId315" Type="http://schemas.openxmlformats.org/officeDocument/2006/relationships/customXml" Target="../ink/ink1117.xml"/><Relationship Id="rId357" Type="http://schemas.openxmlformats.org/officeDocument/2006/relationships/customXml" Target="../ink/ink1138.xml"/><Relationship Id="rId54" Type="http://schemas.openxmlformats.org/officeDocument/2006/relationships/image" Target="../media/image958.png"/><Relationship Id="rId96" Type="http://schemas.openxmlformats.org/officeDocument/2006/relationships/image" Target="../media/image979.png"/><Relationship Id="rId161" Type="http://schemas.openxmlformats.org/officeDocument/2006/relationships/customXml" Target="../ink/ink1040.xml"/><Relationship Id="rId217" Type="http://schemas.openxmlformats.org/officeDocument/2006/relationships/customXml" Target="../ink/ink1068.xml"/><Relationship Id="rId399" Type="http://schemas.openxmlformats.org/officeDocument/2006/relationships/customXml" Target="../ink/ink1159.xml"/><Relationship Id="rId259" Type="http://schemas.openxmlformats.org/officeDocument/2006/relationships/customXml" Target="../ink/ink1089.xml"/><Relationship Id="rId424" Type="http://schemas.openxmlformats.org/officeDocument/2006/relationships/image" Target="../media/image1143.png"/><Relationship Id="rId466" Type="http://schemas.openxmlformats.org/officeDocument/2006/relationships/image" Target="../media/image1164.png"/><Relationship Id="rId23" Type="http://schemas.openxmlformats.org/officeDocument/2006/relationships/customXml" Target="../ink/ink971.xml"/><Relationship Id="rId119" Type="http://schemas.openxmlformats.org/officeDocument/2006/relationships/customXml" Target="../ink/ink1019.xml"/><Relationship Id="rId270" Type="http://schemas.openxmlformats.org/officeDocument/2006/relationships/image" Target="../media/image1066.png"/><Relationship Id="rId326" Type="http://schemas.openxmlformats.org/officeDocument/2006/relationships/image" Target="../media/image1094.png"/><Relationship Id="rId65" Type="http://schemas.openxmlformats.org/officeDocument/2006/relationships/customXml" Target="../ink/ink992.xml"/><Relationship Id="rId130" Type="http://schemas.openxmlformats.org/officeDocument/2006/relationships/image" Target="../media/image996.png"/><Relationship Id="rId368" Type="http://schemas.openxmlformats.org/officeDocument/2006/relationships/image" Target="../media/image1115.png"/><Relationship Id="rId172" Type="http://schemas.openxmlformats.org/officeDocument/2006/relationships/image" Target="../media/image1017.png"/><Relationship Id="rId228" Type="http://schemas.openxmlformats.org/officeDocument/2006/relationships/image" Target="../media/image1045.png"/><Relationship Id="rId435" Type="http://schemas.openxmlformats.org/officeDocument/2006/relationships/customXml" Target="../ink/ink1177.xml"/><Relationship Id="rId477" Type="http://schemas.openxmlformats.org/officeDocument/2006/relationships/customXml" Target="../ink/ink1198.xml"/><Relationship Id="rId281" Type="http://schemas.openxmlformats.org/officeDocument/2006/relationships/customXml" Target="../ink/ink1100.xml"/><Relationship Id="rId337" Type="http://schemas.openxmlformats.org/officeDocument/2006/relationships/customXml" Target="../ink/ink1128.xml"/><Relationship Id="rId34" Type="http://schemas.openxmlformats.org/officeDocument/2006/relationships/image" Target="../media/image948.png"/><Relationship Id="rId76" Type="http://schemas.openxmlformats.org/officeDocument/2006/relationships/image" Target="../media/image969.png"/><Relationship Id="rId141" Type="http://schemas.openxmlformats.org/officeDocument/2006/relationships/customXml" Target="../ink/ink1030.xml"/><Relationship Id="rId379" Type="http://schemas.openxmlformats.org/officeDocument/2006/relationships/customXml" Target="../ink/ink1149.xml"/><Relationship Id="rId7" Type="http://schemas.openxmlformats.org/officeDocument/2006/relationships/customXml" Target="../ink/ink963.xml"/><Relationship Id="rId183" Type="http://schemas.openxmlformats.org/officeDocument/2006/relationships/customXml" Target="../ink/ink1051.xml"/><Relationship Id="rId239" Type="http://schemas.openxmlformats.org/officeDocument/2006/relationships/customXml" Target="../ink/ink1079.xml"/><Relationship Id="rId390" Type="http://schemas.openxmlformats.org/officeDocument/2006/relationships/image" Target="../media/image1126.png"/><Relationship Id="rId404" Type="http://schemas.openxmlformats.org/officeDocument/2006/relationships/image" Target="../media/image1133.png"/><Relationship Id="rId446" Type="http://schemas.openxmlformats.org/officeDocument/2006/relationships/image" Target="../media/image1154.png"/><Relationship Id="rId250" Type="http://schemas.openxmlformats.org/officeDocument/2006/relationships/image" Target="../media/image1056.png"/><Relationship Id="rId292" Type="http://schemas.openxmlformats.org/officeDocument/2006/relationships/image" Target="../media/image1077.png"/><Relationship Id="rId306" Type="http://schemas.openxmlformats.org/officeDocument/2006/relationships/image" Target="../media/image1084.png"/><Relationship Id="rId488" Type="http://schemas.openxmlformats.org/officeDocument/2006/relationships/image" Target="../media/image1175.png"/><Relationship Id="rId45" Type="http://schemas.openxmlformats.org/officeDocument/2006/relationships/customXml" Target="../ink/ink982.xml"/><Relationship Id="rId87" Type="http://schemas.openxmlformats.org/officeDocument/2006/relationships/customXml" Target="../ink/ink1003.xml"/><Relationship Id="rId110" Type="http://schemas.openxmlformats.org/officeDocument/2006/relationships/image" Target="../media/image986.png"/><Relationship Id="rId348" Type="http://schemas.openxmlformats.org/officeDocument/2006/relationships/image" Target="../media/image1105.png"/><Relationship Id="rId152" Type="http://schemas.openxmlformats.org/officeDocument/2006/relationships/image" Target="../media/image1007.png"/><Relationship Id="rId194" Type="http://schemas.openxmlformats.org/officeDocument/2006/relationships/image" Target="../media/image1028.png"/><Relationship Id="rId208" Type="http://schemas.openxmlformats.org/officeDocument/2006/relationships/image" Target="../media/image1035.png"/><Relationship Id="rId415" Type="http://schemas.openxmlformats.org/officeDocument/2006/relationships/customXml" Target="../ink/ink1167.xml"/><Relationship Id="rId457" Type="http://schemas.openxmlformats.org/officeDocument/2006/relationships/customXml" Target="../ink/ink1188.xml"/><Relationship Id="rId261" Type="http://schemas.openxmlformats.org/officeDocument/2006/relationships/customXml" Target="../ink/ink1090.xml"/><Relationship Id="rId14" Type="http://schemas.openxmlformats.org/officeDocument/2006/relationships/image" Target="../media/image938.png"/><Relationship Id="rId56" Type="http://schemas.openxmlformats.org/officeDocument/2006/relationships/image" Target="../media/image959.png"/><Relationship Id="rId317" Type="http://schemas.openxmlformats.org/officeDocument/2006/relationships/customXml" Target="../ink/ink1118.xml"/><Relationship Id="rId359" Type="http://schemas.openxmlformats.org/officeDocument/2006/relationships/customXml" Target="../ink/ink1139.xml"/><Relationship Id="rId98" Type="http://schemas.openxmlformats.org/officeDocument/2006/relationships/image" Target="../media/image980.png"/><Relationship Id="rId121" Type="http://schemas.openxmlformats.org/officeDocument/2006/relationships/customXml" Target="../ink/ink1020.xml"/><Relationship Id="rId163" Type="http://schemas.openxmlformats.org/officeDocument/2006/relationships/customXml" Target="../ink/ink1041.xml"/><Relationship Id="rId219" Type="http://schemas.openxmlformats.org/officeDocument/2006/relationships/customXml" Target="../ink/ink1069.xml"/><Relationship Id="rId370" Type="http://schemas.openxmlformats.org/officeDocument/2006/relationships/image" Target="../media/image1116.png"/><Relationship Id="rId426" Type="http://schemas.openxmlformats.org/officeDocument/2006/relationships/image" Target="../media/image1144.png"/><Relationship Id="rId230" Type="http://schemas.openxmlformats.org/officeDocument/2006/relationships/image" Target="../media/image1046.png"/><Relationship Id="rId468" Type="http://schemas.openxmlformats.org/officeDocument/2006/relationships/image" Target="../media/image1165.png"/><Relationship Id="rId25" Type="http://schemas.openxmlformats.org/officeDocument/2006/relationships/customXml" Target="../ink/ink972.xml"/><Relationship Id="rId67" Type="http://schemas.openxmlformats.org/officeDocument/2006/relationships/customXml" Target="../ink/ink993.xml"/><Relationship Id="rId272" Type="http://schemas.openxmlformats.org/officeDocument/2006/relationships/image" Target="../media/image1067.png"/><Relationship Id="rId328" Type="http://schemas.openxmlformats.org/officeDocument/2006/relationships/image" Target="../media/image1095.png"/><Relationship Id="rId132" Type="http://schemas.openxmlformats.org/officeDocument/2006/relationships/image" Target="../media/image997.png"/><Relationship Id="rId174" Type="http://schemas.openxmlformats.org/officeDocument/2006/relationships/image" Target="../media/image1018.png"/><Relationship Id="rId381" Type="http://schemas.openxmlformats.org/officeDocument/2006/relationships/customXml" Target="../ink/ink1150.xml"/><Relationship Id="rId241" Type="http://schemas.openxmlformats.org/officeDocument/2006/relationships/customXml" Target="../ink/ink1080.xml"/><Relationship Id="rId437" Type="http://schemas.openxmlformats.org/officeDocument/2006/relationships/customXml" Target="../ink/ink1178.xml"/><Relationship Id="rId479" Type="http://schemas.openxmlformats.org/officeDocument/2006/relationships/customXml" Target="../ink/ink1199.xml"/><Relationship Id="rId36" Type="http://schemas.openxmlformats.org/officeDocument/2006/relationships/image" Target="../media/image949.png"/><Relationship Id="rId283" Type="http://schemas.openxmlformats.org/officeDocument/2006/relationships/customXml" Target="../ink/ink1101.xml"/><Relationship Id="rId339" Type="http://schemas.openxmlformats.org/officeDocument/2006/relationships/customXml" Target="../ink/ink1129.xml"/><Relationship Id="rId78" Type="http://schemas.openxmlformats.org/officeDocument/2006/relationships/image" Target="../media/image970.png"/><Relationship Id="rId101" Type="http://schemas.openxmlformats.org/officeDocument/2006/relationships/customXml" Target="../ink/ink1010.xml"/><Relationship Id="rId143" Type="http://schemas.openxmlformats.org/officeDocument/2006/relationships/customXml" Target="../ink/ink1031.xml"/><Relationship Id="rId185" Type="http://schemas.openxmlformats.org/officeDocument/2006/relationships/customXml" Target="../ink/ink1052.xml"/><Relationship Id="rId350" Type="http://schemas.openxmlformats.org/officeDocument/2006/relationships/image" Target="../media/image1106.png"/><Relationship Id="rId406" Type="http://schemas.openxmlformats.org/officeDocument/2006/relationships/image" Target="../media/image1134.png"/><Relationship Id="rId9" Type="http://schemas.openxmlformats.org/officeDocument/2006/relationships/customXml" Target="../ink/ink964.xml"/><Relationship Id="rId210" Type="http://schemas.openxmlformats.org/officeDocument/2006/relationships/image" Target="../media/image1036.png"/><Relationship Id="rId392" Type="http://schemas.openxmlformats.org/officeDocument/2006/relationships/image" Target="../media/image1127.png"/><Relationship Id="rId448" Type="http://schemas.openxmlformats.org/officeDocument/2006/relationships/image" Target="../media/image1155.png"/><Relationship Id="rId252" Type="http://schemas.openxmlformats.org/officeDocument/2006/relationships/image" Target="../media/image1057.png"/><Relationship Id="rId294" Type="http://schemas.openxmlformats.org/officeDocument/2006/relationships/image" Target="../media/image1078.png"/><Relationship Id="rId308" Type="http://schemas.openxmlformats.org/officeDocument/2006/relationships/image" Target="../media/image1085.png"/><Relationship Id="rId47" Type="http://schemas.openxmlformats.org/officeDocument/2006/relationships/customXml" Target="../ink/ink983.xml"/><Relationship Id="rId89" Type="http://schemas.openxmlformats.org/officeDocument/2006/relationships/customXml" Target="../ink/ink1004.xml"/><Relationship Id="rId112" Type="http://schemas.openxmlformats.org/officeDocument/2006/relationships/image" Target="../media/image987.png"/><Relationship Id="rId154" Type="http://schemas.openxmlformats.org/officeDocument/2006/relationships/image" Target="../media/image1008.png"/><Relationship Id="rId361" Type="http://schemas.openxmlformats.org/officeDocument/2006/relationships/customXml" Target="../ink/ink1140.xml"/><Relationship Id="rId196" Type="http://schemas.openxmlformats.org/officeDocument/2006/relationships/image" Target="../media/image1029.png"/><Relationship Id="rId417" Type="http://schemas.openxmlformats.org/officeDocument/2006/relationships/customXml" Target="../ink/ink1168.xml"/><Relationship Id="rId459" Type="http://schemas.openxmlformats.org/officeDocument/2006/relationships/customXml" Target="../ink/ink1189.xml"/><Relationship Id="rId16" Type="http://schemas.openxmlformats.org/officeDocument/2006/relationships/image" Target="../media/image939.png"/><Relationship Id="rId221" Type="http://schemas.openxmlformats.org/officeDocument/2006/relationships/customXml" Target="../ink/ink1070.xml"/><Relationship Id="rId263" Type="http://schemas.openxmlformats.org/officeDocument/2006/relationships/customXml" Target="../ink/ink1091.xml"/><Relationship Id="rId319" Type="http://schemas.openxmlformats.org/officeDocument/2006/relationships/customXml" Target="../ink/ink1119.xml"/><Relationship Id="rId470" Type="http://schemas.openxmlformats.org/officeDocument/2006/relationships/image" Target="../media/image1166.png"/><Relationship Id="rId58" Type="http://schemas.openxmlformats.org/officeDocument/2006/relationships/image" Target="../media/image960.png"/><Relationship Id="rId123" Type="http://schemas.openxmlformats.org/officeDocument/2006/relationships/customXml" Target="../ink/ink1021.xml"/><Relationship Id="rId330" Type="http://schemas.openxmlformats.org/officeDocument/2006/relationships/image" Target="../media/image1096.png"/><Relationship Id="rId165" Type="http://schemas.openxmlformats.org/officeDocument/2006/relationships/customXml" Target="../ink/ink1042.xml"/><Relationship Id="rId372" Type="http://schemas.openxmlformats.org/officeDocument/2006/relationships/image" Target="../media/image1117.png"/><Relationship Id="rId428" Type="http://schemas.openxmlformats.org/officeDocument/2006/relationships/image" Target="../media/image1145.png"/><Relationship Id="rId232" Type="http://schemas.openxmlformats.org/officeDocument/2006/relationships/image" Target="../media/image1047.png"/><Relationship Id="rId274" Type="http://schemas.openxmlformats.org/officeDocument/2006/relationships/image" Target="../media/image1068.png"/><Relationship Id="rId481" Type="http://schemas.openxmlformats.org/officeDocument/2006/relationships/customXml" Target="../ink/ink1200.xml"/><Relationship Id="rId27" Type="http://schemas.openxmlformats.org/officeDocument/2006/relationships/customXml" Target="../ink/ink973.xml"/><Relationship Id="rId69" Type="http://schemas.openxmlformats.org/officeDocument/2006/relationships/customXml" Target="../ink/ink994.xml"/><Relationship Id="rId134" Type="http://schemas.openxmlformats.org/officeDocument/2006/relationships/image" Target="../media/image998.png"/><Relationship Id="rId80" Type="http://schemas.openxmlformats.org/officeDocument/2006/relationships/image" Target="../media/image971.png"/><Relationship Id="rId176" Type="http://schemas.openxmlformats.org/officeDocument/2006/relationships/image" Target="../media/image1019.png"/><Relationship Id="rId341" Type="http://schemas.openxmlformats.org/officeDocument/2006/relationships/customXml" Target="../ink/ink1130.xml"/><Relationship Id="rId383" Type="http://schemas.openxmlformats.org/officeDocument/2006/relationships/customXml" Target="../ink/ink1151.xml"/><Relationship Id="rId439" Type="http://schemas.openxmlformats.org/officeDocument/2006/relationships/customXml" Target="../ink/ink1179.xml"/><Relationship Id="rId201" Type="http://schemas.openxmlformats.org/officeDocument/2006/relationships/customXml" Target="../ink/ink1060.xml"/><Relationship Id="rId243" Type="http://schemas.openxmlformats.org/officeDocument/2006/relationships/customXml" Target="../ink/ink1081.xml"/><Relationship Id="rId285" Type="http://schemas.openxmlformats.org/officeDocument/2006/relationships/customXml" Target="../ink/ink1102.xml"/><Relationship Id="rId450" Type="http://schemas.openxmlformats.org/officeDocument/2006/relationships/image" Target="../media/image1156.png"/><Relationship Id="rId38" Type="http://schemas.openxmlformats.org/officeDocument/2006/relationships/image" Target="../media/image950.png"/><Relationship Id="rId103" Type="http://schemas.openxmlformats.org/officeDocument/2006/relationships/customXml" Target="../ink/ink1011.xml"/><Relationship Id="rId310" Type="http://schemas.openxmlformats.org/officeDocument/2006/relationships/image" Target="../media/image1086.png"/><Relationship Id="rId91" Type="http://schemas.openxmlformats.org/officeDocument/2006/relationships/customXml" Target="../ink/ink1005.xml"/><Relationship Id="rId145" Type="http://schemas.openxmlformats.org/officeDocument/2006/relationships/customXml" Target="../ink/ink1032.xml"/><Relationship Id="rId187" Type="http://schemas.openxmlformats.org/officeDocument/2006/relationships/customXml" Target="../ink/ink1053.xml"/><Relationship Id="rId352" Type="http://schemas.openxmlformats.org/officeDocument/2006/relationships/image" Target="../media/image1107.png"/><Relationship Id="rId394" Type="http://schemas.openxmlformats.org/officeDocument/2006/relationships/image" Target="../media/image1128.png"/><Relationship Id="rId408" Type="http://schemas.openxmlformats.org/officeDocument/2006/relationships/image" Target="../media/image1135.png"/><Relationship Id="rId212" Type="http://schemas.openxmlformats.org/officeDocument/2006/relationships/image" Target="../media/image1037.png"/><Relationship Id="rId254" Type="http://schemas.openxmlformats.org/officeDocument/2006/relationships/image" Target="../media/image1058.png"/><Relationship Id="rId49" Type="http://schemas.openxmlformats.org/officeDocument/2006/relationships/customXml" Target="../ink/ink984.xml"/><Relationship Id="rId114" Type="http://schemas.openxmlformats.org/officeDocument/2006/relationships/image" Target="../media/image988.png"/><Relationship Id="rId296" Type="http://schemas.openxmlformats.org/officeDocument/2006/relationships/image" Target="../media/image1079.png"/><Relationship Id="rId461" Type="http://schemas.openxmlformats.org/officeDocument/2006/relationships/customXml" Target="../ink/ink1190.xml"/><Relationship Id="rId60" Type="http://schemas.openxmlformats.org/officeDocument/2006/relationships/image" Target="../media/image961.png"/><Relationship Id="rId156" Type="http://schemas.openxmlformats.org/officeDocument/2006/relationships/image" Target="../media/image1009.png"/><Relationship Id="rId198" Type="http://schemas.openxmlformats.org/officeDocument/2006/relationships/image" Target="../media/image1030.png"/><Relationship Id="rId321" Type="http://schemas.openxmlformats.org/officeDocument/2006/relationships/customXml" Target="../ink/ink1120.xml"/><Relationship Id="rId363" Type="http://schemas.openxmlformats.org/officeDocument/2006/relationships/customXml" Target="../ink/ink1141.xml"/><Relationship Id="rId419" Type="http://schemas.openxmlformats.org/officeDocument/2006/relationships/customXml" Target="../ink/ink1169.xml"/><Relationship Id="rId223" Type="http://schemas.openxmlformats.org/officeDocument/2006/relationships/customXml" Target="../ink/ink1071.xml"/><Relationship Id="rId430" Type="http://schemas.openxmlformats.org/officeDocument/2006/relationships/image" Target="../media/image1146.png"/><Relationship Id="rId18" Type="http://schemas.openxmlformats.org/officeDocument/2006/relationships/image" Target="../media/image940.png"/><Relationship Id="rId265" Type="http://schemas.openxmlformats.org/officeDocument/2006/relationships/customXml" Target="../ink/ink1092.xml"/><Relationship Id="rId472" Type="http://schemas.openxmlformats.org/officeDocument/2006/relationships/image" Target="../media/image1167.png"/><Relationship Id="rId125" Type="http://schemas.openxmlformats.org/officeDocument/2006/relationships/customXml" Target="../ink/ink1022.xml"/><Relationship Id="rId167" Type="http://schemas.openxmlformats.org/officeDocument/2006/relationships/customXml" Target="../ink/ink1043.xml"/><Relationship Id="rId332" Type="http://schemas.openxmlformats.org/officeDocument/2006/relationships/image" Target="../media/image1097.png"/><Relationship Id="rId374" Type="http://schemas.openxmlformats.org/officeDocument/2006/relationships/image" Target="../media/image1118.png"/><Relationship Id="rId71" Type="http://schemas.openxmlformats.org/officeDocument/2006/relationships/customXml" Target="../ink/ink995.xml"/><Relationship Id="rId234" Type="http://schemas.openxmlformats.org/officeDocument/2006/relationships/image" Target="../media/image1048.png"/><Relationship Id="rId2" Type="http://schemas.openxmlformats.org/officeDocument/2006/relationships/image" Target="../media/image932.png"/><Relationship Id="rId29" Type="http://schemas.openxmlformats.org/officeDocument/2006/relationships/customXml" Target="../ink/ink974.xml"/><Relationship Id="rId276" Type="http://schemas.openxmlformats.org/officeDocument/2006/relationships/image" Target="../media/image1069.png"/><Relationship Id="rId441" Type="http://schemas.openxmlformats.org/officeDocument/2006/relationships/customXml" Target="../ink/ink1180.xml"/><Relationship Id="rId483" Type="http://schemas.openxmlformats.org/officeDocument/2006/relationships/customXml" Target="../ink/ink1201.xml"/><Relationship Id="rId40" Type="http://schemas.openxmlformats.org/officeDocument/2006/relationships/image" Target="../media/image951.png"/><Relationship Id="rId136" Type="http://schemas.openxmlformats.org/officeDocument/2006/relationships/image" Target="../media/image999.png"/><Relationship Id="rId178" Type="http://schemas.openxmlformats.org/officeDocument/2006/relationships/image" Target="../media/image1020.png"/><Relationship Id="rId301" Type="http://schemas.openxmlformats.org/officeDocument/2006/relationships/customXml" Target="../ink/ink1110.xml"/><Relationship Id="rId343" Type="http://schemas.openxmlformats.org/officeDocument/2006/relationships/customXml" Target="../ink/ink1131.xml"/><Relationship Id="rId82" Type="http://schemas.openxmlformats.org/officeDocument/2006/relationships/image" Target="../media/image972.png"/><Relationship Id="rId203" Type="http://schemas.openxmlformats.org/officeDocument/2006/relationships/customXml" Target="../ink/ink1061.xml"/><Relationship Id="rId385" Type="http://schemas.openxmlformats.org/officeDocument/2006/relationships/customXml" Target="../ink/ink1152.xml"/><Relationship Id="rId245" Type="http://schemas.openxmlformats.org/officeDocument/2006/relationships/customXml" Target="../ink/ink1082.xml"/><Relationship Id="rId287" Type="http://schemas.openxmlformats.org/officeDocument/2006/relationships/customXml" Target="../ink/ink1103.xml"/><Relationship Id="rId410" Type="http://schemas.openxmlformats.org/officeDocument/2006/relationships/image" Target="../media/image1136.png"/><Relationship Id="rId452" Type="http://schemas.openxmlformats.org/officeDocument/2006/relationships/image" Target="../media/image1157.png"/><Relationship Id="rId105" Type="http://schemas.openxmlformats.org/officeDocument/2006/relationships/customXml" Target="../ink/ink1012.xml"/><Relationship Id="rId147" Type="http://schemas.openxmlformats.org/officeDocument/2006/relationships/customXml" Target="../ink/ink1033.xml"/><Relationship Id="rId312" Type="http://schemas.openxmlformats.org/officeDocument/2006/relationships/image" Target="../media/image1087.png"/><Relationship Id="rId354" Type="http://schemas.openxmlformats.org/officeDocument/2006/relationships/image" Target="../media/image1108.png"/><Relationship Id="rId51" Type="http://schemas.openxmlformats.org/officeDocument/2006/relationships/customXml" Target="../ink/ink985.xml"/><Relationship Id="rId93" Type="http://schemas.openxmlformats.org/officeDocument/2006/relationships/customXml" Target="../ink/ink1006.xml"/><Relationship Id="rId189" Type="http://schemas.openxmlformats.org/officeDocument/2006/relationships/customXml" Target="../ink/ink1054.xml"/><Relationship Id="rId396" Type="http://schemas.openxmlformats.org/officeDocument/2006/relationships/image" Target="../media/image1129.png"/><Relationship Id="rId214" Type="http://schemas.openxmlformats.org/officeDocument/2006/relationships/image" Target="../media/image1038.png"/><Relationship Id="rId256" Type="http://schemas.openxmlformats.org/officeDocument/2006/relationships/image" Target="../media/image1059.png"/><Relationship Id="rId298" Type="http://schemas.openxmlformats.org/officeDocument/2006/relationships/image" Target="../media/image1080.png"/><Relationship Id="rId421" Type="http://schemas.openxmlformats.org/officeDocument/2006/relationships/customXml" Target="../ink/ink1170.xml"/><Relationship Id="rId463" Type="http://schemas.openxmlformats.org/officeDocument/2006/relationships/customXml" Target="../ink/ink1191.xml"/><Relationship Id="rId116" Type="http://schemas.openxmlformats.org/officeDocument/2006/relationships/image" Target="../media/image989.png"/><Relationship Id="rId137" Type="http://schemas.openxmlformats.org/officeDocument/2006/relationships/customXml" Target="../ink/ink1028.xml"/><Relationship Id="rId158" Type="http://schemas.openxmlformats.org/officeDocument/2006/relationships/image" Target="../media/image1010.png"/><Relationship Id="rId302" Type="http://schemas.openxmlformats.org/officeDocument/2006/relationships/image" Target="../media/image1082.png"/><Relationship Id="rId323" Type="http://schemas.openxmlformats.org/officeDocument/2006/relationships/customXml" Target="../ink/ink1121.xml"/><Relationship Id="rId344" Type="http://schemas.openxmlformats.org/officeDocument/2006/relationships/image" Target="../media/image1103.png"/><Relationship Id="rId20" Type="http://schemas.openxmlformats.org/officeDocument/2006/relationships/image" Target="../media/image941.png"/><Relationship Id="rId41" Type="http://schemas.openxmlformats.org/officeDocument/2006/relationships/customXml" Target="../ink/ink980.xml"/><Relationship Id="rId62" Type="http://schemas.openxmlformats.org/officeDocument/2006/relationships/image" Target="../media/image962.png"/><Relationship Id="rId83" Type="http://schemas.openxmlformats.org/officeDocument/2006/relationships/customXml" Target="../ink/ink1001.xml"/><Relationship Id="rId179" Type="http://schemas.openxmlformats.org/officeDocument/2006/relationships/customXml" Target="../ink/ink1049.xml"/><Relationship Id="rId365" Type="http://schemas.openxmlformats.org/officeDocument/2006/relationships/customXml" Target="../ink/ink1142.xml"/><Relationship Id="rId386" Type="http://schemas.openxmlformats.org/officeDocument/2006/relationships/image" Target="../media/image1124.png"/><Relationship Id="rId190" Type="http://schemas.openxmlformats.org/officeDocument/2006/relationships/image" Target="../media/image1026.png"/><Relationship Id="rId204" Type="http://schemas.openxmlformats.org/officeDocument/2006/relationships/image" Target="../media/image1033.png"/><Relationship Id="rId225" Type="http://schemas.openxmlformats.org/officeDocument/2006/relationships/customXml" Target="../ink/ink1072.xml"/><Relationship Id="rId246" Type="http://schemas.openxmlformats.org/officeDocument/2006/relationships/image" Target="../media/image1054.png"/><Relationship Id="rId267" Type="http://schemas.openxmlformats.org/officeDocument/2006/relationships/customXml" Target="../ink/ink1093.xml"/><Relationship Id="rId288" Type="http://schemas.openxmlformats.org/officeDocument/2006/relationships/image" Target="../media/image1075.png"/><Relationship Id="rId411" Type="http://schemas.openxmlformats.org/officeDocument/2006/relationships/customXml" Target="../ink/ink1165.xml"/><Relationship Id="rId432" Type="http://schemas.openxmlformats.org/officeDocument/2006/relationships/image" Target="../media/image1147.png"/><Relationship Id="rId453" Type="http://schemas.openxmlformats.org/officeDocument/2006/relationships/customXml" Target="../ink/ink1186.xml"/><Relationship Id="rId474" Type="http://schemas.openxmlformats.org/officeDocument/2006/relationships/image" Target="../media/image1168.png"/><Relationship Id="rId106" Type="http://schemas.openxmlformats.org/officeDocument/2006/relationships/image" Target="../media/image984.png"/><Relationship Id="rId127" Type="http://schemas.openxmlformats.org/officeDocument/2006/relationships/customXml" Target="../ink/ink1023.xml"/><Relationship Id="rId313" Type="http://schemas.openxmlformats.org/officeDocument/2006/relationships/customXml" Target="../ink/ink1116.xml"/><Relationship Id="rId10" Type="http://schemas.openxmlformats.org/officeDocument/2006/relationships/image" Target="../media/image936.png"/><Relationship Id="rId31" Type="http://schemas.openxmlformats.org/officeDocument/2006/relationships/customXml" Target="../ink/ink975.xml"/><Relationship Id="rId52" Type="http://schemas.openxmlformats.org/officeDocument/2006/relationships/image" Target="../media/image957.png"/><Relationship Id="rId73" Type="http://schemas.openxmlformats.org/officeDocument/2006/relationships/customXml" Target="../ink/ink996.xml"/><Relationship Id="rId94" Type="http://schemas.openxmlformats.org/officeDocument/2006/relationships/image" Target="../media/image978.png"/><Relationship Id="rId148" Type="http://schemas.openxmlformats.org/officeDocument/2006/relationships/image" Target="../media/image1005.png"/><Relationship Id="rId169" Type="http://schemas.openxmlformats.org/officeDocument/2006/relationships/customXml" Target="../ink/ink1044.xml"/><Relationship Id="rId334" Type="http://schemas.openxmlformats.org/officeDocument/2006/relationships/image" Target="../media/image1098.png"/><Relationship Id="rId355" Type="http://schemas.openxmlformats.org/officeDocument/2006/relationships/customXml" Target="../ink/ink1137.xml"/><Relationship Id="rId376" Type="http://schemas.openxmlformats.org/officeDocument/2006/relationships/image" Target="../media/image1119.png"/><Relationship Id="rId397" Type="http://schemas.openxmlformats.org/officeDocument/2006/relationships/customXml" Target="../ink/ink1158.xml"/><Relationship Id="rId4" Type="http://schemas.openxmlformats.org/officeDocument/2006/relationships/image" Target="../media/image933.png"/><Relationship Id="rId180" Type="http://schemas.openxmlformats.org/officeDocument/2006/relationships/image" Target="../media/image1021.png"/><Relationship Id="rId215" Type="http://schemas.openxmlformats.org/officeDocument/2006/relationships/customXml" Target="../ink/ink1067.xml"/><Relationship Id="rId236" Type="http://schemas.openxmlformats.org/officeDocument/2006/relationships/image" Target="../media/image1049.png"/><Relationship Id="rId257" Type="http://schemas.openxmlformats.org/officeDocument/2006/relationships/customXml" Target="../ink/ink1088.xml"/><Relationship Id="rId278" Type="http://schemas.openxmlformats.org/officeDocument/2006/relationships/image" Target="../media/image1070.png"/><Relationship Id="rId401" Type="http://schemas.openxmlformats.org/officeDocument/2006/relationships/customXml" Target="../ink/ink1160.xml"/><Relationship Id="rId422" Type="http://schemas.openxmlformats.org/officeDocument/2006/relationships/image" Target="../media/image1142.png"/><Relationship Id="rId443" Type="http://schemas.openxmlformats.org/officeDocument/2006/relationships/customXml" Target="../ink/ink1181.xml"/><Relationship Id="rId464" Type="http://schemas.openxmlformats.org/officeDocument/2006/relationships/image" Target="../media/image1163.png"/><Relationship Id="rId303" Type="http://schemas.openxmlformats.org/officeDocument/2006/relationships/customXml" Target="../ink/ink1111.xml"/><Relationship Id="rId485" Type="http://schemas.openxmlformats.org/officeDocument/2006/relationships/customXml" Target="../ink/ink1202.xml"/><Relationship Id="rId42" Type="http://schemas.openxmlformats.org/officeDocument/2006/relationships/image" Target="../media/image952.png"/><Relationship Id="rId84" Type="http://schemas.openxmlformats.org/officeDocument/2006/relationships/image" Target="../media/image973.png"/><Relationship Id="rId138" Type="http://schemas.openxmlformats.org/officeDocument/2006/relationships/image" Target="../media/image1000.png"/><Relationship Id="rId345" Type="http://schemas.openxmlformats.org/officeDocument/2006/relationships/customXml" Target="../ink/ink1132.xml"/><Relationship Id="rId387" Type="http://schemas.openxmlformats.org/officeDocument/2006/relationships/customXml" Target="../ink/ink1153.xml"/><Relationship Id="rId191" Type="http://schemas.openxmlformats.org/officeDocument/2006/relationships/customXml" Target="../ink/ink1055.xml"/><Relationship Id="rId205" Type="http://schemas.openxmlformats.org/officeDocument/2006/relationships/customXml" Target="../ink/ink1062.xml"/><Relationship Id="rId247" Type="http://schemas.openxmlformats.org/officeDocument/2006/relationships/customXml" Target="../ink/ink1083.xml"/><Relationship Id="rId412" Type="http://schemas.openxmlformats.org/officeDocument/2006/relationships/image" Target="../media/image1137.png"/><Relationship Id="rId107" Type="http://schemas.openxmlformats.org/officeDocument/2006/relationships/customXml" Target="../ink/ink1013.xml"/><Relationship Id="rId289" Type="http://schemas.openxmlformats.org/officeDocument/2006/relationships/customXml" Target="../ink/ink1104.xml"/><Relationship Id="rId454" Type="http://schemas.openxmlformats.org/officeDocument/2006/relationships/image" Target="../media/image1158.png"/><Relationship Id="rId11" Type="http://schemas.openxmlformats.org/officeDocument/2006/relationships/customXml" Target="../ink/ink965.xml"/><Relationship Id="rId53" Type="http://schemas.openxmlformats.org/officeDocument/2006/relationships/customXml" Target="../ink/ink986.xml"/><Relationship Id="rId149" Type="http://schemas.openxmlformats.org/officeDocument/2006/relationships/customXml" Target="../ink/ink1034.xml"/><Relationship Id="rId314" Type="http://schemas.openxmlformats.org/officeDocument/2006/relationships/image" Target="../media/image1088.png"/><Relationship Id="rId356" Type="http://schemas.openxmlformats.org/officeDocument/2006/relationships/image" Target="../media/image1109.png"/><Relationship Id="rId398" Type="http://schemas.openxmlformats.org/officeDocument/2006/relationships/image" Target="../media/image1130.png"/><Relationship Id="rId95" Type="http://schemas.openxmlformats.org/officeDocument/2006/relationships/customXml" Target="../ink/ink1007.xml"/><Relationship Id="rId160" Type="http://schemas.openxmlformats.org/officeDocument/2006/relationships/image" Target="../media/image1011.png"/><Relationship Id="rId216" Type="http://schemas.openxmlformats.org/officeDocument/2006/relationships/image" Target="../media/image1039.png"/><Relationship Id="rId423" Type="http://schemas.openxmlformats.org/officeDocument/2006/relationships/customXml" Target="../ink/ink1171.xml"/><Relationship Id="rId258" Type="http://schemas.openxmlformats.org/officeDocument/2006/relationships/image" Target="../media/image1060.png"/><Relationship Id="rId465" Type="http://schemas.openxmlformats.org/officeDocument/2006/relationships/customXml" Target="../ink/ink1192.xml"/><Relationship Id="rId22" Type="http://schemas.openxmlformats.org/officeDocument/2006/relationships/image" Target="../media/image942.png"/><Relationship Id="rId64" Type="http://schemas.openxmlformats.org/officeDocument/2006/relationships/image" Target="../media/image963.png"/><Relationship Id="rId118" Type="http://schemas.openxmlformats.org/officeDocument/2006/relationships/image" Target="../media/image990.png"/><Relationship Id="rId325" Type="http://schemas.openxmlformats.org/officeDocument/2006/relationships/customXml" Target="../ink/ink1122.xml"/><Relationship Id="rId367" Type="http://schemas.openxmlformats.org/officeDocument/2006/relationships/customXml" Target="../ink/ink1143.xml"/><Relationship Id="rId171" Type="http://schemas.openxmlformats.org/officeDocument/2006/relationships/customXml" Target="../ink/ink1045.xml"/><Relationship Id="rId227" Type="http://schemas.openxmlformats.org/officeDocument/2006/relationships/customXml" Target="../ink/ink1073.xml"/><Relationship Id="rId269" Type="http://schemas.openxmlformats.org/officeDocument/2006/relationships/customXml" Target="../ink/ink1094.xml"/><Relationship Id="rId434" Type="http://schemas.openxmlformats.org/officeDocument/2006/relationships/image" Target="../media/image1148.png"/><Relationship Id="rId476" Type="http://schemas.openxmlformats.org/officeDocument/2006/relationships/image" Target="../media/image1169.png"/><Relationship Id="rId33" Type="http://schemas.openxmlformats.org/officeDocument/2006/relationships/customXml" Target="../ink/ink976.xml"/><Relationship Id="rId129" Type="http://schemas.openxmlformats.org/officeDocument/2006/relationships/customXml" Target="../ink/ink1024.xml"/><Relationship Id="rId280" Type="http://schemas.openxmlformats.org/officeDocument/2006/relationships/image" Target="../media/image1071.png"/><Relationship Id="rId336" Type="http://schemas.openxmlformats.org/officeDocument/2006/relationships/image" Target="../media/image1099.png"/><Relationship Id="rId75" Type="http://schemas.openxmlformats.org/officeDocument/2006/relationships/customXml" Target="../ink/ink997.xml"/><Relationship Id="rId140" Type="http://schemas.openxmlformats.org/officeDocument/2006/relationships/image" Target="../media/image1001.png"/><Relationship Id="rId182" Type="http://schemas.openxmlformats.org/officeDocument/2006/relationships/image" Target="../media/image1022.png"/><Relationship Id="rId378" Type="http://schemas.openxmlformats.org/officeDocument/2006/relationships/image" Target="../media/image1120.png"/><Relationship Id="rId403" Type="http://schemas.openxmlformats.org/officeDocument/2006/relationships/customXml" Target="../ink/ink1161.xml"/><Relationship Id="rId6" Type="http://schemas.openxmlformats.org/officeDocument/2006/relationships/image" Target="../media/image934.png"/><Relationship Id="rId238" Type="http://schemas.openxmlformats.org/officeDocument/2006/relationships/image" Target="../media/image1050.png"/><Relationship Id="rId445" Type="http://schemas.openxmlformats.org/officeDocument/2006/relationships/customXml" Target="../ink/ink1182.xml"/><Relationship Id="rId487" Type="http://schemas.openxmlformats.org/officeDocument/2006/relationships/customXml" Target="../ink/ink1203.xml"/><Relationship Id="rId291" Type="http://schemas.openxmlformats.org/officeDocument/2006/relationships/customXml" Target="../ink/ink1105.xml"/><Relationship Id="rId305" Type="http://schemas.openxmlformats.org/officeDocument/2006/relationships/customXml" Target="../ink/ink1112.xml"/><Relationship Id="rId347" Type="http://schemas.openxmlformats.org/officeDocument/2006/relationships/customXml" Target="../ink/ink1133.xml"/><Relationship Id="rId44" Type="http://schemas.openxmlformats.org/officeDocument/2006/relationships/image" Target="../media/image953.png"/><Relationship Id="rId86" Type="http://schemas.openxmlformats.org/officeDocument/2006/relationships/image" Target="../media/image974.png"/><Relationship Id="rId151" Type="http://schemas.openxmlformats.org/officeDocument/2006/relationships/customXml" Target="../ink/ink1035.xml"/><Relationship Id="rId389" Type="http://schemas.openxmlformats.org/officeDocument/2006/relationships/customXml" Target="../ink/ink1154.xml"/><Relationship Id="rId193" Type="http://schemas.openxmlformats.org/officeDocument/2006/relationships/customXml" Target="../ink/ink1056.xml"/><Relationship Id="rId207" Type="http://schemas.openxmlformats.org/officeDocument/2006/relationships/customXml" Target="../ink/ink1063.xml"/><Relationship Id="rId249" Type="http://schemas.openxmlformats.org/officeDocument/2006/relationships/customXml" Target="../ink/ink1084.xml"/><Relationship Id="rId414" Type="http://schemas.openxmlformats.org/officeDocument/2006/relationships/image" Target="../media/image1138.png"/><Relationship Id="rId456" Type="http://schemas.openxmlformats.org/officeDocument/2006/relationships/image" Target="../media/image1159.png"/><Relationship Id="rId13" Type="http://schemas.openxmlformats.org/officeDocument/2006/relationships/customXml" Target="../ink/ink966.xml"/><Relationship Id="rId109" Type="http://schemas.openxmlformats.org/officeDocument/2006/relationships/customXml" Target="../ink/ink1014.xml"/><Relationship Id="rId260" Type="http://schemas.openxmlformats.org/officeDocument/2006/relationships/image" Target="../media/image1061.png"/><Relationship Id="rId316" Type="http://schemas.openxmlformats.org/officeDocument/2006/relationships/image" Target="../media/image1089.png"/><Relationship Id="rId55" Type="http://schemas.openxmlformats.org/officeDocument/2006/relationships/customXml" Target="../ink/ink987.xml"/><Relationship Id="rId97" Type="http://schemas.openxmlformats.org/officeDocument/2006/relationships/customXml" Target="../ink/ink1008.xml"/><Relationship Id="rId120" Type="http://schemas.openxmlformats.org/officeDocument/2006/relationships/image" Target="../media/image991.png"/><Relationship Id="rId358" Type="http://schemas.openxmlformats.org/officeDocument/2006/relationships/image" Target="../media/image1110.png"/><Relationship Id="rId162" Type="http://schemas.openxmlformats.org/officeDocument/2006/relationships/image" Target="../media/image1012.png"/><Relationship Id="rId218" Type="http://schemas.openxmlformats.org/officeDocument/2006/relationships/image" Target="../media/image1040.png"/><Relationship Id="rId425" Type="http://schemas.openxmlformats.org/officeDocument/2006/relationships/customXml" Target="../ink/ink1172.xml"/><Relationship Id="rId467" Type="http://schemas.openxmlformats.org/officeDocument/2006/relationships/customXml" Target="../ink/ink1193.xml"/><Relationship Id="rId271" Type="http://schemas.openxmlformats.org/officeDocument/2006/relationships/customXml" Target="../ink/ink1095.xml"/><Relationship Id="rId24" Type="http://schemas.openxmlformats.org/officeDocument/2006/relationships/image" Target="../media/image943.png"/><Relationship Id="rId66" Type="http://schemas.openxmlformats.org/officeDocument/2006/relationships/image" Target="../media/image964.png"/><Relationship Id="rId131" Type="http://schemas.openxmlformats.org/officeDocument/2006/relationships/customXml" Target="../ink/ink1025.xml"/><Relationship Id="rId327" Type="http://schemas.openxmlformats.org/officeDocument/2006/relationships/customXml" Target="../ink/ink1123.xml"/><Relationship Id="rId369" Type="http://schemas.openxmlformats.org/officeDocument/2006/relationships/customXml" Target="../ink/ink1144.xml"/><Relationship Id="rId173" Type="http://schemas.openxmlformats.org/officeDocument/2006/relationships/customXml" Target="../ink/ink1046.xml"/><Relationship Id="rId229" Type="http://schemas.openxmlformats.org/officeDocument/2006/relationships/customXml" Target="../ink/ink1074.xml"/><Relationship Id="rId380" Type="http://schemas.openxmlformats.org/officeDocument/2006/relationships/image" Target="../media/image1121.png"/><Relationship Id="rId436" Type="http://schemas.openxmlformats.org/officeDocument/2006/relationships/image" Target="../media/image1149.png"/><Relationship Id="rId240" Type="http://schemas.openxmlformats.org/officeDocument/2006/relationships/image" Target="../media/image1051.png"/><Relationship Id="rId478" Type="http://schemas.openxmlformats.org/officeDocument/2006/relationships/image" Target="../media/image1170.png"/><Relationship Id="rId35" Type="http://schemas.openxmlformats.org/officeDocument/2006/relationships/customXml" Target="../ink/ink977.xml"/><Relationship Id="rId77" Type="http://schemas.openxmlformats.org/officeDocument/2006/relationships/customXml" Target="../ink/ink998.xml"/><Relationship Id="rId100" Type="http://schemas.openxmlformats.org/officeDocument/2006/relationships/image" Target="../media/image981.png"/><Relationship Id="rId282" Type="http://schemas.openxmlformats.org/officeDocument/2006/relationships/image" Target="../media/image1072.png"/><Relationship Id="rId338" Type="http://schemas.openxmlformats.org/officeDocument/2006/relationships/image" Target="../media/image1100.png"/><Relationship Id="rId8" Type="http://schemas.openxmlformats.org/officeDocument/2006/relationships/image" Target="../media/image935.png"/><Relationship Id="rId142" Type="http://schemas.openxmlformats.org/officeDocument/2006/relationships/image" Target="../media/image1002.png"/><Relationship Id="rId184" Type="http://schemas.openxmlformats.org/officeDocument/2006/relationships/image" Target="../media/image1023.png"/><Relationship Id="rId391" Type="http://schemas.openxmlformats.org/officeDocument/2006/relationships/customXml" Target="../ink/ink1155.xml"/><Relationship Id="rId405" Type="http://schemas.openxmlformats.org/officeDocument/2006/relationships/customXml" Target="../ink/ink1162.xml"/><Relationship Id="rId447" Type="http://schemas.openxmlformats.org/officeDocument/2006/relationships/customXml" Target="../ink/ink1183.xml"/><Relationship Id="rId251" Type="http://schemas.openxmlformats.org/officeDocument/2006/relationships/customXml" Target="../ink/ink1085.xml"/><Relationship Id="rId46" Type="http://schemas.openxmlformats.org/officeDocument/2006/relationships/image" Target="../media/image954.png"/><Relationship Id="rId293" Type="http://schemas.openxmlformats.org/officeDocument/2006/relationships/customXml" Target="../ink/ink1106.xml"/><Relationship Id="rId307" Type="http://schemas.openxmlformats.org/officeDocument/2006/relationships/customXml" Target="../ink/ink1113.xml"/><Relationship Id="rId349" Type="http://schemas.openxmlformats.org/officeDocument/2006/relationships/customXml" Target="../ink/ink1134.xml"/><Relationship Id="rId88" Type="http://schemas.openxmlformats.org/officeDocument/2006/relationships/image" Target="../media/image975.png"/><Relationship Id="rId111" Type="http://schemas.openxmlformats.org/officeDocument/2006/relationships/customXml" Target="../ink/ink1015.xml"/><Relationship Id="rId153" Type="http://schemas.openxmlformats.org/officeDocument/2006/relationships/customXml" Target="../ink/ink1036.xml"/><Relationship Id="rId195" Type="http://schemas.openxmlformats.org/officeDocument/2006/relationships/customXml" Target="../ink/ink1057.xml"/><Relationship Id="rId209" Type="http://schemas.openxmlformats.org/officeDocument/2006/relationships/customXml" Target="../ink/ink1064.xml"/><Relationship Id="rId360" Type="http://schemas.openxmlformats.org/officeDocument/2006/relationships/image" Target="../media/image1111.png"/><Relationship Id="rId416" Type="http://schemas.openxmlformats.org/officeDocument/2006/relationships/image" Target="../media/image1139.png"/><Relationship Id="rId220" Type="http://schemas.openxmlformats.org/officeDocument/2006/relationships/image" Target="../media/image1041.png"/><Relationship Id="rId458" Type="http://schemas.openxmlformats.org/officeDocument/2006/relationships/image" Target="../media/image1160.png"/><Relationship Id="rId15" Type="http://schemas.openxmlformats.org/officeDocument/2006/relationships/customXml" Target="../ink/ink967.xml"/><Relationship Id="rId57" Type="http://schemas.openxmlformats.org/officeDocument/2006/relationships/customXml" Target="../ink/ink988.xml"/><Relationship Id="rId262" Type="http://schemas.openxmlformats.org/officeDocument/2006/relationships/image" Target="../media/image1062.png"/><Relationship Id="rId318" Type="http://schemas.openxmlformats.org/officeDocument/2006/relationships/image" Target="../media/image1090.png"/><Relationship Id="rId99" Type="http://schemas.openxmlformats.org/officeDocument/2006/relationships/customXml" Target="../ink/ink1009.xml"/><Relationship Id="rId122" Type="http://schemas.openxmlformats.org/officeDocument/2006/relationships/image" Target="../media/image992.png"/><Relationship Id="rId164" Type="http://schemas.openxmlformats.org/officeDocument/2006/relationships/image" Target="../media/image1013.png"/><Relationship Id="rId371" Type="http://schemas.openxmlformats.org/officeDocument/2006/relationships/customXml" Target="../ink/ink1145.xml"/><Relationship Id="rId427" Type="http://schemas.openxmlformats.org/officeDocument/2006/relationships/customXml" Target="../ink/ink1173.xml"/><Relationship Id="rId469" Type="http://schemas.openxmlformats.org/officeDocument/2006/relationships/customXml" Target="../ink/ink1194.xml"/><Relationship Id="rId26" Type="http://schemas.openxmlformats.org/officeDocument/2006/relationships/image" Target="../media/image944.png"/><Relationship Id="rId231" Type="http://schemas.openxmlformats.org/officeDocument/2006/relationships/customXml" Target="../ink/ink1075.xml"/><Relationship Id="rId273" Type="http://schemas.openxmlformats.org/officeDocument/2006/relationships/customXml" Target="../ink/ink1096.xml"/><Relationship Id="rId329" Type="http://schemas.openxmlformats.org/officeDocument/2006/relationships/customXml" Target="../ink/ink1124.xml"/><Relationship Id="rId480" Type="http://schemas.openxmlformats.org/officeDocument/2006/relationships/image" Target="../media/image1171.png"/><Relationship Id="rId68" Type="http://schemas.openxmlformats.org/officeDocument/2006/relationships/image" Target="../media/image965.png"/><Relationship Id="rId133" Type="http://schemas.openxmlformats.org/officeDocument/2006/relationships/customXml" Target="../ink/ink1026.xml"/><Relationship Id="rId175" Type="http://schemas.openxmlformats.org/officeDocument/2006/relationships/customXml" Target="../ink/ink1047.xml"/><Relationship Id="rId340" Type="http://schemas.openxmlformats.org/officeDocument/2006/relationships/image" Target="../media/image1101.png"/><Relationship Id="rId200" Type="http://schemas.openxmlformats.org/officeDocument/2006/relationships/image" Target="../media/image1031.png"/><Relationship Id="rId382" Type="http://schemas.openxmlformats.org/officeDocument/2006/relationships/image" Target="../media/image1122.png"/><Relationship Id="rId438" Type="http://schemas.openxmlformats.org/officeDocument/2006/relationships/image" Target="../media/image1150.png"/><Relationship Id="rId242" Type="http://schemas.openxmlformats.org/officeDocument/2006/relationships/image" Target="../media/image1052.png"/><Relationship Id="rId284" Type="http://schemas.openxmlformats.org/officeDocument/2006/relationships/image" Target="../media/image1073.png"/><Relationship Id="rId37" Type="http://schemas.openxmlformats.org/officeDocument/2006/relationships/customXml" Target="../ink/ink978.xml"/><Relationship Id="rId79" Type="http://schemas.openxmlformats.org/officeDocument/2006/relationships/customXml" Target="../ink/ink999.xml"/><Relationship Id="rId102" Type="http://schemas.openxmlformats.org/officeDocument/2006/relationships/image" Target="../media/image982.png"/><Relationship Id="rId144" Type="http://schemas.openxmlformats.org/officeDocument/2006/relationships/image" Target="../media/image1003.png"/><Relationship Id="rId90" Type="http://schemas.openxmlformats.org/officeDocument/2006/relationships/image" Target="../media/image976.png"/><Relationship Id="rId186" Type="http://schemas.openxmlformats.org/officeDocument/2006/relationships/image" Target="../media/image1024.png"/><Relationship Id="rId351" Type="http://schemas.openxmlformats.org/officeDocument/2006/relationships/customXml" Target="../ink/ink1135.xml"/><Relationship Id="rId393" Type="http://schemas.openxmlformats.org/officeDocument/2006/relationships/customXml" Target="../ink/ink1156.xml"/><Relationship Id="rId407" Type="http://schemas.openxmlformats.org/officeDocument/2006/relationships/customXml" Target="../ink/ink1163.xml"/><Relationship Id="rId449" Type="http://schemas.openxmlformats.org/officeDocument/2006/relationships/customXml" Target="../ink/ink1184.xml"/><Relationship Id="rId211" Type="http://schemas.openxmlformats.org/officeDocument/2006/relationships/customXml" Target="../ink/ink1065.xml"/><Relationship Id="rId253" Type="http://schemas.openxmlformats.org/officeDocument/2006/relationships/customXml" Target="../ink/ink1086.xml"/><Relationship Id="rId295" Type="http://schemas.openxmlformats.org/officeDocument/2006/relationships/customXml" Target="../ink/ink1107.xml"/><Relationship Id="rId309" Type="http://schemas.openxmlformats.org/officeDocument/2006/relationships/customXml" Target="../ink/ink1114.xml"/><Relationship Id="rId460" Type="http://schemas.openxmlformats.org/officeDocument/2006/relationships/image" Target="../media/image1161.png"/><Relationship Id="rId48" Type="http://schemas.openxmlformats.org/officeDocument/2006/relationships/image" Target="../media/image955.png"/><Relationship Id="rId113" Type="http://schemas.openxmlformats.org/officeDocument/2006/relationships/customXml" Target="../ink/ink1016.xml"/><Relationship Id="rId320" Type="http://schemas.openxmlformats.org/officeDocument/2006/relationships/image" Target="../media/image1091.png"/><Relationship Id="rId155" Type="http://schemas.openxmlformats.org/officeDocument/2006/relationships/customXml" Target="../ink/ink1037.xml"/><Relationship Id="rId197" Type="http://schemas.openxmlformats.org/officeDocument/2006/relationships/customXml" Target="../ink/ink1058.xml"/><Relationship Id="rId362" Type="http://schemas.openxmlformats.org/officeDocument/2006/relationships/image" Target="../media/image1112.png"/><Relationship Id="rId418" Type="http://schemas.openxmlformats.org/officeDocument/2006/relationships/image" Target="../media/image1140.png"/><Relationship Id="rId222" Type="http://schemas.openxmlformats.org/officeDocument/2006/relationships/image" Target="../media/image1042.png"/><Relationship Id="rId264" Type="http://schemas.openxmlformats.org/officeDocument/2006/relationships/image" Target="../media/image1063.png"/><Relationship Id="rId471" Type="http://schemas.openxmlformats.org/officeDocument/2006/relationships/customXml" Target="../ink/ink1195.xml"/><Relationship Id="rId17" Type="http://schemas.openxmlformats.org/officeDocument/2006/relationships/customXml" Target="../ink/ink968.xml"/><Relationship Id="rId59" Type="http://schemas.openxmlformats.org/officeDocument/2006/relationships/customXml" Target="../ink/ink989.xml"/><Relationship Id="rId124" Type="http://schemas.openxmlformats.org/officeDocument/2006/relationships/image" Target="../media/image993.png"/><Relationship Id="rId70" Type="http://schemas.openxmlformats.org/officeDocument/2006/relationships/image" Target="../media/image966.png"/><Relationship Id="rId166" Type="http://schemas.openxmlformats.org/officeDocument/2006/relationships/image" Target="../media/image1014.png"/><Relationship Id="rId331" Type="http://schemas.openxmlformats.org/officeDocument/2006/relationships/customXml" Target="../ink/ink1125.xml"/><Relationship Id="rId373" Type="http://schemas.openxmlformats.org/officeDocument/2006/relationships/customXml" Target="../ink/ink1146.xml"/><Relationship Id="rId429" Type="http://schemas.openxmlformats.org/officeDocument/2006/relationships/customXml" Target="../ink/ink1174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076.xml"/><Relationship Id="rId440" Type="http://schemas.openxmlformats.org/officeDocument/2006/relationships/image" Target="../media/image1151.png"/><Relationship Id="rId28" Type="http://schemas.openxmlformats.org/officeDocument/2006/relationships/image" Target="../media/image945.png"/><Relationship Id="rId275" Type="http://schemas.openxmlformats.org/officeDocument/2006/relationships/customXml" Target="../ink/ink1097.xml"/><Relationship Id="rId300" Type="http://schemas.openxmlformats.org/officeDocument/2006/relationships/image" Target="../media/image1081.png"/><Relationship Id="rId482" Type="http://schemas.openxmlformats.org/officeDocument/2006/relationships/image" Target="../media/image1172.png"/><Relationship Id="rId81" Type="http://schemas.openxmlformats.org/officeDocument/2006/relationships/customXml" Target="../ink/ink1000.xml"/><Relationship Id="rId135" Type="http://schemas.openxmlformats.org/officeDocument/2006/relationships/customXml" Target="../ink/ink1027.xml"/><Relationship Id="rId177" Type="http://schemas.openxmlformats.org/officeDocument/2006/relationships/customXml" Target="../ink/ink1048.xml"/><Relationship Id="rId342" Type="http://schemas.openxmlformats.org/officeDocument/2006/relationships/image" Target="../media/image1102.png"/><Relationship Id="rId384" Type="http://schemas.openxmlformats.org/officeDocument/2006/relationships/image" Target="../media/image1123.png"/><Relationship Id="rId202" Type="http://schemas.openxmlformats.org/officeDocument/2006/relationships/image" Target="../media/image1032.png"/><Relationship Id="rId244" Type="http://schemas.openxmlformats.org/officeDocument/2006/relationships/image" Target="../media/image1053.png"/><Relationship Id="rId39" Type="http://schemas.openxmlformats.org/officeDocument/2006/relationships/customXml" Target="../ink/ink979.xml"/><Relationship Id="rId286" Type="http://schemas.openxmlformats.org/officeDocument/2006/relationships/image" Target="../media/image1074.png"/><Relationship Id="rId451" Type="http://schemas.openxmlformats.org/officeDocument/2006/relationships/customXml" Target="../ink/ink1185.xml"/><Relationship Id="rId50" Type="http://schemas.openxmlformats.org/officeDocument/2006/relationships/image" Target="../media/image956.png"/><Relationship Id="rId104" Type="http://schemas.openxmlformats.org/officeDocument/2006/relationships/image" Target="../media/image983.png"/><Relationship Id="rId146" Type="http://schemas.openxmlformats.org/officeDocument/2006/relationships/image" Target="../media/image1004.png"/><Relationship Id="rId188" Type="http://schemas.openxmlformats.org/officeDocument/2006/relationships/image" Target="../media/image1025.png"/><Relationship Id="rId311" Type="http://schemas.openxmlformats.org/officeDocument/2006/relationships/customXml" Target="../ink/ink1115.xml"/><Relationship Id="rId353" Type="http://schemas.openxmlformats.org/officeDocument/2006/relationships/customXml" Target="../ink/ink1136.xml"/><Relationship Id="rId395" Type="http://schemas.openxmlformats.org/officeDocument/2006/relationships/customXml" Target="../ink/ink1157.xml"/><Relationship Id="rId409" Type="http://schemas.openxmlformats.org/officeDocument/2006/relationships/customXml" Target="../ink/ink1164.xml"/><Relationship Id="rId92" Type="http://schemas.openxmlformats.org/officeDocument/2006/relationships/image" Target="../media/image977.png"/><Relationship Id="rId213" Type="http://schemas.openxmlformats.org/officeDocument/2006/relationships/customXml" Target="../ink/ink1066.xml"/><Relationship Id="rId420" Type="http://schemas.openxmlformats.org/officeDocument/2006/relationships/image" Target="../media/image1141.png"/><Relationship Id="rId255" Type="http://schemas.openxmlformats.org/officeDocument/2006/relationships/customXml" Target="../ink/ink1087.xml"/><Relationship Id="rId297" Type="http://schemas.openxmlformats.org/officeDocument/2006/relationships/customXml" Target="../ink/ink1108.xml"/><Relationship Id="rId462" Type="http://schemas.openxmlformats.org/officeDocument/2006/relationships/image" Target="../media/image1162.png"/><Relationship Id="rId115" Type="http://schemas.openxmlformats.org/officeDocument/2006/relationships/customXml" Target="../ink/ink1017.xml"/><Relationship Id="rId157" Type="http://schemas.openxmlformats.org/officeDocument/2006/relationships/customXml" Target="../ink/ink1038.xml"/><Relationship Id="rId322" Type="http://schemas.openxmlformats.org/officeDocument/2006/relationships/image" Target="../media/image1092.png"/><Relationship Id="rId364" Type="http://schemas.openxmlformats.org/officeDocument/2006/relationships/image" Target="../media/image1113.png"/><Relationship Id="rId61" Type="http://schemas.openxmlformats.org/officeDocument/2006/relationships/customXml" Target="../ink/ink990.xml"/><Relationship Id="rId199" Type="http://schemas.openxmlformats.org/officeDocument/2006/relationships/customXml" Target="../ink/ink1059.xml"/><Relationship Id="rId19" Type="http://schemas.openxmlformats.org/officeDocument/2006/relationships/customXml" Target="../ink/ink969.xml"/><Relationship Id="rId224" Type="http://schemas.openxmlformats.org/officeDocument/2006/relationships/image" Target="../media/image1043.png"/><Relationship Id="rId266" Type="http://schemas.openxmlformats.org/officeDocument/2006/relationships/image" Target="../media/image1064.png"/><Relationship Id="rId431" Type="http://schemas.openxmlformats.org/officeDocument/2006/relationships/customXml" Target="../ink/ink1175.xml"/><Relationship Id="rId473" Type="http://schemas.openxmlformats.org/officeDocument/2006/relationships/customXml" Target="../ink/ink1196.xml"/><Relationship Id="rId30" Type="http://schemas.openxmlformats.org/officeDocument/2006/relationships/image" Target="../media/image946.png"/><Relationship Id="rId126" Type="http://schemas.openxmlformats.org/officeDocument/2006/relationships/image" Target="../media/image994.png"/><Relationship Id="rId168" Type="http://schemas.openxmlformats.org/officeDocument/2006/relationships/image" Target="../media/image1015.png"/><Relationship Id="rId333" Type="http://schemas.openxmlformats.org/officeDocument/2006/relationships/customXml" Target="../ink/ink1126.xml"/><Relationship Id="rId72" Type="http://schemas.openxmlformats.org/officeDocument/2006/relationships/image" Target="../media/image967.png"/><Relationship Id="rId375" Type="http://schemas.openxmlformats.org/officeDocument/2006/relationships/customXml" Target="../ink/ink1147.xml"/><Relationship Id="rId3" Type="http://schemas.openxmlformats.org/officeDocument/2006/relationships/customXml" Target="../ink/ink961.xml"/><Relationship Id="rId235" Type="http://schemas.openxmlformats.org/officeDocument/2006/relationships/customXml" Target="../ink/ink1077.xml"/><Relationship Id="rId277" Type="http://schemas.openxmlformats.org/officeDocument/2006/relationships/customXml" Target="../ink/ink1098.xml"/><Relationship Id="rId400" Type="http://schemas.openxmlformats.org/officeDocument/2006/relationships/image" Target="../media/image1131.png"/><Relationship Id="rId442" Type="http://schemas.openxmlformats.org/officeDocument/2006/relationships/image" Target="../media/image1152.png"/><Relationship Id="rId484" Type="http://schemas.openxmlformats.org/officeDocument/2006/relationships/image" Target="../media/image117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1.xml"/><Relationship Id="rId21" Type="http://schemas.openxmlformats.org/officeDocument/2006/relationships/customXml" Target="../ink/ink1213.xml"/><Relationship Id="rId324" Type="http://schemas.openxmlformats.org/officeDocument/2006/relationships/image" Target="../media/image1337.png"/><Relationship Id="rId531" Type="http://schemas.openxmlformats.org/officeDocument/2006/relationships/customXml" Target="../ink/ink1468.xml"/><Relationship Id="rId170" Type="http://schemas.openxmlformats.org/officeDocument/2006/relationships/image" Target="../media/image1260.png"/><Relationship Id="rId268" Type="http://schemas.openxmlformats.org/officeDocument/2006/relationships/image" Target="../media/image1309.png"/><Relationship Id="rId475" Type="http://schemas.openxmlformats.org/officeDocument/2006/relationships/customXml" Target="../ink/ink1440.xml"/><Relationship Id="rId32" Type="http://schemas.openxmlformats.org/officeDocument/2006/relationships/image" Target="../media/image1191.png"/><Relationship Id="rId128" Type="http://schemas.openxmlformats.org/officeDocument/2006/relationships/image" Target="../media/image1239.png"/><Relationship Id="rId335" Type="http://schemas.openxmlformats.org/officeDocument/2006/relationships/customXml" Target="../ink/ink1370.xml"/><Relationship Id="rId542" Type="http://schemas.openxmlformats.org/officeDocument/2006/relationships/image" Target="../media/image1446.png"/><Relationship Id="rId181" Type="http://schemas.openxmlformats.org/officeDocument/2006/relationships/customXml" Target="../ink/ink1293.xml"/><Relationship Id="rId402" Type="http://schemas.openxmlformats.org/officeDocument/2006/relationships/image" Target="../media/image1376.png"/><Relationship Id="rId279" Type="http://schemas.openxmlformats.org/officeDocument/2006/relationships/customXml" Target="../ink/ink1342.xml"/><Relationship Id="rId486" Type="http://schemas.openxmlformats.org/officeDocument/2006/relationships/image" Target="../media/image1418.png"/><Relationship Id="rId43" Type="http://schemas.openxmlformats.org/officeDocument/2006/relationships/customXml" Target="../ink/ink1224.xml"/><Relationship Id="rId139" Type="http://schemas.openxmlformats.org/officeDocument/2006/relationships/customXml" Target="../ink/ink1272.xml"/><Relationship Id="rId346" Type="http://schemas.openxmlformats.org/officeDocument/2006/relationships/image" Target="../media/image1348.png"/><Relationship Id="rId553" Type="http://schemas.openxmlformats.org/officeDocument/2006/relationships/customXml" Target="../ink/ink1479.xml"/><Relationship Id="rId192" Type="http://schemas.openxmlformats.org/officeDocument/2006/relationships/image" Target="../media/image1271.png"/><Relationship Id="rId206" Type="http://schemas.openxmlformats.org/officeDocument/2006/relationships/image" Target="../media/image1278.png"/><Relationship Id="rId413" Type="http://schemas.openxmlformats.org/officeDocument/2006/relationships/customXml" Target="../ink/ink1409.xml"/><Relationship Id="rId497" Type="http://schemas.openxmlformats.org/officeDocument/2006/relationships/customXml" Target="../ink/ink1451.xml"/><Relationship Id="rId357" Type="http://schemas.openxmlformats.org/officeDocument/2006/relationships/customXml" Target="../ink/ink1381.xml"/><Relationship Id="rId54" Type="http://schemas.openxmlformats.org/officeDocument/2006/relationships/image" Target="../media/image1202.png"/><Relationship Id="rId217" Type="http://schemas.openxmlformats.org/officeDocument/2006/relationships/customXml" Target="../ink/ink1311.xml"/><Relationship Id="rId259" Type="http://schemas.openxmlformats.org/officeDocument/2006/relationships/customXml" Target="../ink/ink1332.xml"/><Relationship Id="rId424" Type="http://schemas.openxmlformats.org/officeDocument/2006/relationships/image" Target="../media/image1387.png"/><Relationship Id="rId466" Type="http://schemas.openxmlformats.org/officeDocument/2006/relationships/image" Target="../media/image1408.png"/><Relationship Id="rId23" Type="http://schemas.openxmlformats.org/officeDocument/2006/relationships/customXml" Target="../ink/ink1214.xml"/><Relationship Id="rId119" Type="http://schemas.openxmlformats.org/officeDocument/2006/relationships/customXml" Target="../ink/ink1262.xml"/><Relationship Id="rId270" Type="http://schemas.openxmlformats.org/officeDocument/2006/relationships/image" Target="../media/image1310.png"/><Relationship Id="rId326" Type="http://schemas.openxmlformats.org/officeDocument/2006/relationships/image" Target="../media/image1338.png"/><Relationship Id="rId533" Type="http://schemas.openxmlformats.org/officeDocument/2006/relationships/customXml" Target="../ink/ink1469.xml"/><Relationship Id="rId65" Type="http://schemas.openxmlformats.org/officeDocument/2006/relationships/customXml" Target="../ink/ink1235.xml"/><Relationship Id="rId130" Type="http://schemas.openxmlformats.org/officeDocument/2006/relationships/image" Target="../media/image1240.png"/><Relationship Id="rId368" Type="http://schemas.openxmlformats.org/officeDocument/2006/relationships/image" Target="../media/image1359.png"/><Relationship Id="rId172" Type="http://schemas.openxmlformats.org/officeDocument/2006/relationships/image" Target="../media/image1261.png"/><Relationship Id="rId228" Type="http://schemas.openxmlformats.org/officeDocument/2006/relationships/image" Target="../media/image1289.png"/><Relationship Id="rId435" Type="http://schemas.openxmlformats.org/officeDocument/2006/relationships/customXml" Target="../ink/ink1420.xml"/><Relationship Id="rId477" Type="http://schemas.openxmlformats.org/officeDocument/2006/relationships/customXml" Target="../ink/ink1441.xml"/><Relationship Id="rId281" Type="http://schemas.openxmlformats.org/officeDocument/2006/relationships/customXml" Target="../ink/ink1343.xml"/><Relationship Id="rId337" Type="http://schemas.openxmlformats.org/officeDocument/2006/relationships/customXml" Target="../ink/ink1371.xml"/><Relationship Id="rId502" Type="http://schemas.openxmlformats.org/officeDocument/2006/relationships/image" Target="../media/image1426.png"/><Relationship Id="rId34" Type="http://schemas.openxmlformats.org/officeDocument/2006/relationships/image" Target="../media/image1192.png"/><Relationship Id="rId76" Type="http://schemas.openxmlformats.org/officeDocument/2006/relationships/image" Target="../media/image1213.png"/><Relationship Id="rId141" Type="http://schemas.openxmlformats.org/officeDocument/2006/relationships/customXml" Target="../ink/ink1273.xml"/><Relationship Id="rId379" Type="http://schemas.openxmlformats.org/officeDocument/2006/relationships/customXml" Target="../ink/ink1392.xml"/><Relationship Id="rId544" Type="http://schemas.openxmlformats.org/officeDocument/2006/relationships/image" Target="../media/image1447.png"/><Relationship Id="rId7" Type="http://schemas.openxmlformats.org/officeDocument/2006/relationships/customXml" Target="../ink/ink1206.xml"/><Relationship Id="rId183" Type="http://schemas.openxmlformats.org/officeDocument/2006/relationships/customXml" Target="../ink/ink1294.xml"/><Relationship Id="rId239" Type="http://schemas.openxmlformats.org/officeDocument/2006/relationships/customXml" Target="../ink/ink1322.xml"/><Relationship Id="rId390" Type="http://schemas.openxmlformats.org/officeDocument/2006/relationships/image" Target="../media/image1370.png"/><Relationship Id="rId404" Type="http://schemas.openxmlformats.org/officeDocument/2006/relationships/image" Target="../media/image1377.png"/><Relationship Id="rId446" Type="http://schemas.openxmlformats.org/officeDocument/2006/relationships/image" Target="../media/image1398.png"/><Relationship Id="rId250" Type="http://schemas.openxmlformats.org/officeDocument/2006/relationships/image" Target="../media/image1300.png"/><Relationship Id="rId292" Type="http://schemas.openxmlformats.org/officeDocument/2006/relationships/image" Target="../media/image1321.png"/><Relationship Id="rId306" Type="http://schemas.openxmlformats.org/officeDocument/2006/relationships/image" Target="../media/image1328.png"/><Relationship Id="rId488" Type="http://schemas.openxmlformats.org/officeDocument/2006/relationships/image" Target="../media/image1419.png"/><Relationship Id="rId45" Type="http://schemas.openxmlformats.org/officeDocument/2006/relationships/customXml" Target="../ink/ink1225.xml"/><Relationship Id="rId87" Type="http://schemas.openxmlformats.org/officeDocument/2006/relationships/customXml" Target="../ink/ink1246.xml"/><Relationship Id="rId110" Type="http://schemas.openxmlformats.org/officeDocument/2006/relationships/image" Target="../media/image1230.png"/><Relationship Id="rId348" Type="http://schemas.openxmlformats.org/officeDocument/2006/relationships/image" Target="../media/image1349.png"/><Relationship Id="rId513" Type="http://schemas.openxmlformats.org/officeDocument/2006/relationships/customXml" Target="../ink/ink1459.xml"/><Relationship Id="rId555" Type="http://schemas.openxmlformats.org/officeDocument/2006/relationships/customXml" Target="../ink/ink1480.xml"/><Relationship Id="rId152" Type="http://schemas.openxmlformats.org/officeDocument/2006/relationships/image" Target="../media/image1251.png"/><Relationship Id="rId194" Type="http://schemas.openxmlformats.org/officeDocument/2006/relationships/image" Target="../media/image1272.png"/><Relationship Id="rId208" Type="http://schemas.openxmlformats.org/officeDocument/2006/relationships/image" Target="../media/image1279.png"/><Relationship Id="rId415" Type="http://schemas.openxmlformats.org/officeDocument/2006/relationships/customXml" Target="../ink/ink1410.xml"/><Relationship Id="rId457" Type="http://schemas.openxmlformats.org/officeDocument/2006/relationships/customXml" Target="../ink/ink1431.xml"/><Relationship Id="rId261" Type="http://schemas.openxmlformats.org/officeDocument/2006/relationships/customXml" Target="../ink/ink1333.xml"/><Relationship Id="rId499" Type="http://schemas.openxmlformats.org/officeDocument/2006/relationships/customXml" Target="../ink/ink1452.xml"/><Relationship Id="rId14" Type="http://schemas.openxmlformats.org/officeDocument/2006/relationships/image" Target="../media/image1182.png"/><Relationship Id="rId56" Type="http://schemas.openxmlformats.org/officeDocument/2006/relationships/image" Target="../media/image1203.png"/><Relationship Id="rId317" Type="http://schemas.openxmlformats.org/officeDocument/2006/relationships/customXml" Target="../ink/ink1361.xml"/><Relationship Id="rId359" Type="http://schemas.openxmlformats.org/officeDocument/2006/relationships/customXml" Target="../ink/ink1382.xml"/><Relationship Id="rId524" Type="http://schemas.openxmlformats.org/officeDocument/2006/relationships/image" Target="../media/image1437.png"/><Relationship Id="rId98" Type="http://schemas.openxmlformats.org/officeDocument/2006/relationships/image" Target="../media/image1224.png"/><Relationship Id="rId121" Type="http://schemas.openxmlformats.org/officeDocument/2006/relationships/customXml" Target="../ink/ink1263.xml"/><Relationship Id="rId163" Type="http://schemas.openxmlformats.org/officeDocument/2006/relationships/customXml" Target="../ink/ink1284.xml"/><Relationship Id="rId219" Type="http://schemas.openxmlformats.org/officeDocument/2006/relationships/customXml" Target="../ink/ink1312.xml"/><Relationship Id="rId370" Type="http://schemas.openxmlformats.org/officeDocument/2006/relationships/image" Target="../media/image1360.png"/><Relationship Id="rId426" Type="http://schemas.openxmlformats.org/officeDocument/2006/relationships/image" Target="../media/image1388.png"/><Relationship Id="rId230" Type="http://schemas.openxmlformats.org/officeDocument/2006/relationships/image" Target="../media/image1290.png"/><Relationship Id="rId468" Type="http://schemas.openxmlformats.org/officeDocument/2006/relationships/image" Target="../media/image1409.png"/><Relationship Id="rId25" Type="http://schemas.openxmlformats.org/officeDocument/2006/relationships/customXml" Target="../ink/ink1215.xml"/><Relationship Id="rId67" Type="http://schemas.openxmlformats.org/officeDocument/2006/relationships/customXml" Target="../ink/ink1236.xml"/><Relationship Id="rId272" Type="http://schemas.openxmlformats.org/officeDocument/2006/relationships/image" Target="../media/image1311.png"/><Relationship Id="rId328" Type="http://schemas.openxmlformats.org/officeDocument/2006/relationships/image" Target="../media/image1339.png"/><Relationship Id="rId535" Type="http://schemas.openxmlformats.org/officeDocument/2006/relationships/customXml" Target="../ink/ink1470.xml"/><Relationship Id="rId132" Type="http://schemas.openxmlformats.org/officeDocument/2006/relationships/image" Target="../media/image1241.png"/><Relationship Id="rId174" Type="http://schemas.openxmlformats.org/officeDocument/2006/relationships/image" Target="../media/image1262.png"/><Relationship Id="rId381" Type="http://schemas.openxmlformats.org/officeDocument/2006/relationships/customXml" Target="../ink/ink1393.xml"/><Relationship Id="rId241" Type="http://schemas.openxmlformats.org/officeDocument/2006/relationships/customXml" Target="../ink/ink1323.xml"/><Relationship Id="rId437" Type="http://schemas.openxmlformats.org/officeDocument/2006/relationships/customXml" Target="../ink/ink1421.xml"/><Relationship Id="rId479" Type="http://schemas.openxmlformats.org/officeDocument/2006/relationships/customXml" Target="../ink/ink1442.xml"/><Relationship Id="rId36" Type="http://schemas.openxmlformats.org/officeDocument/2006/relationships/image" Target="../media/image1193.png"/><Relationship Id="rId283" Type="http://schemas.openxmlformats.org/officeDocument/2006/relationships/customXml" Target="../ink/ink1344.xml"/><Relationship Id="rId339" Type="http://schemas.openxmlformats.org/officeDocument/2006/relationships/customXml" Target="../ink/ink1372.xml"/><Relationship Id="rId490" Type="http://schemas.openxmlformats.org/officeDocument/2006/relationships/image" Target="../media/image1420.png"/><Relationship Id="rId504" Type="http://schemas.openxmlformats.org/officeDocument/2006/relationships/image" Target="../media/image1427.png"/><Relationship Id="rId546" Type="http://schemas.openxmlformats.org/officeDocument/2006/relationships/image" Target="../media/image1448.png"/><Relationship Id="rId78" Type="http://schemas.openxmlformats.org/officeDocument/2006/relationships/image" Target="../media/image1214.png"/><Relationship Id="rId101" Type="http://schemas.openxmlformats.org/officeDocument/2006/relationships/customXml" Target="../ink/ink1253.xml"/><Relationship Id="rId143" Type="http://schemas.openxmlformats.org/officeDocument/2006/relationships/customXml" Target="../ink/ink1274.xml"/><Relationship Id="rId185" Type="http://schemas.openxmlformats.org/officeDocument/2006/relationships/customXml" Target="../ink/ink1295.xml"/><Relationship Id="rId350" Type="http://schemas.openxmlformats.org/officeDocument/2006/relationships/image" Target="../media/image1350.png"/><Relationship Id="rId406" Type="http://schemas.openxmlformats.org/officeDocument/2006/relationships/image" Target="../media/image1378.png"/><Relationship Id="rId9" Type="http://schemas.openxmlformats.org/officeDocument/2006/relationships/customXml" Target="../ink/ink1207.xml"/><Relationship Id="rId210" Type="http://schemas.openxmlformats.org/officeDocument/2006/relationships/image" Target="../media/image1280.png"/><Relationship Id="rId392" Type="http://schemas.openxmlformats.org/officeDocument/2006/relationships/image" Target="../media/image1371.png"/><Relationship Id="rId448" Type="http://schemas.openxmlformats.org/officeDocument/2006/relationships/image" Target="../media/image1399.png"/><Relationship Id="rId252" Type="http://schemas.openxmlformats.org/officeDocument/2006/relationships/image" Target="../media/image1301.png"/><Relationship Id="rId294" Type="http://schemas.openxmlformats.org/officeDocument/2006/relationships/image" Target="../media/image1322.png"/><Relationship Id="rId308" Type="http://schemas.openxmlformats.org/officeDocument/2006/relationships/image" Target="../media/image1329.png"/><Relationship Id="rId515" Type="http://schemas.openxmlformats.org/officeDocument/2006/relationships/customXml" Target="../ink/ink1460.xml"/><Relationship Id="rId47" Type="http://schemas.openxmlformats.org/officeDocument/2006/relationships/customXml" Target="../ink/ink1226.xml"/><Relationship Id="rId89" Type="http://schemas.openxmlformats.org/officeDocument/2006/relationships/customXml" Target="../ink/ink1247.xml"/><Relationship Id="rId112" Type="http://schemas.openxmlformats.org/officeDocument/2006/relationships/image" Target="../media/image1231.png"/><Relationship Id="rId154" Type="http://schemas.openxmlformats.org/officeDocument/2006/relationships/image" Target="../media/image1252.png"/><Relationship Id="rId361" Type="http://schemas.openxmlformats.org/officeDocument/2006/relationships/customXml" Target="../ink/ink1383.xml"/><Relationship Id="rId557" Type="http://schemas.openxmlformats.org/officeDocument/2006/relationships/customXml" Target="../ink/ink1481.xml"/><Relationship Id="rId196" Type="http://schemas.openxmlformats.org/officeDocument/2006/relationships/image" Target="../media/image1273.png"/><Relationship Id="rId417" Type="http://schemas.openxmlformats.org/officeDocument/2006/relationships/customXml" Target="../ink/ink1411.xml"/><Relationship Id="rId459" Type="http://schemas.openxmlformats.org/officeDocument/2006/relationships/customXml" Target="../ink/ink1432.xml"/><Relationship Id="rId16" Type="http://schemas.openxmlformats.org/officeDocument/2006/relationships/image" Target="../media/image1183.png"/><Relationship Id="rId221" Type="http://schemas.openxmlformats.org/officeDocument/2006/relationships/customXml" Target="../ink/ink1313.xml"/><Relationship Id="rId263" Type="http://schemas.openxmlformats.org/officeDocument/2006/relationships/customXml" Target="../ink/ink1334.xml"/><Relationship Id="rId319" Type="http://schemas.openxmlformats.org/officeDocument/2006/relationships/customXml" Target="../ink/ink1362.xml"/><Relationship Id="rId470" Type="http://schemas.openxmlformats.org/officeDocument/2006/relationships/image" Target="../media/image1410.png"/><Relationship Id="rId526" Type="http://schemas.openxmlformats.org/officeDocument/2006/relationships/image" Target="../media/image1438.png"/><Relationship Id="rId58" Type="http://schemas.openxmlformats.org/officeDocument/2006/relationships/image" Target="../media/image1204.png"/><Relationship Id="rId123" Type="http://schemas.openxmlformats.org/officeDocument/2006/relationships/customXml" Target="../ink/ink1264.xml"/><Relationship Id="rId330" Type="http://schemas.openxmlformats.org/officeDocument/2006/relationships/image" Target="../media/image1340.png"/><Relationship Id="rId165" Type="http://schemas.openxmlformats.org/officeDocument/2006/relationships/customXml" Target="../ink/ink1285.xml"/><Relationship Id="rId372" Type="http://schemas.openxmlformats.org/officeDocument/2006/relationships/image" Target="../media/image1361.png"/><Relationship Id="rId428" Type="http://schemas.openxmlformats.org/officeDocument/2006/relationships/image" Target="../media/image1389.png"/><Relationship Id="rId232" Type="http://schemas.openxmlformats.org/officeDocument/2006/relationships/image" Target="../media/image1291.png"/><Relationship Id="rId274" Type="http://schemas.openxmlformats.org/officeDocument/2006/relationships/image" Target="../media/image1312.png"/><Relationship Id="rId481" Type="http://schemas.openxmlformats.org/officeDocument/2006/relationships/customXml" Target="../ink/ink1443.xml"/><Relationship Id="rId27" Type="http://schemas.openxmlformats.org/officeDocument/2006/relationships/customXml" Target="../ink/ink1216.xml"/><Relationship Id="rId69" Type="http://schemas.openxmlformats.org/officeDocument/2006/relationships/customXml" Target="../ink/ink1237.xml"/><Relationship Id="rId134" Type="http://schemas.openxmlformats.org/officeDocument/2006/relationships/image" Target="../media/image1242.png"/><Relationship Id="rId537" Type="http://schemas.openxmlformats.org/officeDocument/2006/relationships/customXml" Target="../ink/ink1471.xml"/><Relationship Id="rId80" Type="http://schemas.openxmlformats.org/officeDocument/2006/relationships/image" Target="../media/image1215.png"/><Relationship Id="rId176" Type="http://schemas.openxmlformats.org/officeDocument/2006/relationships/image" Target="../media/image1263.png"/><Relationship Id="rId341" Type="http://schemas.openxmlformats.org/officeDocument/2006/relationships/customXml" Target="../ink/ink1373.xml"/><Relationship Id="rId383" Type="http://schemas.openxmlformats.org/officeDocument/2006/relationships/customXml" Target="../ink/ink1394.xml"/><Relationship Id="rId439" Type="http://schemas.openxmlformats.org/officeDocument/2006/relationships/customXml" Target="../ink/ink1422.xml"/><Relationship Id="rId201" Type="http://schemas.openxmlformats.org/officeDocument/2006/relationships/customXml" Target="../ink/ink1303.xml"/><Relationship Id="rId243" Type="http://schemas.openxmlformats.org/officeDocument/2006/relationships/customXml" Target="../ink/ink1324.xml"/><Relationship Id="rId285" Type="http://schemas.openxmlformats.org/officeDocument/2006/relationships/customXml" Target="../ink/ink1345.xml"/><Relationship Id="rId450" Type="http://schemas.openxmlformats.org/officeDocument/2006/relationships/image" Target="../media/image1400.png"/><Relationship Id="rId506" Type="http://schemas.openxmlformats.org/officeDocument/2006/relationships/image" Target="../media/image1428.png"/><Relationship Id="rId38" Type="http://schemas.openxmlformats.org/officeDocument/2006/relationships/image" Target="../media/image1194.png"/><Relationship Id="rId103" Type="http://schemas.openxmlformats.org/officeDocument/2006/relationships/customXml" Target="../ink/ink1254.xml"/><Relationship Id="rId310" Type="http://schemas.openxmlformats.org/officeDocument/2006/relationships/image" Target="../media/image1330.png"/><Relationship Id="rId492" Type="http://schemas.openxmlformats.org/officeDocument/2006/relationships/image" Target="../media/image1421.png"/><Relationship Id="rId548" Type="http://schemas.openxmlformats.org/officeDocument/2006/relationships/image" Target="../media/image1449.png"/><Relationship Id="rId91" Type="http://schemas.openxmlformats.org/officeDocument/2006/relationships/customXml" Target="../ink/ink1248.xml"/><Relationship Id="rId145" Type="http://schemas.openxmlformats.org/officeDocument/2006/relationships/customXml" Target="../ink/ink1275.xml"/><Relationship Id="rId187" Type="http://schemas.openxmlformats.org/officeDocument/2006/relationships/customXml" Target="../ink/ink1296.xml"/><Relationship Id="rId352" Type="http://schemas.openxmlformats.org/officeDocument/2006/relationships/image" Target="../media/image1351.png"/><Relationship Id="rId394" Type="http://schemas.openxmlformats.org/officeDocument/2006/relationships/image" Target="../media/image1372.png"/><Relationship Id="rId408" Type="http://schemas.openxmlformats.org/officeDocument/2006/relationships/image" Target="../media/image1379.png"/><Relationship Id="rId212" Type="http://schemas.openxmlformats.org/officeDocument/2006/relationships/image" Target="../media/image1281.png"/><Relationship Id="rId254" Type="http://schemas.openxmlformats.org/officeDocument/2006/relationships/image" Target="../media/image1302.png"/><Relationship Id="rId49" Type="http://schemas.openxmlformats.org/officeDocument/2006/relationships/customXml" Target="../ink/ink1227.xml"/><Relationship Id="rId114" Type="http://schemas.openxmlformats.org/officeDocument/2006/relationships/image" Target="../media/image1232.png"/><Relationship Id="rId296" Type="http://schemas.openxmlformats.org/officeDocument/2006/relationships/image" Target="../media/image1323.png"/><Relationship Id="rId461" Type="http://schemas.openxmlformats.org/officeDocument/2006/relationships/customXml" Target="../ink/ink1433.xml"/><Relationship Id="rId517" Type="http://schemas.openxmlformats.org/officeDocument/2006/relationships/customXml" Target="../ink/ink1461.xml"/><Relationship Id="rId559" Type="http://schemas.openxmlformats.org/officeDocument/2006/relationships/customXml" Target="../ink/ink1482.xml"/><Relationship Id="rId60" Type="http://schemas.openxmlformats.org/officeDocument/2006/relationships/image" Target="../media/image1205.png"/><Relationship Id="rId156" Type="http://schemas.openxmlformats.org/officeDocument/2006/relationships/image" Target="../media/image1253.png"/><Relationship Id="rId198" Type="http://schemas.openxmlformats.org/officeDocument/2006/relationships/image" Target="../media/image1274.png"/><Relationship Id="rId321" Type="http://schemas.openxmlformats.org/officeDocument/2006/relationships/customXml" Target="../ink/ink1363.xml"/><Relationship Id="rId363" Type="http://schemas.openxmlformats.org/officeDocument/2006/relationships/customXml" Target="../ink/ink1384.xml"/><Relationship Id="rId419" Type="http://schemas.openxmlformats.org/officeDocument/2006/relationships/customXml" Target="../ink/ink1412.xml"/><Relationship Id="rId223" Type="http://schemas.openxmlformats.org/officeDocument/2006/relationships/customXml" Target="../ink/ink1314.xml"/><Relationship Id="rId430" Type="http://schemas.openxmlformats.org/officeDocument/2006/relationships/image" Target="../media/image1390.png"/><Relationship Id="rId18" Type="http://schemas.openxmlformats.org/officeDocument/2006/relationships/image" Target="../media/image1184.png"/><Relationship Id="rId265" Type="http://schemas.openxmlformats.org/officeDocument/2006/relationships/customXml" Target="../ink/ink1335.xml"/><Relationship Id="rId472" Type="http://schemas.openxmlformats.org/officeDocument/2006/relationships/image" Target="../media/image1411.png"/><Relationship Id="rId528" Type="http://schemas.openxmlformats.org/officeDocument/2006/relationships/image" Target="../media/image1439.png"/><Relationship Id="rId125" Type="http://schemas.openxmlformats.org/officeDocument/2006/relationships/customXml" Target="../ink/ink1265.xml"/><Relationship Id="rId167" Type="http://schemas.openxmlformats.org/officeDocument/2006/relationships/customXml" Target="../ink/ink1286.xml"/><Relationship Id="rId332" Type="http://schemas.openxmlformats.org/officeDocument/2006/relationships/image" Target="../media/image1341.png"/><Relationship Id="rId374" Type="http://schemas.openxmlformats.org/officeDocument/2006/relationships/image" Target="../media/image1362.png"/><Relationship Id="rId71" Type="http://schemas.openxmlformats.org/officeDocument/2006/relationships/customXml" Target="../ink/ink1238.xml"/><Relationship Id="rId234" Type="http://schemas.openxmlformats.org/officeDocument/2006/relationships/image" Target="../media/image1292.png"/><Relationship Id="rId2" Type="http://schemas.openxmlformats.org/officeDocument/2006/relationships/image" Target="../media/image1176.png"/><Relationship Id="rId29" Type="http://schemas.openxmlformats.org/officeDocument/2006/relationships/customXml" Target="../ink/ink1217.xml"/><Relationship Id="rId276" Type="http://schemas.openxmlformats.org/officeDocument/2006/relationships/image" Target="../media/image1313.png"/><Relationship Id="rId441" Type="http://schemas.openxmlformats.org/officeDocument/2006/relationships/customXml" Target="../ink/ink1423.xml"/><Relationship Id="rId483" Type="http://schemas.openxmlformats.org/officeDocument/2006/relationships/customXml" Target="../ink/ink1444.xml"/><Relationship Id="rId539" Type="http://schemas.openxmlformats.org/officeDocument/2006/relationships/customXml" Target="../ink/ink1472.xml"/><Relationship Id="rId40" Type="http://schemas.openxmlformats.org/officeDocument/2006/relationships/image" Target="../media/image1195.png"/><Relationship Id="rId136" Type="http://schemas.openxmlformats.org/officeDocument/2006/relationships/image" Target="../media/image1243.png"/><Relationship Id="rId178" Type="http://schemas.openxmlformats.org/officeDocument/2006/relationships/image" Target="../media/image1264.png"/><Relationship Id="rId301" Type="http://schemas.openxmlformats.org/officeDocument/2006/relationships/customXml" Target="../ink/ink1353.xml"/><Relationship Id="rId343" Type="http://schemas.openxmlformats.org/officeDocument/2006/relationships/customXml" Target="../ink/ink1374.xml"/><Relationship Id="rId550" Type="http://schemas.openxmlformats.org/officeDocument/2006/relationships/image" Target="../media/image1450.png"/><Relationship Id="rId82" Type="http://schemas.openxmlformats.org/officeDocument/2006/relationships/image" Target="../media/image1216.png"/><Relationship Id="rId203" Type="http://schemas.openxmlformats.org/officeDocument/2006/relationships/customXml" Target="../ink/ink1304.xml"/><Relationship Id="rId385" Type="http://schemas.openxmlformats.org/officeDocument/2006/relationships/customXml" Target="../ink/ink1395.xml"/><Relationship Id="rId245" Type="http://schemas.openxmlformats.org/officeDocument/2006/relationships/customXml" Target="../ink/ink1325.xml"/><Relationship Id="rId287" Type="http://schemas.openxmlformats.org/officeDocument/2006/relationships/customXml" Target="../ink/ink1346.xml"/><Relationship Id="rId410" Type="http://schemas.openxmlformats.org/officeDocument/2006/relationships/image" Target="../media/image1380.png"/><Relationship Id="rId452" Type="http://schemas.openxmlformats.org/officeDocument/2006/relationships/image" Target="../media/image1401.png"/><Relationship Id="rId494" Type="http://schemas.openxmlformats.org/officeDocument/2006/relationships/image" Target="../media/image1422.png"/><Relationship Id="rId508" Type="http://schemas.openxmlformats.org/officeDocument/2006/relationships/image" Target="../media/image1429.png"/><Relationship Id="rId105" Type="http://schemas.openxmlformats.org/officeDocument/2006/relationships/customXml" Target="../ink/ink1255.xml"/><Relationship Id="rId147" Type="http://schemas.openxmlformats.org/officeDocument/2006/relationships/customXml" Target="../ink/ink1276.xml"/><Relationship Id="rId312" Type="http://schemas.openxmlformats.org/officeDocument/2006/relationships/image" Target="../media/image1331.png"/><Relationship Id="rId354" Type="http://schemas.openxmlformats.org/officeDocument/2006/relationships/image" Target="../media/image1352.png"/><Relationship Id="rId51" Type="http://schemas.openxmlformats.org/officeDocument/2006/relationships/customXml" Target="../ink/ink1228.xml"/><Relationship Id="rId93" Type="http://schemas.openxmlformats.org/officeDocument/2006/relationships/customXml" Target="../ink/ink1249.xml"/><Relationship Id="rId189" Type="http://schemas.openxmlformats.org/officeDocument/2006/relationships/customXml" Target="../ink/ink1297.xml"/><Relationship Id="rId396" Type="http://schemas.openxmlformats.org/officeDocument/2006/relationships/image" Target="../media/image1373.png"/><Relationship Id="rId214" Type="http://schemas.openxmlformats.org/officeDocument/2006/relationships/image" Target="../media/image1282.png"/><Relationship Id="rId256" Type="http://schemas.openxmlformats.org/officeDocument/2006/relationships/image" Target="../media/image1303.png"/><Relationship Id="rId298" Type="http://schemas.openxmlformats.org/officeDocument/2006/relationships/image" Target="../media/image1324.png"/><Relationship Id="rId421" Type="http://schemas.openxmlformats.org/officeDocument/2006/relationships/customXml" Target="../ink/ink1413.xml"/><Relationship Id="rId463" Type="http://schemas.openxmlformats.org/officeDocument/2006/relationships/customXml" Target="../ink/ink1434.xml"/><Relationship Id="rId519" Type="http://schemas.openxmlformats.org/officeDocument/2006/relationships/customXml" Target="../ink/ink1462.xml"/><Relationship Id="rId116" Type="http://schemas.openxmlformats.org/officeDocument/2006/relationships/image" Target="../media/image1233.png"/><Relationship Id="rId158" Type="http://schemas.openxmlformats.org/officeDocument/2006/relationships/image" Target="../media/image1254.png"/><Relationship Id="rId323" Type="http://schemas.openxmlformats.org/officeDocument/2006/relationships/customXml" Target="../ink/ink1364.xml"/><Relationship Id="rId530" Type="http://schemas.openxmlformats.org/officeDocument/2006/relationships/image" Target="../media/image1440.png"/><Relationship Id="rId20" Type="http://schemas.openxmlformats.org/officeDocument/2006/relationships/image" Target="../media/image1185.png"/><Relationship Id="rId62" Type="http://schemas.openxmlformats.org/officeDocument/2006/relationships/image" Target="../media/image1206.png"/><Relationship Id="rId365" Type="http://schemas.openxmlformats.org/officeDocument/2006/relationships/customXml" Target="../ink/ink1385.xml"/><Relationship Id="rId225" Type="http://schemas.openxmlformats.org/officeDocument/2006/relationships/customXml" Target="../ink/ink1315.xml"/><Relationship Id="rId267" Type="http://schemas.openxmlformats.org/officeDocument/2006/relationships/customXml" Target="../ink/ink1336.xml"/><Relationship Id="rId432" Type="http://schemas.openxmlformats.org/officeDocument/2006/relationships/image" Target="../media/image1391.png"/><Relationship Id="rId474" Type="http://schemas.openxmlformats.org/officeDocument/2006/relationships/image" Target="../media/image1412.png"/><Relationship Id="rId127" Type="http://schemas.openxmlformats.org/officeDocument/2006/relationships/customXml" Target="../ink/ink1266.xml"/><Relationship Id="rId31" Type="http://schemas.openxmlformats.org/officeDocument/2006/relationships/customXml" Target="../ink/ink1218.xml"/><Relationship Id="rId73" Type="http://schemas.openxmlformats.org/officeDocument/2006/relationships/customXml" Target="../ink/ink1239.xml"/><Relationship Id="rId169" Type="http://schemas.openxmlformats.org/officeDocument/2006/relationships/customXml" Target="../ink/ink1287.xml"/><Relationship Id="rId334" Type="http://schemas.openxmlformats.org/officeDocument/2006/relationships/image" Target="../media/image1342.png"/><Relationship Id="rId376" Type="http://schemas.openxmlformats.org/officeDocument/2006/relationships/image" Target="../media/image1363.png"/><Relationship Id="rId541" Type="http://schemas.openxmlformats.org/officeDocument/2006/relationships/customXml" Target="../ink/ink1473.xml"/><Relationship Id="rId4" Type="http://schemas.openxmlformats.org/officeDocument/2006/relationships/image" Target="../media/image1177.png"/><Relationship Id="rId180" Type="http://schemas.openxmlformats.org/officeDocument/2006/relationships/image" Target="../media/image1265.png"/><Relationship Id="rId236" Type="http://schemas.openxmlformats.org/officeDocument/2006/relationships/image" Target="../media/image1293.png"/><Relationship Id="rId278" Type="http://schemas.openxmlformats.org/officeDocument/2006/relationships/image" Target="../media/image1314.png"/><Relationship Id="rId401" Type="http://schemas.openxmlformats.org/officeDocument/2006/relationships/customXml" Target="../ink/ink1403.xml"/><Relationship Id="rId443" Type="http://schemas.openxmlformats.org/officeDocument/2006/relationships/customXml" Target="../ink/ink1424.xml"/><Relationship Id="rId303" Type="http://schemas.openxmlformats.org/officeDocument/2006/relationships/customXml" Target="../ink/ink1354.xml"/><Relationship Id="rId485" Type="http://schemas.openxmlformats.org/officeDocument/2006/relationships/customXml" Target="../ink/ink1445.xml"/><Relationship Id="rId42" Type="http://schemas.openxmlformats.org/officeDocument/2006/relationships/image" Target="../media/image1196.png"/><Relationship Id="rId84" Type="http://schemas.openxmlformats.org/officeDocument/2006/relationships/image" Target="../media/image1217.png"/><Relationship Id="rId138" Type="http://schemas.openxmlformats.org/officeDocument/2006/relationships/image" Target="../media/image1244.png"/><Relationship Id="rId345" Type="http://schemas.openxmlformats.org/officeDocument/2006/relationships/customXml" Target="../ink/ink1375.xml"/><Relationship Id="rId387" Type="http://schemas.openxmlformats.org/officeDocument/2006/relationships/customXml" Target="../ink/ink1396.xml"/><Relationship Id="rId510" Type="http://schemas.openxmlformats.org/officeDocument/2006/relationships/image" Target="../media/image1430.png"/><Relationship Id="rId552" Type="http://schemas.openxmlformats.org/officeDocument/2006/relationships/image" Target="../media/image1451.png"/><Relationship Id="rId191" Type="http://schemas.openxmlformats.org/officeDocument/2006/relationships/customXml" Target="../ink/ink1298.xml"/><Relationship Id="rId205" Type="http://schemas.openxmlformats.org/officeDocument/2006/relationships/customXml" Target="../ink/ink1305.xml"/><Relationship Id="rId247" Type="http://schemas.openxmlformats.org/officeDocument/2006/relationships/customXml" Target="../ink/ink1326.xml"/><Relationship Id="rId412" Type="http://schemas.openxmlformats.org/officeDocument/2006/relationships/image" Target="../media/image1381.png"/><Relationship Id="rId107" Type="http://schemas.openxmlformats.org/officeDocument/2006/relationships/customXml" Target="../ink/ink1256.xml"/><Relationship Id="rId289" Type="http://schemas.openxmlformats.org/officeDocument/2006/relationships/customXml" Target="../ink/ink1347.xml"/><Relationship Id="rId454" Type="http://schemas.openxmlformats.org/officeDocument/2006/relationships/image" Target="../media/image1402.png"/><Relationship Id="rId496" Type="http://schemas.openxmlformats.org/officeDocument/2006/relationships/image" Target="../media/image1423.png"/><Relationship Id="rId11" Type="http://schemas.openxmlformats.org/officeDocument/2006/relationships/customXml" Target="../ink/ink1208.xml"/><Relationship Id="rId53" Type="http://schemas.openxmlformats.org/officeDocument/2006/relationships/customXml" Target="../ink/ink1229.xml"/><Relationship Id="rId149" Type="http://schemas.openxmlformats.org/officeDocument/2006/relationships/customXml" Target="../ink/ink1277.xml"/><Relationship Id="rId314" Type="http://schemas.openxmlformats.org/officeDocument/2006/relationships/image" Target="../media/image1332.png"/><Relationship Id="rId356" Type="http://schemas.openxmlformats.org/officeDocument/2006/relationships/image" Target="../media/image1353.png"/><Relationship Id="rId398" Type="http://schemas.openxmlformats.org/officeDocument/2006/relationships/image" Target="../media/image1374.png"/><Relationship Id="rId521" Type="http://schemas.openxmlformats.org/officeDocument/2006/relationships/customXml" Target="../ink/ink1463.xml"/><Relationship Id="rId95" Type="http://schemas.openxmlformats.org/officeDocument/2006/relationships/customXml" Target="../ink/ink1250.xml"/><Relationship Id="rId160" Type="http://schemas.openxmlformats.org/officeDocument/2006/relationships/image" Target="../media/image1255.png"/><Relationship Id="rId216" Type="http://schemas.openxmlformats.org/officeDocument/2006/relationships/image" Target="../media/image1283.png"/><Relationship Id="rId423" Type="http://schemas.openxmlformats.org/officeDocument/2006/relationships/customXml" Target="../ink/ink1414.xml"/><Relationship Id="rId258" Type="http://schemas.openxmlformats.org/officeDocument/2006/relationships/image" Target="../media/image1304.png"/><Relationship Id="rId465" Type="http://schemas.openxmlformats.org/officeDocument/2006/relationships/customXml" Target="../ink/ink1435.xml"/><Relationship Id="rId22" Type="http://schemas.openxmlformats.org/officeDocument/2006/relationships/image" Target="../media/image1186.png"/><Relationship Id="rId64" Type="http://schemas.openxmlformats.org/officeDocument/2006/relationships/image" Target="../media/image1207.png"/><Relationship Id="rId118" Type="http://schemas.openxmlformats.org/officeDocument/2006/relationships/image" Target="../media/image1234.png"/><Relationship Id="rId325" Type="http://schemas.openxmlformats.org/officeDocument/2006/relationships/customXml" Target="../ink/ink1365.xml"/><Relationship Id="rId367" Type="http://schemas.openxmlformats.org/officeDocument/2006/relationships/customXml" Target="../ink/ink1386.xml"/><Relationship Id="rId532" Type="http://schemas.openxmlformats.org/officeDocument/2006/relationships/image" Target="../media/image1441.png"/><Relationship Id="rId171" Type="http://schemas.openxmlformats.org/officeDocument/2006/relationships/customXml" Target="../ink/ink1288.xml"/><Relationship Id="rId227" Type="http://schemas.openxmlformats.org/officeDocument/2006/relationships/customXml" Target="../ink/ink1316.xml"/><Relationship Id="rId269" Type="http://schemas.openxmlformats.org/officeDocument/2006/relationships/customXml" Target="../ink/ink1337.xml"/><Relationship Id="rId434" Type="http://schemas.openxmlformats.org/officeDocument/2006/relationships/image" Target="../media/image1392.png"/><Relationship Id="rId476" Type="http://schemas.openxmlformats.org/officeDocument/2006/relationships/image" Target="../media/image1413.png"/><Relationship Id="rId33" Type="http://schemas.openxmlformats.org/officeDocument/2006/relationships/customXml" Target="../ink/ink1219.xml"/><Relationship Id="rId129" Type="http://schemas.openxmlformats.org/officeDocument/2006/relationships/customXml" Target="../ink/ink1267.xml"/><Relationship Id="rId280" Type="http://schemas.openxmlformats.org/officeDocument/2006/relationships/image" Target="../media/image1315.png"/><Relationship Id="rId336" Type="http://schemas.openxmlformats.org/officeDocument/2006/relationships/image" Target="../media/image1343.png"/><Relationship Id="rId501" Type="http://schemas.openxmlformats.org/officeDocument/2006/relationships/customXml" Target="../ink/ink1453.xml"/><Relationship Id="rId543" Type="http://schemas.openxmlformats.org/officeDocument/2006/relationships/customXml" Target="../ink/ink1474.xml"/><Relationship Id="rId75" Type="http://schemas.openxmlformats.org/officeDocument/2006/relationships/customXml" Target="../ink/ink1240.xml"/><Relationship Id="rId140" Type="http://schemas.openxmlformats.org/officeDocument/2006/relationships/image" Target="../media/image1245.png"/><Relationship Id="rId182" Type="http://schemas.openxmlformats.org/officeDocument/2006/relationships/image" Target="../media/image1266.png"/><Relationship Id="rId378" Type="http://schemas.openxmlformats.org/officeDocument/2006/relationships/image" Target="../media/image1364.png"/><Relationship Id="rId403" Type="http://schemas.openxmlformats.org/officeDocument/2006/relationships/customXml" Target="../ink/ink1404.xml"/><Relationship Id="rId6" Type="http://schemas.openxmlformats.org/officeDocument/2006/relationships/image" Target="../media/image1178.png"/><Relationship Id="rId238" Type="http://schemas.openxmlformats.org/officeDocument/2006/relationships/image" Target="../media/image1294.png"/><Relationship Id="rId445" Type="http://schemas.openxmlformats.org/officeDocument/2006/relationships/customXml" Target="../ink/ink1425.xml"/><Relationship Id="rId487" Type="http://schemas.openxmlformats.org/officeDocument/2006/relationships/customXml" Target="../ink/ink1446.xml"/><Relationship Id="rId291" Type="http://schemas.openxmlformats.org/officeDocument/2006/relationships/customXml" Target="../ink/ink1348.xml"/><Relationship Id="rId305" Type="http://schemas.openxmlformats.org/officeDocument/2006/relationships/customXml" Target="../ink/ink1355.xml"/><Relationship Id="rId347" Type="http://schemas.openxmlformats.org/officeDocument/2006/relationships/customXml" Target="../ink/ink1376.xml"/><Relationship Id="rId512" Type="http://schemas.openxmlformats.org/officeDocument/2006/relationships/image" Target="../media/image1431.png"/><Relationship Id="rId44" Type="http://schemas.openxmlformats.org/officeDocument/2006/relationships/image" Target="../media/image1197.png"/><Relationship Id="rId86" Type="http://schemas.openxmlformats.org/officeDocument/2006/relationships/image" Target="../media/image1218.png"/><Relationship Id="rId151" Type="http://schemas.openxmlformats.org/officeDocument/2006/relationships/customXml" Target="../ink/ink1278.xml"/><Relationship Id="rId389" Type="http://schemas.openxmlformats.org/officeDocument/2006/relationships/customXml" Target="../ink/ink1397.xml"/><Relationship Id="rId554" Type="http://schemas.openxmlformats.org/officeDocument/2006/relationships/image" Target="../media/image1452.png"/><Relationship Id="rId193" Type="http://schemas.openxmlformats.org/officeDocument/2006/relationships/customXml" Target="../ink/ink1299.xml"/><Relationship Id="rId207" Type="http://schemas.openxmlformats.org/officeDocument/2006/relationships/customXml" Target="../ink/ink1306.xml"/><Relationship Id="rId249" Type="http://schemas.openxmlformats.org/officeDocument/2006/relationships/customXml" Target="../ink/ink1327.xml"/><Relationship Id="rId414" Type="http://schemas.openxmlformats.org/officeDocument/2006/relationships/image" Target="../media/image1382.png"/><Relationship Id="rId456" Type="http://schemas.openxmlformats.org/officeDocument/2006/relationships/image" Target="../media/image1403.png"/><Relationship Id="rId498" Type="http://schemas.openxmlformats.org/officeDocument/2006/relationships/image" Target="../media/image1424.png"/><Relationship Id="rId13" Type="http://schemas.openxmlformats.org/officeDocument/2006/relationships/customXml" Target="../ink/ink1209.xml"/><Relationship Id="rId109" Type="http://schemas.openxmlformats.org/officeDocument/2006/relationships/customXml" Target="../ink/ink1257.xml"/><Relationship Id="rId260" Type="http://schemas.openxmlformats.org/officeDocument/2006/relationships/image" Target="../media/image1305.png"/><Relationship Id="rId316" Type="http://schemas.openxmlformats.org/officeDocument/2006/relationships/image" Target="../media/image1333.png"/><Relationship Id="rId523" Type="http://schemas.openxmlformats.org/officeDocument/2006/relationships/customXml" Target="../ink/ink1464.xml"/><Relationship Id="rId55" Type="http://schemas.openxmlformats.org/officeDocument/2006/relationships/customXml" Target="../ink/ink1230.xml"/><Relationship Id="rId97" Type="http://schemas.openxmlformats.org/officeDocument/2006/relationships/customXml" Target="../ink/ink1251.xml"/><Relationship Id="rId120" Type="http://schemas.openxmlformats.org/officeDocument/2006/relationships/image" Target="../media/image1235.png"/><Relationship Id="rId358" Type="http://schemas.openxmlformats.org/officeDocument/2006/relationships/image" Target="../media/image1354.png"/><Relationship Id="rId162" Type="http://schemas.openxmlformats.org/officeDocument/2006/relationships/image" Target="../media/image1256.png"/><Relationship Id="rId218" Type="http://schemas.openxmlformats.org/officeDocument/2006/relationships/image" Target="../media/image1284.png"/><Relationship Id="rId425" Type="http://schemas.openxmlformats.org/officeDocument/2006/relationships/customXml" Target="../ink/ink1415.xml"/><Relationship Id="rId467" Type="http://schemas.openxmlformats.org/officeDocument/2006/relationships/customXml" Target="../ink/ink1436.xml"/><Relationship Id="rId271" Type="http://schemas.openxmlformats.org/officeDocument/2006/relationships/customXml" Target="../ink/ink1338.xml"/><Relationship Id="rId24" Type="http://schemas.openxmlformats.org/officeDocument/2006/relationships/image" Target="../media/image1187.png"/><Relationship Id="rId66" Type="http://schemas.openxmlformats.org/officeDocument/2006/relationships/image" Target="../media/image1208.png"/><Relationship Id="rId131" Type="http://schemas.openxmlformats.org/officeDocument/2006/relationships/customXml" Target="../ink/ink1268.xml"/><Relationship Id="rId327" Type="http://schemas.openxmlformats.org/officeDocument/2006/relationships/customXml" Target="../ink/ink1366.xml"/><Relationship Id="rId369" Type="http://schemas.openxmlformats.org/officeDocument/2006/relationships/customXml" Target="../ink/ink1387.xml"/><Relationship Id="rId534" Type="http://schemas.openxmlformats.org/officeDocument/2006/relationships/image" Target="../media/image1442.png"/><Relationship Id="rId173" Type="http://schemas.openxmlformats.org/officeDocument/2006/relationships/customXml" Target="../ink/ink1289.xml"/><Relationship Id="rId229" Type="http://schemas.openxmlformats.org/officeDocument/2006/relationships/customXml" Target="../ink/ink1317.xml"/><Relationship Id="rId380" Type="http://schemas.openxmlformats.org/officeDocument/2006/relationships/image" Target="../media/image1365.png"/><Relationship Id="rId436" Type="http://schemas.openxmlformats.org/officeDocument/2006/relationships/image" Target="../media/image1393.png"/><Relationship Id="rId240" Type="http://schemas.openxmlformats.org/officeDocument/2006/relationships/image" Target="../media/image1295.png"/><Relationship Id="rId478" Type="http://schemas.openxmlformats.org/officeDocument/2006/relationships/image" Target="../media/image1414.png"/><Relationship Id="rId35" Type="http://schemas.openxmlformats.org/officeDocument/2006/relationships/customXml" Target="../ink/ink1220.xml"/><Relationship Id="rId77" Type="http://schemas.openxmlformats.org/officeDocument/2006/relationships/customXml" Target="../ink/ink1241.xml"/><Relationship Id="rId100" Type="http://schemas.openxmlformats.org/officeDocument/2006/relationships/image" Target="../media/image1225.png"/><Relationship Id="rId282" Type="http://schemas.openxmlformats.org/officeDocument/2006/relationships/image" Target="../media/image1316.png"/><Relationship Id="rId338" Type="http://schemas.openxmlformats.org/officeDocument/2006/relationships/image" Target="../media/image1344.png"/><Relationship Id="rId503" Type="http://schemas.openxmlformats.org/officeDocument/2006/relationships/customXml" Target="../ink/ink1454.xml"/><Relationship Id="rId545" Type="http://schemas.openxmlformats.org/officeDocument/2006/relationships/customXml" Target="../ink/ink1475.xml"/><Relationship Id="rId8" Type="http://schemas.openxmlformats.org/officeDocument/2006/relationships/image" Target="../media/image1179.png"/><Relationship Id="rId142" Type="http://schemas.openxmlformats.org/officeDocument/2006/relationships/image" Target="../media/image1246.png"/><Relationship Id="rId184" Type="http://schemas.openxmlformats.org/officeDocument/2006/relationships/image" Target="../media/image1267.png"/><Relationship Id="rId391" Type="http://schemas.openxmlformats.org/officeDocument/2006/relationships/customXml" Target="../ink/ink1398.xml"/><Relationship Id="rId405" Type="http://schemas.openxmlformats.org/officeDocument/2006/relationships/customXml" Target="../ink/ink1405.xml"/><Relationship Id="rId447" Type="http://schemas.openxmlformats.org/officeDocument/2006/relationships/customXml" Target="../ink/ink1426.xml"/><Relationship Id="rId251" Type="http://schemas.openxmlformats.org/officeDocument/2006/relationships/customXml" Target="../ink/ink1328.xml"/><Relationship Id="rId489" Type="http://schemas.openxmlformats.org/officeDocument/2006/relationships/customXml" Target="../ink/ink1447.xml"/><Relationship Id="rId46" Type="http://schemas.openxmlformats.org/officeDocument/2006/relationships/image" Target="../media/image1198.png"/><Relationship Id="rId293" Type="http://schemas.openxmlformats.org/officeDocument/2006/relationships/customXml" Target="../ink/ink1349.xml"/><Relationship Id="rId307" Type="http://schemas.openxmlformats.org/officeDocument/2006/relationships/customXml" Target="../ink/ink1356.xml"/><Relationship Id="rId349" Type="http://schemas.openxmlformats.org/officeDocument/2006/relationships/customXml" Target="../ink/ink1377.xml"/><Relationship Id="rId514" Type="http://schemas.openxmlformats.org/officeDocument/2006/relationships/image" Target="../media/image1432.png"/><Relationship Id="rId556" Type="http://schemas.openxmlformats.org/officeDocument/2006/relationships/image" Target="../media/image1453.png"/><Relationship Id="rId88" Type="http://schemas.openxmlformats.org/officeDocument/2006/relationships/image" Target="../media/image1219.png"/><Relationship Id="rId111" Type="http://schemas.openxmlformats.org/officeDocument/2006/relationships/customXml" Target="../ink/ink1258.xml"/><Relationship Id="rId153" Type="http://schemas.openxmlformats.org/officeDocument/2006/relationships/customXml" Target="../ink/ink1279.xml"/><Relationship Id="rId195" Type="http://schemas.openxmlformats.org/officeDocument/2006/relationships/customXml" Target="../ink/ink1300.xml"/><Relationship Id="rId209" Type="http://schemas.openxmlformats.org/officeDocument/2006/relationships/customXml" Target="../ink/ink1307.xml"/><Relationship Id="rId360" Type="http://schemas.openxmlformats.org/officeDocument/2006/relationships/image" Target="../media/image1355.png"/><Relationship Id="rId416" Type="http://schemas.openxmlformats.org/officeDocument/2006/relationships/image" Target="../media/image1383.png"/><Relationship Id="rId220" Type="http://schemas.openxmlformats.org/officeDocument/2006/relationships/image" Target="../media/image1285.png"/><Relationship Id="rId458" Type="http://schemas.openxmlformats.org/officeDocument/2006/relationships/image" Target="../media/image1404.png"/><Relationship Id="rId15" Type="http://schemas.openxmlformats.org/officeDocument/2006/relationships/customXml" Target="../ink/ink1210.xml"/><Relationship Id="rId57" Type="http://schemas.openxmlformats.org/officeDocument/2006/relationships/customXml" Target="../ink/ink1231.xml"/><Relationship Id="rId262" Type="http://schemas.openxmlformats.org/officeDocument/2006/relationships/image" Target="../media/image1306.png"/><Relationship Id="rId318" Type="http://schemas.openxmlformats.org/officeDocument/2006/relationships/image" Target="../media/image1334.png"/><Relationship Id="rId525" Type="http://schemas.openxmlformats.org/officeDocument/2006/relationships/customXml" Target="../ink/ink1465.xml"/><Relationship Id="rId99" Type="http://schemas.openxmlformats.org/officeDocument/2006/relationships/customXml" Target="../ink/ink1252.xml"/><Relationship Id="rId122" Type="http://schemas.openxmlformats.org/officeDocument/2006/relationships/image" Target="../media/image1236.png"/><Relationship Id="rId164" Type="http://schemas.openxmlformats.org/officeDocument/2006/relationships/image" Target="../media/image1257.png"/><Relationship Id="rId371" Type="http://schemas.openxmlformats.org/officeDocument/2006/relationships/customXml" Target="../ink/ink1388.xml"/><Relationship Id="rId427" Type="http://schemas.openxmlformats.org/officeDocument/2006/relationships/customXml" Target="../ink/ink1416.xml"/><Relationship Id="rId469" Type="http://schemas.openxmlformats.org/officeDocument/2006/relationships/customXml" Target="../ink/ink1437.xml"/><Relationship Id="rId26" Type="http://schemas.openxmlformats.org/officeDocument/2006/relationships/image" Target="../media/image1188.png"/><Relationship Id="rId231" Type="http://schemas.openxmlformats.org/officeDocument/2006/relationships/customXml" Target="../ink/ink1318.xml"/><Relationship Id="rId273" Type="http://schemas.openxmlformats.org/officeDocument/2006/relationships/customXml" Target="../ink/ink1339.xml"/><Relationship Id="rId329" Type="http://schemas.openxmlformats.org/officeDocument/2006/relationships/customXml" Target="../ink/ink1367.xml"/><Relationship Id="rId480" Type="http://schemas.openxmlformats.org/officeDocument/2006/relationships/image" Target="../media/image1415.png"/><Relationship Id="rId536" Type="http://schemas.openxmlformats.org/officeDocument/2006/relationships/image" Target="../media/image1443.png"/><Relationship Id="rId68" Type="http://schemas.openxmlformats.org/officeDocument/2006/relationships/image" Target="../media/image1209.png"/><Relationship Id="rId133" Type="http://schemas.openxmlformats.org/officeDocument/2006/relationships/customXml" Target="../ink/ink1269.xml"/><Relationship Id="rId175" Type="http://schemas.openxmlformats.org/officeDocument/2006/relationships/customXml" Target="../ink/ink1290.xml"/><Relationship Id="rId340" Type="http://schemas.openxmlformats.org/officeDocument/2006/relationships/image" Target="../media/image1345.png"/><Relationship Id="rId200" Type="http://schemas.openxmlformats.org/officeDocument/2006/relationships/image" Target="../media/image1275.png"/><Relationship Id="rId382" Type="http://schemas.openxmlformats.org/officeDocument/2006/relationships/image" Target="../media/image1366.png"/><Relationship Id="rId438" Type="http://schemas.openxmlformats.org/officeDocument/2006/relationships/image" Target="../media/image1394.png"/><Relationship Id="rId242" Type="http://schemas.openxmlformats.org/officeDocument/2006/relationships/image" Target="../media/image1296.png"/><Relationship Id="rId284" Type="http://schemas.openxmlformats.org/officeDocument/2006/relationships/image" Target="../media/image1317.png"/><Relationship Id="rId491" Type="http://schemas.openxmlformats.org/officeDocument/2006/relationships/customXml" Target="../ink/ink1448.xml"/><Relationship Id="rId505" Type="http://schemas.openxmlformats.org/officeDocument/2006/relationships/customXml" Target="../ink/ink1455.xml"/><Relationship Id="rId37" Type="http://schemas.openxmlformats.org/officeDocument/2006/relationships/customXml" Target="../ink/ink1221.xml"/><Relationship Id="rId79" Type="http://schemas.openxmlformats.org/officeDocument/2006/relationships/customXml" Target="../ink/ink1242.xml"/><Relationship Id="rId102" Type="http://schemas.openxmlformats.org/officeDocument/2006/relationships/image" Target="../media/image1226.png"/><Relationship Id="rId144" Type="http://schemas.openxmlformats.org/officeDocument/2006/relationships/image" Target="../media/image1247.png"/><Relationship Id="rId547" Type="http://schemas.openxmlformats.org/officeDocument/2006/relationships/customXml" Target="../ink/ink1476.xml"/><Relationship Id="rId90" Type="http://schemas.openxmlformats.org/officeDocument/2006/relationships/image" Target="../media/image1220.png"/><Relationship Id="rId186" Type="http://schemas.openxmlformats.org/officeDocument/2006/relationships/image" Target="../media/image1268.png"/><Relationship Id="rId351" Type="http://schemas.openxmlformats.org/officeDocument/2006/relationships/customXml" Target="../ink/ink1378.xml"/><Relationship Id="rId393" Type="http://schemas.openxmlformats.org/officeDocument/2006/relationships/customXml" Target="../ink/ink1399.xml"/><Relationship Id="rId407" Type="http://schemas.openxmlformats.org/officeDocument/2006/relationships/customXml" Target="../ink/ink1406.xml"/><Relationship Id="rId449" Type="http://schemas.openxmlformats.org/officeDocument/2006/relationships/customXml" Target="../ink/ink1427.xml"/><Relationship Id="rId211" Type="http://schemas.openxmlformats.org/officeDocument/2006/relationships/customXml" Target="../ink/ink1308.xml"/><Relationship Id="rId253" Type="http://schemas.openxmlformats.org/officeDocument/2006/relationships/customXml" Target="../ink/ink1329.xml"/><Relationship Id="rId295" Type="http://schemas.openxmlformats.org/officeDocument/2006/relationships/customXml" Target="../ink/ink1350.xml"/><Relationship Id="rId309" Type="http://schemas.openxmlformats.org/officeDocument/2006/relationships/customXml" Target="../ink/ink1357.xml"/><Relationship Id="rId460" Type="http://schemas.openxmlformats.org/officeDocument/2006/relationships/image" Target="../media/image1405.png"/><Relationship Id="rId516" Type="http://schemas.openxmlformats.org/officeDocument/2006/relationships/image" Target="../media/image1433.png"/><Relationship Id="rId48" Type="http://schemas.openxmlformats.org/officeDocument/2006/relationships/image" Target="../media/image1199.png"/><Relationship Id="rId113" Type="http://schemas.openxmlformats.org/officeDocument/2006/relationships/customXml" Target="../ink/ink1259.xml"/><Relationship Id="rId320" Type="http://schemas.openxmlformats.org/officeDocument/2006/relationships/image" Target="../media/image1335.png"/><Relationship Id="rId558" Type="http://schemas.openxmlformats.org/officeDocument/2006/relationships/image" Target="../media/image1454.png"/><Relationship Id="rId155" Type="http://schemas.openxmlformats.org/officeDocument/2006/relationships/customXml" Target="../ink/ink1280.xml"/><Relationship Id="rId197" Type="http://schemas.openxmlformats.org/officeDocument/2006/relationships/customXml" Target="../ink/ink1301.xml"/><Relationship Id="rId362" Type="http://schemas.openxmlformats.org/officeDocument/2006/relationships/image" Target="../media/image1356.png"/><Relationship Id="rId418" Type="http://schemas.openxmlformats.org/officeDocument/2006/relationships/image" Target="../media/image1384.png"/><Relationship Id="rId222" Type="http://schemas.openxmlformats.org/officeDocument/2006/relationships/image" Target="../media/image1286.png"/><Relationship Id="rId264" Type="http://schemas.openxmlformats.org/officeDocument/2006/relationships/image" Target="../media/image1307.png"/><Relationship Id="rId471" Type="http://schemas.openxmlformats.org/officeDocument/2006/relationships/customXml" Target="../ink/ink1438.xml"/><Relationship Id="rId17" Type="http://schemas.openxmlformats.org/officeDocument/2006/relationships/customXml" Target="../ink/ink1211.xml"/><Relationship Id="rId59" Type="http://schemas.openxmlformats.org/officeDocument/2006/relationships/customXml" Target="../ink/ink1232.xml"/><Relationship Id="rId124" Type="http://schemas.openxmlformats.org/officeDocument/2006/relationships/image" Target="../media/image1237.png"/><Relationship Id="rId527" Type="http://schemas.openxmlformats.org/officeDocument/2006/relationships/customXml" Target="../ink/ink1466.xml"/><Relationship Id="rId70" Type="http://schemas.openxmlformats.org/officeDocument/2006/relationships/image" Target="../media/image1210.png"/><Relationship Id="rId166" Type="http://schemas.openxmlformats.org/officeDocument/2006/relationships/image" Target="../media/image1258.png"/><Relationship Id="rId331" Type="http://schemas.openxmlformats.org/officeDocument/2006/relationships/customXml" Target="../ink/ink1368.xml"/><Relationship Id="rId373" Type="http://schemas.openxmlformats.org/officeDocument/2006/relationships/customXml" Target="../ink/ink1389.xml"/><Relationship Id="rId429" Type="http://schemas.openxmlformats.org/officeDocument/2006/relationships/customXml" Target="../ink/ink1417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319.xml"/><Relationship Id="rId440" Type="http://schemas.openxmlformats.org/officeDocument/2006/relationships/image" Target="../media/image1395.png"/><Relationship Id="rId28" Type="http://schemas.openxmlformats.org/officeDocument/2006/relationships/image" Target="../media/image1189.png"/><Relationship Id="rId275" Type="http://schemas.openxmlformats.org/officeDocument/2006/relationships/customXml" Target="../ink/ink1340.xml"/><Relationship Id="rId300" Type="http://schemas.openxmlformats.org/officeDocument/2006/relationships/image" Target="../media/image1325.png"/><Relationship Id="rId482" Type="http://schemas.openxmlformats.org/officeDocument/2006/relationships/image" Target="../media/image1416.png"/><Relationship Id="rId538" Type="http://schemas.openxmlformats.org/officeDocument/2006/relationships/image" Target="../media/image1444.png"/><Relationship Id="rId81" Type="http://schemas.openxmlformats.org/officeDocument/2006/relationships/customXml" Target="../ink/ink1243.xml"/><Relationship Id="rId135" Type="http://schemas.openxmlformats.org/officeDocument/2006/relationships/customXml" Target="../ink/ink1270.xml"/><Relationship Id="rId177" Type="http://schemas.openxmlformats.org/officeDocument/2006/relationships/customXml" Target="../ink/ink1291.xml"/><Relationship Id="rId342" Type="http://schemas.openxmlformats.org/officeDocument/2006/relationships/image" Target="../media/image1346.png"/><Relationship Id="rId384" Type="http://schemas.openxmlformats.org/officeDocument/2006/relationships/image" Target="../media/image1367.png"/><Relationship Id="rId202" Type="http://schemas.openxmlformats.org/officeDocument/2006/relationships/image" Target="../media/image1276.png"/><Relationship Id="rId244" Type="http://schemas.openxmlformats.org/officeDocument/2006/relationships/image" Target="../media/image1297.png"/><Relationship Id="rId39" Type="http://schemas.openxmlformats.org/officeDocument/2006/relationships/customXml" Target="../ink/ink1222.xml"/><Relationship Id="rId286" Type="http://schemas.openxmlformats.org/officeDocument/2006/relationships/image" Target="../media/image1318.png"/><Relationship Id="rId451" Type="http://schemas.openxmlformats.org/officeDocument/2006/relationships/customXml" Target="../ink/ink1428.xml"/><Relationship Id="rId493" Type="http://schemas.openxmlformats.org/officeDocument/2006/relationships/customXml" Target="../ink/ink1449.xml"/><Relationship Id="rId507" Type="http://schemas.openxmlformats.org/officeDocument/2006/relationships/customXml" Target="../ink/ink1456.xml"/><Relationship Id="rId549" Type="http://schemas.openxmlformats.org/officeDocument/2006/relationships/customXml" Target="../ink/ink1477.xml"/><Relationship Id="rId50" Type="http://schemas.openxmlformats.org/officeDocument/2006/relationships/image" Target="../media/image1200.png"/><Relationship Id="rId104" Type="http://schemas.openxmlformats.org/officeDocument/2006/relationships/image" Target="../media/image1227.png"/><Relationship Id="rId146" Type="http://schemas.openxmlformats.org/officeDocument/2006/relationships/image" Target="../media/image1248.png"/><Relationship Id="rId188" Type="http://schemas.openxmlformats.org/officeDocument/2006/relationships/image" Target="../media/image1269.png"/><Relationship Id="rId311" Type="http://schemas.openxmlformats.org/officeDocument/2006/relationships/customXml" Target="../ink/ink1358.xml"/><Relationship Id="rId353" Type="http://schemas.openxmlformats.org/officeDocument/2006/relationships/customXml" Target="../ink/ink1379.xml"/><Relationship Id="rId395" Type="http://schemas.openxmlformats.org/officeDocument/2006/relationships/customXml" Target="../ink/ink1400.xml"/><Relationship Id="rId409" Type="http://schemas.openxmlformats.org/officeDocument/2006/relationships/customXml" Target="../ink/ink1407.xml"/><Relationship Id="rId560" Type="http://schemas.openxmlformats.org/officeDocument/2006/relationships/image" Target="../media/image1455.png"/><Relationship Id="rId92" Type="http://schemas.openxmlformats.org/officeDocument/2006/relationships/image" Target="../media/image1221.png"/><Relationship Id="rId213" Type="http://schemas.openxmlformats.org/officeDocument/2006/relationships/customXml" Target="../ink/ink1309.xml"/><Relationship Id="rId420" Type="http://schemas.openxmlformats.org/officeDocument/2006/relationships/image" Target="../media/image1385.png"/><Relationship Id="rId255" Type="http://schemas.openxmlformats.org/officeDocument/2006/relationships/customXml" Target="../ink/ink1330.xml"/><Relationship Id="rId297" Type="http://schemas.openxmlformats.org/officeDocument/2006/relationships/customXml" Target="../ink/ink1351.xml"/><Relationship Id="rId462" Type="http://schemas.openxmlformats.org/officeDocument/2006/relationships/image" Target="../media/image1406.png"/><Relationship Id="rId518" Type="http://schemas.openxmlformats.org/officeDocument/2006/relationships/image" Target="../media/image1434.png"/><Relationship Id="rId115" Type="http://schemas.openxmlformats.org/officeDocument/2006/relationships/customXml" Target="../ink/ink1260.xml"/><Relationship Id="rId157" Type="http://schemas.openxmlformats.org/officeDocument/2006/relationships/customXml" Target="../ink/ink1281.xml"/><Relationship Id="rId322" Type="http://schemas.openxmlformats.org/officeDocument/2006/relationships/image" Target="../media/image1336.png"/><Relationship Id="rId364" Type="http://schemas.openxmlformats.org/officeDocument/2006/relationships/image" Target="../media/image1357.png"/><Relationship Id="rId61" Type="http://schemas.openxmlformats.org/officeDocument/2006/relationships/customXml" Target="../ink/ink1233.xml"/><Relationship Id="rId199" Type="http://schemas.openxmlformats.org/officeDocument/2006/relationships/customXml" Target="../ink/ink1302.xml"/><Relationship Id="rId19" Type="http://schemas.openxmlformats.org/officeDocument/2006/relationships/customXml" Target="../ink/ink1212.xml"/><Relationship Id="rId224" Type="http://schemas.openxmlformats.org/officeDocument/2006/relationships/image" Target="../media/image1287.png"/><Relationship Id="rId266" Type="http://schemas.openxmlformats.org/officeDocument/2006/relationships/image" Target="../media/image1308.png"/><Relationship Id="rId431" Type="http://schemas.openxmlformats.org/officeDocument/2006/relationships/customXml" Target="../ink/ink1418.xml"/><Relationship Id="rId473" Type="http://schemas.openxmlformats.org/officeDocument/2006/relationships/customXml" Target="../ink/ink1439.xml"/><Relationship Id="rId529" Type="http://schemas.openxmlformats.org/officeDocument/2006/relationships/customXml" Target="../ink/ink1467.xml"/><Relationship Id="rId30" Type="http://schemas.openxmlformats.org/officeDocument/2006/relationships/image" Target="../media/image1190.png"/><Relationship Id="rId126" Type="http://schemas.openxmlformats.org/officeDocument/2006/relationships/image" Target="../media/image1238.png"/><Relationship Id="rId168" Type="http://schemas.openxmlformats.org/officeDocument/2006/relationships/image" Target="../media/image1259.png"/><Relationship Id="rId333" Type="http://schemas.openxmlformats.org/officeDocument/2006/relationships/customXml" Target="../ink/ink1369.xml"/><Relationship Id="rId540" Type="http://schemas.openxmlformats.org/officeDocument/2006/relationships/image" Target="../media/image1445.png"/><Relationship Id="rId72" Type="http://schemas.openxmlformats.org/officeDocument/2006/relationships/image" Target="../media/image1211.png"/><Relationship Id="rId375" Type="http://schemas.openxmlformats.org/officeDocument/2006/relationships/customXml" Target="../ink/ink1390.xml"/><Relationship Id="rId3" Type="http://schemas.openxmlformats.org/officeDocument/2006/relationships/customXml" Target="../ink/ink1204.xml"/><Relationship Id="rId235" Type="http://schemas.openxmlformats.org/officeDocument/2006/relationships/customXml" Target="../ink/ink1320.xml"/><Relationship Id="rId277" Type="http://schemas.openxmlformats.org/officeDocument/2006/relationships/customXml" Target="../ink/ink1341.xml"/><Relationship Id="rId400" Type="http://schemas.openxmlformats.org/officeDocument/2006/relationships/image" Target="../media/image1375.png"/><Relationship Id="rId442" Type="http://schemas.openxmlformats.org/officeDocument/2006/relationships/image" Target="../media/image1396.png"/><Relationship Id="rId484" Type="http://schemas.openxmlformats.org/officeDocument/2006/relationships/image" Target="../media/image1417.png"/><Relationship Id="rId137" Type="http://schemas.openxmlformats.org/officeDocument/2006/relationships/customXml" Target="../ink/ink1271.xml"/><Relationship Id="rId302" Type="http://schemas.openxmlformats.org/officeDocument/2006/relationships/image" Target="../media/image1326.png"/><Relationship Id="rId344" Type="http://schemas.openxmlformats.org/officeDocument/2006/relationships/image" Target="../media/image1347.png"/><Relationship Id="rId41" Type="http://schemas.openxmlformats.org/officeDocument/2006/relationships/customXml" Target="../ink/ink1223.xml"/><Relationship Id="rId83" Type="http://schemas.openxmlformats.org/officeDocument/2006/relationships/customXml" Target="../ink/ink1244.xml"/><Relationship Id="rId179" Type="http://schemas.openxmlformats.org/officeDocument/2006/relationships/customXml" Target="../ink/ink1292.xml"/><Relationship Id="rId386" Type="http://schemas.openxmlformats.org/officeDocument/2006/relationships/image" Target="../media/image1368.png"/><Relationship Id="rId551" Type="http://schemas.openxmlformats.org/officeDocument/2006/relationships/customXml" Target="../ink/ink1478.xml"/><Relationship Id="rId190" Type="http://schemas.openxmlformats.org/officeDocument/2006/relationships/image" Target="../media/image1270.png"/><Relationship Id="rId204" Type="http://schemas.openxmlformats.org/officeDocument/2006/relationships/image" Target="../media/image1277.png"/><Relationship Id="rId246" Type="http://schemas.openxmlformats.org/officeDocument/2006/relationships/image" Target="../media/image1298.png"/><Relationship Id="rId288" Type="http://schemas.openxmlformats.org/officeDocument/2006/relationships/image" Target="../media/image1319.png"/><Relationship Id="rId411" Type="http://schemas.openxmlformats.org/officeDocument/2006/relationships/customXml" Target="../ink/ink1408.xml"/><Relationship Id="rId453" Type="http://schemas.openxmlformats.org/officeDocument/2006/relationships/customXml" Target="../ink/ink1429.xml"/><Relationship Id="rId509" Type="http://schemas.openxmlformats.org/officeDocument/2006/relationships/customXml" Target="../ink/ink1457.xml"/><Relationship Id="rId106" Type="http://schemas.openxmlformats.org/officeDocument/2006/relationships/image" Target="../media/image1228.png"/><Relationship Id="rId313" Type="http://schemas.openxmlformats.org/officeDocument/2006/relationships/customXml" Target="../ink/ink1359.xml"/><Relationship Id="rId495" Type="http://schemas.openxmlformats.org/officeDocument/2006/relationships/customXml" Target="../ink/ink1450.xml"/><Relationship Id="rId10" Type="http://schemas.openxmlformats.org/officeDocument/2006/relationships/image" Target="../media/image1180.png"/><Relationship Id="rId52" Type="http://schemas.openxmlformats.org/officeDocument/2006/relationships/image" Target="../media/image1201.png"/><Relationship Id="rId94" Type="http://schemas.openxmlformats.org/officeDocument/2006/relationships/image" Target="../media/image1222.png"/><Relationship Id="rId148" Type="http://schemas.openxmlformats.org/officeDocument/2006/relationships/image" Target="../media/image1249.png"/><Relationship Id="rId355" Type="http://schemas.openxmlformats.org/officeDocument/2006/relationships/customXml" Target="../ink/ink1380.xml"/><Relationship Id="rId397" Type="http://schemas.openxmlformats.org/officeDocument/2006/relationships/customXml" Target="../ink/ink1401.xml"/><Relationship Id="rId520" Type="http://schemas.openxmlformats.org/officeDocument/2006/relationships/image" Target="../media/image1435.png"/><Relationship Id="rId215" Type="http://schemas.openxmlformats.org/officeDocument/2006/relationships/customXml" Target="../ink/ink1310.xml"/><Relationship Id="rId257" Type="http://schemas.openxmlformats.org/officeDocument/2006/relationships/customXml" Target="../ink/ink1331.xml"/><Relationship Id="rId422" Type="http://schemas.openxmlformats.org/officeDocument/2006/relationships/image" Target="../media/image1386.png"/><Relationship Id="rId464" Type="http://schemas.openxmlformats.org/officeDocument/2006/relationships/image" Target="../media/image1407.png"/><Relationship Id="rId299" Type="http://schemas.openxmlformats.org/officeDocument/2006/relationships/customXml" Target="../ink/ink1352.xml"/><Relationship Id="rId63" Type="http://schemas.openxmlformats.org/officeDocument/2006/relationships/customXml" Target="../ink/ink1234.xml"/><Relationship Id="rId159" Type="http://schemas.openxmlformats.org/officeDocument/2006/relationships/customXml" Target="../ink/ink1282.xml"/><Relationship Id="rId366" Type="http://schemas.openxmlformats.org/officeDocument/2006/relationships/image" Target="../media/image1358.png"/><Relationship Id="rId226" Type="http://schemas.openxmlformats.org/officeDocument/2006/relationships/image" Target="../media/image1288.png"/><Relationship Id="rId433" Type="http://schemas.openxmlformats.org/officeDocument/2006/relationships/customXml" Target="../ink/ink1419.xml"/><Relationship Id="rId74" Type="http://schemas.openxmlformats.org/officeDocument/2006/relationships/image" Target="../media/image1212.png"/><Relationship Id="rId377" Type="http://schemas.openxmlformats.org/officeDocument/2006/relationships/customXml" Target="../ink/ink1391.xml"/><Relationship Id="rId500" Type="http://schemas.openxmlformats.org/officeDocument/2006/relationships/image" Target="../media/image1425.png"/><Relationship Id="rId5" Type="http://schemas.openxmlformats.org/officeDocument/2006/relationships/customXml" Target="../ink/ink1205.xml"/><Relationship Id="rId237" Type="http://schemas.openxmlformats.org/officeDocument/2006/relationships/customXml" Target="../ink/ink1321.xml"/><Relationship Id="rId444" Type="http://schemas.openxmlformats.org/officeDocument/2006/relationships/image" Target="../media/image1397.png"/><Relationship Id="rId290" Type="http://schemas.openxmlformats.org/officeDocument/2006/relationships/image" Target="../media/image1320.png"/><Relationship Id="rId304" Type="http://schemas.openxmlformats.org/officeDocument/2006/relationships/image" Target="../media/image1327.png"/><Relationship Id="rId388" Type="http://schemas.openxmlformats.org/officeDocument/2006/relationships/image" Target="../media/image1369.png"/><Relationship Id="rId511" Type="http://schemas.openxmlformats.org/officeDocument/2006/relationships/customXml" Target="../ink/ink1458.xml"/><Relationship Id="rId85" Type="http://schemas.openxmlformats.org/officeDocument/2006/relationships/customXml" Target="../ink/ink1245.xml"/><Relationship Id="rId150" Type="http://schemas.openxmlformats.org/officeDocument/2006/relationships/image" Target="../media/image1250.png"/><Relationship Id="rId248" Type="http://schemas.openxmlformats.org/officeDocument/2006/relationships/image" Target="../media/image1299.png"/><Relationship Id="rId455" Type="http://schemas.openxmlformats.org/officeDocument/2006/relationships/customXml" Target="../ink/ink1430.xml"/><Relationship Id="rId12" Type="http://schemas.openxmlformats.org/officeDocument/2006/relationships/image" Target="../media/image1181.png"/><Relationship Id="rId108" Type="http://schemas.openxmlformats.org/officeDocument/2006/relationships/image" Target="../media/image1229.png"/><Relationship Id="rId315" Type="http://schemas.openxmlformats.org/officeDocument/2006/relationships/customXml" Target="../ink/ink1360.xml"/><Relationship Id="rId522" Type="http://schemas.openxmlformats.org/officeDocument/2006/relationships/image" Target="../media/image1436.png"/><Relationship Id="rId96" Type="http://schemas.openxmlformats.org/officeDocument/2006/relationships/image" Target="../media/image1223.png"/><Relationship Id="rId161" Type="http://schemas.openxmlformats.org/officeDocument/2006/relationships/customXml" Target="../ink/ink1283.xml"/><Relationship Id="rId399" Type="http://schemas.openxmlformats.org/officeDocument/2006/relationships/customXml" Target="../ink/ink140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0.xml"/><Relationship Id="rId671" Type="http://schemas.openxmlformats.org/officeDocument/2006/relationships/customXml" Target="../ink/ink1817.xml"/><Relationship Id="rId21" Type="http://schemas.openxmlformats.org/officeDocument/2006/relationships/customXml" Target="../ink/ink1492.xml"/><Relationship Id="rId324" Type="http://schemas.openxmlformats.org/officeDocument/2006/relationships/image" Target="../media/image1616.png"/><Relationship Id="rId531" Type="http://schemas.openxmlformats.org/officeDocument/2006/relationships/customXml" Target="../ink/ink1747.xml"/><Relationship Id="rId629" Type="http://schemas.openxmlformats.org/officeDocument/2006/relationships/customXml" Target="../ink/ink1796.xml"/><Relationship Id="rId170" Type="http://schemas.openxmlformats.org/officeDocument/2006/relationships/image" Target="../media/image1539.png"/><Relationship Id="rId268" Type="http://schemas.openxmlformats.org/officeDocument/2006/relationships/image" Target="../media/image1588.png"/><Relationship Id="rId475" Type="http://schemas.openxmlformats.org/officeDocument/2006/relationships/customXml" Target="../ink/ink1719.xml"/><Relationship Id="rId32" Type="http://schemas.openxmlformats.org/officeDocument/2006/relationships/image" Target="../media/image1470.png"/><Relationship Id="rId128" Type="http://schemas.openxmlformats.org/officeDocument/2006/relationships/image" Target="../media/image1518.png"/><Relationship Id="rId335" Type="http://schemas.openxmlformats.org/officeDocument/2006/relationships/customXml" Target="../ink/ink1649.xml"/><Relationship Id="rId542" Type="http://schemas.openxmlformats.org/officeDocument/2006/relationships/image" Target="../media/image1725.png"/><Relationship Id="rId181" Type="http://schemas.openxmlformats.org/officeDocument/2006/relationships/customXml" Target="../ink/ink1572.xml"/><Relationship Id="rId402" Type="http://schemas.openxmlformats.org/officeDocument/2006/relationships/image" Target="../media/image1655.png"/><Relationship Id="rId279" Type="http://schemas.openxmlformats.org/officeDocument/2006/relationships/customXml" Target="../ink/ink1621.xml"/><Relationship Id="rId486" Type="http://schemas.openxmlformats.org/officeDocument/2006/relationships/image" Target="../media/image1697.png"/><Relationship Id="rId43" Type="http://schemas.openxmlformats.org/officeDocument/2006/relationships/customXml" Target="../ink/ink1503.xml"/><Relationship Id="rId139" Type="http://schemas.openxmlformats.org/officeDocument/2006/relationships/customXml" Target="../ink/ink1551.xml"/><Relationship Id="rId346" Type="http://schemas.openxmlformats.org/officeDocument/2006/relationships/image" Target="../media/image1627.png"/><Relationship Id="rId553" Type="http://schemas.openxmlformats.org/officeDocument/2006/relationships/customXml" Target="../ink/ink1758.xml"/><Relationship Id="rId192" Type="http://schemas.openxmlformats.org/officeDocument/2006/relationships/image" Target="../media/image1550.png"/><Relationship Id="rId206" Type="http://schemas.openxmlformats.org/officeDocument/2006/relationships/image" Target="../media/image1557.png"/><Relationship Id="rId413" Type="http://schemas.openxmlformats.org/officeDocument/2006/relationships/customXml" Target="../ink/ink1688.xml"/><Relationship Id="rId497" Type="http://schemas.openxmlformats.org/officeDocument/2006/relationships/customXml" Target="../ink/ink1730.xml"/><Relationship Id="rId620" Type="http://schemas.openxmlformats.org/officeDocument/2006/relationships/image" Target="../media/image1764.png"/><Relationship Id="rId357" Type="http://schemas.openxmlformats.org/officeDocument/2006/relationships/customXml" Target="../ink/ink1660.xml"/><Relationship Id="rId54" Type="http://schemas.openxmlformats.org/officeDocument/2006/relationships/image" Target="../media/image1481.png"/><Relationship Id="rId217" Type="http://schemas.openxmlformats.org/officeDocument/2006/relationships/customXml" Target="../ink/ink1590.xml"/><Relationship Id="rId564" Type="http://schemas.openxmlformats.org/officeDocument/2006/relationships/image" Target="../media/image1736.png"/><Relationship Id="rId424" Type="http://schemas.openxmlformats.org/officeDocument/2006/relationships/image" Target="../media/image1666.png"/><Relationship Id="rId631" Type="http://schemas.openxmlformats.org/officeDocument/2006/relationships/customXml" Target="../ink/ink1797.xml"/><Relationship Id="rId270" Type="http://schemas.openxmlformats.org/officeDocument/2006/relationships/image" Target="../media/image1589.png"/><Relationship Id="rId65" Type="http://schemas.openxmlformats.org/officeDocument/2006/relationships/customXml" Target="../ink/ink1514.xml"/><Relationship Id="rId130" Type="http://schemas.openxmlformats.org/officeDocument/2006/relationships/image" Target="../media/image1519.png"/><Relationship Id="rId368" Type="http://schemas.openxmlformats.org/officeDocument/2006/relationships/image" Target="../media/image1638.png"/><Relationship Id="rId575" Type="http://schemas.openxmlformats.org/officeDocument/2006/relationships/customXml" Target="../ink/ink1769.xml"/><Relationship Id="rId228" Type="http://schemas.openxmlformats.org/officeDocument/2006/relationships/image" Target="../media/image1568.png"/><Relationship Id="rId435" Type="http://schemas.openxmlformats.org/officeDocument/2006/relationships/customXml" Target="../ink/ink1699.xml"/><Relationship Id="rId642" Type="http://schemas.openxmlformats.org/officeDocument/2006/relationships/image" Target="../media/image1775.png"/><Relationship Id="rId281" Type="http://schemas.openxmlformats.org/officeDocument/2006/relationships/customXml" Target="../ink/ink1622.xml"/><Relationship Id="rId502" Type="http://schemas.openxmlformats.org/officeDocument/2006/relationships/image" Target="../media/image1705.png"/><Relationship Id="rId76" Type="http://schemas.openxmlformats.org/officeDocument/2006/relationships/image" Target="../media/image1492.png"/><Relationship Id="rId141" Type="http://schemas.openxmlformats.org/officeDocument/2006/relationships/customXml" Target="../ink/ink1552.xml"/><Relationship Id="rId379" Type="http://schemas.openxmlformats.org/officeDocument/2006/relationships/customXml" Target="../ink/ink1671.xml"/><Relationship Id="rId586" Type="http://schemas.openxmlformats.org/officeDocument/2006/relationships/image" Target="../media/image1747.png"/><Relationship Id="rId7" Type="http://schemas.openxmlformats.org/officeDocument/2006/relationships/customXml" Target="../ink/ink1485.xml"/><Relationship Id="rId239" Type="http://schemas.openxmlformats.org/officeDocument/2006/relationships/customXml" Target="../ink/ink1601.xml"/><Relationship Id="rId446" Type="http://schemas.openxmlformats.org/officeDocument/2006/relationships/image" Target="../media/image1677.png"/><Relationship Id="rId653" Type="http://schemas.openxmlformats.org/officeDocument/2006/relationships/customXml" Target="../ink/ink1808.xml"/><Relationship Id="rId292" Type="http://schemas.openxmlformats.org/officeDocument/2006/relationships/image" Target="../media/image1600.png"/><Relationship Id="rId306" Type="http://schemas.openxmlformats.org/officeDocument/2006/relationships/image" Target="../media/image1607.png"/><Relationship Id="rId87" Type="http://schemas.openxmlformats.org/officeDocument/2006/relationships/customXml" Target="../ink/ink1525.xml"/><Relationship Id="rId513" Type="http://schemas.openxmlformats.org/officeDocument/2006/relationships/customXml" Target="../ink/ink1738.xml"/><Relationship Id="rId597" Type="http://schemas.openxmlformats.org/officeDocument/2006/relationships/customXml" Target="../ink/ink1780.xml"/><Relationship Id="rId152" Type="http://schemas.openxmlformats.org/officeDocument/2006/relationships/image" Target="../media/image1530.png"/><Relationship Id="rId457" Type="http://schemas.openxmlformats.org/officeDocument/2006/relationships/customXml" Target="../ink/ink1710.xml"/><Relationship Id="rId664" Type="http://schemas.openxmlformats.org/officeDocument/2006/relationships/image" Target="../media/image1786.png"/><Relationship Id="rId14" Type="http://schemas.openxmlformats.org/officeDocument/2006/relationships/image" Target="../media/image1461.png"/><Relationship Id="rId317" Type="http://schemas.openxmlformats.org/officeDocument/2006/relationships/customXml" Target="../ink/ink1640.xml"/><Relationship Id="rId524" Type="http://schemas.openxmlformats.org/officeDocument/2006/relationships/image" Target="../media/image1716.png"/><Relationship Id="rId98" Type="http://schemas.openxmlformats.org/officeDocument/2006/relationships/image" Target="../media/image1503.png"/><Relationship Id="rId163" Type="http://schemas.openxmlformats.org/officeDocument/2006/relationships/customXml" Target="../ink/ink1563.xml"/><Relationship Id="rId370" Type="http://schemas.openxmlformats.org/officeDocument/2006/relationships/image" Target="../media/image1639.png"/><Relationship Id="rId230" Type="http://schemas.openxmlformats.org/officeDocument/2006/relationships/image" Target="../media/image1569.png"/><Relationship Id="rId468" Type="http://schemas.openxmlformats.org/officeDocument/2006/relationships/image" Target="../media/image1688.png"/><Relationship Id="rId675" Type="http://schemas.openxmlformats.org/officeDocument/2006/relationships/customXml" Target="../ink/ink1819.xml"/><Relationship Id="rId25" Type="http://schemas.openxmlformats.org/officeDocument/2006/relationships/customXml" Target="../ink/ink1494.xml"/><Relationship Id="rId328" Type="http://schemas.openxmlformats.org/officeDocument/2006/relationships/image" Target="../media/image1618.png"/><Relationship Id="rId535" Type="http://schemas.openxmlformats.org/officeDocument/2006/relationships/customXml" Target="../ink/ink1749.xml"/><Relationship Id="rId174" Type="http://schemas.openxmlformats.org/officeDocument/2006/relationships/image" Target="../media/image1541.png"/><Relationship Id="rId381" Type="http://schemas.openxmlformats.org/officeDocument/2006/relationships/customXml" Target="../ink/ink1672.xml"/><Relationship Id="rId602" Type="http://schemas.openxmlformats.org/officeDocument/2006/relationships/image" Target="../media/image1755.png"/><Relationship Id="rId241" Type="http://schemas.openxmlformats.org/officeDocument/2006/relationships/customXml" Target="../ink/ink1602.xml"/><Relationship Id="rId479" Type="http://schemas.openxmlformats.org/officeDocument/2006/relationships/customXml" Target="../ink/ink1721.xml"/><Relationship Id="rId36" Type="http://schemas.openxmlformats.org/officeDocument/2006/relationships/image" Target="../media/image1472.png"/><Relationship Id="rId339" Type="http://schemas.openxmlformats.org/officeDocument/2006/relationships/customXml" Target="../ink/ink1651.xml"/><Relationship Id="rId546" Type="http://schemas.openxmlformats.org/officeDocument/2006/relationships/image" Target="../media/image1727.png"/><Relationship Id="rId101" Type="http://schemas.openxmlformats.org/officeDocument/2006/relationships/customXml" Target="../ink/ink1532.xml"/><Relationship Id="rId185" Type="http://schemas.openxmlformats.org/officeDocument/2006/relationships/customXml" Target="../ink/ink1574.xml"/><Relationship Id="rId406" Type="http://schemas.openxmlformats.org/officeDocument/2006/relationships/image" Target="../media/image1657.png"/><Relationship Id="rId392" Type="http://schemas.openxmlformats.org/officeDocument/2006/relationships/image" Target="../media/image1650.png"/><Relationship Id="rId613" Type="http://schemas.openxmlformats.org/officeDocument/2006/relationships/customXml" Target="../ink/ink1788.xml"/><Relationship Id="rId252" Type="http://schemas.openxmlformats.org/officeDocument/2006/relationships/image" Target="../media/image1580.png"/><Relationship Id="rId47" Type="http://schemas.openxmlformats.org/officeDocument/2006/relationships/customXml" Target="../ink/ink1505.xml"/><Relationship Id="rId112" Type="http://schemas.openxmlformats.org/officeDocument/2006/relationships/image" Target="../media/image1510.png"/><Relationship Id="rId557" Type="http://schemas.openxmlformats.org/officeDocument/2006/relationships/customXml" Target="../ink/ink1760.xml"/><Relationship Id="rId196" Type="http://schemas.openxmlformats.org/officeDocument/2006/relationships/image" Target="../media/image1552.png"/><Relationship Id="rId417" Type="http://schemas.openxmlformats.org/officeDocument/2006/relationships/customXml" Target="../ink/ink1690.xml"/><Relationship Id="rId624" Type="http://schemas.openxmlformats.org/officeDocument/2006/relationships/image" Target="../media/image1766.png"/><Relationship Id="rId263" Type="http://schemas.openxmlformats.org/officeDocument/2006/relationships/customXml" Target="../ink/ink1613.xml"/><Relationship Id="rId470" Type="http://schemas.openxmlformats.org/officeDocument/2006/relationships/image" Target="../media/image1689.png"/><Relationship Id="rId58" Type="http://schemas.openxmlformats.org/officeDocument/2006/relationships/image" Target="../media/image1483.png"/><Relationship Id="rId123" Type="http://schemas.openxmlformats.org/officeDocument/2006/relationships/customXml" Target="../ink/ink1543.xml"/><Relationship Id="rId330" Type="http://schemas.openxmlformats.org/officeDocument/2006/relationships/image" Target="../media/image1619.png"/><Relationship Id="rId568" Type="http://schemas.openxmlformats.org/officeDocument/2006/relationships/image" Target="../media/image1738.png"/><Relationship Id="rId428" Type="http://schemas.openxmlformats.org/officeDocument/2006/relationships/image" Target="../media/image1668.png"/><Relationship Id="rId635" Type="http://schemas.openxmlformats.org/officeDocument/2006/relationships/customXml" Target="../ink/ink1799.xml"/><Relationship Id="rId274" Type="http://schemas.openxmlformats.org/officeDocument/2006/relationships/image" Target="../media/image1591.png"/><Relationship Id="rId481" Type="http://schemas.openxmlformats.org/officeDocument/2006/relationships/customXml" Target="../ink/ink1722.xml"/><Relationship Id="rId69" Type="http://schemas.openxmlformats.org/officeDocument/2006/relationships/customXml" Target="../ink/ink1516.xml"/><Relationship Id="rId134" Type="http://schemas.openxmlformats.org/officeDocument/2006/relationships/image" Target="../media/image1521.png"/><Relationship Id="rId579" Type="http://schemas.openxmlformats.org/officeDocument/2006/relationships/customXml" Target="../ink/ink1771.xml"/><Relationship Id="rId341" Type="http://schemas.openxmlformats.org/officeDocument/2006/relationships/customXml" Target="../ink/ink1652.xml"/><Relationship Id="rId439" Type="http://schemas.openxmlformats.org/officeDocument/2006/relationships/customXml" Target="../ink/ink1701.xml"/><Relationship Id="rId646" Type="http://schemas.openxmlformats.org/officeDocument/2006/relationships/image" Target="../media/image1777.png"/><Relationship Id="rId201" Type="http://schemas.openxmlformats.org/officeDocument/2006/relationships/customXml" Target="../ink/ink1582.xml"/><Relationship Id="rId285" Type="http://schemas.openxmlformats.org/officeDocument/2006/relationships/customXml" Target="../ink/ink1624.xml"/><Relationship Id="rId506" Type="http://schemas.openxmlformats.org/officeDocument/2006/relationships/image" Target="../media/image1707.png"/><Relationship Id="rId38" Type="http://schemas.openxmlformats.org/officeDocument/2006/relationships/image" Target="../media/image1473.png"/><Relationship Id="rId103" Type="http://schemas.openxmlformats.org/officeDocument/2006/relationships/customXml" Target="../ink/ink1533.xml"/><Relationship Id="rId310" Type="http://schemas.openxmlformats.org/officeDocument/2006/relationships/image" Target="../media/image1609.png"/><Relationship Id="rId492" Type="http://schemas.openxmlformats.org/officeDocument/2006/relationships/image" Target="../media/image1700.png"/><Relationship Id="rId548" Type="http://schemas.openxmlformats.org/officeDocument/2006/relationships/image" Target="../media/image1728.png"/><Relationship Id="rId91" Type="http://schemas.openxmlformats.org/officeDocument/2006/relationships/customXml" Target="../ink/ink1527.xml"/><Relationship Id="rId145" Type="http://schemas.openxmlformats.org/officeDocument/2006/relationships/customXml" Target="../ink/ink1554.xml"/><Relationship Id="rId187" Type="http://schemas.openxmlformats.org/officeDocument/2006/relationships/customXml" Target="../ink/ink1575.xml"/><Relationship Id="rId352" Type="http://schemas.openxmlformats.org/officeDocument/2006/relationships/image" Target="../media/image1630.png"/><Relationship Id="rId394" Type="http://schemas.openxmlformats.org/officeDocument/2006/relationships/image" Target="../media/image1651.png"/><Relationship Id="rId408" Type="http://schemas.openxmlformats.org/officeDocument/2006/relationships/image" Target="../media/image1658.png"/><Relationship Id="rId615" Type="http://schemas.openxmlformats.org/officeDocument/2006/relationships/customXml" Target="../ink/ink1789.xml"/><Relationship Id="rId212" Type="http://schemas.openxmlformats.org/officeDocument/2006/relationships/image" Target="../media/image1560.png"/><Relationship Id="rId254" Type="http://schemas.openxmlformats.org/officeDocument/2006/relationships/image" Target="../media/image1581.png"/><Relationship Id="rId657" Type="http://schemas.openxmlformats.org/officeDocument/2006/relationships/customXml" Target="../ink/ink1810.xml"/><Relationship Id="rId49" Type="http://schemas.openxmlformats.org/officeDocument/2006/relationships/customXml" Target="../ink/ink1506.xml"/><Relationship Id="rId114" Type="http://schemas.openxmlformats.org/officeDocument/2006/relationships/image" Target="../media/image1511.png"/><Relationship Id="rId296" Type="http://schemas.openxmlformats.org/officeDocument/2006/relationships/image" Target="../media/image1602.png"/><Relationship Id="rId461" Type="http://schemas.openxmlformats.org/officeDocument/2006/relationships/customXml" Target="../ink/ink1712.xml"/><Relationship Id="rId517" Type="http://schemas.openxmlformats.org/officeDocument/2006/relationships/customXml" Target="../ink/ink1740.xml"/><Relationship Id="rId559" Type="http://schemas.openxmlformats.org/officeDocument/2006/relationships/customXml" Target="../ink/ink1761.xml"/><Relationship Id="rId60" Type="http://schemas.openxmlformats.org/officeDocument/2006/relationships/image" Target="../media/image1484.png"/><Relationship Id="rId156" Type="http://schemas.openxmlformats.org/officeDocument/2006/relationships/image" Target="../media/image1532.png"/><Relationship Id="rId198" Type="http://schemas.openxmlformats.org/officeDocument/2006/relationships/image" Target="../media/image1553.png"/><Relationship Id="rId321" Type="http://schemas.openxmlformats.org/officeDocument/2006/relationships/customXml" Target="../ink/ink1642.xml"/><Relationship Id="rId363" Type="http://schemas.openxmlformats.org/officeDocument/2006/relationships/customXml" Target="../ink/ink1663.xml"/><Relationship Id="rId419" Type="http://schemas.openxmlformats.org/officeDocument/2006/relationships/customXml" Target="../ink/ink1691.xml"/><Relationship Id="rId570" Type="http://schemas.openxmlformats.org/officeDocument/2006/relationships/image" Target="../media/image1739.png"/><Relationship Id="rId626" Type="http://schemas.openxmlformats.org/officeDocument/2006/relationships/image" Target="../media/image1767.png"/><Relationship Id="rId223" Type="http://schemas.openxmlformats.org/officeDocument/2006/relationships/customXml" Target="../ink/ink1593.xml"/><Relationship Id="rId430" Type="http://schemas.openxmlformats.org/officeDocument/2006/relationships/image" Target="../media/image1669.png"/><Relationship Id="rId668" Type="http://schemas.openxmlformats.org/officeDocument/2006/relationships/image" Target="../media/image1788.png"/><Relationship Id="rId18" Type="http://schemas.openxmlformats.org/officeDocument/2006/relationships/image" Target="../media/image1463.png"/><Relationship Id="rId265" Type="http://schemas.openxmlformats.org/officeDocument/2006/relationships/customXml" Target="../ink/ink1614.xml"/><Relationship Id="rId472" Type="http://schemas.openxmlformats.org/officeDocument/2006/relationships/image" Target="../media/image1690.png"/><Relationship Id="rId528" Type="http://schemas.openxmlformats.org/officeDocument/2006/relationships/image" Target="../media/image1718.png"/><Relationship Id="rId125" Type="http://schemas.openxmlformats.org/officeDocument/2006/relationships/customXml" Target="../ink/ink1544.xml"/><Relationship Id="rId167" Type="http://schemas.openxmlformats.org/officeDocument/2006/relationships/customXml" Target="../ink/ink1565.xml"/><Relationship Id="rId332" Type="http://schemas.openxmlformats.org/officeDocument/2006/relationships/image" Target="../media/image1620.png"/><Relationship Id="rId374" Type="http://schemas.openxmlformats.org/officeDocument/2006/relationships/image" Target="../media/image1641.png"/><Relationship Id="rId581" Type="http://schemas.openxmlformats.org/officeDocument/2006/relationships/customXml" Target="../ink/ink1772.xml"/><Relationship Id="rId71" Type="http://schemas.openxmlformats.org/officeDocument/2006/relationships/customXml" Target="../ink/ink1517.xml"/><Relationship Id="rId234" Type="http://schemas.openxmlformats.org/officeDocument/2006/relationships/image" Target="../media/image1571.png"/><Relationship Id="rId637" Type="http://schemas.openxmlformats.org/officeDocument/2006/relationships/customXml" Target="../ink/ink1800.xml"/><Relationship Id="rId679" Type="http://schemas.openxmlformats.org/officeDocument/2006/relationships/customXml" Target="../ink/ink1821.xml"/><Relationship Id="rId2" Type="http://schemas.openxmlformats.org/officeDocument/2006/relationships/image" Target="../media/image8100.png"/><Relationship Id="rId29" Type="http://schemas.openxmlformats.org/officeDocument/2006/relationships/customXml" Target="../ink/ink1496.xml"/><Relationship Id="rId276" Type="http://schemas.openxmlformats.org/officeDocument/2006/relationships/image" Target="../media/image1592.png"/><Relationship Id="rId441" Type="http://schemas.openxmlformats.org/officeDocument/2006/relationships/customXml" Target="../ink/ink1702.xml"/><Relationship Id="rId483" Type="http://schemas.openxmlformats.org/officeDocument/2006/relationships/customXml" Target="../ink/ink1723.xml"/><Relationship Id="rId539" Type="http://schemas.openxmlformats.org/officeDocument/2006/relationships/customXml" Target="../ink/ink1751.xml"/><Relationship Id="rId40" Type="http://schemas.openxmlformats.org/officeDocument/2006/relationships/image" Target="../media/image1474.png"/><Relationship Id="rId136" Type="http://schemas.openxmlformats.org/officeDocument/2006/relationships/image" Target="../media/image1522.png"/><Relationship Id="rId178" Type="http://schemas.openxmlformats.org/officeDocument/2006/relationships/image" Target="../media/image1543.png"/><Relationship Id="rId301" Type="http://schemas.openxmlformats.org/officeDocument/2006/relationships/customXml" Target="../ink/ink1632.xml"/><Relationship Id="rId343" Type="http://schemas.openxmlformats.org/officeDocument/2006/relationships/customXml" Target="../ink/ink1653.xml"/><Relationship Id="rId550" Type="http://schemas.openxmlformats.org/officeDocument/2006/relationships/image" Target="../media/image1729.png"/><Relationship Id="rId82" Type="http://schemas.openxmlformats.org/officeDocument/2006/relationships/image" Target="../media/image1495.png"/><Relationship Id="rId203" Type="http://schemas.openxmlformats.org/officeDocument/2006/relationships/customXml" Target="../ink/ink1583.xml"/><Relationship Id="rId385" Type="http://schemas.openxmlformats.org/officeDocument/2006/relationships/customXml" Target="../ink/ink1674.xml"/><Relationship Id="rId592" Type="http://schemas.openxmlformats.org/officeDocument/2006/relationships/image" Target="../media/image1750.png"/><Relationship Id="rId606" Type="http://schemas.openxmlformats.org/officeDocument/2006/relationships/image" Target="../media/image1757.png"/><Relationship Id="rId648" Type="http://schemas.openxmlformats.org/officeDocument/2006/relationships/image" Target="../media/image1778.png"/><Relationship Id="rId245" Type="http://schemas.openxmlformats.org/officeDocument/2006/relationships/customXml" Target="../ink/ink1604.xml"/><Relationship Id="rId287" Type="http://schemas.openxmlformats.org/officeDocument/2006/relationships/customXml" Target="../ink/ink1625.xml"/><Relationship Id="rId410" Type="http://schemas.openxmlformats.org/officeDocument/2006/relationships/image" Target="../media/image1659.png"/><Relationship Id="rId452" Type="http://schemas.openxmlformats.org/officeDocument/2006/relationships/image" Target="../media/image1680.png"/><Relationship Id="rId494" Type="http://schemas.openxmlformats.org/officeDocument/2006/relationships/image" Target="../media/image1701.png"/><Relationship Id="rId508" Type="http://schemas.openxmlformats.org/officeDocument/2006/relationships/image" Target="../media/image1708.png"/><Relationship Id="rId105" Type="http://schemas.openxmlformats.org/officeDocument/2006/relationships/customXml" Target="../ink/ink1534.xml"/><Relationship Id="rId147" Type="http://schemas.openxmlformats.org/officeDocument/2006/relationships/customXml" Target="../ink/ink1555.xml"/><Relationship Id="rId312" Type="http://schemas.openxmlformats.org/officeDocument/2006/relationships/image" Target="../media/image1610.png"/><Relationship Id="rId354" Type="http://schemas.openxmlformats.org/officeDocument/2006/relationships/image" Target="../media/image1631.png"/><Relationship Id="rId51" Type="http://schemas.openxmlformats.org/officeDocument/2006/relationships/customXml" Target="../ink/ink1507.xml"/><Relationship Id="rId93" Type="http://schemas.openxmlformats.org/officeDocument/2006/relationships/customXml" Target="../ink/ink1528.xml"/><Relationship Id="rId189" Type="http://schemas.openxmlformats.org/officeDocument/2006/relationships/customXml" Target="../ink/ink1576.xml"/><Relationship Id="rId396" Type="http://schemas.openxmlformats.org/officeDocument/2006/relationships/image" Target="../media/image1652.png"/><Relationship Id="rId561" Type="http://schemas.openxmlformats.org/officeDocument/2006/relationships/customXml" Target="../ink/ink1762.xml"/><Relationship Id="rId617" Type="http://schemas.openxmlformats.org/officeDocument/2006/relationships/customXml" Target="../ink/ink1790.xml"/><Relationship Id="rId659" Type="http://schemas.openxmlformats.org/officeDocument/2006/relationships/customXml" Target="../ink/ink1811.xml"/><Relationship Id="rId214" Type="http://schemas.openxmlformats.org/officeDocument/2006/relationships/image" Target="../media/image1561.png"/><Relationship Id="rId256" Type="http://schemas.openxmlformats.org/officeDocument/2006/relationships/image" Target="../media/image1582.png"/><Relationship Id="rId298" Type="http://schemas.openxmlformats.org/officeDocument/2006/relationships/image" Target="../media/image1603.png"/><Relationship Id="rId421" Type="http://schemas.openxmlformats.org/officeDocument/2006/relationships/customXml" Target="../ink/ink1692.xml"/><Relationship Id="rId463" Type="http://schemas.openxmlformats.org/officeDocument/2006/relationships/customXml" Target="../ink/ink1713.xml"/><Relationship Id="rId519" Type="http://schemas.openxmlformats.org/officeDocument/2006/relationships/customXml" Target="../ink/ink1741.xml"/><Relationship Id="rId670" Type="http://schemas.openxmlformats.org/officeDocument/2006/relationships/image" Target="../media/image1789.png"/><Relationship Id="rId116" Type="http://schemas.openxmlformats.org/officeDocument/2006/relationships/image" Target="../media/image1512.png"/><Relationship Id="rId158" Type="http://schemas.openxmlformats.org/officeDocument/2006/relationships/image" Target="../media/image1533.png"/><Relationship Id="rId323" Type="http://schemas.openxmlformats.org/officeDocument/2006/relationships/customXml" Target="../ink/ink1643.xml"/><Relationship Id="rId530" Type="http://schemas.openxmlformats.org/officeDocument/2006/relationships/image" Target="../media/image1719.png"/><Relationship Id="rId20" Type="http://schemas.openxmlformats.org/officeDocument/2006/relationships/image" Target="../media/image1464.png"/><Relationship Id="rId62" Type="http://schemas.openxmlformats.org/officeDocument/2006/relationships/image" Target="../media/image1485.png"/><Relationship Id="rId365" Type="http://schemas.openxmlformats.org/officeDocument/2006/relationships/customXml" Target="../ink/ink1664.xml"/><Relationship Id="rId572" Type="http://schemas.openxmlformats.org/officeDocument/2006/relationships/image" Target="../media/image1740.png"/><Relationship Id="rId628" Type="http://schemas.openxmlformats.org/officeDocument/2006/relationships/image" Target="../media/image1768.png"/><Relationship Id="rId225" Type="http://schemas.openxmlformats.org/officeDocument/2006/relationships/customXml" Target="../ink/ink1594.xml"/><Relationship Id="rId267" Type="http://schemas.openxmlformats.org/officeDocument/2006/relationships/customXml" Target="../ink/ink1615.xml"/><Relationship Id="rId432" Type="http://schemas.openxmlformats.org/officeDocument/2006/relationships/image" Target="../media/image1670.png"/><Relationship Id="rId474" Type="http://schemas.openxmlformats.org/officeDocument/2006/relationships/image" Target="../media/image1691.png"/><Relationship Id="rId127" Type="http://schemas.openxmlformats.org/officeDocument/2006/relationships/customXml" Target="../ink/ink1545.xml"/><Relationship Id="rId31" Type="http://schemas.openxmlformats.org/officeDocument/2006/relationships/customXml" Target="../ink/ink1497.xml"/><Relationship Id="rId73" Type="http://schemas.openxmlformats.org/officeDocument/2006/relationships/customXml" Target="../ink/ink1518.xml"/><Relationship Id="rId169" Type="http://schemas.openxmlformats.org/officeDocument/2006/relationships/customXml" Target="../ink/ink1566.xml"/><Relationship Id="rId334" Type="http://schemas.openxmlformats.org/officeDocument/2006/relationships/image" Target="../media/image1621.png"/><Relationship Id="rId376" Type="http://schemas.openxmlformats.org/officeDocument/2006/relationships/image" Target="../media/image1642.png"/><Relationship Id="rId541" Type="http://schemas.openxmlformats.org/officeDocument/2006/relationships/customXml" Target="../ink/ink1752.xml"/><Relationship Id="rId583" Type="http://schemas.openxmlformats.org/officeDocument/2006/relationships/customXml" Target="../ink/ink1773.xml"/><Relationship Id="rId639" Type="http://schemas.openxmlformats.org/officeDocument/2006/relationships/customXml" Target="../ink/ink1801.xml"/><Relationship Id="rId4" Type="http://schemas.openxmlformats.org/officeDocument/2006/relationships/image" Target="../media/image1456.png"/><Relationship Id="rId180" Type="http://schemas.openxmlformats.org/officeDocument/2006/relationships/image" Target="../media/image1544.png"/><Relationship Id="rId236" Type="http://schemas.openxmlformats.org/officeDocument/2006/relationships/image" Target="../media/image1572.png"/><Relationship Id="rId278" Type="http://schemas.openxmlformats.org/officeDocument/2006/relationships/image" Target="../media/image1593.png"/><Relationship Id="rId401" Type="http://schemas.openxmlformats.org/officeDocument/2006/relationships/customXml" Target="../ink/ink1682.xml"/><Relationship Id="rId443" Type="http://schemas.openxmlformats.org/officeDocument/2006/relationships/customXml" Target="../ink/ink1703.xml"/><Relationship Id="rId650" Type="http://schemas.openxmlformats.org/officeDocument/2006/relationships/image" Target="../media/image1779.png"/><Relationship Id="rId303" Type="http://schemas.openxmlformats.org/officeDocument/2006/relationships/customXml" Target="../ink/ink1633.xml"/><Relationship Id="rId485" Type="http://schemas.openxmlformats.org/officeDocument/2006/relationships/customXml" Target="../ink/ink1724.xml"/><Relationship Id="rId42" Type="http://schemas.openxmlformats.org/officeDocument/2006/relationships/image" Target="../media/image1475.png"/><Relationship Id="rId84" Type="http://schemas.openxmlformats.org/officeDocument/2006/relationships/image" Target="../media/image1496.png"/><Relationship Id="rId138" Type="http://schemas.openxmlformats.org/officeDocument/2006/relationships/image" Target="../media/image1523.png"/><Relationship Id="rId345" Type="http://schemas.openxmlformats.org/officeDocument/2006/relationships/customXml" Target="../ink/ink1654.xml"/><Relationship Id="rId387" Type="http://schemas.openxmlformats.org/officeDocument/2006/relationships/customXml" Target="../ink/ink1675.xml"/><Relationship Id="rId510" Type="http://schemas.openxmlformats.org/officeDocument/2006/relationships/image" Target="../media/image1709.png"/><Relationship Id="rId552" Type="http://schemas.openxmlformats.org/officeDocument/2006/relationships/image" Target="../media/image1730.png"/><Relationship Id="rId594" Type="http://schemas.openxmlformats.org/officeDocument/2006/relationships/image" Target="../media/image1751.png"/><Relationship Id="rId608" Type="http://schemas.openxmlformats.org/officeDocument/2006/relationships/image" Target="../media/image1758.png"/><Relationship Id="rId191" Type="http://schemas.openxmlformats.org/officeDocument/2006/relationships/customXml" Target="../ink/ink1577.xml"/><Relationship Id="rId205" Type="http://schemas.openxmlformats.org/officeDocument/2006/relationships/customXml" Target="../ink/ink1584.xml"/><Relationship Id="rId247" Type="http://schemas.openxmlformats.org/officeDocument/2006/relationships/customXml" Target="../ink/ink1605.xml"/><Relationship Id="rId412" Type="http://schemas.openxmlformats.org/officeDocument/2006/relationships/image" Target="../media/image1660.png"/><Relationship Id="rId107" Type="http://schemas.openxmlformats.org/officeDocument/2006/relationships/customXml" Target="../ink/ink1535.xml"/><Relationship Id="rId289" Type="http://schemas.openxmlformats.org/officeDocument/2006/relationships/customXml" Target="../ink/ink1626.xml"/><Relationship Id="rId454" Type="http://schemas.openxmlformats.org/officeDocument/2006/relationships/image" Target="../media/image1681.png"/><Relationship Id="rId496" Type="http://schemas.openxmlformats.org/officeDocument/2006/relationships/image" Target="../media/image1702.png"/><Relationship Id="rId661" Type="http://schemas.openxmlformats.org/officeDocument/2006/relationships/customXml" Target="../ink/ink1812.xml"/><Relationship Id="rId11" Type="http://schemas.openxmlformats.org/officeDocument/2006/relationships/customXml" Target="../ink/ink1487.xml"/><Relationship Id="rId53" Type="http://schemas.openxmlformats.org/officeDocument/2006/relationships/customXml" Target="../ink/ink1508.xml"/><Relationship Id="rId149" Type="http://schemas.openxmlformats.org/officeDocument/2006/relationships/customXml" Target="../ink/ink1556.xml"/><Relationship Id="rId314" Type="http://schemas.openxmlformats.org/officeDocument/2006/relationships/image" Target="../media/image1611.png"/><Relationship Id="rId356" Type="http://schemas.openxmlformats.org/officeDocument/2006/relationships/image" Target="../media/image1632.png"/><Relationship Id="rId398" Type="http://schemas.openxmlformats.org/officeDocument/2006/relationships/image" Target="../media/image1653.png"/><Relationship Id="rId521" Type="http://schemas.openxmlformats.org/officeDocument/2006/relationships/customXml" Target="../ink/ink1742.xml"/><Relationship Id="rId563" Type="http://schemas.openxmlformats.org/officeDocument/2006/relationships/customXml" Target="../ink/ink1763.xml"/><Relationship Id="rId619" Type="http://schemas.openxmlformats.org/officeDocument/2006/relationships/customXml" Target="../ink/ink1791.xml"/><Relationship Id="rId95" Type="http://schemas.openxmlformats.org/officeDocument/2006/relationships/customXml" Target="../ink/ink1529.xml"/><Relationship Id="rId160" Type="http://schemas.openxmlformats.org/officeDocument/2006/relationships/image" Target="../media/image1534.png"/><Relationship Id="rId216" Type="http://schemas.openxmlformats.org/officeDocument/2006/relationships/image" Target="../media/image1562.png"/><Relationship Id="rId423" Type="http://schemas.openxmlformats.org/officeDocument/2006/relationships/customXml" Target="../ink/ink1693.xml"/><Relationship Id="rId258" Type="http://schemas.openxmlformats.org/officeDocument/2006/relationships/image" Target="../media/image1583.png"/><Relationship Id="rId465" Type="http://schemas.openxmlformats.org/officeDocument/2006/relationships/customXml" Target="../ink/ink1714.xml"/><Relationship Id="rId630" Type="http://schemas.openxmlformats.org/officeDocument/2006/relationships/image" Target="../media/image1769.png"/><Relationship Id="rId672" Type="http://schemas.openxmlformats.org/officeDocument/2006/relationships/image" Target="../media/image1790.png"/><Relationship Id="rId22" Type="http://schemas.openxmlformats.org/officeDocument/2006/relationships/image" Target="../media/image1465.png"/><Relationship Id="rId64" Type="http://schemas.openxmlformats.org/officeDocument/2006/relationships/image" Target="../media/image1486.png"/><Relationship Id="rId118" Type="http://schemas.openxmlformats.org/officeDocument/2006/relationships/image" Target="../media/image1513.png"/><Relationship Id="rId325" Type="http://schemas.openxmlformats.org/officeDocument/2006/relationships/customXml" Target="../ink/ink1644.xml"/><Relationship Id="rId367" Type="http://schemas.openxmlformats.org/officeDocument/2006/relationships/customXml" Target="../ink/ink1665.xml"/><Relationship Id="rId532" Type="http://schemas.openxmlformats.org/officeDocument/2006/relationships/image" Target="../media/image1720.png"/><Relationship Id="rId574" Type="http://schemas.openxmlformats.org/officeDocument/2006/relationships/image" Target="../media/image1741.png"/><Relationship Id="rId171" Type="http://schemas.openxmlformats.org/officeDocument/2006/relationships/customXml" Target="../ink/ink1567.xml"/><Relationship Id="rId227" Type="http://schemas.openxmlformats.org/officeDocument/2006/relationships/customXml" Target="../ink/ink1595.xml"/><Relationship Id="rId269" Type="http://schemas.openxmlformats.org/officeDocument/2006/relationships/customXml" Target="../ink/ink1616.xml"/><Relationship Id="rId434" Type="http://schemas.openxmlformats.org/officeDocument/2006/relationships/image" Target="../media/image1671.png"/><Relationship Id="rId476" Type="http://schemas.openxmlformats.org/officeDocument/2006/relationships/image" Target="../media/image1692.png"/><Relationship Id="rId641" Type="http://schemas.openxmlformats.org/officeDocument/2006/relationships/customXml" Target="../ink/ink1802.xml"/><Relationship Id="rId33" Type="http://schemas.openxmlformats.org/officeDocument/2006/relationships/customXml" Target="../ink/ink1498.xml"/><Relationship Id="rId129" Type="http://schemas.openxmlformats.org/officeDocument/2006/relationships/customXml" Target="../ink/ink1546.xml"/><Relationship Id="rId280" Type="http://schemas.openxmlformats.org/officeDocument/2006/relationships/image" Target="../media/image1594.png"/><Relationship Id="rId336" Type="http://schemas.openxmlformats.org/officeDocument/2006/relationships/image" Target="../media/image1622.png"/><Relationship Id="rId501" Type="http://schemas.openxmlformats.org/officeDocument/2006/relationships/customXml" Target="../ink/ink1732.xml"/><Relationship Id="rId543" Type="http://schemas.openxmlformats.org/officeDocument/2006/relationships/customXml" Target="../ink/ink1753.xml"/><Relationship Id="rId75" Type="http://schemas.openxmlformats.org/officeDocument/2006/relationships/customXml" Target="../ink/ink1519.xml"/><Relationship Id="rId140" Type="http://schemas.openxmlformats.org/officeDocument/2006/relationships/image" Target="../media/image1524.png"/><Relationship Id="rId182" Type="http://schemas.openxmlformats.org/officeDocument/2006/relationships/image" Target="../media/image1545.png"/><Relationship Id="rId378" Type="http://schemas.openxmlformats.org/officeDocument/2006/relationships/image" Target="../media/image1643.png"/><Relationship Id="rId403" Type="http://schemas.openxmlformats.org/officeDocument/2006/relationships/customXml" Target="../ink/ink1683.xml"/><Relationship Id="rId585" Type="http://schemas.openxmlformats.org/officeDocument/2006/relationships/customXml" Target="../ink/ink1774.xml"/><Relationship Id="rId6" Type="http://schemas.openxmlformats.org/officeDocument/2006/relationships/image" Target="../media/image1457.png"/><Relationship Id="rId238" Type="http://schemas.openxmlformats.org/officeDocument/2006/relationships/image" Target="../media/image1573.png"/><Relationship Id="rId445" Type="http://schemas.openxmlformats.org/officeDocument/2006/relationships/customXml" Target="../ink/ink1704.xml"/><Relationship Id="rId487" Type="http://schemas.openxmlformats.org/officeDocument/2006/relationships/customXml" Target="../ink/ink1725.xml"/><Relationship Id="rId610" Type="http://schemas.openxmlformats.org/officeDocument/2006/relationships/image" Target="../media/image1759.png"/><Relationship Id="rId652" Type="http://schemas.openxmlformats.org/officeDocument/2006/relationships/image" Target="../media/image1780.png"/><Relationship Id="rId291" Type="http://schemas.openxmlformats.org/officeDocument/2006/relationships/customXml" Target="../ink/ink1627.xml"/><Relationship Id="rId305" Type="http://schemas.openxmlformats.org/officeDocument/2006/relationships/customXml" Target="../ink/ink1634.xml"/><Relationship Id="rId347" Type="http://schemas.openxmlformats.org/officeDocument/2006/relationships/customXml" Target="../ink/ink1655.xml"/><Relationship Id="rId512" Type="http://schemas.openxmlformats.org/officeDocument/2006/relationships/image" Target="../media/image1710.png"/><Relationship Id="rId44" Type="http://schemas.openxmlformats.org/officeDocument/2006/relationships/image" Target="../media/image1476.png"/><Relationship Id="rId86" Type="http://schemas.openxmlformats.org/officeDocument/2006/relationships/image" Target="../media/image1497.png"/><Relationship Id="rId151" Type="http://schemas.openxmlformats.org/officeDocument/2006/relationships/customXml" Target="../ink/ink1557.xml"/><Relationship Id="rId389" Type="http://schemas.openxmlformats.org/officeDocument/2006/relationships/customXml" Target="../ink/ink1676.xml"/><Relationship Id="rId554" Type="http://schemas.openxmlformats.org/officeDocument/2006/relationships/image" Target="../media/image1731.png"/><Relationship Id="rId596" Type="http://schemas.openxmlformats.org/officeDocument/2006/relationships/image" Target="../media/image1752.png"/><Relationship Id="rId193" Type="http://schemas.openxmlformats.org/officeDocument/2006/relationships/customXml" Target="../ink/ink1578.xml"/><Relationship Id="rId207" Type="http://schemas.openxmlformats.org/officeDocument/2006/relationships/customXml" Target="../ink/ink1585.xml"/><Relationship Id="rId249" Type="http://schemas.openxmlformats.org/officeDocument/2006/relationships/customXml" Target="../ink/ink1606.xml"/><Relationship Id="rId414" Type="http://schemas.openxmlformats.org/officeDocument/2006/relationships/image" Target="../media/image1661.png"/><Relationship Id="rId456" Type="http://schemas.openxmlformats.org/officeDocument/2006/relationships/image" Target="../media/image1682.png"/><Relationship Id="rId498" Type="http://schemas.openxmlformats.org/officeDocument/2006/relationships/image" Target="../media/image1703.png"/><Relationship Id="rId621" Type="http://schemas.openxmlformats.org/officeDocument/2006/relationships/customXml" Target="../ink/ink1792.xml"/><Relationship Id="rId663" Type="http://schemas.openxmlformats.org/officeDocument/2006/relationships/customXml" Target="../ink/ink1813.xml"/><Relationship Id="rId13" Type="http://schemas.openxmlformats.org/officeDocument/2006/relationships/customXml" Target="../ink/ink1488.xml"/><Relationship Id="rId109" Type="http://schemas.openxmlformats.org/officeDocument/2006/relationships/customXml" Target="../ink/ink1536.xml"/><Relationship Id="rId260" Type="http://schemas.openxmlformats.org/officeDocument/2006/relationships/image" Target="../media/image1584.png"/><Relationship Id="rId316" Type="http://schemas.openxmlformats.org/officeDocument/2006/relationships/image" Target="../media/image1612.png"/><Relationship Id="rId523" Type="http://schemas.openxmlformats.org/officeDocument/2006/relationships/customXml" Target="../ink/ink1743.xml"/><Relationship Id="rId55" Type="http://schemas.openxmlformats.org/officeDocument/2006/relationships/customXml" Target="../ink/ink1509.xml"/><Relationship Id="rId97" Type="http://schemas.openxmlformats.org/officeDocument/2006/relationships/customXml" Target="../ink/ink1530.xml"/><Relationship Id="rId120" Type="http://schemas.openxmlformats.org/officeDocument/2006/relationships/image" Target="../media/image1514.png"/><Relationship Id="rId358" Type="http://schemas.openxmlformats.org/officeDocument/2006/relationships/image" Target="../media/image1633.png"/><Relationship Id="rId565" Type="http://schemas.openxmlformats.org/officeDocument/2006/relationships/customXml" Target="../ink/ink1764.xml"/><Relationship Id="rId162" Type="http://schemas.openxmlformats.org/officeDocument/2006/relationships/image" Target="../media/image1535.png"/><Relationship Id="rId218" Type="http://schemas.openxmlformats.org/officeDocument/2006/relationships/image" Target="../media/image1563.png"/><Relationship Id="rId425" Type="http://schemas.openxmlformats.org/officeDocument/2006/relationships/customXml" Target="../ink/ink1694.xml"/><Relationship Id="rId467" Type="http://schemas.openxmlformats.org/officeDocument/2006/relationships/customXml" Target="../ink/ink1715.xml"/><Relationship Id="rId632" Type="http://schemas.openxmlformats.org/officeDocument/2006/relationships/image" Target="../media/image1770.png"/><Relationship Id="rId271" Type="http://schemas.openxmlformats.org/officeDocument/2006/relationships/customXml" Target="../ink/ink1617.xml"/><Relationship Id="rId674" Type="http://schemas.openxmlformats.org/officeDocument/2006/relationships/image" Target="../media/image1791.png"/><Relationship Id="rId24" Type="http://schemas.openxmlformats.org/officeDocument/2006/relationships/image" Target="../media/image1466.png"/><Relationship Id="rId66" Type="http://schemas.openxmlformats.org/officeDocument/2006/relationships/image" Target="../media/image1487.png"/><Relationship Id="rId131" Type="http://schemas.openxmlformats.org/officeDocument/2006/relationships/customXml" Target="../ink/ink1547.xml"/><Relationship Id="rId327" Type="http://schemas.openxmlformats.org/officeDocument/2006/relationships/customXml" Target="../ink/ink1645.xml"/><Relationship Id="rId369" Type="http://schemas.openxmlformats.org/officeDocument/2006/relationships/customXml" Target="../ink/ink1666.xml"/><Relationship Id="rId534" Type="http://schemas.openxmlformats.org/officeDocument/2006/relationships/image" Target="../media/image1721.png"/><Relationship Id="rId576" Type="http://schemas.openxmlformats.org/officeDocument/2006/relationships/image" Target="../media/image1742.png"/><Relationship Id="rId173" Type="http://schemas.openxmlformats.org/officeDocument/2006/relationships/customXml" Target="../ink/ink1568.xml"/><Relationship Id="rId229" Type="http://schemas.openxmlformats.org/officeDocument/2006/relationships/customXml" Target="../ink/ink1596.xml"/><Relationship Id="rId380" Type="http://schemas.openxmlformats.org/officeDocument/2006/relationships/image" Target="../media/image1644.png"/><Relationship Id="rId436" Type="http://schemas.openxmlformats.org/officeDocument/2006/relationships/image" Target="../media/image1672.png"/><Relationship Id="rId601" Type="http://schemas.openxmlformats.org/officeDocument/2006/relationships/customXml" Target="../ink/ink1782.xml"/><Relationship Id="rId643" Type="http://schemas.openxmlformats.org/officeDocument/2006/relationships/customXml" Target="../ink/ink1803.xml"/><Relationship Id="rId240" Type="http://schemas.openxmlformats.org/officeDocument/2006/relationships/image" Target="../media/image1574.png"/><Relationship Id="rId478" Type="http://schemas.openxmlformats.org/officeDocument/2006/relationships/image" Target="../media/image1693.png"/><Relationship Id="rId35" Type="http://schemas.openxmlformats.org/officeDocument/2006/relationships/customXml" Target="../ink/ink1499.xml"/><Relationship Id="rId77" Type="http://schemas.openxmlformats.org/officeDocument/2006/relationships/customXml" Target="../ink/ink1520.xml"/><Relationship Id="rId100" Type="http://schemas.openxmlformats.org/officeDocument/2006/relationships/image" Target="../media/image1504.png"/><Relationship Id="rId282" Type="http://schemas.openxmlformats.org/officeDocument/2006/relationships/image" Target="../media/image1595.png"/><Relationship Id="rId338" Type="http://schemas.openxmlformats.org/officeDocument/2006/relationships/image" Target="../media/image1623.png"/><Relationship Id="rId503" Type="http://schemas.openxmlformats.org/officeDocument/2006/relationships/customXml" Target="../ink/ink1733.xml"/><Relationship Id="rId545" Type="http://schemas.openxmlformats.org/officeDocument/2006/relationships/customXml" Target="../ink/ink1754.xml"/><Relationship Id="rId587" Type="http://schemas.openxmlformats.org/officeDocument/2006/relationships/customXml" Target="../ink/ink1775.xml"/><Relationship Id="rId8" Type="http://schemas.openxmlformats.org/officeDocument/2006/relationships/image" Target="../media/image1458.png"/><Relationship Id="rId142" Type="http://schemas.openxmlformats.org/officeDocument/2006/relationships/image" Target="../media/image1525.png"/><Relationship Id="rId184" Type="http://schemas.openxmlformats.org/officeDocument/2006/relationships/image" Target="../media/image1546.png"/><Relationship Id="rId391" Type="http://schemas.openxmlformats.org/officeDocument/2006/relationships/customXml" Target="../ink/ink1677.xml"/><Relationship Id="rId405" Type="http://schemas.openxmlformats.org/officeDocument/2006/relationships/customXml" Target="../ink/ink1684.xml"/><Relationship Id="rId447" Type="http://schemas.openxmlformats.org/officeDocument/2006/relationships/customXml" Target="../ink/ink1705.xml"/><Relationship Id="rId612" Type="http://schemas.openxmlformats.org/officeDocument/2006/relationships/image" Target="../media/image1760.png"/><Relationship Id="rId251" Type="http://schemas.openxmlformats.org/officeDocument/2006/relationships/customXml" Target="../ink/ink1607.xml"/><Relationship Id="rId489" Type="http://schemas.openxmlformats.org/officeDocument/2006/relationships/customXml" Target="../ink/ink1726.xml"/><Relationship Id="rId654" Type="http://schemas.openxmlformats.org/officeDocument/2006/relationships/image" Target="../media/image1781.png"/><Relationship Id="rId46" Type="http://schemas.openxmlformats.org/officeDocument/2006/relationships/image" Target="../media/image1477.png"/><Relationship Id="rId293" Type="http://schemas.openxmlformats.org/officeDocument/2006/relationships/customXml" Target="../ink/ink1628.xml"/><Relationship Id="rId307" Type="http://schemas.openxmlformats.org/officeDocument/2006/relationships/customXml" Target="../ink/ink1635.xml"/><Relationship Id="rId349" Type="http://schemas.openxmlformats.org/officeDocument/2006/relationships/customXml" Target="../ink/ink1656.xml"/><Relationship Id="rId514" Type="http://schemas.openxmlformats.org/officeDocument/2006/relationships/image" Target="../media/image1711.png"/><Relationship Id="rId556" Type="http://schemas.openxmlformats.org/officeDocument/2006/relationships/image" Target="../media/image1732.png"/><Relationship Id="rId88" Type="http://schemas.openxmlformats.org/officeDocument/2006/relationships/image" Target="../media/image1498.png"/><Relationship Id="rId111" Type="http://schemas.openxmlformats.org/officeDocument/2006/relationships/customXml" Target="../ink/ink1537.xml"/><Relationship Id="rId153" Type="http://schemas.openxmlformats.org/officeDocument/2006/relationships/customXml" Target="../ink/ink1558.xml"/><Relationship Id="rId195" Type="http://schemas.openxmlformats.org/officeDocument/2006/relationships/customXml" Target="../ink/ink1579.xml"/><Relationship Id="rId209" Type="http://schemas.openxmlformats.org/officeDocument/2006/relationships/customXml" Target="../ink/ink1586.xml"/><Relationship Id="rId360" Type="http://schemas.openxmlformats.org/officeDocument/2006/relationships/image" Target="../media/image1634.png"/><Relationship Id="rId416" Type="http://schemas.openxmlformats.org/officeDocument/2006/relationships/image" Target="../media/image1662.png"/><Relationship Id="rId598" Type="http://schemas.openxmlformats.org/officeDocument/2006/relationships/image" Target="../media/image1753.png"/><Relationship Id="rId220" Type="http://schemas.openxmlformats.org/officeDocument/2006/relationships/image" Target="../media/image1564.png"/><Relationship Id="rId458" Type="http://schemas.openxmlformats.org/officeDocument/2006/relationships/image" Target="../media/image1683.png"/><Relationship Id="rId623" Type="http://schemas.openxmlformats.org/officeDocument/2006/relationships/customXml" Target="../ink/ink1793.xml"/><Relationship Id="rId665" Type="http://schemas.openxmlformats.org/officeDocument/2006/relationships/customXml" Target="../ink/ink1814.xml"/><Relationship Id="rId15" Type="http://schemas.openxmlformats.org/officeDocument/2006/relationships/customXml" Target="../ink/ink1489.xml"/><Relationship Id="rId57" Type="http://schemas.openxmlformats.org/officeDocument/2006/relationships/customXml" Target="../ink/ink1510.xml"/><Relationship Id="rId262" Type="http://schemas.openxmlformats.org/officeDocument/2006/relationships/image" Target="../media/image1585.png"/><Relationship Id="rId318" Type="http://schemas.openxmlformats.org/officeDocument/2006/relationships/image" Target="../media/image1613.png"/><Relationship Id="rId525" Type="http://schemas.openxmlformats.org/officeDocument/2006/relationships/customXml" Target="../ink/ink1744.xml"/><Relationship Id="rId567" Type="http://schemas.openxmlformats.org/officeDocument/2006/relationships/customXml" Target="../ink/ink1765.xml"/><Relationship Id="rId99" Type="http://schemas.openxmlformats.org/officeDocument/2006/relationships/customXml" Target="../ink/ink1531.xml"/><Relationship Id="rId122" Type="http://schemas.openxmlformats.org/officeDocument/2006/relationships/image" Target="../media/image1515.png"/><Relationship Id="rId164" Type="http://schemas.openxmlformats.org/officeDocument/2006/relationships/image" Target="../media/image1536.png"/><Relationship Id="rId371" Type="http://schemas.openxmlformats.org/officeDocument/2006/relationships/customXml" Target="../ink/ink1667.xml"/><Relationship Id="rId427" Type="http://schemas.openxmlformats.org/officeDocument/2006/relationships/customXml" Target="../ink/ink1695.xml"/><Relationship Id="rId469" Type="http://schemas.openxmlformats.org/officeDocument/2006/relationships/customXml" Target="../ink/ink1716.xml"/><Relationship Id="rId634" Type="http://schemas.openxmlformats.org/officeDocument/2006/relationships/image" Target="../media/image1771.png"/><Relationship Id="rId676" Type="http://schemas.openxmlformats.org/officeDocument/2006/relationships/image" Target="../media/image1792.png"/><Relationship Id="rId26" Type="http://schemas.openxmlformats.org/officeDocument/2006/relationships/image" Target="../media/image1467.png"/><Relationship Id="rId231" Type="http://schemas.openxmlformats.org/officeDocument/2006/relationships/customXml" Target="../ink/ink1597.xml"/><Relationship Id="rId273" Type="http://schemas.openxmlformats.org/officeDocument/2006/relationships/customXml" Target="../ink/ink1618.xml"/><Relationship Id="rId329" Type="http://schemas.openxmlformats.org/officeDocument/2006/relationships/customXml" Target="../ink/ink1646.xml"/><Relationship Id="rId480" Type="http://schemas.openxmlformats.org/officeDocument/2006/relationships/image" Target="../media/image1694.png"/><Relationship Id="rId536" Type="http://schemas.openxmlformats.org/officeDocument/2006/relationships/image" Target="../media/image1722.png"/><Relationship Id="rId68" Type="http://schemas.openxmlformats.org/officeDocument/2006/relationships/image" Target="../media/image1488.png"/><Relationship Id="rId133" Type="http://schemas.openxmlformats.org/officeDocument/2006/relationships/customXml" Target="../ink/ink1548.xml"/><Relationship Id="rId175" Type="http://schemas.openxmlformats.org/officeDocument/2006/relationships/customXml" Target="../ink/ink1569.xml"/><Relationship Id="rId340" Type="http://schemas.openxmlformats.org/officeDocument/2006/relationships/image" Target="../media/image1624.png"/><Relationship Id="rId578" Type="http://schemas.openxmlformats.org/officeDocument/2006/relationships/image" Target="../media/image1743.png"/><Relationship Id="rId200" Type="http://schemas.openxmlformats.org/officeDocument/2006/relationships/image" Target="../media/image1554.png"/><Relationship Id="rId382" Type="http://schemas.openxmlformats.org/officeDocument/2006/relationships/image" Target="../media/image1645.png"/><Relationship Id="rId438" Type="http://schemas.openxmlformats.org/officeDocument/2006/relationships/image" Target="../media/image1673.png"/><Relationship Id="rId603" Type="http://schemas.openxmlformats.org/officeDocument/2006/relationships/customXml" Target="../ink/ink1783.xml"/><Relationship Id="rId645" Type="http://schemas.openxmlformats.org/officeDocument/2006/relationships/customXml" Target="../ink/ink1804.xml"/><Relationship Id="rId242" Type="http://schemas.openxmlformats.org/officeDocument/2006/relationships/image" Target="../media/image1575.png"/><Relationship Id="rId284" Type="http://schemas.openxmlformats.org/officeDocument/2006/relationships/image" Target="../media/image1596.png"/><Relationship Id="rId491" Type="http://schemas.openxmlformats.org/officeDocument/2006/relationships/customXml" Target="../ink/ink1727.xml"/><Relationship Id="rId505" Type="http://schemas.openxmlformats.org/officeDocument/2006/relationships/customXml" Target="../ink/ink1734.xml"/><Relationship Id="rId37" Type="http://schemas.openxmlformats.org/officeDocument/2006/relationships/customXml" Target="../ink/ink1500.xml"/><Relationship Id="rId79" Type="http://schemas.openxmlformats.org/officeDocument/2006/relationships/customXml" Target="../ink/ink1521.xml"/><Relationship Id="rId102" Type="http://schemas.openxmlformats.org/officeDocument/2006/relationships/image" Target="../media/image1505.png"/><Relationship Id="rId144" Type="http://schemas.openxmlformats.org/officeDocument/2006/relationships/image" Target="../media/image1526.png"/><Relationship Id="rId547" Type="http://schemas.openxmlformats.org/officeDocument/2006/relationships/customXml" Target="../ink/ink1755.xml"/><Relationship Id="rId589" Type="http://schemas.openxmlformats.org/officeDocument/2006/relationships/customXml" Target="../ink/ink1776.xml"/><Relationship Id="rId90" Type="http://schemas.openxmlformats.org/officeDocument/2006/relationships/image" Target="../media/image1499.png"/><Relationship Id="rId186" Type="http://schemas.openxmlformats.org/officeDocument/2006/relationships/image" Target="../media/image1547.png"/><Relationship Id="rId351" Type="http://schemas.openxmlformats.org/officeDocument/2006/relationships/customXml" Target="../ink/ink1657.xml"/><Relationship Id="rId393" Type="http://schemas.openxmlformats.org/officeDocument/2006/relationships/customXml" Target="../ink/ink1678.xml"/><Relationship Id="rId407" Type="http://schemas.openxmlformats.org/officeDocument/2006/relationships/customXml" Target="../ink/ink1685.xml"/><Relationship Id="rId449" Type="http://schemas.openxmlformats.org/officeDocument/2006/relationships/customXml" Target="../ink/ink1706.xml"/><Relationship Id="rId614" Type="http://schemas.openxmlformats.org/officeDocument/2006/relationships/image" Target="../media/image1761.png"/><Relationship Id="rId656" Type="http://schemas.openxmlformats.org/officeDocument/2006/relationships/image" Target="../media/image1782.png"/><Relationship Id="rId211" Type="http://schemas.openxmlformats.org/officeDocument/2006/relationships/customXml" Target="../ink/ink1587.xml"/><Relationship Id="rId253" Type="http://schemas.openxmlformats.org/officeDocument/2006/relationships/customXml" Target="../ink/ink1608.xml"/><Relationship Id="rId295" Type="http://schemas.openxmlformats.org/officeDocument/2006/relationships/customXml" Target="../ink/ink1629.xml"/><Relationship Id="rId309" Type="http://schemas.openxmlformats.org/officeDocument/2006/relationships/customXml" Target="../ink/ink1636.xml"/><Relationship Id="rId460" Type="http://schemas.openxmlformats.org/officeDocument/2006/relationships/image" Target="../media/image1684.png"/><Relationship Id="rId516" Type="http://schemas.openxmlformats.org/officeDocument/2006/relationships/image" Target="../media/image1712.png"/><Relationship Id="rId48" Type="http://schemas.openxmlformats.org/officeDocument/2006/relationships/image" Target="../media/image1478.png"/><Relationship Id="rId113" Type="http://schemas.openxmlformats.org/officeDocument/2006/relationships/customXml" Target="../ink/ink1538.xml"/><Relationship Id="rId320" Type="http://schemas.openxmlformats.org/officeDocument/2006/relationships/image" Target="../media/image1614.png"/><Relationship Id="rId558" Type="http://schemas.openxmlformats.org/officeDocument/2006/relationships/image" Target="../media/image1733.png"/><Relationship Id="rId155" Type="http://schemas.openxmlformats.org/officeDocument/2006/relationships/customXml" Target="../ink/ink1559.xml"/><Relationship Id="rId197" Type="http://schemas.openxmlformats.org/officeDocument/2006/relationships/customXml" Target="../ink/ink1580.xml"/><Relationship Id="rId362" Type="http://schemas.openxmlformats.org/officeDocument/2006/relationships/image" Target="../media/image1635.png"/><Relationship Id="rId418" Type="http://schemas.openxmlformats.org/officeDocument/2006/relationships/image" Target="../media/image1663.png"/><Relationship Id="rId625" Type="http://schemas.openxmlformats.org/officeDocument/2006/relationships/customXml" Target="../ink/ink1794.xml"/><Relationship Id="rId222" Type="http://schemas.openxmlformats.org/officeDocument/2006/relationships/image" Target="../media/image1565.png"/><Relationship Id="rId264" Type="http://schemas.openxmlformats.org/officeDocument/2006/relationships/image" Target="../media/image1586.png"/><Relationship Id="rId471" Type="http://schemas.openxmlformats.org/officeDocument/2006/relationships/customXml" Target="../ink/ink1717.xml"/><Relationship Id="rId667" Type="http://schemas.openxmlformats.org/officeDocument/2006/relationships/customXml" Target="../ink/ink1815.xml"/><Relationship Id="rId17" Type="http://schemas.openxmlformats.org/officeDocument/2006/relationships/customXml" Target="../ink/ink1490.xml"/><Relationship Id="rId59" Type="http://schemas.openxmlformats.org/officeDocument/2006/relationships/customXml" Target="../ink/ink1511.xml"/><Relationship Id="rId124" Type="http://schemas.openxmlformats.org/officeDocument/2006/relationships/image" Target="../media/image1516.png"/><Relationship Id="rId527" Type="http://schemas.openxmlformats.org/officeDocument/2006/relationships/customXml" Target="../ink/ink1745.xml"/><Relationship Id="rId569" Type="http://schemas.openxmlformats.org/officeDocument/2006/relationships/customXml" Target="../ink/ink1766.xml"/><Relationship Id="rId70" Type="http://schemas.openxmlformats.org/officeDocument/2006/relationships/image" Target="../media/image1489.png"/><Relationship Id="rId166" Type="http://schemas.openxmlformats.org/officeDocument/2006/relationships/image" Target="../media/image1537.png"/><Relationship Id="rId331" Type="http://schemas.openxmlformats.org/officeDocument/2006/relationships/customXml" Target="../ink/ink1647.xml"/><Relationship Id="rId373" Type="http://schemas.openxmlformats.org/officeDocument/2006/relationships/customXml" Target="../ink/ink1668.xml"/><Relationship Id="rId429" Type="http://schemas.openxmlformats.org/officeDocument/2006/relationships/customXml" Target="../ink/ink1696.xml"/><Relationship Id="rId580" Type="http://schemas.openxmlformats.org/officeDocument/2006/relationships/image" Target="../media/image1744.png"/><Relationship Id="rId636" Type="http://schemas.openxmlformats.org/officeDocument/2006/relationships/image" Target="../media/image1772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598.xml"/><Relationship Id="rId440" Type="http://schemas.openxmlformats.org/officeDocument/2006/relationships/image" Target="../media/image1674.png"/><Relationship Id="rId678" Type="http://schemas.openxmlformats.org/officeDocument/2006/relationships/image" Target="../media/image1793.png"/><Relationship Id="rId28" Type="http://schemas.openxmlformats.org/officeDocument/2006/relationships/image" Target="../media/image1468.png"/><Relationship Id="rId275" Type="http://schemas.openxmlformats.org/officeDocument/2006/relationships/customXml" Target="../ink/ink1619.xml"/><Relationship Id="rId300" Type="http://schemas.openxmlformats.org/officeDocument/2006/relationships/image" Target="../media/image1604.png"/><Relationship Id="rId482" Type="http://schemas.openxmlformats.org/officeDocument/2006/relationships/image" Target="../media/image1695.png"/><Relationship Id="rId538" Type="http://schemas.openxmlformats.org/officeDocument/2006/relationships/image" Target="../media/image1723.png"/><Relationship Id="rId81" Type="http://schemas.openxmlformats.org/officeDocument/2006/relationships/customXml" Target="../ink/ink1522.xml"/><Relationship Id="rId135" Type="http://schemas.openxmlformats.org/officeDocument/2006/relationships/customXml" Target="../ink/ink1549.xml"/><Relationship Id="rId177" Type="http://schemas.openxmlformats.org/officeDocument/2006/relationships/customXml" Target="../ink/ink1570.xml"/><Relationship Id="rId342" Type="http://schemas.openxmlformats.org/officeDocument/2006/relationships/image" Target="../media/image1625.png"/><Relationship Id="rId384" Type="http://schemas.openxmlformats.org/officeDocument/2006/relationships/image" Target="../media/image1646.png"/><Relationship Id="rId591" Type="http://schemas.openxmlformats.org/officeDocument/2006/relationships/customXml" Target="../ink/ink1777.xml"/><Relationship Id="rId605" Type="http://schemas.openxmlformats.org/officeDocument/2006/relationships/customXml" Target="../ink/ink1784.xml"/><Relationship Id="rId202" Type="http://schemas.openxmlformats.org/officeDocument/2006/relationships/image" Target="../media/image1555.png"/><Relationship Id="rId244" Type="http://schemas.openxmlformats.org/officeDocument/2006/relationships/image" Target="../media/image1576.png"/><Relationship Id="rId647" Type="http://schemas.openxmlformats.org/officeDocument/2006/relationships/customXml" Target="../ink/ink1805.xml"/><Relationship Id="rId39" Type="http://schemas.openxmlformats.org/officeDocument/2006/relationships/customXml" Target="../ink/ink1501.xml"/><Relationship Id="rId286" Type="http://schemas.openxmlformats.org/officeDocument/2006/relationships/image" Target="../media/image1597.png"/><Relationship Id="rId451" Type="http://schemas.openxmlformats.org/officeDocument/2006/relationships/customXml" Target="../ink/ink1707.xml"/><Relationship Id="rId493" Type="http://schemas.openxmlformats.org/officeDocument/2006/relationships/customXml" Target="../ink/ink1728.xml"/><Relationship Id="rId507" Type="http://schemas.openxmlformats.org/officeDocument/2006/relationships/customXml" Target="../ink/ink1735.xml"/><Relationship Id="rId549" Type="http://schemas.openxmlformats.org/officeDocument/2006/relationships/customXml" Target="../ink/ink1756.xml"/><Relationship Id="rId50" Type="http://schemas.openxmlformats.org/officeDocument/2006/relationships/image" Target="../media/image1479.png"/><Relationship Id="rId104" Type="http://schemas.openxmlformats.org/officeDocument/2006/relationships/image" Target="../media/image1506.png"/><Relationship Id="rId146" Type="http://schemas.openxmlformats.org/officeDocument/2006/relationships/image" Target="../media/image1527.png"/><Relationship Id="rId188" Type="http://schemas.openxmlformats.org/officeDocument/2006/relationships/image" Target="../media/image1548.png"/><Relationship Id="rId311" Type="http://schemas.openxmlformats.org/officeDocument/2006/relationships/customXml" Target="../ink/ink1637.xml"/><Relationship Id="rId353" Type="http://schemas.openxmlformats.org/officeDocument/2006/relationships/customXml" Target="../ink/ink1658.xml"/><Relationship Id="rId395" Type="http://schemas.openxmlformats.org/officeDocument/2006/relationships/customXml" Target="../ink/ink1679.xml"/><Relationship Id="rId409" Type="http://schemas.openxmlformats.org/officeDocument/2006/relationships/customXml" Target="../ink/ink1686.xml"/><Relationship Id="rId560" Type="http://schemas.openxmlformats.org/officeDocument/2006/relationships/image" Target="../media/image1734.png"/><Relationship Id="rId92" Type="http://schemas.openxmlformats.org/officeDocument/2006/relationships/image" Target="../media/image1500.png"/><Relationship Id="rId213" Type="http://schemas.openxmlformats.org/officeDocument/2006/relationships/customXml" Target="../ink/ink1588.xml"/><Relationship Id="rId420" Type="http://schemas.openxmlformats.org/officeDocument/2006/relationships/image" Target="../media/image1664.png"/><Relationship Id="rId616" Type="http://schemas.openxmlformats.org/officeDocument/2006/relationships/image" Target="../media/image1762.png"/><Relationship Id="rId658" Type="http://schemas.openxmlformats.org/officeDocument/2006/relationships/image" Target="../media/image1783.png"/><Relationship Id="rId255" Type="http://schemas.openxmlformats.org/officeDocument/2006/relationships/customXml" Target="../ink/ink1609.xml"/><Relationship Id="rId297" Type="http://schemas.openxmlformats.org/officeDocument/2006/relationships/customXml" Target="../ink/ink1630.xml"/><Relationship Id="rId462" Type="http://schemas.openxmlformats.org/officeDocument/2006/relationships/image" Target="../media/image1685.png"/><Relationship Id="rId518" Type="http://schemas.openxmlformats.org/officeDocument/2006/relationships/image" Target="../media/image1713.png"/><Relationship Id="rId115" Type="http://schemas.openxmlformats.org/officeDocument/2006/relationships/customXml" Target="../ink/ink1539.xml"/><Relationship Id="rId157" Type="http://schemas.openxmlformats.org/officeDocument/2006/relationships/customXml" Target="../ink/ink1560.xml"/><Relationship Id="rId322" Type="http://schemas.openxmlformats.org/officeDocument/2006/relationships/image" Target="../media/image1615.png"/><Relationship Id="rId364" Type="http://schemas.openxmlformats.org/officeDocument/2006/relationships/image" Target="../media/image1636.png"/><Relationship Id="rId61" Type="http://schemas.openxmlformats.org/officeDocument/2006/relationships/customXml" Target="../ink/ink1512.xml"/><Relationship Id="rId199" Type="http://schemas.openxmlformats.org/officeDocument/2006/relationships/customXml" Target="../ink/ink1581.xml"/><Relationship Id="rId571" Type="http://schemas.openxmlformats.org/officeDocument/2006/relationships/customXml" Target="../ink/ink1767.xml"/><Relationship Id="rId627" Type="http://schemas.openxmlformats.org/officeDocument/2006/relationships/customXml" Target="../ink/ink1795.xml"/><Relationship Id="rId669" Type="http://schemas.openxmlformats.org/officeDocument/2006/relationships/customXml" Target="../ink/ink1816.xml"/><Relationship Id="rId19" Type="http://schemas.openxmlformats.org/officeDocument/2006/relationships/customXml" Target="../ink/ink1491.xml"/><Relationship Id="rId224" Type="http://schemas.openxmlformats.org/officeDocument/2006/relationships/image" Target="../media/image1566.png"/><Relationship Id="rId266" Type="http://schemas.openxmlformats.org/officeDocument/2006/relationships/image" Target="../media/image1587.png"/><Relationship Id="rId431" Type="http://schemas.openxmlformats.org/officeDocument/2006/relationships/customXml" Target="../ink/ink1697.xml"/><Relationship Id="rId473" Type="http://schemas.openxmlformats.org/officeDocument/2006/relationships/customXml" Target="../ink/ink1718.xml"/><Relationship Id="rId529" Type="http://schemas.openxmlformats.org/officeDocument/2006/relationships/customXml" Target="../ink/ink1746.xml"/><Relationship Id="rId680" Type="http://schemas.openxmlformats.org/officeDocument/2006/relationships/image" Target="../media/image1794.png"/><Relationship Id="rId30" Type="http://schemas.openxmlformats.org/officeDocument/2006/relationships/image" Target="../media/image1469.png"/><Relationship Id="rId126" Type="http://schemas.openxmlformats.org/officeDocument/2006/relationships/image" Target="../media/image1517.png"/><Relationship Id="rId168" Type="http://schemas.openxmlformats.org/officeDocument/2006/relationships/image" Target="../media/image1538.png"/><Relationship Id="rId333" Type="http://schemas.openxmlformats.org/officeDocument/2006/relationships/customXml" Target="../ink/ink1648.xml"/><Relationship Id="rId540" Type="http://schemas.openxmlformats.org/officeDocument/2006/relationships/image" Target="../media/image1724.png"/><Relationship Id="rId72" Type="http://schemas.openxmlformats.org/officeDocument/2006/relationships/image" Target="../media/image1490.png"/><Relationship Id="rId375" Type="http://schemas.openxmlformats.org/officeDocument/2006/relationships/customXml" Target="../ink/ink1669.xml"/><Relationship Id="rId582" Type="http://schemas.openxmlformats.org/officeDocument/2006/relationships/image" Target="../media/image1745.png"/><Relationship Id="rId638" Type="http://schemas.openxmlformats.org/officeDocument/2006/relationships/image" Target="../media/image1773.png"/><Relationship Id="rId3" Type="http://schemas.openxmlformats.org/officeDocument/2006/relationships/customXml" Target="../ink/ink1483.xml"/><Relationship Id="rId235" Type="http://schemas.openxmlformats.org/officeDocument/2006/relationships/customXml" Target="../ink/ink1599.xml"/><Relationship Id="rId277" Type="http://schemas.openxmlformats.org/officeDocument/2006/relationships/customXml" Target="../ink/ink1620.xml"/><Relationship Id="rId400" Type="http://schemas.openxmlformats.org/officeDocument/2006/relationships/image" Target="../media/image1654.png"/><Relationship Id="rId442" Type="http://schemas.openxmlformats.org/officeDocument/2006/relationships/image" Target="../media/image1675.png"/><Relationship Id="rId484" Type="http://schemas.openxmlformats.org/officeDocument/2006/relationships/image" Target="../media/image1696.png"/><Relationship Id="rId137" Type="http://schemas.openxmlformats.org/officeDocument/2006/relationships/customXml" Target="../ink/ink1550.xml"/><Relationship Id="rId302" Type="http://schemas.openxmlformats.org/officeDocument/2006/relationships/image" Target="../media/image1605.png"/><Relationship Id="rId344" Type="http://schemas.openxmlformats.org/officeDocument/2006/relationships/image" Target="../media/image1626.png"/><Relationship Id="rId41" Type="http://schemas.openxmlformats.org/officeDocument/2006/relationships/customXml" Target="../ink/ink1502.xml"/><Relationship Id="rId83" Type="http://schemas.openxmlformats.org/officeDocument/2006/relationships/customXml" Target="../ink/ink1523.xml"/><Relationship Id="rId179" Type="http://schemas.openxmlformats.org/officeDocument/2006/relationships/customXml" Target="../ink/ink1571.xml"/><Relationship Id="rId386" Type="http://schemas.openxmlformats.org/officeDocument/2006/relationships/image" Target="../media/image1647.png"/><Relationship Id="rId551" Type="http://schemas.openxmlformats.org/officeDocument/2006/relationships/customXml" Target="../ink/ink1757.xml"/><Relationship Id="rId593" Type="http://schemas.openxmlformats.org/officeDocument/2006/relationships/customXml" Target="../ink/ink1778.xml"/><Relationship Id="rId607" Type="http://schemas.openxmlformats.org/officeDocument/2006/relationships/customXml" Target="../ink/ink1785.xml"/><Relationship Id="rId649" Type="http://schemas.openxmlformats.org/officeDocument/2006/relationships/customXml" Target="../ink/ink1806.xml"/><Relationship Id="rId190" Type="http://schemas.openxmlformats.org/officeDocument/2006/relationships/image" Target="../media/image1549.png"/><Relationship Id="rId204" Type="http://schemas.openxmlformats.org/officeDocument/2006/relationships/image" Target="../media/image1556.png"/><Relationship Id="rId246" Type="http://schemas.openxmlformats.org/officeDocument/2006/relationships/image" Target="../media/image1577.png"/><Relationship Id="rId288" Type="http://schemas.openxmlformats.org/officeDocument/2006/relationships/image" Target="../media/image1598.png"/><Relationship Id="rId411" Type="http://schemas.openxmlformats.org/officeDocument/2006/relationships/customXml" Target="../ink/ink1687.xml"/><Relationship Id="rId453" Type="http://schemas.openxmlformats.org/officeDocument/2006/relationships/customXml" Target="../ink/ink1708.xml"/><Relationship Id="rId509" Type="http://schemas.openxmlformats.org/officeDocument/2006/relationships/customXml" Target="../ink/ink1736.xml"/><Relationship Id="rId660" Type="http://schemas.openxmlformats.org/officeDocument/2006/relationships/image" Target="../media/image1784.png"/><Relationship Id="rId106" Type="http://schemas.openxmlformats.org/officeDocument/2006/relationships/image" Target="../media/image1507.png"/><Relationship Id="rId313" Type="http://schemas.openxmlformats.org/officeDocument/2006/relationships/customXml" Target="../ink/ink1638.xml"/><Relationship Id="rId495" Type="http://schemas.openxmlformats.org/officeDocument/2006/relationships/customXml" Target="../ink/ink1729.xml"/><Relationship Id="rId10" Type="http://schemas.openxmlformats.org/officeDocument/2006/relationships/image" Target="../media/image1459.png"/><Relationship Id="rId52" Type="http://schemas.openxmlformats.org/officeDocument/2006/relationships/image" Target="../media/image1480.png"/><Relationship Id="rId94" Type="http://schemas.openxmlformats.org/officeDocument/2006/relationships/image" Target="../media/image1501.png"/><Relationship Id="rId148" Type="http://schemas.openxmlformats.org/officeDocument/2006/relationships/image" Target="../media/image1528.png"/><Relationship Id="rId355" Type="http://schemas.openxmlformats.org/officeDocument/2006/relationships/customXml" Target="../ink/ink1659.xml"/><Relationship Id="rId397" Type="http://schemas.openxmlformats.org/officeDocument/2006/relationships/customXml" Target="../ink/ink1680.xml"/><Relationship Id="rId520" Type="http://schemas.openxmlformats.org/officeDocument/2006/relationships/image" Target="../media/image1714.png"/><Relationship Id="rId562" Type="http://schemas.openxmlformats.org/officeDocument/2006/relationships/image" Target="../media/image1735.png"/><Relationship Id="rId618" Type="http://schemas.openxmlformats.org/officeDocument/2006/relationships/image" Target="../media/image1763.png"/><Relationship Id="rId215" Type="http://schemas.openxmlformats.org/officeDocument/2006/relationships/customXml" Target="../ink/ink1589.xml"/><Relationship Id="rId257" Type="http://schemas.openxmlformats.org/officeDocument/2006/relationships/customXml" Target="../ink/ink1610.xml"/><Relationship Id="rId422" Type="http://schemas.openxmlformats.org/officeDocument/2006/relationships/image" Target="../media/image1665.png"/><Relationship Id="rId464" Type="http://schemas.openxmlformats.org/officeDocument/2006/relationships/image" Target="../media/image1686.png"/><Relationship Id="rId299" Type="http://schemas.openxmlformats.org/officeDocument/2006/relationships/customXml" Target="../ink/ink1631.xml"/><Relationship Id="rId63" Type="http://schemas.openxmlformats.org/officeDocument/2006/relationships/customXml" Target="../ink/ink1513.xml"/><Relationship Id="rId159" Type="http://schemas.openxmlformats.org/officeDocument/2006/relationships/customXml" Target="../ink/ink1561.xml"/><Relationship Id="rId366" Type="http://schemas.openxmlformats.org/officeDocument/2006/relationships/image" Target="../media/image1637.png"/><Relationship Id="rId573" Type="http://schemas.openxmlformats.org/officeDocument/2006/relationships/customXml" Target="../ink/ink1768.xml"/><Relationship Id="rId226" Type="http://schemas.openxmlformats.org/officeDocument/2006/relationships/image" Target="../media/image1567.png"/><Relationship Id="rId433" Type="http://schemas.openxmlformats.org/officeDocument/2006/relationships/customXml" Target="../ink/ink1698.xml"/><Relationship Id="rId640" Type="http://schemas.openxmlformats.org/officeDocument/2006/relationships/image" Target="../media/image1774.png"/><Relationship Id="rId74" Type="http://schemas.openxmlformats.org/officeDocument/2006/relationships/image" Target="../media/image1491.png"/><Relationship Id="rId377" Type="http://schemas.openxmlformats.org/officeDocument/2006/relationships/customXml" Target="../ink/ink1670.xml"/><Relationship Id="rId500" Type="http://schemas.openxmlformats.org/officeDocument/2006/relationships/image" Target="../media/image1704.png"/><Relationship Id="rId584" Type="http://schemas.openxmlformats.org/officeDocument/2006/relationships/image" Target="../media/image1746.png"/><Relationship Id="rId5" Type="http://schemas.openxmlformats.org/officeDocument/2006/relationships/customXml" Target="../ink/ink1484.xml"/><Relationship Id="rId237" Type="http://schemas.openxmlformats.org/officeDocument/2006/relationships/customXml" Target="../ink/ink1600.xml"/><Relationship Id="rId444" Type="http://schemas.openxmlformats.org/officeDocument/2006/relationships/image" Target="../media/image1676.png"/><Relationship Id="rId651" Type="http://schemas.openxmlformats.org/officeDocument/2006/relationships/customXml" Target="../ink/ink1807.xml"/><Relationship Id="rId290" Type="http://schemas.openxmlformats.org/officeDocument/2006/relationships/image" Target="../media/image1599.png"/><Relationship Id="rId304" Type="http://schemas.openxmlformats.org/officeDocument/2006/relationships/image" Target="../media/image1606.png"/><Relationship Id="rId388" Type="http://schemas.openxmlformats.org/officeDocument/2006/relationships/image" Target="../media/image1648.png"/><Relationship Id="rId511" Type="http://schemas.openxmlformats.org/officeDocument/2006/relationships/customXml" Target="../ink/ink1737.xml"/><Relationship Id="rId609" Type="http://schemas.openxmlformats.org/officeDocument/2006/relationships/customXml" Target="../ink/ink1786.xml"/><Relationship Id="rId85" Type="http://schemas.openxmlformats.org/officeDocument/2006/relationships/customXml" Target="../ink/ink1524.xml"/><Relationship Id="rId150" Type="http://schemas.openxmlformats.org/officeDocument/2006/relationships/image" Target="../media/image1529.png"/><Relationship Id="rId595" Type="http://schemas.openxmlformats.org/officeDocument/2006/relationships/customXml" Target="../ink/ink1779.xml"/><Relationship Id="rId248" Type="http://schemas.openxmlformats.org/officeDocument/2006/relationships/image" Target="../media/image1578.png"/><Relationship Id="rId455" Type="http://schemas.openxmlformats.org/officeDocument/2006/relationships/customXml" Target="../ink/ink1709.xml"/><Relationship Id="rId662" Type="http://schemas.openxmlformats.org/officeDocument/2006/relationships/image" Target="../media/image1785.png"/><Relationship Id="rId12" Type="http://schemas.openxmlformats.org/officeDocument/2006/relationships/image" Target="../media/image1460.png"/><Relationship Id="rId108" Type="http://schemas.openxmlformats.org/officeDocument/2006/relationships/image" Target="../media/image1508.png"/><Relationship Id="rId315" Type="http://schemas.openxmlformats.org/officeDocument/2006/relationships/customXml" Target="../ink/ink1639.xml"/><Relationship Id="rId522" Type="http://schemas.openxmlformats.org/officeDocument/2006/relationships/image" Target="../media/image1715.png"/><Relationship Id="rId96" Type="http://schemas.openxmlformats.org/officeDocument/2006/relationships/image" Target="../media/image1502.png"/><Relationship Id="rId161" Type="http://schemas.openxmlformats.org/officeDocument/2006/relationships/customXml" Target="../ink/ink1562.xml"/><Relationship Id="rId399" Type="http://schemas.openxmlformats.org/officeDocument/2006/relationships/customXml" Target="../ink/ink1681.xml"/><Relationship Id="rId259" Type="http://schemas.openxmlformats.org/officeDocument/2006/relationships/customXml" Target="../ink/ink1611.xml"/><Relationship Id="rId466" Type="http://schemas.openxmlformats.org/officeDocument/2006/relationships/image" Target="../media/image1687.png"/><Relationship Id="rId673" Type="http://schemas.openxmlformats.org/officeDocument/2006/relationships/customXml" Target="../ink/ink1818.xml"/><Relationship Id="rId23" Type="http://schemas.openxmlformats.org/officeDocument/2006/relationships/customXml" Target="../ink/ink1493.xml"/><Relationship Id="rId119" Type="http://schemas.openxmlformats.org/officeDocument/2006/relationships/customXml" Target="../ink/ink1541.xml"/><Relationship Id="rId326" Type="http://schemas.openxmlformats.org/officeDocument/2006/relationships/image" Target="../media/image1617.png"/><Relationship Id="rId533" Type="http://schemas.openxmlformats.org/officeDocument/2006/relationships/customXml" Target="../ink/ink1748.xml"/><Relationship Id="rId172" Type="http://schemas.openxmlformats.org/officeDocument/2006/relationships/image" Target="../media/image1540.png"/><Relationship Id="rId477" Type="http://schemas.openxmlformats.org/officeDocument/2006/relationships/customXml" Target="../ink/ink1720.xml"/><Relationship Id="rId600" Type="http://schemas.openxmlformats.org/officeDocument/2006/relationships/image" Target="../media/image1754.png"/><Relationship Id="rId337" Type="http://schemas.openxmlformats.org/officeDocument/2006/relationships/customXml" Target="../ink/ink1650.xml"/><Relationship Id="rId34" Type="http://schemas.openxmlformats.org/officeDocument/2006/relationships/image" Target="../media/image1471.png"/><Relationship Id="rId544" Type="http://schemas.openxmlformats.org/officeDocument/2006/relationships/image" Target="../media/image1726.png"/><Relationship Id="rId183" Type="http://schemas.openxmlformats.org/officeDocument/2006/relationships/customXml" Target="../ink/ink1573.xml"/><Relationship Id="rId390" Type="http://schemas.openxmlformats.org/officeDocument/2006/relationships/image" Target="../media/image1649.png"/><Relationship Id="rId404" Type="http://schemas.openxmlformats.org/officeDocument/2006/relationships/image" Target="../media/image1656.png"/><Relationship Id="rId611" Type="http://schemas.openxmlformats.org/officeDocument/2006/relationships/customXml" Target="../ink/ink1787.xml"/><Relationship Id="rId250" Type="http://schemas.openxmlformats.org/officeDocument/2006/relationships/image" Target="../media/image1579.png"/><Relationship Id="rId488" Type="http://schemas.openxmlformats.org/officeDocument/2006/relationships/image" Target="../media/image1698.png"/><Relationship Id="rId45" Type="http://schemas.openxmlformats.org/officeDocument/2006/relationships/customXml" Target="../ink/ink1504.xml"/><Relationship Id="rId110" Type="http://schemas.openxmlformats.org/officeDocument/2006/relationships/image" Target="../media/image1509.png"/><Relationship Id="rId348" Type="http://schemas.openxmlformats.org/officeDocument/2006/relationships/image" Target="../media/image1628.png"/><Relationship Id="rId555" Type="http://schemas.openxmlformats.org/officeDocument/2006/relationships/customXml" Target="../ink/ink1759.xml"/><Relationship Id="rId194" Type="http://schemas.openxmlformats.org/officeDocument/2006/relationships/image" Target="../media/image1551.png"/><Relationship Id="rId208" Type="http://schemas.openxmlformats.org/officeDocument/2006/relationships/image" Target="../media/image1558.png"/><Relationship Id="rId415" Type="http://schemas.openxmlformats.org/officeDocument/2006/relationships/customXml" Target="../ink/ink1689.xml"/><Relationship Id="rId622" Type="http://schemas.openxmlformats.org/officeDocument/2006/relationships/image" Target="../media/image1765.png"/><Relationship Id="rId261" Type="http://schemas.openxmlformats.org/officeDocument/2006/relationships/customXml" Target="../ink/ink1612.xml"/><Relationship Id="rId499" Type="http://schemas.openxmlformats.org/officeDocument/2006/relationships/customXml" Target="../ink/ink1731.xml"/><Relationship Id="rId56" Type="http://schemas.openxmlformats.org/officeDocument/2006/relationships/image" Target="../media/image1482.png"/><Relationship Id="rId359" Type="http://schemas.openxmlformats.org/officeDocument/2006/relationships/customXml" Target="../ink/ink1661.xml"/><Relationship Id="rId566" Type="http://schemas.openxmlformats.org/officeDocument/2006/relationships/image" Target="../media/image1737.png"/><Relationship Id="rId121" Type="http://schemas.openxmlformats.org/officeDocument/2006/relationships/customXml" Target="../ink/ink1542.xml"/><Relationship Id="rId219" Type="http://schemas.openxmlformats.org/officeDocument/2006/relationships/customXml" Target="../ink/ink1591.xml"/><Relationship Id="rId426" Type="http://schemas.openxmlformats.org/officeDocument/2006/relationships/image" Target="../media/image1667.png"/><Relationship Id="rId633" Type="http://schemas.openxmlformats.org/officeDocument/2006/relationships/customXml" Target="../ink/ink1798.xml"/><Relationship Id="rId67" Type="http://schemas.openxmlformats.org/officeDocument/2006/relationships/customXml" Target="../ink/ink1515.xml"/><Relationship Id="rId272" Type="http://schemas.openxmlformats.org/officeDocument/2006/relationships/image" Target="../media/image1590.png"/><Relationship Id="rId577" Type="http://schemas.openxmlformats.org/officeDocument/2006/relationships/customXml" Target="../ink/ink1770.xml"/><Relationship Id="rId132" Type="http://schemas.openxmlformats.org/officeDocument/2006/relationships/image" Target="../media/image1520.png"/><Relationship Id="rId437" Type="http://schemas.openxmlformats.org/officeDocument/2006/relationships/customXml" Target="../ink/ink1700.xml"/><Relationship Id="rId644" Type="http://schemas.openxmlformats.org/officeDocument/2006/relationships/image" Target="../media/image1776.png"/><Relationship Id="rId283" Type="http://schemas.openxmlformats.org/officeDocument/2006/relationships/customXml" Target="../ink/ink1623.xml"/><Relationship Id="rId490" Type="http://schemas.openxmlformats.org/officeDocument/2006/relationships/image" Target="../media/image1699.png"/><Relationship Id="rId504" Type="http://schemas.openxmlformats.org/officeDocument/2006/relationships/image" Target="../media/image1706.png"/><Relationship Id="rId78" Type="http://schemas.openxmlformats.org/officeDocument/2006/relationships/image" Target="../media/image1493.png"/><Relationship Id="rId143" Type="http://schemas.openxmlformats.org/officeDocument/2006/relationships/customXml" Target="../ink/ink1553.xml"/><Relationship Id="rId350" Type="http://schemas.openxmlformats.org/officeDocument/2006/relationships/image" Target="../media/image1629.png"/><Relationship Id="rId588" Type="http://schemas.openxmlformats.org/officeDocument/2006/relationships/image" Target="../media/image1748.png"/><Relationship Id="rId9" Type="http://schemas.openxmlformats.org/officeDocument/2006/relationships/customXml" Target="../ink/ink1486.xml"/><Relationship Id="rId210" Type="http://schemas.openxmlformats.org/officeDocument/2006/relationships/image" Target="../media/image1559.png"/><Relationship Id="rId448" Type="http://schemas.openxmlformats.org/officeDocument/2006/relationships/image" Target="../media/image1678.png"/><Relationship Id="rId655" Type="http://schemas.openxmlformats.org/officeDocument/2006/relationships/customXml" Target="../ink/ink1809.xml"/><Relationship Id="rId294" Type="http://schemas.openxmlformats.org/officeDocument/2006/relationships/image" Target="../media/image1601.png"/><Relationship Id="rId308" Type="http://schemas.openxmlformats.org/officeDocument/2006/relationships/image" Target="../media/image1608.png"/><Relationship Id="rId515" Type="http://schemas.openxmlformats.org/officeDocument/2006/relationships/customXml" Target="../ink/ink1739.xml"/><Relationship Id="rId89" Type="http://schemas.openxmlformats.org/officeDocument/2006/relationships/customXml" Target="../ink/ink1526.xml"/><Relationship Id="rId154" Type="http://schemas.openxmlformats.org/officeDocument/2006/relationships/image" Target="../media/image1531.png"/><Relationship Id="rId361" Type="http://schemas.openxmlformats.org/officeDocument/2006/relationships/customXml" Target="../ink/ink1662.xml"/><Relationship Id="rId599" Type="http://schemas.openxmlformats.org/officeDocument/2006/relationships/customXml" Target="../ink/ink1781.xml"/><Relationship Id="rId459" Type="http://schemas.openxmlformats.org/officeDocument/2006/relationships/customXml" Target="../ink/ink1711.xml"/><Relationship Id="rId666" Type="http://schemas.openxmlformats.org/officeDocument/2006/relationships/image" Target="../media/image1787.png"/><Relationship Id="rId16" Type="http://schemas.openxmlformats.org/officeDocument/2006/relationships/image" Target="../media/image1462.png"/><Relationship Id="rId221" Type="http://schemas.openxmlformats.org/officeDocument/2006/relationships/customXml" Target="../ink/ink1592.xml"/><Relationship Id="rId319" Type="http://schemas.openxmlformats.org/officeDocument/2006/relationships/customXml" Target="../ink/ink1641.xml"/><Relationship Id="rId526" Type="http://schemas.openxmlformats.org/officeDocument/2006/relationships/image" Target="../media/image1717.png"/><Relationship Id="rId165" Type="http://schemas.openxmlformats.org/officeDocument/2006/relationships/customXml" Target="../ink/ink1564.xml"/><Relationship Id="rId372" Type="http://schemas.openxmlformats.org/officeDocument/2006/relationships/image" Target="../media/image1640.png"/><Relationship Id="rId677" Type="http://schemas.openxmlformats.org/officeDocument/2006/relationships/customXml" Target="../ink/ink1820.xml"/><Relationship Id="rId232" Type="http://schemas.openxmlformats.org/officeDocument/2006/relationships/image" Target="../media/image1570.png"/><Relationship Id="rId27" Type="http://schemas.openxmlformats.org/officeDocument/2006/relationships/customXml" Target="../ink/ink1495.xml"/><Relationship Id="rId537" Type="http://schemas.openxmlformats.org/officeDocument/2006/relationships/customXml" Target="../ink/ink1750.xml"/><Relationship Id="rId80" Type="http://schemas.openxmlformats.org/officeDocument/2006/relationships/image" Target="../media/image1494.png"/><Relationship Id="rId176" Type="http://schemas.openxmlformats.org/officeDocument/2006/relationships/image" Target="../media/image1542.png"/><Relationship Id="rId383" Type="http://schemas.openxmlformats.org/officeDocument/2006/relationships/customXml" Target="../ink/ink1673.xml"/><Relationship Id="rId590" Type="http://schemas.openxmlformats.org/officeDocument/2006/relationships/image" Target="../media/image1749.png"/><Relationship Id="rId604" Type="http://schemas.openxmlformats.org/officeDocument/2006/relationships/image" Target="../media/image1756.png"/><Relationship Id="rId243" Type="http://schemas.openxmlformats.org/officeDocument/2006/relationships/customXml" Target="../ink/ink1603.xml"/><Relationship Id="rId450" Type="http://schemas.openxmlformats.org/officeDocument/2006/relationships/image" Target="../media/image167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9.xml"/><Relationship Id="rId671" Type="http://schemas.openxmlformats.org/officeDocument/2006/relationships/customXml" Target="../ink/ink2156.xml"/><Relationship Id="rId21" Type="http://schemas.openxmlformats.org/officeDocument/2006/relationships/customXml" Target="../ink/ink1831.xml"/><Relationship Id="rId324" Type="http://schemas.openxmlformats.org/officeDocument/2006/relationships/image" Target="../media/image1954.png"/><Relationship Id="rId531" Type="http://schemas.openxmlformats.org/officeDocument/2006/relationships/customXml" Target="../ink/ink2086.xml"/><Relationship Id="rId629" Type="http://schemas.openxmlformats.org/officeDocument/2006/relationships/customXml" Target="../ink/ink2135.xml"/><Relationship Id="rId170" Type="http://schemas.openxmlformats.org/officeDocument/2006/relationships/image" Target="../media/image1878.png"/><Relationship Id="rId268" Type="http://schemas.openxmlformats.org/officeDocument/2006/relationships/image" Target="../media/image1927.png"/><Relationship Id="rId475" Type="http://schemas.openxmlformats.org/officeDocument/2006/relationships/customXml" Target="../ink/ink2058.xml"/><Relationship Id="rId682" Type="http://schemas.openxmlformats.org/officeDocument/2006/relationships/image" Target="../media/image2132.png"/><Relationship Id="rId32" Type="http://schemas.openxmlformats.org/officeDocument/2006/relationships/image" Target="../media/image1809.png"/><Relationship Id="rId128" Type="http://schemas.openxmlformats.org/officeDocument/2006/relationships/image" Target="../media/image1857.png"/><Relationship Id="rId335" Type="http://schemas.openxmlformats.org/officeDocument/2006/relationships/customXml" Target="../ink/ink1988.xml"/><Relationship Id="rId542" Type="http://schemas.openxmlformats.org/officeDocument/2006/relationships/image" Target="../media/image2062.png"/><Relationship Id="rId181" Type="http://schemas.openxmlformats.org/officeDocument/2006/relationships/customXml" Target="../ink/ink1911.xml"/><Relationship Id="rId402" Type="http://schemas.openxmlformats.org/officeDocument/2006/relationships/image" Target="../media/image1992.png"/><Relationship Id="rId279" Type="http://schemas.openxmlformats.org/officeDocument/2006/relationships/customXml" Target="../ink/ink1960.xml"/><Relationship Id="rId486" Type="http://schemas.openxmlformats.org/officeDocument/2006/relationships/image" Target="../media/image2034.png"/><Relationship Id="rId693" Type="http://schemas.openxmlformats.org/officeDocument/2006/relationships/customXml" Target="../ink/ink2167.xml"/><Relationship Id="rId707" Type="http://schemas.openxmlformats.org/officeDocument/2006/relationships/customXml" Target="../ink/ink2174.xml"/><Relationship Id="rId43" Type="http://schemas.openxmlformats.org/officeDocument/2006/relationships/customXml" Target="../ink/ink1842.xml"/><Relationship Id="rId139" Type="http://schemas.openxmlformats.org/officeDocument/2006/relationships/customXml" Target="../ink/ink1890.xml"/><Relationship Id="rId346" Type="http://schemas.openxmlformats.org/officeDocument/2006/relationships/image" Target="../media/image1965.png"/><Relationship Id="rId553" Type="http://schemas.openxmlformats.org/officeDocument/2006/relationships/customXml" Target="../ink/ink2097.xml"/><Relationship Id="rId192" Type="http://schemas.openxmlformats.org/officeDocument/2006/relationships/image" Target="../media/image1889.png"/><Relationship Id="rId206" Type="http://schemas.openxmlformats.org/officeDocument/2006/relationships/image" Target="../media/image1896.png"/><Relationship Id="rId413" Type="http://schemas.openxmlformats.org/officeDocument/2006/relationships/customXml" Target="../ink/ink2027.xml"/><Relationship Id="rId497" Type="http://schemas.openxmlformats.org/officeDocument/2006/relationships/customXml" Target="../ink/ink2069.xml"/><Relationship Id="rId620" Type="http://schemas.openxmlformats.org/officeDocument/2006/relationships/image" Target="../media/image2101.png"/><Relationship Id="rId357" Type="http://schemas.openxmlformats.org/officeDocument/2006/relationships/customXml" Target="../ink/ink1999.xml"/><Relationship Id="rId54" Type="http://schemas.openxmlformats.org/officeDocument/2006/relationships/image" Target="../media/image1820.png"/><Relationship Id="rId217" Type="http://schemas.openxmlformats.org/officeDocument/2006/relationships/customXml" Target="../ink/ink1929.xml"/><Relationship Id="rId564" Type="http://schemas.openxmlformats.org/officeDocument/2006/relationships/image" Target="../media/image2073.png"/><Relationship Id="rId424" Type="http://schemas.openxmlformats.org/officeDocument/2006/relationships/image" Target="../media/image2003.png"/><Relationship Id="rId631" Type="http://schemas.openxmlformats.org/officeDocument/2006/relationships/customXml" Target="../ink/ink2136.xml"/><Relationship Id="rId270" Type="http://schemas.openxmlformats.org/officeDocument/2006/relationships/image" Target="../media/image1928.png"/><Relationship Id="rId65" Type="http://schemas.openxmlformats.org/officeDocument/2006/relationships/customXml" Target="../ink/ink1853.xml"/><Relationship Id="rId130" Type="http://schemas.openxmlformats.org/officeDocument/2006/relationships/image" Target="../media/image1858.png"/><Relationship Id="rId368" Type="http://schemas.openxmlformats.org/officeDocument/2006/relationships/image" Target="../media/image1975.png"/><Relationship Id="rId575" Type="http://schemas.openxmlformats.org/officeDocument/2006/relationships/customXml" Target="../ink/ink2108.xml"/><Relationship Id="rId228" Type="http://schemas.openxmlformats.org/officeDocument/2006/relationships/image" Target="../media/image1907.png"/><Relationship Id="rId435" Type="http://schemas.openxmlformats.org/officeDocument/2006/relationships/customXml" Target="../ink/ink2038.xml"/><Relationship Id="rId642" Type="http://schemas.openxmlformats.org/officeDocument/2006/relationships/image" Target="../media/image2112.png"/><Relationship Id="rId281" Type="http://schemas.openxmlformats.org/officeDocument/2006/relationships/customXml" Target="../ink/ink1961.xml"/><Relationship Id="rId502" Type="http://schemas.openxmlformats.org/officeDocument/2006/relationships/image" Target="../media/image2042.png"/><Relationship Id="rId76" Type="http://schemas.openxmlformats.org/officeDocument/2006/relationships/image" Target="../media/image1831.png"/><Relationship Id="rId141" Type="http://schemas.openxmlformats.org/officeDocument/2006/relationships/customXml" Target="../ink/ink1891.xml"/><Relationship Id="rId379" Type="http://schemas.openxmlformats.org/officeDocument/2006/relationships/customXml" Target="../ink/ink2010.xml"/><Relationship Id="rId586" Type="http://schemas.openxmlformats.org/officeDocument/2006/relationships/image" Target="../media/image2084.png"/><Relationship Id="rId7" Type="http://schemas.openxmlformats.org/officeDocument/2006/relationships/customXml" Target="../ink/ink1824.xml"/><Relationship Id="rId239" Type="http://schemas.openxmlformats.org/officeDocument/2006/relationships/customXml" Target="../ink/ink1940.xml"/><Relationship Id="rId446" Type="http://schemas.openxmlformats.org/officeDocument/2006/relationships/image" Target="../media/image2014.png"/><Relationship Id="rId653" Type="http://schemas.openxmlformats.org/officeDocument/2006/relationships/customXml" Target="../ink/ink2147.xml"/><Relationship Id="rId292" Type="http://schemas.openxmlformats.org/officeDocument/2006/relationships/image" Target="../media/image1938.png"/><Relationship Id="rId306" Type="http://schemas.openxmlformats.org/officeDocument/2006/relationships/image" Target="../media/image1945.png"/><Relationship Id="rId87" Type="http://schemas.openxmlformats.org/officeDocument/2006/relationships/customXml" Target="../ink/ink1864.xml"/><Relationship Id="rId513" Type="http://schemas.openxmlformats.org/officeDocument/2006/relationships/customXml" Target="../ink/ink2077.xml"/><Relationship Id="rId597" Type="http://schemas.openxmlformats.org/officeDocument/2006/relationships/customXml" Target="../ink/ink2119.xml"/><Relationship Id="rId152" Type="http://schemas.openxmlformats.org/officeDocument/2006/relationships/image" Target="../media/image1869.png"/><Relationship Id="rId457" Type="http://schemas.openxmlformats.org/officeDocument/2006/relationships/customXml" Target="../ink/ink2049.xml"/><Relationship Id="rId664" Type="http://schemas.openxmlformats.org/officeDocument/2006/relationships/image" Target="../media/image2123.png"/><Relationship Id="rId14" Type="http://schemas.openxmlformats.org/officeDocument/2006/relationships/image" Target="../media/image1800.png"/><Relationship Id="rId317" Type="http://schemas.openxmlformats.org/officeDocument/2006/relationships/customXml" Target="../ink/ink1979.xml"/><Relationship Id="rId524" Type="http://schemas.openxmlformats.org/officeDocument/2006/relationships/image" Target="../media/image2053.png"/><Relationship Id="rId98" Type="http://schemas.openxmlformats.org/officeDocument/2006/relationships/image" Target="../media/image1842.png"/><Relationship Id="rId163" Type="http://schemas.openxmlformats.org/officeDocument/2006/relationships/customXml" Target="../ink/ink1902.xml"/><Relationship Id="rId370" Type="http://schemas.openxmlformats.org/officeDocument/2006/relationships/image" Target="../media/image1976.png"/><Relationship Id="rId230" Type="http://schemas.openxmlformats.org/officeDocument/2006/relationships/image" Target="../media/image1908.png"/><Relationship Id="rId468" Type="http://schemas.openxmlformats.org/officeDocument/2006/relationships/image" Target="../media/image2025.png"/><Relationship Id="rId675" Type="http://schemas.openxmlformats.org/officeDocument/2006/relationships/customXml" Target="../ink/ink2158.xml"/><Relationship Id="rId25" Type="http://schemas.openxmlformats.org/officeDocument/2006/relationships/customXml" Target="../ink/ink1833.xml"/><Relationship Id="rId328" Type="http://schemas.openxmlformats.org/officeDocument/2006/relationships/image" Target="../media/image1956.png"/><Relationship Id="rId535" Type="http://schemas.openxmlformats.org/officeDocument/2006/relationships/customXml" Target="../ink/ink2088.xml"/><Relationship Id="rId174" Type="http://schemas.openxmlformats.org/officeDocument/2006/relationships/image" Target="../media/image1880.png"/><Relationship Id="rId381" Type="http://schemas.openxmlformats.org/officeDocument/2006/relationships/customXml" Target="../ink/ink2011.xml"/><Relationship Id="rId602" Type="http://schemas.openxmlformats.org/officeDocument/2006/relationships/image" Target="../media/image2092.png"/><Relationship Id="rId241" Type="http://schemas.openxmlformats.org/officeDocument/2006/relationships/customXml" Target="../ink/ink1941.xml"/><Relationship Id="rId479" Type="http://schemas.openxmlformats.org/officeDocument/2006/relationships/customXml" Target="../ink/ink2060.xml"/><Relationship Id="rId686" Type="http://schemas.openxmlformats.org/officeDocument/2006/relationships/image" Target="../media/image2134.png"/><Relationship Id="rId36" Type="http://schemas.openxmlformats.org/officeDocument/2006/relationships/image" Target="../media/image1811.png"/><Relationship Id="rId339" Type="http://schemas.openxmlformats.org/officeDocument/2006/relationships/customXml" Target="../ink/ink1990.xml"/><Relationship Id="rId546" Type="http://schemas.openxmlformats.org/officeDocument/2006/relationships/image" Target="../media/image2064.png"/><Relationship Id="rId101" Type="http://schemas.openxmlformats.org/officeDocument/2006/relationships/customXml" Target="../ink/ink1871.xml"/><Relationship Id="rId185" Type="http://schemas.openxmlformats.org/officeDocument/2006/relationships/customXml" Target="../ink/ink1913.xml"/><Relationship Id="rId406" Type="http://schemas.openxmlformats.org/officeDocument/2006/relationships/image" Target="../media/image1994.png"/><Relationship Id="rId392" Type="http://schemas.openxmlformats.org/officeDocument/2006/relationships/image" Target="../media/image1987.png"/><Relationship Id="rId613" Type="http://schemas.openxmlformats.org/officeDocument/2006/relationships/customXml" Target="../ink/ink2127.xml"/><Relationship Id="rId697" Type="http://schemas.openxmlformats.org/officeDocument/2006/relationships/customXml" Target="../ink/ink2169.xml"/><Relationship Id="rId252" Type="http://schemas.openxmlformats.org/officeDocument/2006/relationships/image" Target="../media/image1919.png"/><Relationship Id="rId47" Type="http://schemas.openxmlformats.org/officeDocument/2006/relationships/customXml" Target="../ink/ink1844.xml"/><Relationship Id="rId112" Type="http://schemas.openxmlformats.org/officeDocument/2006/relationships/image" Target="../media/image1849.png"/><Relationship Id="rId557" Type="http://schemas.openxmlformats.org/officeDocument/2006/relationships/customXml" Target="../ink/ink2099.xml"/><Relationship Id="rId196" Type="http://schemas.openxmlformats.org/officeDocument/2006/relationships/image" Target="../media/image1891.png"/><Relationship Id="rId417" Type="http://schemas.openxmlformats.org/officeDocument/2006/relationships/customXml" Target="../ink/ink2029.xml"/><Relationship Id="rId624" Type="http://schemas.openxmlformats.org/officeDocument/2006/relationships/image" Target="../media/image2103.png"/><Relationship Id="rId263" Type="http://schemas.openxmlformats.org/officeDocument/2006/relationships/customXml" Target="../ink/ink1952.xml"/><Relationship Id="rId470" Type="http://schemas.openxmlformats.org/officeDocument/2006/relationships/image" Target="../media/image2026.png"/><Relationship Id="rId58" Type="http://schemas.openxmlformats.org/officeDocument/2006/relationships/image" Target="../media/image1822.png"/><Relationship Id="rId123" Type="http://schemas.openxmlformats.org/officeDocument/2006/relationships/customXml" Target="../ink/ink1882.xml"/><Relationship Id="rId330" Type="http://schemas.openxmlformats.org/officeDocument/2006/relationships/image" Target="../media/image1957.png"/><Relationship Id="rId568" Type="http://schemas.openxmlformats.org/officeDocument/2006/relationships/image" Target="../media/image2075.png"/><Relationship Id="rId428" Type="http://schemas.openxmlformats.org/officeDocument/2006/relationships/image" Target="../media/image2005.png"/><Relationship Id="rId635" Type="http://schemas.openxmlformats.org/officeDocument/2006/relationships/customXml" Target="../ink/ink2138.xml"/><Relationship Id="rId274" Type="http://schemas.openxmlformats.org/officeDocument/2006/relationships/image" Target="../media/image1930.png"/><Relationship Id="rId481" Type="http://schemas.openxmlformats.org/officeDocument/2006/relationships/customXml" Target="../ink/ink2061.xml"/><Relationship Id="rId702" Type="http://schemas.openxmlformats.org/officeDocument/2006/relationships/image" Target="../media/image2142.png"/><Relationship Id="rId69" Type="http://schemas.openxmlformats.org/officeDocument/2006/relationships/customXml" Target="../ink/ink1855.xml"/><Relationship Id="rId134" Type="http://schemas.openxmlformats.org/officeDocument/2006/relationships/image" Target="../media/image1860.png"/><Relationship Id="rId579" Type="http://schemas.openxmlformats.org/officeDocument/2006/relationships/customXml" Target="../ink/ink2110.xml"/><Relationship Id="rId341" Type="http://schemas.openxmlformats.org/officeDocument/2006/relationships/customXml" Target="../ink/ink1991.xml"/><Relationship Id="rId439" Type="http://schemas.openxmlformats.org/officeDocument/2006/relationships/customXml" Target="../ink/ink2040.xml"/><Relationship Id="rId646" Type="http://schemas.openxmlformats.org/officeDocument/2006/relationships/image" Target="../media/image2114.png"/><Relationship Id="rId201" Type="http://schemas.openxmlformats.org/officeDocument/2006/relationships/customXml" Target="../ink/ink1921.xml"/><Relationship Id="rId285" Type="http://schemas.openxmlformats.org/officeDocument/2006/relationships/customXml" Target="../ink/ink1963.xml"/><Relationship Id="rId506" Type="http://schemas.openxmlformats.org/officeDocument/2006/relationships/image" Target="../media/image2044.png"/><Relationship Id="rId492" Type="http://schemas.openxmlformats.org/officeDocument/2006/relationships/image" Target="../media/image2037.png"/><Relationship Id="rId145" Type="http://schemas.openxmlformats.org/officeDocument/2006/relationships/customXml" Target="../ink/ink1893.xml"/><Relationship Id="rId352" Type="http://schemas.openxmlformats.org/officeDocument/2006/relationships/image" Target="../media/image1967.png"/><Relationship Id="rId212" Type="http://schemas.openxmlformats.org/officeDocument/2006/relationships/image" Target="../media/image1899.png"/><Relationship Id="rId657" Type="http://schemas.openxmlformats.org/officeDocument/2006/relationships/customXml" Target="../ink/ink2149.xml"/><Relationship Id="rId296" Type="http://schemas.openxmlformats.org/officeDocument/2006/relationships/image" Target="../media/image1940.png"/><Relationship Id="rId517" Type="http://schemas.openxmlformats.org/officeDocument/2006/relationships/customXml" Target="../ink/ink2079.xml"/><Relationship Id="rId60" Type="http://schemas.openxmlformats.org/officeDocument/2006/relationships/image" Target="../media/image1823.png"/><Relationship Id="rId156" Type="http://schemas.openxmlformats.org/officeDocument/2006/relationships/image" Target="../media/image1871.png"/><Relationship Id="rId363" Type="http://schemas.openxmlformats.org/officeDocument/2006/relationships/customXml" Target="../ink/ink2002.xml"/><Relationship Id="rId570" Type="http://schemas.openxmlformats.org/officeDocument/2006/relationships/image" Target="../media/image2076.png"/><Relationship Id="rId223" Type="http://schemas.openxmlformats.org/officeDocument/2006/relationships/customXml" Target="../ink/ink1932.xml"/><Relationship Id="rId430" Type="http://schemas.openxmlformats.org/officeDocument/2006/relationships/image" Target="../media/image2006.png"/><Relationship Id="rId668" Type="http://schemas.openxmlformats.org/officeDocument/2006/relationships/image" Target="../media/image2125.png"/><Relationship Id="rId18" Type="http://schemas.openxmlformats.org/officeDocument/2006/relationships/image" Target="../media/image1802.png"/><Relationship Id="rId528" Type="http://schemas.openxmlformats.org/officeDocument/2006/relationships/image" Target="../media/image2055.png"/><Relationship Id="rId125" Type="http://schemas.openxmlformats.org/officeDocument/2006/relationships/customXml" Target="../ink/ink1883.xml"/><Relationship Id="rId167" Type="http://schemas.openxmlformats.org/officeDocument/2006/relationships/customXml" Target="../ink/ink1904.xml"/><Relationship Id="rId332" Type="http://schemas.openxmlformats.org/officeDocument/2006/relationships/image" Target="../media/image1958.png"/><Relationship Id="rId374" Type="http://schemas.openxmlformats.org/officeDocument/2006/relationships/image" Target="../media/image1978.png"/><Relationship Id="rId581" Type="http://schemas.openxmlformats.org/officeDocument/2006/relationships/customXml" Target="../ink/ink2111.xml"/><Relationship Id="rId71" Type="http://schemas.openxmlformats.org/officeDocument/2006/relationships/customXml" Target="../ink/ink1856.xml"/><Relationship Id="rId234" Type="http://schemas.openxmlformats.org/officeDocument/2006/relationships/image" Target="../media/image1910.png"/><Relationship Id="rId637" Type="http://schemas.openxmlformats.org/officeDocument/2006/relationships/customXml" Target="../ink/ink2139.xml"/><Relationship Id="rId679" Type="http://schemas.openxmlformats.org/officeDocument/2006/relationships/customXml" Target="../ink/ink2160.xml"/><Relationship Id="rId2" Type="http://schemas.openxmlformats.org/officeDocument/2006/relationships/image" Target="../media/image9100.png"/><Relationship Id="rId29" Type="http://schemas.openxmlformats.org/officeDocument/2006/relationships/customXml" Target="../ink/ink1835.xml"/><Relationship Id="rId276" Type="http://schemas.openxmlformats.org/officeDocument/2006/relationships/image" Target="../media/image1931.png"/><Relationship Id="rId441" Type="http://schemas.openxmlformats.org/officeDocument/2006/relationships/customXml" Target="../ink/ink2041.xml"/><Relationship Id="rId483" Type="http://schemas.openxmlformats.org/officeDocument/2006/relationships/customXml" Target="../ink/ink2062.xml"/><Relationship Id="rId539" Type="http://schemas.openxmlformats.org/officeDocument/2006/relationships/customXml" Target="../ink/ink2090.xml"/><Relationship Id="rId690" Type="http://schemas.openxmlformats.org/officeDocument/2006/relationships/image" Target="../media/image2136.png"/><Relationship Id="rId704" Type="http://schemas.openxmlformats.org/officeDocument/2006/relationships/image" Target="../media/image2143.png"/><Relationship Id="rId40" Type="http://schemas.openxmlformats.org/officeDocument/2006/relationships/image" Target="../media/image1813.png"/><Relationship Id="rId136" Type="http://schemas.openxmlformats.org/officeDocument/2006/relationships/image" Target="../media/image1861.png"/><Relationship Id="rId178" Type="http://schemas.openxmlformats.org/officeDocument/2006/relationships/image" Target="../media/image1882.png"/><Relationship Id="rId301" Type="http://schemas.openxmlformats.org/officeDocument/2006/relationships/customXml" Target="../ink/ink1971.xml"/><Relationship Id="rId343" Type="http://schemas.openxmlformats.org/officeDocument/2006/relationships/customXml" Target="../ink/ink1992.xml"/><Relationship Id="rId550" Type="http://schemas.openxmlformats.org/officeDocument/2006/relationships/image" Target="../media/image2066.png"/><Relationship Id="rId82" Type="http://schemas.openxmlformats.org/officeDocument/2006/relationships/image" Target="../media/image1834.png"/><Relationship Id="rId203" Type="http://schemas.openxmlformats.org/officeDocument/2006/relationships/customXml" Target="../ink/ink1922.xml"/><Relationship Id="rId385" Type="http://schemas.openxmlformats.org/officeDocument/2006/relationships/customXml" Target="../ink/ink2013.xml"/><Relationship Id="rId592" Type="http://schemas.openxmlformats.org/officeDocument/2006/relationships/image" Target="../media/image2087.png"/><Relationship Id="rId606" Type="http://schemas.openxmlformats.org/officeDocument/2006/relationships/image" Target="../media/image2094.png"/><Relationship Id="rId648" Type="http://schemas.openxmlformats.org/officeDocument/2006/relationships/image" Target="../media/image2115.png"/><Relationship Id="rId245" Type="http://schemas.openxmlformats.org/officeDocument/2006/relationships/customXml" Target="../ink/ink1943.xml"/><Relationship Id="rId287" Type="http://schemas.openxmlformats.org/officeDocument/2006/relationships/customXml" Target="../ink/ink1964.xml"/><Relationship Id="rId410" Type="http://schemas.openxmlformats.org/officeDocument/2006/relationships/image" Target="../media/image1996.png"/><Relationship Id="rId452" Type="http://schemas.openxmlformats.org/officeDocument/2006/relationships/image" Target="../media/image2017.png"/><Relationship Id="rId494" Type="http://schemas.openxmlformats.org/officeDocument/2006/relationships/image" Target="../media/image2038.png"/><Relationship Id="rId508" Type="http://schemas.openxmlformats.org/officeDocument/2006/relationships/image" Target="../media/image2045.png"/><Relationship Id="rId105" Type="http://schemas.openxmlformats.org/officeDocument/2006/relationships/customXml" Target="../ink/ink1873.xml"/><Relationship Id="rId147" Type="http://schemas.openxmlformats.org/officeDocument/2006/relationships/customXml" Target="../ink/ink1894.xml"/><Relationship Id="rId312" Type="http://schemas.openxmlformats.org/officeDocument/2006/relationships/image" Target="../media/image1948.png"/><Relationship Id="rId354" Type="http://schemas.openxmlformats.org/officeDocument/2006/relationships/image" Target="../media/image1968.png"/><Relationship Id="rId51" Type="http://schemas.openxmlformats.org/officeDocument/2006/relationships/customXml" Target="../ink/ink1846.xml"/><Relationship Id="rId93" Type="http://schemas.openxmlformats.org/officeDocument/2006/relationships/customXml" Target="../ink/ink1867.xml"/><Relationship Id="rId189" Type="http://schemas.openxmlformats.org/officeDocument/2006/relationships/customXml" Target="../ink/ink1915.xml"/><Relationship Id="rId396" Type="http://schemas.openxmlformats.org/officeDocument/2006/relationships/image" Target="../media/image1989.png"/><Relationship Id="rId561" Type="http://schemas.openxmlformats.org/officeDocument/2006/relationships/customXml" Target="../ink/ink2101.xml"/><Relationship Id="rId617" Type="http://schemas.openxmlformats.org/officeDocument/2006/relationships/customXml" Target="../ink/ink2129.xml"/><Relationship Id="rId659" Type="http://schemas.openxmlformats.org/officeDocument/2006/relationships/customXml" Target="../ink/ink2150.xml"/><Relationship Id="rId214" Type="http://schemas.openxmlformats.org/officeDocument/2006/relationships/image" Target="../media/image1900.png"/><Relationship Id="rId256" Type="http://schemas.openxmlformats.org/officeDocument/2006/relationships/image" Target="../media/image1921.png"/><Relationship Id="rId298" Type="http://schemas.openxmlformats.org/officeDocument/2006/relationships/image" Target="../media/image1941.png"/><Relationship Id="rId421" Type="http://schemas.openxmlformats.org/officeDocument/2006/relationships/customXml" Target="../ink/ink2031.xml"/><Relationship Id="rId463" Type="http://schemas.openxmlformats.org/officeDocument/2006/relationships/customXml" Target="../ink/ink2052.xml"/><Relationship Id="rId519" Type="http://schemas.openxmlformats.org/officeDocument/2006/relationships/customXml" Target="../ink/ink2080.xml"/><Relationship Id="rId670" Type="http://schemas.openxmlformats.org/officeDocument/2006/relationships/image" Target="../media/image2126.png"/><Relationship Id="rId116" Type="http://schemas.openxmlformats.org/officeDocument/2006/relationships/image" Target="../media/image1851.png"/><Relationship Id="rId158" Type="http://schemas.openxmlformats.org/officeDocument/2006/relationships/image" Target="../media/image1872.png"/><Relationship Id="rId323" Type="http://schemas.openxmlformats.org/officeDocument/2006/relationships/customXml" Target="../ink/ink1982.xml"/><Relationship Id="rId530" Type="http://schemas.openxmlformats.org/officeDocument/2006/relationships/image" Target="../media/image2056.png"/><Relationship Id="rId20" Type="http://schemas.openxmlformats.org/officeDocument/2006/relationships/image" Target="../media/image1803.png"/><Relationship Id="rId62" Type="http://schemas.openxmlformats.org/officeDocument/2006/relationships/image" Target="../media/image1824.png"/><Relationship Id="rId365" Type="http://schemas.openxmlformats.org/officeDocument/2006/relationships/customXml" Target="../ink/ink2003.xml"/><Relationship Id="rId572" Type="http://schemas.openxmlformats.org/officeDocument/2006/relationships/image" Target="../media/image2077.png"/><Relationship Id="rId628" Type="http://schemas.openxmlformats.org/officeDocument/2006/relationships/image" Target="../media/image2105.png"/><Relationship Id="rId225" Type="http://schemas.openxmlformats.org/officeDocument/2006/relationships/customXml" Target="../ink/ink1933.xml"/><Relationship Id="rId267" Type="http://schemas.openxmlformats.org/officeDocument/2006/relationships/customXml" Target="../ink/ink1954.xml"/><Relationship Id="rId432" Type="http://schemas.openxmlformats.org/officeDocument/2006/relationships/image" Target="../media/image2007.png"/><Relationship Id="rId474" Type="http://schemas.openxmlformats.org/officeDocument/2006/relationships/image" Target="../media/image2028.png"/><Relationship Id="rId127" Type="http://schemas.openxmlformats.org/officeDocument/2006/relationships/customXml" Target="../ink/ink1884.xml"/><Relationship Id="rId681" Type="http://schemas.openxmlformats.org/officeDocument/2006/relationships/customXml" Target="../ink/ink2161.xml"/><Relationship Id="rId31" Type="http://schemas.openxmlformats.org/officeDocument/2006/relationships/customXml" Target="../ink/ink1836.xml"/><Relationship Id="rId73" Type="http://schemas.openxmlformats.org/officeDocument/2006/relationships/customXml" Target="../ink/ink1857.xml"/><Relationship Id="rId169" Type="http://schemas.openxmlformats.org/officeDocument/2006/relationships/customXml" Target="../ink/ink1905.xml"/><Relationship Id="rId334" Type="http://schemas.openxmlformats.org/officeDocument/2006/relationships/image" Target="../media/image1959.png"/><Relationship Id="rId376" Type="http://schemas.openxmlformats.org/officeDocument/2006/relationships/image" Target="../media/image1979.png"/><Relationship Id="rId541" Type="http://schemas.openxmlformats.org/officeDocument/2006/relationships/customXml" Target="../ink/ink2091.xml"/><Relationship Id="rId583" Type="http://schemas.openxmlformats.org/officeDocument/2006/relationships/customXml" Target="../ink/ink2112.xml"/><Relationship Id="rId639" Type="http://schemas.openxmlformats.org/officeDocument/2006/relationships/customXml" Target="../ink/ink2140.xml"/><Relationship Id="rId4" Type="http://schemas.openxmlformats.org/officeDocument/2006/relationships/image" Target="../media/image1795.png"/><Relationship Id="rId180" Type="http://schemas.openxmlformats.org/officeDocument/2006/relationships/image" Target="../media/image1883.png"/><Relationship Id="rId236" Type="http://schemas.openxmlformats.org/officeDocument/2006/relationships/image" Target="../media/image1911.png"/><Relationship Id="rId278" Type="http://schemas.openxmlformats.org/officeDocument/2006/relationships/image" Target="../media/image1932.png"/><Relationship Id="rId401" Type="http://schemas.openxmlformats.org/officeDocument/2006/relationships/customXml" Target="../ink/ink2021.xml"/><Relationship Id="rId443" Type="http://schemas.openxmlformats.org/officeDocument/2006/relationships/customXml" Target="../ink/ink2042.xml"/><Relationship Id="rId650" Type="http://schemas.openxmlformats.org/officeDocument/2006/relationships/image" Target="../media/image2116.png"/><Relationship Id="rId303" Type="http://schemas.openxmlformats.org/officeDocument/2006/relationships/customXml" Target="../ink/ink1972.xml"/><Relationship Id="rId485" Type="http://schemas.openxmlformats.org/officeDocument/2006/relationships/customXml" Target="../ink/ink2063.xml"/><Relationship Id="rId692" Type="http://schemas.openxmlformats.org/officeDocument/2006/relationships/image" Target="../media/image2137.png"/><Relationship Id="rId706" Type="http://schemas.openxmlformats.org/officeDocument/2006/relationships/image" Target="../media/image2144.png"/><Relationship Id="rId42" Type="http://schemas.openxmlformats.org/officeDocument/2006/relationships/image" Target="../media/image1814.png"/><Relationship Id="rId84" Type="http://schemas.openxmlformats.org/officeDocument/2006/relationships/image" Target="../media/image1835.png"/><Relationship Id="rId138" Type="http://schemas.openxmlformats.org/officeDocument/2006/relationships/image" Target="../media/image1862.png"/><Relationship Id="rId345" Type="http://schemas.openxmlformats.org/officeDocument/2006/relationships/customXml" Target="../ink/ink1993.xml"/><Relationship Id="rId387" Type="http://schemas.openxmlformats.org/officeDocument/2006/relationships/customXml" Target="../ink/ink2014.xml"/><Relationship Id="rId510" Type="http://schemas.openxmlformats.org/officeDocument/2006/relationships/image" Target="../media/image2046.png"/><Relationship Id="rId552" Type="http://schemas.openxmlformats.org/officeDocument/2006/relationships/image" Target="../media/image2067.png"/><Relationship Id="rId594" Type="http://schemas.openxmlformats.org/officeDocument/2006/relationships/image" Target="../media/image2088.png"/><Relationship Id="rId608" Type="http://schemas.openxmlformats.org/officeDocument/2006/relationships/image" Target="../media/image2095.png"/><Relationship Id="rId191" Type="http://schemas.openxmlformats.org/officeDocument/2006/relationships/customXml" Target="../ink/ink1916.xml"/><Relationship Id="rId205" Type="http://schemas.openxmlformats.org/officeDocument/2006/relationships/customXml" Target="../ink/ink1923.xml"/><Relationship Id="rId247" Type="http://schemas.openxmlformats.org/officeDocument/2006/relationships/customXml" Target="../ink/ink1944.xml"/><Relationship Id="rId412" Type="http://schemas.openxmlformats.org/officeDocument/2006/relationships/image" Target="../media/image1997.png"/><Relationship Id="rId107" Type="http://schemas.openxmlformats.org/officeDocument/2006/relationships/customXml" Target="../ink/ink1874.xml"/><Relationship Id="rId289" Type="http://schemas.openxmlformats.org/officeDocument/2006/relationships/customXml" Target="../ink/ink1965.xml"/><Relationship Id="rId454" Type="http://schemas.openxmlformats.org/officeDocument/2006/relationships/image" Target="../media/image2018.png"/><Relationship Id="rId496" Type="http://schemas.openxmlformats.org/officeDocument/2006/relationships/image" Target="../media/image2039.png"/><Relationship Id="rId661" Type="http://schemas.openxmlformats.org/officeDocument/2006/relationships/customXml" Target="../ink/ink2151.xml"/><Relationship Id="rId11" Type="http://schemas.openxmlformats.org/officeDocument/2006/relationships/customXml" Target="../ink/ink1826.xml"/><Relationship Id="rId53" Type="http://schemas.openxmlformats.org/officeDocument/2006/relationships/customXml" Target="../ink/ink1847.xml"/><Relationship Id="rId149" Type="http://schemas.openxmlformats.org/officeDocument/2006/relationships/customXml" Target="../ink/ink1895.xml"/><Relationship Id="rId314" Type="http://schemas.openxmlformats.org/officeDocument/2006/relationships/image" Target="../media/image1949.png"/><Relationship Id="rId356" Type="http://schemas.openxmlformats.org/officeDocument/2006/relationships/image" Target="../media/image1969.png"/><Relationship Id="rId398" Type="http://schemas.openxmlformats.org/officeDocument/2006/relationships/image" Target="../media/image1990.png"/><Relationship Id="rId521" Type="http://schemas.openxmlformats.org/officeDocument/2006/relationships/customXml" Target="../ink/ink2081.xml"/><Relationship Id="rId563" Type="http://schemas.openxmlformats.org/officeDocument/2006/relationships/customXml" Target="../ink/ink2102.xml"/><Relationship Id="rId619" Type="http://schemas.openxmlformats.org/officeDocument/2006/relationships/customXml" Target="../ink/ink2130.xml"/><Relationship Id="rId95" Type="http://schemas.openxmlformats.org/officeDocument/2006/relationships/customXml" Target="../ink/ink1868.xml"/><Relationship Id="rId160" Type="http://schemas.openxmlformats.org/officeDocument/2006/relationships/image" Target="../media/image1873.png"/><Relationship Id="rId216" Type="http://schemas.openxmlformats.org/officeDocument/2006/relationships/image" Target="../media/image1901.png"/><Relationship Id="rId423" Type="http://schemas.openxmlformats.org/officeDocument/2006/relationships/customXml" Target="../ink/ink2032.xml"/><Relationship Id="rId258" Type="http://schemas.openxmlformats.org/officeDocument/2006/relationships/image" Target="../media/image1922.png"/><Relationship Id="rId465" Type="http://schemas.openxmlformats.org/officeDocument/2006/relationships/customXml" Target="../ink/ink2053.xml"/><Relationship Id="rId630" Type="http://schemas.openxmlformats.org/officeDocument/2006/relationships/image" Target="../media/image2106.png"/><Relationship Id="rId672" Type="http://schemas.openxmlformats.org/officeDocument/2006/relationships/image" Target="../media/image2127.png"/><Relationship Id="rId22" Type="http://schemas.openxmlformats.org/officeDocument/2006/relationships/image" Target="../media/image1804.png"/><Relationship Id="rId64" Type="http://schemas.openxmlformats.org/officeDocument/2006/relationships/image" Target="../media/image1825.png"/><Relationship Id="rId118" Type="http://schemas.openxmlformats.org/officeDocument/2006/relationships/image" Target="../media/image1852.png"/><Relationship Id="rId325" Type="http://schemas.openxmlformats.org/officeDocument/2006/relationships/customXml" Target="../ink/ink1983.xml"/><Relationship Id="rId367" Type="http://schemas.openxmlformats.org/officeDocument/2006/relationships/customXml" Target="../ink/ink2004.xml"/><Relationship Id="rId532" Type="http://schemas.openxmlformats.org/officeDocument/2006/relationships/image" Target="../media/image2057.png"/><Relationship Id="rId574" Type="http://schemas.openxmlformats.org/officeDocument/2006/relationships/image" Target="../media/image2078.png"/><Relationship Id="rId171" Type="http://schemas.openxmlformats.org/officeDocument/2006/relationships/customXml" Target="../ink/ink1906.xml"/><Relationship Id="rId227" Type="http://schemas.openxmlformats.org/officeDocument/2006/relationships/customXml" Target="../ink/ink1934.xml"/><Relationship Id="rId269" Type="http://schemas.openxmlformats.org/officeDocument/2006/relationships/customXml" Target="../ink/ink1955.xml"/><Relationship Id="rId434" Type="http://schemas.openxmlformats.org/officeDocument/2006/relationships/image" Target="../media/image2008.png"/><Relationship Id="rId476" Type="http://schemas.openxmlformats.org/officeDocument/2006/relationships/image" Target="../media/image2029.png"/><Relationship Id="rId641" Type="http://schemas.openxmlformats.org/officeDocument/2006/relationships/customXml" Target="../ink/ink2141.xml"/><Relationship Id="rId683" Type="http://schemas.openxmlformats.org/officeDocument/2006/relationships/customXml" Target="../ink/ink2162.xml"/><Relationship Id="rId33" Type="http://schemas.openxmlformats.org/officeDocument/2006/relationships/customXml" Target="../ink/ink1837.xml"/><Relationship Id="rId129" Type="http://schemas.openxmlformats.org/officeDocument/2006/relationships/customXml" Target="../ink/ink1885.xml"/><Relationship Id="rId280" Type="http://schemas.openxmlformats.org/officeDocument/2006/relationships/image" Target="../media/image260.png"/><Relationship Id="rId336" Type="http://schemas.openxmlformats.org/officeDocument/2006/relationships/image" Target="../media/image1960.png"/><Relationship Id="rId501" Type="http://schemas.openxmlformats.org/officeDocument/2006/relationships/customXml" Target="../ink/ink2071.xml"/><Relationship Id="rId543" Type="http://schemas.openxmlformats.org/officeDocument/2006/relationships/customXml" Target="../ink/ink2092.xml"/><Relationship Id="rId75" Type="http://schemas.openxmlformats.org/officeDocument/2006/relationships/customXml" Target="../ink/ink1858.xml"/><Relationship Id="rId140" Type="http://schemas.openxmlformats.org/officeDocument/2006/relationships/image" Target="../media/image1863.png"/><Relationship Id="rId182" Type="http://schemas.openxmlformats.org/officeDocument/2006/relationships/image" Target="../media/image1884.png"/><Relationship Id="rId378" Type="http://schemas.openxmlformats.org/officeDocument/2006/relationships/image" Target="../media/image1980.png"/><Relationship Id="rId403" Type="http://schemas.openxmlformats.org/officeDocument/2006/relationships/customXml" Target="../ink/ink2022.xml"/><Relationship Id="rId585" Type="http://schemas.openxmlformats.org/officeDocument/2006/relationships/customXml" Target="../ink/ink2113.xml"/><Relationship Id="rId6" Type="http://schemas.openxmlformats.org/officeDocument/2006/relationships/image" Target="../media/image1796.png"/><Relationship Id="rId238" Type="http://schemas.openxmlformats.org/officeDocument/2006/relationships/image" Target="../media/image1912.png"/><Relationship Id="rId445" Type="http://schemas.openxmlformats.org/officeDocument/2006/relationships/customXml" Target="../ink/ink2043.xml"/><Relationship Id="rId487" Type="http://schemas.openxmlformats.org/officeDocument/2006/relationships/customXml" Target="../ink/ink2064.xml"/><Relationship Id="rId610" Type="http://schemas.openxmlformats.org/officeDocument/2006/relationships/image" Target="../media/image2096.png"/><Relationship Id="rId652" Type="http://schemas.openxmlformats.org/officeDocument/2006/relationships/image" Target="../media/image2117.png"/><Relationship Id="rId694" Type="http://schemas.openxmlformats.org/officeDocument/2006/relationships/image" Target="../media/image2138.png"/><Relationship Id="rId708" Type="http://schemas.openxmlformats.org/officeDocument/2006/relationships/image" Target="../media/image2145.png"/><Relationship Id="rId291" Type="http://schemas.openxmlformats.org/officeDocument/2006/relationships/customXml" Target="../ink/ink1966.xml"/><Relationship Id="rId305" Type="http://schemas.openxmlformats.org/officeDocument/2006/relationships/customXml" Target="../ink/ink1973.xml"/><Relationship Id="rId347" Type="http://schemas.openxmlformats.org/officeDocument/2006/relationships/customXml" Target="../ink/ink1994.xml"/><Relationship Id="rId512" Type="http://schemas.openxmlformats.org/officeDocument/2006/relationships/image" Target="../media/image2047.png"/><Relationship Id="rId44" Type="http://schemas.openxmlformats.org/officeDocument/2006/relationships/image" Target="../media/image1815.png"/><Relationship Id="rId86" Type="http://schemas.openxmlformats.org/officeDocument/2006/relationships/image" Target="../media/image1836.png"/><Relationship Id="rId151" Type="http://schemas.openxmlformats.org/officeDocument/2006/relationships/customXml" Target="../ink/ink1896.xml"/><Relationship Id="rId389" Type="http://schemas.openxmlformats.org/officeDocument/2006/relationships/customXml" Target="../ink/ink2015.xml"/><Relationship Id="rId554" Type="http://schemas.openxmlformats.org/officeDocument/2006/relationships/image" Target="../media/image2068.png"/><Relationship Id="rId596" Type="http://schemas.openxmlformats.org/officeDocument/2006/relationships/image" Target="../media/image2089.png"/><Relationship Id="rId193" Type="http://schemas.openxmlformats.org/officeDocument/2006/relationships/customXml" Target="../ink/ink1917.xml"/><Relationship Id="rId207" Type="http://schemas.openxmlformats.org/officeDocument/2006/relationships/customXml" Target="../ink/ink1924.xml"/><Relationship Id="rId249" Type="http://schemas.openxmlformats.org/officeDocument/2006/relationships/customXml" Target="../ink/ink1945.xml"/><Relationship Id="rId414" Type="http://schemas.openxmlformats.org/officeDocument/2006/relationships/image" Target="../media/image1998.png"/><Relationship Id="rId456" Type="http://schemas.openxmlformats.org/officeDocument/2006/relationships/image" Target="../media/image2019.png"/><Relationship Id="rId498" Type="http://schemas.openxmlformats.org/officeDocument/2006/relationships/image" Target="../media/image2040.png"/><Relationship Id="rId621" Type="http://schemas.openxmlformats.org/officeDocument/2006/relationships/customXml" Target="../ink/ink2131.xml"/><Relationship Id="rId663" Type="http://schemas.openxmlformats.org/officeDocument/2006/relationships/customXml" Target="../ink/ink2152.xml"/><Relationship Id="rId13" Type="http://schemas.openxmlformats.org/officeDocument/2006/relationships/customXml" Target="../ink/ink1827.xml"/><Relationship Id="rId109" Type="http://schemas.openxmlformats.org/officeDocument/2006/relationships/customXml" Target="../ink/ink1875.xml"/><Relationship Id="rId260" Type="http://schemas.openxmlformats.org/officeDocument/2006/relationships/image" Target="../media/image1923.png"/><Relationship Id="rId316" Type="http://schemas.openxmlformats.org/officeDocument/2006/relationships/image" Target="../media/image1950.png"/><Relationship Id="rId523" Type="http://schemas.openxmlformats.org/officeDocument/2006/relationships/customXml" Target="../ink/ink2082.xml"/><Relationship Id="rId55" Type="http://schemas.openxmlformats.org/officeDocument/2006/relationships/customXml" Target="../ink/ink1848.xml"/><Relationship Id="rId97" Type="http://schemas.openxmlformats.org/officeDocument/2006/relationships/customXml" Target="../ink/ink1869.xml"/><Relationship Id="rId120" Type="http://schemas.openxmlformats.org/officeDocument/2006/relationships/image" Target="../media/image1853.png"/><Relationship Id="rId358" Type="http://schemas.openxmlformats.org/officeDocument/2006/relationships/image" Target="../media/image1970.png"/><Relationship Id="rId565" Type="http://schemas.openxmlformats.org/officeDocument/2006/relationships/customXml" Target="../ink/ink2103.xml"/><Relationship Id="rId162" Type="http://schemas.openxmlformats.org/officeDocument/2006/relationships/image" Target="../media/image1874.png"/><Relationship Id="rId218" Type="http://schemas.openxmlformats.org/officeDocument/2006/relationships/image" Target="../media/image1902.png"/><Relationship Id="rId425" Type="http://schemas.openxmlformats.org/officeDocument/2006/relationships/customXml" Target="../ink/ink2033.xml"/><Relationship Id="rId467" Type="http://schemas.openxmlformats.org/officeDocument/2006/relationships/customXml" Target="../ink/ink2054.xml"/><Relationship Id="rId632" Type="http://schemas.openxmlformats.org/officeDocument/2006/relationships/image" Target="../media/image2107.png"/><Relationship Id="rId271" Type="http://schemas.openxmlformats.org/officeDocument/2006/relationships/customXml" Target="../ink/ink1956.xml"/><Relationship Id="rId674" Type="http://schemas.openxmlformats.org/officeDocument/2006/relationships/image" Target="../media/image2128.png"/><Relationship Id="rId24" Type="http://schemas.openxmlformats.org/officeDocument/2006/relationships/image" Target="../media/image1805.png"/><Relationship Id="rId66" Type="http://schemas.openxmlformats.org/officeDocument/2006/relationships/image" Target="../media/image1826.png"/><Relationship Id="rId131" Type="http://schemas.openxmlformats.org/officeDocument/2006/relationships/customXml" Target="../ink/ink1886.xml"/><Relationship Id="rId327" Type="http://schemas.openxmlformats.org/officeDocument/2006/relationships/customXml" Target="../ink/ink1984.xml"/><Relationship Id="rId369" Type="http://schemas.openxmlformats.org/officeDocument/2006/relationships/customXml" Target="../ink/ink2005.xml"/><Relationship Id="rId534" Type="http://schemas.openxmlformats.org/officeDocument/2006/relationships/image" Target="../media/image2058.png"/><Relationship Id="rId576" Type="http://schemas.openxmlformats.org/officeDocument/2006/relationships/image" Target="../media/image2079.png"/><Relationship Id="rId173" Type="http://schemas.openxmlformats.org/officeDocument/2006/relationships/customXml" Target="../ink/ink1907.xml"/><Relationship Id="rId229" Type="http://schemas.openxmlformats.org/officeDocument/2006/relationships/customXml" Target="../ink/ink1935.xml"/><Relationship Id="rId380" Type="http://schemas.openxmlformats.org/officeDocument/2006/relationships/image" Target="../media/image1981.png"/><Relationship Id="rId436" Type="http://schemas.openxmlformats.org/officeDocument/2006/relationships/image" Target="../media/image2009.png"/><Relationship Id="rId601" Type="http://schemas.openxmlformats.org/officeDocument/2006/relationships/customXml" Target="../ink/ink2121.xml"/><Relationship Id="rId643" Type="http://schemas.openxmlformats.org/officeDocument/2006/relationships/customXml" Target="../ink/ink2142.xml"/><Relationship Id="rId240" Type="http://schemas.openxmlformats.org/officeDocument/2006/relationships/image" Target="../media/image1913.png"/><Relationship Id="rId478" Type="http://schemas.openxmlformats.org/officeDocument/2006/relationships/image" Target="../media/image2030.png"/><Relationship Id="rId685" Type="http://schemas.openxmlformats.org/officeDocument/2006/relationships/customXml" Target="../ink/ink2163.xml"/><Relationship Id="rId35" Type="http://schemas.openxmlformats.org/officeDocument/2006/relationships/customXml" Target="../ink/ink1838.xml"/><Relationship Id="rId77" Type="http://schemas.openxmlformats.org/officeDocument/2006/relationships/customXml" Target="../ink/ink1859.xml"/><Relationship Id="rId100" Type="http://schemas.openxmlformats.org/officeDocument/2006/relationships/image" Target="../media/image1843.png"/><Relationship Id="rId282" Type="http://schemas.openxmlformats.org/officeDocument/2006/relationships/image" Target="../media/image1933.png"/><Relationship Id="rId338" Type="http://schemas.openxmlformats.org/officeDocument/2006/relationships/image" Target="../media/image1961.png"/><Relationship Id="rId503" Type="http://schemas.openxmlformats.org/officeDocument/2006/relationships/customXml" Target="../ink/ink2072.xml"/><Relationship Id="rId545" Type="http://schemas.openxmlformats.org/officeDocument/2006/relationships/customXml" Target="../ink/ink2093.xml"/><Relationship Id="rId587" Type="http://schemas.openxmlformats.org/officeDocument/2006/relationships/customXml" Target="../ink/ink2114.xml"/><Relationship Id="rId8" Type="http://schemas.openxmlformats.org/officeDocument/2006/relationships/image" Target="../media/image1797.png"/><Relationship Id="rId142" Type="http://schemas.openxmlformats.org/officeDocument/2006/relationships/image" Target="../media/image1864.png"/><Relationship Id="rId184" Type="http://schemas.openxmlformats.org/officeDocument/2006/relationships/image" Target="../media/image1885.png"/><Relationship Id="rId391" Type="http://schemas.openxmlformats.org/officeDocument/2006/relationships/customXml" Target="../ink/ink2016.xml"/><Relationship Id="rId405" Type="http://schemas.openxmlformats.org/officeDocument/2006/relationships/customXml" Target="../ink/ink2023.xml"/><Relationship Id="rId447" Type="http://schemas.openxmlformats.org/officeDocument/2006/relationships/customXml" Target="../ink/ink2044.xml"/><Relationship Id="rId612" Type="http://schemas.openxmlformats.org/officeDocument/2006/relationships/image" Target="../media/image2097.png"/><Relationship Id="rId251" Type="http://schemas.openxmlformats.org/officeDocument/2006/relationships/customXml" Target="../ink/ink1946.xml"/><Relationship Id="rId489" Type="http://schemas.openxmlformats.org/officeDocument/2006/relationships/customXml" Target="../ink/ink2065.xml"/><Relationship Id="rId654" Type="http://schemas.openxmlformats.org/officeDocument/2006/relationships/image" Target="../media/image2118.png"/><Relationship Id="rId696" Type="http://schemas.openxmlformats.org/officeDocument/2006/relationships/image" Target="../media/image2139.png"/><Relationship Id="rId46" Type="http://schemas.openxmlformats.org/officeDocument/2006/relationships/image" Target="../media/image1816.png"/><Relationship Id="rId293" Type="http://schemas.openxmlformats.org/officeDocument/2006/relationships/customXml" Target="../ink/ink1967.xml"/><Relationship Id="rId307" Type="http://schemas.openxmlformats.org/officeDocument/2006/relationships/customXml" Target="../ink/ink1974.xml"/><Relationship Id="rId349" Type="http://schemas.openxmlformats.org/officeDocument/2006/relationships/customXml" Target="../ink/ink1995.xml"/><Relationship Id="rId514" Type="http://schemas.openxmlformats.org/officeDocument/2006/relationships/image" Target="../media/image2048.png"/><Relationship Id="rId556" Type="http://schemas.openxmlformats.org/officeDocument/2006/relationships/image" Target="../media/image2069.png"/><Relationship Id="rId88" Type="http://schemas.openxmlformats.org/officeDocument/2006/relationships/image" Target="../media/image1837.png"/><Relationship Id="rId111" Type="http://schemas.openxmlformats.org/officeDocument/2006/relationships/customXml" Target="../ink/ink1876.xml"/><Relationship Id="rId153" Type="http://schemas.openxmlformats.org/officeDocument/2006/relationships/customXml" Target="../ink/ink1897.xml"/><Relationship Id="rId195" Type="http://schemas.openxmlformats.org/officeDocument/2006/relationships/customXml" Target="../ink/ink1918.xml"/><Relationship Id="rId209" Type="http://schemas.openxmlformats.org/officeDocument/2006/relationships/customXml" Target="../ink/ink1925.xml"/><Relationship Id="rId360" Type="http://schemas.openxmlformats.org/officeDocument/2006/relationships/image" Target="../media/image1971.png"/><Relationship Id="rId416" Type="http://schemas.openxmlformats.org/officeDocument/2006/relationships/image" Target="../media/image1999.png"/><Relationship Id="rId598" Type="http://schemas.openxmlformats.org/officeDocument/2006/relationships/image" Target="../media/image2090.png"/><Relationship Id="rId220" Type="http://schemas.openxmlformats.org/officeDocument/2006/relationships/image" Target="../media/image1903.png"/><Relationship Id="rId458" Type="http://schemas.openxmlformats.org/officeDocument/2006/relationships/image" Target="../media/image2020.png"/><Relationship Id="rId623" Type="http://schemas.openxmlformats.org/officeDocument/2006/relationships/customXml" Target="../ink/ink2132.xml"/><Relationship Id="rId665" Type="http://schemas.openxmlformats.org/officeDocument/2006/relationships/customXml" Target="../ink/ink2153.xml"/><Relationship Id="rId15" Type="http://schemas.openxmlformats.org/officeDocument/2006/relationships/customXml" Target="../ink/ink1828.xml"/><Relationship Id="rId57" Type="http://schemas.openxmlformats.org/officeDocument/2006/relationships/customXml" Target="../ink/ink1849.xml"/><Relationship Id="rId262" Type="http://schemas.openxmlformats.org/officeDocument/2006/relationships/image" Target="../media/image1924.png"/><Relationship Id="rId318" Type="http://schemas.openxmlformats.org/officeDocument/2006/relationships/image" Target="../media/image1951.png"/><Relationship Id="rId525" Type="http://schemas.openxmlformats.org/officeDocument/2006/relationships/customXml" Target="../ink/ink2083.xml"/><Relationship Id="rId567" Type="http://schemas.openxmlformats.org/officeDocument/2006/relationships/customXml" Target="../ink/ink2104.xml"/><Relationship Id="rId99" Type="http://schemas.openxmlformats.org/officeDocument/2006/relationships/customXml" Target="../ink/ink1870.xml"/><Relationship Id="rId122" Type="http://schemas.openxmlformats.org/officeDocument/2006/relationships/image" Target="../media/image1854.png"/><Relationship Id="rId164" Type="http://schemas.openxmlformats.org/officeDocument/2006/relationships/image" Target="../media/image1875.png"/><Relationship Id="rId371" Type="http://schemas.openxmlformats.org/officeDocument/2006/relationships/customXml" Target="../ink/ink2006.xml"/><Relationship Id="rId427" Type="http://schemas.openxmlformats.org/officeDocument/2006/relationships/customXml" Target="../ink/ink2034.xml"/><Relationship Id="rId469" Type="http://schemas.openxmlformats.org/officeDocument/2006/relationships/customXml" Target="../ink/ink2055.xml"/><Relationship Id="rId634" Type="http://schemas.openxmlformats.org/officeDocument/2006/relationships/image" Target="../media/image2108.png"/><Relationship Id="rId676" Type="http://schemas.openxmlformats.org/officeDocument/2006/relationships/image" Target="../media/image2129.png"/><Relationship Id="rId26" Type="http://schemas.openxmlformats.org/officeDocument/2006/relationships/image" Target="../media/image1806.png"/><Relationship Id="rId231" Type="http://schemas.openxmlformats.org/officeDocument/2006/relationships/customXml" Target="../ink/ink1936.xml"/><Relationship Id="rId273" Type="http://schemas.openxmlformats.org/officeDocument/2006/relationships/customXml" Target="../ink/ink1957.xml"/><Relationship Id="rId329" Type="http://schemas.openxmlformats.org/officeDocument/2006/relationships/customXml" Target="../ink/ink1985.xml"/><Relationship Id="rId480" Type="http://schemas.openxmlformats.org/officeDocument/2006/relationships/image" Target="../media/image2031.png"/><Relationship Id="rId536" Type="http://schemas.openxmlformats.org/officeDocument/2006/relationships/image" Target="../media/image2059.png"/><Relationship Id="rId701" Type="http://schemas.openxmlformats.org/officeDocument/2006/relationships/customXml" Target="../ink/ink2171.xml"/><Relationship Id="rId68" Type="http://schemas.openxmlformats.org/officeDocument/2006/relationships/image" Target="../media/image1827.png"/><Relationship Id="rId133" Type="http://schemas.openxmlformats.org/officeDocument/2006/relationships/customXml" Target="../ink/ink1887.xml"/><Relationship Id="rId175" Type="http://schemas.openxmlformats.org/officeDocument/2006/relationships/customXml" Target="../ink/ink1908.xml"/><Relationship Id="rId340" Type="http://schemas.openxmlformats.org/officeDocument/2006/relationships/image" Target="../media/image1962.png"/><Relationship Id="rId578" Type="http://schemas.openxmlformats.org/officeDocument/2006/relationships/image" Target="../media/image2080.png"/><Relationship Id="rId200" Type="http://schemas.openxmlformats.org/officeDocument/2006/relationships/image" Target="../media/image1893.png"/><Relationship Id="rId382" Type="http://schemas.openxmlformats.org/officeDocument/2006/relationships/image" Target="../media/image1982.png"/><Relationship Id="rId438" Type="http://schemas.openxmlformats.org/officeDocument/2006/relationships/image" Target="../media/image2010.png"/><Relationship Id="rId603" Type="http://schemas.openxmlformats.org/officeDocument/2006/relationships/customXml" Target="../ink/ink2122.xml"/><Relationship Id="rId645" Type="http://schemas.openxmlformats.org/officeDocument/2006/relationships/customXml" Target="../ink/ink2143.xml"/><Relationship Id="rId687" Type="http://schemas.openxmlformats.org/officeDocument/2006/relationships/customXml" Target="../ink/ink2164.xml"/><Relationship Id="rId242" Type="http://schemas.openxmlformats.org/officeDocument/2006/relationships/image" Target="../media/image1914.png"/><Relationship Id="rId284" Type="http://schemas.openxmlformats.org/officeDocument/2006/relationships/image" Target="../media/image1934.png"/><Relationship Id="rId491" Type="http://schemas.openxmlformats.org/officeDocument/2006/relationships/customXml" Target="../ink/ink2066.xml"/><Relationship Id="rId505" Type="http://schemas.openxmlformats.org/officeDocument/2006/relationships/customXml" Target="../ink/ink2073.xml"/><Relationship Id="rId37" Type="http://schemas.openxmlformats.org/officeDocument/2006/relationships/customXml" Target="../ink/ink1839.xml"/><Relationship Id="rId79" Type="http://schemas.openxmlformats.org/officeDocument/2006/relationships/customXml" Target="../ink/ink1860.xml"/><Relationship Id="rId102" Type="http://schemas.openxmlformats.org/officeDocument/2006/relationships/image" Target="../media/image1844.png"/><Relationship Id="rId144" Type="http://schemas.openxmlformats.org/officeDocument/2006/relationships/image" Target="../media/image1865.png"/><Relationship Id="rId547" Type="http://schemas.openxmlformats.org/officeDocument/2006/relationships/customXml" Target="../ink/ink2094.xml"/><Relationship Id="rId589" Type="http://schemas.openxmlformats.org/officeDocument/2006/relationships/customXml" Target="../ink/ink2115.xml"/><Relationship Id="rId90" Type="http://schemas.openxmlformats.org/officeDocument/2006/relationships/image" Target="../media/image1838.png"/><Relationship Id="rId186" Type="http://schemas.openxmlformats.org/officeDocument/2006/relationships/image" Target="../media/image1886.png"/><Relationship Id="rId351" Type="http://schemas.openxmlformats.org/officeDocument/2006/relationships/customXml" Target="../ink/ink1996.xml"/><Relationship Id="rId393" Type="http://schemas.openxmlformats.org/officeDocument/2006/relationships/customXml" Target="../ink/ink2017.xml"/><Relationship Id="rId407" Type="http://schemas.openxmlformats.org/officeDocument/2006/relationships/customXml" Target="../ink/ink2024.xml"/><Relationship Id="rId449" Type="http://schemas.openxmlformats.org/officeDocument/2006/relationships/customXml" Target="../ink/ink2045.xml"/><Relationship Id="rId614" Type="http://schemas.openxmlformats.org/officeDocument/2006/relationships/image" Target="../media/image2098.png"/><Relationship Id="rId656" Type="http://schemas.openxmlformats.org/officeDocument/2006/relationships/image" Target="../media/image2119.png"/><Relationship Id="rId211" Type="http://schemas.openxmlformats.org/officeDocument/2006/relationships/customXml" Target="../ink/ink1926.xml"/><Relationship Id="rId253" Type="http://schemas.openxmlformats.org/officeDocument/2006/relationships/customXml" Target="../ink/ink1947.xml"/><Relationship Id="rId295" Type="http://schemas.openxmlformats.org/officeDocument/2006/relationships/customXml" Target="../ink/ink1968.xml"/><Relationship Id="rId309" Type="http://schemas.openxmlformats.org/officeDocument/2006/relationships/customXml" Target="../ink/ink1975.xml"/><Relationship Id="rId460" Type="http://schemas.openxmlformats.org/officeDocument/2006/relationships/image" Target="../media/image2021.png"/><Relationship Id="rId516" Type="http://schemas.openxmlformats.org/officeDocument/2006/relationships/image" Target="../media/image2049.png"/><Relationship Id="rId698" Type="http://schemas.openxmlformats.org/officeDocument/2006/relationships/image" Target="../media/image2140.png"/><Relationship Id="rId48" Type="http://schemas.openxmlformats.org/officeDocument/2006/relationships/image" Target="../media/image1817.png"/><Relationship Id="rId113" Type="http://schemas.openxmlformats.org/officeDocument/2006/relationships/customXml" Target="../ink/ink1877.xml"/><Relationship Id="rId320" Type="http://schemas.openxmlformats.org/officeDocument/2006/relationships/image" Target="../media/image1952.png"/><Relationship Id="rId558" Type="http://schemas.openxmlformats.org/officeDocument/2006/relationships/image" Target="../media/image2070.png"/><Relationship Id="rId155" Type="http://schemas.openxmlformats.org/officeDocument/2006/relationships/customXml" Target="../ink/ink1898.xml"/><Relationship Id="rId197" Type="http://schemas.openxmlformats.org/officeDocument/2006/relationships/customXml" Target="../ink/ink1919.xml"/><Relationship Id="rId362" Type="http://schemas.openxmlformats.org/officeDocument/2006/relationships/image" Target="../media/image1972.png"/><Relationship Id="rId418" Type="http://schemas.openxmlformats.org/officeDocument/2006/relationships/image" Target="../media/image2000.png"/><Relationship Id="rId625" Type="http://schemas.openxmlformats.org/officeDocument/2006/relationships/customXml" Target="../ink/ink2133.xml"/><Relationship Id="rId222" Type="http://schemas.openxmlformats.org/officeDocument/2006/relationships/image" Target="../media/image1904.png"/><Relationship Id="rId264" Type="http://schemas.openxmlformats.org/officeDocument/2006/relationships/image" Target="../media/image1925.png"/><Relationship Id="rId471" Type="http://schemas.openxmlformats.org/officeDocument/2006/relationships/customXml" Target="../ink/ink2056.xml"/><Relationship Id="rId667" Type="http://schemas.openxmlformats.org/officeDocument/2006/relationships/customXml" Target="../ink/ink2154.xml"/><Relationship Id="rId17" Type="http://schemas.openxmlformats.org/officeDocument/2006/relationships/customXml" Target="../ink/ink1829.xml"/><Relationship Id="rId59" Type="http://schemas.openxmlformats.org/officeDocument/2006/relationships/customXml" Target="../ink/ink1850.xml"/><Relationship Id="rId124" Type="http://schemas.openxmlformats.org/officeDocument/2006/relationships/image" Target="../media/image1855.png"/><Relationship Id="rId527" Type="http://schemas.openxmlformats.org/officeDocument/2006/relationships/customXml" Target="../ink/ink2084.xml"/><Relationship Id="rId569" Type="http://schemas.openxmlformats.org/officeDocument/2006/relationships/customXml" Target="../ink/ink2105.xml"/><Relationship Id="rId70" Type="http://schemas.openxmlformats.org/officeDocument/2006/relationships/image" Target="../media/image1828.png"/><Relationship Id="rId166" Type="http://schemas.openxmlformats.org/officeDocument/2006/relationships/image" Target="../media/image1876.png"/><Relationship Id="rId331" Type="http://schemas.openxmlformats.org/officeDocument/2006/relationships/customXml" Target="../ink/ink1986.xml"/><Relationship Id="rId373" Type="http://schemas.openxmlformats.org/officeDocument/2006/relationships/customXml" Target="../ink/ink2007.xml"/><Relationship Id="rId429" Type="http://schemas.openxmlformats.org/officeDocument/2006/relationships/customXml" Target="../ink/ink2035.xml"/><Relationship Id="rId580" Type="http://schemas.openxmlformats.org/officeDocument/2006/relationships/image" Target="../media/image2081.png"/><Relationship Id="rId636" Type="http://schemas.openxmlformats.org/officeDocument/2006/relationships/image" Target="../media/image2109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937.xml"/><Relationship Id="rId440" Type="http://schemas.openxmlformats.org/officeDocument/2006/relationships/image" Target="../media/image2011.png"/><Relationship Id="rId678" Type="http://schemas.openxmlformats.org/officeDocument/2006/relationships/image" Target="../media/image2130.png"/><Relationship Id="rId28" Type="http://schemas.openxmlformats.org/officeDocument/2006/relationships/image" Target="../media/image1807.png"/><Relationship Id="rId275" Type="http://schemas.openxmlformats.org/officeDocument/2006/relationships/customXml" Target="../ink/ink1958.xml"/><Relationship Id="rId300" Type="http://schemas.openxmlformats.org/officeDocument/2006/relationships/image" Target="../media/image1942.png"/><Relationship Id="rId482" Type="http://schemas.openxmlformats.org/officeDocument/2006/relationships/image" Target="../media/image2032.png"/><Relationship Id="rId538" Type="http://schemas.openxmlformats.org/officeDocument/2006/relationships/image" Target="../media/image2060.png"/><Relationship Id="rId703" Type="http://schemas.openxmlformats.org/officeDocument/2006/relationships/customXml" Target="../ink/ink2172.xml"/><Relationship Id="rId81" Type="http://schemas.openxmlformats.org/officeDocument/2006/relationships/customXml" Target="../ink/ink1861.xml"/><Relationship Id="rId135" Type="http://schemas.openxmlformats.org/officeDocument/2006/relationships/customXml" Target="../ink/ink1888.xml"/><Relationship Id="rId177" Type="http://schemas.openxmlformats.org/officeDocument/2006/relationships/customXml" Target="../ink/ink1909.xml"/><Relationship Id="rId342" Type="http://schemas.openxmlformats.org/officeDocument/2006/relationships/image" Target="../media/image1963.png"/><Relationship Id="rId384" Type="http://schemas.openxmlformats.org/officeDocument/2006/relationships/image" Target="../media/image1983.png"/><Relationship Id="rId591" Type="http://schemas.openxmlformats.org/officeDocument/2006/relationships/customXml" Target="../ink/ink2116.xml"/><Relationship Id="rId605" Type="http://schemas.openxmlformats.org/officeDocument/2006/relationships/customXml" Target="../ink/ink2123.xml"/><Relationship Id="rId202" Type="http://schemas.openxmlformats.org/officeDocument/2006/relationships/image" Target="../media/image1894.png"/><Relationship Id="rId244" Type="http://schemas.openxmlformats.org/officeDocument/2006/relationships/image" Target="../media/image1915.png"/><Relationship Id="rId647" Type="http://schemas.openxmlformats.org/officeDocument/2006/relationships/customXml" Target="../ink/ink2144.xml"/><Relationship Id="rId689" Type="http://schemas.openxmlformats.org/officeDocument/2006/relationships/customXml" Target="../ink/ink2165.xml"/><Relationship Id="rId39" Type="http://schemas.openxmlformats.org/officeDocument/2006/relationships/customXml" Target="../ink/ink1840.xml"/><Relationship Id="rId286" Type="http://schemas.openxmlformats.org/officeDocument/2006/relationships/image" Target="../media/image1935.png"/><Relationship Id="rId451" Type="http://schemas.openxmlformats.org/officeDocument/2006/relationships/customXml" Target="../ink/ink2046.xml"/><Relationship Id="rId493" Type="http://schemas.openxmlformats.org/officeDocument/2006/relationships/customXml" Target="../ink/ink2067.xml"/><Relationship Id="rId507" Type="http://schemas.openxmlformats.org/officeDocument/2006/relationships/customXml" Target="../ink/ink2074.xml"/><Relationship Id="rId549" Type="http://schemas.openxmlformats.org/officeDocument/2006/relationships/customXml" Target="../ink/ink2095.xml"/><Relationship Id="rId50" Type="http://schemas.openxmlformats.org/officeDocument/2006/relationships/image" Target="../media/image1818.png"/><Relationship Id="rId104" Type="http://schemas.openxmlformats.org/officeDocument/2006/relationships/image" Target="../media/image1845.png"/><Relationship Id="rId146" Type="http://schemas.openxmlformats.org/officeDocument/2006/relationships/image" Target="../media/image1866.png"/><Relationship Id="rId188" Type="http://schemas.openxmlformats.org/officeDocument/2006/relationships/image" Target="../media/image1887.png"/><Relationship Id="rId311" Type="http://schemas.openxmlformats.org/officeDocument/2006/relationships/customXml" Target="../ink/ink1976.xml"/><Relationship Id="rId353" Type="http://schemas.openxmlformats.org/officeDocument/2006/relationships/customXml" Target="../ink/ink1997.xml"/><Relationship Id="rId395" Type="http://schemas.openxmlformats.org/officeDocument/2006/relationships/customXml" Target="../ink/ink2018.xml"/><Relationship Id="rId409" Type="http://schemas.openxmlformats.org/officeDocument/2006/relationships/customXml" Target="../ink/ink2025.xml"/><Relationship Id="rId560" Type="http://schemas.openxmlformats.org/officeDocument/2006/relationships/image" Target="../media/image2071.png"/><Relationship Id="rId92" Type="http://schemas.openxmlformats.org/officeDocument/2006/relationships/image" Target="../media/image1839.png"/><Relationship Id="rId213" Type="http://schemas.openxmlformats.org/officeDocument/2006/relationships/customXml" Target="../ink/ink1927.xml"/><Relationship Id="rId420" Type="http://schemas.openxmlformats.org/officeDocument/2006/relationships/image" Target="../media/image2001.png"/><Relationship Id="rId616" Type="http://schemas.openxmlformats.org/officeDocument/2006/relationships/image" Target="../media/image2099.png"/><Relationship Id="rId658" Type="http://schemas.openxmlformats.org/officeDocument/2006/relationships/image" Target="../media/image2120.png"/><Relationship Id="rId255" Type="http://schemas.openxmlformats.org/officeDocument/2006/relationships/customXml" Target="../ink/ink1948.xml"/><Relationship Id="rId297" Type="http://schemas.openxmlformats.org/officeDocument/2006/relationships/customXml" Target="../ink/ink1969.xml"/><Relationship Id="rId462" Type="http://schemas.openxmlformats.org/officeDocument/2006/relationships/image" Target="../media/image2022.png"/><Relationship Id="rId518" Type="http://schemas.openxmlformats.org/officeDocument/2006/relationships/image" Target="../media/image2050.png"/><Relationship Id="rId115" Type="http://schemas.openxmlformats.org/officeDocument/2006/relationships/customXml" Target="../ink/ink1878.xml"/><Relationship Id="rId157" Type="http://schemas.openxmlformats.org/officeDocument/2006/relationships/customXml" Target="../ink/ink1899.xml"/><Relationship Id="rId322" Type="http://schemas.openxmlformats.org/officeDocument/2006/relationships/image" Target="../media/image1953.png"/><Relationship Id="rId364" Type="http://schemas.openxmlformats.org/officeDocument/2006/relationships/image" Target="../media/image1973.png"/><Relationship Id="rId61" Type="http://schemas.openxmlformats.org/officeDocument/2006/relationships/customXml" Target="../ink/ink1851.xml"/><Relationship Id="rId199" Type="http://schemas.openxmlformats.org/officeDocument/2006/relationships/customXml" Target="../ink/ink1920.xml"/><Relationship Id="rId571" Type="http://schemas.openxmlformats.org/officeDocument/2006/relationships/customXml" Target="../ink/ink2106.xml"/><Relationship Id="rId627" Type="http://schemas.openxmlformats.org/officeDocument/2006/relationships/customXml" Target="../ink/ink2134.xml"/><Relationship Id="rId669" Type="http://schemas.openxmlformats.org/officeDocument/2006/relationships/customXml" Target="../ink/ink2155.xml"/><Relationship Id="rId19" Type="http://schemas.openxmlformats.org/officeDocument/2006/relationships/customXml" Target="../ink/ink1830.xml"/><Relationship Id="rId224" Type="http://schemas.openxmlformats.org/officeDocument/2006/relationships/image" Target="../media/image1905.png"/><Relationship Id="rId266" Type="http://schemas.openxmlformats.org/officeDocument/2006/relationships/image" Target="../media/image1926.png"/><Relationship Id="rId431" Type="http://schemas.openxmlformats.org/officeDocument/2006/relationships/customXml" Target="../ink/ink2036.xml"/><Relationship Id="rId473" Type="http://schemas.openxmlformats.org/officeDocument/2006/relationships/customXml" Target="../ink/ink2057.xml"/><Relationship Id="rId529" Type="http://schemas.openxmlformats.org/officeDocument/2006/relationships/customXml" Target="../ink/ink2085.xml"/><Relationship Id="rId680" Type="http://schemas.openxmlformats.org/officeDocument/2006/relationships/image" Target="../media/image2131.png"/><Relationship Id="rId30" Type="http://schemas.openxmlformats.org/officeDocument/2006/relationships/image" Target="../media/image1808.png"/><Relationship Id="rId126" Type="http://schemas.openxmlformats.org/officeDocument/2006/relationships/image" Target="../media/image1856.png"/><Relationship Id="rId168" Type="http://schemas.openxmlformats.org/officeDocument/2006/relationships/image" Target="../media/image1877.png"/><Relationship Id="rId333" Type="http://schemas.openxmlformats.org/officeDocument/2006/relationships/customXml" Target="../ink/ink1987.xml"/><Relationship Id="rId540" Type="http://schemas.openxmlformats.org/officeDocument/2006/relationships/image" Target="../media/image2061.png"/><Relationship Id="rId72" Type="http://schemas.openxmlformats.org/officeDocument/2006/relationships/image" Target="../media/image1829.png"/><Relationship Id="rId375" Type="http://schemas.openxmlformats.org/officeDocument/2006/relationships/customXml" Target="../ink/ink2008.xml"/><Relationship Id="rId582" Type="http://schemas.openxmlformats.org/officeDocument/2006/relationships/image" Target="../media/image2082.png"/><Relationship Id="rId638" Type="http://schemas.openxmlformats.org/officeDocument/2006/relationships/image" Target="../media/image2110.png"/><Relationship Id="rId3" Type="http://schemas.openxmlformats.org/officeDocument/2006/relationships/customXml" Target="../ink/ink1822.xml"/><Relationship Id="rId235" Type="http://schemas.openxmlformats.org/officeDocument/2006/relationships/customXml" Target="../ink/ink1938.xml"/><Relationship Id="rId277" Type="http://schemas.openxmlformats.org/officeDocument/2006/relationships/customXml" Target="../ink/ink1959.xml"/><Relationship Id="rId400" Type="http://schemas.openxmlformats.org/officeDocument/2006/relationships/image" Target="../media/image1991.png"/><Relationship Id="rId442" Type="http://schemas.openxmlformats.org/officeDocument/2006/relationships/image" Target="../media/image2012.png"/><Relationship Id="rId484" Type="http://schemas.openxmlformats.org/officeDocument/2006/relationships/image" Target="../media/image2033.png"/><Relationship Id="rId705" Type="http://schemas.openxmlformats.org/officeDocument/2006/relationships/customXml" Target="../ink/ink2173.xml"/><Relationship Id="rId137" Type="http://schemas.openxmlformats.org/officeDocument/2006/relationships/customXml" Target="../ink/ink1889.xml"/><Relationship Id="rId302" Type="http://schemas.openxmlformats.org/officeDocument/2006/relationships/image" Target="../media/image1943.png"/><Relationship Id="rId344" Type="http://schemas.openxmlformats.org/officeDocument/2006/relationships/image" Target="../media/image1964.png"/><Relationship Id="rId691" Type="http://schemas.openxmlformats.org/officeDocument/2006/relationships/customXml" Target="../ink/ink2166.xml"/><Relationship Id="rId41" Type="http://schemas.openxmlformats.org/officeDocument/2006/relationships/customXml" Target="../ink/ink1841.xml"/><Relationship Id="rId83" Type="http://schemas.openxmlformats.org/officeDocument/2006/relationships/customXml" Target="../ink/ink1862.xml"/><Relationship Id="rId179" Type="http://schemas.openxmlformats.org/officeDocument/2006/relationships/customXml" Target="../ink/ink1910.xml"/><Relationship Id="rId386" Type="http://schemas.openxmlformats.org/officeDocument/2006/relationships/image" Target="../media/image1984.png"/><Relationship Id="rId551" Type="http://schemas.openxmlformats.org/officeDocument/2006/relationships/customXml" Target="../ink/ink2096.xml"/><Relationship Id="rId593" Type="http://schemas.openxmlformats.org/officeDocument/2006/relationships/customXml" Target="../ink/ink2117.xml"/><Relationship Id="rId607" Type="http://schemas.openxmlformats.org/officeDocument/2006/relationships/customXml" Target="../ink/ink2124.xml"/><Relationship Id="rId649" Type="http://schemas.openxmlformats.org/officeDocument/2006/relationships/customXml" Target="../ink/ink2145.xml"/><Relationship Id="rId190" Type="http://schemas.openxmlformats.org/officeDocument/2006/relationships/image" Target="../media/image1888.png"/><Relationship Id="rId204" Type="http://schemas.openxmlformats.org/officeDocument/2006/relationships/image" Target="../media/image1895.png"/><Relationship Id="rId246" Type="http://schemas.openxmlformats.org/officeDocument/2006/relationships/image" Target="../media/image1916.png"/><Relationship Id="rId288" Type="http://schemas.openxmlformats.org/officeDocument/2006/relationships/image" Target="../media/image1936.png"/><Relationship Id="rId411" Type="http://schemas.openxmlformats.org/officeDocument/2006/relationships/customXml" Target="../ink/ink2026.xml"/><Relationship Id="rId453" Type="http://schemas.openxmlformats.org/officeDocument/2006/relationships/customXml" Target="../ink/ink2047.xml"/><Relationship Id="rId509" Type="http://schemas.openxmlformats.org/officeDocument/2006/relationships/customXml" Target="../ink/ink2075.xml"/><Relationship Id="rId660" Type="http://schemas.openxmlformats.org/officeDocument/2006/relationships/image" Target="../media/image2121.png"/><Relationship Id="rId106" Type="http://schemas.openxmlformats.org/officeDocument/2006/relationships/image" Target="../media/image1846.png"/><Relationship Id="rId313" Type="http://schemas.openxmlformats.org/officeDocument/2006/relationships/customXml" Target="../ink/ink1977.xml"/><Relationship Id="rId495" Type="http://schemas.openxmlformats.org/officeDocument/2006/relationships/customXml" Target="../ink/ink2068.xml"/><Relationship Id="rId10" Type="http://schemas.openxmlformats.org/officeDocument/2006/relationships/image" Target="../media/image1798.png"/><Relationship Id="rId52" Type="http://schemas.openxmlformats.org/officeDocument/2006/relationships/image" Target="../media/image1819.png"/><Relationship Id="rId94" Type="http://schemas.openxmlformats.org/officeDocument/2006/relationships/image" Target="../media/image1840.png"/><Relationship Id="rId148" Type="http://schemas.openxmlformats.org/officeDocument/2006/relationships/image" Target="../media/image1867.png"/><Relationship Id="rId355" Type="http://schemas.openxmlformats.org/officeDocument/2006/relationships/customXml" Target="../ink/ink1998.xml"/><Relationship Id="rId397" Type="http://schemas.openxmlformats.org/officeDocument/2006/relationships/customXml" Target="../ink/ink2019.xml"/><Relationship Id="rId520" Type="http://schemas.openxmlformats.org/officeDocument/2006/relationships/image" Target="../media/image2051.png"/><Relationship Id="rId562" Type="http://schemas.openxmlformats.org/officeDocument/2006/relationships/image" Target="../media/image2072.png"/><Relationship Id="rId618" Type="http://schemas.openxmlformats.org/officeDocument/2006/relationships/image" Target="../media/image2100.png"/><Relationship Id="rId215" Type="http://schemas.openxmlformats.org/officeDocument/2006/relationships/customXml" Target="../ink/ink1928.xml"/><Relationship Id="rId257" Type="http://schemas.openxmlformats.org/officeDocument/2006/relationships/customXml" Target="../ink/ink1949.xml"/><Relationship Id="rId422" Type="http://schemas.openxmlformats.org/officeDocument/2006/relationships/image" Target="../media/image2002.png"/><Relationship Id="rId464" Type="http://schemas.openxmlformats.org/officeDocument/2006/relationships/image" Target="../media/image2023.png"/><Relationship Id="rId299" Type="http://schemas.openxmlformats.org/officeDocument/2006/relationships/customXml" Target="../ink/ink1970.xml"/><Relationship Id="rId63" Type="http://schemas.openxmlformats.org/officeDocument/2006/relationships/customXml" Target="../ink/ink1852.xml"/><Relationship Id="rId159" Type="http://schemas.openxmlformats.org/officeDocument/2006/relationships/customXml" Target="../ink/ink1900.xml"/><Relationship Id="rId366" Type="http://schemas.openxmlformats.org/officeDocument/2006/relationships/image" Target="../media/image1974.png"/><Relationship Id="rId573" Type="http://schemas.openxmlformats.org/officeDocument/2006/relationships/customXml" Target="../ink/ink2107.xml"/><Relationship Id="rId226" Type="http://schemas.openxmlformats.org/officeDocument/2006/relationships/image" Target="../media/image1906.png"/><Relationship Id="rId433" Type="http://schemas.openxmlformats.org/officeDocument/2006/relationships/customXml" Target="../ink/ink2037.xml"/><Relationship Id="rId640" Type="http://schemas.openxmlformats.org/officeDocument/2006/relationships/image" Target="../media/image2111.png"/><Relationship Id="rId74" Type="http://schemas.openxmlformats.org/officeDocument/2006/relationships/image" Target="../media/image1830.png"/><Relationship Id="rId377" Type="http://schemas.openxmlformats.org/officeDocument/2006/relationships/customXml" Target="../ink/ink2009.xml"/><Relationship Id="rId500" Type="http://schemas.openxmlformats.org/officeDocument/2006/relationships/image" Target="../media/image2041.png"/><Relationship Id="rId584" Type="http://schemas.openxmlformats.org/officeDocument/2006/relationships/image" Target="../media/image2083.png"/><Relationship Id="rId5" Type="http://schemas.openxmlformats.org/officeDocument/2006/relationships/customXml" Target="../ink/ink1823.xml"/><Relationship Id="rId237" Type="http://schemas.openxmlformats.org/officeDocument/2006/relationships/customXml" Target="../ink/ink1939.xml"/><Relationship Id="rId444" Type="http://schemas.openxmlformats.org/officeDocument/2006/relationships/image" Target="../media/image2013.png"/><Relationship Id="rId651" Type="http://schemas.openxmlformats.org/officeDocument/2006/relationships/customXml" Target="../ink/ink2146.xml"/><Relationship Id="rId290" Type="http://schemas.openxmlformats.org/officeDocument/2006/relationships/image" Target="../media/image1937.png"/><Relationship Id="rId304" Type="http://schemas.openxmlformats.org/officeDocument/2006/relationships/image" Target="../media/image1944.png"/><Relationship Id="rId388" Type="http://schemas.openxmlformats.org/officeDocument/2006/relationships/image" Target="../media/image1985.png"/><Relationship Id="rId511" Type="http://schemas.openxmlformats.org/officeDocument/2006/relationships/customXml" Target="../ink/ink2076.xml"/><Relationship Id="rId609" Type="http://schemas.openxmlformats.org/officeDocument/2006/relationships/customXml" Target="../ink/ink2125.xml"/><Relationship Id="rId85" Type="http://schemas.openxmlformats.org/officeDocument/2006/relationships/customXml" Target="../ink/ink1863.xml"/><Relationship Id="rId150" Type="http://schemas.openxmlformats.org/officeDocument/2006/relationships/image" Target="../media/image1868.png"/><Relationship Id="rId595" Type="http://schemas.openxmlformats.org/officeDocument/2006/relationships/customXml" Target="../ink/ink2118.xml"/><Relationship Id="rId248" Type="http://schemas.openxmlformats.org/officeDocument/2006/relationships/image" Target="../media/image1917.png"/><Relationship Id="rId455" Type="http://schemas.openxmlformats.org/officeDocument/2006/relationships/customXml" Target="../ink/ink2048.xml"/><Relationship Id="rId662" Type="http://schemas.openxmlformats.org/officeDocument/2006/relationships/image" Target="../media/image2122.png"/><Relationship Id="rId12" Type="http://schemas.openxmlformats.org/officeDocument/2006/relationships/image" Target="../media/image1799.png"/><Relationship Id="rId108" Type="http://schemas.openxmlformats.org/officeDocument/2006/relationships/image" Target="../media/image1847.png"/><Relationship Id="rId315" Type="http://schemas.openxmlformats.org/officeDocument/2006/relationships/customXml" Target="../ink/ink1978.xml"/><Relationship Id="rId522" Type="http://schemas.openxmlformats.org/officeDocument/2006/relationships/image" Target="../media/image2052.png"/><Relationship Id="rId96" Type="http://schemas.openxmlformats.org/officeDocument/2006/relationships/image" Target="../media/image1841.png"/><Relationship Id="rId161" Type="http://schemas.openxmlformats.org/officeDocument/2006/relationships/customXml" Target="../ink/ink1901.xml"/><Relationship Id="rId399" Type="http://schemas.openxmlformats.org/officeDocument/2006/relationships/customXml" Target="../ink/ink2020.xml"/><Relationship Id="rId259" Type="http://schemas.openxmlformats.org/officeDocument/2006/relationships/customXml" Target="../ink/ink1950.xml"/><Relationship Id="rId466" Type="http://schemas.openxmlformats.org/officeDocument/2006/relationships/image" Target="../media/image2024.png"/><Relationship Id="rId673" Type="http://schemas.openxmlformats.org/officeDocument/2006/relationships/customXml" Target="../ink/ink2157.xml"/><Relationship Id="rId23" Type="http://schemas.openxmlformats.org/officeDocument/2006/relationships/customXml" Target="../ink/ink1832.xml"/><Relationship Id="rId119" Type="http://schemas.openxmlformats.org/officeDocument/2006/relationships/customXml" Target="../ink/ink1880.xml"/><Relationship Id="rId326" Type="http://schemas.openxmlformats.org/officeDocument/2006/relationships/image" Target="../media/image1955.png"/><Relationship Id="rId533" Type="http://schemas.openxmlformats.org/officeDocument/2006/relationships/customXml" Target="../ink/ink2087.xml"/><Relationship Id="rId172" Type="http://schemas.openxmlformats.org/officeDocument/2006/relationships/image" Target="../media/image1879.png"/><Relationship Id="rId477" Type="http://schemas.openxmlformats.org/officeDocument/2006/relationships/customXml" Target="../ink/ink2059.xml"/><Relationship Id="rId600" Type="http://schemas.openxmlformats.org/officeDocument/2006/relationships/image" Target="../media/image2091.png"/><Relationship Id="rId684" Type="http://schemas.openxmlformats.org/officeDocument/2006/relationships/image" Target="../media/image2133.png"/><Relationship Id="rId337" Type="http://schemas.openxmlformats.org/officeDocument/2006/relationships/customXml" Target="../ink/ink1989.xml"/><Relationship Id="rId34" Type="http://schemas.openxmlformats.org/officeDocument/2006/relationships/image" Target="../media/image1810.png"/><Relationship Id="rId544" Type="http://schemas.openxmlformats.org/officeDocument/2006/relationships/image" Target="../media/image2063.png"/><Relationship Id="rId183" Type="http://schemas.openxmlformats.org/officeDocument/2006/relationships/customXml" Target="../ink/ink1912.xml"/><Relationship Id="rId390" Type="http://schemas.openxmlformats.org/officeDocument/2006/relationships/image" Target="../media/image1986.png"/><Relationship Id="rId404" Type="http://schemas.openxmlformats.org/officeDocument/2006/relationships/image" Target="../media/image1993.png"/><Relationship Id="rId611" Type="http://schemas.openxmlformats.org/officeDocument/2006/relationships/customXml" Target="../ink/ink2126.xml"/><Relationship Id="rId250" Type="http://schemas.openxmlformats.org/officeDocument/2006/relationships/image" Target="../media/image1918.png"/><Relationship Id="rId488" Type="http://schemas.openxmlformats.org/officeDocument/2006/relationships/image" Target="../media/image2035.png"/><Relationship Id="rId695" Type="http://schemas.openxmlformats.org/officeDocument/2006/relationships/customXml" Target="../ink/ink2168.xml"/><Relationship Id="rId45" Type="http://schemas.openxmlformats.org/officeDocument/2006/relationships/customXml" Target="../ink/ink1843.xml"/><Relationship Id="rId110" Type="http://schemas.openxmlformats.org/officeDocument/2006/relationships/image" Target="../media/image1848.png"/><Relationship Id="rId348" Type="http://schemas.openxmlformats.org/officeDocument/2006/relationships/image" Target="../media/image1966.png"/><Relationship Id="rId555" Type="http://schemas.openxmlformats.org/officeDocument/2006/relationships/customXml" Target="../ink/ink2098.xml"/><Relationship Id="rId194" Type="http://schemas.openxmlformats.org/officeDocument/2006/relationships/image" Target="../media/image1890.png"/><Relationship Id="rId208" Type="http://schemas.openxmlformats.org/officeDocument/2006/relationships/image" Target="../media/image1897.png"/><Relationship Id="rId415" Type="http://schemas.openxmlformats.org/officeDocument/2006/relationships/customXml" Target="../ink/ink2028.xml"/><Relationship Id="rId622" Type="http://schemas.openxmlformats.org/officeDocument/2006/relationships/image" Target="../media/image2102.png"/><Relationship Id="rId261" Type="http://schemas.openxmlformats.org/officeDocument/2006/relationships/customXml" Target="../ink/ink1951.xml"/><Relationship Id="rId499" Type="http://schemas.openxmlformats.org/officeDocument/2006/relationships/customXml" Target="../ink/ink2070.xml"/><Relationship Id="rId56" Type="http://schemas.openxmlformats.org/officeDocument/2006/relationships/image" Target="../media/image1821.png"/><Relationship Id="rId359" Type="http://schemas.openxmlformats.org/officeDocument/2006/relationships/customXml" Target="../ink/ink2000.xml"/><Relationship Id="rId566" Type="http://schemas.openxmlformats.org/officeDocument/2006/relationships/image" Target="../media/image2074.png"/><Relationship Id="rId121" Type="http://schemas.openxmlformats.org/officeDocument/2006/relationships/customXml" Target="../ink/ink1881.xml"/><Relationship Id="rId219" Type="http://schemas.openxmlformats.org/officeDocument/2006/relationships/customXml" Target="../ink/ink1930.xml"/><Relationship Id="rId426" Type="http://schemas.openxmlformats.org/officeDocument/2006/relationships/image" Target="../media/image2004.png"/><Relationship Id="rId633" Type="http://schemas.openxmlformats.org/officeDocument/2006/relationships/customXml" Target="../ink/ink2137.xml"/><Relationship Id="rId67" Type="http://schemas.openxmlformats.org/officeDocument/2006/relationships/customXml" Target="../ink/ink1854.xml"/><Relationship Id="rId272" Type="http://schemas.openxmlformats.org/officeDocument/2006/relationships/image" Target="../media/image1929.png"/><Relationship Id="rId577" Type="http://schemas.openxmlformats.org/officeDocument/2006/relationships/customXml" Target="../ink/ink2109.xml"/><Relationship Id="rId700" Type="http://schemas.openxmlformats.org/officeDocument/2006/relationships/image" Target="../media/image2141.png"/><Relationship Id="rId132" Type="http://schemas.openxmlformats.org/officeDocument/2006/relationships/image" Target="../media/image1859.png"/><Relationship Id="rId437" Type="http://schemas.openxmlformats.org/officeDocument/2006/relationships/customXml" Target="../ink/ink2039.xml"/><Relationship Id="rId644" Type="http://schemas.openxmlformats.org/officeDocument/2006/relationships/image" Target="../media/image2113.png"/><Relationship Id="rId283" Type="http://schemas.openxmlformats.org/officeDocument/2006/relationships/customXml" Target="../ink/ink1962.xml"/><Relationship Id="rId490" Type="http://schemas.openxmlformats.org/officeDocument/2006/relationships/image" Target="../media/image2036.png"/><Relationship Id="rId504" Type="http://schemas.openxmlformats.org/officeDocument/2006/relationships/image" Target="../media/image2043.png"/><Relationship Id="rId78" Type="http://schemas.openxmlformats.org/officeDocument/2006/relationships/image" Target="../media/image1832.png"/><Relationship Id="rId143" Type="http://schemas.openxmlformats.org/officeDocument/2006/relationships/customXml" Target="../ink/ink1892.xml"/><Relationship Id="rId350" Type="http://schemas.openxmlformats.org/officeDocument/2006/relationships/image" Target="../media/image1675.png"/><Relationship Id="rId588" Type="http://schemas.openxmlformats.org/officeDocument/2006/relationships/image" Target="../media/image2085.png"/><Relationship Id="rId9" Type="http://schemas.openxmlformats.org/officeDocument/2006/relationships/customXml" Target="../ink/ink1825.xml"/><Relationship Id="rId210" Type="http://schemas.openxmlformats.org/officeDocument/2006/relationships/image" Target="../media/image1898.png"/><Relationship Id="rId448" Type="http://schemas.openxmlformats.org/officeDocument/2006/relationships/image" Target="../media/image2015.png"/><Relationship Id="rId655" Type="http://schemas.openxmlformats.org/officeDocument/2006/relationships/customXml" Target="../ink/ink2148.xml"/><Relationship Id="rId294" Type="http://schemas.openxmlformats.org/officeDocument/2006/relationships/image" Target="../media/image1939.png"/><Relationship Id="rId308" Type="http://schemas.openxmlformats.org/officeDocument/2006/relationships/image" Target="../media/image1946.png"/><Relationship Id="rId515" Type="http://schemas.openxmlformats.org/officeDocument/2006/relationships/customXml" Target="../ink/ink2078.xml"/><Relationship Id="rId89" Type="http://schemas.openxmlformats.org/officeDocument/2006/relationships/customXml" Target="../ink/ink1865.xml"/><Relationship Id="rId154" Type="http://schemas.openxmlformats.org/officeDocument/2006/relationships/image" Target="../media/image1870.png"/><Relationship Id="rId361" Type="http://schemas.openxmlformats.org/officeDocument/2006/relationships/customXml" Target="../ink/ink2001.xml"/><Relationship Id="rId599" Type="http://schemas.openxmlformats.org/officeDocument/2006/relationships/customXml" Target="../ink/ink2120.xml"/><Relationship Id="rId459" Type="http://schemas.openxmlformats.org/officeDocument/2006/relationships/customXml" Target="../ink/ink2050.xml"/><Relationship Id="rId666" Type="http://schemas.openxmlformats.org/officeDocument/2006/relationships/image" Target="../media/image2124.png"/><Relationship Id="rId16" Type="http://schemas.openxmlformats.org/officeDocument/2006/relationships/image" Target="../media/image1801.png"/><Relationship Id="rId221" Type="http://schemas.openxmlformats.org/officeDocument/2006/relationships/customXml" Target="../ink/ink1931.xml"/><Relationship Id="rId319" Type="http://schemas.openxmlformats.org/officeDocument/2006/relationships/customXml" Target="../ink/ink1980.xml"/><Relationship Id="rId526" Type="http://schemas.openxmlformats.org/officeDocument/2006/relationships/image" Target="../media/image2054.png"/><Relationship Id="rId165" Type="http://schemas.openxmlformats.org/officeDocument/2006/relationships/customXml" Target="../ink/ink1903.xml"/><Relationship Id="rId372" Type="http://schemas.openxmlformats.org/officeDocument/2006/relationships/image" Target="../media/image1977.png"/><Relationship Id="rId677" Type="http://schemas.openxmlformats.org/officeDocument/2006/relationships/customXml" Target="../ink/ink2159.xml"/><Relationship Id="rId232" Type="http://schemas.openxmlformats.org/officeDocument/2006/relationships/image" Target="../media/image1909.png"/><Relationship Id="rId27" Type="http://schemas.openxmlformats.org/officeDocument/2006/relationships/customXml" Target="../ink/ink1834.xml"/><Relationship Id="rId537" Type="http://schemas.openxmlformats.org/officeDocument/2006/relationships/customXml" Target="../ink/ink2089.xml"/><Relationship Id="rId80" Type="http://schemas.openxmlformats.org/officeDocument/2006/relationships/image" Target="../media/image1833.png"/><Relationship Id="rId176" Type="http://schemas.openxmlformats.org/officeDocument/2006/relationships/image" Target="../media/image1881.png"/><Relationship Id="rId383" Type="http://schemas.openxmlformats.org/officeDocument/2006/relationships/customXml" Target="../ink/ink2012.xml"/><Relationship Id="rId590" Type="http://schemas.openxmlformats.org/officeDocument/2006/relationships/image" Target="../media/image2086.png"/><Relationship Id="rId604" Type="http://schemas.openxmlformats.org/officeDocument/2006/relationships/image" Target="../media/image2093.png"/><Relationship Id="rId243" Type="http://schemas.openxmlformats.org/officeDocument/2006/relationships/customXml" Target="../ink/ink1942.xml"/><Relationship Id="rId450" Type="http://schemas.openxmlformats.org/officeDocument/2006/relationships/image" Target="../media/image2016.png"/><Relationship Id="rId688" Type="http://schemas.openxmlformats.org/officeDocument/2006/relationships/image" Target="../media/image2135.png"/><Relationship Id="rId38" Type="http://schemas.openxmlformats.org/officeDocument/2006/relationships/image" Target="../media/image1812.png"/><Relationship Id="rId103" Type="http://schemas.openxmlformats.org/officeDocument/2006/relationships/customXml" Target="../ink/ink1872.xml"/><Relationship Id="rId310" Type="http://schemas.openxmlformats.org/officeDocument/2006/relationships/image" Target="../media/image1947.png"/><Relationship Id="rId548" Type="http://schemas.openxmlformats.org/officeDocument/2006/relationships/image" Target="../media/image2065.png"/><Relationship Id="rId91" Type="http://schemas.openxmlformats.org/officeDocument/2006/relationships/customXml" Target="../ink/ink1866.xml"/><Relationship Id="rId187" Type="http://schemas.openxmlformats.org/officeDocument/2006/relationships/customXml" Target="../ink/ink1914.xml"/><Relationship Id="rId394" Type="http://schemas.openxmlformats.org/officeDocument/2006/relationships/image" Target="../media/image1988.png"/><Relationship Id="rId408" Type="http://schemas.openxmlformats.org/officeDocument/2006/relationships/image" Target="../media/image1995.png"/><Relationship Id="rId615" Type="http://schemas.openxmlformats.org/officeDocument/2006/relationships/customXml" Target="../ink/ink2128.xml"/><Relationship Id="rId254" Type="http://schemas.openxmlformats.org/officeDocument/2006/relationships/image" Target="../media/image1920.png"/><Relationship Id="rId699" Type="http://schemas.openxmlformats.org/officeDocument/2006/relationships/customXml" Target="../ink/ink2170.xml"/><Relationship Id="rId49" Type="http://schemas.openxmlformats.org/officeDocument/2006/relationships/customXml" Target="../ink/ink1845.xml"/><Relationship Id="rId114" Type="http://schemas.openxmlformats.org/officeDocument/2006/relationships/image" Target="../media/image1850.png"/><Relationship Id="rId461" Type="http://schemas.openxmlformats.org/officeDocument/2006/relationships/customXml" Target="../ink/ink2051.xml"/><Relationship Id="rId559" Type="http://schemas.openxmlformats.org/officeDocument/2006/relationships/customXml" Target="../ink/ink2100.xml"/><Relationship Id="rId198" Type="http://schemas.openxmlformats.org/officeDocument/2006/relationships/image" Target="../media/image1892.png"/><Relationship Id="rId321" Type="http://schemas.openxmlformats.org/officeDocument/2006/relationships/customXml" Target="../ink/ink1981.xml"/><Relationship Id="rId419" Type="http://schemas.openxmlformats.org/officeDocument/2006/relationships/customXml" Target="../ink/ink2030.xml"/><Relationship Id="rId626" Type="http://schemas.openxmlformats.org/officeDocument/2006/relationships/image" Target="../media/image2104.png"/><Relationship Id="rId265" Type="http://schemas.openxmlformats.org/officeDocument/2006/relationships/customXml" Target="../ink/ink1953.xml"/><Relationship Id="rId472" Type="http://schemas.openxmlformats.org/officeDocument/2006/relationships/image" Target="../media/image202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80.xml"/><Relationship Id="rId18" Type="http://schemas.openxmlformats.org/officeDocument/2006/relationships/image" Target="../media/image2154.png"/><Relationship Id="rId26" Type="http://schemas.openxmlformats.org/officeDocument/2006/relationships/image" Target="../media/image2158.png"/><Relationship Id="rId39" Type="http://schemas.openxmlformats.org/officeDocument/2006/relationships/customXml" Target="../ink/ink2193.xml"/><Relationship Id="rId21" Type="http://schemas.openxmlformats.org/officeDocument/2006/relationships/customXml" Target="../ink/ink2184.xml"/><Relationship Id="rId34" Type="http://schemas.openxmlformats.org/officeDocument/2006/relationships/image" Target="../media/image2162.png"/><Relationship Id="rId42" Type="http://schemas.openxmlformats.org/officeDocument/2006/relationships/image" Target="../media/image2166.png"/><Relationship Id="rId7" Type="http://schemas.openxmlformats.org/officeDocument/2006/relationships/customXml" Target="../ink/ink2177.xml"/><Relationship Id="rId2" Type="http://schemas.openxmlformats.org/officeDocument/2006/relationships/image" Target="../media/image2146.png"/><Relationship Id="rId16" Type="http://schemas.openxmlformats.org/officeDocument/2006/relationships/image" Target="../media/image2153.png"/><Relationship Id="rId20" Type="http://schemas.openxmlformats.org/officeDocument/2006/relationships/image" Target="../media/image2155.png"/><Relationship Id="rId29" Type="http://schemas.openxmlformats.org/officeDocument/2006/relationships/customXml" Target="../ink/ink2188.xml"/><Relationship Id="rId41" Type="http://schemas.openxmlformats.org/officeDocument/2006/relationships/customXml" Target="../ink/ink219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48.png"/><Relationship Id="rId11" Type="http://schemas.openxmlformats.org/officeDocument/2006/relationships/customXml" Target="../ink/ink2179.xml"/><Relationship Id="rId24" Type="http://schemas.openxmlformats.org/officeDocument/2006/relationships/image" Target="../media/image2157.png"/><Relationship Id="rId32" Type="http://schemas.openxmlformats.org/officeDocument/2006/relationships/image" Target="../media/image2161.png"/><Relationship Id="rId37" Type="http://schemas.openxmlformats.org/officeDocument/2006/relationships/customXml" Target="../ink/ink2192.xml"/><Relationship Id="rId40" Type="http://schemas.openxmlformats.org/officeDocument/2006/relationships/image" Target="../media/image2165.png"/><Relationship Id="rId5" Type="http://schemas.openxmlformats.org/officeDocument/2006/relationships/customXml" Target="../ink/ink2176.xml"/><Relationship Id="rId15" Type="http://schemas.openxmlformats.org/officeDocument/2006/relationships/customXml" Target="../ink/ink2181.xml"/><Relationship Id="rId23" Type="http://schemas.openxmlformats.org/officeDocument/2006/relationships/customXml" Target="../ink/ink2185.xml"/><Relationship Id="rId28" Type="http://schemas.openxmlformats.org/officeDocument/2006/relationships/image" Target="../media/image2159.png"/><Relationship Id="rId36" Type="http://schemas.openxmlformats.org/officeDocument/2006/relationships/image" Target="../media/image2163.png"/><Relationship Id="rId10" Type="http://schemas.openxmlformats.org/officeDocument/2006/relationships/image" Target="../media/image2150.png"/><Relationship Id="rId19" Type="http://schemas.openxmlformats.org/officeDocument/2006/relationships/customXml" Target="../ink/ink2183.xml"/><Relationship Id="rId31" Type="http://schemas.openxmlformats.org/officeDocument/2006/relationships/customXml" Target="../ink/ink2189.xml"/><Relationship Id="rId4" Type="http://schemas.openxmlformats.org/officeDocument/2006/relationships/image" Target="../media/image2147.png"/><Relationship Id="rId9" Type="http://schemas.openxmlformats.org/officeDocument/2006/relationships/customXml" Target="../ink/ink2178.xml"/><Relationship Id="rId14" Type="http://schemas.openxmlformats.org/officeDocument/2006/relationships/image" Target="../media/image2152.png"/><Relationship Id="rId22" Type="http://schemas.openxmlformats.org/officeDocument/2006/relationships/image" Target="../media/image2156.png"/><Relationship Id="rId27" Type="http://schemas.openxmlformats.org/officeDocument/2006/relationships/customXml" Target="../ink/ink2187.xml"/><Relationship Id="rId30" Type="http://schemas.openxmlformats.org/officeDocument/2006/relationships/image" Target="../media/image2160.png"/><Relationship Id="rId35" Type="http://schemas.openxmlformats.org/officeDocument/2006/relationships/customXml" Target="../ink/ink2191.xml"/><Relationship Id="rId8" Type="http://schemas.openxmlformats.org/officeDocument/2006/relationships/image" Target="../media/image2149.png"/><Relationship Id="rId3" Type="http://schemas.openxmlformats.org/officeDocument/2006/relationships/customXml" Target="../ink/ink2175.xml"/><Relationship Id="rId12" Type="http://schemas.openxmlformats.org/officeDocument/2006/relationships/image" Target="../media/image2151.png"/><Relationship Id="rId17" Type="http://schemas.openxmlformats.org/officeDocument/2006/relationships/customXml" Target="../ink/ink2182.xml"/><Relationship Id="rId25" Type="http://schemas.openxmlformats.org/officeDocument/2006/relationships/customXml" Target="../ink/ink2186.xml"/><Relationship Id="rId33" Type="http://schemas.openxmlformats.org/officeDocument/2006/relationships/customXml" Target="../ink/ink2190.xml"/><Relationship Id="rId38" Type="http://schemas.openxmlformats.org/officeDocument/2006/relationships/image" Target="../media/image21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52.xml"/><Relationship Id="rId21" Type="http://schemas.openxmlformats.org/officeDocument/2006/relationships/customXml" Target="../ink/ink2204.xml"/><Relationship Id="rId42" Type="http://schemas.openxmlformats.org/officeDocument/2006/relationships/image" Target="../media/image2187.png"/><Relationship Id="rId63" Type="http://schemas.openxmlformats.org/officeDocument/2006/relationships/customXml" Target="../ink/ink2225.xml"/><Relationship Id="rId84" Type="http://schemas.openxmlformats.org/officeDocument/2006/relationships/image" Target="../media/image2208.png"/><Relationship Id="rId138" Type="http://schemas.openxmlformats.org/officeDocument/2006/relationships/image" Target="../media/image2235.png"/><Relationship Id="rId107" Type="http://schemas.openxmlformats.org/officeDocument/2006/relationships/customXml" Target="../ink/ink2247.xml"/><Relationship Id="rId11" Type="http://schemas.openxmlformats.org/officeDocument/2006/relationships/customXml" Target="../ink/ink2199.xml"/><Relationship Id="rId32" Type="http://schemas.openxmlformats.org/officeDocument/2006/relationships/image" Target="../media/image2182.png"/><Relationship Id="rId53" Type="http://schemas.openxmlformats.org/officeDocument/2006/relationships/customXml" Target="../ink/ink2220.xml"/><Relationship Id="rId74" Type="http://schemas.openxmlformats.org/officeDocument/2006/relationships/image" Target="../media/image2203.png"/><Relationship Id="rId128" Type="http://schemas.openxmlformats.org/officeDocument/2006/relationships/image" Target="../media/image2230.png"/><Relationship Id="rId149" Type="http://schemas.openxmlformats.org/officeDocument/2006/relationships/customXml" Target="../ink/ink2268.xml"/><Relationship Id="rId5" Type="http://schemas.openxmlformats.org/officeDocument/2006/relationships/customXml" Target="../ink/ink2196.xml"/><Relationship Id="rId95" Type="http://schemas.openxmlformats.org/officeDocument/2006/relationships/customXml" Target="../ink/ink2241.xml"/><Relationship Id="rId22" Type="http://schemas.openxmlformats.org/officeDocument/2006/relationships/image" Target="../media/image2177.png"/><Relationship Id="rId27" Type="http://schemas.openxmlformats.org/officeDocument/2006/relationships/customXml" Target="../ink/ink2207.xml"/><Relationship Id="rId43" Type="http://schemas.openxmlformats.org/officeDocument/2006/relationships/customXml" Target="../ink/ink2215.xml"/><Relationship Id="rId48" Type="http://schemas.openxmlformats.org/officeDocument/2006/relationships/image" Target="../media/image2190.png"/><Relationship Id="rId64" Type="http://schemas.openxmlformats.org/officeDocument/2006/relationships/image" Target="../media/image2198.png"/><Relationship Id="rId69" Type="http://schemas.openxmlformats.org/officeDocument/2006/relationships/customXml" Target="../ink/ink2228.xml"/><Relationship Id="rId113" Type="http://schemas.openxmlformats.org/officeDocument/2006/relationships/customXml" Target="../ink/ink2250.xml"/><Relationship Id="rId118" Type="http://schemas.openxmlformats.org/officeDocument/2006/relationships/image" Target="../media/image2225.png"/><Relationship Id="rId134" Type="http://schemas.openxmlformats.org/officeDocument/2006/relationships/image" Target="../media/image2233.png"/><Relationship Id="rId139" Type="http://schemas.openxmlformats.org/officeDocument/2006/relationships/customXml" Target="../ink/ink2263.xml"/><Relationship Id="rId80" Type="http://schemas.openxmlformats.org/officeDocument/2006/relationships/image" Target="../media/image2206.png"/><Relationship Id="rId85" Type="http://schemas.openxmlformats.org/officeDocument/2006/relationships/customXml" Target="../ink/ink2236.xml"/><Relationship Id="rId150" Type="http://schemas.openxmlformats.org/officeDocument/2006/relationships/image" Target="../media/image2241.png"/><Relationship Id="rId12" Type="http://schemas.openxmlformats.org/officeDocument/2006/relationships/image" Target="../media/image2172.png"/><Relationship Id="rId17" Type="http://schemas.openxmlformats.org/officeDocument/2006/relationships/customXml" Target="../ink/ink2202.xml"/><Relationship Id="rId33" Type="http://schemas.openxmlformats.org/officeDocument/2006/relationships/customXml" Target="../ink/ink2210.xml"/><Relationship Id="rId38" Type="http://schemas.openxmlformats.org/officeDocument/2006/relationships/image" Target="../media/image2185.png"/><Relationship Id="rId59" Type="http://schemas.openxmlformats.org/officeDocument/2006/relationships/customXml" Target="../ink/ink2223.xml"/><Relationship Id="rId103" Type="http://schemas.openxmlformats.org/officeDocument/2006/relationships/customXml" Target="../ink/ink2245.xml"/><Relationship Id="rId108" Type="http://schemas.openxmlformats.org/officeDocument/2006/relationships/image" Target="../media/image2220.png"/><Relationship Id="rId124" Type="http://schemas.openxmlformats.org/officeDocument/2006/relationships/image" Target="../media/image2228.png"/><Relationship Id="rId129" Type="http://schemas.openxmlformats.org/officeDocument/2006/relationships/customXml" Target="../ink/ink2258.xml"/><Relationship Id="rId54" Type="http://schemas.openxmlformats.org/officeDocument/2006/relationships/image" Target="../media/image2193.png"/><Relationship Id="rId70" Type="http://schemas.openxmlformats.org/officeDocument/2006/relationships/image" Target="../media/image2201.png"/><Relationship Id="rId75" Type="http://schemas.openxmlformats.org/officeDocument/2006/relationships/customXml" Target="../ink/ink2231.xml"/><Relationship Id="rId91" Type="http://schemas.openxmlformats.org/officeDocument/2006/relationships/customXml" Target="../ink/ink2239.xml"/><Relationship Id="rId96" Type="http://schemas.openxmlformats.org/officeDocument/2006/relationships/image" Target="../media/image2214.png"/><Relationship Id="rId140" Type="http://schemas.openxmlformats.org/officeDocument/2006/relationships/image" Target="../media/image2236.png"/><Relationship Id="rId145" Type="http://schemas.openxmlformats.org/officeDocument/2006/relationships/customXml" Target="../ink/ink226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69.png"/><Relationship Id="rId23" Type="http://schemas.openxmlformats.org/officeDocument/2006/relationships/customXml" Target="../ink/ink2205.xml"/><Relationship Id="rId28" Type="http://schemas.openxmlformats.org/officeDocument/2006/relationships/image" Target="../media/image2180.png"/><Relationship Id="rId49" Type="http://schemas.openxmlformats.org/officeDocument/2006/relationships/customXml" Target="../ink/ink2218.xml"/><Relationship Id="rId114" Type="http://schemas.openxmlformats.org/officeDocument/2006/relationships/image" Target="../media/image2223.png"/><Relationship Id="rId119" Type="http://schemas.openxmlformats.org/officeDocument/2006/relationships/customXml" Target="../ink/ink2253.xml"/><Relationship Id="rId44" Type="http://schemas.openxmlformats.org/officeDocument/2006/relationships/image" Target="../media/image2188.png"/><Relationship Id="rId60" Type="http://schemas.openxmlformats.org/officeDocument/2006/relationships/image" Target="../media/image2196.png"/><Relationship Id="rId65" Type="http://schemas.openxmlformats.org/officeDocument/2006/relationships/customXml" Target="../ink/ink2226.xml"/><Relationship Id="rId81" Type="http://schemas.openxmlformats.org/officeDocument/2006/relationships/customXml" Target="../ink/ink2234.xml"/><Relationship Id="rId86" Type="http://schemas.openxmlformats.org/officeDocument/2006/relationships/image" Target="../media/image2209.png"/><Relationship Id="rId130" Type="http://schemas.openxmlformats.org/officeDocument/2006/relationships/image" Target="../media/image2231.png"/><Relationship Id="rId135" Type="http://schemas.openxmlformats.org/officeDocument/2006/relationships/customXml" Target="../ink/ink2261.xml"/><Relationship Id="rId151" Type="http://schemas.openxmlformats.org/officeDocument/2006/relationships/customXml" Target="../ink/ink2269.xml"/><Relationship Id="rId13" Type="http://schemas.openxmlformats.org/officeDocument/2006/relationships/customXml" Target="../ink/ink2200.xml"/><Relationship Id="rId18" Type="http://schemas.openxmlformats.org/officeDocument/2006/relationships/image" Target="../media/image2175.png"/><Relationship Id="rId39" Type="http://schemas.openxmlformats.org/officeDocument/2006/relationships/customXml" Target="../ink/ink2213.xml"/><Relationship Id="rId109" Type="http://schemas.openxmlformats.org/officeDocument/2006/relationships/customXml" Target="../ink/ink2248.xml"/><Relationship Id="rId34" Type="http://schemas.openxmlformats.org/officeDocument/2006/relationships/image" Target="../media/image2183.png"/><Relationship Id="rId50" Type="http://schemas.openxmlformats.org/officeDocument/2006/relationships/image" Target="../media/image2191.png"/><Relationship Id="rId55" Type="http://schemas.openxmlformats.org/officeDocument/2006/relationships/customXml" Target="../ink/ink2221.xml"/><Relationship Id="rId76" Type="http://schemas.openxmlformats.org/officeDocument/2006/relationships/image" Target="../media/image2204.png"/><Relationship Id="rId97" Type="http://schemas.openxmlformats.org/officeDocument/2006/relationships/customXml" Target="../ink/ink2242.xml"/><Relationship Id="rId104" Type="http://schemas.openxmlformats.org/officeDocument/2006/relationships/image" Target="../media/image2218.png"/><Relationship Id="rId120" Type="http://schemas.openxmlformats.org/officeDocument/2006/relationships/image" Target="../media/image2226.png"/><Relationship Id="rId125" Type="http://schemas.openxmlformats.org/officeDocument/2006/relationships/customXml" Target="../ink/ink2256.xml"/><Relationship Id="rId141" Type="http://schemas.openxmlformats.org/officeDocument/2006/relationships/customXml" Target="../ink/ink2264.xml"/><Relationship Id="rId146" Type="http://schemas.openxmlformats.org/officeDocument/2006/relationships/image" Target="../media/image2239.png"/><Relationship Id="rId7" Type="http://schemas.openxmlformats.org/officeDocument/2006/relationships/customXml" Target="../ink/ink2197.xml"/><Relationship Id="rId71" Type="http://schemas.openxmlformats.org/officeDocument/2006/relationships/customXml" Target="../ink/ink2229.xml"/><Relationship Id="rId92" Type="http://schemas.openxmlformats.org/officeDocument/2006/relationships/image" Target="../media/image2212.png"/><Relationship Id="rId2" Type="http://schemas.openxmlformats.org/officeDocument/2006/relationships/image" Target="../media/image2167.png"/><Relationship Id="rId29" Type="http://schemas.openxmlformats.org/officeDocument/2006/relationships/customXml" Target="../ink/ink2208.xml"/><Relationship Id="rId24" Type="http://schemas.openxmlformats.org/officeDocument/2006/relationships/image" Target="../media/image2178.png"/><Relationship Id="rId40" Type="http://schemas.openxmlformats.org/officeDocument/2006/relationships/image" Target="../media/image2186.png"/><Relationship Id="rId45" Type="http://schemas.openxmlformats.org/officeDocument/2006/relationships/customXml" Target="../ink/ink2216.xml"/><Relationship Id="rId66" Type="http://schemas.openxmlformats.org/officeDocument/2006/relationships/image" Target="../media/image2199.png"/><Relationship Id="rId87" Type="http://schemas.openxmlformats.org/officeDocument/2006/relationships/customXml" Target="../ink/ink2237.xml"/><Relationship Id="rId110" Type="http://schemas.openxmlformats.org/officeDocument/2006/relationships/image" Target="../media/image2221.png"/><Relationship Id="rId115" Type="http://schemas.openxmlformats.org/officeDocument/2006/relationships/customXml" Target="../ink/ink2251.xml"/><Relationship Id="rId131" Type="http://schemas.openxmlformats.org/officeDocument/2006/relationships/customXml" Target="../ink/ink2259.xml"/><Relationship Id="rId136" Type="http://schemas.openxmlformats.org/officeDocument/2006/relationships/image" Target="../media/image2234.png"/><Relationship Id="rId61" Type="http://schemas.openxmlformats.org/officeDocument/2006/relationships/customXml" Target="../ink/ink2224.xml"/><Relationship Id="rId82" Type="http://schemas.openxmlformats.org/officeDocument/2006/relationships/image" Target="../media/image2207.png"/><Relationship Id="rId152" Type="http://schemas.openxmlformats.org/officeDocument/2006/relationships/image" Target="../media/image2242.png"/><Relationship Id="rId19" Type="http://schemas.openxmlformats.org/officeDocument/2006/relationships/customXml" Target="../ink/ink2203.xml"/><Relationship Id="rId14" Type="http://schemas.openxmlformats.org/officeDocument/2006/relationships/image" Target="../media/image2173.png"/><Relationship Id="rId30" Type="http://schemas.openxmlformats.org/officeDocument/2006/relationships/image" Target="../media/image2181.png"/><Relationship Id="rId35" Type="http://schemas.openxmlformats.org/officeDocument/2006/relationships/customXml" Target="../ink/ink2211.xml"/><Relationship Id="rId56" Type="http://schemas.openxmlformats.org/officeDocument/2006/relationships/image" Target="../media/image2194.png"/><Relationship Id="rId77" Type="http://schemas.openxmlformats.org/officeDocument/2006/relationships/customXml" Target="../ink/ink2232.xml"/><Relationship Id="rId100" Type="http://schemas.openxmlformats.org/officeDocument/2006/relationships/image" Target="../media/image2216.png"/><Relationship Id="rId105" Type="http://schemas.openxmlformats.org/officeDocument/2006/relationships/customXml" Target="../ink/ink2246.xml"/><Relationship Id="rId126" Type="http://schemas.openxmlformats.org/officeDocument/2006/relationships/image" Target="../media/image2229.png"/><Relationship Id="rId147" Type="http://schemas.openxmlformats.org/officeDocument/2006/relationships/customXml" Target="../ink/ink2267.xml"/><Relationship Id="rId8" Type="http://schemas.openxmlformats.org/officeDocument/2006/relationships/image" Target="../media/image2170.png"/><Relationship Id="rId51" Type="http://schemas.openxmlformats.org/officeDocument/2006/relationships/customXml" Target="../ink/ink2219.xml"/><Relationship Id="rId72" Type="http://schemas.openxmlformats.org/officeDocument/2006/relationships/image" Target="../media/image2202.png"/><Relationship Id="rId93" Type="http://schemas.openxmlformats.org/officeDocument/2006/relationships/customXml" Target="../ink/ink2240.xml"/><Relationship Id="rId98" Type="http://schemas.openxmlformats.org/officeDocument/2006/relationships/image" Target="../media/image2215.png"/><Relationship Id="rId121" Type="http://schemas.openxmlformats.org/officeDocument/2006/relationships/customXml" Target="../ink/ink2254.xml"/><Relationship Id="rId142" Type="http://schemas.openxmlformats.org/officeDocument/2006/relationships/image" Target="../media/image2237.png"/><Relationship Id="rId3" Type="http://schemas.openxmlformats.org/officeDocument/2006/relationships/customXml" Target="../ink/ink2195.xml"/><Relationship Id="rId25" Type="http://schemas.openxmlformats.org/officeDocument/2006/relationships/customXml" Target="../ink/ink2206.xml"/><Relationship Id="rId46" Type="http://schemas.openxmlformats.org/officeDocument/2006/relationships/image" Target="../media/image2189.png"/><Relationship Id="rId67" Type="http://schemas.openxmlformats.org/officeDocument/2006/relationships/customXml" Target="../ink/ink2227.xml"/><Relationship Id="rId116" Type="http://schemas.openxmlformats.org/officeDocument/2006/relationships/image" Target="../media/image2224.png"/><Relationship Id="rId137" Type="http://schemas.openxmlformats.org/officeDocument/2006/relationships/customXml" Target="../ink/ink2262.xml"/><Relationship Id="rId20" Type="http://schemas.openxmlformats.org/officeDocument/2006/relationships/image" Target="../media/image2176.png"/><Relationship Id="rId41" Type="http://schemas.openxmlformats.org/officeDocument/2006/relationships/customXml" Target="../ink/ink2214.xml"/><Relationship Id="rId62" Type="http://schemas.openxmlformats.org/officeDocument/2006/relationships/image" Target="../media/image2197.png"/><Relationship Id="rId83" Type="http://schemas.openxmlformats.org/officeDocument/2006/relationships/customXml" Target="../ink/ink2235.xml"/><Relationship Id="rId88" Type="http://schemas.openxmlformats.org/officeDocument/2006/relationships/image" Target="../media/image2210.png"/><Relationship Id="rId111" Type="http://schemas.openxmlformats.org/officeDocument/2006/relationships/customXml" Target="../ink/ink2249.xml"/><Relationship Id="rId132" Type="http://schemas.openxmlformats.org/officeDocument/2006/relationships/image" Target="../media/image2232.png"/><Relationship Id="rId153" Type="http://schemas.openxmlformats.org/officeDocument/2006/relationships/customXml" Target="../ink/ink2270.xml"/><Relationship Id="rId15" Type="http://schemas.openxmlformats.org/officeDocument/2006/relationships/customXml" Target="../ink/ink2201.xml"/><Relationship Id="rId36" Type="http://schemas.openxmlformats.org/officeDocument/2006/relationships/image" Target="../media/image2184.png"/><Relationship Id="rId57" Type="http://schemas.openxmlformats.org/officeDocument/2006/relationships/customXml" Target="../ink/ink2222.xml"/><Relationship Id="rId106" Type="http://schemas.openxmlformats.org/officeDocument/2006/relationships/image" Target="../media/image2219.png"/><Relationship Id="rId127" Type="http://schemas.openxmlformats.org/officeDocument/2006/relationships/customXml" Target="../ink/ink2257.xml"/><Relationship Id="rId10" Type="http://schemas.openxmlformats.org/officeDocument/2006/relationships/image" Target="../media/image2171.png"/><Relationship Id="rId31" Type="http://schemas.openxmlformats.org/officeDocument/2006/relationships/customXml" Target="../ink/ink2209.xml"/><Relationship Id="rId52" Type="http://schemas.openxmlformats.org/officeDocument/2006/relationships/image" Target="../media/image2192.png"/><Relationship Id="rId73" Type="http://schemas.openxmlformats.org/officeDocument/2006/relationships/customXml" Target="../ink/ink2230.xml"/><Relationship Id="rId78" Type="http://schemas.openxmlformats.org/officeDocument/2006/relationships/image" Target="../media/image2205.png"/><Relationship Id="rId94" Type="http://schemas.openxmlformats.org/officeDocument/2006/relationships/image" Target="../media/image2213.png"/><Relationship Id="rId99" Type="http://schemas.openxmlformats.org/officeDocument/2006/relationships/customXml" Target="../ink/ink2243.xml"/><Relationship Id="rId101" Type="http://schemas.openxmlformats.org/officeDocument/2006/relationships/customXml" Target="../ink/ink2244.xml"/><Relationship Id="rId122" Type="http://schemas.openxmlformats.org/officeDocument/2006/relationships/image" Target="../media/image2227.png"/><Relationship Id="rId143" Type="http://schemas.openxmlformats.org/officeDocument/2006/relationships/customXml" Target="../ink/ink2265.xml"/><Relationship Id="rId148" Type="http://schemas.openxmlformats.org/officeDocument/2006/relationships/image" Target="../media/image2240.png"/><Relationship Id="rId4" Type="http://schemas.openxmlformats.org/officeDocument/2006/relationships/image" Target="../media/image2168.png"/><Relationship Id="rId9" Type="http://schemas.openxmlformats.org/officeDocument/2006/relationships/customXml" Target="../ink/ink2198.xml"/><Relationship Id="rId26" Type="http://schemas.openxmlformats.org/officeDocument/2006/relationships/image" Target="../media/image2179.png"/><Relationship Id="rId47" Type="http://schemas.openxmlformats.org/officeDocument/2006/relationships/customXml" Target="../ink/ink2217.xml"/><Relationship Id="rId68" Type="http://schemas.openxmlformats.org/officeDocument/2006/relationships/image" Target="../media/image2200.png"/><Relationship Id="rId89" Type="http://schemas.openxmlformats.org/officeDocument/2006/relationships/customXml" Target="../ink/ink2238.xml"/><Relationship Id="rId112" Type="http://schemas.openxmlformats.org/officeDocument/2006/relationships/image" Target="../media/image2222.png"/><Relationship Id="rId133" Type="http://schemas.openxmlformats.org/officeDocument/2006/relationships/customXml" Target="../ink/ink2260.xml"/><Relationship Id="rId154" Type="http://schemas.openxmlformats.org/officeDocument/2006/relationships/image" Target="../media/image2243.png"/><Relationship Id="rId16" Type="http://schemas.openxmlformats.org/officeDocument/2006/relationships/image" Target="../media/image2174.png"/><Relationship Id="rId37" Type="http://schemas.openxmlformats.org/officeDocument/2006/relationships/customXml" Target="../ink/ink2212.xml"/><Relationship Id="rId58" Type="http://schemas.openxmlformats.org/officeDocument/2006/relationships/image" Target="../media/image2195.png"/><Relationship Id="rId79" Type="http://schemas.openxmlformats.org/officeDocument/2006/relationships/customXml" Target="../ink/ink2233.xml"/><Relationship Id="rId102" Type="http://schemas.openxmlformats.org/officeDocument/2006/relationships/image" Target="../media/image2217.png"/><Relationship Id="rId123" Type="http://schemas.openxmlformats.org/officeDocument/2006/relationships/customXml" Target="../ink/ink2255.xml"/><Relationship Id="rId144" Type="http://schemas.openxmlformats.org/officeDocument/2006/relationships/image" Target="../media/image2238.png"/><Relationship Id="rId90" Type="http://schemas.openxmlformats.org/officeDocument/2006/relationships/image" Target="../media/image221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8.xml"/><Relationship Id="rId299" Type="http://schemas.openxmlformats.org/officeDocument/2006/relationships/customXml" Target="../ink/ink2419.xml"/><Relationship Id="rId21" Type="http://schemas.openxmlformats.org/officeDocument/2006/relationships/customXml" Target="../ink/ink2280.xml"/><Relationship Id="rId63" Type="http://schemas.openxmlformats.org/officeDocument/2006/relationships/customXml" Target="../ink/ink2301.xml"/><Relationship Id="rId159" Type="http://schemas.openxmlformats.org/officeDocument/2006/relationships/customXml" Target="../ink/ink2349.xml"/><Relationship Id="rId324" Type="http://schemas.openxmlformats.org/officeDocument/2006/relationships/image" Target="../media/image2405.png"/><Relationship Id="rId170" Type="http://schemas.openxmlformats.org/officeDocument/2006/relationships/image" Target="../media/image2328.png"/><Relationship Id="rId226" Type="http://schemas.openxmlformats.org/officeDocument/2006/relationships/image" Target="../media/image2356.png"/><Relationship Id="rId268" Type="http://schemas.openxmlformats.org/officeDocument/2006/relationships/image" Target="../media/image2377.png"/><Relationship Id="rId32" Type="http://schemas.openxmlformats.org/officeDocument/2006/relationships/image" Target="../media/image2259.png"/><Relationship Id="rId74" Type="http://schemas.openxmlformats.org/officeDocument/2006/relationships/image" Target="../media/image2280.png"/><Relationship Id="rId128" Type="http://schemas.openxmlformats.org/officeDocument/2006/relationships/image" Target="../media/image2307.png"/><Relationship Id="rId5" Type="http://schemas.openxmlformats.org/officeDocument/2006/relationships/customXml" Target="../ink/ink2272.xml"/><Relationship Id="rId181" Type="http://schemas.openxmlformats.org/officeDocument/2006/relationships/customXml" Target="../ink/ink2360.xml"/><Relationship Id="rId237" Type="http://schemas.openxmlformats.org/officeDocument/2006/relationships/customXml" Target="../ink/ink2388.xml"/><Relationship Id="rId279" Type="http://schemas.openxmlformats.org/officeDocument/2006/relationships/customXml" Target="../ink/ink2409.xml"/><Relationship Id="rId43" Type="http://schemas.openxmlformats.org/officeDocument/2006/relationships/customXml" Target="../ink/ink2291.xml"/><Relationship Id="rId139" Type="http://schemas.openxmlformats.org/officeDocument/2006/relationships/customXml" Target="../ink/ink2339.xml"/><Relationship Id="rId290" Type="http://schemas.openxmlformats.org/officeDocument/2006/relationships/image" Target="../media/image2388.png"/><Relationship Id="rId304" Type="http://schemas.openxmlformats.org/officeDocument/2006/relationships/image" Target="../media/image2395.png"/><Relationship Id="rId85" Type="http://schemas.openxmlformats.org/officeDocument/2006/relationships/customXml" Target="../ink/ink2312.xml"/><Relationship Id="rId150" Type="http://schemas.openxmlformats.org/officeDocument/2006/relationships/image" Target="../media/image2318.png"/><Relationship Id="rId192" Type="http://schemas.openxmlformats.org/officeDocument/2006/relationships/image" Target="../media/image2339.png"/><Relationship Id="rId206" Type="http://schemas.openxmlformats.org/officeDocument/2006/relationships/image" Target="../media/image2346.png"/><Relationship Id="rId248" Type="http://schemas.openxmlformats.org/officeDocument/2006/relationships/image" Target="../media/image2367.png"/><Relationship Id="rId12" Type="http://schemas.openxmlformats.org/officeDocument/2006/relationships/image" Target="../media/image2249.png"/><Relationship Id="rId108" Type="http://schemas.openxmlformats.org/officeDocument/2006/relationships/image" Target="../media/image2297.png"/><Relationship Id="rId315" Type="http://schemas.openxmlformats.org/officeDocument/2006/relationships/customXml" Target="../ink/ink2427.xml"/><Relationship Id="rId54" Type="http://schemas.openxmlformats.org/officeDocument/2006/relationships/image" Target="../media/image2270.png"/><Relationship Id="rId96" Type="http://schemas.openxmlformats.org/officeDocument/2006/relationships/image" Target="../media/image2291.png"/><Relationship Id="rId161" Type="http://schemas.openxmlformats.org/officeDocument/2006/relationships/customXml" Target="../ink/ink2350.xml"/><Relationship Id="rId217" Type="http://schemas.openxmlformats.org/officeDocument/2006/relationships/customXml" Target="../ink/ink2378.xml"/><Relationship Id="rId259" Type="http://schemas.openxmlformats.org/officeDocument/2006/relationships/customXml" Target="../ink/ink2399.xml"/><Relationship Id="rId23" Type="http://schemas.openxmlformats.org/officeDocument/2006/relationships/customXml" Target="../ink/ink2281.xml"/><Relationship Id="rId119" Type="http://schemas.openxmlformats.org/officeDocument/2006/relationships/customXml" Target="../ink/ink2329.xml"/><Relationship Id="rId270" Type="http://schemas.openxmlformats.org/officeDocument/2006/relationships/image" Target="../media/image2378.png"/><Relationship Id="rId326" Type="http://schemas.openxmlformats.org/officeDocument/2006/relationships/image" Target="../media/image2406.png"/><Relationship Id="rId65" Type="http://schemas.openxmlformats.org/officeDocument/2006/relationships/customXml" Target="../ink/ink2302.xml"/><Relationship Id="rId130" Type="http://schemas.openxmlformats.org/officeDocument/2006/relationships/image" Target="../media/image2308.png"/><Relationship Id="rId172" Type="http://schemas.openxmlformats.org/officeDocument/2006/relationships/image" Target="../media/image2329.png"/><Relationship Id="rId228" Type="http://schemas.openxmlformats.org/officeDocument/2006/relationships/image" Target="../media/image2357.png"/><Relationship Id="rId281" Type="http://schemas.openxmlformats.org/officeDocument/2006/relationships/customXml" Target="../ink/ink2410.xml"/><Relationship Id="rId34" Type="http://schemas.openxmlformats.org/officeDocument/2006/relationships/image" Target="../media/image2260.png"/><Relationship Id="rId76" Type="http://schemas.openxmlformats.org/officeDocument/2006/relationships/image" Target="../media/image2281.png"/><Relationship Id="rId141" Type="http://schemas.openxmlformats.org/officeDocument/2006/relationships/customXml" Target="../ink/ink2340.xml"/><Relationship Id="rId7" Type="http://schemas.openxmlformats.org/officeDocument/2006/relationships/customXml" Target="../ink/ink2273.xml"/><Relationship Id="rId162" Type="http://schemas.openxmlformats.org/officeDocument/2006/relationships/image" Target="../media/image2324.png"/><Relationship Id="rId183" Type="http://schemas.openxmlformats.org/officeDocument/2006/relationships/customXml" Target="../ink/ink2361.xml"/><Relationship Id="rId218" Type="http://schemas.openxmlformats.org/officeDocument/2006/relationships/image" Target="../media/image2352.png"/><Relationship Id="rId239" Type="http://schemas.openxmlformats.org/officeDocument/2006/relationships/customXml" Target="../ink/ink2389.xml"/><Relationship Id="rId250" Type="http://schemas.openxmlformats.org/officeDocument/2006/relationships/image" Target="../media/image2368.png"/><Relationship Id="rId271" Type="http://schemas.openxmlformats.org/officeDocument/2006/relationships/customXml" Target="../ink/ink2405.xml"/><Relationship Id="rId292" Type="http://schemas.openxmlformats.org/officeDocument/2006/relationships/image" Target="../media/image2389.png"/><Relationship Id="rId306" Type="http://schemas.openxmlformats.org/officeDocument/2006/relationships/image" Target="../media/image2396.png"/><Relationship Id="rId24" Type="http://schemas.openxmlformats.org/officeDocument/2006/relationships/image" Target="../media/image2255.png"/><Relationship Id="rId45" Type="http://schemas.openxmlformats.org/officeDocument/2006/relationships/customXml" Target="../ink/ink2292.xml"/><Relationship Id="rId66" Type="http://schemas.openxmlformats.org/officeDocument/2006/relationships/image" Target="../media/image2276.png"/><Relationship Id="rId87" Type="http://schemas.openxmlformats.org/officeDocument/2006/relationships/customXml" Target="../ink/ink2313.xml"/><Relationship Id="rId110" Type="http://schemas.openxmlformats.org/officeDocument/2006/relationships/image" Target="../media/image2298.png"/><Relationship Id="rId131" Type="http://schemas.openxmlformats.org/officeDocument/2006/relationships/customXml" Target="../ink/ink2335.xml"/><Relationship Id="rId327" Type="http://schemas.openxmlformats.org/officeDocument/2006/relationships/customXml" Target="../ink/ink2433.xml"/><Relationship Id="rId152" Type="http://schemas.openxmlformats.org/officeDocument/2006/relationships/image" Target="../media/image2319.png"/><Relationship Id="rId173" Type="http://schemas.openxmlformats.org/officeDocument/2006/relationships/customXml" Target="../ink/ink2356.xml"/><Relationship Id="rId194" Type="http://schemas.openxmlformats.org/officeDocument/2006/relationships/image" Target="../media/image2340.png"/><Relationship Id="rId208" Type="http://schemas.openxmlformats.org/officeDocument/2006/relationships/image" Target="../media/image2347.png"/><Relationship Id="rId229" Type="http://schemas.openxmlformats.org/officeDocument/2006/relationships/customXml" Target="../ink/ink2384.xml"/><Relationship Id="rId240" Type="http://schemas.openxmlformats.org/officeDocument/2006/relationships/image" Target="../media/image2363.png"/><Relationship Id="rId261" Type="http://schemas.openxmlformats.org/officeDocument/2006/relationships/customXml" Target="../ink/ink2400.xml"/><Relationship Id="rId14" Type="http://schemas.openxmlformats.org/officeDocument/2006/relationships/image" Target="../media/image2250.png"/><Relationship Id="rId35" Type="http://schemas.openxmlformats.org/officeDocument/2006/relationships/customXml" Target="../ink/ink2287.xml"/><Relationship Id="rId56" Type="http://schemas.openxmlformats.org/officeDocument/2006/relationships/image" Target="../media/image2271.png"/><Relationship Id="rId77" Type="http://schemas.openxmlformats.org/officeDocument/2006/relationships/customXml" Target="../ink/ink2308.xml"/><Relationship Id="rId100" Type="http://schemas.openxmlformats.org/officeDocument/2006/relationships/image" Target="../media/image2293.png"/><Relationship Id="rId282" Type="http://schemas.openxmlformats.org/officeDocument/2006/relationships/image" Target="../media/image2384.png"/><Relationship Id="rId317" Type="http://schemas.openxmlformats.org/officeDocument/2006/relationships/customXml" Target="../ink/ink2428.xml"/><Relationship Id="rId8" Type="http://schemas.openxmlformats.org/officeDocument/2006/relationships/image" Target="../media/image2247.png"/><Relationship Id="rId98" Type="http://schemas.openxmlformats.org/officeDocument/2006/relationships/image" Target="../media/image2292.png"/><Relationship Id="rId121" Type="http://schemas.openxmlformats.org/officeDocument/2006/relationships/customXml" Target="../ink/ink2330.xml"/><Relationship Id="rId142" Type="http://schemas.openxmlformats.org/officeDocument/2006/relationships/image" Target="../media/image2314.png"/><Relationship Id="rId163" Type="http://schemas.openxmlformats.org/officeDocument/2006/relationships/customXml" Target="../ink/ink2351.xml"/><Relationship Id="rId184" Type="http://schemas.openxmlformats.org/officeDocument/2006/relationships/image" Target="../media/image2335.png"/><Relationship Id="rId219" Type="http://schemas.openxmlformats.org/officeDocument/2006/relationships/customXml" Target="../ink/ink2379.xml"/><Relationship Id="rId230" Type="http://schemas.openxmlformats.org/officeDocument/2006/relationships/image" Target="../media/image2358.png"/><Relationship Id="rId251" Type="http://schemas.openxmlformats.org/officeDocument/2006/relationships/customXml" Target="../ink/ink2395.xml"/><Relationship Id="rId25" Type="http://schemas.openxmlformats.org/officeDocument/2006/relationships/customXml" Target="../ink/ink2282.xml"/><Relationship Id="rId46" Type="http://schemas.openxmlformats.org/officeDocument/2006/relationships/image" Target="../media/image2266.png"/><Relationship Id="rId67" Type="http://schemas.openxmlformats.org/officeDocument/2006/relationships/customXml" Target="../ink/ink2303.xml"/><Relationship Id="rId272" Type="http://schemas.openxmlformats.org/officeDocument/2006/relationships/image" Target="../media/image2379.png"/><Relationship Id="rId293" Type="http://schemas.openxmlformats.org/officeDocument/2006/relationships/customXml" Target="../ink/ink2416.xml"/><Relationship Id="rId307" Type="http://schemas.openxmlformats.org/officeDocument/2006/relationships/customXml" Target="../ink/ink2423.xml"/><Relationship Id="rId328" Type="http://schemas.openxmlformats.org/officeDocument/2006/relationships/image" Target="../media/image2407.png"/><Relationship Id="rId88" Type="http://schemas.openxmlformats.org/officeDocument/2006/relationships/image" Target="../media/image2287.png"/><Relationship Id="rId111" Type="http://schemas.openxmlformats.org/officeDocument/2006/relationships/customXml" Target="../ink/ink2325.xml"/><Relationship Id="rId132" Type="http://schemas.openxmlformats.org/officeDocument/2006/relationships/image" Target="../media/image2309.png"/><Relationship Id="rId153" Type="http://schemas.openxmlformats.org/officeDocument/2006/relationships/customXml" Target="../ink/ink2346.xml"/><Relationship Id="rId174" Type="http://schemas.openxmlformats.org/officeDocument/2006/relationships/image" Target="../media/image2330.png"/><Relationship Id="rId195" Type="http://schemas.openxmlformats.org/officeDocument/2006/relationships/customXml" Target="../ink/ink2367.xml"/><Relationship Id="rId209" Type="http://schemas.openxmlformats.org/officeDocument/2006/relationships/customXml" Target="../ink/ink2374.xml"/><Relationship Id="rId220" Type="http://schemas.openxmlformats.org/officeDocument/2006/relationships/image" Target="../media/image2353.png"/><Relationship Id="rId241" Type="http://schemas.openxmlformats.org/officeDocument/2006/relationships/customXml" Target="../ink/ink2390.xml"/><Relationship Id="rId15" Type="http://schemas.openxmlformats.org/officeDocument/2006/relationships/customXml" Target="../ink/ink2277.xml"/><Relationship Id="rId36" Type="http://schemas.openxmlformats.org/officeDocument/2006/relationships/image" Target="../media/image2261.png"/><Relationship Id="rId57" Type="http://schemas.openxmlformats.org/officeDocument/2006/relationships/customXml" Target="../ink/ink2298.xml"/><Relationship Id="rId262" Type="http://schemas.openxmlformats.org/officeDocument/2006/relationships/image" Target="../media/image2374.png"/><Relationship Id="rId283" Type="http://schemas.openxmlformats.org/officeDocument/2006/relationships/customXml" Target="../ink/ink2411.xml"/><Relationship Id="rId318" Type="http://schemas.openxmlformats.org/officeDocument/2006/relationships/image" Target="../media/image2402.png"/><Relationship Id="rId78" Type="http://schemas.openxmlformats.org/officeDocument/2006/relationships/image" Target="../media/image2282.png"/><Relationship Id="rId99" Type="http://schemas.openxmlformats.org/officeDocument/2006/relationships/customXml" Target="../ink/ink2319.xml"/><Relationship Id="rId101" Type="http://schemas.openxmlformats.org/officeDocument/2006/relationships/customXml" Target="../ink/ink2320.xml"/><Relationship Id="rId122" Type="http://schemas.openxmlformats.org/officeDocument/2006/relationships/image" Target="../media/image2304.png"/><Relationship Id="rId143" Type="http://schemas.openxmlformats.org/officeDocument/2006/relationships/customXml" Target="../ink/ink2341.xml"/><Relationship Id="rId164" Type="http://schemas.openxmlformats.org/officeDocument/2006/relationships/image" Target="../media/image2325.png"/><Relationship Id="rId185" Type="http://schemas.openxmlformats.org/officeDocument/2006/relationships/customXml" Target="../ink/ink2362.xml"/><Relationship Id="rId9" Type="http://schemas.openxmlformats.org/officeDocument/2006/relationships/customXml" Target="../ink/ink2274.xml"/><Relationship Id="rId210" Type="http://schemas.openxmlformats.org/officeDocument/2006/relationships/image" Target="../media/image2348.png"/><Relationship Id="rId26" Type="http://schemas.openxmlformats.org/officeDocument/2006/relationships/image" Target="../media/image2256.png"/><Relationship Id="rId231" Type="http://schemas.openxmlformats.org/officeDocument/2006/relationships/customXml" Target="../ink/ink2385.xml"/><Relationship Id="rId252" Type="http://schemas.openxmlformats.org/officeDocument/2006/relationships/image" Target="../media/image2369.png"/><Relationship Id="rId273" Type="http://schemas.openxmlformats.org/officeDocument/2006/relationships/customXml" Target="../ink/ink2406.xml"/><Relationship Id="rId294" Type="http://schemas.openxmlformats.org/officeDocument/2006/relationships/image" Target="../media/image2390.png"/><Relationship Id="rId308" Type="http://schemas.openxmlformats.org/officeDocument/2006/relationships/image" Target="../media/image2397.png"/><Relationship Id="rId47" Type="http://schemas.openxmlformats.org/officeDocument/2006/relationships/customXml" Target="../ink/ink2293.xml"/><Relationship Id="rId68" Type="http://schemas.openxmlformats.org/officeDocument/2006/relationships/image" Target="../media/image2277.png"/><Relationship Id="rId89" Type="http://schemas.openxmlformats.org/officeDocument/2006/relationships/customXml" Target="../ink/ink2314.xml"/><Relationship Id="rId112" Type="http://schemas.openxmlformats.org/officeDocument/2006/relationships/image" Target="../media/image2299.png"/><Relationship Id="rId133" Type="http://schemas.openxmlformats.org/officeDocument/2006/relationships/customXml" Target="../ink/ink2336.xml"/><Relationship Id="rId154" Type="http://schemas.openxmlformats.org/officeDocument/2006/relationships/image" Target="../media/image2320.png"/><Relationship Id="rId175" Type="http://schemas.openxmlformats.org/officeDocument/2006/relationships/customXml" Target="../ink/ink2357.xml"/><Relationship Id="rId196" Type="http://schemas.openxmlformats.org/officeDocument/2006/relationships/image" Target="../media/image2341.png"/><Relationship Id="rId200" Type="http://schemas.openxmlformats.org/officeDocument/2006/relationships/image" Target="../media/image2343.png"/><Relationship Id="rId16" Type="http://schemas.openxmlformats.org/officeDocument/2006/relationships/image" Target="../media/image2251.png"/><Relationship Id="rId221" Type="http://schemas.openxmlformats.org/officeDocument/2006/relationships/customXml" Target="../ink/ink2380.xml"/><Relationship Id="rId242" Type="http://schemas.openxmlformats.org/officeDocument/2006/relationships/image" Target="../media/image2364.png"/><Relationship Id="rId263" Type="http://schemas.openxmlformats.org/officeDocument/2006/relationships/customXml" Target="../ink/ink2401.xml"/><Relationship Id="rId284" Type="http://schemas.openxmlformats.org/officeDocument/2006/relationships/image" Target="../media/image2385.png"/><Relationship Id="rId319" Type="http://schemas.openxmlformats.org/officeDocument/2006/relationships/customXml" Target="../ink/ink2429.xml"/><Relationship Id="rId37" Type="http://schemas.openxmlformats.org/officeDocument/2006/relationships/customXml" Target="../ink/ink2288.xml"/><Relationship Id="rId58" Type="http://schemas.openxmlformats.org/officeDocument/2006/relationships/image" Target="../media/image2272.png"/><Relationship Id="rId79" Type="http://schemas.openxmlformats.org/officeDocument/2006/relationships/customXml" Target="../ink/ink2309.xml"/><Relationship Id="rId102" Type="http://schemas.openxmlformats.org/officeDocument/2006/relationships/image" Target="../media/image2294.png"/><Relationship Id="rId123" Type="http://schemas.openxmlformats.org/officeDocument/2006/relationships/customXml" Target="../ink/ink2331.xml"/><Relationship Id="rId144" Type="http://schemas.openxmlformats.org/officeDocument/2006/relationships/image" Target="../media/image2315.png"/><Relationship Id="rId90" Type="http://schemas.openxmlformats.org/officeDocument/2006/relationships/image" Target="../media/image2288.png"/><Relationship Id="rId165" Type="http://schemas.openxmlformats.org/officeDocument/2006/relationships/customXml" Target="../ink/ink2352.xml"/><Relationship Id="rId186" Type="http://schemas.openxmlformats.org/officeDocument/2006/relationships/image" Target="../media/image2336.png"/><Relationship Id="rId211" Type="http://schemas.openxmlformats.org/officeDocument/2006/relationships/customXml" Target="../ink/ink2375.xml"/><Relationship Id="rId232" Type="http://schemas.openxmlformats.org/officeDocument/2006/relationships/image" Target="../media/image2359.png"/><Relationship Id="rId253" Type="http://schemas.openxmlformats.org/officeDocument/2006/relationships/customXml" Target="../ink/ink2396.xml"/><Relationship Id="rId274" Type="http://schemas.openxmlformats.org/officeDocument/2006/relationships/image" Target="../media/image2380.png"/><Relationship Id="rId295" Type="http://schemas.openxmlformats.org/officeDocument/2006/relationships/customXml" Target="../ink/ink2417.xml"/><Relationship Id="rId309" Type="http://schemas.openxmlformats.org/officeDocument/2006/relationships/customXml" Target="../ink/ink2424.xml"/><Relationship Id="rId27" Type="http://schemas.openxmlformats.org/officeDocument/2006/relationships/customXml" Target="../ink/ink2283.xml"/><Relationship Id="rId48" Type="http://schemas.openxmlformats.org/officeDocument/2006/relationships/image" Target="../media/image2267.png"/><Relationship Id="rId69" Type="http://schemas.openxmlformats.org/officeDocument/2006/relationships/customXml" Target="../ink/ink2304.xml"/><Relationship Id="rId113" Type="http://schemas.openxmlformats.org/officeDocument/2006/relationships/customXml" Target="../ink/ink2326.xml"/><Relationship Id="rId134" Type="http://schemas.openxmlformats.org/officeDocument/2006/relationships/image" Target="../media/image2310.png"/><Relationship Id="rId320" Type="http://schemas.openxmlformats.org/officeDocument/2006/relationships/image" Target="../media/image2403.png"/><Relationship Id="rId80" Type="http://schemas.openxmlformats.org/officeDocument/2006/relationships/image" Target="../media/image2283.png"/><Relationship Id="rId155" Type="http://schemas.openxmlformats.org/officeDocument/2006/relationships/customXml" Target="../ink/ink2347.xml"/><Relationship Id="rId176" Type="http://schemas.openxmlformats.org/officeDocument/2006/relationships/image" Target="../media/image2331.png"/><Relationship Id="rId197" Type="http://schemas.openxmlformats.org/officeDocument/2006/relationships/customXml" Target="../ink/ink2368.xml"/><Relationship Id="rId201" Type="http://schemas.openxmlformats.org/officeDocument/2006/relationships/customXml" Target="../ink/ink2370.xml"/><Relationship Id="rId222" Type="http://schemas.openxmlformats.org/officeDocument/2006/relationships/image" Target="../media/image2354.png"/><Relationship Id="rId243" Type="http://schemas.openxmlformats.org/officeDocument/2006/relationships/customXml" Target="../ink/ink2391.xml"/><Relationship Id="rId264" Type="http://schemas.openxmlformats.org/officeDocument/2006/relationships/image" Target="../media/image2375.png"/><Relationship Id="rId285" Type="http://schemas.openxmlformats.org/officeDocument/2006/relationships/customXml" Target="../ink/ink2412.xml"/><Relationship Id="rId17" Type="http://schemas.openxmlformats.org/officeDocument/2006/relationships/customXml" Target="../ink/ink2278.xml"/><Relationship Id="rId38" Type="http://schemas.openxmlformats.org/officeDocument/2006/relationships/image" Target="../media/image2262.png"/><Relationship Id="rId59" Type="http://schemas.openxmlformats.org/officeDocument/2006/relationships/customXml" Target="../ink/ink2299.xml"/><Relationship Id="rId103" Type="http://schemas.openxmlformats.org/officeDocument/2006/relationships/customXml" Target="../ink/ink2321.xml"/><Relationship Id="rId124" Type="http://schemas.openxmlformats.org/officeDocument/2006/relationships/image" Target="../media/image2305.png"/><Relationship Id="rId310" Type="http://schemas.openxmlformats.org/officeDocument/2006/relationships/image" Target="../media/image2398.png"/><Relationship Id="rId70" Type="http://schemas.openxmlformats.org/officeDocument/2006/relationships/image" Target="../media/image2278.png"/><Relationship Id="rId91" Type="http://schemas.openxmlformats.org/officeDocument/2006/relationships/customXml" Target="../ink/ink2315.xml"/><Relationship Id="rId145" Type="http://schemas.openxmlformats.org/officeDocument/2006/relationships/customXml" Target="../ink/ink2342.xml"/><Relationship Id="rId166" Type="http://schemas.openxmlformats.org/officeDocument/2006/relationships/image" Target="../media/image2326.png"/><Relationship Id="rId187" Type="http://schemas.openxmlformats.org/officeDocument/2006/relationships/customXml" Target="../ink/ink2363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349.png"/><Relationship Id="rId233" Type="http://schemas.openxmlformats.org/officeDocument/2006/relationships/customXml" Target="../ink/ink2386.xml"/><Relationship Id="rId254" Type="http://schemas.openxmlformats.org/officeDocument/2006/relationships/image" Target="../media/image2370.png"/><Relationship Id="rId28" Type="http://schemas.openxmlformats.org/officeDocument/2006/relationships/image" Target="../media/image2257.png"/><Relationship Id="rId49" Type="http://schemas.openxmlformats.org/officeDocument/2006/relationships/customXml" Target="../ink/ink2294.xml"/><Relationship Id="rId114" Type="http://schemas.openxmlformats.org/officeDocument/2006/relationships/image" Target="../media/image2300.png"/><Relationship Id="rId275" Type="http://schemas.openxmlformats.org/officeDocument/2006/relationships/customXml" Target="../ink/ink2407.xml"/><Relationship Id="rId296" Type="http://schemas.openxmlformats.org/officeDocument/2006/relationships/image" Target="../media/image2391.png"/><Relationship Id="rId300" Type="http://schemas.openxmlformats.org/officeDocument/2006/relationships/image" Target="../media/image2393.png"/><Relationship Id="rId60" Type="http://schemas.openxmlformats.org/officeDocument/2006/relationships/image" Target="../media/image2273.png"/><Relationship Id="rId81" Type="http://schemas.openxmlformats.org/officeDocument/2006/relationships/customXml" Target="../ink/ink2310.xml"/><Relationship Id="rId135" Type="http://schemas.openxmlformats.org/officeDocument/2006/relationships/customXml" Target="../ink/ink2337.xml"/><Relationship Id="rId156" Type="http://schemas.openxmlformats.org/officeDocument/2006/relationships/image" Target="../media/image2321.png"/><Relationship Id="rId177" Type="http://schemas.openxmlformats.org/officeDocument/2006/relationships/customXml" Target="../ink/ink2358.xml"/><Relationship Id="rId198" Type="http://schemas.openxmlformats.org/officeDocument/2006/relationships/image" Target="../media/image2342.png"/><Relationship Id="rId321" Type="http://schemas.openxmlformats.org/officeDocument/2006/relationships/customXml" Target="../ink/ink2430.xml"/><Relationship Id="rId202" Type="http://schemas.openxmlformats.org/officeDocument/2006/relationships/image" Target="../media/image2344.png"/><Relationship Id="rId223" Type="http://schemas.openxmlformats.org/officeDocument/2006/relationships/customXml" Target="../ink/ink2381.xml"/><Relationship Id="rId244" Type="http://schemas.openxmlformats.org/officeDocument/2006/relationships/image" Target="../media/image2365.png"/><Relationship Id="rId18" Type="http://schemas.openxmlformats.org/officeDocument/2006/relationships/image" Target="../media/image2252.png"/><Relationship Id="rId39" Type="http://schemas.openxmlformats.org/officeDocument/2006/relationships/customXml" Target="../ink/ink2289.xml"/><Relationship Id="rId265" Type="http://schemas.openxmlformats.org/officeDocument/2006/relationships/customXml" Target="../ink/ink2402.xml"/><Relationship Id="rId286" Type="http://schemas.openxmlformats.org/officeDocument/2006/relationships/image" Target="../media/image2386.png"/><Relationship Id="rId50" Type="http://schemas.openxmlformats.org/officeDocument/2006/relationships/image" Target="../media/image2268.png"/><Relationship Id="rId104" Type="http://schemas.openxmlformats.org/officeDocument/2006/relationships/image" Target="../media/image2295.png"/><Relationship Id="rId125" Type="http://schemas.openxmlformats.org/officeDocument/2006/relationships/customXml" Target="../ink/ink2332.xml"/><Relationship Id="rId146" Type="http://schemas.openxmlformats.org/officeDocument/2006/relationships/image" Target="../media/image2316.png"/><Relationship Id="rId167" Type="http://schemas.openxmlformats.org/officeDocument/2006/relationships/customXml" Target="../ink/ink2353.xml"/><Relationship Id="rId188" Type="http://schemas.openxmlformats.org/officeDocument/2006/relationships/image" Target="../media/image2337.png"/><Relationship Id="rId311" Type="http://schemas.openxmlformats.org/officeDocument/2006/relationships/customXml" Target="../ink/ink2425.xml"/><Relationship Id="rId71" Type="http://schemas.openxmlformats.org/officeDocument/2006/relationships/customXml" Target="../ink/ink2305.xml"/><Relationship Id="rId92" Type="http://schemas.openxmlformats.org/officeDocument/2006/relationships/image" Target="../media/image2289.png"/><Relationship Id="rId213" Type="http://schemas.openxmlformats.org/officeDocument/2006/relationships/customXml" Target="../ink/ink2376.xml"/><Relationship Id="rId234" Type="http://schemas.openxmlformats.org/officeDocument/2006/relationships/image" Target="../media/image2360.png"/><Relationship Id="rId2" Type="http://schemas.openxmlformats.org/officeDocument/2006/relationships/image" Target="../media/image2244.png"/><Relationship Id="rId29" Type="http://schemas.openxmlformats.org/officeDocument/2006/relationships/customXml" Target="../ink/ink2284.xml"/><Relationship Id="rId255" Type="http://schemas.openxmlformats.org/officeDocument/2006/relationships/customXml" Target="../ink/ink2397.xml"/><Relationship Id="rId276" Type="http://schemas.openxmlformats.org/officeDocument/2006/relationships/image" Target="../media/image2381.png"/><Relationship Id="rId297" Type="http://schemas.openxmlformats.org/officeDocument/2006/relationships/customXml" Target="../ink/ink2418.xml"/><Relationship Id="rId40" Type="http://schemas.openxmlformats.org/officeDocument/2006/relationships/image" Target="../media/image2263.png"/><Relationship Id="rId115" Type="http://schemas.openxmlformats.org/officeDocument/2006/relationships/customXml" Target="../ink/ink2327.xml"/><Relationship Id="rId136" Type="http://schemas.openxmlformats.org/officeDocument/2006/relationships/image" Target="../media/image2311.png"/><Relationship Id="rId157" Type="http://schemas.openxmlformats.org/officeDocument/2006/relationships/customXml" Target="../ink/ink2348.xml"/><Relationship Id="rId178" Type="http://schemas.openxmlformats.org/officeDocument/2006/relationships/image" Target="../media/image2332.png"/><Relationship Id="rId301" Type="http://schemas.openxmlformats.org/officeDocument/2006/relationships/customXml" Target="../ink/ink2420.xml"/><Relationship Id="rId322" Type="http://schemas.openxmlformats.org/officeDocument/2006/relationships/image" Target="../media/image2404.png"/><Relationship Id="rId61" Type="http://schemas.openxmlformats.org/officeDocument/2006/relationships/customXml" Target="../ink/ink2300.xml"/><Relationship Id="rId82" Type="http://schemas.openxmlformats.org/officeDocument/2006/relationships/image" Target="../media/image2284.png"/><Relationship Id="rId199" Type="http://schemas.openxmlformats.org/officeDocument/2006/relationships/customXml" Target="../ink/ink2369.xml"/><Relationship Id="rId203" Type="http://schemas.openxmlformats.org/officeDocument/2006/relationships/customXml" Target="../ink/ink2371.xml"/><Relationship Id="rId19" Type="http://schemas.openxmlformats.org/officeDocument/2006/relationships/customXml" Target="../ink/ink2279.xml"/><Relationship Id="rId224" Type="http://schemas.openxmlformats.org/officeDocument/2006/relationships/image" Target="../media/image2355.png"/><Relationship Id="rId245" Type="http://schemas.openxmlformats.org/officeDocument/2006/relationships/customXml" Target="../ink/ink2392.xml"/><Relationship Id="rId266" Type="http://schemas.openxmlformats.org/officeDocument/2006/relationships/image" Target="../media/image2376.png"/><Relationship Id="rId287" Type="http://schemas.openxmlformats.org/officeDocument/2006/relationships/customXml" Target="../ink/ink2413.xml"/><Relationship Id="rId30" Type="http://schemas.openxmlformats.org/officeDocument/2006/relationships/image" Target="../media/image2258.png"/><Relationship Id="rId105" Type="http://schemas.openxmlformats.org/officeDocument/2006/relationships/customXml" Target="../ink/ink2322.xml"/><Relationship Id="rId126" Type="http://schemas.openxmlformats.org/officeDocument/2006/relationships/image" Target="../media/image2306.png"/><Relationship Id="rId147" Type="http://schemas.openxmlformats.org/officeDocument/2006/relationships/customXml" Target="../ink/ink2343.xml"/><Relationship Id="rId168" Type="http://schemas.openxmlformats.org/officeDocument/2006/relationships/image" Target="../media/image2327.png"/><Relationship Id="rId312" Type="http://schemas.openxmlformats.org/officeDocument/2006/relationships/image" Target="../media/image2399.png"/><Relationship Id="rId51" Type="http://schemas.openxmlformats.org/officeDocument/2006/relationships/customXml" Target="../ink/ink2295.xml"/><Relationship Id="rId72" Type="http://schemas.openxmlformats.org/officeDocument/2006/relationships/image" Target="../media/image2279.png"/><Relationship Id="rId93" Type="http://schemas.openxmlformats.org/officeDocument/2006/relationships/customXml" Target="../ink/ink2316.xml"/><Relationship Id="rId189" Type="http://schemas.openxmlformats.org/officeDocument/2006/relationships/customXml" Target="../ink/ink2364.xml"/><Relationship Id="rId3" Type="http://schemas.openxmlformats.org/officeDocument/2006/relationships/customXml" Target="../ink/ink2271.xml"/><Relationship Id="rId214" Type="http://schemas.openxmlformats.org/officeDocument/2006/relationships/image" Target="../media/image2350.png"/><Relationship Id="rId235" Type="http://schemas.openxmlformats.org/officeDocument/2006/relationships/customXml" Target="../ink/ink2387.xml"/><Relationship Id="rId256" Type="http://schemas.openxmlformats.org/officeDocument/2006/relationships/image" Target="../media/image2371.png"/><Relationship Id="rId277" Type="http://schemas.openxmlformats.org/officeDocument/2006/relationships/customXml" Target="../ink/ink2408.xml"/><Relationship Id="rId298" Type="http://schemas.openxmlformats.org/officeDocument/2006/relationships/image" Target="../media/image2392.png"/><Relationship Id="rId116" Type="http://schemas.openxmlformats.org/officeDocument/2006/relationships/image" Target="../media/image2301.png"/><Relationship Id="rId137" Type="http://schemas.openxmlformats.org/officeDocument/2006/relationships/customXml" Target="../ink/ink2338.xml"/><Relationship Id="rId158" Type="http://schemas.openxmlformats.org/officeDocument/2006/relationships/image" Target="../media/image2322.png"/><Relationship Id="rId302" Type="http://schemas.openxmlformats.org/officeDocument/2006/relationships/image" Target="../media/image2394.png"/><Relationship Id="rId323" Type="http://schemas.openxmlformats.org/officeDocument/2006/relationships/customXml" Target="../ink/ink2431.xml"/><Relationship Id="rId20" Type="http://schemas.openxmlformats.org/officeDocument/2006/relationships/image" Target="../media/image2253.png"/><Relationship Id="rId41" Type="http://schemas.openxmlformats.org/officeDocument/2006/relationships/customXml" Target="../ink/ink2290.xml"/><Relationship Id="rId62" Type="http://schemas.openxmlformats.org/officeDocument/2006/relationships/image" Target="../media/image2274.png"/><Relationship Id="rId83" Type="http://schemas.openxmlformats.org/officeDocument/2006/relationships/customXml" Target="../ink/ink2311.xml"/><Relationship Id="rId179" Type="http://schemas.openxmlformats.org/officeDocument/2006/relationships/customXml" Target="../ink/ink2359.xml"/><Relationship Id="rId190" Type="http://schemas.openxmlformats.org/officeDocument/2006/relationships/image" Target="../media/image2338.png"/><Relationship Id="rId204" Type="http://schemas.openxmlformats.org/officeDocument/2006/relationships/image" Target="../media/image2345.png"/><Relationship Id="rId225" Type="http://schemas.openxmlformats.org/officeDocument/2006/relationships/customXml" Target="../ink/ink2382.xml"/><Relationship Id="rId246" Type="http://schemas.openxmlformats.org/officeDocument/2006/relationships/image" Target="../media/image2366.png"/><Relationship Id="rId267" Type="http://schemas.openxmlformats.org/officeDocument/2006/relationships/customXml" Target="../ink/ink2403.xml"/><Relationship Id="rId288" Type="http://schemas.openxmlformats.org/officeDocument/2006/relationships/image" Target="../media/image2387.png"/><Relationship Id="rId106" Type="http://schemas.openxmlformats.org/officeDocument/2006/relationships/image" Target="../media/image2296.png"/><Relationship Id="rId127" Type="http://schemas.openxmlformats.org/officeDocument/2006/relationships/customXml" Target="../ink/ink2333.xml"/><Relationship Id="rId313" Type="http://schemas.openxmlformats.org/officeDocument/2006/relationships/customXml" Target="../ink/ink2426.xml"/><Relationship Id="rId10" Type="http://schemas.openxmlformats.org/officeDocument/2006/relationships/image" Target="../media/image2248.png"/><Relationship Id="rId31" Type="http://schemas.openxmlformats.org/officeDocument/2006/relationships/customXml" Target="../ink/ink2285.xml"/><Relationship Id="rId52" Type="http://schemas.openxmlformats.org/officeDocument/2006/relationships/image" Target="../media/image2269.png"/><Relationship Id="rId73" Type="http://schemas.openxmlformats.org/officeDocument/2006/relationships/customXml" Target="../ink/ink2306.xml"/><Relationship Id="rId94" Type="http://schemas.openxmlformats.org/officeDocument/2006/relationships/image" Target="../media/image2290.png"/><Relationship Id="rId148" Type="http://schemas.openxmlformats.org/officeDocument/2006/relationships/image" Target="../media/image2317.png"/><Relationship Id="rId169" Type="http://schemas.openxmlformats.org/officeDocument/2006/relationships/customXml" Target="../ink/ink2354.xml"/><Relationship Id="rId4" Type="http://schemas.openxmlformats.org/officeDocument/2006/relationships/image" Target="../media/image2245.png"/><Relationship Id="rId180" Type="http://schemas.openxmlformats.org/officeDocument/2006/relationships/image" Target="../media/image2333.png"/><Relationship Id="rId215" Type="http://schemas.openxmlformats.org/officeDocument/2006/relationships/customXml" Target="../ink/ink2377.xml"/><Relationship Id="rId236" Type="http://schemas.openxmlformats.org/officeDocument/2006/relationships/image" Target="../media/image2361.png"/><Relationship Id="rId257" Type="http://schemas.openxmlformats.org/officeDocument/2006/relationships/customXml" Target="../ink/ink2398.xml"/><Relationship Id="rId278" Type="http://schemas.openxmlformats.org/officeDocument/2006/relationships/image" Target="../media/image2382.png"/><Relationship Id="rId303" Type="http://schemas.openxmlformats.org/officeDocument/2006/relationships/customXml" Target="../ink/ink2421.xml"/><Relationship Id="rId42" Type="http://schemas.openxmlformats.org/officeDocument/2006/relationships/image" Target="../media/image2264.png"/><Relationship Id="rId84" Type="http://schemas.openxmlformats.org/officeDocument/2006/relationships/image" Target="../media/image2285.png"/><Relationship Id="rId138" Type="http://schemas.openxmlformats.org/officeDocument/2006/relationships/image" Target="../media/image2312.png"/><Relationship Id="rId191" Type="http://schemas.openxmlformats.org/officeDocument/2006/relationships/customXml" Target="../ink/ink2365.xml"/><Relationship Id="rId205" Type="http://schemas.openxmlformats.org/officeDocument/2006/relationships/customXml" Target="../ink/ink2372.xml"/><Relationship Id="rId247" Type="http://schemas.openxmlformats.org/officeDocument/2006/relationships/customXml" Target="../ink/ink2393.xml"/><Relationship Id="rId107" Type="http://schemas.openxmlformats.org/officeDocument/2006/relationships/customXml" Target="../ink/ink2323.xml"/><Relationship Id="rId289" Type="http://schemas.openxmlformats.org/officeDocument/2006/relationships/customXml" Target="../ink/ink2414.xml"/><Relationship Id="rId11" Type="http://schemas.openxmlformats.org/officeDocument/2006/relationships/customXml" Target="../ink/ink2275.xml"/><Relationship Id="rId53" Type="http://schemas.openxmlformats.org/officeDocument/2006/relationships/customXml" Target="../ink/ink2296.xml"/><Relationship Id="rId149" Type="http://schemas.openxmlformats.org/officeDocument/2006/relationships/customXml" Target="../ink/ink2344.xml"/><Relationship Id="rId314" Type="http://schemas.openxmlformats.org/officeDocument/2006/relationships/image" Target="../media/image2400.png"/><Relationship Id="rId95" Type="http://schemas.openxmlformats.org/officeDocument/2006/relationships/customXml" Target="../ink/ink2317.xml"/><Relationship Id="rId160" Type="http://schemas.openxmlformats.org/officeDocument/2006/relationships/image" Target="../media/image2323.png"/><Relationship Id="rId216" Type="http://schemas.openxmlformats.org/officeDocument/2006/relationships/image" Target="../media/image2351.png"/><Relationship Id="rId258" Type="http://schemas.openxmlformats.org/officeDocument/2006/relationships/image" Target="../media/image2372.png"/><Relationship Id="rId22" Type="http://schemas.openxmlformats.org/officeDocument/2006/relationships/image" Target="../media/image2254.png"/><Relationship Id="rId64" Type="http://schemas.openxmlformats.org/officeDocument/2006/relationships/image" Target="../media/image2275.png"/><Relationship Id="rId118" Type="http://schemas.openxmlformats.org/officeDocument/2006/relationships/image" Target="../media/image2302.png"/><Relationship Id="rId325" Type="http://schemas.openxmlformats.org/officeDocument/2006/relationships/customXml" Target="../ink/ink2432.xml"/><Relationship Id="rId171" Type="http://schemas.openxmlformats.org/officeDocument/2006/relationships/customXml" Target="../ink/ink2355.xml"/><Relationship Id="rId227" Type="http://schemas.openxmlformats.org/officeDocument/2006/relationships/customXml" Target="../ink/ink2383.xml"/><Relationship Id="rId269" Type="http://schemas.openxmlformats.org/officeDocument/2006/relationships/customXml" Target="../ink/ink2404.xml"/><Relationship Id="rId33" Type="http://schemas.openxmlformats.org/officeDocument/2006/relationships/customXml" Target="../ink/ink2286.xml"/><Relationship Id="rId129" Type="http://schemas.openxmlformats.org/officeDocument/2006/relationships/customXml" Target="../ink/ink2334.xml"/><Relationship Id="rId280" Type="http://schemas.openxmlformats.org/officeDocument/2006/relationships/image" Target="../media/image2383.png"/><Relationship Id="rId75" Type="http://schemas.openxmlformats.org/officeDocument/2006/relationships/customXml" Target="../ink/ink2307.xml"/><Relationship Id="rId140" Type="http://schemas.openxmlformats.org/officeDocument/2006/relationships/image" Target="../media/image2313.png"/><Relationship Id="rId182" Type="http://schemas.openxmlformats.org/officeDocument/2006/relationships/image" Target="../media/image2334.png"/><Relationship Id="rId6" Type="http://schemas.openxmlformats.org/officeDocument/2006/relationships/image" Target="../media/image2246.png"/><Relationship Id="rId238" Type="http://schemas.openxmlformats.org/officeDocument/2006/relationships/image" Target="../media/image2362.png"/><Relationship Id="rId291" Type="http://schemas.openxmlformats.org/officeDocument/2006/relationships/customXml" Target="../ink/ink2415.xml"/><Relationship Id="rId305" Type="http://schemas.openxmlformats.org/officeDocument/2006/relationships/customXml" Target="../ink/ink2422.xml"/><Relationship Id="rId44" Type="http://schemas.openxmlformats.org/officeDocument/2006/relationships/image" Target="../media/image2265.png"/><Relationship Id="rId86" Type="http://schemas.openxmlformats.org/officeDocument/2006/relationships/image" Target="../media/image2286.png"/><Relationship Id="rId151" Type="http://schemas.openxmlformats.org/officeDocument/2006/relationships/customXml" Target="../ink/ink2345.xml"/><Relationship Id="rId193" Type="http://schemas.openxmlformats.org/officeDocument/2006/relationships/customXml" Target="../ink/ink2366.xml"/><Relationship Id="rId207" Type="http://schemas.openxmlformats.org/officeDocument/2006/relationships/customXml" Target="../ink/ink2373.xml"/><Relationship Id="rId249" Type="http://schemas.openxmlformats.org/officeDocument/2006/relationships/customXml" Target="../ink/ink2394.xml"/><Relationship Id="rId13" Type="http://schemas.openxmlformats.org/officeDocument/2006/relationships/customXml" Target="../ink/ink2276.xml"/><Relationship Id="rId109" Type="http://schemas.openxmlformats.org/officeDocument/2006/relationships/customXml" Target="../ink/ink2324.xml"/><Relationship Id="rId260" Type="http://schemas.openxmlformats.org/officeDocument/2006/relationships/image" Target="../media/image2373.png"/><Relationship Id="rId316" Type="http://schemas.openxmlformats.org/officeDocument/2006/relationships/image" Target="../media/image2401.png"/><Relationship Id="rId55" Type="http://schemas.openxmlformats.org/officeDocument/2006/relationships/customXml" Target="../ink/ink2297.xml"/><Relationship Id="rId97" Type="http://schemas.openxmlformats.org/officeDocument/2006/relationships/customXml" Target="../ink/ink2318.xml"/><Relationship Id="rId120" Type="http://schemas.openxmlformats.org/officeDocument/2006/relationships/image" Target="../media/image2303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5.png"/><Relationship Id="rId21" Type="http://schemas.openxmlformats.org/officeDocument/2006/relationships/image" Target="../media/image2417.png"/><Relationship Id="rId63" Type="http://schemas.openxmlformats.org/officeDocument/2006/relationships/image" Target="../media/image2438.png"/><Relationship Id="rId159" Type="http://schemas.openxmlformats.org/officeDocument/2006/relationships/image" Target="../media/image2486.png"/><Relationship Id="rId170" Type="http://schemas.openxmlformats.org/officeDocument/2006/relationships/customXml" Target="../ink/ink2518.xml"/><Relationship Id="rId226" Type="http://schemas.openxmlformats.org/officeDocument/2006/relationships/customXml" Target="../ink/ink2546.xml"/><Relationship Id="rId268" Type="http://schemas.openxmlformats.org/officeDocument/2006/relationships/customXml" Target="../ink/ink2567.xml"/><Relationship Id="rId11" Type="http://schemas.openxmlformats.org/officeDocument/2006/relationships/image" Target="../media/image2412.png"/><Relationship Id="rId32" Type="http://schemas.openxmlformats.org/officeDocument/2006/relationships/customXml" Target="../ink/ink2449.xml"/><Relationship Id="rId53" Type="http://schemas.openxmlformats.org/officeDocument/2006/relationships/image" Target="../media/image2433.png"/><Relationship Id="rId74" Type="http://schemas.openxmlformats.org/officeDocument/2006/relationships/customXml" Target="../ink/ink2470.xml"/><Relationship Id="rId128" Type="http://schemas.openxmlformats.org/officeDocument/2006/relationships/customXml" Target="../ink/ink2497.xml"/><Relationship Id="rId149" Type="http://schemas.openxmlformats.org/officeDocument/2006/relationships/image" Target="../media/image2481.png"/><Relationship Id="rId5" Type="http://schemas.openxmlformats.org/officeDocument/2006/relationships/image" Target="../media/image2409.png"/><Relationship Id="rId95" Type="http://schemas.openxmlformats.org/officeDocument/2006/relationships/image" Target="../media/image2454.png"/><Relationship Id="rId160" Type="http://schemas.openxmlformats.org/officeDocument/2006/relationships/customXml" Target="../ink/ink2513.xml"/><Relationship Id="rId181" Type="http://schemas.openxmlformats.org/officeDocument/2006/relationships/image" Target="../media/image2497.png"/><Relationship Id="rId216" Type="http://schemas.openxmlformats.org/officeDocument/2006/relationships/customXml" Target="../ink/ink2541.xml"/><Relationship Id="rId237" Type="http://schemas.openxmlformats.org/officeDocument/2006/relationships/image" Target="../media/image2525.png"/><Relationship Id="rId258" Type="http://schemas.openxmlformats.org/officeDocument/2006/relationships/customXml" Target="../ink/ink2562.xml"/><Relationship Id="rId22" Type="http://schemas.openxmlformats.org/officeDocument/2006/relationships/customXml" Target="../ink/ink2444.xml"/><Relationship Id="rId43" Type="http://schemas.openxmlformats.org/officeDocument/2006/relationships/image" Target="../media/image2428.png"/><Relationship Id="rId64" Type="http://schemas.openxmlformats.org/officeDocument/2006/relationships/customXml" Target="../ink/ink2465.xml"/><Relationship Id="rId118" Type="http://schemas.openxmlformats.org/officeDocument/2006/relationships/customXml" Target="../ink/ink2492.xml"/><Relationship Id="rId139" Type="http://schemas.openxmlformats.org/officeDocument/2006/relationships/image" Target="../media/image2476.png"/><Relationship Id="rId85" Type="http://schemas.openxmlformats.org/officeDocument/2006/relationships/image" Target="../media/image2449.png"/><Relationship Id="rId150" Type="http://schemas.openxmlformats.org/officeDocument/2006/relationships/customXml" Target="../ink/ink2508.xml"/><Relationship Id="rId171" Type="http://schemas.openxmlformats.org/officeDocument/2006/relationships/image" Target="../media/image2492.png"/><Relationship Id="rId192" Type="http://schemas.openxmlformats.org/officeDocument/2006/relationships/customXml" Target="../ink/ink2529.xml"/><Relationship Id="rId206" Type="http://schemas.openxmlformats.org/officeDocument/2006/relationships/customXml" Target="../ink/ink2536.xml"/><Relationship Id="rId227" Type="http://schemas.openxmlformats.org/officeDocument/2006/relationships/image" Target="../media/image2520.png"/><Relationship Id="rId248" Type="http://schemas.openxmlformats.org/officeDocument/2006/relationships/customXml" Target="../ink/ink2557.xml"/><Relationship Id="rId269" Type="http://schemas.openxmlformats.org/officeDocument/2006/relationships/image" Target="../media/image2541.png"/><Relationship Id="rId12" Type="http://schemas.openxmlformats.org/officeDocument/2006/relationships/customXml" Target="../ink/ink2439.xml"/><Relationship Id="rId33" Type="http://schemas.openxmlformats.org/officeDocument/2006/relationships/image" Target="../media/image2423.png"/><Relationship Id="rId108" Type="http://schemas.openxmlformats.org/officeDocument/2006/relationships/customXml" Target="../ink/ink2487.xml"/><Relationship Id="rId129" Type="http://schemas.openxmlformats.org/officeDocument/2006/relationships/image" Target="../media/image2471.png"/><Relationship Id="rId54" Type="http://schemas.openxmlformats.org/officeDocument/2006/relationships/customXml" Target="../ink/ink2460.xml"/><Relationship Id="rId75" Type="http://schemas.openxmlformats.org/officeDocument/2006/relationships/image" Target="../media/image2444.png"/><Relationship Id="rId96" Type="http://schemas.openxmlformats.org/officeDocument/2006/relationships/customXml" Target="../ink/ink2481.xml"/><Relationship Id="rId140" Type="http://schemas.openxmlformats.org/officeDocument/2006/relationships/customXml" Target="../ink/ink2503.xml"/><Relationship Id="rId161" Type="http://schemas.openxmlformats.org/officeDocument/2006/relationships/image" Target="../media/image2487.png"/><Relationship Id="rId182" Type="http://schemas.openxmlformats.org/officeDocument/2006/relationships/customXml" Target="../ink/ink2524.xml"/><Relationship Id="rId217" Type="http://schemas.openxmlformats.org/officeDocument/2006/relationships/image" Target="../media/image2515.png"/><Relationship Id="rId6" Type="http://schemas.openxmlformats.org/officeDocument/2006/relationships/customXml" Target="../ink/ink2436.xml"/><Relationship Id="rId238" Type="http://schemas.openxmlformats.org/officeDocument/2006/relationships/customXml" Target="../ink/ink2552.xml"/><Relationship Id="rId259" Type="http://schemas.openxmlformats.org/officeDocument/2006/relationships/image" Target="../media/image2536.png"/><Relationship Id="rId23" Type="http://schemas.openxmlformats.org/officeDocument/2006/relationships/image" Target="../media/image2418.png"/><Relationship Id="rId119" Type="http://schemas.openxmlformats.org/officeDocument/2006/relationships/image" Target="../media/image2466.png"/><Relationship Id="rId44" Type="http://schemas.openxmlformats.org/officeDocument/2006/relationships/customXml" Target="../ink/ink2455.xml"/><Relationship Id="rId65" Type="http://schemas.openxmlformats.org/officeDocument/2006/relationships/image" Target="../media/image2439.png"/><Relationship Id="rId86" Type="http://schemas.openxmlformats.org/officeDocument/2006/relationships/customXml" Target="../ink/ink2476.xml"/><Relationship Id="rId130" Type="http://schemas.openxmlformats.org/officeDocument/2006/relationships/customXml" Target="../ink/ink2498.xml"/><Relationship Id="rId151" Type="http://schemas.openxmlformats.org/officeDocument/2006/relationships/image" Target="../media/image2482.png"/><Relationship Id="rId172" Type="http://schemas.openxmlformats.org/officeDocument/2006/relationships/customXml" Target="../ink/ink2519.xml"/><Relationship Id="rId193" Type="http://schemas.openxmlformats.org/officeDocument/2006/relationships/image" Target="../media/image2503.png"/><Relationship Id="rId207" Type="http://schemas.openxmlformats.org/officeDocument/2006/relationships/image" Target="../media/image2510.png"/><Relationship Id="rId228" Type="http://schemas.openxmlformats.org/officeDocument/2006/relationships/customXml" Target="../ink/ink2547.xml"/><Relationship Id="rId249" Type="http://schemas.openxmlformats.org/officeDocument/2006/relationships/image" Target="../media/image2531.png"/><Relationship Id="rId13" Type="http://schemas.openxmlformats.org/officeDocument/2006/relationships/image" Target="../media/image2413.png"/><Relationship Id="rId109" Type="http://schemas.openxmlformats.org/officeDocument/2006/relationships/image" Target="../media/image2461.png"/><Relationship Id="rId260" Type="http://schemas.openxmlformats.org/officeDocument/2006/relationships/customXml" Target="../ink/ink2563.xml"/><Relationship Id="rId34" Type="http://schemas.openxmlformats.org/officeDocument/2006/relationships/customXml" Target="../ink/ink2450.xml"/><Relationship Id="rId55" Type="http://schemas.openxmlformats.org/officeDocument/2006/relationships/image" Target="../media/image2434.png"/><Relationship Id="rId76" Type="http://schemas.openxmlformats.org/officeDocument/2006/relationships/customXml" Target="../ink/ink2471.xml"/><Relationship Id="rId97" Type="http://schemas.openxmlformats.org/officeDocument/2006/relationships/image" Target="../media/image2455.png"/><Relationship Id="rId120" Type="http://schemas.openxmlformats.org/officeDocument/2006/relationships/customXml" Target="../ink/ink2493.xml"/><Relationship Id="rId141" Type="http://schemas.openxmlformats.org/officeDocument/2006/relationships/image" Target="../media/image2477.png"/><Relationship Id="rId7" Type="http://schemas.openxmlformats.org/officeDocument/2006/relationships/image" Target="../media/image2410.png"/><Relationship Id="rId162" Type="http://schemas.openxmlformats.org/officeDocument/2006/relationships/customXml" Target="../ink/ink2514.xml"/><Relationship Id="rId183" Type="http://schemas.openxmlformats.org/officeDocument/2006/relationships/image" Target="../media/image2498.png"/><Relationship Id="rId218" Type="http://schemas.openxmlformats.org/officeDocument/2006/relationships/customXml" Target="../ink/ink2542.xml"/><Relationship Id="rId239" Type="http://schemas.openxmlformats.org/officeDocument/2006/relationships/image" Target="../media/image2526.png"/><Relationship Id="rId250" Type="http://schemas.openxmlformats.org/officeDocument/2006/relationships/customXml" Target="../ink/ink2558.xml"/><Relationship Id="rId24" Type="http://schemas.openxmlformats.org/officeDocument/2006/relationships/customXml" Target="../ink/ink2445.xml"/><Relationship Id="rId45" Type="http://schemas.openxmlformats.org/officeDocument/2006/relationships/image" Target="../media/image2429.png"/><Relationship Id="rId66" Type="http://schemas.openxmlformats.org/officeDocument/2006/relationships/customXml" Target="../ink/ink2466.xml"/><Relationship Id="rId87" Type="http://schemas.openxmlformats.org/officeDocument/2006/relationships/image" Target="../media/image2450.png"/><Relationship Id="rId110" Type="http://schemas.openxmlformats.org/officeDocument/2006/relationships/customXml" Target="../ink/ink2488.xml"/><Relationship Id="rId131" Type="http://schemas.openxmlformats.org/officeDocument/2006/relationships/image" Target="../media/image2472.png"/><Relationship Id="rId152" Type="http://schemas.openxmlformats.org/officeDocument/2006/relationships/customXml" Target="../ink/ink2509.xml"/><Relationship Id="rId173" Type="http://schemas.openxmlformats.org/officeDocument/2006/relationships/image" Target="../media/image2493.png"/><Relationship Id="rId194" Type="http://schemas.openxmlformats.org/officeDocument/2006/relationships/customXml" Target="../ink/ink2530.xml"/><Relationship Id="rId208" Type="http://schemas.openxmlformats.org/officeDocument/2006/relationships/customXml" Target="../ink/ink2537.xml"/><Relationship Id="rId229" Type="http://schemas.openxmlformats.org/officeDocument/2006/relationships/image" Target="../media/image2521.png"/><Relationship Id="rId240" Type="http://schemas.openxmlformats.org/officeDocument/2006/relationships/customXml" Target="../ink/ink2553.xml"/><Relationship Id="rId261" Type="http://schemas.openxmlformats.org/officeDocument/2006/relationships/image" Target="../media/image2537.png"/><Relationship Id="rId14" Type="http://schemas.openxmlformats.org/officeDocument/2006/relationships/customXml" Target="../ink/ink2440.xml"/><Relationship Id="rId35" Type="http://schemas.openxmlformats.org/officeDocument/2006/relationships/image" Target="../media/image2424.png"/><Relationship Id="rId56" Type="http://schemas.openxmlformats.org/officeDocument/2006/relationships/customXml" Target="../ink/ink2461.xml"/><Relationship Id="rId77" Type="http://schemas.openxmlformats.org/officeDocument/2006/relationships/image" Target="../media/image2445.png"/><Relationship Id="rId100" Type="http://schemas.openxmlformats.org/officeDocument/2006/relationships/customXml" Target="../ink/ink2483.xml"/><Relationship Id="rId8" Type="http://schemas.openxmlformats.org/officeDocument/2006/relationships/customXml" Target="../ink/ink2437.xml"/><Relationship Id="rId98" Type="http://schemas.openxmlformats.org/officeDocument/2006/relationships/customXml" Target="../ink/ink2482.xml"/><Relationship Id="rId121" Type="http://schemas.openxmlformats.org/officeDocument/2006/relationships/image" Target="../media/image2467.png"/><Relationship Id="rId142" Type="http://schemas.openxmlformats.org/officeDocument/2006/relationships/customXml" Target="../ink/ink2504.xml"/><Relationship Id="rId163" Type="http://schemas.openxmlformats.org/officeDocument/2006/relationships/image" Target="../media/image2488.png"/><Relationship Id="rId184" Type="http://schemas.openxmlformats.org/officeDocument/2006/relationships/customXml" Target="../ink/ink2525.xml"/><Relationship Id="rId219" Type="http://schemas.openxmlformats.org/officeDocument/2006/relationships/image" Target="../media/image2516.png"/><Relationship Id="rId230" Type="http://schemas.openxmlformats.org/officeDocument/2006/relationships/customXml" Target="../ink/ink2548.xml"/><Relationship Id="rId251" Type="http://schemas.openxmlformats.org/officeDocument/2006/relationships/image" Target="../media/image2532.png"/><Relationship Id="rId25" Type="http://schemas.openxmlformats.org/officeDocument/2006/relationships/image" Target="../media/image2419.png"/><Relationship Id="rId46" Type="http://schemas.openxmlformats.org/officeDocument/2006/relationships/customXml" Target="../ink/ink2456.xml"/><Relationship Id="rId67" Type="http://schemas.openxmlformats.org/officeDocument/2006/relationships/image" Target="../media/image2440.png"/><Relationship Id="rId88" Type="http://schemas.openxmlformats.org/officeDocument/2006/relationships/customXml" Target="../ink/ink2477.xml"/><Relationship Id="rId111" Type="http://schemas.openxmlformats.org/officeDocument/2006/relationships/image" Target="../media/image2462.png"/><Relationship Id="rId132" Type="http://schemas.openxmlformats.org/officeDocument/2006/relationships/customXml" Target="../ink/ink2499.xml"/><Relationship Id="rId153" Type="http://schemas.openxmlformats.org/officeDocument/2006/relationships/image" Target="../media/image2483.png"/><Relationship Id="rId174" Type="http://schemas.openxmlformats.org/officeDocument/2006/relationships/customXml" Target="../ink/ink2520.xml"/><Relationship Id="rId195" Type="http://schemas.openxmlformats.org/officeDocument/2006/relationships/image" Target="../media/image2504.png"/><Relationship Id="rId209" Type="http://schemas.openxmlformats.org/officeDocument/2006/relationships/image" Target="../media/image2511.png"/><Relationship Id="rId220" Type="http://schemas.openxmlformats.org/officeDocument/2006/relationships/customXml" Target="../ink/ink2543.xml"/><Relationship Id="rId241" Type="http://schemas.openxmlformats.org/officeDocument/2006/relationships/image" Target="../media/image2527.png"/><Relationship Id="rId15" Type="http://schemas.openxmlformats.org/officeDocument/2006/relationships/image" Target="../media/image2414.png"/><Relationship Id="rId36" Type="http://schemas.openxmlformats.org/officeDocument/2006/relationships/customXml" Target="../ink/ink2451.xml"/><Relationship Id="rId57" Type="http://schemas.openxmlformats.org/officeDocument/2006/relationships/image" Target="../media/image2435.png"/><Relationship Id="rId262" Type="http://schemas.openxmlformats.org/officeDocument/2006/relationships/customXml" Target="../ink/ink2564.xml"/><Relationship Id="rId78" Type="http://schemas.openxmlformats.org/officeDocument/2006/relationships/customXml" Target="../ink/ink2472.xml"/><Relationship Id="rId99" Type="http://schemas.openxmlformats.org/officeDocument/2006/relationships/image" Target="../media/image2456.png"/><Relationship Id="rId101" Type="http://schemas.openxmlformats.org/officeDocument/2006/relationships/image" Target="../media/image2457.png"/><Relationship Id="rId122" Type="http://schemas.openxmlformats.org/officeDocument/2006/relationships/customXml" Target="../ink/ink2494.xml"/><Relationship Id="rId143" Type="http://schemas.openxmlformats.org/officeDocument/2006/relationships/image" Target="../media/image2478.png"/><Relationship Id="rId164" Type="http://schemas.openxmlformats.org/officeDocument/2006/relationships/customXml" Target="../ink/ink2515.xml"/><Relationship Id="rId185" Type="http://schemas.openxmlformats.org/officeDocument/2006/relationships/image" Target="../media/image2499.png"/><Relationship Id="rId9" Type="http://schemas.openxmlformats.org/officeDocument/2006/relationships/image" Target="../media/image2411.png"/><Relationship Id="rId210" Type="http://schemas.openxmlformats.org/officeDocument/2006/relationships/customXml" Target="../ink/ink2538.xml"/><Relationship Id="rId26" Type="http://schemas.openxmlformats.org/officeDocument/2006/relationships/customXml" Target="../ink/ink2446.xml"/><Relationship Id="rId231" Type="http://schemas.openxmlformats.org/officeDocument/2006/relationships/image" Target="../media/image2522.png"/><Relationship Id="rId252" Type="http://schemas.openxmlformats.org/officeDocument/2006/relationships/customXml" Target="../ink/ink2559.xml"/><Relationship Id="rId47" Type="http://schemas.openxmlformats.org/officeDocument/2006/relationships/image" Target="../media/image2430.png"/><Relationship Id="rId68" Type="http://schemas.openxmlformats.org/officeDocument/2006/relationships/customXml" Target="../ink/ink2467.xml"/><Relationship Id="rId89" Type="http://schemas.openxmlformats.org/officeDocument/2006/relationships/image" Target="../media/image2451.png"/><Relationship Id="rId112" Type="http://schemas.openxmlformats.org/officeDocument/2006/relationships/customXml" Target="../ink/ink2489.xml"/><Relationship Id="rId133" Type="http://schemas.openxmlformats.org/officeDocument/2006/relationships/image" Target="../media/image2473.png"/><Relationship Id="rId154" Type="http://schemas.openxmlformats.org/officeDocument/2006/relationships/customXml" Target="../ink/ink2510.xml"/><Relationship Id="rId175" Type="http://schemas.openxmlformats.org/officeDocument/2006/relationships/image" Target="../media/image2494.png"/><Relationship Id="rId196" Type="http://schemas.openxmlformats.org/officeDocument/2006/relationships/customXml" Target="../ink/ink2531.xml"/><Relationship Id="rId200" Type="http://schemas.openxmlformats.org/officeDocument/2006/relationships/customXml" Target="../ink/ink2533.xml"/><Relationship Id="rId16" Type="http://schemas.openxmlformats.org/officeDocument/2006/relationships/customXml" Target="../ink/ink2441.xml"/><Relationship Id="rId221" Type="http://schemas.openxmlformats.org/officeDocument/2006/relationships/image" Target="../media/image2517.png"/><Relationship Id="rId242" Type="http://schemas.openxmlformats.org/officeDocument/2006/relationships/customXml" Target="../ink/ink2554.xml"/><Relationship Id="rId263" Type="http://schemas.openxmlformats.org/officeDocument/2006/relationships/image" Target="../media/image2538.png"/><Relationship Id="rId37" Type="http://schemas.openxmlformats.org/officeDocument/2006/relationships/image" Target="../media/image2425.png"/><Relationship Id="rId58" Type="http://schemas.openxmlformats.org/officeDocument/2006/relationships/customXml" Target="../ink/ink2462.xml"/><Relationship Id="rId79" Type="http://schemas.openxmlformats.org/officeDocument/2006/relationships/image" Target="../media/image2446.png"/><Relationship Id="rId102" Type="http://schemas.openxmlformats.org/officeDocument/2006/relationships/customXml" Target="../ink/ink2484.xml"/><Relationship Id="rId123" Type="http://schemas.openxmlformats.org/officeDocument/2006/relationships/image" Target="../media/image2468.png"/><Relationship Id="rId144" Type="http://schemas.openxmlformats.org/officeDocument/2006/relationships/customXml" Target="../ink/ink2505.xml"/><Relationship Id="rId90" Type="http://schemas.openxmlformats.org/officeDocument/2006/relationships/customXml" Target="../ink/ink2478.xml"/><Relationship Id="rId165" Type="http://schemas.openxmlformats.org/officeDocument/2006/relationships/image" Target="../media/image2489.png"/><Relationship Id="rId186" Type="http://schemas.openxmlformats.org/officeDocument/2006/relationships/customXml" Target="../ink/ink2526.xml"/><Relationship Id="rId211" Type="http://schemas.openxmlformats.org/officeDocument/2006/relationships/image" Target="../media/image2512.png"/><Relationship Id="rId232" Type="http://schemas.openxmlformats.org/officeDocument/2006/relationships/customXml" Target="../ink/ink2549.xml"/><Relationship Id="rId253" Type="http://schemas.openxmlformats.org/officeDocument/2006/relationships/image" Target="../media/image2533.png"/><Relationship Id="rId27" Type="http://schemas.openxmlformats.org/officeDocument/2006/relationships/image" Target="../media/image2420.png"/><Relationship Id="rId48" Type="http://schemas.openxmlformats.org/officeDocument/2006/relationships/customXml" Target="../ink/ink2457.xml"/><Relationship Id="rId69" Type="http://schemas.openxmlformats.org/officeDocument/2006/relationships/image" Target="../media/image2441.png"/><Relationship Id="rId113" Type="http://schemas.openxmlformats.org/officeDocument/2006/relationships/image" Target="../media/image2463.png"/><Relationship Id="rId134" Type="http://schemas.openxmlformats.org/officeDocument/2006/relationships/customXml" Target="../ink/ink2500.xml"/><Relationship Id="rId80" Type="http://schemas.openxmlformats.org/officeDocument/2006/relationships/customXml" Target="../ink/ink2473.xml"/><Relationship Id="rId155" Type="http://schemas.openxmlformats.org/officeDocument/2006/relationships/image" Target="../media/image2484.png"/><Relationship Id="rId176" Type="http://schemas.openxmlformats.org/officeDocument/2006/relationships/customXml" Target="../ink/ink2521.xml"/><Relationship Id="rId197" Type="http://schemas.openxmlformats.org/officeDocument/2006/relationships/image" Target="../media/image2505.png"/><Relationship Id="rId201" Type="http://schemas.openxmlformats.org/officeDocument/2006/relationships/image" Target="../media/image2507.png"/><Relationship Id="rId222" Type="http://schemas.openxmlformats.org/officeDocument/2006/relationships/customXml" Target="../ink/ink2544.xml"/><Relationship Id="rId243" Type="http://schemas.openxmlformats.org/officeDocument/2006/relationships/image" Target="../media/image2528.png"/><Relationship Id="rId264" Type="http://schemas.openxmlformats.org/officeDocument/2006/relationships/customXml" Target="../ink/ink2565.xml"/><Relationship Id="rId17" Type="http://schemas.openxmlformats.org/officeDocument/2006/relationships/image" Target="../media/image2415.png"/><Relationship Id="rId38" Type="http://schemas.openxmlformats.org/officeDocument/2006/relationships/customXml" Target="../ink/ink2452.xml"/><Relationship Id="rId59" Type="http://schemas.openxmlformats.org/officeDocument/2006/relationships/image" Target="../media/image2436.png"/><Relationship Id="rId103" Type="http://schemas.openxmlformats.org/officeDocument/2006/relationships/image" Target="../media/image2458.png"/><Relationship Id="rId124" Type="http://schemas.openxmlformats.org/officeDocument/2006/relationships/customXml" Target="../ink/ink2495.xml"/><Relationship Id="rId70" Type="http://schemas.openxmlformats.org/officeDocument/2006/relationships/customXml" Target="../ink/ink2468.xml"/><Relationship Id="rId91" Type="http://schemas.openxmlformats.org/officeDocument/2006/relationships/image" Target="../media/image2452.png"/><Relationship Id="rId145" Type="http://schemas.openxmlformats.org/officeDocument/2006/relationships/image" Target="../media/image2479.png"/><Relationship Id="rId166" Type="http://schemas.openxmlformats.org/officeDocument/2006/relationships/customXml" Target="../ink/ink2516.xml"/><Relationship Id="rId187" Type="http://schemas.openxmlformats.org/officeDocument/2006/relationships/image" Target="../media/image2500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539.xml"/><Relationship Id="rId233" Type="http://schemas.openxmlformats.org/officeDocument/2006/relationships/image" Target="../media/image2523.png"/><Relationship Id="rId254" Type="http://schemas.openxmlformats.org/officeDocument/2006/relationships/customXml" Target="../ink/ink2560.xml"/><Relationship Id="rId28" Type="http://schemas.openxmlformats.org/officeDocument/2006/relationships/customXml" Target="../ink/ink2447.xml"/><Relationship Id="rId49" Type="http://schemas.openxmlformats.org/officeDocument/2006/relationships/image" Target="../media/image2431.png"/><Relationship Id="rId114" Type="http://schemas.openxmlformats.org/officeDocument/2006/relationships/customXml" Target="../ink/ink2490.xml"/><Relationship Id="rId60" Type="http://schemas.openxmlformats.org/officeDocument/2006/relationships/customXml" Target="../ink/ink2463.xml"/><Relationship Id="rId81" Type="http://schemas.openxmlformats.org/officeDocument/2006/relationships/image" Target="../media/image2447.png"/><Relationship Id="rId135" Type="http://schemas.openxmlformats.org/officeDocument/2006/relationships/image" Target="../media/image2474.png"/><Relationship Id="rId156" Type="http://schemas.openxmlformats.org/officeDocument/2006/relationships/customXml" Target="../ink/ink2511.xml"/><Relationship Id="rId177" Type="http://schemas.openxmlformats.org/officeDocument/2006/relationships/image" Target="../media/image2495.png"/><Relationship Id="rId198" Type="http://schemas.openxmlformats.org/officeDocument/2006/relationships/customXml" Target="../ink/ink2532.xml"/><Relationship Id="rId202" Type="http://schemas.openxmlformats.org/officeDocument/2006/relationships/customXml" Target="../ink/ink2534.xml"/><Relationship Id="rId223" Type="http://schemas.openxmlformats.org/officeDocument/2006/relationships/image" Target="../media/image2518.png"/><Relationship Id="rId244" Type="http://schemas.openxmlformats.org/officeDocument/2006/relationships/customXml" Target="../ink/ink2555.xml"/><Relationship Id="rId18" Type="http://schemas.openxmlformats.org/officeDocument/2006/relationships/customXml" Target="../ink/ink2442.xml"/><Relationship Id="rId39" Type="http://schemas.openxmlformats.org/officeDocument/2006/relationships/image" Target="../media/image2426.png"/><Relationship Id="rId265" Type="http://schemas.openxmlformats.org/officeDocument/2006/relationships/image" Target="../media/image2539.png"/><Relationship Id="rId50" Type="http://schemas.openxmlformats.org/officeDocument/2006/relationships/customXml" Target="../ink/ink2458.xml"/><Relationship Id="rId104" Type="http://schemas.openxmlformats.org/officeDocument/2006/relationships/customXml" Target="../ink/ink2485.xml"/><Relationship Id="rId125" Type="http://schemas.openxmlformats.org/officeDocument/2006/relationships/image" Target="../media/image2469.png"/><Relationship Id="rId146" Type="http://schemas.openxmlformats.org/officeDocument/2006/relationships/customXml" Target="../ink/ink2506.xml"/><Relationship Id="rId167" Type="http://schemas.openxmlformats.org/officeDocument/2006/relationships/image" Target="../media/image2490.png"/><Relationship Id="rId188" Type="http://schemas.openxmlformats.org/officeDocument/2006/relationships/customXml" Target="../ink/ink2527.xml"/><Relationship Id="rId71" Type="http://schemas.openxmlformats.org/officeDocument/2006/relationships/image" Target="../media/image2442.png"/><Relationship Id="rId92" Type="http://schemas.openxmlformats.org/officeDocument/2006/relationships/customXml" Target="../ink/ink2479.xml"/><Relationship Id="rId213" Type="http://schemas.openxmlformats.org/officeDocument/2006/relationships/image" Target="../media/image2513.png"/><Relationship Id="rId234" Type="http://schemas.openxmlformats.org/officeDocument/2006/relationships/customXml" Target="../ink/ink2550.xml"/><Relationship Id="rId2" Type="http://schemas.openxmlformats.org/officeDocument/2006/relationships/customXml" Target="../ink/ink2434.xml"/><Relationship Id="rId29" Type="http://schemas.openxmlformats.org/officeDocument/2006/relationships/image" Target="../media/image2421.png"/><Relationship Id="rId255" Type="http://schemas.openxmlformats.org/officeDocument/2006/relationships/image" Target="../media/image2534.png"/><Relationship Id="rId40" Type="http://schemas.openxmlformats.org/officeDocument/2006/relationships/customXml" Target="../ink/ink2453.xml"/><Relationship Id="rId115" Type="http://schemas.openxmlformats.org/officeDocument/2006/relationships/image" Target="../media/image2464.png"/><Relationship Id="rId136" Type="http://schemas.openxmlformats.org/officeDocument/2006/relationships/customXml" Target="../ink/ink2501.xml"/><Relationship Id="rId157" Type="http://schemas.openxmlformats.org/officeDocument/2006/relationships/image" Target="../media/image2485.png"/><Relationship Id="rId178" Type="http://schemas.openxmlformats.org/officeDocument/2006/relationships/customXml" Target="../ink/ink2522.xml"/><Relationship Id="rId61" Type="http://schemas.openxmlformats.org/officeDocument/2006/relationships/image" Target="../media/image2437.png"/><Relationship Id="rId82" Type="http://schemas.openxmlformats.org/officeDocument/2006/relationships/customXml" Target="../ink/ink2474.xml"/><Relationship Id="rId199" Type="http://schemas.openxmlformats.org/officeDocument/2006/relationships/image" Target="../media/image2506.png"/><Relationship Id="rId203" Type="http://schemas.openxmlformats.org/officeDocument/2006/relationships/image" Target="../media/image2508.png"/><Relationship Id="rId19" Type="http://schemas.openxmlformats.org/officeDocument/2006/relationships/image" Target="../media/image2416.png"/><Relationship Id="rId224" Type="http://schemas.openxmlformats.org/officeDocument/2006/relationships/customXml" Target="../ink/ink2545.xml"/><Relationship Id="rId245" Type="http://schemas.openxmlformats.org/officeDocument/2006/relationships/image" Target="../media/image2529.png"/><Relationship Id="rId266" Type="http://schemas.openxmlformats.org/officeDocument/2006/relationships/customXml" Target="../ink/ink2566.xml"/><Relationship Id="rId30" Type="http://schemas.openxmlformats.org/officeDocument/2006/relationships/customXml" Target="../ink/ink2448.xml"/><Relationship Id="rId105" Type="http://schemas.openxmlformats.org/officeDocument/2006/relationships/image" Target="../media/image2459.png"/><Relationship Id="rId126" Type="http://schemas.openxmlformats.org/officeDocument/2006/relationships/customXml" Target="../ink/ink2496.xml"/><Relationship Id="rId147" Type="http://schemas.openxmlformats.org/officeDocument/2006/relationships/image" Target="../media/image2480.png"/><Relationship Id="rId168" Type="http://schemas.openxmlformats.org/officeDocument/2006/relationships/customXml" Target="../ink/ink2517.xml"/><Relationship Id="rId51" Type="http://schemas.openxmlformats.org/officeDocument/2006/relationships/image" Target="../media/image2432.png"/><Relationship Id="rId72" Type="http://schemas.openxmlformats.org/officeDocument/2006/relationships/customXml" Target="../ink/ink2469.xml"/><Relationship Id="rId93" Type="http://schemas.openxmlformats.org/officeDocument/2006/relationships/image" Target="../media/image2453.png"/><Relationship Id="rId189" Type="http://schemas.openxmlformats.org/officeDocument/2006/relationships/image" Target="../media/image2501.png"/><Relationship Id="rId3" Type="http://schemas.openxmlformats.org/officeDocument/2006/relationships/image" Target="../media/image2408.png"/><Relationship Id="rId214" Type="http://schemas.openxmlformats.org/officeDocument/2006/relationships/customXml" Target="../ink/ink2540.xml"/><Relationship Id="rId235" Type="http://schemas.openxmlformats.org/officeDocument/2006/relationships/image" Target="../media/image2524.png"/><Relationship Id="rId256" Type="http://schemas.openxmlformats.org/officeDocument/2006/relationships/customXml" Target="../ink/ink2561.xml"/><Relationship Id="rId116" Type="http://schemas.openxmlformats.org/officeDocument/2006/relationships/customXml" Target="../ink/ink2491.xml"/><Relationship Id="rId137" Type="http://schemas.openxmlformats.org/officeDocument/2006/relationships/image" Target="../media/image2475.png"/><Relationship Id="rId158" Type="http://schemas.openxmlformats.org/officeDocument/2006/relationships/customXml" Target="../ink/ink2512.xml"/><Relationship Id="rId20" Type="http://schemas.openxmlformats.org/officeDocument/2006/relationships/customXml" Target="../ink/ink2443.xml"/><Relationship Id="rId41" Type="http://schemas.openxmlformats.org/officeDocument/2006/relationships/image" Target="../media/image2427.png"/><Relationship Id="rId62" Type="http://schemas.openxmlformats.org/officeDocument/2006/relationships/customXml" Target="../ink/ink2464.xml"/><Relationship Id="rId83" Type="http://schemas.openxmlformats.org/officeDocument/2006/relationships/image" Target="../media/image2448.png"/><Relationship Id="rId179" Type="http://schemas.openxmlformats.org/officeDocument/2006/relationships/image" Target="../media/image2496.png"/><Relationship Id="rId190" Type="http://schemas.openxmlformats.org/officeDocument/2006/relationships/customXml" Target="../ink/ink2528.xml"/><Relationship Id="rId204" Type="http://schemas.openxmlformats.org/officeDocument/2006/relationships/customXml" Target="../ink/ink2535.xml"/><Relationship Id="rId225" Type="http://schemas.openxmlformats.org/officeDocument/2006/relationships/image" Target="../media/image2519.png"/><Relationship Id="rId246" Type="http://schemas.openxmlformats.org/officeDocument/2006/relationships/customXml" Target="../ink/ink2556.xml"/><Relationship Id="rId267" Type="http://schemas.openxmlformats.org/officeDocument/2006/relationships/image" Target="../media/image2540.png"/><Relationship Id="rId106" Type="http://schemas.openxmlformats.org/officeDocument/2006/relationships/customXml" Target="../ink/ink2486.xml"/><Relationship Id="rId127" Type="http://schemas.openxmlformats.org/officeDocument/2006/relationships/image" Target="../media/image2470.png"/><Relationship Id="rId10" Type="http://schemas.openxmlformats.org/officeDocument/2006/relationships/customXml" Target="../ink/ink2438.xml"/><Relationship Id="rId31" Type="http://schemas.openxmlformats.org/officeDocument/2006/relationships/image" Target="../media/image2422.png"/><Relationship Id="rId52" Type="http://schemas.openxmlformats.org/officeDocument/2006/relationships/customXml" Target="../ink/ink2459.xml"/><Relationship Id="rId73" Type="http://schemas.openxmlformats.org/officeDocument/2006/relationships/image" Target="../media/image2443.png"/><Relationship Id="rId94" Type="http://schemas.openxmlformats.org/officeDocument/2006/relationships/customXml" Target="../ink/ink2480.xml"/><Relationship Id="rId148" Type="http://schemas.openxmlformats.org/officeDocument/2006/relationships/customXml" Target="../ink/ink2507.xml"/><Relationship Id="rId169" Type="http://schemas.openxmlformats.org/officeDocument/2006/relationships/image" Target="../media/image2491.png"/><Relationship Id="rId4" Type="http://schemas.openxmlformats.org/officeDocument/2006/relationships/customXml" Target="../ink/ink2435.xml"/><Relationship Id="rId180" Type="http://schemas.openxmlformats.org/officeDocument/2006/relationships/customXml" Target="../ink/ink2523.xml"/><Relationship Id="rId215" Type="http://schemas.openxmlformats.org/officeDocument/2006/relationships/image" Target="../media/image2514.png"/><Relationship Id="rId236" Type="http://schemas.openxmlformats.org/officeDocument/2006/relationships/customXml" Target="../ink/ink2551.xml"/><Relationship Id="rId257" Type="http://schemas.openxmlformats.org/officeDocument/2006/relationships/image" Target="../media/image2535.png"/><Relationship Id="rId42" Type="http://schemas.openxmlformats.org/officeDocument/2006/relationships/customXml" Target="../ink/ink2454.xml"/><Relationship Id="rId84" Type="http://schemas.openxmlformats.org/officeDocument/2006/relationships/customXml" Target="../ink/ink2475.xml"/><Relationship Id="rId138" Type="http://schemas.openxmlformats.org/officeDocument/2006/relationships/customXml" Target="../ink/ink2502.xml"/><Relationship Id="rId191" Type="http://schemas.openxmlformats.org/officeDocument/2006/relationships/image" Target="../media/image2502.png"/><Relationship Id="rId205" Type="http://schemas.openxmlformats.org/officeDocument/2006/relationships/image" Target="../media/image2509.png"/><Relationship Id="rId247" Type="http://schemas.openxmlformats.org/officeDocument/2006/relationships/image" Target="../media/image2530.png"/><Relationship Id="rId107" Type="http://schemas.openxmlformats.org/officeDocument/2006/relationships/image" Target="../media/image24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customXml" Target="../ink/ink53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47" Type="http://schemas.openxmlformats.org/officeDocument/2006/relationships/customXml" Target="../ink/ink66.xml"/><Relationship Id="rId50" Type="http://schemas.openxmlformats.org/officeDocument/2006/relationships/image" Target="../media/image68.png"/><Relationship Id="rId55" Type="http://schemas.openxmlformats.org/officeDocument/2006/relationships/customXml" Target="../ink/ink70.xml"/><Relationship Id="rId63" Type="http://schemas.openxmlformats.org/officeDocument/2006/relationships/customXml" Target="../ink/ink74.xml"/><Relationship Id="rId68" Type="http://schemas.openxmlformats.org/officeDocument/2006/relationships/image" Target="../media/image77.png"/><Relationship Id="rId7" Type="http://schemas.openxmlformats.org/officeDocument/2006/relationships/customXml" Target="../ink/ink46.xml"/><Relationship Id="rId2" Type="http://schemas.openxmlformats.org/officeDocument/2006/relationships/image" Target="../media/image2542.png"/><Relationship Id="rId16" Type="http://schemas.openxmlformats.org/officeDocument/2006/relationships/image" Target="../media/image51.png"/><Relationship Id="rId29" Type="http://schemas.openxmlformats.org/officeDocument/2006/relationships/customXml" Target="../ink/ink57.xml"/><Relationship Id="rId11" Type="http://schemas.openxmlformats.org/officeDocument/2006/relationships/customXml" Target="../ink/ink48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61.xml"/><Relationship Id="rId40" Type="http://schemas.openxmlformats.org/officeDocument/2006/relationships/image" Target="../media/image63.png"/><Relationship Id="rId45" Type="http://schemas.openxmlformats.org/officeDocument/2006/relationships/customXml" Target="../ink/ink65.xml"/><Relationship Id="rId53" Type="http://schemas.openxmlformats.org/officeDocument/2006/relationships/customXml" Target="../ink/ink69.xml"/><Relationship Id="rId58" Type="http://schemas.openxmlformats.org/officeDocument/2006/relationships/image" Target="../media/image72.png"/><Relationship Id="rId66" Type="http://schemas.openxmlformats.org/officeDocument/2006/relationships/image" Target="../media/image76.png"/><Relationship Id="rId5" Type="http://schemas.openxmlformats.org/officeDocument/2006/relationships/customXml" Target="../ink/ink45.xml"/><Relationship Id="rId61" Type="http://schemas.openxmlformats.org/officeDocument/2006/relationships/customXml" Target="../ink/ink73.xml"/><Relationship Id="rId19" Type="http://schemas.openxmlformats.org/officeDocument/2006/relationships/customXml" Target="../ink/ink52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56.xml"/><Relationship Id="rId30" Type="http://schemas.openxmlformats.org/officeDocument/2006/relationships/image" Target="../media/image58.png"/><Relationship Id="rId35" Type="http://schemas.openxmlformats.org/officeDocument/2006/relationships/customXml" Target="../ink/ink60.xml"/><Relationship Id="rId43" Type="http://schemas.openxmlformats.org/officeDocument/2006/relationships/customXml" Target="../ink/ink64.xml"/><Relationship Id="rId48" Type="http://schemas.openxmlformats.org/officeDocument/2006/relationships/image" Target="../media/image67.png"/><Relationship Id="rId56" Type="http://schemas.openxmlformats.org/officeDocument/2006/relationships/image" Target="../media/image71.png"/><Relationship Id="rId64" Type="http://schemas.openxmlformats.org/officeDocument/2006/relationships/image" Target="../media/image75.png"/><Relationship Id="rId8" Type="http://schemas.openxmlformats.org/officeDocument/2006/relationships/image" Target="../media/image47.png"/><Relationship Id="rId51" Type="http://schemas.openxmlformats.org/officeDocument/2006/relationships/customXml" Target="../ink/ink68.xml"/><Relationship Id="rId3" Type="http://schemas.openxmlformats.org/officeDocument/2006/relationships/customXml" Target="../ink/ink44.xml"/><Relationship Id="rId12" Type="http://schemas.openxmlformats.org/officeDocument/2006/relationships/image" Target="../media/image49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62.png"/><Relationship Id="rId46" Type="http://schemas.openxmlformats.org/officeDocument/2006/relationships/image" Target="../media/image66.png"/><Relationship Id="rId59" Type="http://schemas.openxmlformats.org/officeDocument/2006/relationships/customXml" Target="../ink/ink72.xml"/><Relationship Id="rId67" Type="http://schemas.openxmlformats.org/officeDocument/2006/relationships/customXml" Target="../ink/ink76.xml"/><Relationship Id="rId20" Type="http://schemas.openxmlformats.org/officeDocument/2006/relationships/image" Target="../media/image53.png"/><Relationship Id="rId41" Type="http://schemas.openxmlformats.org/officeDocument/2006/relationships/customXml" Target="../ink/ink63.xml"/><Relationship Id="rId54" Type="http://schemas.openxmlformats.org/officeDocument/2006/relationships/image" Target="../media/image70.png"/><Relationship Id="rId6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49" Type="http://schemas.openxmlformats.org/officeDocument/2006/relationships/customXml" Target="../ink/ink67.xml"/><Relationship Id="rId57" Type="http://schemas.openxmlformats.org/officeDocument/2006/relationships/customXml" Target="../ink/ink71.xml"/><Relationship Id="rId10" Type="http://schemas.openxmlformats.org/officeDocument/2006/relationships/image" Target="../media/image48.png"/><Relationship Id="rId31" Type="http://schemas.openxmlformats.org/officeDocument/2006/relationships/customXml" Target="../ink/ink58.xml"/><Relationship Id="rId44" Type="http://schemas.openxmlformats.org/officeDocument/2006/relationships/image" Target="../media/image65.png"/><Relationship Id="rId52" Type="http://schemas.openxmlformats.org/officeDocument/2006/relationships/image" Target="../media/image69.png"/><Relationship Id="rId60" Type="http://schemas.openxmlformats.org/officeDocument/2006/relationships/image" Target="../media/image73.png"/><Relationship Id="rId65" Type="http://schemas.openxmlformats.org/officeDocument/2006/relationships/customXml" Target="../ink/ink75.xml"/><Relationship Id="rId4" Type="http://schemas.openxmlformats.org/officeDocument/2006/relationships/image" Target="../media/image45.png"/><Relationship Id="rId9" Type="http://schemas.openxmlformats.org/officeDocument/2006/relationships/customXml" Target="../ink/ink47.xml"/><Relationship Id="rId13" Type="http://schemas.openxmlformats.org/officeDocument/2006/relationships/customXml" Target="../ink/ink49.xml"/><Relationship Id="rId18" Type="http://schemas.openxmlformats.org/officeDocument/2006/relationships/image" Target="../media/image52.png"/><Relationship Id="rId39" Type="http://schemas.openxmlformats.org/officeDocument/2006/relationships/customXml" Target="../ink/ink6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9.xml"/><Relationship Id="rId21" Type="http://schemas.openxmlformats.org/officeDocument/2006/relationships/image" Target="../media/image54.png"/><Relationship Id="rId42" Type="http://schemas.openxmlformats.org/officeDocument/2006/relationships/customXml" Target="../ink/ink97.xml"/><Relationship Id="rId47" Type="http://schemas.openxmlformats.org/officeDocument/2006/relationships/image" Target="../media/image67.png"/><Relationship Id="rId63" Type="http://schemas.openxmlformats.org/officeDocument/2006/relationships/image" Target="../media/image75.png"/><Relationship Id="rId68" Type="http://schemas.openxmlformats.org/officeDocument/2006/relationships/customXml" Target="../ink/ink110.xml"/><Relationship Id="rId84" Type="http://schemas.openxmlformats.org/officeDocument/2006/relationships/customXml" Target="../ink/ink118.xml"/><Relationship Id="rId16" Type="http://schemas.openxmlformats.org/officeDocument/2006/relationships/customXml" Target="../ink/ink84.xml"/><Relationship Id="rId11" Type="http://schemas.openxmlformats.org/officeDocument/2006/relationships/image" Target="../media/image49.png"/><Relationship Id="rId32" Type="http://schemas.openxmlformats.org/officeDocument/2006/relationships/customXml" Target="../ink/ink92.xml"/><Relationship Id="rId37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customXml" Target="../ink/ink105.xml"/><Relationship Id="rId74" Type="http://schemas.openxmlformats.org/officeDocument/2006/relationships/customXml" Target="../ink/ink113.xml"/><Relationship Id="rId79" Type="http://schemas.openxmlformats.org/officeDocument/2006/relationships/image" Target="../media/image83.png"/><Relationship Id="rId5" Type="http://schemas.openxmlformats.org/officeDocument/2006/relationships/image" Target="../media/image46.png"/><Relationship Id="rId19" Type="http://schemas.openxmlformats.org/officeDocument/2006/relationships/image" Target="../media/image53.png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57.png"/><Relationship Id="rId30" Type="http://schemas.openxmlformats.org/officeDocument/2006/relationships/customXml" Target="../ink/ink91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64" Type="http://schemas.openxmlformats.org/officeDocument/2006/relationships/customXml" Target="../ink/ink108.xml"/><Relationship Id="rId69" Type="http://schemas.openxmlformats.org/officeDocument/2006/relationships/image" Target="../media/image78.png"/><Relationship Id="rId77" Type="http://schemas.openxmlformats.org/officeDocument/2006/relationships/image" Target="../media/image82.png"/><Relationship Id="rId8" Type="http://schemas.openxmlformats.org/officeDocument/2006/relationships/customXml" Target="../ink/ink80.xml"/><Relationship Id="rId51" Type="http://schemas.openxmlformats.org/officeDocument/2006/relationships/image" Target="../media/image69.png"/><Relationship Id="rId72" Type="http://schemas.openxmlformats.org/officeDocument/2006/relationships/customXml" Target="../ink/ink112.xml"/><Relationship Id="rId80" Type="http://schemas.openxmlformats.org/officeDocument/2006/relationships/customXml" Target="../ink/ink116.xml"/><Relationship Id="rId85" Type="http://schemas.openxmlformats.org/officeDocument/2006/relationships/image" Target="../media/image86.png"/><Relationship Id="rId3" Type="http://schemas.openxmlformats.org/officeDocument/2006/relationships/image" Target="../media/image45.png"/><Relationship Id="rId12" Type="http://schemas.openxmlformats.org/officeDocument/2006/relationships/customXml" Target="../ink/ink82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59" Type="http://schemas.openxmlformats.org/officeDocument/2006/relationships/image" Target="../media/image73.png"/><Relationship Id="rId67" Type="http://schemas.openxmlformats.org/officeDocument/2006/relationships/image" Target="../media/image77.png"/><Relationship Id="rId20" Type="http://schemas.openxmlformats.org/officeDocument/2006/relationships/customXml" Target="../ink/ink86.xml"/><Relationship Id="rId41" Type="http://schemas.openxmlformats.org/officeDocument/2006/relationships/image" Target="../media/image64.png"/><Relationship Id="rId54" Type="http://schemas.openxmlformats.org/officeDocument/2006/relationships/customXml" Target="../ink/ink103.xml"/><Relationship Id="rId62" Type="http://schemas.openxmlformats.org/officeDocument/2006/relationships/customXml" Target="../ink/ink107.xml"/><Relationship Id="rId70" Type="http://schemas.openxmlformats.org/officeDocument/2006/relationships/customXml" Target="../ink/ink111.xml"/><Relationship Id="rId75" Type="http://schemas.openxmlformats.org/officeDocument/2006/relationships/image" Target="../media/image81.png"/><Relationship Id="rId83" Type="http://schemas.openxmlformats.org/officeDocument/2006/relationships/image" Target="../media/image85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79.xml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68.png"/><Relationship Id="rId57" Type="http://schemas.openxmlformats.org/officeDocument/2006/relationships/image" Target="../media/image72.png"/><Relationship Id="rId10" Type="http://schemas.openxmlformats.org/officeDocument/2006/relationships/customXml" Target="../ink/ink81.xml"/><Relationship Id="rId31" Type="http://schemas.openxmlformats.org/officeDocument/2006/relationships/image" Target="../media/image59.png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60" Type="http://schemas.openxmlformats.org/officeDocument/2006/relationships/customXml" Target="../ink/ink106.xml"/><Relationship Id="rId65" Type="http://schemas.openxmlformats.org/officeDocument/2006/relationships/image" Target="../media/image76.png"/><Relationship Id="rId73" Type="http://schemas.openxmlformats.org/officeDocument/2006/relationships/image" Target="../media/image80.png"/><Relationship Id="rId78" Type="http://schemas.openxmlformats.org/officeDocument/2006/relationships/customXml" Target="../ink/ink115.xml"/><Relationship Id="rId81" Type="http://schemas.openxmlformats.org/officeDocument/2006/relationships/image" Target="../media/image84.png"/><Relationship Id="rId86" Type="http://schemas.openxmlformats.org/officeDocument/2006/relationships/customXml" Target="../ink/ink119.xml"/><Relationship Id="rId4" Type="http://schemas.openxmlformats.org/officeDocument/2006/relationships/customXml" Target="../ink/ink78.xml"/><Relationship Id="rId9" Type="http://schemas.openxmlformats.org/officeDocument/2006/relationships/image" Target="../media/image48.png"/><Relationship Id="rId13" Type="http://schemas.openxmlformats.org/officeDocument/2006/relationships/image" Target="../media/image50.png"/><Relationship Id="rId18" Type="http://schemas.openxmlformats.org/officeDocument/2006/relationships/customXml" Target="../ink/ink85.xml"/><Relationship Id="rId39" Type="http://schemas.openxmlformats.org/officeDocument/2006/relationships/image" Target="../media/image63.png"/><Relationship Id="rId34" Type="http://schemas.openxmlformats.org/officeDocument/2006/relationships/customXml" Target="../ink/ink93.xml"/><Relationship Id="rId50" Type="http://schemas.openxmlformats.org/officeDocument/2006/relationships/customXml" Target="../ink/ink101.xml"/><Relationship Id="rId55" Type="http://schemas.openxmlformats.org/officeDocument/2006/relationships/image" Target="../media/image71.png"/><Relationship Id="rId76" Type="http://schemas.openxmlformats.org/officeDocument/2006/relationships/customXml" Target="../ink/ink114.xml"/><Relationship Id="rId7" Type="http://schemas.openxmlformats.org/officeDocument/2006/relationships/image" Target="../media/image47.png"/><Relationship Id="rId71" Type="http://schemas.openxmlformats.org/officeDocument/2006/relationships/image" Target="../media/image79.png"/><Relationship Id="rId2" Type="http://schemas.openxmlformats.org/officeDocument/2006/relationships/customXml" Target="../ink/ink77.xml"/><Relationship Id="rId29" Type="http://schemas.openxmlformats.org/officeDocument/2006/relationships/image" Target="../media/image58.png"/><Relationship Id="rId24" Type="http://schemas.openxmlformats.org/officeDocument/2006/relationships/customXml" Target="../ink/ink88.xml"/><Relationship Id="rId40" Type="http://schemas.openxmlformats.org/officeDocument/2006/relationships/customXml" Target="../ink/ink96.xml"/><Relationship Id="rId45" Type="http://schemas.openxmlformats.org/officeDocument/2006/relationships/image" Target="../media/image66.png"/><Relationship Id="rId66" Type="http://schemas.openxmlformats.org/officeDocument/2006/relationships/customXml" Target="../ink/ink109.xml"/><Relationship Id="rId87" Type="http://schemas.openxmlformats.org/officeDocument/2006/relationships/image" Target="../media/image87.png"/><Relationship Id="rId61" Type="http://schemas.openxmlformats.org/officeDocument/2006/relationships/image" Target="../media/image74.png"/><Relationship Id="rId82" Type="http://schemas.openxmlformats.org/officeDocument/2006/relationships/customXml" Target="../ink/ink11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.png"/><Relationship Id="rId21" Type="http://schemas.openxmlformats.org/officeDocument/2006/relationships/image" Target="../media/image97.png"/><Relationship Id="rId42" Type="http://schemas.openxmlformats.org/officeDocument/2006/relationships/customXml" Target="../ink/ink140.xml"/><Relationship Id="rId63" Type="http://schemas.openxmlformats.org/officeDocument/2006/relationships/image" Target="../media/image118.png"/><Relationship Id="rId84" Type="http://schemas.openxmlformats.org/officeDocument/2006/relationships/customXml" Target="../ink/ink161.xml"/><Relationship Id="rId16" Type="http://schemas.openxmlformats.org/officeDocument/2006/relationships/customXml" Target="../ink/ink127.xml"/><Relationship Id="rId107" Type="http://schemas.openxmlformats.org/officeDocument/2006/relationships/image" Target="../media/image140.png"/><Relationship Id="rId11" Type="http://schemas.openxmlformats.org/officeDocument/2006/relationships/image" Target="../media/image92.png"/><Relationship Id="rId32" Type="http://schemas.openxmlformats.org/officeDocument/2006/relationships/customXml" Target="../ink/ink135.xml"/><Relationship Id="rId37" Type="http://schemas.openxmlformats.org/officeDocument/2006/relationships/image" Target="../media/image105.png"/><Relationship Id="rId53" Type="http://schemas.openxmlformats.org/officeDocument/2006/relationships/image" Target="../media/image113.png"/><Relationship Id="rId58" Type="http://schemas.openxmlformats.org/officeDocument/2006/relationships/customXml" Target="../ink/ink148.xml"/><Relationship Id="rId74" Type="http://schemas.openxmlformats.org/officeDocument/2006/relationships/customXml" Target="../ink/ink156.xml"/><Relationship Id="rId79" Type="http://schemas.openxmlformats.org/officeDocument/2006/relationships/image" Target="../media/image126.png"/><Relationship Id="rId102" Type="http://schemas.openxmlformats.org/officeDocument/2006/relationships/customXml" Target="../ink/ink170.xml"/><Relationship Id="rId123" Type="http://schemas.openxmlformats.org/officeDocument/2006/relationships/image" Target="../media/image148.png"/><Relationship Id="rId128" Type="http://schemas.openxmlformats.org/officeDocument/2006/relationships/customXml" Target="../ink/ink183.xml"/><Relationship Id="rId5" Type="http://schemas.openxmlformats.org/officeDocument/2006/relationships/image" Target="../media/image89.png"/><Relationship Id="rId90" Type="http://schemas.openxmlformats.org/officeDocument/2006/relationships/customXml" Target="../ink/ink164.xml"/><Relationship Id="rId95" Type="http://schemas.openxmlformats.org/officeDocument/2006/relationships/image" Target="../media/image134.png"/><Relationship Id="rId22" Type="http://schemas.openxmlformats.org/officeDocument/2006/relationships/customXml" Target="../ink/ink130.xml"/><Relationship Id="rId27" Type="http://schemas.openxmlformats.org/officeDocument/2006/relationships/image" Target="../media/image100.png"/><Relationship Id="rId43" Type="http://schemas.openxmlformats.org/officeDocument/2006/relationships/image" Target="../media/image108.png"/><Relationship Id="rId48" Type="http://schemas.openxmlformats.org/officeDocument/2006/relationships/customXml" Target="../ink/ink143.xml"/><Relationship Id="rId64" Type="http://schemas.openxmlformats.org/officeDocument/2006/relationships/customXml" Target="../ink/ink151.xml"/><Relationship Id="rId69" Type="http://schemas.openxmlformats.org/officeDocument/2006/relationships/image" Target="../media/image121.png"/><Relationship Id="rId113" Type="http://schemas.openxmlformats.org/officeDocument/2006/relationships/image" Target="../media/image143.png"/><Relationship Id="rId118" Type="http://schemas.openxmlformats.org/officeDocument/2006/relationships/customXml" Target="../ink/ink178.xml"/><Relationship Id="rId134" Type="http://schemas.openxmlformats.org/officeDocument/2006/relationships/customXml" Target="../ink/ink186.xml"/><Relationship Id="rId80" Type="http://schemas.openxmlformats.org/officeDocument/2006/relationships/customXml" Target="../ink/ink159.xml"/><Relationship Id="rId85" Type="http://schemas.openxmlformats.org/officeDocument/2006/relationships/image" Target="../media/image129.png"/><Relationship Id="rId12" Type="http://schemas.openxmlformats.org/officeDocument/2006/relationships/customXml" Target="../ink/ink125.xml"/><Relationship Id="rId17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customXml" Target="../ink/ink138.xml"/><Relationship Id="rId59" Type="http://schemas.openxmlformats.org/officeDocument/2006/relationships/image" Target="../media/image116.png"/><Relationship Id="rId103" Type="http://schemas.openxmlformats.org/officeDocument/2006/relationships/image" Target="../media/image138.png"/><Relationship Id="rId108" Type="http://schemas.openxmlformats.org/officeDocument/2006/relationships/customXml" Target="../ink/ink173.xml"/><Relationship Id="rId124" Type="http://schemas.openxmlformats.org/officeDocument/2006/relationships/customXml" Target="../ink/ink181.xml"/><Relationship Id="rId129" Type="http://schemas.openxmlformats.org/officeDocument/2006/relationships/image" Target="../media/image151.png"/><Relationship Id="rId54" Type="http://schemas.openxmlformats.org/officeDocument/2006/relationships/customXml" Target="../ink/ink146.xml"/><Relationship Id="rId70" Type="http://schemas.openxmlformats.org/officeDocument/2006/relationships/customXml" Target="../ink/ink154.xml"/><Relationship Id="rId75" Type="http://schemas.openxmlformats.org/officeDocument/2006/relationships/image" Target="../media/image124.png"/><Relationship Id="rId91" Type="http://schemas.openxmlformats.org/officeDocument/2006/relationships/image" Target="../media/image132.png"/><Relationship Id="rId96" Type="http://schemas.openxmlformats.org/officeDocument/2006/relationships/customXml" Target="../ink/ink167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22.xml"/><Relationship Id="rId23" Type="http://schemas.openxmlformats.org/officeDocument/2006/relationships/image" Target="../media/image98.png"/><Relationship Id="rId28" Type="http://schemas.openxmlformats.org/officeDocument/2006/relationships/customXml" Target="../ink/ink133.xml"/><Relationship Id="rId49" Type="http://schemas.openxmlformats.org/officeDocument/2006/relationships/image" Target="../media/image111.png"/><Relationship Id="rId114" Type="http://schemas.openxmlformats.org/officeDocument/2006/relationships/customXml" Target="../ink/ink176.xml"/><Relationship Id="rId119" Type="http://schemas.openxmlformats.org/officeDocument/2006/relationships/image" Target="../media/image146.png"/><Relationship Id="rId44" Type="http://schemas.openxmlformats.org/officeDocument/2006/relationships/customXml" Target="../ink/ink141.xml"/><Relationship Id="rId60" Type="http://schemas.openxmlformats.org/officeDocument/2006/relationships/customXml" Target="../ink/ink149.xml"/><Relationship Id="rId65" Type="http://schemas.openxmlformats.org/officeDocument/2006/relationships/image" Target="../media/image119.png"/><Relationship Id="rId81" Type="http://schemas.openxmlformats.org/officeDocument/2006/relationships/image" Target="../media/image127.png"/><Relationship Id="rId86" Type="http://schemas.openxmlformats.org/officeDocument/2006/relationships/customXml" Target="../ink/ink162.xml"/><Relationship Id="rId130" Type="http://schemas.openxmlformats.org/officeDocument/2006/relationships/customXml" Target="../ink/ink184.xml"/><Relationship Id="rId135" Type="http://schemas.openxmlformats.org/officeDocument/2006/relationships/image" Target="../media/image154.png"/><Relationship Id="rId13" Type="http://schemas.openxmlformats.org/officeDocument/2006/relationships/image" Target="../media/image93.png"/><Relationship Id="rId18" Type="http://schemas.openxmlformats.org/officeDocument/2006/relationships/customXml" Target="../ink/ink128.xml"/><Relationship Id="rId39" Type="http://schemas.openxmlformats.org/officeDocument/2006/relationships/image" Target="../media/image106.png"/><Relationship Id="rId109" Type="http://schemas.openxmlformats.org/officeDocument/2006/relationships/image" Target="../media/image141.png"/><Relationship Id="rId34" Type="http://schemas.openxmlformats.org/officeDocument/2006/relationships/customXml" Target="../ink/ink136.xml"/><Relationship Id="rId50" Type="http://schemas.openxmlformats.org/officeDocument/2006/relationships/customXml" Target="../ink/ink144.xml"/><Relationship Id="rId55" Type="http://schemas.openxmlformats.org/officeDocument/2006/relationships/image" Target="../media/image114.png"/><Relationship Id="rId76" Type="http://schemas.openxmlformats.org/officeDocument/2006/relationships/customXml" Target="../ink/ink157.xml"/><Relationship Id="rId97" Type="http://schemas.openxmlformats.org/officeDocument/2006/relationships/image" Target="../media/image135.png"/><Relationship Id="rId104" Type="http://schemas.openxmlformats.org/officeDocument/2006/relationships/customXml" Target="../ink/ink171.xml"/><Relationship Id="rId120" Type="http://schemas.openxmlformats.org/officeDocument/2006/relationships/customXml" Target="../ink/ink179.xml"/><Relationship Id="rId125" Type="http://schemas.openxmlformats.org/officeDocument/2006/relationships/image" Target="../media/image149.png"/><Relationship Id="rId7" Type="http://schemas.openxmlformats.org/officeDocument/2006/relationships/image" Target="../media/image90.png"/><Relationship Id="rId71" Type="http://schemas.openxmlformats.org/officeDocument/2006/relationships/image" Target="../media/image122.png"/><Relationship Id="rId92" Type="http://schemas.openxmlformats.org/officeDocument/2006/relationships/customXml" Target="../ink/ink165.xml"/><Relationship Id="rId2" Type="http://schemas.openxmlformats.org/officeDocument/2006/relationships/customXml" Target="../ink/ink120.xml"/><Relationship Id="rId29" Type="http://schemas.openxmlformats.org/officeDocument/2006/relationships/image" Target="../media/image101.png"/><Relationship Id="rId24" Type="http://schemas.openxmlformats.org/officeDocument/2006/relationships/customXml" Target="../ink/ink131.xml"/><Relationship Id="rId40" Type="http://schemas.openxmlformats.org/officeDocument/2006/relationships/customXml" Target="../ink/ink139.xml"/><Relationship Id="rId45" Type="http://schemas.openxmlformats.org/officeDocument/2006/relationships/image" Target="../media/image109.png"/><Relationship Id="rId66" Type="http://schemas.openxmlformats.org/officeDocument/2006/relationships/customXml" Target="../ink/ink152.xml"/><Relationship Id="rId87" Type="http://schemas.openxmlformats.org/officeDocument/2006/relationships/image" Target="../media/image130.png"/><Relationship Id="rId110" Type="http://schemas.openxmlformats.org/officeDocument/2006/relationships/customXml" Target="../ink/ink174.xml"/><Relationship Id="rId115" Type="http://schemas.openxmlformats.org/officeDocument/2006/relationships/image" Target="../media/image144.png"/><Relationship Id="rId131" Type="http://schemas.openxmlformats.org/officeDocument/2006/relationships/image" Target="../media/image152.png"/><Relationship Id="rId136" Type="http://schemas.openxmlformats.org/officeDocument/2006/relationships/customXml" Target="../ink/ink187.xml"/><Relationship Id="rId61" Type="http://schemas.openxmlformats.org/officeDocument/2006/relationships/image" Target="../media/image117.png"/><Relationship Id="rId82" Type="http://schemas.openxmlformats.org/officeDocument/2006/relationships/customXml" Target="../ink/ink160.xml"/><Relationship Id="rId19" Type="http://schemas.openxmlformats.org/officeDocument/2006/relationships/image" Target="../media/image96.png"/><Relationship Id="rId14" Type="http://schemas.openxmlformats.org/officeDocument/2006/relationships/customXml" Target="../ink/ink126.xml"/><Relationship Id="rId30" Type="http://schemas.openxmlformats.org/officeDocument/2006/relationships/customXml" Target="../ink/ink134.xml"/><Relationship Id="rId35" Type="http://schemas.openxmlformats.org/officeDocument/2006/relationships/image" Target="../media/image104.png"/><Relationship Id="rId56" Type="http://schemas.openxmlformats.org/officeDocument/2006/relationships/customXml" Target="../ink/ink147.xml"/><Relationship Id="rId77" Type="http://schemas.openxmlformats.org/officeDocument/2006/relationships/image" Target="../media/image125.png"/><Relationship Id="rId100" Type="http://schemas.openxmlformats.org/officeDocument/2006/relationships/customXml" Target="../ink/ink169.xml"/><Relationship Id="rId105" Type="http://schemas.openxmlformats.org/officeDocument/2006/relationships/image" Target="../media/image139.png"/><Relationship Id="rId126" Type="http://schemas.openxmlformats.org/officeDocument/2006/relationships/customXml" Target="../ink/ink182.xml"/><Relationship Id="rId8" Type="http://schemas.openxmlformats.org/officeDocument/2006/relationships/customXml" Target="../ink/ink123.xml"/><Relationship Id="rId51" Type="http://schemas.openxmlformats.org/officeDocument/2006/relationships/image" Target="../media/image112.png"/><Relationship Id="rId72" Type="http://schemas.openxmlformats.org/officeDocument/2006/relationships/customXml" Target="../ink/ink155.xml"/><Relationship Id="rId93" Type="http://schemas.openxmlformats.org/officeDocument/2006/relationships/image" Target="../media/image133.png"/><Relationship Id="rId98" Type="http://schemas.openxmlformats.org/officeDocument/2006/relationships/customXml" Target="../ink/ink168.xml"/><Relationship Id="rId121" Type="http://schemas.openxmlformats.org/officeDocument/2006/relationships/image" Target="../media/image147.png"/><Relationship Id="rId3" Type="http://schemas.openxmlformats.org/officeDocument/2006/relationships/image" Target="../media/image88.png"/><Relationship Id="rId25" Type="http://schemas.openxmlformats.org/officeDocument/2006/relationships/image" Target="../media/image99.png"/><Relationship Id="rId46" Type="http://schemas.openxmlformats.org/officeDocument/2006/relationships/customXml" Target="../ink/ink142.xml"/><Relationship Id="rId67" Type="http://schemas.openxmlformats.org/officeDocument/2006/relationships/image" Target="../media/image120.png"/><Relationship Id="rId116" Type="http://schemas.openxmlformats.org/officeDocument/2006/relationships/customXml" Target="../ink/ink177.xml"/><Relationship Id="rId137" Type="http://schemas.openxmlformats.org/officeDocument/2006/relationships/image" Target="../media/image155.png"/><Relationship Id="rId20" Type="http://schemas.openxmlformats.org/officeDocument/2006/relationships/customXml" Target="../ink/ink129.xml"/><Relationship Id="rId41" Type="http://schemas.openxmlformats.org/officeDocument/2006/relationships/image" Target="../media/image107.png"/><Relationship Id="rId62" Type="http://schemas.openxmlformats.org/officeDocument/2006/relationships/customXml" Target="../ink/ink150.xml"/><Relationship Id="rId83" Type="http://schemas.openxmlformats.org/officeDocument/2006/relationships/image" Target="../media/image128.png"/><Relationship Id="rId88" Type="http://schemas.openxmlformats.org/officeDocument/2006/relationships/customXml" Target="../ink/ink163.xml"/><Relationship Id="rId111" Type="http://schemas.openxmlformats.org/officeDocument/2006/relationships/image" Target="../media/image142.png"/><Relationship Id="rId132" Type="http://schemas.openxmlformats.org/officeDocument/2006/relationships/customXml" Target="../ink/ink185.xml"/><Relationship Id="rId15" Type="http://schemas.openxmlformats.org/officeDocument/2006/relationships/image" Target="../media/image94.png"/><Relationship Id="rId36" Type="http://schemas.openxmlformats.org/officeDocument/2006/relationships/customXml" Target="../ink/ink137.xml"/><Relationship Id="rId57" Type="http://schemas.openxmlformats.org/officeDocument/2006/relationships/image" Target="../media/image115.png"/><Relationship Id="rId106" Type="http://schemas.openxmlformats.org/officeDocument/2006/relationships/customXml" Target="../ink/ink172.xml"/><Relationship Id="rId127" Type="http://schemas.openxmlformats.org/officeDocument/2006/relationships/image" Target="../media/image150.png"/><Relationship Id="rId10" Type="http://schemas.openxmlformats.org/officeDocument/2006/relationships/customXml" Target="../ink/ink124.xml"/><Relationship Id="rId31" Type="http://schemas.openxmlformats.org/officeDocument/2006/relationships/image" Target="../media/image102.png"/><Relationship Id="rId52" Type="http://schemas.openxmlformats.org/officeDocument/2006/relationships/customXml" Target="../ink/ink145.xml"/><Relationship Id="rId73" Type="http://schemas.openxmlformats.org/officeDocument/2006/relationships/image" Target="../media/image123.png"/><Relationship Id="rId78" Type="http://schemas.openxmlformats.org/officeDocument/2006/relationships/customXml" Target="../ink/ink158.xml"/><Relationship Id="rId94" Type="http://schemas.openxmlformats.org/officeDocument/2006/relationships/customXml" Target="../ink/ink166.xml"/><Relationship Id="rId99" Type="http://schemas.openxmlformats.org/officeDocument/2006/relationships/image" Target="../media/image136.png"/><Relationship Id="rId101" Type="http://schemas.openxmlformats.org/officeDocument/2006/relationships/image" Target="../media/image137.png"/><Relationship Id="rId122" Type="http://schemas.openxmlformats.org/officeDocument/2006/relationships/customXml" Target="../ink/ink180.xml"/><Relationship Id="rId4" Type="http://schemas.openxmlformats.org/officeDocument/2006/relationships/customXml" Target="../ink/ink121.xml"/><Relationship Id="rId9" Type="http://schemas.openxmlformats.org/officeDocument/2006/relationships/image" Target="../media/image91.png"/><Relationship Id="rId26" Type="http://schemas.openxmlformats.org/officeDocument/2006/relationships/customXml" Target="../ink/ink132.xml"/><Relationship Id="rId47" Type="http://schemas.openxmlformats.org/officeDocument/2006/relationships/image" Target="../media/image110.png"/><Relationship Id="rId68" Type="http://schemas.openxmlformats.org/officeDocument/2006/relationships/customXml" Target="../ink/ink153.xml"/><Relationship Id="rId89" Type="http://schemas.openxmlformats.org/officeDocument/2006/relationships/image" Target="../media/image131.png"/><Relationship Id="rId112" Type="http://schemas.openxmlformats.org/officeDocument/2006/relationships/customXml" Target="../ink/ink175.xml"/><Relationship Id="rId133" Type="http://schemas.openxmlformats.org/officeDocument/2006/relationships/image" Target="../media/image15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3.png"/><Relationship Id="rId21" Type="http://schemas.openxmlformats.org/officeDocument/2006/relationships/image" Target="../media/image165.png"/><Relationship Id="rId42" Type="http://schemas.openxmlformats.org/officeDocument/2006/relationships/customXml" Target="../ink/ink208.xml"/><Relationship Id="rId63" Type="http://schemas.openxmlformats.org/officeDocument/2006/relationships/image" Target="../media/image186.png"/><Relationship Id="rId84" Type="http://schemas.openxmlformats.org/officeDocument/2006/relationships/customXml" Target="../ink/ink229.xml"/><Relationship Id="rId138" Type="http://schemas.openxmlformats.org/officeDocument/2006/relationships/customXml" Target="../ink/ink256.xml"/><Relationship Id="rId159" Type="http://schemas.openxmlformats.org/officeDocument/2006/relationships/image" Target="../media/image234.png"/><Relationship Id="rId170" Type="http://schemas.openxmlformats.org/officeDocument/2006/relationships/customXml" Target="../ink/ink272.xml"/><Relationship Id="rId191" Type="http://schemas.openxmlformats.org/officeDocument/2006/relationships/image" Target="../media/image250.png"/><Relationship Id="rId205" Type="http://schemas.openxmlformats.org/officeDocument/2006/relationships/image" Target="../media/image257.png"/><Relationship Id="rId107" Type="http://schemas.openxmlformats.org/officeDocument/2006/relationships/image" Target="../media/image208.png"/><Relationship Id="rId11" Type="http://schemas.openxmlformats.org/officeDocument/2006/relationships/image" Target="../media/image160.png"/><Relationship Id="rId32" Type="http://schemas.openxmlformats.org/officeDocument/2006/relationships/customXml" Target="../ink/ink203.xml"/><Relationship Id="rId53" Type="http://schemas.openxmlformats.org/officeDocument/2006/relationships/image" Target="../media/image181.png"/><Relationship Id="rId74" Type="http://schemas.openxmlformats.org/officeDocument/2006/relationships/customXml" Target="../ink/ink224.xml"/><Relationship Id="rId128" Type="http://schemas.openxmlformats.org/officeDocument/2006/relationships/customXml" Target="../ink/ink251.xml"/><Relationship Id="rId149" Type="http://schemas.openxmlformats.org/officeDocument/2006/relationships/image" Target="../media/image229.png"/><Relationship Id="rId5" Type="http://schemas.openxmlformats.org/officeDocument/2006/relationships/image" Target="../media/image157.png"/><Relationship Id="rId95" Type="http://schemas.openxmlformats.org/officeDocument/2006/relationships/image" Target="../media/image202.png"/><Relationship Id="rId160" Type="http://schemas.openxmlformats.org/officeDocument/2006/relationships/customXml" Target="../ink/ink267.xml"/><Relationship Id="rId181" Type="http://schemas.openxmlformats.org/officeDocument/2006/relationships/image" Target="../media/image245.png"/><Relationship Id="rId22" Type="http://schemas.openxmlformats.org/officeDocument/2006/relationships/customXml" Target="../ink/ink198.xml"/><Relationship Id="rId43" Type="http://schemas.openxmlformats.org/officeDocument/2006/relationships/image" Target="../media/image176.png"/><Relationship Id="rId64" Type="http://schemas.openxmlformats.org/officeDocument/2006/relationships/customXml" Target="../ink/ink219.xml"/><Relationship Id="rId118" Type="http://schemas.openxmlformats.org/officeDocument/2006/relationships/customXml" Target="../ink/ink246.xml"/><Relationship Id="rId139" Type="http://schemas.openxmlformats.org/officeDocument/2006/relationships/image" Target="../media/image224.png"/><Relationship Id="rId85" Type="http://schemas.openxmlformats.org/officeDocument/2006/relationships/image" Target="../media/image197.png"/><Relationship Id="rId150" Type="http://schemas.openxmlformats.org/officeDocument/2006/relationships/customXml" Target="../ink/ink262.xml"/><Relationship Id="rId171" Type="http://schemas.openxmlformats.org/officeDocument/2006/relationships/image" Target="../media/image240.png"/><Relationship Id="rId192" Type="http://schemas.openxmlformats.org/officeDocument/2006/relationships/customXml" Target="../ink/ink283.xml"/><Relationship Id="rId206" Type="http://schemas.openxmlformats.org/officeDocument/2006/relationships/customXml" Target="../ink/ink290.xml"/><Relationship Id="rId12" Type="http://schemas.openxmlformats.org/officeDocument/2006/relationships/customXml" Target="../ink/ink193.xml"/><Relationship Id="rId33" Type="http://schemas.openxmlformats.org/officeDocument/2006/relationships/image" Target="../media/image171.png"/><Relationship Id="rId108" Type="http://schemas.openxmlformats.org/officeDocument/2006/relationships/customXml" Target="../ink/ink241.xml"/><Relationship Id="rId129" Type="http://schemas.openxmlformats.org/officeDocument/2006/relationships/image" Target="../media/image219.png"/><Relationship Id="rId54" Type="http://schemas.openxmlformats.org/officeDocument/2006/relationships/customXml" Target="../ink/ink214.xml"/><Relationship Id="rId75" Type="http://schemas.openxmlformats.org/officeDocument/2006/relationships/image" Target="../media/image192.png"/><Relationship Id="rId96" Type="http://schemas.openxmlformats.org/officeDocument/2006/relationships/customXml" Target="../ink/ink235.xml"/><Relationship Id="rId140" Type="http://schemas.openxmlformats.org/officeDocument/2006/relationships/customXml" Target="../ink/ink257.xml"/><Relationship Id="rId161" Type="http://schemas.openxmlformats.org/officeDocument/2006/relationships/image" Target="../media/image235.png"/><Relationship Id="rId182" Type="http://schemas.openxmlformats.org/officeDocument/2006/relationships/customXml" Target="../ink/ink278.xml"/><Relationship Id="rId6" Type="http://schemas.openxmlformats.org/officeDocument/2006/relationships/customXml" Target="../ink/ink190.xml"/><Relationship Id="rId23" Type="http://schemas.openxmlformats.org/officeDocument/2006/relationships/image" Target="../media/image166.png"/><Relationship Id="rId119" Type="http://schemas.openxmlformats.org/officeDocument/2006/relationships/image" Target="../media/image214.png"/><Relationship Id="rId44" Type="http://schemas.openxmlformats.org/officeDocument/2006/relationships/customXml" Target="../ink/ink209.xml"/><Relationship Id="rId65" Type="http://schemas.openxmlformats.org/officeDocument/2006/relationships/image" Target="../media/image187.png"/><Relationship Id="rId86" Type="http://schemas.openxmlformats.org/officeDocument/2006/relationships/customXml" Target="../ink/ink230.xml"/><Relationship Id="rId130" Type="http://schemas.openxmlformats.org/officeDocument/2006/relationships/customXml" Target="../ink/ink252.xml"/><Relationship Id="rId151" Type="http://schemas.openxmlformats.org/officeDocument/2006/relationships/image" Target="../media/image230.png"/><Relationship Id="rId172" Type="http://schemas.openxmlformats.org/officeDocument/2006/relationships/customXml" Target="../ink/ink273.xml"/><Relationship Id="rId193" Type="http://schemas.openxmlformats.org/officeDocument/2006/relationships/image" Target="../media/image251.png"/><Relationship Id="rId207" Type="http://schemas.openxmlformats.org/officeDocument/2006/relationships/image" Target="../media/image258.png"/><Relationship Id="rId13" Type="http://schemas.openxmlformats.org/officeDocument/2006/relationships/image" Target="../media/image161.png"/><Relationship Id="rId109" Type="http://schemas.openxmlformats.org/officeDocument/2006/relationships/image" Target="../media/image209.png"/><Relationship Id="rId34" Type="http://schemas.openxmlformats.org/officeDocument/2006/relationships/customXml" Target="../ink/ink204.xml"/><Relationship Id="rId55" Type="http://schemas.openxmlformats.org/officeDocument/2006/relationships/image" Target="../media/image182.png"/><Relationship Id="rId76" Type="http://schemas.openxmlformats.org/officeDocument/2006/relationships/customXml" Target="../ink/ink225.xml"/><Relationship Id="rId97" Type="http://schemas.openxmlformats.org/officeDocument/2006/relationships/image" Target="../media/image203.png"/><Relationship Id="rId120" Type="http://schemas.openxmlformats.org/officeDocument/2006/relationships/customXml" Target="../ink/ink247.xml"/><Relationship Id="rId141" Type="http://schemas.openxmlformats.org/officeDocument/2006/relationships/image" Target="../media/image225.png"/><Relationship Id="rId7" Type="http://schemas.openxmlformats.org/officeDocument/2006/relationships/image" Target="../media/image158.png"/><Relationship Id="rId162" Type="http://schemas.openxmlformats.org/officeDocument/2006/relationships/customXml" Target="../ink/ink268.xml"/><Relationship Id="rId183" Type="http://schemas.openxmlformats.org/officeDocument/2006/relationships/image" Target="../media/image246.png"/><Relationship Id="rId24" Type="http://schemas.openxmlformats.org/officeDocument/2006/relationships/customXml" Target="../ink/ink199.xml"/><Relationship Id="rId45" Type="http://schemas.openxmlformats.org/officeDocument/2006/relationships/image" Target="../media/image177.png"/><Relationship Id="rId66" Type="http://schemas.openxmlformats.org/officeDocument/2006/relationships/customXml" Target="../ink/ink220.xml"/><Relationship Id="rId87" Type="http://schemas.openxmlformats.org/officeDocument/2006/relationships/image" Target="../media/image198.png"/><Relationship Id="rId110" Type="http://schemas.openxmlformats.org/officeDocument/2006/relationships/customXml" Target="../ink/ink242.xml"/><Relationship Id="rId131" Type="http://schemas.openxmlformats.org/officeDocument/2006/relationships/image" Target="../media/image220.png"/><Relationship Id="rId61" Type="http://schemas.openxmlformats.org/officeDocument/2006/relationships/image" Target="../media/image185.png"/><Relationship Id="rId82" Type="http://schemas.openxmlformats.org/officeDocument/2006/relationships/customXml" Target="../ink/ink228.xml"/><Relationship Id="rId152" Type="http://schemas.openxmlformats.org/officeDocument/2006/relationships/customXml" Target="../ink/ink263.xml"/><Relationship Id="rId173" Type="http://schemas.openxmlformats.org/officeDocument/2006/relationships/image" Target="../media/image241.png"/><Relationship Id="rId194" Type="http://schemas.openxmlformats.org/officeDocument/2006/relationships/customXml" Target="../ink/ink284.xml"/><Relationship Id="rId199" Type="http://schemas.openxmlformats.org/officeDocument/2006/relationships/image" Target="../media/image254.png"/><Relationship Id="rId203" Type="http://schemas.openxmlformats.org/officeDocument/2006/relationships/image" Target="../media/image256.png"/><Relationship Id="rId208" Type="http://schemas.openxmlformats.org/officeDocument/2006/relationships/customXml" Target="../ink/ink291.xml"/><Relationship Id="rId19" Type="http://schemas.openxmlformats.org/officeDocument/2006/relationships/image" Target="../media/image164.png"/><Relationship Id="rId14" Type="http://schemas.openxmlformats.org/officeDocument/2006/relationships/customXml" Target="../ink/ink194.xml"/><Relationship Id="rId30" Type="http://schemas.openxmlformats.org/officeDocument/2006/relationships/customXml" Target="../ink/ink202.xml"/><Relationship Id="rId35" Type="http://schemas.openxmlformats.org/officeDocument/2006/relationships/image" Target="../media/image172.png"/><Relationship Id="rId56" Type="http://schemas.openxmlformats.org/officeDocument/2006/relationships/customXml" Target="../ink/ink215.xml"/><Relationship Id="rId77" Type="http://schemas.openxmlformats.org/officeDocument/2006/relationships/image" Target="../media/image193.png"/><Relationship Id="rId100" Type="http://schemas.openxmlformats.org/officeDocument/2006/relationships/customXml" Target="../ink/ink237.xml"/><Relationship Id="rId105" Type="http://schemas.openxmlformats.org/officeDocument/2006/relationships/image" Target="../media/image207.png"/><Relationship Id="rId126" Type="http://schemas.openxmlformats.org/officeDocument/2006/relationships/customXml" Target="../ink/ink250.xml"/><Relationship Id="rId147" Type="http://schemas.openxmlformats.org/officeDocument/2006/relationships/image" Target="../media/image228.png"/><Relationship Id="rId168" Type="http://schemas.openxmlformats.org/officeDocument/2006/relationships/customXml" Target="../ink/ink271.xml"/><Relationship Id="rId8" Type="http://schemas.openxmlformats.org/officeDocument/2006/relationships/customXml" Target="../ink/ink191.xml"/><Relationship Id="rId51" Type="http://schemas.openxmlformats.org/officeDocument/2006/relationships/image" Target="../media/image180.png"/><Relationship Id="rId72" Type="http://schemas.openxmlformats.org/officeDocument/2006/relationships/customXml" Target="../ink/ink223.xml"/><Relationship Id="rId93" Type="http://schemas.openxmlformats.org/officeDocument/2006/relationships/image" Target="../media/image201.png"/><Relationship Id="rId98" Type="http://schemas.openxmlformats.org/officeDocument/2006/relationships/customXml" Target="../ink/ink236.xml"/><Relationship Id="rId121" Type="http://schemas.openxmlformats.org/officeDocument/2006/relationships/image" Target="../media/image215.png"/><Relationship Id="rId142" Type="http://schemas.openxmlformats.org/officeDocument/2006/relationships/customXml" Target="../ink/ink258.xml"/><Relationship Id="rId163" Type="http://schemas.openxmlformats.org/officeDocument/2006/relationships/image" Target="../media/image236.png"/><Relationship Id="rId184" Type="http://schemas.openxmlformats.org/officeDocument/2006/relationships/customXml" Target="../ink/ink279.xml"/><Relationship Id="rId189" Type="http://schemas.openxmlformats.org/officeDocument/2006/relationships/image" Target="../media/image249.png"/><Relationship Id="rId3" Type="http://schemas.openxmlformats.org/officeDocument/2006/relationships/image" Target="../media/image156.png"/><Relationship Id="rId25" Type="http://schemas.openxmlformats.org/officeDocument/2006/relationships/image" Target="../media/image167.png"/><Relationship Id="rId46" Type="http://schemas.openxmlformats.org/officeDocument/2006/relationships/customXml" Target="../ink/ink210.xml"/><Relationship Id="rId67" Type="http://schemas.openxmlformats.org/officeDocument/2006/relationships/image" Target="../media/image188.png"/><Relationship Id="rId116" Type="http://schemas.openxmlformats.org/officeDocument/2006/relationships/customXml" Target="../ink/ink245.xml"/><Relationship Id="rId137" Type="http://schemas.openxmlformats.org/officeDocument/2006/relationships/image" Target="../media/image223.png"/><Relationship Id="rId158" Type="http://schemas.openxmlformats.org/officeDocument/2006/relationships/customXml" Target="../ink/ink266.xml"/><Relationship Id="rId20" Type="http://schemas.openxmlformats.org/officeDocument/2006/relationships/customXml" Target="../ink/ink197.xml"/><Relationship Id="rId41" Type="http://schemas.openxmlformats.org/officeDocument/2006/relationships/image" Target="../media/image175.png"/><Relationship Id="rId62" Type="http://schemas.openxmlformats.org/officeDocument/2006/relationships/customXml" Target="../ink/ink218.xml"/><Relationship Id="rId83" Type="http://schemas.openxmlformats.org/officeDocument/2006/relationships/image" Target="../media/image196.png"/><Relationship Id="rId88" Type="http://schemas.openxmlformats.org/officeDocument/2006/relationships/customXml" Target="../ink/ink231.xml"/><Relationship Id="rId111" Type="http://schemas.openxmlformats.org/officeDocument/2006/relationships/image" Target="../media/image210.png"/><Relationship Id="rId132" Type="http://schemas.openxmlformats.org/officeDocument/2006/relationships/customXml" Target="../ink/ink253.xml"/><Relationship Id="rId153" Type="http://schemas.openxmlformats.org/officeDocument/2006/relationships/image" Target="../media/image231.png"/><Relationship Id="rId174" Type="http://schemas.openxmlformats.org/officeDocument/2006/relationships/customXml" Target="../ink/ink274.xml"/><Relationship Id="rId179" Type="http://schemas.openxmlformats.org/officeDocument/2006/relationships/image" Target="../media/image244.png"/><Relationship Id="rId195" Type="http://schemas.openxmlformats.org/officeDocument/2006/relationships/image" Target="../media/image252.png"/><Relationship Id="rId209" Type="http://schemas.openxmlformats.org/officeDocument/2006/relationships/image" Target="../media/image259.png"/><Relationship Id="rId190" Type="http://schemas.openxmlformats.org/officeDocument/2006/relationships/customXml" Target="../ink/ink282.xml"/><Relationship Id="rId204" Type="http://schemas.openxmlformats.org/officeDocument/2006/relationships/customXml" Target="../ink/ink289.xml"/><Relationship Id="rId15" Type="http://schemas.openxmlformats.org/officeDocument/2006/relationships/image" Target="../media/image162.png"/><Relationship Id="rId36" Type="http://schemas.openxmlformats.org/officeDocument/2006/relationships/customXml" Target="../ink/ink205.xml"/><Relationship Id="rId57" Type="http://schemas.openxmlformats.org/officeDocument/2006/relationships/image" Target="../media/image183.png"/><Relationship Id="rId106" Type="http://schemas.openxmlformats.org/officeDocument/2006/relationships/customXml" Target="../ink/ink240.xml"/><Relationship Id="rId127" Type="http://schemas.openxmlformats.org/officeDocument/2006/relationships/image" Target="../media/image218.png"/><Relationship Id="rId10" Type="http://schemas.openxmlformats.org/officeDocument/2006/relationships/customXml" Target="../ink/ink192.xml"/><Relationship Id="rId31" Type="http://schemas.openxmlformats.org/officeDocument/2006/relationships/image" Target="../media/image170.png"/><Relationship Id="rId52" Type="http://schemas.openxmlformats.org/officeDocument/2006/relationships/customXml" Target="../ink/ink213.xml"/><Relationship Id="rId73" Type="http://schemas.openxmlformats.org/officeDocument/2006/relationships/image" Target="../media/image191.png"/><Relationship Id="rId78" Type="http://schemas.openxmlformats.org/officeDocument/2006/relationships/customXml" Target="../ink/ink226.xml"/><Relationship Id="rId94" Type="http://schemas.openxmlformats.org/officeDocument/2006/relationships/customXml" Target="../ink/ink234.xml"/><Relationship Id="rId99" Type="http://schemas.openxmlformats.org/officeDocument/2006/relationships/image" Target="../media/image204.png"/><Relationship Id="rId101" Type="http://schemas.openxmlformats.org/officeDocument/2006/relationships/image" Target="../media/image205.png"/><Relationship Id="rId122" Type="http://schemas.openxmlformats.org/officeDocument/2006/relationships/customXml" Target="../ink/ink248.xml"/><Relationship Id="rId143" Type="http://schemas.openxmlformats.org/officeDocument/2006/relationships/image" Target="../media/image226.png"/><Relationship Id="rId148" Type="http://schemas.openxmlformats.org/officeDocument/2006/relationships/customXml" Target="../ink/ink261.xml"/><Relationship Id="rId164" Type="http://schemas.openxmlformats.org/officeDocument/2006/relationships/customXml" Target="../ink/ink269.xml"/><Relationship Id="rId169" Type="http://schemas.openxmlformats.org/officeDocument/2006/relationships/image" Target="../media/image239.png"/><Relationship Id="rId185" Type="http://schemas.openxmlformats.org/officeDocument/2006/relationships/image" Target="../media/image247.png"/><Relationship Id="rId4" Type="http://schemas.openxmlformats.org/officeDocument/2006/relationships/customXml" Target="../ink/ink189.xml"/><Relationship Id="rId9" Type="http://schemas.openxmlformats.org/officeDocument/2006/relationships/image" Target="../media/image159.png"/><Relationship Id="rId180" Type="http://schemas.openxmlformats.org/officeDocument/2006/relationships/customXml" Target="../ink/ink277.xml"/><Relationship Id="rId210" Type="http://schemas.openxmlformats.org/officeDocument/2006/relationships/customXml" Target="../ink/ink292.xml"/><Relationship Id="rId26" Type="http://schemas.openxmlformats.org/officeDocument/2006/relationships/customXml" Target="../ink/ink200.xml"/><Relationship Id="rId47" Type="http://schemas.openxmlformats.org/officeDocument/2006/relationships/image" Target="../media/image178.png"/><Relationship Id="rId68" Type="http://schemas.openxmlformats.org/officeDocument/2006/relationships/customXml" Target="../ink/ink221.xml"/><Relationship Id="rId89" Type="http://schemas.openxmlformats.org/officeDocument/2006/relationships/image" Target="../media/image199.png"/><Relationship Id="rId112" Type="http://schemas.openxmlformats.org/officeDocument/2006/relationships/customXml" Target="../ink/ink243.xml"/><Relationship Id="rId133" Type="http://schemas.openxmlformats.org/officeDocument/2006/relationships/image" Target="../media/image221.png"/><Relationship Id="rId154" Type="http://schemas.openxmlformats.org/officeDocument/2006/relationships/customXml" Target="../ink/ink264.xml"/><Relationship Id="rId175" Type="http://schemas.openxmlformats.org/officeDocument/2006/relationships/image" Target="../media/image242.png"/><Relationship Id="rId196" Type="http://schemas.openxmlformats.org/officeDocument/2006/relationships/customXml" Target="../ink/ink285.xml"/><Relationship Id="rId200" Type="http://schemas.openxmlformats.org/officeDocument/2006/relationships/customXml" Target="../ink/ink287.xml"/><Relationship Id="rId16" Type="http://schemas.openxmlformats.org/officeDocument/2006/relationships/customXml" Target="../ink/ink195.xml"/><Relationship Id="rId37" Type="http://schemas.openxmlformats.org/officeDocument/2006/relationships/image" Target="../media/image173.png"/><Relationship Id="rId58" Type="http://schemas.openxmlformats.org/officeDocument/2006/relationships/customXml" Target="../ink/ink216.xml"/><Relationship Id="rId79" Type="http://schemas.openxmlformats.org/officeDocument/2006/relationships/image" Target="../media/image194.png"/><Relationship Id="rId102" Type="http://schemas.openxmlformats.org/officeDocument/2006/relationships/customXml" Target="../ink/ink238.xml"/><Relationship Id="rId123" Type="http://schemas.openxmlformats.org/officeDocument/2006/relationships/image" Target="../media/image216.png"/><Relationship Id="rId144" Type="http://schemas.openxmlformats.org/officeDocument/2006/relationships/customXml" Target="../ink/ink259.xml"/><Relationship Id="rId90" Type="http://schemas.openxmlformats.org/officeDocument/2006/relationships/customXml" Target="../ink/ink232.xml"/><Relationship Id="rId165" Type="http://schemas.openxmlformats.org/officeDocument/2006/relationships/image" Target="../media/image237.png"/><Relationship Id="rId186" Type="http://schemas.openxmlformats.org/officeDocument/2006/relationships/customXml" Target="../ink/ink280.xml"/><Relationship Id="rId211" Type="http://schemas.openxmlformats.org/officeDocument/2006/relationships/image" Target="../media/image260.png"/><Relationship Id="rId27" Type="http://schemas.openxmlformats.org/officeDocument/2006/relationships/image" Target="../media/image168.png"/><Relationship Id="rId48" Type="http://schemas.openxmlformats.org/officeDocument/2006/relationships/customXml" Target="../ink/ink211.xml"/><Relationship Id="rId69" Type="http://schemas.openxmlformats.org/officeDocument/2006/relationships/image" Target="../media/image189.png"/><Relationship Id="rId113" Type="http://schemas.openxmlformats.org/officeDocument/2006/relationships/image" Target="../media/image211.png"/><Relationship Id="rId134" Type="http://schemas.openxmlformats.org/officeDocument/2006/relationships/customXml" Target="../ink/ink254.xml"/><Relationship Id="rId80" Type="http://schemas.openxmlformats.org/officeDocument/2006/relationships/customXml" Target="../ink/ink227.xml"/><Relationship Id="rId155" Type="http://schemas.openxmlformats.org/officeDocument/2006/relationships/image" Target="../media/image232.png"/><Relationship Id="rId176" Type="http://schemas.openxmlformats.org/officeDocument/2006/relationships/customXml" Target="../ink/ink275.xml"/><Relationship Id="rId197" Type="http://schemas.openxmlformats.org/officeDocument/2006/relationships/image" Target="../media/image253.png"/><Relationship Id="rId201" Type="http://schemas.openxmlformats.org/officeDocument/2006/relationships/image" Target="../media/image255.png"/><Relationship Id="rId17" Type="http://schemas.openxmlformats.org/officeDocument/2006/relationships/image" Target="../media/image163.png"/><Relationship Id="rId38" Type="http://schemas.openxmlformats.org/officeDocument/2006/relationships/customXml" Target="../ink/ink206.xml"/><Relationship Id="rId59" Type="http://schemas.openxmlformats.org/officeDocument/2006/relationships/image" Target="../media/image184.png"/><Relationship Id="rId103" Type="http://schemas.openxmlformats.org/officeDocument/2006/relationships/image" Target="../media/image206.png"/><Relationship Id="rId124" Type="http://schemas.openxmlformats.org/officeDocument/2006/relationships/customXml" Target="../ink/ink249.xml"/><Relationship Id="rId70" Type="http://schemas.openxmlformats.org/officeDocument/2006/relationships/customXml" Target="../ink/ink222.xml"/><Relationship Id="rId91" Type="http://schemas.openxmlformats.org/officeDocument/2006/relationships/image" Target="../media/image200.png"/><Relationship Id="rId145" Type="http://schemas.openxmlformats.org/officeDocument/2006/relationships/image" Target="../media/image227.png"/><Relationship Id="rId166" Type="http://schemas.openxmlformats.org/officeDocument/2006/relationships/customXml" Target="../ink/ink270.xml"/><Relationship Id="rId187" Type="http://schemas.openxmlformats.org/officeDocument/2006/relationships/image" Target="../media/image248.png"/><Relationship Id="rId1" Type="http://schemas.openxmlformats.org/officeDocument/2006/relationships/slideLayout" Target="../slideLayouts/slideLayout10.xml"/><Relationship Id="rId28" Type="http://schemas.openxmlformats.org/officeDocument/2006/relationships/customXml" Target="../ink/ink201.xml"/><Relationship Id="rId49" Type="http://schemas.openxmlformats.org/officeDocument/2006/relationships/image" Target="../media/image179.png"/><Relationship Id="rId114" Type="http://schemas.openxmlformats.org/officeDocument/2006/relationships/customXml" Target="../ink/ink244.xml"/><Relationship Id="rId60" Type="http://schemas.openxmlformats.org/officeDocument/2006/relationships/customXml" Target="../ink/ink217.xml"/><Relationship Id="rId81" Type="http://schemas.openxmlformats.org/officeDocument/2006/relationships/image" Target="../media/image195.png"/><Relationship Id="rId135" Type="http://schemas.openxmlformats.org/officeDocument/2006/relationships/image" Target="../media/image222.png"/><Relationship Id="rId156" Type="http://schemas.openxmlformats.org/officeDocument/2006/relationships/customXml" Target="../ink/ink265.xml"/><Relationship Id="rId177" Type="http://schemas.openxmlformats.org/officeDocument/2006/relationships/image" Target="../media/image243.png"/><Relationship Id="rId198" Type="http://schemas.openxmlformats.org/officeDocument/2006/relationships/customXml" Target="../ink/ink286.xml"/><Relationship Id="rId202" Type="http://schemas.openxmlformats.org/officeDocument/2006/relationships/customXml" Target="../ink/ink288.xml"/><Relationship Id="rId18" Type="http://schemas.openxmlformats.org/officeDocument/2006/relationships/customXml" Target="../ink/ink196.xml"/><Relationship Id="rId39" Type="http://schemas.openxmlformats.org/officeDocument/2006/relationships/image" Target="../media/image174.png"/><Relationship Id="rId50" Type="http://schemas.openxmlformats.org/officeDocument/2006/relationships/customXml" Target="../ink/ink212.xml"/><Relationship Id="rId104" Type="http://schemas.openxmlformats.org/officeDocument/2006/relationships/customXml" Target="../ink/ink239.xml"/><Relationship Id="rId125" Type="http://schemas.openxmlformats.org/officeDocument/2006/relationships/image" Target="../media/image217.png"/><Relationship Id="rId146" Type="http://schemas.openxmlformats.org/officeDocument/2006/relationships/customXml" Target="../ink/ink260.xml"/><Relationship Id="rId167" Type="http://schemas.openxmlformats.org/officeDocument/2006/relationships/image" Target="../media/image238.png"/><Relationship Id="rId188" Type="http://schemas.openxmlformats.org/officeDocument/2006/relationships/customXml" Target="../ink/ink281.xml"/><Relationship Id="rId71" Type="http://schemas.openxmlformats.org/officeDocument/2006/relationships/image" Target="../media/image190.png"/><Relationship Id="rId92" Type="http://schemas.openxmlformats.org/officeDocument/2006/relationships/customXml" Target="../ink/ink233.xml"/><Relationship Id="rId2" Type="http://schemas.openxmlformats.org/officeDocument/2006/relationships/customXml" Target="../ink/ink188.xml"/><Relationship Id="rId29" Type="http://schemas.openxmlformats.org/officeDocument/2006/relationships/image" Target="../media/image169.png"/><Relationship Id="rId40" Type="http://schemas.openxmlformats.org/officeDocument/2006/relationships/customXml" Target="../ink/ink207.xml"/><Relationship Id="rId115" Type="http://schemas.openxmlformats.org/officeDocument/2006/relationships/image" Target="../media/image212.png"/><Relationship Id="rId136" Type="http://schemas.openxmlformats.org/officeDocument/2006/relationships/customXml" Target="../ink/ink255.xml"/><Relationship Id="rId157" Type="http://schemas.openxmlformats.org/officeDocument/2006/relationships/image" Target="../media/image233.png"/><Relationship Id="rId178" Type="http://schemas.openxmlformats.org/officeDocument/2006/relationships/customXml" Target="../ink/ink27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.png"/><Relationship Id="rId21" Type="http://schemas.openxmlformats.org/officeDocument/2006/relationships/image" Target="../media/image270.png"/><Relationship Id="rId42" Type="http://schemas.openxmlformats.org/officeDocument/2006/relationships/customXml" Target="../ink/ink313.xml"/><Relationship Id="rId63" Type="http://schemas.openxmlformats.org/officeDocument/2006/relationships/image" Target="../media/image291.png"/><Relationship Id="rId84" Type="http://schemas.openxmlformats.org/officeDocument/2006/relationships/customXml" Target="../ink/ink334.xml"/><Relationship Id="rId138" Type="http://schemas.openxmlformats.org/officeDocument/2006/relationships/customXml" Target="../ink/ink361.xml"/><Relationship Id="rId107" Type="http://schemas.openxmlformats.org/officeDocument/2006/relationships/image" Target="../media/image313.png"/><Relationship Id="rId11" Type="http://schemas.openxmlformats.org/officeDocument/2006/relationships/image" Target="../media/image265.png"/><Relationship Id="rId32" Type="http://schemas.openxmlformats.org/officeDocument/2006/relationships/customXml" Target="../ink/ink308.xml"/><Relationship Id="rId53" Type="http://schemas.openxmlformats.org/officeDocument/2006/relationships/image" Target="../media/image286.png"/><Relationship Id="rId74" Type="http://schemas.openxmlformats.org/officeDocument/2006/relationships/customXml" Target="../ink/ink329.xml"/><Relationship Id="rId128" Type="http://schemas.openxmlformats.org/officeDocument/2006/relationships/customXml" Target="../ink/ink356.xml"/><Relationship Id="rId149" Type="http://schemas.openxmlformats.org/officeDocument/2006/relationships/image" Target="../media/image334.png"/><Relationship Id="rId5" Type="http://schemas.openxmlformats.org/officeDocument/2006/relationships/image" Target="../media/image262.png"/><Relationship Id="rId95" Type="http://schemas.openxmlformats.org/officeDocument/2006/relationships/image" Target="../media/image307.png"/><Relationship Id="rId22" Type="http://schemas.openxmlformats.org/officeDocument/2006/relationships/customXml" Target="../ink/ink303.xml"/><Relationship Id="rId27" Type="http://schemas.openxmlformats.org/officeDocument/2006/relationships/image" Target="../media/image273.png"/><Relationship Id="rId43" Type="http://schemas.openxmlformats.org/officeDocument/2006/relationships/image" Target="../media/image281.png"/><Relationship Id="rId48" Type="http://schemas.openxmlformats.org/officeDocument/2006/relationships/customXml" Target="../ink/ink316.xml"/><Relationship Id="rId64" Type="http://schemas.openxmlformats.org/officeDocument/2006/relationships/customXml" Target="../ink/ink324.xml"/><Relationship Id="rId69" Type="http://schemas.openxmlformats.org/officeDocument/2006/relationships/image" Target="../media/image294.png"/><Relationship Id="rId113" Type="http://schemas.openxmlformats.org/officeDocument/2006/relationships/image" Target="../media/image316.png"/><Relationship Id="rId118" Type="http://schemas.openxmlformats.org/officeDocument/2006/relationships/customXml" Target="../ink/ink351.xml"/><Relationship Id="rId134" Type="http://schemas.openxmlformats.org/officeDocument/2006/relationships/customXml" Target="../ink/ink359.xml"/><Relationship Id="rId139" Type="http://schemas.openxmlformats.org/officeDocument/2006/relationships/image" Target="../media/image329.png"/><Relationship Id="rId80" Type="http://schemas.openxmlformats.org/officeDocument/2006/relationships/customXml" Target="../ink/ink332.xml"/><Relationship Id="rId85" Type="http://schemas.openxmlformats.org/officeDocument/2006/relationships/image" Target="../media/image302.png"/><Relationship Id="rId150" Type="http://schemas.openxmlformats.org/officeDocument/2006/relationships/customXml" Target="../ink/ink367.xml"/><Relationship Id="rId155" Type="http://schemas.openxmlformats.org/officeDocument/2006/relationships/image" Target="../media/image337.png"/><Relationship Id="rId12" Type="http://schemas.openxmlformats.org/officeDocument/2006/relationships/customXml" Target="../ink/ink298.xml"/><Relationship Id="rId17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customXml" Target="../ink/ink311.xml"/><Relationship Id="rId59" Type="http://schemas.openxmlformats.org/officeDocument/2006/relationships/image" Target="../media/image289.png"/><Relationship Id="rId103" Type="http://schemas.openxmlformats.org/officeDocument/2006/relationships/image" Target="../media/image311.png"/><Relationship Id="rId108" Type="http://schemas.openxmlformats.org/officeDocument/2006/relationships/customXml" Target="../ink/ink346.xml"/><Relationship Id="rId124" Type="http://schemas.openxmlformats.org/officeDocument/2006/relationships/customXml" Target="../ink/ink354.xml"/><Relationship Id="rId129" Type="http://schemas.openxmlformats.org/officeDocument/2006/relationships/image" Target="../media/image324.png"/><Relationship Id="rId54" Type="http://schemas.openxmlformats.org/officeDocument/2006/relationships/customXml" Target="../ink/ink319.xml"/><Relationship Id="rId70" Type="http://schemas.openxmlformats.org/officeDocument/2006/relationships/customXml" Target="../ink/ink327.xml"/><Relationship Id="rId75" Type="http://schemas.openxmlformats.org/officeDocument/2006/relationships/image" Target="../media/image297.png"/><Relationship Id="rId91" Type="http://schemas.openxmlformats.org/officeDocument/2006/relationships/image" Target="../media/image305.png"/><Relationship Id="rId96" Type="http://schemas.openxmlformats.org/officeDocument/2006/relationships/customXml" Target="../ink/ink340.xml"/><Relationship Id="rId140" Type="http://schemas.openxmlformats.org/officeDocument/2006/relationships/customXml" Target="../ink/ink362.xml"/><Relationship Id="rId145" Type="http://schemas.openxmlformats.org/officeDocument/2006/relationships/image" Target="../media/image332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95.xml"/><Relationship Id="rId23" Type="http://schemas.openxmlformats.org/officeDocument/2006/relationships/image" Target="../media/image271.png"/><Relationship Id="rId28" Type="http://schemas.openxmlformats.org/officeDocument/2006/relationships/customXml" Target="../ink/ink306.xml"/><Relationship Id="rId49" Type="http://schemas.openxmlformats.org/officeDocument/2006/relationships/image" Target="../media/image284.png"/><Relationship Id="rId114" Type="http://schemas.openxmlformats.org/officeDocument/2006/relationships/customXml" Target="../ink/ink349.xml"/><Relationship Id="rId119" Type="http://schemas.openxmlformats.org/officeDocument/2006/relationships/image" Target="../media/image319.png"/><Relationship Id="rId44" Type="http://schemas.openxmlformats.org/officeDocument/2006/relationships/customXml" Target="../ink/ink314.xml"/><Relationship Id="rId60" Type="http://schemas.openxmlformats.org/officeDocument/2006/relationships/customXml" Target="../ink/ink322.xml"/><Relationship Id="rId65" Type="http://schemas.openxmlformats.org/officeDocument/2006/relationships/image" Target="../media/image292.png"/><Relationship Id="rId81" Type="http://schemas.openxmlformats.org/officeDocument/2006/relationships/image" Target="../media/image300.png"/><Relationship Id="rId86" Type="http://schemas.openxmlformats.org/officeDocument/2006/relationships/customXml" Target="../ink/ink335.xml"/><Relationship Id="rId130" Type="http://schemas.openxmlformats.org/officeDocument/2006/relationships/customXml" Target="../ink/ink357.xml"/><Relationship Id="rId135" Type="http://schemas.openxmlformats.org/officeDocument/2006/relationships/image" Target="../media/image327.png"/><Relationship Id="rId151" Type="http://schemas.openxmlformats.org/officeDocument/2006/relationships/image" Target="../media/image335.png"/><Relationship Id="rId13" Type="http://schemas.openxmlformats.org/officeDocument/2006/relationships/image" Target="../media/image266.png"/><Relationship Id="rId18" Type="http://schemas.openxmlformats.org/officeDocument/2006/relationships/customXml" Target="../ink/ink301.xml"/><Relationship Id="rId39" Type="http://schemas.openxmlformats.org/officeDocument/2006/relationships/image" Target="../media/image279.png"/><Relationship Id="rId109" Type="http://schemas.openxmlformats.org/officeDocument/2006/relationships/image" Target="../media/image314.png"/><Relationship Id="rId34" Type="http://schemas.openxmlformats.org/officeDocument/2006/relationships/customXml" Target="../ink/ink309.xml"/><Relationship Id="rId50" Type="http://schemas.openxmlformats.org/officeDocument/2006/relationships/customXml" Target="../ink/ink317.xml"/><Relationship Id="rId55" Type="http://schemas.openxmlformats.org/officeDocument/2006/relationships/image" Target="../media/image287.png"/><Relationship Id="rId76" Type="http://schemas.openxmlformats.org/officeDocument/2006/relationships/customXml" Target="../ink/ink330.xml"/><Relationship Id="rId97" Type="http://schemas.openxmlformats.org/officeDocument/2006/relationships/image" Target="../media/image308.png"/><Relationship Id="rId104" Type="http://schemas.openxmlformats.org/officeDocument/2006/relationships/customXml" Target="../ink/ink344.xml"/><Relationship Id="rId120" Type="http://schemas.openxmlformats.org/officeDocument/2006/relationships/customXml" Target="../ink/ink352.xml"/><Relationship Id="rId125" Type="http://schemas.openxmlformats.org/officeDocument/2006/relationships/image" Target="../media/image322.png"/><Relationship Id="rId141" Type="http://schemas.openxmlformats.org/officeDocument/2006/relationships/image" Target="../media/image330.png"/><Relationship Id="rId146" Type="http://schemas.openxmlformats.org/officeDocument/2006/relationships/customXml" Target="../ink/ink365.xml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92" Type="http://schemas.openxmlformats.org/officeDocument/2006/relationships/customXml" Target="../ink/ink338.xml"/><Relationship Id="rId2" Type="http://schemas.openxmlformats.org/officeDocument/2006/relationships/customXml" Target="../ink/ink293.xml"/><Relationship Id="rId29" Type="http://schemas.openxmlformats.org/officeDocument/2006/relationships/image" Target="../media/image274.png"/><Relationship Id="rId24" Type="http://schemas.openxmlformats.org/officeDocument/2006/relationships/customXml" Target="../ink/ink304.xml"/><Relationship Id="rId40" Type="http://schemas.openxmlformats.org/officeDocument/2006/relationships/customXml" Target="../ink/ink312.xml"/><Relationship Id="rId45" Type="http://schemas.openxmlformats.org/officeDocument/2006/relationships/image" Target="../media/image282.png"/><Relationship Id="rId66" Type="http://schemas.openxmlformats.org/officeDocument/2006/relationships/customXml" Target="../ink/ink325.xml"/><Relationship Id="rId87" Type="http://schemas.openxmlformats.org/officeDocument/2006/relationships/image" Target="../media/image303.png"/><Relationship Id="rId110" Type="http://schemas.openxmlformats.org/officeDocument/2006/relationships/customXml" Target="../ink/ink347.xml"/><Relationship Id="rId115" Type="http://schemas.openxmlformats.org/officeDocument/2006/relationships/image" Target="../media/image317.png"/><Relationship Id="rId131" Type="http://schemas.openxmlformats.org/officeDocument/2006/relationships/image" Target="../media/image325.png"/><Relationship Id="rId136" Type="http://schemas.openxmlformats.org/officeDocument/2006/relationships/customXml" Target="../ink/ink360.xml"/><Relationship Id="rId61" Type="http://schemas.openxmlformats.org/officeDocument/2006/relationships/image" Target="../media/image290.png"/><Relationship Id="rId82" Type="http://schemas.openxmlformats.org/officeDocument/2006/relationships/customXml" Target="../ink/ink333.xml"/><Relationship Id="rId152" Type="http://schemas.openxmlformats.org/officeDocument/2006/relationships/customXml" Target="../ink/ink368.xml"/><Relationship Id="rId19" Type="http://schemas.openxmlformats.org/officeDocument/2006/relationships/image" Target="../media/image269.png"/><Relationship Id="rId14" Type="http://schemas.openxmlformats.org/officeDocument/2006/relationships/customXml" Target="../ink/ink299.xml"/><Relationship Id="rId30" Type="http://schemas.openxmlformats.org/officeDocument/2006/relationships/customXml" Target="../ink/ink307.xml"/><Relationship Id="rId35" Type="http://schemas.openxmlformats.org/officeDocument/2006/relationships/image" Target="../media/image277.png"/><Relationship Id="rId56" Type="http://schemas.openxmlformats.org/officeDocument/2006/relationships/customXml" Target="../ink/ink320.xml"/><Relationship Id="rId77" Type="http://schemas.openxmlformats.org/officeDocument/2006/relationships/image" Target="../media/image298.png"/><Relationship Id="rId100" Type="http://schemas.openxmlformats.org/officeDocument/2006/relationships/customXml" Target="../ink/ink342.xml"/><Relationship Id="rId105" Type="http://schemas.openxmlformats.org/officeDocument/2006/relationships/image" Target="../media/image312.png"/><Relationship Id="rId126" Type="http://schemas.openxmlformats.org/officeDocument/2006/relationships/customXml" Target="../ink/ink355.xml"/><Relationship Id="rId147" Type="http://schemas.openxmlformats.org/officeDocument/2006/relationships/image" Target="../media/image333.png"/><Relationship Id="rId8" Type="http://schemas.openxmlformats.org/officeDocument/2006/relationships/customXml" Target="../ink/ink296.xml"/><Relationship Id="rId51" Type="http://schemas.openxmlformats.org/officeDocument/2006/relationships/image" Target="../media/image285.png"/><Relationship Id="rId72" Type="http://schemas.openxmlformats.org/officeDocument/2006/relationships/customXml" Target="../ink/ink328.xml"/><Relationship Id="rId93" Type="http://schemas.openxmlformats.org/officeDocument/2006/relationships/image" Target="../media/image306.png"/><Relationship Id="rId98" Type="http://schemas.openxmlformats.org/officeDocument/2006/relationships/customXml" Target="../ink/ink341.xml"/><Relationship Id="rId121" Type="http://schemas.openxmlformats.org/officeDocument/2006/relationships/image" Target="../media/image320.png"/><Relationship Id="rId142" Type="http://schemas.openxmlformats.org/officeDocument/2006/relationships/customXml" Target="../ink/ink363.xml"/><Relationship Id="rId3" Type="http://schemas.openxmlformats.org/officeDocument/2006/relationships/image" Target="../media/image261.png"/><Relationship Id="rId25" Type="http://schemas.openxmlformats.org/officeDocument/2006/relationships/image" Target="../media/image272.png"/><Relationship Id="rId46" Type="http://schemas.openxmlformats.org/officeDocument/2006/relationships/customXml" Target="../ink/ink315.xml"/><Relationship Id="rId67" Type="http://schemas.openxmlformats.org/officeDocument/2006/relationships/image" Target="../media/image293.png"/><Relationship Id="rId116" Type="http://schemas.openxmlformats.org/officeDocument/2006/relationships/customXml" Target="../ink/ink350.xml"/><Relationship Id="rId137" Type="http://schemas.openxmlformats.org/officeDocument/2006/relationships/image" Target="../media/image328.png"/><Relationship Id="rId20" Type="http://schemas.openxmlformats.org/officeDocument/2006/relationships/customXml" Target="../ink/ink302.xml"/><Relationship Id="rId41" Type="http://schemas.openxmlformats.org/officeDocument/2006/relationships/image" Target="../media/image280.png"/><Relationship Id="rId62" Type="http://schemas.openxmlformats.org/officeDocument/2006/relationships/customXml" Target="../ink/ink323.xml"/><Relationship Id="rId83" Type="http://schemas.openxmlformats.org/officeDocument/2006/relationships/image" Target="../media/image301.png"/><Relationship Id="rId88" Type="http://schemas.openxmlformats.org/officeDocument/2006/relationships/customXml" Target="../ink/ink336.xml"/><Relationship Id="rId111" Type="http://schemas.openxmlformats.org/officeDocument/2006/relationships/image" Target="../media/image315.png"/><Relationship Id="rId132" Type="http://schemas.openxmlformats.org/officeDocument/2006/relationships/customXml" Target="../ink/ink358.xml"/><Relationship Id="rId153" Type="http://schemas.openxmlformats.org/officeDocument/2006/relationships/image" Target="../media/image336.png"/><Relationship Id="rId15" Type="http://schemas.openxmlformats.org/officeDocument/2006/relationships/image" Target="../media/image267.png"/><Relationship Id="rId36" Type="http://schemas.openxmlformats.org/officeDocument/2006/relationships/customXml" Target="../ink/ink310.xml"/><Relationship Id="rId57" Type="http://schemas.openxmlformats.org/officeDocument/2006/relationships/image" Target="../media/image288.png"/><Relationship Id="rId106" Type="http://schemas.openxmlformats.org/officeDocument/2006/relationships/customXml" Target="../ink/ink345.xml"/><Relationship Id="rId127" Type="http://schemas.openxmlformats.org/officeDocument/2006/relationships/image" Target="../media/image323.png"/><Relationship Id="rId10" Type="http://schemas.openxmlformats.org/officeDocument/2006/relationships/customXml" Target="../ink/ink297.xml"/><Relationship Id="rId31" Type="http://schemas.openxmlformats.org/officeDocument/2006/relationships/image" Target="../media/image275.png"/><Relationship Id="rId52" Type="http://schemas.openxmlformats.org/officeDocument/2006/relationships/customXml" Target="../ink/ink318.xml"/><Relationship Id="rId73" Type="http://schemas.openxmlformats.org/officeDocument/2006/relationships/image" Target="../media/image296.png"/><Relationship Id="rId78" Type="http://schemas.openxmlformats.org/officeDocument/2006/relationships/customXml" Target="../ink/ink331.xml"/><Relationship Id="rId94" Type="http://schemas.openxmlformats.org/officeDocument/2006/relationships/customXml" Target="../ink/ink339.xml"/><Relationship Id="rId99" Type="http://schemas.openxmlformats.org/officeDocument/2006/relationships/image" Target="../media/image309.png"/><Relationship Id="rId101" Type="http://schemas.openxmlformats.org/officeDocument/2006/relationships/image" Target="../media/image310.png"/><Relationship Id="rId122" Type="http://schemas.openxmlformats.org/officeDocument/2006/relationships/customXml" Target="../ink/ink353.xml"/><Relationship Id="rId143" Type="http://schemas.openxmlformats.org/officeDocument/2006/relationships/image" Target="../media/image331.png"/><Relationship Id="rId148" Type="http://schemas.openxmlformats.org/officeDocument/2006/relationships/customXml" Target="../ink/ink366.xml"/><Relationship Id="rId4" Type="http://schemas.openxmlformats.org/officeDocument/2006/relationships/customXml" Target="../ink/ink294.xml"/><Relationship Id="rId9" Type="http://schemas.openxmlformats.org/officeDocument/2006/relationships/image" Target="../media/image264.png"/><Relationship Id="rId26" Type="http://schemas.openxmlformats.org/officeDocument/2006/relationships/customXml" Target="../ink/ink305.xml"/><Relationship Id="rId47" Type="http://schemas.openxmlformats.org/officeDocument/2006/relationships/image" Target="../media/image283.png"/><Relationship Id="rId68" Type="http://schemas.openxmlformats.org/officeDocument/2006/relationships/customXml" Target="../ink/ink326.xml"/><Relationship Id="rId89" Type="http://schemas.openxmlformats.org/officeDocument/2006/relationships/image" Target="../media/image304.png"/><Relationship Id="rId112" Type="http://schemas.openxmlformats.org/officeDocument/2006/relationships/customXml" Target="../ink/ink348.xml"/><Relationship Id="rId133" Type="http://schemas.openxmlformats.org/officeDocument/2006/relationships/image" Target="../media/image326.png"/><Relationship Id="rId154" Type="http://schemas.openxmlformats.org/officeDocument/2006/relationships/customXml" Target="../ink/ink369.xml"/><Relationship Id="rId16" Type="http://schemas.openxmlformats.org/officeDocument/2006/relationships/customXml" Target="../ink/ink300.xml"/><Relationship Id="rId37" Type="http://schemas.openxmlformats.org/officeDocument/2006/relationships/image" Target="../media/image278.png"/><Relationship Id="rId58" Type="http://schemas.openxmlformats.org/officeDocument/2006/relationships/customXml" Target="../ink/ink321.xml"/><Relationship Id="rId79" Type="http://schemas.openxmlformats.org/officeDocument/2006/relationships/image" Target="../media/image299.png"/><Relationship Id="rId102" Type="http://schemas.openxmlformats.org/officeDocument/2006/relationships/customXml" Target="../ink/ink343.xml"/><Relationship Id="rId123" Type="http://schemas.openxmlformats.org/officeDocument/2006/relationships/image" Target="../media/image321.png"/><Relationship Id="rId144" Type="http://schemas.openxmlformats.org/officeDocument/2006/relationships/customXml" Target="../ink/ink364.xml"/><Relationship Id="rId90" Type="http://schemas.openxmlformats.org/officeDocument/2006/relationships/customXml" Target="../ink/ink3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Network Coding</a:t>
            </a:r>
          </a:p>
          <a:p>
            <a:r>
              <a:rPr lang="en-CA" dirty="0">
                <a:latin typeface="+mj-lt"/>
              </a:rPr>
              <a:t>Waterloo, 9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Network 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941912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An important algorithmic question is to construct an optimal encoding and decoding scheme.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next major result is that linear network coding is enough to achieve optimal rate for multicasting.	 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40BF21-035C-4BDC-96BF-F764793A688E}"/>
              </a:ext>
            </a:extLst>
          </p:cNvPr>
          <p:cNvGrpSpPr/>
          <p:nvPr/>
        </p:nvGrpSpPr>
        <p:grpSpPr>
          <a:xfrm>
            <a:off x="1299210" y="2584686"/>
            <a:ext cx="1211040" cy="428760"/>
            <a:chOff x="1299210" y="2584686"/>
            <a:chExt cx="121104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0B3A2C-5E71-4591-8F38-5E0531223361}"/>
                    </a:ext>
                  </a:extLst>
                </p14:cNvPr>
                <p14:cNvContentPartPr/>
                <p14:nvPr/>
              </p14:nvContentPartPr>
              <p14:xfrm>
                <a:off x="1299210" y="2654526"/>
                <a:ext cx="153000" cy="153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0B3A2C-5E71-4591-8F38-5E05312233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0210" y="2645886"/>
                  <a:ext cx="17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80112D-E1E7-4C4D-9CAF-52A681AA5711}"/>
                    </a:ext>
                  </a:extLst>
                </p14:cNvPr>
                <p14:cNvContentPartPr/>
                <p14:nvPr/>
              </p14:nvContentPartPr>
              <p14:xfrm>
                <a:off x="1488210" y="2671806"/>
                <a:ext cx="102960" cy="145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80112D-E1E7-4C4D-9CAF-52A681AA57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9210" y="2662806"/>
                  <a:ext cx="120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AEC5D9-1B24-4E96-8BEA-9FE8B3AEEFFA}"/>
                    </a:ext>
                  </a:extLst>
                </p14:cNvPr>
                <p14:cNvContentPartPr/>
                <p14:nvPr/>
              </p14:nvContentPartPr>
              <p14:xfrm>
                <a:off x="1679730" y="2704566"/>
                <a:ext cx="121680" cy="106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AEC5D9-1B24-4E96-8BEA-9FE8B3AEEF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0730" y="2695926"/>
                  <a:ext cx="139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BDB44E-7C45-4F3D-8965-7CC770AEA12E}"/>
                    </a:ext>
                  </a:extLst>
                </p14:cNvPr>
                <p14:cNvContentPartPr/>
                <p14:nvPr/>
              </p14:nvContentPartPr>
              <p14:xfrm>
                <a:off x="1815810" y="2697006"/>
                <a:ext cx="81720" cy="101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BDB44E-7C45-4F3D-8965-7CC770AEA1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6810" y="2688366"/>
                  <a:ext cx="99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E292AD-A394-424D-B52C-63C6327CC528}"/>
                    </a:ext>
                  </a:extLst>
                </p14:cNvPr>
                <p14:cNvContentPartPr/>
                <p14:nvPr/>
              </p14:nvContentPartPr>
              <p14:xfrm>
                <a:off x="1976730" y="2584686"/>
                <a:ext cx="213120" cy="197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E292AD-A394-424D-B52C-63C6327CC5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7730" y="2576046"/>
                  <a:ext cx="230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2AF7E6-E894-41D2-A6C1-09985ADC6457}"/>
                    </a:ext>
                  </a:extLst>
                </p14:cNvPr>
                <p14:cNvContentPartPr/>
                <p14:nvPr/>
              </p14:nvContentPartPr>
              <p14:xfrm>
                <a:off x="2253210" y="2667486"/>
                <a:ext cx="91800" cy="10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2AF7E6-E894-41D2-A6C1-09985ADC64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4210" y="2658486"/>
                  <a:ext cx="109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A40044-E6E6-4B89-9098-3A4122BACD79}"/>
                    </a:ext>
                  </a:extLst>
                </p14:cNvPr>
                <p14:cNvContentPartPr/>
                <p14:nvPr/>
              </p14:nvContentPartPr>
              <p14:xfrm>
                <a:off x="2399010" y="2657046"/>
                <a:ext cx="111240" cy="35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A40044-E6E6-4B89-9098-3A4122BACD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0370" y="2648406"/>
                  <a:ext cx="128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684D0B-7038-4F4E-A8A7-8DBB28E165BD}"/>
              </a:ext>
            </a:extLst>
          </p:cNvPr>
          <p:cNvGrpSpPr/>
          <p:nvPr/>
        </p:nvGrpSpPr>
        <p:grpSpPr>
          <a:xfrm>
            <a:off x="5139690" y="2080326"/>
            <a:ext cx="336600" cy="437040"/>
            <a:chOff x="5139690" y="2080326"/>
            <a:chExt cx="3366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89599B-4194-4733-B5F3-4556EB8A42B1}"/>
                    </a:ext>
                  </a:extLst>
                </p14:cNvPr>
                <p14:cNvContentPartPr/>
                <p14:nvPr/>
              </p14:nvContentPartPr>
              <p14:xfrm>
                <a:off x="5139690" y="2184726"/>
                <a:ext cx="257400" cy="299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89599B-4194-4733-B5F3-4556EB8A42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30690" y="2175726"/>
                  <a:ext cx="275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51280F-B6F6-4671-921F-11F16AB59531}"/>
                    </a:ext>
                  </a:extLst>
                </p14:cNvPr>
                <p14:cNvContentPartPr/>
                <p14:nvPr/>
              </p14:nvContentPartPr>
              <p14:xfrm>
                <a:off x="5274330" y="2407566"/>
                <a:ext cx="189360" cy="109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51280F-B6F6-4671-921F-11F16AB595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65690" y="2398926"/>
                  <a:ext cx="207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343048-6FBD-46CF-AB4B-57A92FAF3A6B}"/>
                    </a:ext>
                  </a:extLst>
                </p14:cNvPr>
                <p14:cNvContentPartPr/>
                <p14:nvPr/>
              </p14:nvContentPartPr>
              <p14:xfrm>
                <a:off x="5320770" y="2080326"/>
                <a:ext cx="55440" cy="101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343048-6FBD-46CF-AB4B-57A92FAF3A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2130" y="2071326"/>
                  <a:ext cx="73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B4C25E-F89A-47FD-AD65-16652D8B5DA1}"/>
                    </a:ext>
                  </a:extLst>
                </p14:cNvPr>
                <p14:cNvContentPartPr/>
                <p14:nvPr/>
              </p14:nvContentPartPr>
              <p14:xfrm>
                <a:off x="5295930" y="2086086"/>
                <a:ext cx="82440" cy="11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B4C25E-F89A-47FD-AD65-16652D8B5D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87290" y="2077086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DDF6E1-2039-46DF-9D67-D54D115C7BBD}"/>
                    </a:ext>
                  </a:extLst>
                </p14:cNvPr>
                <p14:cNvContentPartPr/>
                <p14:nvPr/>
              </p14:nvContentPartPr>
              <p14:xfrm>
                <a:off x="5464050" y="2167806"/>
                <a:ext cx="12240" cy="65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DDF6E1-2039-46DF-9D67-D54D115C7B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5410" y="2159166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D41597-EF1C-4EB8-9333-334DFA28CBCF}"/>
              </a:ext>
            </a:extLst>
          </p:cNvPr>
          <p:cNvGrpSpPr/>
          <p:nvPr/>
        </p:nvGrpSpPr>
        <p:grpSpPr>
          <a:xfrm>
            <a:off x="6590850" y="2053686"/>
            <a:ext cx="200880" cy="243720"/>
            <a:chOff x="6590850" y="2053686"/>
            <a:chExt cx="2008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116C9C-2CE9-454B-93E4-01D3DF067FCD}"/>
                    </a:ext>
                  </a:extLst>
                </p14:cNvPr>
                <p14:cNvContentPartPr/>
                <p14:nvPr/>
              </p14:nvContentPartPr>
              <p14:xfrm>
                <a:off x="6591570" y="2053686"/>
                <a:ext cx="102960" cy="140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116C9C-2CE9-454B-93E4-01D3DF067F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82930" y="2045046"/>
                  <a:ext cx="120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33ABD24-0AC3-4E0E-9E58-A4D897CB23E7}"/>
                    </a:ext>
                  </a:extLst>
                </p14:cNvPr>
                <p14:cNvContentPartPr/>
                <p14:nvPr/>
              </p14:nvContentPartPr>
              <p14:xfrm>
                <a:off x="6590850" y="2060526"/>
                <a:ext cx="200880" cy="236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33ABD24-0AC3-4E0E-9E58-A4D897CB23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81850" y="2051886"/>
                  <a:ext cx="2185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CF922B-17B3-49E2-89CF-B957D79A7422}"/>
              </a:ext>
            </a:extLst>
          </p:cNvPr>
          <p:cNvGrpSpPr/>
          <p:nvPr/>
        </p:nvGrpSpPr>
        <p:grpSpPr>
          <a:xfrm>
            <a:off x="5679330" y="2076726"/>
            <a:ext cx="749880" cy="624240"/>
            <a:chOff x="5679330" y="2076726"/>
            <a:chExt cx="74988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165078-9D3F-4972-8513-0036C7697E9C}"/>
                    </a:ext>
                  </a:extLst>
                </p14:cNvPr>
                <p14:cNvContentPartPr/>
                <p14:nvPr/>
              </p14:nvContentPartPr>
              <p14:xfrm>
                <a:off x="5679330" y="2208846"/>
                <a:ext cx="123840" cy="27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165078-9D3F-4972-8513-0036C7697E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70330" y="2199846"/>
                  <a:ext cx="141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49EE98-D234-4E2C-8E80-E32A2F94C423}"/>
                    </a:ext>
                  </a:extLst>
                </p14:cNvPr>
                <p14:cNvContentPartPr/>
                <p14:nvPr/>
              </p14:nvContentPartPr>
              <p14:xfrm>
                <a:off x="5938890" y="2076726"/>
                <a:ext cx="91800" cy="146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49EE98-D234-4E2C-8E80-E32A2F94C4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29890" y="2068086"/>
                  <a:ext cx="109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5AA805-9082-40EF-83C0-3CE8EEFB689F}"/>
                    </a:ext>
                  </a:extLst>
                </p14:cNvPr>
                <p14:cNvContentPartPr/>
                <p14:nvPr/>
              </p14:nvContentPartPr>
              <p14:xfrm>
                <a:off x="6035370" y="2193726"/>
                <a:ext cx="79560" cy="5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5AA805-9082-40EF-83C0-3CE8EEFB68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26730" y="2184726"/>
                  <a:ext cx="97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B1CC3B-95FE-40E8-B9B5-F03319FE28BC}"/>
                    </a:ext>
                  </a:extLst>
                </p14:cNvPr>
                <p14:cNvContentPartPr/>
                <p14:nvPr/>
              </p14:nvContentPartPr>
              <p14:xfrm>
                <a:off x="6182250" y="2255286"/>
                <a:ext cx="246960" cy="238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B1CC3B-95FE-40E8-B9B5-F03319FE28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73610" y="2246646"/>
                  <a:ext cx="264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1B7C64-C2D0-4CDF-8705-3317C3CD9779}"/>
                    </a:ext>
                  </a:extLst>
                </p14:cNvPr>
                <p14:cNvContentPartPr/>
                <p14:nvPr/>
              </p14:nvContentPartPr>
              <p14:xfrm>
                <a:off x="6181170" y="2376966"/>
                <a:ext cx="111600" cy="132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1B7C64-C2D0-4CDF-8705-3317C3CD97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2170" y="2368326"/>
                  <a:ext cx="12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B95455-4DC7-4144-8671-526A01EFFDEC}"/>
                    </a:ext>
                  </a:extLst>
                </p14:cNvPr>
                <p14:cNvContentPartPr/>
                <p14:nvPr/>
              </p14:nvContentPartPr>
              <p14:xfrm>
                <a:off x="5739450" y="2571006"/>
                <a:ext cx="146880" cy="129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B95455-4DC7-4144-8671-526A01EFFD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0810" y="2562366"/>
                  <a:ext cx="1645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FE93AA-F2E7-49CA-9567-59A224165E30}"/>
              </a:ext>
            </a:extLst>
          </p:cNvPr>
          <p:cNvGrpSpPr/>
          <p:nvPr/>
        </p:nvGrpSpPr>
        <p:grpSpPr>
          <a:xfrm>
            <a:off x="3695010" y="2811126"/>
            <a:ext cx="1929240" cy="583560"/>
            <a:chOff x="3695010" y="2811126"/>
            <a:chExt cx="192924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94AC3D-576B-4F3F-9DE6-6528D6988AB9}"/>
                    </a:ext>
                  </a:extLst>
                </p14:cNvPr>
                <p14:cNvContentPartPr/>
                <p14:nvPr/>
              </p14:nvContentPartPr>
              <p14:xfrm>
                <a:off x="5133930" y="2811126"/>
                <a:ext cx="490320" cy="54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94AC3D-576B-4F3F-9DE6-6528D6988AB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25290" y="2802126"/>
                  <a:ext cx="5079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3C7887-A224-4A7E-BD77-2BD2484AFD47}"/>
                    </a:ext>
                  </a:extLst>
                </p14:cNvPr>
                <p14:cNvContentPartPr/>
                <p14:nvPr/>
              </p14:nvContentPartPr>
              <p14:xfrm>
                <a:off x="5087130" y="3207486"/>
                <a:ext cx="172800" cy="187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3C7887-A224-4A7E-BD77-2BD2484AFD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8490" y="3198846"/>
                  <a:ext cx="190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806DD2-82DB-4067-B5E1-22AD23EA7349}"/>
                    </a:ext>
                  </a:extLst>
                </p14:cNvPr>
                <p14:cNvContentPartPr/>
                <p14:nvPr/>
              </p14:nvContentPartPr>
              <p14:xfrm>
                <a:off x="3695010" y="2919486"/>
                <a:ext cx="144720" cy="147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806DD2-82DB-4067-B5E1-22AD23EA73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6010" y="2910486"/>
                  <a:ext cx="16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4F325C-C139-4E45-A9CD-59C87B97DDE2}"/>
                    </a:ext>
                  </a:extLst>
                </p14:cNvPr>
                <p14:cNvContentPartPr/>
                <p14:nvPr/>
              </p14:nvContentPartPr>
              <p14:xfrm>
                <a:off x="3849450" y="2905446"/>
                <a:ext cx="183240" cy="189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4F325C-C139-4E45-A9CD-59C87B97DD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40810" y="2896446"/>
                  <a:ext cx="20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A56BDD-8E8A-4CA0-BCCE-61BB8238DF59}"/>
                    </a:ext>
                  </a:extLst>
                </p14:cNvPr>
                <p14:cNvContentPartPr/>
                <p14:nvPr/>
              </p14:nvContentPartPr>
              <p14:xfrm>
                <a:off x="3945930" y="2939286"/>
                <a:ext cx="139680" cy="182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A56BDD-8E8A-4CA0-BCCE-61BB8238DF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36930" y="2930646"/>
                  <a:ext cx="157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EB1023-7AFB-4E5D-A176-A4A41E4FF830}"/>
                    </a:ext>
                  </a:extLst>
                </p14:cNvPr>
                <p14:cNvContentPartPr/>
                <p14:nvPr/>
              </p14:nvContentPartPr>
              <p14:xfrm>
                <a:off x="4186050" y="2977806"/>
                <a:ext cx="108000" cy="7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EB1023-7AFB-4E5D-A176-A4A41E4FF8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77410" y="2968806"/>
                  <a:ext cx="12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7B98633-7A50-49EB-8997-2E15CD47EB33}"/>
                    </a:ext>
                  </a:extLst>
                </p14:cNvPr>
                <p14:cNvContentPartPr/>
                <p14:nvPr/>
              </p14:nvContentPartPr>
              <p14:xfrm>
                <a:off x="4214490" y="2917326"/>
                <a:ext cx="45000" cy="147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7B98633-7A50-49EB-8997-2E15CD47EB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5490" y="2908686"/>
                  <a:ext cx="62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58E8F0-9193-4928-821E-F3A5268D9DC7}"/>
                    </a:ext>
                  </a:extLst>
                </p14:cNvPr>
                <p14:cNvContentPartPr/>
                <p14:nvPr/>
              </p14:nvContentPartPr>
              <p14:xfrm>
                <a:off x="4359930" y="2929566"/>
                <a:ext cx="90360" cy="117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58E8F0-9193-4928-821E-F3A5268D9D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51290" y="2920926"/>
                  <a:ext cx="108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19F3D8-1566-4C61-AD1A-207D4B750179}"/>
                    </a:ext>
                  </a:extLst>
                </p14:cNvPr>
                <p14:cNvContentPartPr/>
                <p14:nvPr/>
              </p14:nvContentPartPr>
              <p14:xfrm>
                <a:off x="4489890" y="2999406"/>
                <a:ext cx="75240" cy="69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19F3D8-1566-4C61-AD1A-207D4B7501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81250" y="2990766"/>
                  <a:ext cx="92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D1C496-0E43-4372-A1F1-3476841583A8}"/>
                    </a:ext>
                  </a:extLst>
                </p14:cNvPr>
                <p14:cNvContentPartPr/>
                <p14:nvPr/>
              </p14:nvContentPartPr>
              <p14:xfrm>
                <a:off x="4559730" y="2901486"/>
                <a:ext cx="100440" cy="145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D1C496-0E43-4372-A1F1-3476841583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51090" y="2892846"/>
                  <a:ext cx="118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12A95B-49C2-44C7-9966-1C5DBB81F013}"/>
                    </a:ext>
                  </a:extLst>
                </p14:cNvPr>
                <p14:cNvContentPartPr/>
                <p14:nvPr/>
              </p14:nvContentPartPr>
              <p14:xfrm>
                <a:off x="4699050" y="2960886"/>
                <a:ext cx="209520" cy="107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12A95B-49C2-44C7-9966-1C5DBB81F0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0410" y="2952246"/>
                  <a:ext cx="227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C1D477-E041-4322-B017-4D95EBB9BD95}"/>
                    </a:ext>
                  </a:extLst>
                </p14:cNvPr>
                <p14:cNvContentPartPr/>
                <p14:nvPr/>
              </p14:nvContentPartPr>
              <p14:xfrm>
                <a:off x="4862850" y="2905086"/>
                <a:ext cx="27360" cy="13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C1D477-E041-4322-B017-4D95EBB9BD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54210" y="2896086"/>
                  <a:ext cx="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72EE3D-E0F8-4F08-A5F5-BB4D3CA47D2A}"/>
                    </a:ext>
                  </a:extLst>
                </p14:cNvPr>
                <p14:cNvContentPartPr/>
                <p14:nvPr/>
              </p14:nvContentPartPr>
              <p14:xfrm>
                <a:off x="4967250" y="2896806"/>
                <a:ext cx="117360" cy="129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72EE3D-E0F8-4F08-A5F5-BB4D3CA47D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58250" y="2887806"/>
                  <a:ext cx="135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872F24-9507-40D0-B866-87D2644E539E}"/>
                    </a:ext>
                  </a:extLst>
                </p14:cNvPr>
                <p14:cNvContentPartPr/>
                <p14:nvPr/>
              </p14:nvContentPartPr>
              <p14:xfrm>
                <a:off x="5103690" y="2977086"/>
                <a:ext cx="64440" cy="11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872F24-9507-40D0-B866-87D2644E53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94690" y="2968446"/>
                  <a:ext cx="82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4C2168-142A-4095-96E2-0304EA0C9CDD}"/>
                    </a:ext>
                  </a:extLst>
                </p14:cNvPr>
                <p14:cNvContentPartPr/>
                <p14:nvPr/>
              </p14:nvContentPartPr>
              <p14:xfrm>
                <a:off x="5219970" y="2865126"/>
                <a:ext cx="174240" cy="19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4C2168-142A-4095-96E2-0304EA0C9C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10970" y="2856486"/>
                  <a:ext cx="1918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EFCF7-408B-4D57-91EB-51C9A7627BB8}"/>
              </a:ext>
            </a:extLst>
          </p:cNvPr>
          <p:cNvGrpSpPr/>
          <p:nvPr/>
        </p:nvGrpSpPr>
        <p:grpSpPr>
          <a:xfrm>
            <a:off x="3037290" y="2511246"/>
            <a:ext cx="326160" cy="241560"/>
            <a:chOff x="3037290" y="2511246"/>
            <a:chExt cx="3261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F47F12-E6C3-4D0E-AA55-21CD6F7BEEF1}"/>
                    </a:ext>
                  </a:extLst>
                </p14:cNvPr>
                <p14:cNvContentPartPr/>
                <p14:nvPr/>
              </p14:nvContentPartPr>
              <p14:xfrm>
                <a:off x="3037290" y="2511246"/>
                <a:ext cx="95400" cy="115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F47F12-E6C3-4D0E-AA55-21CD6F7BEE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28650" y="2502606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5B3C3E-777D-467F-AF1E-07750EF10A16}"/>
                    </a:ext>
                  </a:extLst>
                </p14:cNvPr>
                <p14:cNvContentPartPr/>
                <p14:nvPr/>
              </p14:nvContentPartPr>
              <p14:xfrm>
                <a:off x="3163290" y="2599446"/>
                <a:ext cx="1800" cy="1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5B3C3E-777D-467F-AF1E-07750EF10A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54290" y="2590446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598C39-A9C2-420C-8A85-B8FE4148F316}"/>
                    </a:ext>
                  </a:extLst>
                </p14:cNvPr>
                <p14:cNvContentPartPr/>
                <p14:nvPr/>
              </p14:nvContentPartPr>
              <p14:xfrm>
                <a:off x="3207930" y="2516646"/>
                <a:ext cx="155520" cy="236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598C39-A9C2-420C-8A85-B8FE4148F3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99290" y="2507646"/>
                  <a:ext cx="17316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C80B034-EF2D-4328-B0BD-F37C684FCC11}"/>
              </a:ext>
            </a:extLst>
          </p:cNvPr>
          <p:cNvGrpSpPr/>
          <p:nvPr/>
        </p:nvGrpSpPr>
        <p:grpSpPr>
          <a:xfrm>
            <a:off x="3591330" y="2385246"/>
            <a:ext cx="1528920" cy="237960"/>
            <a:chOff x="3591330" y="2385246"/>
            <a:chExt cx="152892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C1A080-001C-494C-8CCC-698BC67120BF}"/>
                    </a:ext>
                  </a:extLst>
                </p14:cNvPr>
                <p14:cNvContentPartPr/>
                <p14:nvPr/>
              </p14:nvContentPartPr>
              <p14:xfrm>
                <a:off x="3591330" y="2415846"/>
                <a:ext cx="86400" cy="181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C1A080-001C-494C-8CCC-698BC67120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82330" y="2407206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0192C6-95EE-486A-AFCA-2499847B89F4}"/>
                    </a:ext>
                  </a:extLst>
                </p14:cNvPr>
                <p14:cNvContentPartPr/>
                <p14:nvPr/>
              </p14:nvContentPartPr>
              <p14:xfrm>
                <a:off x="3713370" y="2433486"/>
                <a:ext cx="97920" cy="141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0192C6-95EE-486A-AFCA-2499847B89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04730" y="2424846"/>
                  <a:ext cx="115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3367A1-7B28-4464-966C-D7DEAEFE12B7}"/>
                    </a:ext>
                  </a:extLst>
                </p14:cNvPr>
                <p14:cNvContentPartPr/>
                <p14:nvPr/>
              </p14:nvContentPartPr>
              <p14:xfrm>
                <a:off x="3857730" y="2555166"/>
                <a:ext cx="21960" cy="63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3367A1-7B28-4464-966C-D7DEAEFE12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8730" y="2546526"/>
                  <a:ext cx="39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626266-75BE-4239-AF06-7D15ABA964B0}"/>
                    </a:ext>
                  </a:extLst>
                </p14:cNvPr>
                <p14:cNvContentPartPr/>
                <p14:nvPr/>
              </p14:nvContentPartPr>
              <p14:xfrm>
                <a:off x="3993090" y="2424126"/>
                <a:ext cx="120240" cy="136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626266-75BE-4239-AF06-7D15ABA964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84450" y="2415126"/>
                  <a:ext cx="137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046F3E6-6D24-4B0B-84C1-A61A5930CFCC}"/>
                    </a:ext>
                  </a:extLst>
                </p14:cNvPr>
                <p14:cNvContentPartPr/>
                <p14:nvPr/>
              </p14:nvContentPartPr>
              <p14:xfrm>
                <a:off x="4211250" y="2385246"/>
                <a:ext cx="82800" cy="17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046F3E6-6D24-4B0B-84C1-A61A5930CF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02250" y="2376606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AB03127-B82A-4170-A200-7CA34F0BF397}"/>
                    </a:ext>
                  </a:extLst>
                </p14:cNvPr>
                <p14:cNvContentPartPr/>
                <p14:nvPr/>
              </p14:nvContentPartPr>
              <p14:xfrm>
                <a:off x="4221330" y="2400726"/>
                <a:ext cx="210960" cy="165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AB03127-B82A-4170-A200-7CA34F0BF3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2330" y="2391726"/>
                  <a:ext cx="228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A1D0B5-AF5D-4C0C-B658-2EBD5613403E}"/>
                    </a:ext>
                  </a:extLst>
                </p14:cNvPr>
                <p14:cNvContentPartPr/>
                <p14:nvPr/>
              </p14:nvContentPartPr>
              <p14:xfrm>
                <a:off x="4335090" y="2456526"/>
                <a:ext cx="219240" cy="155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A1D0B5-AF5D-4C0C-B658-2EBD561340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26450" y="2447886"/>
                  <a:ext cx="236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338FF4-4476-483B-9A2C-7DFE28805C62}"/>
                    </a:ext>
                  </a:extLst>
                </p14:cNvPr>
                <p14:cNvContentPartPr/>
                <p14:nvPr/>
              </p14:nvContentPartPr>
              <p14:xfrm>
                <a:off x="4574130" y="2423406"/>
                <a:ext cx="80280" cy="121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338FF4-4476-483B-9A2C-7DFE28805C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65490" y="2414766"/>
                  <a:ext cx="97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6EF8E7-D87C-463F-B880-F859A6FCE472}"/>
                    </a:ext>
                  </a:extLst>
                </p14:cNvPr>
                <p14:cNvContentPartPr/>
                <p14:nvPr/>
              </p14:nvContentPartPr>
              <p14:xfrm>
                <a:off x="4777890" y="2401446"/>
                <a:ext cx="92880" cy="183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6EF8E7-D87C-463F-B880-F859A6FCE4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68890" y="2392806"/>
                  <a:ext cx="110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25FAE5-2469-4F27-898E-CA3CECB40CBE}"/>
                    </a:ext>
                  </a:extLst>
                </p14:cNvPr>
                <p14:cNvContentPartPr/>
                <p14:nvPr/>
              </p14:nvContentPartPr>
              <p14:xfrm>
                <a:off x="4942410" y="2406486"/>
                <a:ext cx="84960" cy="146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25FAE5-2469-4F27-898E-CA3CECB40C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33770" y="2397486"/>
                  <a:ext cx="102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0B75938-6B8C-4F94-859F-81C0356F851E}"/>
                    </a:ext>
                  </a:extLst>
                </p14:cNvPr>
                <p14:cNvContentPartPr/>
                <p14:nvPr/>
              </p14:nvContentPartPr>
              <p14:xfrm>
                <a:off x="5048250" y="2510886"/>
                <a:ext cx="72000" cy="11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0B75938-6B8C-4F94-859F-81C0356F85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39610" y="2501886"/>
                  <a:ext cx="896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EA6580B-55C8-4781-B6D7-68A383335920}"/>
              </a:ext>
            </a:extLst>
          </p:cNvPr>
          <p:cNvGrpSpPr/>
          <p:nvPr/>
        </p:nvGrpSpPr>
        <p:grpSpPr>
          <a:xfrm>
            <a:off x="5978850" y="2707446"/>
            <a:ext cx="2683440" cy="654120"/>
            <a:chOff x="5978850" y="2707446"/>
            <a:chExt cx="2683440" cy="65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2091E2-DA8E-4BD7-B188-B56CE861B6BD}"/>
                    </a:ext>
                  </a:extLst>
                </p14:cNvPr>
                <p14:cNvContentPartPr/>
                <p14:nvPr/>
              </p14:nvContentPartPr>
              <p14:xfrm>
                <a:off x="5978850" y="2785926"/>
                <a:ext cx="658080" cy="567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2091E2-DA8E-4BD7-B188-B56CE861B6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69850" y="2776926"/>
                  <a:ext cx="6757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8DB9DB-8FF6-475C-AEA5-8C5F15025B7F}"/>
                    </a:ext>
                  </a:extLst>
                </p14:cNvPr>
                <p14:cNvContentPartPr/>
                <p14:nvPr/>
              </p14:nvContentPartPr>
              <p14:xfrm>
                <a:off x="6494370" y="3210006"/>
                <a:ext cx="244440" cy="151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8DB9DB-8FF6-475C-AEA5-8C5F15025B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85730" y="3201366"/>
                  <a:ext cx="26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DA8C46-0BA8-4213-8167-72BA60C8D731}"/>
                    </a:ext>
                  </a:extLst>
                </p14:cNvPr>
                <p14:cNvContentPartPr/>
                <p14:nvPr/>
              </p14:nvContentPartPr>
              <p14:xfrm>
                <a:off x="6605610" y="2767566"/>
                <a:ext cx="117360" cy="180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DA8C46-0BA8-4213-8167-72BA60C8D7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6610" y="2758566"/>
                  <a:ext cx="135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1D5CC9-37B7-4591-B42E-F1131DB2C328}"/>
                    </a:ext>
                  </a:extLst>
                </p14:cNvPr>
                <p14:cNvContentPartPr/>
                <p14:nvPr/>
              </p14:nvContentPartPr>
              <p14:xfrm>
                <a:off x="6780930" y="2913006"/>
                <a:ext cx="26280" cy="67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1D5CC9-37B7-4591-B42E-F1131DB2C3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71930" y="2904366"/>
                  <a:ext cx="43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DCD27B-4C86-4515-9181-A0FA8CE3858C}"/>
                    </a:ext>
                  </a:extLst>
                </p14:cNvPr>
                <p14:cNvContentPartPr/>
                <p14:nvPr/>
              </p14:nvContentPartPr>
              <p14:xfrm>
                <a:off x="6837810" y="2796366"/>
                <a:ext cx="81720" cy="129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DCD27B-4C86-4515-9181-A0FA8CE385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29170" y="2787366"/>
                  <a:ext cx="9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EE65FA-EDEE-4F8B-910D-F4D33510F73E}"/>
                    </a:ext>
                  </a:extLst>
                </p14:cNvPr>
                <p14:cNvContentPartPr/>
                <p14:nvPr/>
              </p14:nvContentPartPr>
              <p14:xfrm>
                <a:off x="6848250" y="2786286"/>
                <a:ext cx="180000" cy="191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EE65FA-EDEE-4F8B-910D-F4D33510F7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39610" y="2777286"/>
                  <a:ext cx="197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20902F-3218-4E40-AE80-FF5616BD0A4A}"/>
                    </a:ext>
                  </a:extLst>
                </p14:cNvPr>
                <p14:cNvContentPartPr/>
                <p14:nvPr/>
              </p14:nvContentPartPr>
              <p14:xfrm>
                <a:off x="7110690" y="2812566"/>
                <a:ext cx="132480" cy="12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20902F-3218-4E40-AE80-FF5616BD0A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02050" y="2803566"/>
                  <a:ext cx="150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5865AA-B8A4-4AEA-8722-BA7AE2B5CBA2}"/>
                    </a:ext>
                  </a:extLst>
                </p14:cNvPr>
                <p14:cNvContentPartPr/>
                <p14:nvPr/>
              </p14:nvContentPartPr>
              <p14:xfrm>
                <a:off x="7163970" y="2754606"/>
                <a:ext cx="49320" cy="136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5865AA-B8A4-4AEA-8722-BA7AE2B5CB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55330" y="2745606"/>
                  <a:ext cx="6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4B63F2-D962-4643-BE97-DB4B5236C0E0}"/>
                    </a:ext>
                  </a:extLst>
                </p14:cNvPr>
                <p14:cNvContentPartPr/>
                <p14:nvPr/>
              </p14:nvContentPartPr>
              <p14:xfrm>
                <a:off x="7356570" y="2735886"/>
                <a:ext cx="91080" cy="194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4B63F2-D962-4643-BE97-DB4B5236C0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47570" y="2726886"/>
                  <a:ext cx="108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360D1B-103C-49A7-9F2A-7C2354EA2A0D}"/>
                    </a:ext>
                  </a:extLst>
                </p14:cNvPr>
                <p14:cNvContentPartPr/>
                <p14:nvPr/>
              </p14:nvContentPartPr>
              <p14:xfrm>
                <a:off x="7467090" y="2913726"/>
                <a:ext cx="92520" cy="51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360D1B-103C-49A7-9F2A-7C2354EA2A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58450" y="2904726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2CCF38-B788-4213-A49B-07B3DC8C0A38}"/>
                    </a:ext>
                  </a:extLst>
                </p14:cNvPr>
                <p14:cNvContentPartPr/>
                <p14:nvPr/>
              </p14:nvContentPartPr>
              <p14:xfrm>
                <a:off x="7603530" y="2787366"/>
                <a:ext cx="86400" cy="146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2CCF38-B788-4213-A49B-07B3DC8C0A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4890" y="2778366"/>
                  <a:ext cx="104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D07C83-C082-494F-B318-1AECFD2327BD}"/>
                    </a:ext>
                  </a:extLst>
                </p14:cNvPr>
                <p14:cNvContentPartPr/>
                <p14:nvPr/>
              </p14:nvContentPartPr>
              <p14:xfrm>
                <a:off x="7586970" y="2790966"/>
                <a:ext cx="86040" cy="126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D07C83-C082-494F-B318-1AECFD2327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77970" y="2781966"/>
                  <a:ext cx="103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8717D7-767F-4449-9BF1-9828A7D8EBB0}"/>
                    </a:ext>
                  </a:extLst>
                </p14:cNvPr>
                <p14:cNvContentPartPr/>
                <p14:nvPr/>
              </p14:nvContentPartPr>
              <p14:xfrm>
                <a:off x="7748970" y="2892486"/>
                <a:ext cx="73800" cy="58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8717D7-767F-4449-9BF1-9828A7D8EB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0330" y="2883846"/>
                  <a:ext cx="91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95E747-E731-48BC-BBCA-6715FF1B467C}"/>
                    </a:ext>
                  </a:extLst>
                </p14:cNvPr>
                <p14:cNvContentPartPr/>
                <p14:nvPr/>
              </p14:nvContentPartPr>
              <p14:xfrm>
                <a:off x="7934010" y="2826966"/>
                <a:ext cx="114120" cy="21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95E747-E731-48BC-BBCA-6715FF1B46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25370" y="2817966"/>
                  <a:ext cx="13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7F028D7-7CF1-4B13-8BA8-90CD512E1D97}"/>
                    </a:ext>
                  </a:extLst>
                </p14:cNvPr>
                <p14:cNvContentPartPr/>
                <p14:nvPr/>
              </p14:nvContentPartPr>
              <p14:xfrm>
                <a:off x="7988730" y="2752086"/>
                <a:ext cx="31320" cy="149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7F028D7-7CF1-4B13-8BA8-90CD512E1D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80090" y="2743446"/>
                  <a:ext cx="48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EBC57F-1A18-4CAD-B30C-055DE1893C3D}"/>
                    </a:ext>
                  </a:extLst>
                </p14:cNvPr>
                <p14:cNvContentPartPr/>
                <p14:nvPr/>
              </p14:nvContentPartPr>
              <p14:xfrm>
                <a:off x="8163330" y="2707446"/>
                <a:ext cx="78840" cy="203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EBC57F-1A18-4CAD-B30C-055DE1893C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54690" y="2698446"/>
                  <a:ext cx="96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A134047-4586-431C-9BE5-946EB5DBCB8C}"/>
                    </a:ext>
                  </a:extLst>
                </p14:cNvPr>
                <p14:cNvContentPartPr/>
                <p14:nvPr/>
              </p14:nvContentPartPr>
              <p14:xfrm>
                <a:off x="8318490" y="2856126"/>
                <a:ext cx="61560" cy="112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A134047-4586-431C-9BE5-946EB5DBCB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09850" y="2847126"/>
                  <a:ext cx="7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307BD7-3D9F-4058-BED3-275F1C1FCA6B}"/>
                    </a:ext>
                  </a:extLst>
                </p14:cNvPr>
                <p14:cNvContentPartPr/>
                <p14:nvPr/>
              </p14:nvContentPartPr>
              <p14:xfrm>
                <a:off x="8454210" y="2759286"/>
                <a:ext cx="95760" cy="161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307BD7-3D9F-4058-BED3-275F1C1FCA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45570" y="2750286"/>
                  <a:ext cx="113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707A26-39CD-485E-BFF9-A19921AEDE97}"/>
                    </a:ext>
                  </a:extLst>
                </p14:cNvPr>
                <p14:cNvContentPartPr/>
                <p14:nvPr/>
              </p14:nvContentPartPr>
              <p14:xfrm>
                <a:off x="8439450" y="2779446"/>
                <a:ext cx="105120" cy="155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707A26-39CD-485E-BFF9-A19921AEDE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30810" y="2770806"/>
                  <a:ext cx="12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85ACFB-61BC-469A-A3D5-8B0D740EB563}"/>
                    </a:ext>
                  </a:extLst>
                </p14:cNvPr>
                <p14:cNvContentPartPr/>
                <p14:nvPr/>
              </p14:nvContentPartPr>
              <p14:xfrm>
                <a:off x="8600010" y="2869086"/>
                <a:ext cx="62280" cy="104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85ACFB-61BC-469A-A3D5-8B0D740EB5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91370" y="2860086"/>
                  <a:ext cx="799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33A241-E8B1-4F03-8830-0C40194B2423}"/>
              </a:ext>
            </a:extLst>
          </p:cNvPr>
          <p:cNvGrpSpPr/>
          <p:nvPr/>
        </p:nvGrpSpPr>
        <p:grpSpPr>
          <a:xfrm>
            <a:off x="1346730" y="3949446"/>
            <a:ext cx="1120680" cy="364680"/>
            <a:chOff x="1346730" y="3949446"/>
            <a:chExt cx="112068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FC9784-C23D-4368-AA01-E1B4699DBFAD}"/>
                    </a:ext>
                  </a:extLst>
                </p14:cNvPr>
                <p14:cNvContentPartPr/>
                <p14:nvPr/>
              </p14:nvContentPartPr>
              <p14:xfrm>
                <a:off x="1346730" y="3985446"/>
                <a:ext cx="176760" cy="186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FC9784-C23D-4368-AA01-E1B4699DBF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38090" y="3976446"/>
                  <a:ext cx="194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FB50074-E131-4809-B3CD-8BE326982B1D}"/>
                    </a:ext>
                  </a:extLst>
                </p14:cNvPr>
                <p14:cNvContentPartPr/>
                <p14:nvPr/>
              </p14:nvContentPartPr>
              <p14:xfrm>
                <a:off x="1506930" y="4025046"/>
                <a:ext cx="139680" cy="113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FB50074-E131-4809-B3CD-8BE326982B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97930" y="4016406"/>
                  <a:ext cx="157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6223E7-C377-405F-8D1D-75D76B52BAD4}"/>
                    </a:ext>
                  </a:extLst>
                </p14:cNvPr>
                <p14:cNvContentPartPr/>
                <p14:nvPr/>
              </p14:nvContentPartPr>
              <p14:xfrm>
                <a:off x="1640490" y="4018566"/>
                <a:ext cx="108000" cy="120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6223E7-C377-405F-8D1D-75D76B52BA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31850" y="4009566"/>
                  <a:ext cx="125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1EC7F4-8CEF-4AEB-B2B5-D444D765093C}"/>
                    </a:ext>
                  </a:extLst>
                </p14:cNvPr>
                <p14:cNvContentPartPr/>
                <p14:nvPr/>
              </p14:nvContentPartPr>
              <p14:xfrm>
                <a:off x="1792410" y="3949446"/>
                <a:ext cx="266760" cy="193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1EC7F4-8CEF-4AEB-B2B5-D444D765093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83410" y="3940446"/>
                  <a:ext cx="28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25D479-1F81-425C-BA35-DB1467F747EB}"/>
                    </a:ext>
                  </a:extLst>
                </p14:cNvPr>
                <p14:cNvContentPartPr/>
                <p14:nvPr/>
              </p14:nvContentPartPr>
              <p14:xfrm>
                <a:off x="2089770" y="4013166"/>
                <a:ext cx="49320" cy="124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25D479-1F81-425C-BA35-DB1467F747E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80770" y="4004526"/>
                  <a:ext cx="66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6A5E25B-7707-4731-B1B4-7D1DD205FCA3}"/>
                    </a:ext>
                  </a:extLst>
                </p14:cNvPr>
                <p14:cNvContentPartPr/>
                <p14:nvPr/>
              </p14:nvContentPartPr>
              <p14:xfrm>
                <a:off x="2217570" y="4035126"/>
                <a:ext cx="83880" cy="87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6A5E25B-7707-4731-B1B4-7D1DD205FC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08930" y="4026486"/>
                  <a:ext cx="10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8936A0-D1C3-4326-9D8F-B0B34B575B0B}"/>
                    </a:ext>
                  </a:extLst>
                </p14:cNvPr>
                <p14:cNvContentPartPr/>
                <p14:nvPr/>
              </p14:nvContentPartPr>
              <p14:xfrm>
                <a:off x="2338170" y="4001646"/>
                <a:ext cx="129240" cy="312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8936A0-D1C3-4326-9D8F-B0B34B575B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29530" y="3992646"/>
                  <a:ext cx="14688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0DAB5BC-5ADE-413A-83FE-7C945C5C40B2}"/>
              </a:ext>
            </a:extLst>
          </p:cNvPr>
          <p:cNvGrpSpPr/>
          <p:nvPr/>
        </p:nvGrpSpPr>
        <p:grpSpPr>
          <a:xfrm>
            <a:off x="4231410" y="3914166"/>
            <a:ext cx="2428200" cy="262440"/>
            <a:chOff x="4231410" y="3914166"/>
            <a:chExt cx="24282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3AABD5-C783-4B7B-840F-9C262924D45A}"/>
                    </a:ext>
                  </a:extLst>
                </p14:cNvPr>
                <p14:cNvContentPartPr/>
                <p14:nvPr/>
              </p14:nvContentPartPr>
              <p14:xfrm>
                <a:off x="4231410" y="3969606"/>
                <a:ext cx="190080" cy="117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3AABD5-C783-4B7B-840F-9C262924D4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22410" y="3960966"/>
                  <a:ext cx="207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9B58D1-58A4-4A63-9B3D-D428D3A3340B}"/>
                    </a:ext>
                  </a:extLst>
                </p14:cNvPr>
                <p14:cNvContentPartPr/>
                <p14:nvPr/>
              </p14:nvContentPartPr>
              <p14:xfrm>
                <a:off x="4452450" y="4056726"/>
                <a:ext cx="93600" cy="65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9B58D1-58A4-4A63-9B3D-D428D3A334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43810" y="4047726"/>
                  <a:ext cx="111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CD0DD7D-9FA9-4FB8-B2D0-C0430AE1DC0B}"/>
                    </a:ext>
                  </a:extLst>
                </p14:cNvPr>
                <p14:cNvContentPartPr/>
                <p14:nvPr/>
              </p14:nvContentPartPr>
              <p14:xfrm>
                <a:off x="4585290" y="3993726"/>
                <a:ext cx="96120" cy="65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CD0DD7D-9FA9-4FB8-B2D0-C0430AE1DC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76290" y="3984726"/>
                  <a:ext cx="113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43BC37E-F46B-4303-B784-246F3C96FEB7}"/>
                    </a:ext>
                  </a:extLst>
                </p14:cNvPr>
                <p14:cNvContentPartPr/>
                <p14:nvPr/>
              </p14:nvContentPartPr>
              <p14:xfrm>
                <a:off x="4746210" y="3914166"/>
                <a:ext cx="171000" cy="210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43BC37E-F46B-4303-B784-246F3C96FEB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37210" y="3905166"/>
                  <a:ext cx="188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6F810EB-DCD2-463F-996B-B873F3B34F89}"/>
                    </a:ext>
                  </a:extLst>
                </p14:cNvPr>
                <p14:cNvContentPartPr/>
                <p14:nvPr/>
              </p14:nvContentPartPr>
              <p14:xfrm>
                <a:off x="5002890" y="3950886"/>
                <a:ext cx="151560" cy="185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6F810EB-DCD2-463F-996B-B873F3B34F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93890" y="3942246"/>
                  <a:ext cx="169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3668DC9-B97D-49F7-BDFE-275DFD0D5540}"/>
                    </a:ext>
                  </a:extLst>
                </p14:cNvPr>
                <p14:cNvContentPartPr/>
                <p14:nvPr/>
              </p14:nvContentPartPr>
              <p14:xfrm>
                <a:off x="5205930" y="4011726"/>
                <a:ext cx="115200" cy="22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3668DC9-B97D-49F7-BDFE-275DFD0D55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97290" y="4003086"/>
                  <a:ext cx="132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2FDC5E-55B0-4695-80D0-6C724C5A8F15}"/>
                    </a:ext>
                  </a:extLst>
                </p14:cNvPr>
                <p14:cNvContentPartPr/>
                <p14:nvPr/>
              </p14:nvContentPartPr>
              <p14:xfrm>
                <a:off x="5245170" y="3956646"/>
                <a:ext cx="50760" cy="139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2FDC5E-55B0-4695-80D0-6C724C5A8F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36530" y="3948006"/>
                  <a:ext cx="6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2EF5F1-DD89-4635-8C87-E7389937E192}"/>
                    </a:ext>
                  </a:extLst>
                </p14:cNvPr>
                <p14:cNvContentPartPr/>
                <p14:nvPr/>
              </p14:nvContentPartPr>
              <p14:xfrm>
                <a:off x="5376930" y="3914886"/>
                <a:ext cx="250560" cy="232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2EF5F1-DD89-4635-8C87-E7389937E1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8290" y="3906246"/>
                  <a:ext cx="268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BAC0AF-469C-4415-AFD5-69194CF440FD}"/>
                    </a:ext>
                  </a:extLst>
                </p14:cNvPr>
                <p14:cNvContentPartPr/>
                <p14:nvPr/>
              </p14:nvContentPartPr>
              <p14:xfrm>
                <a:off x="5681130" y="3946206"/>
                <a:ext cx="52560" cy="151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BAC0AF-469C-4415-AFD5-69194CF440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72130" y="3937206"/>
                  <a:ext cx="7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F4A0F7-8BA5-4D4A-8E16-AA02A52E5BA5}"/>
                    </a:ext>
                  </a:extLst>
                </p14:cNvPr>
                <p14:cNvContentPartPr/>
                <p14:nvPr/>
              </p14:nvContentPartPr>
              <p14:xfrm>
                <a:off x="5659890" y="3976446"/>
                <a:ext cx="83160" cy="12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F4A0F7-8BA5-4D4A-8E16-AA02A52E5B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51250" y="3967446"/>
                  <a:ext cx="100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090E59F-702C-463E-A054-D4E9D513119D}"/>
                    </a:ext>
                  </a:extLst>
                </p14:cNvPr>
                <p14:cNvContentPartPr/>
                <p14:nvPr/>
              </p14:nvContentPartPr>
              <p14:xfrm>
                <a:off x="5803890" y="4052406"/>
                <a:ext cx="136800" cy="100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090E59F-702C-463E-A054-D4E9D51311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94890" y="4043406"/>
                  <a:ext cx="154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BE93116-F004-4F73-A7F3-5E51A9F7F1CF}"/>
                    </a:ext>
                  </a:extLst>
                </p14:cNvPr>
                <p14:cNvContentPartPr/>
                <p14:nvPr/>
              </p14:nvContentPartPr>
              <p14:xfrm>
                <a:off x="5960850" y="3972126"/>
                <a:ext cx="105840" cy="119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BE93116-F004-4F73-A7F3-5E51A9F7F1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51850" y="3963126"/>
                  <a:ext cx="123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512DBB-E6B3-4A33-8694-3AAB5360BF13}"/>
                    </a:ext>
                  </a:extLst>
                </p14:cNvPr>
                <p14:cNvContentPartPr/>
                <p14:nvPr/>
              </p14:nvContentPartPr>
              <p14:xfrm>
                <a:off x="6138690" y="3918486"/>
                <a:ext cx="90720" cy="178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512DBB-E6B3-4A33-8694-3AAB5360BF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29690" y="3909486"/>
                  <a:ext cx="108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CE2404-487F-479B-BAC8-AF69A5DCB241}"/>
                    </a:ext>
                  </a:extLst>
                </p14:cNvPr>
                <p14:cNvContentPartPr/>
                <p14:nvPr/>
              </p14:nvContentPartPr>
              <p14:xfrm>
                <a:off x="6262170" y="4034046"/>
                <a:ext cx="94680" cy="140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CE2404-487F-479B-BAC8-AF69A5DCB24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53530" y="4025406"/>
                  <a:ext cx="11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FF8965-CE73-4B1A-B3EE-CFAC747A07B8}"/>
                    </a:ext>
                  </a:extLst>
                </p14:cNvPr>
                <p14:cNvContentPartPr/>
                <p14:nvPr/>
              </p14:nvContentPartPr>
              <p14:xfrm>
                <a:off x="6438930" y="3957726"/>
                <a:ext cx="96480" cy="167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FF8965-CE73-4B1A-B3EE-CFAC747A07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29930" y="3948726"/>
                  <a:ext cx="114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2364471-0517-4E2C-8255-BBE0D8A6909A}"/>
                    </a:ext>
                  </a:extLst>
                </p14:cNvPr>
                <p14:cNvContentPartPr/>
                <p14:nvPr/>
              </p14:nvContentPartPr>
              <p14:xfrm>
                <a:off x="6591930" y="4068606"/>
                <a:ext cx="67680" cy="108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2364471-0517-4E2C-8255-BBE0D8A690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83290" y="4059966"/>
                  <a:ext cx="853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1130358-0293-40A7-A3AF-36DAB201A6AC}"/>
              </a:ext>
            </a:extLst>
          </p:cNvPr>
          <p:cNvGrpSpPr/>
          <p:nvPr/>
        </p:nvGrpSpPr>
        <p:grpSpPr>
          <a:xfrm>
            <a:off x="1476330" y="4323486"/>
            <a:ext cx="4321080" cy="1146600"/>
            <a:chOff x="1476330" y="4323486"/>
            <a:chExt cx="4321080" cy="11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FF087B-4308-48D8-AC6D-C902B9476EAC}"/>
                    </a:ext>
                  </a:extLst>
                </p14:cNvPr>
                <p14:cNvContentPartPr/>
                <p14:nvPr/>
              </p14:nvContentPartPr>
              <p14:xfrm>
                <a:off x="4051050" y="5283246"/>
                <a:ext cx="114840" cy="186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FF087B-4308-48D8-AC6D-C902B9476EA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42410" y="5274606"/>
                  <a:ext cx="132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C25826-C7BD-4021-BFFE-5EA44D3E6C44}"/>
                    </a:ext>
                  </a:extLst>
                </p14:cNvPr>
                <p14:cNvContentPartPr/>
                <p14:nvPr/>
              </p14:nvContentPartPr>
              <p14:xfrm>
                <a:off x="4020450" y="5337966"/>
                <a:ext cx="140400" cy="25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C25826-C7BD-4021-BFFE-5EA44D3E6C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11810" y="5329326"/>
                  <a:ext cx="158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9601BC-33E8-4D7D-A460-43FE02A53E52}"/>
                    </a:ext>
                  </a:extLst>
                </p14:cNvPr>
                <p14:cNvContentPartPr/>
                <p14:nvPr/>
              </p14:nvContentPartPr>
              <p14:xfrm>
                <a:off x="3969330" y="5028366"/>
                <a:ext cx="122040" cy="10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9601BC-33E8-4D7D-A460-43FE02A53E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60690" y="5019366"/>
                  <a:ext cx="139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BBBA5D-06CE-44A5-B4B0-821997E1B066}"/>
                    </a:ext>
                  </a:extLst>
                </p14:cNvPr>
                <p14:cNvContentPartPr/>
                <p14:nvPr/>
              </p14:nvContentPartPr>
              <p14:xfrm>
                <a:off x="3290010" y="4372086"/>
                <a:ext cx="567000" cy="546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BBBA5D-06CE-44A5-B4B0-821997E1B0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81370" y="4363086"/>
                  <a:ext cx="5846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B1BA76D-05AB-48AE-AD26-665ECBB3CB99}"/>
                    </a:ext>
                  </a:extLst>
                </p14:cNvPr>
                <p14:cNvContentPartPr/>
                <p14:nvPr/>
              </p14:nvContentPartPr>
              <p14:xfrm>
                <a:off x="3673770" y="4806966"/>
                <a:ext cx="181800" cy="144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B1BA76D-05AB-48AE-AD26-665ECBB3CB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64770" y="4797966"/>
                  <a:ext cx="199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49F7F1-2E57-4BC0-AEF4-7326E797FB90}"/>
                    </a:ext>
                  </a:extLst>
                </p14:cNvPr>
                <p14:cNvContentPartPr/>
                <p14:nvPr/>
              </p14:nvContentPartPr>
              <p14:xfrm>
                <a:off x="1476330" y="4845126"/>
                <a:ext cx="161280" cy="124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49F7F1-2E57-4BC0-AEF4-7326E797FB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67330" y="4836126"/>
                  <a:ext cx="178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BDE747-C190-407F-963C-9DACC003D49D}"/>
                    </a:ext>
                  </a:extLst>
                </p14:cNvPr>
                <p14:cNvContentPartPr/>
                <p14:nvPr/>
              </p14:nvContentPartPr>
              <p14:xfrm>
                <a:off x="1703130" y="4936566"/>
                <a:ext cx="21600" cy="82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BDE747-C190-407F-963C-9DACC003D49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94490" y="4927926"/>
                  <a:ext cx="39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279280-0570-4797-8F08-F8707177560A}"/>
                    </a:ext>
                  </a:extLst>
                </p14:cNvPr>
                <p14:cNvContentPartPr/>
                <p14:nvPr/>
              </p14:nvContentPartPr>
              <p14:xfrm>
                <a:off x="1806090" y="4881126"/>
                <a:ext cx="119880" cy="11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279280-0570-4797-8F08-F8707177560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97450" y="4872126"/>
                  <a:ext cx="137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C16436-FBD6-4661-A417-0B9E6778DA23}"/>
                    </a:ext>
                  </a:extLst>
                </p14:cNvPr>
                <p14:cNvContentPartPr/>
                <p14:nvPr/>
              </p14:nvContentPartPr>
              <p14:xfrm>
                <a:off x="1841010" y="4936566"/>
                <a:ext cx="109440" cy="27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C16436-FBD6-4661-A417-0B9E6778DA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32370" y="4927926"/>
                  <a:ext cx="12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409EB7-A906-4BDA-930F-64F18BD1BD4E}"/>
                    </a:ext>
                  </a:extLst>
                </p14:cNvPr>
                <p14:cNvContentPartPr/>
                <p14:nvPr/>
              </p14:nvContentPartPr>
              <p14:xfrm>
                <a:off x="2070690" y="4818846"/>
                <a:ext cx="131040" cy="147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409EB7-A906-4BDA-930F-64F18BD1BD4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61690" y="4809846"/>
                  <a:ext cx="148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6FE29F-DF98-430F-B170-A14AFFAA7361}"/>
                    </a:ext>
                  </a:extLst>
                </p14:cNvPr>
                <p14:cNvContentPartPr/>
                <p14:nvPr/>
              </p14:nvContentPartPr>
              <p14:xfrm>
                <a:off x="2243490" y="4921806"/>
                <a:ext cx="17280" cy="76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6FE29F-DF98-430F-B170-A14AFFAA73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34850" y="4912806"/>
                  <a:ext cx="34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2E2C49-6FDE-4F56-B1CF-F392E23E57A9}"/>
                    </a:ext>
                  </a:extLst>
                </p14:cNvPr>
                <p14:cNvContentPartPr/>
                <p14:nvPr/>
              </p14:nvContentPartPr>
              <p14:xfrm>
                <a:off x="2315850" y="4812006"/>
                <a:ext cx="84240" cy="152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2E2C49-6FDE-4F56-B1CF-F392E23E57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06850" y="4803366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92FC95-AE88-4906-8756-4B996C47B421}"/>
                    </a:ext>
                  </a:extLst>
                </p14:cNvPr>
                <p14:cNvContentPartPr/>
                <p14:nvPr/>
              </p14:nvContentPartPr>
              <p14:xfrm>
                <a:off x="2442210" y="4936566"/>
                <a:ext cx="21960" cy="70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92FC95-AE88-4906-8756-4B996C47B4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33570" y="4927926"/>
                  <a:ext cx="39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4AD9062-D2C9-412C-A656-E6D89D6935EE}"/>
                    </a:ext>
                  </a:extLst>
                </p14:cNvPr>
                <p14:cNvContentPartPr/>
                <p14:nvPr/>
              </p14:nvContentPartPr>
              <p14:xfrm>
                <a:off x="2517090" y="4831446"/>
                <a:ext cx="93600" cy="133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4AD9062-D2C9-412C-A656-E6D89D6935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08090" y="4822446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AAF4B3-0586-42BD-92AF-6A908C641EED}"/>
                    </a:ext>
                  </a:extLst>
                </p14:cNvPr>
                <p14:cNvContentPartPr/>
                <p14:nvPr/>
              </p14:nvContentPartPr>
              <p14:xfrm>
                <a:off x="2665410" y="4827846"/>
                <a:ext cx="112680" cy="14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AAF4B3-0586-42BD-92AF-6A908C641E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56410" y="4818846"/>
                  <a:ext cx="130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4ABAFC-D36C-442E-A4CD-7831844132DE}"/>
                    </a:ext>
                  </a:extLst>
                </p14:cNvPr>
                <p14:cNvContentPartPr/>
                <p14:nvPr/>
              </p14:nvContentPartPr>
              <p14:xfrm>
                <a:off x="2810130" y="4925766"/>
                <a:ext cx="77040" cy="73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4ABAFC-D36C-442E-A4CD-7831844132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01130" y="4916766"/>
                  <a:ext cx="9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C433C8-7094-4752-A659-466BC3815C15}"/>
                    </a:ext>
                  </a:extLst>
                </p14:cNvPr>
                <p14:cNvContentPartPr/>
                <p14:nvPr/>
              </p14:nvContentPartPr>
              <p14:xfrm>
                <a:off x="2901570" y="4823166"/>
                <a:ext cx="90000" cy="148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C433C8-7094-4752-A659-466BC3815C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92930" y="4814166"/>
                  <a:ext cx="107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75F5FD-9685-409D-B23B-C14FBDB9E826}"/>
                    </a:ext>
                  </a:extLst>
                </p14:cNvPr>
                <p14:cNvContentPartPr/>
                <p14:nvPr/>
              </p14:nvContentPartPr>
              <p14:xfrm>
                <a:off x="3014970" y="4889406"/>
                <a:ext cx="223920" cy="108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75F5FD-9685-409D-B23B-C14FBDB9E8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06330" y="4880406"/>
                  <a:ext cx="241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765423-3875-4110-81C2-142B43EB9790}"/>
                    </a:ext>
                  </a:extLst>
                </p14:cNvPr>
                <p14:cNvContentPartPr/>
                <p14:nvPr/>
              </p14:nvContentPartPr>
              <p14:xfrm>
                <a:off x="3189570" y="4833246"/>
                <a:ext cx="39960" cy="140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765423-3875-4110-81C2-142B43EB97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80570" y="4824246"/>
                  <a:ext cx="5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23AE84-2279-4747-BFCA-BF26179ACFBE}"/>
                    </a:ext>
                  </a:extLst>
                </p14:cNvPr>
                <p14:cNvContentPartPr/>
                <p14:nvPr/>
              </p14:nvContentPartPr>
              <p14:xfrm>
                <a:off x="3337170" y="4815246"/>
                <a:ext cx="100080" cy="163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23AE84-2279-4747-BFCA-BF26179ACFB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28170" y="4806246"/>
                  <a:ext cx="11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524142-6A3F-4A6F-B31F-06580390C3F5}"/>
                    </a:ext>
                  </a:extLst>
                </p14:cNvPr>
                <p14:cNvContentPartPr/>
                <p14:nvPr/>
              </p14:nvContentPartPr>
              <p14:xfrm>
                <a:off x="3452370" y="4927926"/>
                <a:ext cx="75960" cy="94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524142-6A3F-4A6F-B31F-06580390C3F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43730" y="4919286"/>
                  <a:ext cx="93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81C702D-F5E2-4DCF-A5DF-B3223DFFCE50}"/>
                    </a:ext>
                  </a:extLst>
                </p14:cNvPr>
                <p14:cNvContentPartPr/>
                <p14:nvPr/>
              </p14:nvContentPartPr>
              <p14:xfrm>
                <a:off x="3566490" y="4839006"/>
                <a:ext cx="34920" cy="137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81C702D-F5E2-4DCF-A5DF-B3223DFFCE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57490" y="4830006"/>
                  <a:ext cx="52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CD05329-DFA6-4D14-9741-E59B0859A9C0}"/>
                    </a:ext>
                  </a:extLst>
                </p14:cNvPr>
                <p14:cNvContentPartPr/>
                <p14:nvPr/>
              </p14:nvContentPartPr>
              <p14:xfrm>
                <a:off x="3553890" y="4865286"/>
                <a:ext cx="87480" cy="124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CD05329-DFA6-4D14-9741-E59B0859A9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45250" y="4856286"/>
                  <a:ext cx="105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25A5A9-6D8A-4960-A498-F9F0208B0665}"/>
                    </a:ext>
                  </a:extLst>
                </p14:cNvPr>
                <p14:cNvContentPartPr/>
                <p14:nvPr/>
              </p14:nvContentPartPr>
              <p14:xfrm>
                <a:off x="3643530" y="4945566"/>
                <a:ext cx="97200" cy="92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25A5A9-6D8A-4960-A498-F9F0208B06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34890" y="4936566"/>
                  <a:ext cx="114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77F635-15E8-4F56-9F80-D27062D0E4E8}"/>
                    </a:ext>
                  </a:extLst>
                </p14:cNvPr>
                <p14:cNvContentPartPr/>
                <p14:nvPr/>
              </p14:nvContentPartPr>
              <p14:xfrm>
                <a:off x="4218450" y="4323486"/>
                <a:ext cx="261360" cy="630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77F635-15E8-4F56-9F80-D27062D0E4E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09450" y="4314846"/>
                  <a:ext cx="279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F490BC-BF5D-4D04-BE4A-94D5E118208D}"/>
                    </a:ext>
                  </a:extLst>
                </p14:cNvPr>
                <p14:cNvContentPartPr/>
                <p14:nvPr/>
              </p14:nvContentPartPr>
              <p14:xfrm>
                <a:off x="4191450" y="4831806"/>
                <a:ext cx="149760" cy="174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F490BC-BF5D-4D04-BE4A-94D5E11820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82810" y="4822806"/>
                  <a:ext cx="167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06F4C9-DEF2-4330-BB0D-9D59B902ED48}"/>
                    </a:ext>
                  </a:extLst>
                </p14:cNvPr>
                <p14:cNvContentPartPr/>
                <p14:nvPr/>
              </p14:nvContentPartPr>
              <p14:xfrm>
                <a:off x="4544610" y="4765206"/>
                <a:ext cx="708840" cy="373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06F4C9-DEF2-4330-BB0D-9D59B902ED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35970" y="4756206"/>
                  <a:ext cx="726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AA63442-DE10-4502-B483-BD431F59A9CA}"/>
                    </a:ext>
                  </a:extLst>
                </p14:cNvPr>
                <p14:cNvContentPartPr/>
                <p14:nvPr/>
              </p14:nvContentPartPr>
              <p14:xfrm>
                <a:off x="4478370" y="5010726"/>
                <a:ext cx="209160" cy="223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AA63442-DE10-4502-B483-BD431F59A9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69730" y="5002086"/>
                  <a:ext cx="22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6903E3D-F1D8-442F-8C3A-C69CCC3F9619}"/>
                    </a:ext>
                  </a:extLst>
                </p14:cNvPr>
                <p14:cNvContentPartPr/>
                <p14:nvPr/>
              </p14:nvContentPartPr>
              <p14:xfrm>
                <a:off x="5273610" y="4967526"/>
                <a:ext cx="187920" cy="114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6903E3D-F1D8-442F-8C3A-C69CCC3F961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64610" y="4958526"/>
                  <a:ext cx="205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C3EE039-9B0C-4F79-8BDF-F37D1597E5B7}"/>
                    </a:ext>
                  </a:extLst>
                </p14:cNvPr>
                <p14:cNvContentPartPr/>
                <p14:nvPr/>
              </p14:nvContentPartPr>
              <p14:xfrm>
                <a:off x="5473770" y="5040606"/>
                <a:ext cx="106200" cy="144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C3EE039-9B0C-4F79-8BDF-F37D1597E5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64770" y="5031606"/>
                  <a:ext cx="12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FB291A-FDF1-42DF-91B8-F5C5F9991D9A}"/>
                    </a:ext>
                  </a:extLst>
                </p14:cNvPr>
                <p14:cNvContentPartPr/>
                <p14:nvPr/>
              </p14:nvContentPartPr>
              <p14:xfrm>
                <a:off x="5680050" y="4966806"/>
                <a:ext cx="117360" cy="67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FB291A-FDF1-42DF-91B8-F5C5F9991D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71410" y="4958166"/>
                  <a:ext cx="135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763FE66-9064-4DF7-BD16-20AD6B9F91E2}"/>
              </a:ext>
            </a:extLst>
          </p:cNvPr>
          <p:cNvGrpSpPr/>
          <p:nvPr/>
        </p:nvGrpSpPr>
        <p:grpSpPr>
          <a:xfrm>
            <a:off x="5947530" y="4858086"/>
            <a:ext cx="717120" cy="231840"/>
            <a:chOff x="5947530" y="4858086"/>
            <a:chExt cx="71712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8FADC11-8134-4556-9DAD-274A41CABC41}"/>
                    </a:ext>
                  </a:extLst>
                </p14:cNvPr>
                <p14:cNvContentPartPr/>
                <p14:nvPr/>
              </p14:nvContentPartPr>
              <p14:xfrm>
                <a:off x="5947530" y="4913166"/>
                <a:ext cx="108720" cy="125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8FADC11-8134-4556-9DAD-274A41CABC4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938890" y="4904166"/>
                  <a:ext cx="126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7953E9-F0E9-480D-8AFE-D192BB15271D}"/>
                    </a:ext>
                  </a:extLst>
                </p14:cNvPr>
                <p14:cNvContentPartPr/>
                <p14:nvPr/>
              </p14:nvContentPartPr>
              <p14:xfrm>
                <a:off x="6128970" y="4996686"/>
                <a:ext cx="12960" cy="93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7953E9-F0E9-480D-8AFE-D192BB15271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19970" y="4987686"/>
                  <a:ext cx="3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56840D2-8F5D-4D94-B176-D0EB92CFB704}"/>
                    </a:ext>
                  </a:extLst>
                </p14:cNvPr>
                <p14:cNvContentPartPr/>
                <p14:nvPr/>
              </p14:nvContentPartPr>
              <p14:xfrm>
                <a:off x="6234810" y="4885086"/>
                <a:ext cx="98640" cy="167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56840D2-8F5D-4D94-B176-D0EB92CFB7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25810" y="4876086"/>
                  <a:ext cx="116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31E5DC3-EBEB-4235-90FE-3C1D97E5AFFB}"/>
                    </a:ext>
                  </a:extLst>
                </p14:cNvPr>
                <p14:cNvContentPartPr/>
                <p14:nvPr/>
              </p14:nvContentPartPr>
              <p14:xfrm>
                <a:off x="6410130" y="4998126"/>
                <a:ext cx="20520" cy="81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31E5DC3-EBEB-4235-90FE-3C1D97E5AF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01130" y="4989126"/>
                  <a:ext cx="3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C6AD8B8-CCF8-4F37-8913-68F6C4A4916A}"/>
                    </a:ext>
                  </a:extLst>
                </p14:cNvPr>
                <p14:cNvContentPartPr/>
                <p14:nvPr/>
              </p14:nvContentPartPr>
              <p14:xfrm>
                <a:off x="6532890" y="4858086"/>
                <a:ext cx="131760" cy="164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C6AD8B8-CCF8-4F37-8913-68F6C4A4916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23890" y="4849446"/>
                  <a:ext cx="1494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C6718CB-AAA9-4A6F-BFF9-111D0621088D}"/>
              </a:ext>
            </a:extLst>
          </p:cNvPr>
          <p:cNvGrpSpPr/>
          <p:nvPr/>
        </p:nvGrpSpPr>
        <p:grpSpPr>
          <a:xfrm>
            <a:off x="6811170" y="4841166"/>
            <a:ext cx="1426320" cy="277560"/>
            <a:chOff x="6811170" y="4841166"/>
            <a:chExt cx="142632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F3E198-AD9A-4735-9EE3-FF2D2B209F05}"/>
                    </a:ext>
                  </a:extLst>
                </p14:cNvPr>
                <p14:cNvContentPartPr/>
                <p14:nvPr/>
              </p14:nvContentPartPr>
              <p14:xfrm>
                <a:off x="6811170" y="4879326"/>
                <a:ext cx="88200" cy="158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F3E198-AD9A-4735-9EE3-FF2D2B209F0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02170" y="4870686"/>
                  <a:ext cx="105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E72432-FA67-43C9-81B3-84D833B4B8FD}"/>
                    </a:ext>
                  </a:extLst>
                </p14:cNvPr>
                <p14:cNvContentPartPr/>
                <p14:nvPr/>
              </p14:nvContentPartPr>
              <p14:xfrm>
                <a:off x="6934650" y="4998486"/>
                <a:ext cx="121680" cy="84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E72432-FA67-43C9-81B3-84D833B4B8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25650" y="4989486"/>
                  <a:ext cx="139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D7BE82-7B3C-4263-AB95-6C9E26479591}"/>
                    </a:ext>
                  </a:extLst>
                </p14:cNvPr>
                <p14:cNvContentPartPr/>
                <p14:nvPr/>
              </p14:nvContentPartPr>
              <p14:xfrm>
                <a:off x="7095930" y="4891566"/>
                <a:ext cx="110520" cy="160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D7BE82-7B3C-4263-AB95-6C9E2647959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87290" y="4882926"/>
                  <a:ext cx="128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252C73D-8A9A-4C69-B988-FA21727A43D0}"/>
                    </a:ext>
                  </a:extLst>
                </p14:cNvPr>
                <p14:cNvContentPartPr/>
                <p14:nvPr/>
              </p14:nvContentPartPr>
              <p14:xfrm>
                <a:off x="7259370" y="4990926"/>
                <a:ext cx="75240" cy="62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252C73D-8A9A-4C69-B988-FA21727A43D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50370" y="4981926"/>
                  <a:ext cx="92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2BFC9E2-34C1-4FAA-861B-9197DC7889AC}"/>
                    </a:ext>
                  </a:extLst>
                </p14:cNvPr>
                <p14:cNvContentPartPr/>
                <p14:nvPr/>
              </p14:nvContentPartPr>
              <p14:xfrm>
                <a:off x="7462770" y="4847646"/>
                <a:ext cx="100800" cy="155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2BFC9E2-34C1-4FAA-861B-9197DC7889A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54130" y="4838646"/>
                  <a:ext cx="118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30160E2-385F-48FB-A60E-75CE29E92F1E}"/>
                    </a:ext>
                  </a:extLst>
                </p14:cNvPr>
                <p14:cNvContentPartPr/>
                <p14:nvPr/>
              </p14:nvContentPartPr>
              <p14:xfrm>
                <a:off x="7684530" y="4842606"/>
                <a:ext cx="117720" cy="147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30160E2-385F-48FB-A60E-75CE29E92F1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75890" y="4833966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FCDCC20-8568-4FB9-A25A-96377A9FB43E}"/>
                    </a:ext>
                  </a:extLst>
                </p14:cNvPr>
                <p14:cNvContentPartPr/>
                <p14:nvPr/>
              </p14:nvContentPartPr>
              <p14:xfrm>
                <a:off x="7847610" y="4946646"/>
                <a:ext cx="70920" cy="150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FCDCC20-8568-4FB9-A25A-96377A9FB43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38610" y="4938006"/>
                  <a:ext cx="88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32856DC-07F3-483A-B9C9-3FCDCB51CA3B}"/>
                    </a:ext>
                  </a:extLst>
                </p14:cNvPr>
                <p14:cNvContentPartPr/>
                <p14:nvPr/>
              </p14:nvContentPartPr>
              <p14:xfrm>
                <a:off x="7963530" y="4841166"/>
                <a:ext cx="120240" cy="173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32856DC-07F3-483A-B9C9-3FCDCB51CA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54530" y="4832526"/>
                  <a:ext cx="137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571B300-5A1E-4368-8EC5-F0E2387D64F7}"/>
                    </a:ext>
                  </a:extLst>
                </p14:cNvPr>
                <p14:cNvContentPartPr/>
                <p14:nvPr/>
              </p14:nvContentPartPr>
              <p14:xfrm>
                <a:off x="8121570" y="4963566"/>
                <a:ext cx="115920" cy="155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571B300-5A1E-4368-8EC5-F0E2387D64F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2570" y="4954566"/>
                  <a:ext cx="133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202CA41-C4E0-4ABE-9AF3-603C751F43EB}"/>
              </a:ext>
            </a:extLst>
          </p:cNvPr>
          <p:cNvGrpSpPr/>
          <p:nvPr/>
        </p:nvGrpSpPr>
        <p:grpSpPr>
          <a:xfrm>
            <a:off x="919050" y="5682846"/>
            <a:ext cx="4128480" cy="1106280"/>
            <a:chOff x="919050" y="5682846"/>
            <a:chExt cx="4128480" cy="11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C0B6A5-BFA6-418B-A435-650BCCED24B4}"/>
                    </a:ext>
                  </a:extLst>
                </p14:cNvPr>
                <p14:cNvContentPartPr/>
                <p14:nvPr/>
              </p14:nvContentPartPr>
              <p14:xfrm>
                <a:off x="1872330" y="5756286"/>
                <a:ext cx="197640" cy="130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C0B6A5-BFA6-418B-A435-650BCCED24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63330" y="5747286"/>
                  <a:ext cx="215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CE2948-4CC0-45F9-9047-D1033355B1E5}"/>
                    </a:ext>
                  </a:extLst>
                </p14:cNvPr>
                <p14:cNvContentPartPr/>
                <p14:nvPr/>
              </p14:nvContentPartPr>
              <p14:xfrm>
                <a:off x="2145930" y="5855646"/>
                <a:ext cx="28440" cy="95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CE2948-4CC0-45F9-9047-D1033355B1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36930" y="5847006"/>
                  <a:ext cx="4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22D9C42-FAE2-42DF-9993-4C04F2F72440}"/>
                    </a:ext>
                  </a:extLst>
                </p14:cNvPr>
                <p14:cNvContentPartPr/>
                <p14:nvPr/>
              </p14:nvContentPartPr>
              <p14:xfrm>
                <a:off x="2308290" y="5840526"/>
                <a:ext cx="100440" cy="7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22D9C42-FAE2-42DF-9993-4C04F2F7244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99290" y="5831526"/>
                  <a:ext cx="11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859BA2-3D1B-4C3D-878C-91F95DFE3C17}"/>
                    </a:ext>
                  </a:extLst>
                </p14:cNvPr>
                <p14:cNvContentPartPr/>
                <p14:nvPr/>
              </p14:nvContentPartPr>
              <p14:xfrm>
                <a:off x="2345010" y="5895606"/>
                <a:ext cx="81360" cy="13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859BA2-3D1B-4C3D-878C-91F95DFE3C1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36370" y="5886606"/>
                  <a:ext cx="99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403D2E1-8DFB-421D-9328-B53F15C695E6}"/>
                    </a:ext>
                  </a:extLst>
                </p14:cNvPr>
                <p14:cNvContentPartPr/>
                <p14:nvPr/>
              </p14:nvContentPartPr>
              <p14:xfrm>
                <a:off x="2567850" y="5777166"/>
                <a:ext cx="194760" cy="174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403D2E1-8DFB-421D-9328-B53F15C695E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59210" y="5768526"/>
                  <a:ext cx="212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7B95683-21C9-4EF0-AAB7-B06087E7791E}"/>
                    </a:ext>
                  </a:extLst>
                </p14:cNvPr>
                <p14:cNvContentPartPr/>
                <p14:nvPr/>
              </p14:nvContentPartPr>
              <p14:xfrm>
                <a:off x="2857650" y="5780046"/>
                <a:ext cx="93240" cy="150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7B95683-21C9-4EF0-AAB7-B06087E7791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48650" y="5771406"/>
                  <a:ext cx="110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05B463F-912F-4E62-956E-A0CD152F6288}"/>
                    </a:ext>
                  </a:extLst>
                </p14:cNvPr>
                <p14:cNvContentPartPr/>
                <p14:nvPr/>
              </p14:nvContentPartPr>
              <p14:xfrm>
                <a:off x="3009210" y="5823606"/>
                <a:ext cx="229680" cy="148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05B463F-912F-4E62-956E-A0CD152F62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00570" y="5814966"/>
                  <a:ext cx="24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AD1B16-FF57-48E7-B590-914BE4E6E6C3}"/>
                    </a:ext>
                  </a:extLst>
                </p14:cNvPr>
                <p14:cNvContentPartPr/>
                <p14:nvPr/>
              </p14:nvContentPartPr>
              <p14:xfrm>
                <a:off x="3189570" y="5772846"/>
                <a:ext cx="38520" cy="146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AD1B16-FF57-48E7-B590-914BE4E6E6C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80570" y="5764206"/>
                  <a:ext cx="56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528DD93-3873-45D5-81D9-ADB19F5461DA}"/>
                    </a:ext>
                  </a:extLst>
                </p14:cNvPr>
                <p14:cNvContentPartPr/>
                <p14:nvPr/>
              </p14:nvContentPartPr>
              <p14:xfrm>
                <a:off x="3341850" y="5797686"/>
                <a:ext cx="108360" cy="139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528DD93-3873-45D5-81D9-ADB19F5461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32850" y="5789046"/>
                  <a:ext cx="126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0A42959-AF4F-41FF-A701-529D12AB5E9B}"/>
                    </a:ext>
                  </a:extLst>
                </p14:cNvPr>
                <p14:cNvContentPartPr/>
                <p14:nvPr/>
              </p14:nvContentPartPr>
              <p14:xfrm>
                <a:off x="3513570" y="5771766"/>
                <a:ext cx="225000" cy="177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0A42959-AF4F-41FF-A701-529D12AB5E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04930" y="5763126"/>
                  <a:ext cx="242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F9B6ECD-2339-49F1-8144-668EB44D92B3}"/>
                    </a:ext>
                  </a:extLst>
                </p14:cNvPr>
                <p14:cNvContentPartPr/>
                <p14:nvPr/>
              </p14:nvContentPartPr>
              <p14:xfrm>
                <a:off x="3748290" y="5889486"/>
                <a:ext cx="108000" cy="67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F9B6ECD-2339-49F1-8144-668EB44D92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39650" y="5880486"/>
                  <a:ext cx="125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5C7FBB0-5D68-4C4F-9ED3-7315B0781895}"/>
                    </a:ext>
                  </a:extLst>
                </p14:cNvPr>
                <p14:cNvContentPartPr/>
                <p14:nvPr/>
              </p14:nvContentPartPr>
              <p14:xfrm>
                <a:off x="3975810" y="5856726"/>
                <a:ext cx="127440" cy="12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5C7FBB0-5D68-4C4F-9ED3-7315B07818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67170" y="5847726"/>
                  <a:ext cx="14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E5BEA5D-DEC2-45D0-A21E-38E61CDA2C79}"/>
                    </a:ext>
                  </a:extLst>
                </p14:cNvPr>
                <p14:cNvContentPartPr/>
                <p14:nvPr/>
              </p14:nvContentPartPr>
              <p14:xfrm>
                <a:off x="4040610" y="5811726"/>
                <a:ext cx="31320" cy="124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E5BEA5D-DEC2-45D0-A21E-38E61CDA2C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31970" y="5802726"/>
                  <a:ext cx="4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AC377F4-3661-4B7D-844D-43862A218E00}"/>
                    </a:ext>
                  </a:extLst>
                </p14:cNvPr>
                <p14:cNvContentPartPr/>
                <p14:nvPr/>
              </p14:nvContentPartPr>
              <p14:xfrm>
                <a:off x="4230690" y="5791566"/>
                <a:ext cx="140400" cy="127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AC377F4-3661-4B7D-844D-43862A218E0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22050" y="5782566"/>
                  <a:ext cx="158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16DC4F4-017B-4AC4-B6FC-4AD4D47B03FC}"/>
                    </a:ext>
                  </a:extLst>
                </p14:cNvPr>
                <p14:cNvContentPartPr/>
                <p14:nvPr/>
              </p14:nvContentPartPr>
              <p14:xfrm>
                <a:off x="4404570" y="5860686"/>
                <a:ext cx="53640" cy="112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16DC4F4-017B-4AC4-B6FC-4AD4D47B03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95930" y="5851686"/>
                  <a:ext cx="71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EA0F8E4-BE12-4E83-8F47-FFA326E12416}"/>
                    </a:ext>
                  </a:extLst>
                </p14:cNvPr>
                <p14:cNvContentPartPr/>
                <p14:nvPr/>
              </p14:nvContentPartPr>
              <p14:xfrm>
                <a:off x="4515450" y="5743686"/>
                <a:ext cx="118800" cy="190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EA0F8E4-BE12-4E83-8F47-FFA326E1241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06450" y="5734686"/>
                  <a:ext cx="136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380BB74-4740-4F0B-8E86-7F080D815B9F}"/>
                    </a:ext>
                  </a:extLst>
                </p14:cNvPr>
                <p14:cNvContentPartPr/>
                <p14:nvPr/>
              </p14:nvContentPartPr>
              <p14:xfrm>
                <a:off x="4663410" y="5889126"/>
                <a:ext cx="77400" cy="119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380BB74-4740-4F0B-8E86-7F080D815B9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54410" y="5880486"/>
                  <a:ext cx="95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499B83-0E8D-4A66-BAA7-6E0E835326CD}"/>
                    </a:ext>
                  </a:extLst>
                </p14:cNvPr>
                <p14:cNvContentPartPr/>
                <p14:nvPr/>
              </p14:nvContentPartPr>
              <p14:xfrm>
                <a:off x="1972410" y="6175686"/>
                <a:ext cx="190440" cy="119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499B83-0E8D-4A66-BAA7-6E0E835326C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63770" y="6167046"/>
                  <a:ext cx="208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4E4FFC-F066-42C3-891C-85684495BFAB}"/>
                    </a:ext>
                  </a:extLst>
                </p14:cNvPr>
                <p14:cNvContentPartPr/>
                <p14:nvPr/>
              </p14:nvContentPartPr>
              <p14:xfrm>
                <a:off x="2212890" y="6253806"/>
                <a:ext cx="88920" cy="81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4E4FFC-F066-42C3-891C-85684495BFA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03890" y="6244806"/>
                  <a:ext cx="106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5632A8-B5AF-42FF-82D7-D54FC1E8EAE7}"/>
                    </a:ext>
                  </a:extLst>
                </p14:cNvPr>
                <p14:cNvContentPartPr/>
                <p14:nvPr/>
              </p14:nvContentPartPr>
              <p14:xfrm>
                <a:off x="2435010" y="6225006"/>
                <a:ext cx="68400" cy="15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5632A8-B5AF-42FF-82D7-D54FC1E8EA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26370" y="6216366"/>
                  <a:ext cx="8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5A952E-159C-4A5F-88BB-797885B79BD6}"/>
                    </a:ext>
                  </a:extLst>
                </p14:cNvPr>
                <p14:cNvContentPartPr/>
                <p14:nvPr/>
              </p14:nvContentPartPr>
              <p14:xfrm>
                <a:off x="2458410" y="6289086"/>
                <a:ext cx="66960" cy="16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5A952E-159C-4A5F-88BB-797885B79B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49770" y="6280446"/>
                  <a:ext cx="84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9151C85-8774-4AFE-8104-32800DD6C893}"/>
                    </a:ext>
                  </a:extLst>
                </p14:cNvPr>
                <p14:cNvContentPartPr/>
                <p14:nvPr/>
              </p14:nvContentPartPr>
              <p14:xfrm>
                <a:off x="2033250" y="6578886"/>
                <a:ext cx="204480" cy="131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9151C85-8774-4AFE-8104-32800DD6C8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24250" y="6569886"/>
                  <a:ext cx="222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0A34ED-5127-4A3A-BEA0-44134861300C}"/>
                    </a:ext>
                  </a:extLst>
                </p14:cNvPr>
                <p14:cNvContentPartPr/>
                <p14:nvPr/>
              </p14:nvContentPartPr>
              <p14:xfrm>
                <a:off x="2296770" y="6627486"/>
                <a:ext cx="93600" cy="148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0A34ED-5127-4A3A-BEA0-44134861300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287770" y="6618486"/>
                  <a:ext cx="11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6BFEC80-26CB-4A75-A534-11D823BC7F42}"/>
                    </a:ext>
                  </a:extLst>
                </p14:cNvPr>
                <p14:cNvContentPartPr/>
                <p14:nvPr/>
              </p14:nvContentPartPr>
              <p14:xfrm>
                <a:off x="2681250" y="6150846"/>
                <a:ext cx="134280" cy="180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6BFEC80-26CB-4A75-A534-11D823BC7F4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72610" y="6142206"/>
                  <a:ext cx="151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7EAD63-4308-4839-B49B-A84758B9ADE2}"/>
                    </a:ext>
                  </a:extLst>
                </p14:cNvPr>
                <p14:cNvContentPartPr/>
                <p14:nvPr/>
              </p14:nvContentPartPr>
              <p14:xfrm>
                <a:off x="2881410" y="6158046"/>
                <a:ext cx="213840" cy="190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7EAD63-4308-4839-B49B-A84758B9ADE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872770" y="6149046"/>
                  <a:ext cx="231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1DE8ED1-3EAD-447B-A7F8-C248ADF41288}"/>
                    </a:ext>
                  </a:extLst>
                </p14:cNvPr>
                <p14:cNvContentPartPr/>
                <p14:nvPr/>
              </p14:nvContentPartPr>
              <p14:xfrm>
                <a:off x="3005250" y="6186126"/>
                <a:ext cx="181800" cy="151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1DE8ED1-3EAD-447B-A7F8-C248ADF4128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96250" y="6177486"/>
                  <a:ext cx="199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2A4C911-3ABE-4C23-87F1-45D0EA2914CC}"/>
                    </a:ext>
                  </a:extLst>
                </p14:cNvPr>
                <p14:cNvContentPartPr/>
                <p14:nvPr/>
              </p14:nvContentPartPr>
              <p14:xfrm>
                <a:off x="3318450" y="6203406"/>
                <a:ext cx="103680" cy="29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2A4C911-3ABE-4C23-87F1-45D0EA2914C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09450" y="6194766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501091D-B1F3-4F36-A394-0835B64C8C17}"/>
                    </a:ext>
                  </a:extLst>
                </p14:cNvPr>
                <p14:cNvContentPartPr/>
                <p14:nvPr/>
              </p14:nvContentPartPr>
              <p14:xfrm>
                <a:off x="3359130" y="6141126"/>
                <a:ext cx="45360" cy="130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501091D-B1F3-4F36-A394-0835B64C8C1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50130" y="6132486"/>
                  <a:ext cx="63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A6910F-5EB7-455B-983B-239E96928EA1}"/>
                    </a:ext>
                  </a:extLst>
                </p14:cNvPr>
                <p14:cNvContentPartPr/>
                <p14:nvPr/>
              </p14:nvContentPartPr>
              <p14:xfrm>
                <a:off x="3547050" y="6134286"/>
                <a:ext cx="103680" cy="158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A6910F-5EB7-455B-983B-239E96928E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38050" y="6125646"/>
                  <a:ext cx="121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33DAC7F-0515-4A4A-8E02-3416B7171DE4}"/>
                    </a:ext>
                  </a:extLst>
                </p14:cNvPr>
                <p14:cNvContentPartPr/>
                <p14:nvPr/>
              </p14:nvContentPartPr>
              <p14:xfrm>
                <a:off x="3683850" y="6248406"/>
                <a:ext cx="83160" cy="77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33DAC7F-0515-4A4A-8E02-3416B7171DE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74850" y="6239766"/>
                  <a:ext cx="10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22FFB1F-A818-40C1-9510-7A1EA9E204A9}"/>
                    </a:ext>
                  </a:extLst>
                </p14:cNvPr>
                <p14:cNvContentPartPr/>
                <p14:nvPr/>
              </p14:nvContentPartPr>
              <p14:xfrm>
                <a:off x="3792930" y="6114486"/>
                <a:ext cx="187560" cy="224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22FFB1F-A818-40C1-9510-7A1EA9E204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84290" y="6105486"/>
                  <a:ext cx="205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B7F698-A5F8-449E-81E6-9707264F5869}"/>
                    </a:ext>
                  </a:extLst>
                </p14:cNvPr>
                <p14:cNvContentPartPr/>
                <p14:nvPr/>
              </p14:nvContentPartPr>
              <p14:xfrm>
                <a:off x="4082370" y="6209166"/>
                <a:ext cx="126360" cy="20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B7F698-A5F8-449E-81E6-9707264F58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73370" y="6200526"/>
                  <a:ext cx="144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48A0DB8-8912-4420-83FC-C0C94A992589}"/>
                    </a:ext>
                  </a:extLst>
                </p14:cNvPr>
                <p14:cNvContentPartPr/>
                <p14:nvPr/>
              </p14:nvContentPartPr>
              <p14:xfrm>
                <a:off x="4154730" y="6149046"/>
                <a:ext cx="35640" cy="136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48A0DB8-8912-4420-83FC-C0C94A99258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45730" y="6140046"/>
                  <a:ext cx="53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AEE4BD4-509D-4735-BD86-67A82C6CD508}"/>
                    </a:ext>
                  </a:extLst>
                </p14:cNvPr>
                <p14:cNvContentPartPr/>
                <p14:nvPr/>
              </p14:nvContentPartPr>
              <p14:xfrm>
                <a:off x="4324650" y="6111966"/>
                <a:ext cx="114120" cy="1782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AEE4BD4-509D-4735-BD86-67A82C6CD5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15650" y="6103326"/>
                  <a:ext cx="131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EBC2DD4-39AA-4C84-8940-9283544E4FAB}"/>
                    </a:ext>
                  </a:extLst>
                </p14:cNvPr>
                <p14:cNvContentPartPr/>
                <p14:nvPr/>
              </p14:nvContentPartPr>
              <p14:xfrm>
                <a:off x="4479810" y="6246606"/>
                <a:ext cx="91800" cy="126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EBC2DD4-39AA-4C84-8940-9283544E4F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71170" y="6237966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49C19AF-726F-48CC-9FE8-798647AB9688}"/>
                    </a:ext>
                  </a:extLst>
                </p14:cNvPr>
                <p14:cNvContentPartPr/>
                <p14:nvPr/>
              </p14:nvContentPartPr>
              <p14:xfrm>
                <a:off x="4611210" y="6146886"/>
                <a:ext cx="119160" cy="180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49C19AF-726F-48CC-9FE8-798647AB968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02210" y="6138246"/>
                  <a:ext cx="136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D400DD4-52CF-4B04-8C8E-D7C5479E430B}"/>
                    </a:ext>
                  </a:extLst>
                </p14:cNvPr>
                <p14:cNvContentPartPr/>
                <p14:nvPr/>
              </p14:nvContentPartPr>
              <p14:xfrm>
                <a:off x="4696170" y="6217806"/>
                <a:ext cx="140040" cy="153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D400DD4-52CF-4B04-8C8E-D7C5479E430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87530" y="6209166"/>
                  <a:ext cx="157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5837736-D291-4CF4-A4FF-7B4A54606234}"/>
                    </a:ext>
                  </a:extLst>
                </p14:cNvPr>
                <p14:cNvContentPartPr/>
                <p14:nvPr/>
              </p14:nvContentPartPr>
              <p14:xfrm>
                <a:off x="2561010" y="6578166"/>
                <a:ext cx="116640" cy="9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5837736-D291-4CF4-A4FF-7B4A546062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52370" y="6569166"/>
                  <a:ext cx="13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FBB62FB-AB51-4C38-A1AA-FA83232B4601}"/>
                    </a:ext>
                  </a:extLst>
                </p14:cNvPr>
                <p14:cNvContentPartPr/>
                <p14:nvPr/>
              </p14:nvContentPartPr>
              <p14:xfrm>
                <a:off x="2617170" y="6610566"/>
                <a:ext cx="60840" cy="100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FBB62FB-AB51-4C38-A1AA-FA83232B460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08170" y="6601926"/>
                  <a:ext cx="78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24E2639-8E91-4ECD-89F4-54378C9561CE}"/>
                    </a:ext>
                  </a:extLst>
                </p14:cNvPr>
                <p14:cNvContentPartPr/>
                <p14:nvPr/>
              </p14:nvContentPartPr>
              <p14:xfrm>
                <a:off x="2849730" y="6540006"/>
                <a:ext cx="182520" cy="2145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24E2639-8E91-4ECD-89F4-54378C9561C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40730" y="6531366"/>
                  <a:ext cx="200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CCFA8E4-386B-4779-B74D-E17C83D3CF44}"/>
                    </a:ext>
                  </a:extLst>
                </p14:cNvPr>
                <p14:cNvContentPartPr/>
                <p14:nvPr/>
              </p14:nvContentPartPr>
              <p14:xfrm>
                <a:off x="3166530" y="6565566"/>
                <a:ext cx="79920" cy="161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CCFA8E4-386B-4779-B74D-E17C83D3CF4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57530" y="6556566"/>
                  <a:ext cx="97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C4EC4AC-45CB-4296-9C99-BAC59A3D9FFA}"/>
                    </a:ext>
                  </a:extLst>
                </p14:cNvPr>
                <p14:cNvContentPartPr/>
                <p14:nvPr/>
              </p14:nvContentPartPr>
              <p14:xfrm>
                <a:off x="3143130" y="6601566"/>
                <a:ext cx="213480" cy="139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C4EC4AC-45CB-4296-9C99-BAC59A3D9FF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34130" y="6592566"/>
                  <a:ext cx="23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61B337-05E9-40B3-8249-0EEDBDFDB73B}"/>
                    </a:ext>
                  </a:extLst>
                </p14:cNvPr>
                <p14:cNvContentPartPr/>
                <p14:nvPr/>
              </p14:nvContentPartPr>
              <p14:xfrm>
                <a:off x="3459570" y="6552966"/>
                <a:ext cx="138960" cy="153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61B337-05E9-40B3-8249-0EEDBDFDB73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50930" y="6544326"/>
                  <a:ext cx="156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D4BA9B5-91BD-4B24-B617-B020A8656DBF}"/>
                    </a:ext>
                  </a:extLst>
                </p14:cNvPr>
                <p14:cNvContentPartPr/>
                <p14:nvPr/>
              </p14:nvContentPartPr>
              <p14:xfrm>
                <a:off x="3739290" y="6540366"/>
                <a:ext cx="88920" cy="163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D4BA9B5-91BD-4B24-B617-B020A8656D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30650" y="6531726"/>
                  <a:ext cx="10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A92A042-1EAF-40DF-AAF2-3A508315186F}"/>
                    </a:ext>
                  </a:extLst>
                </p14:cNvPr>
                <p14:cNvContentPartPr/>
                <p14:nvPr/>
              </p14:nvContentPartPr>
              <p14:xfrm>
                <a:off x="3860970" y="6620286"/>
                <a:ext cx="104400" cy="108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A92A042-1EAF-40DF-AAF2-3A508315186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52330" y="6611286"/>
                  <a:ext cx="12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72343B-3252-40E5-A816-74B1441751D4}"/>
                    </a:ext>
                  </a:extLst>
                </p14:cNvPr>
                <p14:cNvContentPartPr/>
                <p14:nvPr/>
              </p14:nvContentPartPr>
              <p14:xfrm>
                <a:off x="4005330" y="6527406"/>
                <a:ext cx="105120" cy="190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72343B-3252-40E5-A816-74B1441751D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96330" y="6518406"/>
                  <a:ext cx="122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8514AF7-97B1-4A42-98BB-C74FCDEC69D3}"/>
                    </a:ext>
                  </a:extLst>
                </p14:cNvPr>
                <p14:cNvContentPartPr/>
                <p14:nvPr/>
              </p14:nvContentPartPr>
              <p14:xfrm>
                <a:off x="4160850" y="6607326"/>
                <a:ext cx="285840" cy="181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8514AF7-97B1-4A42-98BB-C74FCDEC69D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151850" y="6598326"/>
                  <a:ext cx="303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BE56173-F83B-4421-B054-503BC0E42489}"/>
                    </a:ext>
                  </a:extLst>
                </p14:cNvPr>
                <p14:cNvContentPartPr/>
                <p14:nvPr/>
              </p14:nvContentPartPr>
              <p14:xfrm>
                <a:off x="4379370" y="6547206"/>
                <a:ext cx="52920" cy="142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BE56173-F83B-4421-B054-503BC0E4248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70370" y="6538566"/>
                  <a:ext cx="70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74D6C57-551D-49FF-A0C5-CC91DA88D4A0}"/>
                    </a:ext>
                  </a:extLst>
                </p14:cNvPr>
                <p14:cNvContentPartPr/>
                <p14:nvPr/>
              </p14:nvContentPartPr>
              <p14:xfrm>
                <a:off x="4527330" y="6541806"/>
                <a:ext cx="133200" cy="147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74D6C57-551D-49FF-A0C5-CC91DA88D4A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18690" y="6532806"/>
                  <a:ext cx="150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CD50EB8-F05F-4B5F-8E67-14B983888E27}"/>
                    </a:ext>
                  </a:extLst>
                </p14:cNvPr>
                <p14:cNvContentPartPr/>
                <p14:nvPr/>
              </p14:nvContentPartPr>
              <p14:xfrm>
                <a:off x="4681050" y="6601926"/>
                <a:ext cx="77400" cy="156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CD50EB8-F05F-4B5F-8E67-14B983888E2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72050" y="6593286"/>
                  <a:ext cx="95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07AED2C-9697-4E7D-8973-6355251C1ACC}"/>
                    </a:ext>
                  </a:extLst>
                </p14:cNvPr>
                <p14:cNvContentPartPr/>
                <p14:nvPr/>
              </p14:nvContentPartPr>
              <p14:xfrm>
                <a:off x="4778610" y="6505806"/>
                <a:ext cx="126720" cy="197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07AED2C-9697-4E7D-8973-6355251C1AC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69970" y="6496806"/>
                  <a:ext cx="144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BCF424-5A52-4430-90C5-664504312859}"/>
                    </a:ext>
                  </a:extLst>
                </p14:cNvPr>
                <p14:cNvContentPartPr/>
                <p14:nvPr/>
              </p14:nvContentPartPr>
              <p14:xfrm>
                <a:off x="4953210" y="6623886"/>
                <a:ext cx="94320" cy="135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BCF424-5A52-4430-90C5-66450431285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44210" y="6615246"/>
                  <a:ext cx="111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9D69851-DA5C-402B-82F1-C17C4CC9CA23}"/>
                    </a:ext>
                  </a:extLst>
                </p14:cNvPr>
                <p14:cNvContentPartPr/>
                <p14:nvPr/>
              </p14:nvContentPartPr>
              <p14:xfrm>
                <a:off x="1576770" y="6073086"/>
                <a:ext cx="169200" cy="110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9D69851-DA5C-402B-82F1-C17C4CC9CA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568130" y="6064086"/>
                  <a:ext cx="186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0271889-FF68-4A4B-86DC-E9FF880CADA8}"/>
                    </a:ext>
                  </a:extLst>
                </p14:cNvPr>
                <p14:cNvContentPartPr/>
                <p14:nvPr/>
              </p14:nvContentPartPr>
              <p14:xfrm>
                <a:off x="1651650" y="5944566"/>
                <a:ext cx="169560" cy="246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0271889-FF68-4A4B-86DC-E9FF880CADA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43010" y="5935566"/>
                  <a:ext cx="187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3A27729-2451-4260-9B71-205D0F829662}"/>
                    </a:ext>
                  </a:extLst>
                </p14:cNvPr>
                <p14:cNvContentPartPr/>
                <p14:nvPr/>
              </p14:nvContentPartPr>
              <p14:xfrm>
                <a:off x="1779090" y="5682846"/>
                <a:ext cx="148680" cy="931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3A27729-2451-4260-9B71-205D0F82966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770090" y="5674206"/>
                  <a:ext cx="16632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2750E36-B4F4-41A3-9114-E3855F3A5847}"/>
                    </a:ext>
                  </a:extLst>
                </p14:cNvPr>
                <p14:cNvContentPartPr/>
                <p14:nvPr/>
              </p14:nvContentPartPr>
              <p14:xfrm>
                <a:off x="919050" y="6088566"/>
                <a:ext cx="32040" cy="147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2750E36-B4F4-41A3-9114-E3855F3A584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0410" y="6079566"/>
                  <a:ext cx="49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09C70DF-D953-4D94-8C59-6DA2399AB394}"/>
                    </a:ext>
                  </a:extLst>
                </p14:cNvPr>
                <p14:cNvContentPartPr/>
                <p14:nvPr/>
              </p14:nvContentPartPr>
              <p14:xfrm>
                <a:off x="952170" y="6145446"/>
                <a:ext cx="95760" cy="82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09C70DF-D953-4D94-8C59-6DA2399AB39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3170" y="6136446"/>
                  <a:ext cx="113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F551FF2-5E7A-43F9-A7BB-434E414F10CD}"/>
                    </a:ext>
                  </a:extLst>
                </p14:cNvPr>
                <p14:cNvContentPartPr/>
                <p14:nvPr/>
              </p14:nvContentPartPr>
              <p14:xfrm>
                <a:off x="1085730" y="6130686"/>
                <a:ext cx="70200" cy="889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F551FF2-5E7A-43F9-A7BB-434E414F10C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7090" y="6121686"/>
                  <a:ext cx="8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8D696F3-6E10-4F77-B7FD-27F5218260F0}"/>
                    </a:ext>
                  </a:extLst>
                </p14:cNvPr>
                <p14:cNvContentPartPr/>
                <p14:nvPr/>
              </p14:nvContentPartPr>
              <p14:xfrm>
                <a:off x="1184010" y="6111246"/>
                <a:ext cx="167040" cy="89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8D696F3-6E10-4F77-B7FD-27F5218260F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75010" y="6102606"/>
                  <a:ext cx="18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CDC7996-3427-46FE-8899-5B664074496D}"/>
                    </a:ext>
                  </a:extLst>
                </p14:cNvPr>
                <p14:cNvContentPartPr/>
                <p14:nvPr/>
              </p14:nvContentPartPr>
              <p14:xfrm>
                <a:off x="1379490" y="6136446"/>
                <a:ext cx="75960" cy="73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CDC7996-3427-46FE-8899-5B664074496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70490" y="6127446"/>
                  <a:ext cx="936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CB1516C-A865-44D6-B577-7DF01BC74508}"/>
              </a:ext>
            </a:extLst>
          </p:cNvPr>
          <p:cNvGrpSpPr/>
          <p:nvPr/>
        </p:nvGrpSpPr>
        <p:grpSpPr>
          <a:xfrm>
            <a:off x="5984250" y="5668086"/>
            <a:ext cx="989280" cy="267480"/>
            <a:chOff x="5984250" y="5668086"/>
            <a:chExt cx="9892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32A4521-B05C-46A0-9704-70F65CECA10D}"/>
                    </a:ext>
                  </a:extLst>
                </p14:cNvPr>
                <p14:cNvContentPartPr/>
                <p14:nvPr/>
              </p14:nvContentPartPr>
              <p14:xfrm>
                <a:off x="5986050" y="5668086"/>
                <a:ext cx="84600" cy="1515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32A4521-B05C-46A0-9704-70F65CECA10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77410" y="5659086"/>
                  <a:ext cx="102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6D69758-6506-403C-A2A9-D9A7CA9AF507}"/>
                    </a:ext>
                  </a:extLst>
                </p14:cNvPr>
                <p14:cNvContentPartPr/>
                <p14:nvPr/>
              </p14:nvContentPartPr>
              <p14:xfrm>
                <a:off x="5984250" y="5700126"/>
                <a:ext cx="101880" cy="1245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6D69758-6506-403C-A2A9-D9A7CA9AF50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75610" y="5691126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02032D3-8A1C-40C2-840E-378686AC999E}"/>
                    </a:ext>
                  </a:extLst>
                </p14:cNvPr>
                <p14:cNvContentPartPr/>
                <p14:nvPr/>
              </p14:nvContentPartPr>
              <p14:xfrm>
                <a:off x="6136170" y="5781126"/>
                <a:ext cx="140760" cy="69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02032D3-8A1C-40C2-840E-378686AC99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127170" y="5772126"/>
                  <a:ext cx="158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CDEA2F1-147C-46C3-99AD-542D04F01563}"/>
                    </a:ext>
                  </a:extLst>
                </p14:cNvPr>
                <p14:cNvContentPartPr/>
                <p14:nvPr/>
              </p14:nvContentPartPr>
              <p14:xfrm>
                <a:off x="6332370" y="5669886"/>
                <a:ext cx="108720" cy="1771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CDEA2F1-147C-46C3-99AD-542D04F0156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23730" y="5661246"/>
                  <a:ext cx="126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29C1877-74DF-4ABB-9157-AABF732DD117}"/>
                    </a:ext>
                  </a:extLst>
                </p14:cNvPr>
                <p14:cNvContentPartPr/>
                <p14:nvPr/>
              </p14:nvContentPartPr>
              <p14:xfrm>
                <a:off x="6494730" y="5793366"/>
                <a:ext cx="138960" cy="79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29C1877-74DF-4ABB-9157-AABF732DD11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86090" y="5784726"/>
                  <a:ext cx="156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5943DFC-771C-49EA-AF25-ED989F0533FE}"/>
                    </a:ext>
                  </a:extLst>
                </p14:cNvPr>
                <p14:cNvContentPartPr/>
                <p14:nvPr/>
              </p14:nvContentPartPr>
              <p14:xfrm>
                <a:off x="6741690" y="5684646"/>
                <a:ext cx="79920" cy="1688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5943DFC-771C-49EA-AF25-ED989F0533F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32690" y="5676006"/>
                  <a:ext cx="97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3B1C464-6EC0-4A3F-B978-DDA7B153247F}"/>
                    </a:ext>
                  </a:extLst>
                </p14:cNvPr>
                <p14:cNvContentPartPr/>
                <p14:nvPr/>
              </p14:nvContentPartPr>
              <p14:xfrm>
                <a:off x="6720090" y="5741166"/>
                <a:ext cx="253440" cy="194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3B1C464-6EC0-4A3F-B978-DDA7B15324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11090" y="5732526"/>
                  <a:ext cx="2710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D6F2FC2-1EB1-4786-ACB5-B3E42B477994}"/>
              </a:ext>
            </a:extLst>
          </p:cNvPr>
          <p:cNvGrpSpPr/>
          <p:nvPr/>
        </p:nvGrpSpPr>
        <p:grpSpPr>
          <a:xfrm>
            <a:off x="7162170" y="5655126"/>
            <a:ext cx="965520" cy="177120"/>
            <a:chOff x="7162170" y="5655126"/>
            <a:chExt cx="96552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14C266F-BE0D-467E-9138-B34A2A3A042A}"/>
                    </a:ext>
                  </a:extLst>
                </p14:cNvPr>
                <p14:cNvContentPartPr/>
                <p14:nvPr/>
              </p14:nvContentPartPr>
              <p14:xfrm>
                <a:off x="7162170" y="5739006"/>
                <a:ext cx="120240" cy="932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14C266F-BE0D-467E-9138-B34A2A3A042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153170" y="5730006"/>
                  <a:ext cx="137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A3EE171-ADFB-4ADF-AB5A-513AE7AC6312}"/>
                    </a:ext>
                  </a:extLst>
                </p14:cNvPr>
                <p14:cNvContentPartPr/>
                <p14:nvPr/>
              </p14:nvContentPartPr>
              <p14:xfrm>
                <a:off x="7329210" y="5655126"/>
                <a:ext cx="172800" cy="173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A3EE171-ADFB-4ADF-AB5A-513AE7AC63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20570" y="5646126"/>
                  <a:ext cx="190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2FE87AE-D7CD-4A52-9193-83D0F72B786D}"/>
                    </a:ext>
                  </a:extLst>
                </p14:cNvPr>
                <p14:cNvContentPartPr/>
                <p14:nvPr/>
              </p14:nvContentPartPr>
              <p14:xfrm>
                <a:off x="7467450" y="5749446"/>
                <a:ext cx="95400" cy="47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2FE87AE-D7CD-4A52-9193-83D0F72B786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8450" y="5740446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89DE4F0-A543-4E7F-9888-06AC4D1A8C2E}"/>
                    </a:ext>
                  </a:extLst>
                </p14:cNvPr>
                <p14:cNvContentPartPr/>
                <p14:nvPr/>
              </p14:nvContentPartPr>
              <p14:xfrm>
                <a:off x="7611810" y="5726766"/>
                <a:ext cx="73080" cy="79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89DE4F0-A543-4E7F-9888-06AC4D1A8C2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03170" y="5718126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4C0992C-B774-4E77-A469-8CA816BF88A8}"/>
                    </a:ext>
                  </a:extLst>
                </p14:cNvPr>
                <p14:cNvContentPartPr/>
                <p14:nvPr/>
              </p14:nvContentPartPr>
              <p14:xfrm>
                <a:off x="7742130" y="5721366"/>
                <a:ext cx="214920" cy="95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4C0992C-B774-4E77-A469-8CA816BF88A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33490" y="5712726"/>
                  <a:ext cx="232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DFAB51F-BC7D-4497-AC3B-88FFFB06DE8C}"/>
                    </a:ext>
                  </a:extLst>
                </p14:cNvPr>
                <p14:cNvContentPartPr/>
                <p14:nvPr/>
              </p14:nvContentPartPr>
              <p14:xfrm>
                <a:off x="8001330" y="5738286"/>
                <a:ext cx="126360" cy="828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DFAB51F-BC7D-4497-AC3B-88FFFB06DE8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92330" y="5729646"/>
                  <a:ext cx="1440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18F6A72-0229-4CB0-A559-4A213F4FF481}"/>
              </a:ext>
            </a:extLst>
          </p:cNvPr>
          <p:cNvGrpSpPr/>
          <p:nvPr/>
        </p:nvGrpSpPr>
        <p:grpSpPr>
          <a:xfrm>
            <a:off x="6058050" y="6178206"/>
            <a:ext cx="2515320" cy="414000"/>
            <a:chOff x="6058050" y="6178206"/>
            <a:chExt cx="251532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7F2F918-5413-4A26-AF98-680BE9093F27}"/>
                    </a:ext>
                  </a:extLst>
                </p14:cNvPr>
                <p14:cNvContentPartPr/>
                <p14:nvPr/>
              </p14:nvContentPartPr>
              <p14:xfrm>
                <a:off x="6058050" y="6271086"/>
                <a:ext cx="55080" cy="2052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7F2F918-5413-4A26-AF98-680BE9093F2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49410" y="6262086"/>
                  <a:ext cx="72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660566F-1E46-49B4-AA3C-A995720E89E0}"/>
                    </a:ext>
                  </a:extLst>
                </p14:cNvPr>
                <p14:cNvContentPartPr/>
                <p14:nvPr/>
              </p14:nvContentPartPr>
              <p14:xfrm>
                <a:off x="6149130" y="6333366"/>
                <a:ext cx="58680" cy="122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660566F-1E46-49B4-AA3C-A995720E89E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40130" y="6324366"/>
                  <a:ext cx="76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380AB14-CD1D-4BB1-B157-F0D797AA972B}"/>
                    </a:ext>
                  </a:extLst>
                </p14:cNvPr>
                <p14:cNvContentPartPr/>
                <p14:nvPr/>
              </p14:nvContentPartPr>
              <p14:xfrm>
                <a:off x="6243090" y="6357126"/>
                <a:ext cx="110520" cy="83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380AB14-CD1D-4BB1-B157-F0D797AA972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34090" y="6348126"/>
                  <a:ext cx="12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19873F7-7258-48C4-93FA-55D27A1AD237}"/>
                    </a:ext>
                  </a:extLst>
                </p14:cNvPr>
                <p14:cNvContentPartPr/>
                <p14:nvPr/>
              </p14:nvContentPartPr>
              <p14:xfrm>
                <a:off x="6391770" y="6343806"/>
                <a:ext cx="238320" cy="121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19873F7-7258-48C4-93FA-55D27A1AD23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83130" y="6334806"/>
                  <a:ext cx="255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AFA8C64-CA79-46BF-BF33-5026C1132277}"/>
                    </a:ext>
                  </a:extLst>
                </p14:cNvPr>
                <p14:cNvContentPartPr/>
                <p14:nvPr/>
              </p14:nvContentPartPr>
              <p14:xfrm>
                <a:off x="6655650" y="6358566"/>
                <a:ext cx="35640" cy="777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AFA8C64-CA79-46BF-BF33-5026C113227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46650" y="6349926"/>
                  <a:ext cx="53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A2FD3FB-D929-45E5-A1B2-AA44188DC6A2}"/>
                    </a:ext>
                  </a:extLst>
                </p14:cNvPr>
                <p14:cNvContentPartPr/>
                <p14:nvPr/>
              </p14:nvContentPartPr>
              <p14:xfrm>
                <a:off x="6739530" y="6268566"/>
                <a:ext cx="66600" cy="1656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A2FD3FB-D929-45E5-A1B2-AA44188DC6A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30890" y="6259926"/>
                  <a:ext cx="8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EC41F59-1EB7-41BC-B4CF-B00A88F913FF}"/>
                    </a:ext>
                  </a:extLst>
                </p14:cNvPr>
                <p14:cNvContentPartPr/>
                <p14:nvPr/>
              </p14:nvContentPartPr>
              <p14:xfrm>
                <a:off x="6831690" y="6326166"/>
                <a:ext cx="411840" cy="266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EC41F59-1EB7-41BC-B4CF-B00A88F913F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22690" y="6317166"/>
                  <a:ext cx="429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B034C72-B0D4-4F51-8C3D-49A6CE624953}"/>
                    </a:ext>
                  </a:extLst>
                </p14:cNvPr>
                <p14:cNvContentPartPr/>
                <p14:nvPr/>
              </p14:nvContentPartPr>
              <p14:xfrm>
                <a:off x="7184130" y="6277206"/>
                <a:ext cx="205920" cy="122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B034C72-B0D4-4F51-8C3D-49A6CE62495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75130" y="6268566"/>
                  <a:ext cx="223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0DEC78F-C2AA-431E-A661-87B5833F3F6C}"/>
                    </a:ext>
                  </a:extLst>
                </p14:cNvPr>
                <p14:cNvContentPartPr/>
                <p14:nvPr/>
              </p14:nvContentPartPr>
              <p14:xfrm>
                <a:off x="7423530" y="6235086"/>
                <a:ext cx="219240" cy="163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0DEC78F-C2AA-431E-A661-87B5833F3F6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14890" y="6226446"/>
                  <a:ext cx="236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4C8C96C-E5E5-4B0C-BD3E-22736FD477A2}"/>
                    </a:ext>
                  </a:extLst>
                </p14:cNvPr>
                <p14:cNvContentPartPr/>
                <p14:nvPr/>
              </p14:nvContentPartPr>
              <p14:xfrm>
                <a:off x="7675530" y="6305646"/>
                <a:ext cx="94680" cy="1933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4C8C96C-E5E5-4B0C-BD3E-22736FD477A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66890" y="6296646"/>
                  <a:ext cx="112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7B74DC9-3211-49A2-9E02-EDBAB0D794C4}"/>
                    </a:ext>
                  </a:extLst>
                </p14:cNvPr>
                <p14:cNvContentPartPr/>
                <p14:nvPr/>
              </p14:nvContentPartPr>
              <p14:xfrm>
                <a:off x="7831050" y="6283326"/>
                <a:ext cx="61200" cy="1270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7B74DC9-3211-49A2-9E02-EDBAB0D794C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22410" y="6274326"/>
                  <a:ext cx="7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B7A40D0-A4AC-4626-A0B7-AC14C3A54C13}"/>
                    </a:ext>
                  </a:extLst>
                </p14:cNvPr>
                <p14:cNvContentPartPr/>
                <p14:nvPr/>
              </p14:nvContentPartPr>
              <p14:xfrm>
                <a:off x="7923570" y="6323286"/>
                <a:ext cx="109080" cy="86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B7A40D0-A4AC-4626-A0B7-AC14C3A54C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14930" y="6314646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EA97EAA-182D-4F68-90ED-46580E93FDF9}"/>
                    </a:ext>
                  </a:extLst>
                </p14:cNvPr>
                <p14:cNvContentPartPr/>
                <p14:nvPr/>
              </p14:nvContentPartPr>
              <p14:xfrm>
                <a:off x="8082330" y="6217446"/>
                <a:ext cx="340200" cy="175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EA97EAA-182D-4F68-90ED-46580E93FDF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73690" y="6208806"/>
                  <a:ext cx="357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295A3C3-BE73-43A6-AF5D-275AFEB3FA8F}"/>
                    </a:ext>
                  </a:extLst>
                </p14:cNvPr>
                <p14:cNvContentPartPr/>
                <p14:nvPr/>
              </p14:nvContentPartPr>
              <p14:xfrm>
                <a:off x="8462850" y="6178206"/>
                <a:ext cx="110520" cy="200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295A3C3-BE73-43A6-AF5D-275AFEB3FA8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54210" y="6169206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5910FFA-F6EC-415B-A068-5E9F1963717A}"/>
              </a:ext>
            </a:extLst>
          </p:cNvPr>
          <p:cNvGrpSpPr/>
          <p:nvPr/>
        </p:nvGrpSpPr>
        <p:grpSpPr>
          <a:xfrm>
            <a:off x="8808810" y="6188646"/>
            <a:ext cx="179640" cy="168840"/>
            <a:chOff x="8808810" y="6188646"/>
            <a:chExt cx="17964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D478255-ADC8-4C91-9B8B-40A0CBE7ADC0}"/>
                    </a:ext>
                  </a:extLst>
                </p14:cNvPr>
                <p14:cNvContentPartPr/>
                <p14:nvPr/>
              </p14:nvContentPartPr>
              <p14:xfrm>
                <a:off x="8808810" y="6263526"/>
                <a:ext cx="150120" cy="93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D478255-ADC8-4C91-9B8B-40A0CBE7ADC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799810" y="6254526"/>
                  <a:ext cx="167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D2765C1-C234-4DFC-BCB2-939ECD60AB44}"/>
                    </a:ext>
                  </a:extLst>
                </p14:cNvPr>
                <p14:cNvContentPartPr/>
                <p14:nvPr/>
              </p14:nvContentPartPr>
              <p14:xfrm>
                <a:off x="8886570" y="6188646"/>
                <a:ext cx="101880" cy="162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D2765C1-C234-4DFC-BCB2-939ECD60AB4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77570" y="6179646"/>
                  <a:ext cx="1195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FF3000C-F5D6-4402-A0C0-77C900C1CE5E}"/>
              </a:ext>
            </a:extLst>
          </p:cNvPr>
          <p:cNvGrpSpPr/>
          <p:nvPr/>
        </p:nvGrpSpPr>
        <p:grpSpPr>
          <a:xfrm>
            <a:off x="9184290" y="6201966"/>
            <a:ext cx="715320" cy="299160"/>
            <a:chOff x="9184290" y="6201966"/>
            <a:chExt cx="71532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9781BC0-76C2-4E14-801E-0D9AF21C9E17}"/>
                    </a:ext>
                  </a:extLst>
                </p14:cNvPr>
                <p14:cNvContentPartPr/>
                <p14:nvPr/>
              </p14:nvContentPartPr>
              <p14:xfrm>
                <a:off x="9184290" y="6242286"/>
                <a:ext cx="123120" cy="99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9781BC0-76C2-4E14-801E-0D9AF21C9E1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175290" y="6233286"/>
                  <a:ext cx="140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828413B-6B6F-46A5-A8D1-261B535E03EA}"/>
                    </a:ext>
                  </a:extLst>
                </p14:cNvPr>
                <p14:cNvContentPartPr/>
                <p14:nvPr/>
              </p14:nvContentPartPr>
              <p14:xfrm>
                <a:off x="9318570" y="6201966"/>
                <a:ext cx="191520" cy="1540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828413B-6B6F-46A5-A8D1-261B535E03E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309570" y="6193326"/>
                  <a:ext cx="209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24D536A-0937-4EB9-90A5-4A54B065A888}"/>
                    </a:ext>
                  </a:extLst>
                </p14:cNvPr>
                <p14:cNvContentPartPr/>
                <p14:nvPr/>
              </p14:nvContentPartPr>
              <p14:xfrm>
                <a:off x="9537810" y="6222846"/>
                <a:ext cx="361800" cy="278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24D536A-0937-4EB9-90A5-4A54B065A8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528810" y="6214206"/>
                  <a:ext cx="3794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C2A542F-126E-4F94-A342-528D24A8E214}"/>
              </a:ext>
            </a:extLst>
          </p:cNvPr>
          <p:cNvGrpSpPr/>
          <p:nvPr/>
        </p:nvGrpSpPr>
        <p:grpSpPr>
          <a:xfrm>
            <a:off x="10108050" y="6150486"/>
            <a:ext cx="810720" cy="223200"/>
            <a:chOff x="10108050" y="6150486"/>
            <a:chExt cx="81072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4246776-EB99-4849-922C-9C86949FCCA3}"/>
                    </a:ext>
                  </a:extLst>
                </p14:cNvPr>
                <p14:cNvContentPartPr/>
                <p14:nvPr/>
              </p14:nvContentPartPr>
              <p14:xfrm>
                <a:off x="10108050" y="6231126"/>
                <a:ext cx="88560" cy="1425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4246776-EB99-4849-922C-9C86949FCC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99050" y="6222486"/>
                  <a:ext cx="106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1202CF9-7F1B-4D35-9264-F2FF93BCF704}"/>
                    </a:ext>
                  </a:extLst>
                </p14:cNvPr>
                <p14:cNvContentPartPr/>
                <p14:nvPr/>
              </p14:nvContentPartPr>
              <p14:xfrm>
                <a:off x="10226490" y="6274326"/>
                <a:ext cx="68040" cy="748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1202CF9-7F1B-4D35-9264-F2FF93BCF70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17850" y="6265686"/>
                  <a:ext cx="85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9B88070-6520-4F6C-B4A6-2859E215A773}"/>
                    </a:ext>
                  </a:extLst>
                </p14:cNvPr>
                <p14:cNvContentPartPr/>
                <p14:nvPr/>
              </p14:nvContentPartPr>
              <p14:xfrm>
                <a:off x="10335930" y="6150486"/>
                <a:ext cx="57960" cy="188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9B88070-6520-4F6C-B4A6-2859E215A77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26930" y="6141486"/>
                  <a:ext cx="75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7F9239D-4BBF-43F5-A382-B2FA607D74C0}"/>
                    </a:ext>
                  </a:extLst>
                </p14:cNvPr>
                <p14:cNvContentPartPr/>
                <p14:nvPr/>
              </p14:nvContentPartPr>
              <p14:xfrm>
                <a:off x="10423770" y="6197646"/>
                <a:ext cx="200520" cy="137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7F9239D-4BBF-43F5-A382-B2FA607D74C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415130" y="6189006"/>
                  <a:ext cx="21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5A8D848-AB56-42ED-9418-59B04C553805}"/>
                    </a:ext>
                  </a:extLst>
                </p14:cNvPr>
                <p14:cNvContentPartPr/>
                <p14:nvPr/>
              </p14:nvContentPartPr>
              <p14:xfrm>
                <a:off x="10524570" y="6219246"/>
                <a:ext cx="176040" cy="114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5A8D848-AB56-42ED-9418-59B04C55380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515570" y="6210606"/>
                  <a:ext cx="193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7DBD572-DB0A-4F4C-A3BC-22341A5AC7F9}"/>
                    </a:ext>
                  </a:extLst>
                </p14:cNvPr>
                <p14:cNvContentPartPr/>
                <p14:nvPr/>
              </p14:nvContentPartPr>
              <p14:xfrm>
                <a:off x="10666770" y="6181086"/>
                <a:ext cx="62280" cy="36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7DBD572-DB0A-4F4C-A3BC-22341A5AC7F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657770" y="6172086"/>
                  <a:ext cx="79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A4E3086-6EE6-4FDB-ABA0-0B73E17BF010}"/>
                    </a:ext>
                  </a:extLst>
                </p14:cNvPr>
                <p14:cNvContentPartPr/>
                <p14:nvPr/>
              </p14:nvContentPartPr>
              <p14:xfrm>
                <a:off x="10742370" y="6217446"/>
                <a:ext cx="176400" cy="135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A4E3086-6EE6-4FDB-ABA0-0B73E17BF01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733370" y="6208446"/>
                  <a:ext cx="1940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230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Polynomial Time Algorithms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20400" cy="312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Deterministic algorithm</a:t>
            </a:r>
            <a:r>
              <a:rPr lang="en-CA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Polynomial time algorithms are designed for finding the optimal scheme.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But the algorithm is “centralized”, difficult to be used in practice.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u="sng" dirty="0"/>
              <a:t>Randomized algorithm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algorithm is very simple and totally </a:t>
            </a:r>
            <a:r>
              <a:rPr lang="en-CA" sz="2000" u="sng" dirty="0"/>
              <a:t>decentralized</a:t>
            </a:r>
            <a:r>
              <a:rPr lang="en-CA" sz="2000" dirty="0"/>
              <a:t>, a key feature to be practical.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proof also provides a proof of the max-flow min-cut theorem and the linear coding theorem.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C314D-9940-4B60-8C40-FA990CD41DF6}"/>
              </a:ext>
            </a:extLst>
          </p:cNvPr>
          <p:cNvGrpSpPr/>
          <p:nvPr/>
        </p:nvGrpSpPr>
        <p:grpSpPr>
          <a:xfrm>
            <a:off x="7523970" y="1323966"/>
            <a:ext cx="133920" cy="212400"/>
            <a:chOff x="7523970" y="1323966"/>
            <a:chExt cx="13392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FE084A-1A9A-421C-883F-7AE43C2ADE4E}"/>
                    </a:ext>
                  </a:extLst>
                </p14:cNvPr>
                <p14:cNvContentPartPr/>
                <p14:nvPr/>
              </p14:nvContentPartPr>
              <p14:xfrm>
                <a:off x="7565010" y="1323966"/>
                <a:ext cx="92880" cy="190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FE084A-1A9A-421C-883F-7AE43C2ADE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56010" y="1314966"/>
                  <a:ext cx="110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40B1DC-8904-4D91-B932-A043D9BCDD46}"/>
                    </a:ext>
                  </a:extLst>
                </p14:cNvPr>
                <p14:cNvContentPartPr/>
                <p14:nvPr/>
              </p14:nvContentPartPr>
              <p14:xfrm>
                <a:off x="7523970" y="1420086"/>
                <a:ext cx="110880" cy="11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40B1DC-8904-4D91-B932-A043D9BCDD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4970" y="1411086"/>
                  <a:ext cx="1285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17DE8-84AB-4DCB-BCE2-7F5690DC648C}"/>
              </a:ext>
            </a:extLst>
          </p:cNvPr>
          <p:cNvGrpSpPr/>
          <p:nvPr/>
        </p:nvGrpSpPr>
        <p:grpSpPr>
          <a:xfrm>
            <a:off x="7833210" y="1102206"/>
            <a:ext cx="599040" cy="171000"/>
            <a:chOff x="7833210" y="1102206"/>
            <a:chExt cx="5990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3398B9-7D00-4158-A839-EA288A3ADECD}"/>
                    </a:ext>
                  </a:extLst>
                </p14:cNvPr>
                <p14:cNvContentPartPr/>
                <p14:nvPr/>
              </p14:nvContentPartPr>
              <p14:xfrm>
                <a:off x="7833210" y="1102206"/>
                <a:ext cx="30960" cy="171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3398B9-7D00-4158-A839-EA288A3ADE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4210" y="1093206"/>
                  <a:ext cx="48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86ADBEB-652A-4F57-9147-2E8E043C8D1B}"/>
                    </a:ext>
                  </a:extLst>
                </p14:cNvPr>
                <p14:cNvContentPartPr/>
                <p14:nvPr/>
              </p14:nvContentPartPr>
              <p14:xfrm>
                <a:off x="7902690" y="1140006"/>
                <a:ext cx="29160" cy="120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86ADBEB-652A-4F57-9147-2E8E043C8D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93690" y="1131006"/>
                  <a:ext cx="46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11CE77-D8E4-4CF4-B07D-E05A22F43DAB}"/>
                    </a:ext>
                  </a:extLst>
                </p14:cNvPr>
                <p14:cNvContentPartPr/>
                <p14:nvPr/>
              </p14:nvContentPartPr>
              <p14:xfrm>
                <a:off x="7979730" y="1140366"/>
                <a:ext cx="88200" cy="9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11CE77-D8E4-4CF4-B07D-E05A22F43D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71090" y="1131726"/>
                  <a:ext cx="105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2A3818-ED86-40DA-8D28-F095E9AEC899}"/>
                    </a:ext>
                  </a:extLst>
                </p14:cNvPr>
                <p14:cNvContentPartPr/>
                <p14:nvPr/>
              </p14:nvContentPartPr>
              <p14:xfrm>
                <a:off x="8089530" y="1147926"/>
                <a:ext cx="246240" cy="89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2A3818-ED86-40DA-8D28-F095E9AEC8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80530" y="1139286"/>
                  <a:ext cx="263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8DDBDC-5A4D-4E77-99AA-0F24DC525516}"/>
                    </a:ext>
                  </a:extLst>
                </p14:cNvPr>
                <p14:cNvContentPartPr/>
                <p14:nvPr/>
              </p14:nvContentPartPr>
              <p14:xfrm>
                <a:off x="8375730" y="1165206"/>
                <a:ext cx="56520" cy="75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8DDBDC-5A4D-4E77-99AA-0F24DC5255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6730" y="1156566"/>
                  <a:ext cx="741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08E6B-91EB-4B43-BB09-BD441A427CAA}"/>
              </a:ext>
            </a:extLst>
          </p:cNvPr>
          <p:cNvGrpSpPr/>
          <p:nvPr/>
        </p:nvGrpSpPr>
        <p:grpSpPr>
          <a:xfrm>
            <a:off x="8651490" y="1096806"/>
            <a:ext cx="614160" cy="327600"/>
            <a:chOff x="8651490" y="1096806"/>
            <a:chExt cx="61416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76AB2E-B119-4F74-94A5-5F1C45208E49}"/>
                    </a:ext>
                  </a:extLst>
                </p14:cNvPr>
                <p14:cNvContentPartPr/>
                <p14:nvPr/>
              </p14:nvContentPartPr>
              <p14:xfrm>
                <a:off x="8651490" y="1146846"/>
                <a:ext cx="169920" cy="93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76AB2E-B119-4F74-94A5-5F1C45208E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42850" y="1137846"/>
                  <a:ext cx="187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6827D5-A8C6-46FE-907F-4F603586A442}"/>
                    </a:ext>
                  </a:extLst>
                </p14:cNvPr>
                <p14:cNvContentPartPr/>
                <p14:nvPr/>
              </p14:nvContentPartPr>
              <p14:xfrm>
                <a:off x="8869290" y="1096806"/>
                <a:ext cx="181080" cy="12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6827D5-A8C6-46FE-907F-4F603586A4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60650" y="1088166"/>
                  <a:ext cx="198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536DC2-579A-434C-884E-C28905B93661}"/>
                    </a:ext>
                  </a:extLst>
                </p14:cNvPr>
                <p14:cNvContentPartPr/>
                <p14:nvPr/>
              </p14:nvContentPartPr>
              <p14:xfrm>
                <a:off x="9024810" y="1128126"/>
                <a:ext cx="34920" cy="4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536DC2-579A-434C-884E-C28905B936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16170" y="1119126"/>
                  <a:ext cx="52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F6BD85-14A0-4F7D-BBAB-D8018635E003}"/>
                    </a:ext>
                  </a:extLst>
                </p14:cNvPr>
                <p14:cNvContentPartPr/>
                <p14:nvPr/>
              </p14:nvContentPartPr>
              <p14:xfrm>
                <a:off x="9116610" y="1134606"/>
                <a:ext cx="149040" cy="28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F6BD85-14A0-4F7D-BBAB-D8018635E0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07970" y="1125606"/>
                  <a:ext cx="16668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FCA07E-D4FB-457D-ABFC-56A02C1E6BF3}"/>
                  </a:ext>
                </a:extLst>
              </p14:cNvPr>
              <p14:cNvContentPartPr/>
              <p14:nvPr/>
            </p14:nvContentPartPr>
            <p14:xfrm>
              <a:off x="3023610" y="2397846"/>
              <a:ext cx="1116720" cy="26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FCA07E-D4FB-457D-ABFC-56A02C1E6B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4970" y="2388846"/>
                <a:ext cx="113436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4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204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The source has exactly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outgoing edges.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Each receiver has exactly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incoming edges.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The source wants to send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to the receivers.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20400" cy="4401205"/>
              </a:xfrm>
              <a:prstGeom prst="rect">
                <a:avLst/>
              </a:prstGeom>
              <a:blipFill>
                <a:blip r:embed="rId2"/>
                <a:stretch>
                  <a:fillRect l="-620" t="-970" b="-1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6B9311-EAA9-427D-B668-6C189C7B36C3}"/>
                  </a:ext>
                </a:extLst>
              </p14:cNvPr>
              <p14:cNvContentPartPr/>
              <p14:nvPr/>
            </p14:nvContentPartPr>
            <p14:xfrm>
              <a:off x="5881290" y="2014086"/>
              <a:ext cx="73800" cy="8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6B9311-EAA9-427D-B668-6C189C7B36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2290" y="2005446"/>
                <a:ext cx="914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A1BAAE-0226-48A8-93D7-B7AB26AC5E9C}"/>
                  </a:ext>
                </a:extLst>
              </p14:cNvPr>
              <p14:cNvContentPartPr/>
              <p14:nvPr/>
            </p14:nvContentPartPr>
            <p14:xfrm>
              <a:off x="5878050" y="1739406"/>
              <a:ext cx="92520" cy="147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A1BAAE-0226-48A8-93D7-B7AB26AC5E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9410" y="1730766"/>
                <a:ext cx="11016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3D22E09-2045-4954-BC93-DE0C0001382D}"/>
              </a:ext>
            </a:extLst>
          </p:cNvPr>
          <p:cNvGrpSpPr/>
          <p:nvPr/>
        </p:nvGrpSpPr>
        <p:grpSpPr>
          <a:xfrm>
            <a:off x="4445250" y="322086"/>
            <a:ext cx="136800" cy="209880"/>
            <a:chOff x="4445250" y="322086"/>
            <a:chExt cx="1368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846B53-8732-4D3C-9165-9C278189B9B3}"/>
                    </a:ext>
                  </a:extLst>
                </p14:cNvPr>
                <p14:cNvContentPartPr/>
                <p14:nvPr/>
              </p14:nvContentPartPr>
              <p14:xfrm>
                <a:off x="4445250" y="322086"/>
                <a:ext cx="29520" cy="209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846B53-8732-4D3C-9165-9C278189B9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6610" y="313086"/>
                  <a:ext cx="47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65E08C-CB04-479E-A0C5-043329CC351C}"/>
                    </a:ext>
                  </a:extLst>
                </p14:cNvPr>
                <p14:cNvContentPartPr/>
                <p14:nvPr/>
              </p14:nvContentPartPr>
              <p14:xfrm>
                <a:off x="4466490" y="365646"/>
                <a:ext cx="115560" cy="149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65E08C-CB04-479E-A0C5-043329CC35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57490" y="356646"/>
                  <a:ext cx="1332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A004D-2737-4B10-BC86-6AFB912963BF}"/>
              </a:ext>
            </a:extLst>
          </p:cNvPr>
          <p:cNvGrpSpPr/>
          <p:nvPr/>
        </p:nvGrpSpPr>
        <p:grpSpPr>
          <a:xfrm>
            <a:off x="5060490" y="328926"/>
            <a:ext cx="685800" cy="295560"/>
            <a:chOff x="5060490" y="328926"/>
            <a:chExt cx="6858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9CC039-3602-417A-9F02-EF37F70F47F8}"/>
                    </a:ext>
                  </a:extLst>
                </p14:cNvPr>
                <p14:cNvContentPartPr/>
                <p14:nvPr/>
              </p14:nvContentPartPr>
              <p14:xfrm>
                <a:off x="5111610" y="328926"/>
                <a:ext cx="67320" cy="17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9CC039-3602-417A-9F02-EF37F70F47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02970" y="320286"/>
                  <a:ext cx="84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6667D6-BDFE-4F56-9638-8A7FAE72F224}"/>
                    </a:ext>
                  </a:extLst>
                </p14:cNvPr>
                <p14:cNvContentPartPr/>
                <p14:nvPr/>
              </p14:nvContentPartPr>
              <p14:xfrm>
                <a:off x="5060490" y="396246"/>
                <a:ext cx="127800" cy="1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6667D6-BDFE-4F56-9638-8A7FAE72F2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51490" y="387246"/>
                  <a:ext cx="145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D01DD9-6D41-43C7-BDF2-8701094DF118}"/>
                    </a:ext>
                  </a:extLst>
                </p14:cNvPr>
                <p14:cNvContentPartPr/>
                <p14:nvPr/>
              </p14:nvContentPartPr>
              <p14:xfrm>
                <a:off x="5212410" y="399126"/>
                <a:ext cx="87120" cy="88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D01DD9-6D41-43C7-BDF2-8701094DF1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3410" y="390486"/>
                  <a:ext cx="104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E964A5-9A72-498C-941E-2C3013025207}"/>
                    </a:ext>
                  </a:extLst>
                </p14:cNvPr>
                <p14:cNvContentPartPr/>
                <p14:nvPr/>
              </p14:nvContentPartPr>
              <p14:xfrm>
                <a:off x="5322930" y="406326"/>
                <a:ext cx="43920" cy="86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E964A5-9A72-498C-941E-2C30130252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13930" y="397326"/>
                  <a:ext cx="61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015CFB-C205-452A-AC14-68739FCCE9D7}"/>
                    </a:ext>
                  </a:extLst>
                </p14:cNvPr>
                <p14:cNvContentPartPr/>
                <p14:nvPr/>
              </p14:nvContentPartPr>
              <p14:xfrm>
                <a:off x="5421570" y="401286"/>
                <a:ext cx="182880" cy="223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015CFB-C205-452A-AC14-68739FCCE9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12570" y="392646"/>
                  <a:ext cx="200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4964AD-326B-43AE-8B62-A60652719C7D}"/>
                    </a:ext>
                  </a:extLst>
                </p14:cNvPr>
                <p14:cNvContentPartPr/>
                <p14:nvPr/>
              </p14:nvContentPartPr>
              <p14:xfrm>
                <a:off x="5637570" y="346926"/>
                <a:ext cx="108720" cy="151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4964AD-326B-43AE-8B62-A60652719C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8570" y="337926"/>
                  <a:ext cx="126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02E0F9-C016-4B77-8C3E-23F7E84B8CB5}"/>
                    </a:ext>
                  </a:extLst>
                </p14:cNvPr>
                <p14:cNvContentPartPr/>
                <p14:nvPr/>
              </p14:nvContentPartPr>
              <p14:xfrm>
                <a:off x="5617410" y="382926"/>
                <a:ext cx="114840" cy="1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02E0F9-C016-4B77-8C3E-23F7E84B8C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08410" y="373926"/>
                  <a:ext cx="1324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97B92A-CC34-438A-A25B-16D60581C92A}"/>
              </a:ext>
            </a:extLst>
          </p:cNvPr>
          <p:cNvGrpSpPr/>
          <p:nvPr/>
        </p:nvGrpSpPr>
        <p:grpSpPr>
          <a:xfrm>
            <a:off x="6089730" y="309846"/>
            <a:ext cx="1276920" cy="180720"/>
            <a:chOff x="6089730" y="309846"/>
            <a:chExt cx="127692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44FD19-D73D-4E5E-BE34-CC8B6DA658EC}"/>
                    </a:ext>
                  </a:extLst>
                </p14:cNvPr>
                <p14:cNvContentPartPr/>
                <p14:nvPr/>
              </p14:nvContentPartPr>
              <p14:xfrm>
                <a:off x="6146610" y="321006"/>
                <a:ext cx="66960" cy="169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44FD19-D73D-4E5E-BE34-CC8B6DA658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37970" y="312006"/>
                  <a:ext cx="84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D2D378-FA11-4482-8B00-AA056EA8F372}"/>
                    </a:ext>
                  </a:extLst>
                </p14:cNvPr>
                <p14:cNvContentPartPr/>
                <p14:nvPr/>
              </p14:nvContentPartPr>
              <p14:xfrm>
                <a:off x="6089730" y="368886"/>
                <a:ext cx="137880" cy="21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D2D378-FA11-4482-8B00-AA056EA8F3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80730" y="359886"/>
                  <a:ext cx="15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7743FC-1A42-49D9-8CEE-DC29A8959BD1}"/>
                    </a:ext>
                  </a:extLst>
                </p14:cNvPr>
                <p14:cNvContentPartPr/>
                <p14:nvPr/>
              </p14:nvContentPartPr>
              <p14:xfrm>
                <a:off x="6265050" y="369606"/>
                <a:ext cx="57240" cy="118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7743FC-1A42-49D9-8CEE-DC29A8959BD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6050" y="360606"/>
                  <a:ext cx="7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A023DD-A11A-49BD-B2D5-523CF3FA9F2F}"/>
                    </a:ext>
                  </a:extLst>
                </p14:cNvPr>
                <p14:cNvContentPartPr/>
                <p14:nvPr/>
              </p14:nvContentPartPr>
              <p14:xfrm>
                <a:off x="6365130" y="384366"/>
                <a:ext cx="198360" cy="88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A023DD-A11A-49BD-B2D5-523CF3FA9F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56130" y="375726"/>
                  <a:ext cx="216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B5133C-382C-48D2-A66B-7A0A5B520106}"/>
                    </a:ext>
                  </a:extLst>
                </p14:cNvPr>
                <p14:cNvContentPartPr/>
                <p14:nvPr/>
              </p14:nvContentPartPr>
              <p14:xfrm>
                <a:off x="6606690" y="367446"/>
                <a:ext cx="64800" cy="11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B5133C-382C-48D2-A66B-7A0A5B5201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97690" y="358806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40ED5-894B-4B49-9C86-F75D86758C34}"/>
                    </a:ext>
                  </a:extLst>
                </p14:cNvPr>
                <p14:cNvContentPartPr/>
                <p14:nvPr/>
              </p14:nvContentPartPr>
              <p14:xfrm>
                <a:off x="6727290" y="385806"/>
                <a:ext cx="179640" cy="91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40ED5-894B-4B49-9C86-F75D86758C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18290" y="377166"/>
                  <a:ext cx="197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5F55BD-F1B6-47CD-97BC-F6658D8B4F0A}"/>
                    </a:ext>
                  </a:extLst>
                </p14:cNvPr>
                <p14:cNvContentPartPr/>
                <p14:nvPr/>
              </p14:nvContentPartPr>
              <p14:xfrm>
                <a:off x="6869130" y="329646"/>
                <a:ext cx="144360" cy="12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5F55BD-F1B6-47CD-97BC-F6658D8B4F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60130" y="320646"/>
                  <a:ext cx="162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8BB5AF-DC15-4178-B0DD-51FE45DDAF96}"/>
                    </a:ext>
                  </a:extLst>
                </p14:cNvPr>
                <p14:cNvContentPartPr/>
                <p14:nvPr/>
              </p14:nvContentPartPr>
              <p14:xfrm>
                <a:off x="7046610" y="351246"/>
                <a:ext cx="114480" cy="107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8BB5AF-DC15-4178-B0DD-51FE45DDAF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37610" y="342246"/>
                  <a:ext cx="132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67C516-77B0-46C8-887C-4E4A3C723D04}"/>
                    </a:ext>
                  </a:extLst>
                </p14:cNvPr>
                <p14:cNvContentPartPr/>
                <p14:nvPr/>
              </p14:nvContentPartPr>
              <p14:xfrm>
                <a:off x="7116450" y="309846"/>
                <a:ext cx="26280" cy="35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67C516-77B0-46C8-887C-4E4A3C723D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07810" y="301206"/>
                  <a:ext cx="43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376ACC-C4D1-48D1-A1E8-469CF170FF71}"/>
                    </a:ext>
                  </a:extLst>
                </p14:cNvPr>
                <p14:cNvContentPartPr/>
                <p14:nvPr/>
              </p14:nvContentPartPr>
              <p14:xfrm>
                <a:off x="7218690" y="356286"/>
                <a:ext cx="147960" cy="93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376ACC-C4D1-48D1-A1E8-469CF170FF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10050" y="347646"/>
                  <a:ext cx="1656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AD565-4151-4E45-AD67-11C1B737D78C}"/>
              </a:ext>
            </a:extLst>
          </p:cNvPr>
          <p:cNvGrpSpPr/>
          <p:nvPr/>
        </p:nvGrpSpPr>
        <p:grpSpPr>
          <a:xfrm>
            <a:off x="7566810" y="328206"/>
            <a:ext cx="493920" cy="145440"/>
            <a:chOff x="7566810" y="328206"/>
            <a:chExt cx="4939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064C33-6A4B-4BEF-AB21-FF80025FC0BB}"/>
                    </a:ext>
                  </a:extLst>
                </p14:cNvPr>
                <p14:cNvContentPartPr/>
                <p14:nvPr/>
              </p14:nvContentPartPr>
              <p14:xfrm>
                <a:off x="7566810" y="335406"/>
                <a:ext cx="76680" cy="11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064C33-6A4B-4BEF-AB21-FF80025FC0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58170" y="326766"/>
                  <a:ext cx="94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16C54E-A043-45F7-BAA8-1C2F47BC3840}"/>
                    </a:ext>
                  </a:extLst>
                </p14:cNvPr>
                <p14:cNvContentPartPr/>
                <p14:nvPr/>
              </p14:nvContentPartPr>
              <p14:xfrm>
                <a:off x="7715490" y="328206"/>
                <a:ext cx="161640" cy="145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16C54E-A043-45F7-BAA8-1C2F47BC38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06490" y="319206"/>
                  <a:ext cx="179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7C5DFB-72C9-476D-95FA-020E193BD819}"/>
                    </a:ext>
                  </a:extLst>
                </p14:cNvPr>
                <p14:cNvContentPartPr/>
                <p14:nvPr/>
              </p14:nvContentPartPr>
              <p14:xfrm>
                <a:off x="7814490" y="382566"/>
                <a:ext cx="246240" cy="88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7C5DFB-72C9-476D-95FA-020E193BD8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05490" y="373926"/>
                  <a:ext cx="2638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15B02D-DCA9-4903-AA89-740AFF1A3299}"/>
              </a:ext>
            </a:extLst>
          </p:cNvPr>
          <p:cNvGrpSpPr/>
          <p:nvPr/>
        </p:nvGrpSpPr>
        <p:grpSpPr>
          <a:xfrm>
            <a:off x="4578810" y="790446"/>
            <a:ext cx="151560" cy="156600"/>
            <a:chOff x="4578810" y="790446"/>
            <a:chExt cx="15156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6B60C2-AE7D-4B5D-A8AD-BBAAA3F97A74}"/>
                    </a:ext>
                  </a:extLst>
                </p14:cNvPr>
                <p14:cNvContentPartPr/>
                <p14:nvPr/>
              </p14:nvContentPartPr>
              <p14:xfrm>
                <a:off x="4578810" y="790446"/>
                <a:ext cx="37080" cy="156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6B60C2-AE7D-4B5D-A8AD-BBAAA3F97A7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0170" y="781446"/>
                  <a:ext cx="5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F7A3DA-C03A-4EE4-9D17-BF28BCA56CE7}"/>
                    </a:ext>
                  </a:extLst>
                </p14:cNvPr>
                <p14:cNvContentPartPr/>
                <p14:nvPr/>
              </p14:nvContentPartPr>
              <p14:xfrm>
                <a:off x="4600410" y="827526"/>
                <a:ext cx="129960" cy="112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F7A3DA-C03A-4EE4-9D17-BF28BCA56CE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91410" y="818886"/>
                  <a:ext cx="1476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985887-8944-46C1-8514-A72EF751DAAA}"/>
              </a:ext>
            </a:extLst>
          </p:cNvPr>
          <p:cNvGrpSpPr/>
          <p:nvPr/>
        </p:nvGrpSpPr>
        <p:grpSpPr>
          <a:xfrm>
            <a:off x="5103690" y="773526"/>
            <a:ext cx="556920" cy="193320"/>
            <a:chOff x="5103690" y="773526"/>
            <a:chExt cx="55692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8A330B-016F-4E76-8D5F-D30E314C6FDE}"/>
                    </a:ext>
                  </a:extLst>
                </p14:cNvPr>
                <p14:cNvContentPartPr/>
                <p14:nvPr/>
              </p14:nvContentPartPr>
              <p14:xfrm>
                <a:off x="5103690" y="836886"/>
                <a:ext cx="137520" cy="9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8A330B-016F-4E76-8D5F-D30E314C6F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94690" y="827886"/>
                  <a:ext cx="155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49F919-AE62-4781-B552-284E7914E3FE}"/>
                    </a:ext>
                  </a:extLst>
                </p14:cNvPr>
                <p14:cNvContentPartPr/>
                <p14:nvPr/>
              </p14:nvContentPartPr>
              <p14:xfrm>
                <a:off x="5290170" y="880806"/>
                <a:ext cx="67320" cy="58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49F919-AE62-4781-B552-284E7914E3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81530" y="872166"/>
                  <a:ext cx="84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B01B02-7C4F-48AB-BFBA-B8639FF63A3F}"/>
                    </a:ext>
                  </a:extLst>
                </p14:cNvPr>
                <p14:cNvContentPartPr/>
                <p14:nvPr/>
              </p14:nvContentPartPr>
              <p14:xfrm>
                <a:off x="5381250" y="773526"/>
                <a:ext cx="187560" cy="193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B01B02-7C4F-48AB-BFBA-B8639FF63A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2610" y="764886"/>
                  <a:ext cx="205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FA8279-F364-4FA0-B50E-93ADF561B5B5}"/>
                    </a:ext>
                  </a:extLst>
                </p14:cNvPr>
                <p14:cNvContentPartPr/>
                <p14:nvPr/>
              </p14:nvContentPartPr>
              <p14:xfrm>
                <a:off x="5468010" y="864966"/>
                <a:ext cx="102960" cy="1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FA8279-F364-4FA0-B50E-93ADF561B5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59010" y="856326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27EEA5-B37A-460A-B471-0214CB751058}"/>
                    </a:ext>
                  </a:extLst>
                </p14:cNvPr>
                <p14:cNvContentPartPr/>
                <p14:nvPr/>
              </p14:nvContentPartPr>
              <p14:xfrm>
                <a:off x="5604810" y="879006"/>
                <a:ext cx="55800" cy="68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27EEA5-B37A-460A-B471-0214CB7510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96170" y="870006"/>
                  <a:ext cx="734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449C96A-AC72-40C9-AD9F-26B660EE6627}"/>
              </a:ext>
            </a:extLst>
          </p:cNvPr>
          <p:cNvGrpSpPr/>
          <p:nvPr/>
        </p:nvGrpSpPr>
        <p:grpSpPr>
          <a:xfrm>
            <a:off x="5954010" y="745446"/>
            <a:ext cx="205920" cy="252360"/>
            <a:chOff x="5954010" y="745446"/>
            <a:chExt cx="20592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407DF7-9890-4EEB-BD75-0D76E7AE2098}"/>
                    </a:ext>
                  </a:extLst>
                </p14:cNvPr>
                <p14:cNvContentPartPr/>
                <p14:nvPr/>
              </p14:nvContentPartPr>
              <p14:xfrm>
                <a:off x="5954010" y="842646"/>
                <a:ext cx="49320" cy="63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407DF7-9890-4EEB-BD75-0D76E7AE20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45010" y="833646"/>
                  <a:ext cx="66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4564DB-9AD0-4204-9F53-065709BE8A6B}"/>
                    </a:ext>
                  </a:extLst>
                </p14:cNvPr>
                <p14:cNvContentPartPr/>
                <p14:nvPr/>
              </p14:nvContentPartPr>
              <p14:xfrm>
                <a:off x="6044730" y="745446"/>
                <a:ext cx="115200" cy="252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4564DB-9AD0-4204-9F53-065709BE8A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35730" y="736446"/>
                  <a:ext cx="13284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40B2DA-2F63-4C5D-B18E-9D83E01ACC21}"/>
              </a:ext>
            </a:extLst>
          </p:cNvPr>
          <p:cNvGrpSpPr/>
          <p:nvPr/>
        </p:nvGrpSpPr>
        <p:grpSpPr>
          <a:xfrm>
            <a:off x="6404370" y="752646"/>
            <a:ext cx="527760" cy="174960"/>
            <a:chOff x="6404370" y="752646"/>
            <a:chExt cx="52776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358E21-C001-43D6-A033-81CB0E909DF2}"/>
                    </a:ext>
                  </a:extLst>
                </p14:cNvPr>
                <p14:cNvContentPartPr/>
                <p14:nvPr/>
              </p14:nvContentPartPr>
              <p14:xfrm>
                <a:off x="6404370" y="771726"/>
                <a:ext cx="201240" cy="155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358E21-C001-43D6-A033-81CB0E909D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95370" y="763086"/>
                  <a:ext cx="218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0A48BF-3C41-49BB-883B-08005BCF6215}"/>
                    </a:ext>
                  </a:extLst>
                </p14:cNvPr>
                <p14:cNvContentPartPr/>
                <p14:nvPr/>
              </p14:nvContentPartPr>
              <p14:xfrm>
                <a:off x="6578610" y="842646"/>
                <a:ext cx="104400" cy="76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0A48BF-3C41-49BB-883B-08005BCF62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69610" y="834006"/>
                  <a:ext cx="122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EADE2B-599F-4253-A3D1-B113E18BFC0D}"/>
                    </a:ext>
                  </a:extLst>
                </p14:cNvPr>
                <p14:cNvContentPartPr/>
                <p14:nvPr/>
              </p14:nvContentPartPr>
              <p14:xfrm>
                <a:off x="6662490" y="752646"/>
                <a:ext cx="123840" cy="174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EADE2B-599F-4253-A3D1-B113E18BFC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53850" y="743646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603A13-3EFA-464E-9260-8A855A511BDA}"/>
                    </a:ext>
                  </a:extLst>
                </p14:cNvPr>
                <p14:cNvContentPartPr/>
                <p14:nvPr/>
              </p14:nvContentPartPr>
              <p14:xfrm>
                <a:off x="6825210" y="833286"/>
                <a:ext cx="106920" cy="70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603A13-3EFA-464E-9260-8A855A511B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6210" y="824286"/>
                  <a:ext cx="1245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CB18579-48BA-4C3F-BFFE-EB349BA1986B}"/>
              </a:ext>
            </a:extLst>
          </p:cNvPr>
          <p:cNvGrpSpPr/>
          <p:nvPr/>
        </p:nvGrpSpPr>
        <p:grpSpPr>
          <a:xfrm>
            <a:off x="7180890" y="718806"/>
            <a:ext cx="556200" cy="295200"/>
            <a:chOff x="7180890" y="718806"/>
            <a:chExt cx="55620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F2B036-2F29-4E01-83B4-6A8FD05F5B13}"/>
                    </a:ext>
                  </a:extLst>
                </p14:cNvPr>
                <p14:cNvContentPartPr/>
                <p14:nvPr/>
              </p14:nvContentPartPr>
              <p14:xfrm>
                <a:off x="7180890" y="718806"/>
                <a:ext cx="233640" cy="29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F2B036-2F29-4E01-83B4-6A8FD05F5B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1890" y="710166"/>
                  <a:ext cx="251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27108D-98D6-4F58-B4EB-D45E1F61C189}"/>
                    </a:ext>
                  </a:extLst>
                </p14:cNvPr>
                <p14:cNvContentPartPr/>
                <p14:nvPr/>
              </p14:nvContentPartPr>
              <p14:xfrm>
                <a:off x="7480410" y="808806"/>
                <a:ext cx="256680" cy="82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27108D-98D6-4F58-B4EB-D45E1F61C18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71770" y="799806"/>
                  <a:ext cx="2743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C809E6-2F66-4E71-901E-B85F51EECFEE}"/>
              </a:ext>
            </a:extLst>
          </p:cNvPr>
          <p:cNvGrpSpPr/>
          <p:nvPr/>
        </p:nvGrpSpPr>
        <p:grpSpPr>
          <a:xfrm>
            <a:off x="8016810" y="775686"/>
            <a:ext cx="659520" cy="113040"/>
            <a:chOff x="8016810" y="775686"/>
            <a:chExt cx="65952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CCC64E-F145-4A8E-A681-F30D18B6A5BA}"/>
                    </a:ext>
                  </a:extLst>
                </p14:cNvPr>
                <p14:cNvContentPartPr/>
                <p14:nvPr/>
              </p14:nvContentPartPr>
              <p14:xfrm>
                <a:off x="8016810" y="786486"/>
                <a:ext cx="83520" cy="102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CCC64E-F145-4A8E-A681-F30D18B6A5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08170" y="777486"/>
                  <a:ext cx="101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47FBE1-D86C-45F2-B468-45C50F52BDAB}"/>
                    </a:ext>
                  </a:extLst>
                </p14:cNvPr>
                <p14:cNvContentPartPr/>
                <p14:nvPr/>
              </p14:nvContentPartPr>
              <p14:xfrm>
                <a:off x="8128410" y="789006"/>
                <a:ext cx="79560" cy="90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47FBE1-D86C-45F2-B468-45C50F52BD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19410" y="780006"/>
                  <a:ext cx="97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B4FBA0-5D50-4B16-9983-413474FE7B4B}"/>
                    </a:ext>
                  </a:extLst>
                </p14:cNvPr>
                <p14:cNvContentPartPr/>
                <p14:nvPr/>
              </p14:nvContentPartPr>
              <p14:xfrm>
                <a:off x="8264850" y="775686"/>
                <a:ext cx="187560" cy="108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B4FBA0-5D50-4B16-9983-413474FE7B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56210" y="766686"/>
                  <a:ext cx="205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B26E53-092C-49EC-91D2-CD284822A4FC}"/>
                    </a:ext>
                  </a:extLst>
                </p14:cNvPr>
                <p14:cNvContentPartPr/>
                <p14:nvPr/>
              </p14:nvContentPartPr>
              <p14:xfrm>
                <a:off x="8509290" y="776406"/>
                <a:ext cx="167040" cy="93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B26E53-092C-49EC-91D2-CD284822A4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00650" y="767766"/>
                  <a:ext cx="1846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EB4B6A-4473-41AB-A378-A81F1ED17381}"/>
              </a:ext>
            </a:extLst>
          </p:cNvPr>
          <p:cNvGrpSpPr/>
          <p:nvPr/>
        </p:nvGrpSpPr>
        <p:grpSpPr>
          <a:xfrm>
            <a:off x="8874330" y="673086"/>
            <a:ext cx="173160" cy="168840"/>
            <a:chOff x="8874330" y="673086"/>
            <a:chExt cx="17316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09CF63-23E3-43D9-BF3D-2E2D10ECD5A9}"/>
                    </a:ext>
                  </a:extLst>
                </p14:cNvPr>
                <p14:cNvContentPartPr/>
                <p14:nvPr/>
              </p14:nvContentPartPr>
              <p14:xfrm>
                <a:off x="8905650" y="673086"/>
                <a:ext cx="61560" cy="168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09CF63-23E3-43D9-BF3D-2E2D10ECD5A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96650" y="664086"/>
                  <a:ext cx="79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4BAF81-FB62-40AC-83A8-52900BD25D15}"/>
                    </a:ext>
                  </a:extLst>
                </p14:cNvPr>
                <p14:cNvContentPartPr/>
                <p14:nvPr/>
              </p14:nvContentPartPr>
              <p14:xfrm>
                <a:off x="8874330" y="742206"/>
                <a:ext cx="173160" cy="84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4BAF81-FB62-40AC-83A8-52900BD25D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65690" y="733206"/>
                  <a:ext cx="1908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82C39F2-A445-46B1-93DE-EFF4D1C1D01B}"/>
              </a:ext>
            </a:extLst>
          </p:cNvPr>
          <p:cNvGrpSpPr/>
          <p:nvPr/>
        </p:nvGrpSpPr>
        <p:grpSpPr>
          <a:xfrm>
            <a:off x="9245850" y="705126"/>
            <a:ext cx="1098000" cy="156600"/>
            <a:chOff x="9245850" y="705126"/>
            <a:chExt cx="109800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E9F11C-1C93-4FA6-A0E9-C629168E15D2}"/>
                    </a:ext>
                  </a:extLst>
                </p14:cNvPr>
                <p14:cNvContentPartPr/>
                <p14:nvPr/>
              </p14:nvContentPartPr>
              <p14:xfrm>
                <a:off x="9245850" y="705126"/>
                <a:ext cx="87840" cy="139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E9F11C-1C93-4FA6-A0E9-C629168E15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37210" y="696486"/>
                  <a:ext cx="105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932E914-051A-4790-8C4D-560F45F2AED7}"/>
                    </a:ext>
                  </a:extLst>
                </p14:cNvPr>
                <p14:cNvContentPartPr/>
                <p14:nvPr/>
              </p14:nvContentPartPr>
              <p14:xfrm>
                <a:off x="9353850" y="737166"/>
                <a:ext cx="99000" cy="83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932E914-051A-4790-8C4D-560F45F2AE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45210" y="728166"/>
                  <a:ext cx="116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0E3A80-D048-4079-ADEA-954E59E4255F}"/>
                    </a:ext>
                  </a:extLst>
                </p14:cNvPr>
                <p14:cNvContentPartPr/>
                <p14:nvPr/>
              </p14:nvContentPartPr>
              <p14:xfrm>
                <a:off x="9474090" y="750126"/>
                <a:ext cx="124560" cy="90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0E3A80-D048-4079-ADEA-954E59E425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65450" y="741126"/>
                  <a:ext cx="142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4DCB239-4011-4170-B2BE-923751A6A999}"/>
                    </a:ext>
                  </a:extLst>
                </p14:cNvPr>
                <p14:cNvContentPartPr/>
                <p14:nvPr/>
              </p14:nvContentPartPr>
              <p14:xfrm>
                <a:off x="9588210" y="745806"/>
                <a:ext cx="126000" cy="84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4DCB239-4011-4170-B2BE-923751A6A9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79210" y="736806"/>
                  <a:ext cx="14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7132F7-526D-492D-9801-9B1C89060905}"/>
                    </a:ext>
                  </a:extLst>
                </p14:cNvPr>
                <p14:cNvContentPartPr/>
                <p14:nvPr/>
              </p14:nvContentPartPr>
              <p14:xfrm>
                <a:off x="9690090" y="714126"/>
                <a:ext cx="176760" cy="122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7132F7-526D-492D-9801-9B1C890609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1450" y="705486"/>
                  <a:ext cx="194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C25C9B-427C-407C-ABDC-9F0C67A4CB0A}"/>
                    </a:ext>
                  </a:extLst>
                </p14:cNvPr>
                <p14:cNvContentPartPr/>
                <p14:nvPr/>
              </p14:nvContentPartPr>
              <p14:xfrm>
                <a:off x="9899250" y="732846"/>
                <a:ext cx="163800" cy="104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C25C9B-427C-407C-ABDC-9F0C67A4CB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90610" y="723846"/>
                  <a:ext cx="18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204DFB5-9DD9-49D7-9DA2-2AE2DA8B6B3E}"/>
                    </a:ext>
                  </a:extLst>
                </p14:cNvPr>
                <p14:cNvContentPartPr/>
                <p14:nvPr/>
              </p14:nvContentPartPr>
              <p14:xfrm>
                <a:off x="10116690" y="716286"/>
                <a:ext cx="104400" cy="145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204DFB5-9DD9-49D7-9DA2-2AE2DA8B6B3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07690" y="707286"/>
                  <a:ext cx="12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C56AA3-2FCB-4226-ADD1-17EAD424EC3B}"/>
                    </a:ext>
                  </a:extLst>
                </p14:cNvPr>
                <p14:cNvContentPartPr/>
                <p14:nvPr/>
              </p14:nvContentPartPr>
              <p14:xfrm>
                <a:off x="10332330" y="841566"/>
                <a:ext cx="11520" cy="14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C56AA3-2FCB-4226-ADD1-17EAD424EC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23690" y="832926"/>
                  <a:ext cx="2916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893919C-BBE7-4F75-82EC-7D27235B149E}"/>
                  </a:ext>
                </a:extLst>
              </p14:cNvPr>
              <p14:cNvContentPartPr/>
              <p14:nvPr/>
            </p14:nvContentPartPr>
            <p14:xfrm>
              <a:off x="5414730" y="2169246"/>
              <a:ext cx="397440" cy="4248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893919C-BBE7-4F75-82EC-7D27235B149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06090" y="2160246"/>
                <a:ext cx="415080" cy="4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C5666A5-D51D-4C32-9188-F28B0A381A75}"/>
              </a:ext>
            </a:extLst>
          </p:cNvPr>
          <p:cNvGrpSpPr/>
          <p:nvPr/>
        </p:nvGrpSpPr>
        <p:grpSpPr>
          <a:xfrm>
            <a:off x="4807410" y="2019846"/>
            <a:ext cx="2648520" cy="653760"/>
            <a:chOff x="4807410" y="2019846"/>
            <a:chExt cx="2648520" cy="65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9050A5-5218-4486-83CF-5D9B295506AB}"/>
                    </a:ext>
                  </a:extLst>
                </p14:cNvPr>
                <p14:cNvContentPartPr/>
                <p14:nvPr/>
              </p14:nvContentPartPr>
              <p14:xfrm>
                <a:off x="5385570" y="2502246"/>
                <a:ext cx="138960" cy="146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9050A5-5218-4486-83CF-5D9B295506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76930" y="2493246"/>
                  <a:ext cx="156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EDE3E8-1A49-4F43-9EDA-8C103EBB79CA}"/>
                    </a:ext>
                  </a:extLst>
                </p14:cNvPr>
                <p14:cNvContentPartPr/>
                <p14:nvPr/>
              </p14:nvContentPartPr>
              <p14:xfrm>
                <a:off x="5926650" y="2193726"/>
                <a:ext cx="9000" cy="421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EDE3E8-1A49-4F43-9EDA-8C103EBB79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18010" y="2184726"/>
                  <a:ext cx="26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3AAF83A-82C1-4EAC-80DA-C937FB620852}"/>
                    </a:ext>
                  </a:extLst>
                </p14:cNvPr>
                <p14:cNvContentPartPr/>
                <p14:nvPr/>
              </p14:nvContentPartPr>
              <p14:xfrm>
                <a:off x="5795250" y="2535006"/>
                <a:ext cx="213840" cy="138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3AAF83A-82C1-4EAC-80DA-C937FB6208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86250" y="2526366"/>
                  <a:ext cx="231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8A1B799-A91C-46B3-AF5F-C312CA982E3F}"/>
                    </a:ext>
                  </a:extLst>
                </p14:cNvPr>
                <p14:cNvContentPartPr/>
                <p14:nvPr/>
              </p14:nvContentPartPr>
              <p14:xfrm>
                <a:off x="6066690" y="2146206"/>
                <a:ext cx="300960" cy="504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8A1B799-A91C-46B3-AF5F-C312CA982E3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57690" y="2137566"/>
                  <a:ext cx="3186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D0395A-2821-402A-BF96-D421B62A7911}"/>
                    </a:ext>
                  </a:extLst>
                </p14:cNvPr>
                <p14:cNvContentPartPr/>
                <p14:nvPr/>
              </p14:nvContentPartPr>
              <p14:xfrm>
                <a:off x="6228690" y="2571006"/>
                <a:ext cx="223560" cy="93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D0395A-2821-402A-BF96-D421B62A79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19690" y="2562366"/>
                  <a:ext cx="241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0C7F7E-C4C6-4DDC-B14E-ABF59E37CA24}"/>
                    </a:ext>
                  </a:extLst>
                </p14:cNvPr>
                <p14:cNvContentPartPr/>
                <p14:nvPr/>
              </p14:nvContentPartPr>
              <p14:xfrm>
                <a:off x="6173610" y="2079606"/>
                <a:ext cx="677520" cy="504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0C7F7E-C4C6-4DDC-B14E-ABF59E37CA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64610" y="2070606"/>
                  <a:ext cx="6951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A2636F-F997-418E-A847-F25F77BCF0C9}"/>
                    </a:ext>
                  </a:extLst>
                </p14:cNvPr>
                <p14:cNvContentPartPr/>
                <p14:nvPr/>
              </p14:nvContentPartPr>
              <p14:xfrm>
                <a:off x="6691290" y="2490006"/>
                <a:ext cx="200160" cy="11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A2636F-F997-418E-A847-F25F77BCF0C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82290" y="2481366"/>
                  <a:ext cx="217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67CF84-0B6C-4D33-8FB1-39D88C6F36E4}"/>
                    </a:ext>
                  </a:extLst>
                </p14:cNvPr>
                <p14:cNvContentPartPr/>
                <p14:nvPr/>
              </p14:nvContentPartPr>
              <p14:xfrm>
                <a:off x="6229410" y="2019846"/>
                <a:ext cx="1136880" cy="417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67CF84-0B6C-4D33-8FB1-39D88C6F36E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20770" y="2011206"/>
                  <a:ext cx="11545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72F635-6F2A-45A3-84BD-99897D00803E}"/>
                    </a:ext>
                  </a:extLst>
                </p14:cNvPr>
                <p14:cNvContentPartPr/>
                <p14:nvPr/>
              </p14:nvContentPartPr>
              <p14:xfrm>
                <a:off x="7255050" y="2307126"/>
                <a:ext cx="200880" cy="196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72F635-6F2A-45A3-84BD-99897D0080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46050" y="2298486"/>
                  <a:ext cx="218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A102DC7-C65E-4692-A767-B6338A4AB846}"/>
                    </a:ext>
                  </a:extLst>
                </p14:cNvPr>
                <p14:cNvContentPartPr/>
                <p14:nvPr/>
              </p14:nvContentPartPr>
              <p14:xfrm>
                <a:off x="4890210" y="2091126"/>
                <a:ext cx="842760" cy="371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A102DC7-C65E-4692-A767-B6338A4AB8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81210" y="2082486"/>
                  <a:ext cx="8604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3CA15D2-0DA2-4ED6-B819-AF267C9148CF}"/>
                    </a:ext>
                  </a:extLst>
                </p14:cNvPr>
                <p14:cNvContentPartPr/>
                <p14:nvPr/>
              </p14:nvContentPartPr>
              <p14:xfrm>
                <a:off x="4807410" y="2366526"/>
                <a:ext cx="156960" cy="19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3CA15D2-0DA2-4ED6-B819-AF267C9148C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98770" y="2357886"/>
                  <a:ext cx="1746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EC99EE2-94F0-4D9A-B39E-21F841F7A356}"/>
              </a:ext>
            </a:extLst>
          </p:cNvPr>
          <p:cNvGrpSpPr/>
          <p:nvPr/>
        </p:nvGrpSpPr>
        <p:grpSpPr>
          <a:xfrm>
            <a:off x="6996210" y="1351686"/>
            <a:ext cx="432000" cy="222480"/>
            <a:chOff x="6996210" y="1351686"/>
            <a:chExt cx="43200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CF7EE4-0D3E-4124-8800-C08743872BE3}"/>
                    </a:ext>
                  </a:extLst>
                </p14:cNvPr>
                <p14:cNvContentPartPr/>
                <p14:nvPr/>
              </p14:nvContentPartPr>
              <p14:xfrm>
                <a:off x="6996210" y="1351686"/>
                <a:ext cx="35640" cy="220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CF7EE4-0D3E-4124-8800-C08743872BE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87570" y="1343046"/>
                  <a:ext cx="53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D2A2575-6C9A-4907-AB76-BB145F985C61}"/>
                    </a:ext>
                  </a:extLst>
                </p14:cNvPr>
                <p14:cNvContentPartPr/>
                <p14:nvPr/>
              </p14:nvContentPartPr>
              <p14:xfrm>
                <a:off x="7016370" y="1420446"/>
                <a:ext cx="104400" cy="124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D2A2575-6C9A-4907-AB76-BB145F985C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07730" y="1411446"/>
                  <a:ext cx="12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7BC3B2-84D1-4BB1-8D8E-FADE36905F7B}"/>
                    </a:ext>
                  </a:extLst>
                </p14:cNvPr>
                <p14:cNvContentPartPr/>
                <p14:nvPr/>
              </p14:nvContentPartPr>
              <p14:xfrm>
                <a:off x="7172250" y="1451766"/>
                <a:ext cx="96120" cy="61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7BC3B2-84D1-4BB1-8D8E-FADE36905F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63250" y="1443126"/>
                  <a:ext cx="113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B193E6-D87F-44C4-8AA7-314A05A5C5B3}"/>
                    </a:ext>
                  </a:extLst>
                </p14:cNvPr>
                <p14:cNvContentPartPr/>
                <p14:nvPr/>
              </p14:nvContentPartPr>
              <p14:xfrm>
                <a:off x="7307610" y="1381566"/>
                <a:ext cx="120600" cy="192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B193E6-D87F-44C4-8AA7-314A05A5C5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98970" y="1372566"/>
                  <a:ext cx="138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90F0C2-9FDF-4695-AF6B-1B2E5D187432}"/>
              </a:ext>
            </a:extLst>
          </p:cNvPr>
          <p:cNvGrpSpPr/>
          <p:nvPr/>
        </p:nvGrpSpPr>
        <p:grpSpPr>
          <a:xfrm>
            <a:off x="8866050" y="2247366"/>
            <a:ext cx="1918800" cy="604440"/>
            <a:chOff x="8866050" y="2247366"/>
            <a:chExt cx="191880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EB631E-1795-414F-B2A2-5015890B7CE3}"/>
                    </a:ext>
                  </a:extLst>
                </p14:cNvPr>
                <p14:cNvContentPartPr/>
                <p14:nvPr/>
              </p14:nvContentPartPr>
              <p14:xfrm>
                <a:off x="9495690" y="2290206"/>
                <a:ext cx="77400" cy="51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EB631E-1795-414F-B2A2-5015890B7CE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86690" y="2281206"/>
                  <a:ext cx="9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F171EEF-765F-4C59-AF8A-B8722BAB1163}"/>
                    </a:ext>
                  </a:extLst>
                </p14:cNvPr>
                <p14:cNvContentPartPr/>
                <p14:nvPr/>
              </p14:nvContentPartPr>
              <p14:xfrm>
                <a:off x="9736170" y="2247366"/>
                <a:ext cx="86040" cy="140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F171EEF-765F-4C59-AF8A-B8722BAB11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27170" y="2238726"/>
                  <a:ext cx="103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2E71B0-2AAA-489E-B645-CBC0240484F8}"/>
                    </a:ext>
                  </a:extLst>
                </p14:cNvPr>
                <p14:cNvContentPartPr/>
                <p14:nvPr/>
              </p14:nvContentPartPr>
              <p14:xfrm>
                <a:off x="8909970" y="2391366"/>
                <a:ext cx="513360" cy="361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2E71B0-2AAA-489E-B645-CBC0240484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01330" y="2382366"/>
                  <a:ext cx="531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99FB46-0F84-455E-B87B-EA5D3560E75D}"/>
                    </a:ext>
                  </a:extLst>
                </p14:cNvPr>
                <p14:cNvContentPartPr/>
                <p14:nvPr/>
              </p14:nvContentPartPr>
              <p14:xfrm>
                <a:off x="8866050" y="2616006"/>
                <a:ext cx="170640" cy="164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99FB46-0F84-455E-B87B-EA5D3560E7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57050" y="2607006"/>
                  <a:ext cx="188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56C90F-A632-471E-8F4A-3228776BB2E3}"/>
                    </a:ext>
                  </a:extLst>
                </p14:cNvPr>
                <p14:cNvContentPartPr/>
                <p14:nvPr/>
              </p14:nvContentPartPr>
              <p14:xfrm>
                <a:off x="9400290" y="2404326"/>
                <a:ext cx="117000" cy="406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56C90F-A632-471E-8F4A-3228776BB2E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91650" y="2395686"/>
                  <a:ext cx="134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B09FA1A-005F-4F2F-8C34-0C7123A37D6F}"/>
                    </a:ext>
                  </a:extLst>
                </p14:cNvPr>
                <p14:cNvContentPartPr/>
                <p14:nvPr/>
              </p14:nvContentPartPr>
              <p14:xfrm>
                <a:off x="9608730" y="2438886"/>
                <a:ext cx="91440" cy="383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B09FA1A-005F-4F2F-8C34-0C7123A37D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99730" y="2430246"/>
                  <a:ext cx="109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8A6FA4-7335-42BC-B094-583C5C9ECF4E}"/>
                    </a:ext>
                  </a:extLst>
                </p14:cNvPr>
                <p14:cNvContentPartPr/>
                <p14:nvPr/>
              </p14:nvContentPartPr>
              <p14:xfrm>
                <a:off x="9614850" y="2441046"/>
                <a:ext cx="443880" cy="410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8A6FA4-7335-42BC-B094-583C5C9ECF4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06210" y="2432406"/>
                  <a:ext cx="461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3CC521D-D638-4E67-A634-71C5FC691CB4}"/>
                    </a:ext>
                  </a:extLst>
                </p14:cNvPr>
                <p14:cNvContentPartPr/>
                <p14:nvPr/>
              </p14:nvContentPartPr>
              <p14:xfrm>
                <a:off x="9883050" y="2698806"/>
                <a:ext cx="253440" cy="127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3CC521D-D638-4E67-A634-71C5FC691C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4410" y="2690166"/>
                  <a:ext cx="271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232CAC-B8F5-4070-A958-841306301036}"/>
                    </a:ext>
                  </a:extLst>
                </p14:cNvPr>
                <p14:cNvContentPartPr/>
                <p14:nvPr/>
              </p14:nvContentPartPr>
              <p14:xfrm>
                <a:off x="9744810" y="2441766"/>
                <a:ext cx="670320" cy="28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232CAC-B8F5-4070-A958-8413063010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35810" y="2433126"/>
                  <a:ext cx="687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2725E7-52A4-4C84-B32D-244BD41E5819}"/>
                    </a:ext>
                  </a:extLst>
                </p14:cNvPr>
                <p14:cNvContentPartPr/>
                <p14:nvPr/>
              </p14:nvContentPartPr>
              <p14:xfrm>
                <a:off x="10311810" y="2608086"/>
                <a:ext cx="138240" cy="175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2725E7-52A4-4C84-B32D-244BD41E581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03170" y="2599086"/>
                  <a:ext cx="155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1033ABA-D4E0-4511-BEEC-06E83BA77D44}"/>
                    </a:ext>
                  </a:extLst>
                </p14:cNvPr>
                <p14:cNvContentPartPr/>
                <p14:nvPr/>
              </p14:nvContentPartPr>
              <p14:xfrm>
                <a:off x="9826530" y="2377686"/>
                <a:ext cx="958320" cy="281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1033ABA-D4E0-4511-BEEC-06E83BA77D4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17890" y="2368686"/>
                  <a:ext cx="9759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04A77C8-EB30-4CCC-8721-421D79BA361A}"/>
              </a:ext>
            </a:extLst>
          </p:cNvPr>
          <p:cNvGrpSpPr/>
          <p:nvPr/>
        </p:nvGrpSpPr>
        <p:grpSpPr>
          <a:xfrm>
            <a:off x="9244050" y="981966"/>
            <a:ext cx="2532960" cy="1158480"/>
            <a:chOff x="9244050" y="981966"/>
            <a:chExt cx="2532960" cy="11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813818-0B8D-468E-AEF4-021F1CFDC9F2}"/>
                    </a:ext>
                  </a:extLst>
                </p14:cNvPr>
                <p14:cNvContentPartPr/>
                <p14:nvPr/>
              </p14:nvContentPartPr>
              <p14:xfrm>
                <a:off x="9388770" y="1405326"/>
                <a:ext cx="102600" cy="72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813818-0B8D-468E-AEF4-021F1CFDC9F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79770" y="1396326"/>
                  <a:ext cx="12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3EFF46-7CA9-49A1-96CE-3ABF1E0CF37F}"/>
                    </a:ext>
                  </a:extLst>
                </p14:cNvPr>
                <p14:cNvContentPartPr/>
                <p14:nvPr/>
              </p14:nvContentPartPr>
              <p14:xfrm>
                <a:off x="9583170" y="1216326"/>
                <a:ext cx="89280" cy="140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3EFF46-7CA9-49A1-96CE-3ABF1E0CF3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74530" y="1207686"/>
                  <a:ext cx="106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DFF4B4-9B4C-467E-945C-D448C3893593}"/>
                    </a:ext>
                  </a:extLst>
                </p14:cNvPr>
                <p14:cNvContentPartPr/>
                <p14:nvPr/>
              </p14:nvContentPartPr>
              <p14:xfrm>
                <a:off x="9764250" y="1070166"/>
                <a:ext cx="68400" cy="87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DFF4B4-9B4C-467E-945C-D448C38935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55250" y="1061166"/>
                  <a:ext cx="86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27A9C7-5CEC-40D4-A9A3-5D17D61785E9}"/>
                    </a:ext>
                  </a:extLst>
                </p14:cNvPr>
                <p14:cNvContentPartPr/>
                <p14:nvPr/>
              </p14:nvContentPartPr>
              <p14:xfrm>
                <a:off x="9298050" y="1576326"/>
                <a:ext cx="103680" cy="560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27A9C7-5CEC-40D4-A9A3-5D17D61785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89050" y="1567326"/>
                  <a:ext cx="1213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D0A2092-A33F-4531-8307-E09D3A96EBA1}"/>
                    </a:ext>
                  </a:extLst>
                </p14:cNvPr>
                <p14:cNvContentPartPr/>
                <p14:nvPr/>
              </p14:nvContentPartPr>
              <p14:xfrm>
                <a:off x="9244050" y="2009406"/>
                <a:ext cx="165960" cy="117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D0A2092-A33F-4531-8307-E09D3A96EB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35410" y="2000406"/>
                  <a:ext cx="18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BACE7C-5FD7-41E6-BADE-511EAEFAA59E}"/>
                    </a:ext>
                  </a:extLst>
                </p14:cNvPr>
                <p14:cNvContentPartPr/>
                <p14:nvPr/>
              </p14:nvContentPartPr>
              <p14:xfrm>
                <a:off x="9506850" y="1613766"/>
                <a:ext cx="28080" cy="500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BACE7C-5FD7-41E6-BADE-511EAEFAA59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98210" y="1604766"/>
                  <a:ext cx="457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6277F2-0F10-4FFF-8F97-BCAB0384A4AE}"/>
                    </a:ext>
                  </a:extLst>
                </p14:cNvPr>
                <p14:cNvContentPartPr/>
                <p14:nvPr/>
              </p14:nvContentPartPr>
              <p14:xfrm>
                <a:off x="9441690" y="2004366"/>
                <a:ext cx="128880" cy="114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6277F2-0F10-4FFF-8F97-BCAB0384A4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32690" y="1995726"/>
                  <a:ext cx="146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6CBED5A-C0E2-4087-A525-F9B05B491A93}"/>
                    </a:ext>
                  </a:extLst>
                </p14:cNvPr>
                <p14:cNvContentPartPr/>
                <p14:nvPr/>
              </p14:nvContentPartPr>
              <p14:xfrm>
                <a:off x="9616650" y="1595766"/>
                <a:ext cx="164520" cy="528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6CBED5A-C0E2-4087-A525-F9B05B491A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08010" y="1586766"/>
                  <a:ext cx="1821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BD0E6D-6E40-417C-B80F-7EE6C29FB01D}"/>
                    </a:ext>
                  </a:extLst>
                </p14:cNvPr>
                <p14:cNvContentPartPr/>
                <p14:nvPr/>
              </p14:nvContentPartPr>
              <p14:xfrm>
                <a:off x="9651570" y="2046126"/>
                <a:ext cx="138960" cy="94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BD0E6D-6E40-417C-B80F-7EE6C29FB01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42570" y="2037486"/>
                  <a:ext cx="156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7F665C-BBCC-4F45-ACD3-E72E0ADC1A8D}"/>
                    </a:ext>
                  </a:extLst>
                </p14:cNvPr>
                <p14:cNvContentPartPr/>
                <p14:nvPr/>
              </p14:nvContentPartPr>
              <p14:xfrm>
                <a:off x="9428010" y="981966"/>
                <a:ext cx="572400" cy="486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7F665C-BBCC-4F45-ACD3-E72E0ADC1A8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19370" y="972966"/>
                  <a:ext cx="5900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662A679-19E0-481B-88D7-4F3BBB345CFD}"/>
                    </a:ext>
                  </a:extLst>
                </p14:cNvPr>
                <p14:cNvContentPartPr/>
                <p14:nvPr/>
              </p14:nvContentPartPr>
              <p14:xfrm>
                <a:off x="10065570" y="1261686"/>
                <a:ext cx="237600" cy="32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662A679-19E0-481B-88D7-4F3BBB345CF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56930" y="1253046"/>
                  <a:ext cx="255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7862D33-673D-4AE2-8C2E-1CC0B00A9728}"/>
                    </a:ext>
                  </a:extLst>
                </p14:cNvPr>
                <p14:cNvContentPartPr/>
                <p14:nvPr/>
              </p14:nvContentPartPr>
              <p14:xfrm>
                <a:off x="10087170" y="1217406"/>
                <a:ext cx="111240" cy="125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7862D33-673D-4AE2-8C2E-1CC0B00A972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78170" y="1208766"/>
                  <a:ext cx="128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5BD7097-999D-4A29-8E90-324FA27F194E}"/>
                    </a:ext>
                  </a:extLst>
                </p14:cNvPr>
                <p14:cNvContentPartPr/>
                <p14:nvPr/>
              </p14:nvContentPartPr>
              <p14:xfrm>
                <a:off x="10446450" y="1228566"/>
                <a:ext cx="75960" cy="129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5BD7097-999D-4A29-8E90-324FA27F19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37810" y="1219566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50C9E3-D5D1-4A22-AF90-2893E3F0C93C}"/>
                    </a:ext>
                  </a:extLst>
                </p14:cNvPr>
                <p14:cNvContentPartPr/>
                <p14:nvPr/>
              </p14:nvContentPartPr>
              <p14:xfrm>
                <a:off x="10563810" y="1265286"/>
                <a:ext cx="54720" cy="96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50C9E3-D5D1-4A22-AF90-2893E3F0C9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54810" y="1256286"/>
                  <a:ext cx="72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CCE31F-A1FB-43D6-9EDD-A28BF7D5F72C}"/>
                    </a:ext>
                  </a:extLst>
                </p14:cNvPr>
                <p14:cNvContentPartPr/>
                <p14:nvPr/>
              </p14:nvContentPartPr>
              <p14:xfrm>
                <a:off x="10687290" y="1322526"/>
                <a:ext cx="81000" cy="36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CCE31F-A1FB-43D6-9EDD-A28BF7D5F72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78650" y="1313526"/>
                  <a:ext cx="98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5971C9-13C0-476D-A240-F7068C62B4B4}"/>
                    </a:ext>
                  </a:extLst>
                </p14:cNvPr>
                <p14:cNvContentPartPr/>
                <p14:nvPr/>
              </p14:nvContentPartPr>
              <p14:xfrm>
                <a:off x="10703130" y="1296966"/>
                <a:ext cx="150840" cy="93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5971C9-13C0-476D-A240-F7068C62B4B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94130" y="1287966"/>
                  <a:ext cx="168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A01B8F5-4740-4C38-9C80-04C5D654E045}"/>
                    </a:ext>
                  </a:extLst>
                </p14:cNvPr>
                <p14:cNvContentPartPr/>
                <p14:nvPr/>
              </p14:nvContentPartPr>
              <p14:xfrm>
                <a:off x="11054130" y="1294086"/>
                <a:ext cx="78840" cy="118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A01B8F5-4740-4C38-9C80-04C5D654E0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45490" y="1285086"/>
                  <a:ext cx="9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D4888D-FC8D-4A0B-A4D4-1E2F03FFCB5D}"/>
                    </a:ext>
                  </a:extLst>
                </p14:cNvPr>
                <p14:cNvContentPartPr/>
                <p14:nvPr/>
              </p14:nvContentPartPr>
              <p14:xfrm>
                <a:off x="11181570" y="1321446"/>
                <a:ext cx="84240" cy="87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D4888D-FC8D-4A0B-A4D4-1E2F03FFCB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72570" y="1312806"/>
                  <a:ext cx="101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ED6B77-89F2-4C18-A229-D690372CD31A}"/>
                    </a:ext>
                  </a:extLst>
                </p14:cNvPr>
                <p14:cNvContentPartPr/>
                <p14:nvPr/>
              </p14:nvContentPartPr>
              <p14:xfrm>
                <a:off x="11347530" y="1327926"/>
                <a:ext cx="195120" cy="94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ED6B77-89F2-4C18-A229-D690372CD31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38890" y="1318926"/>
                  <a:ext cx="212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579687-A3CB-4ECC-8547-76EF69791A40}"/>
                    </a:ext>
                  </a:extLst>
                </p14:cNvPr>
                <p14:cNvContentPartPr/>
                <p14:nvPr/>
              </p14:nvContentPartPr>
              <p14:xfrm>
                <a:off x="11591250" y="1333686"/>
                <a:ext cx="185760" cy="146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579687-A3CB-4ECC-8547-76EF69791A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582250" y="1325046"/>
                  <a:ext cx="2034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9DCE51D-457F-49A3-B648-20EA0E91C883}"/>
              </a:ext>
            </a:extLst>
          </p:cNvPr>
          <p:cNvGrpSpPr/>
          <p:nvPr/>
        </p:nvGrpSpPr>
        <p:grpSpPr>
          <a:xfrm>
            <a:off x="2934690" y="4057086"/>
            <a:ext cx="1647360" cy="1022040"/>
            <a:chOff x="2934690" y="4057086"/>
            <a:chExt cx="1647360" cy="10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860191-95F2-4390-AE14-4753A12BD530}"/>
                    </a:ext>
                  </a:extLst>
                </p14:cNvPr>
                <p14:cNvContentPartPr/>
                <p14:nvPr/>
              </p14:nvContentPartPr>
              <p14:xfrm>
                <a:off x="3584130" y="4608966"/>
                <a:ext cx="49320" cy="41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860191-95F2-4390-AE14-4753A12BD5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75490" y="4599966"/>
                  <a:ext cx="66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67D61D-3380-492C-BA8E-10FA531CD9FE}"/>
                    </a:ext>
                  </a:extLst>
                </p14:cNvPr>
                <p14:cNvContentPartPr/>
                <p14:nvPr/>
              </p14:nvContentPartPr>
              <p14:xfrm>
                <a:off x="3675210" y="4748286"/>
                <a:ext cx="95400" cy="226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67D61D-3380-492C-BA8E-10FA531CD9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66210" y="4739286"/>
                  <a:ext cx="113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90144A-A396-4858-A05D-D87CFEB5AF5D}"/>
                    </a:ext>
                  </a:extLst>
                </p14:cNvPr>
                <p14:cNvContentPartPr/>
                <p14:nvPr/>
              </p14:nvContentPartPr>
              <p14:xfrm>
                <a:off x="3602850" y="4860606"/>
                <a:ext cx="178200" cy="22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90144A-A396-4858-A05D-D87CFEB5AF5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93850" y="4851606"/>
                  <a:ext cx="195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9EE8E6-2BE1-463A-9912-D23DE43279EE}"/>
                    </a:ext>
                  </a:extLst>
                </p14:cNvPr>
                <p14:cNvContentPartPr/>
                <p14:nvPr/>
              </p14:nvContentPartPr>
              <p14:xfrm>
                <a:off x="3879690" y="4842606"/>
                <a:ext cx="48240" cy="187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9EE8E6-2BE1-463A-9912-D23DE43279E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70690" y="4833966"/>
                  <a:ext cx="65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2528E9B-A105-4056-9300-281105D2CDAF}"/>
                    </a:ext>
                  </a:extLst>
                </p14:cNvPr>
                <p14:cNvContentPartPr/>
                <p14:nvPr/>
              </p14:nvContentPartPr>
              <p14:xfrm>
                <a:off x="2934690" y="4122606"/>
                <a:ext cx="502560" cy="344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2528E9B-A105-4056-9300-281105D2CD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25690" y="4113606"/>
                  <a:ext cx="5202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3F14FC-9D73-45AD-B010-60D2782361EB}"/>
                    </a:ext>
                  </a:extLst>
                </p14:cNvPr>
                <p14:cNvContentPartPr/>
                <p14:nvPr/>
              </p14:nvContentPartPr>
              <p14:xfrm>
                <a:off x="3285690" y="4353726"/>
                <a:ext cx="173520" cy="145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3F14FC-9D73-45AD-B010-60D2782361E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77050" y="4345086"/>
                  <a:ext cx="191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747F7B-EEF3-4590-A899-A82F215F2836}"/>
                    </a:ext>
                  </a:extLst>
                </p14:cNvPr>
                <p14:cNvContentPartPr/>
                <p14:nvPr/>
              </p14:nvContentPartPr>
              <p14:xfrm>
                <a:off x="3586650" y="4057086"/>
                <a:ext cx="56160" cy="362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747F7B-EEF3-4590-A899-A82F215F28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77650" y="4048446"/>
                  <a:ext cx="73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6D15AC-8BF1-4775-8329-310F7EC45279}"/>
                    </a:ext>
                  </a:extLst>
                </p14:cNvPr>
                <p14:cNvContentPartPr/>
                <p14:nvPr/>
              </p14:nvContentPartPr>
              <p14:xfrm>
                <a:off x="3571890" y="4337886"/>
                <a:ext cx="176400" cy="88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6D15AC-8BF1-4775-8329-310F7EC4527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62890" y="4329246"/>
                  <a:ext cx="194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3F610C6-E2B3-41DA-9965-D5ECFF67294A}"/>
                    </a:ext>
                  </a:extLst>
                </p14:cNvPr>
                <p14:cNvContentPartPr/>
                <p14:nvPr/>
              </p14:nvContentPartPr>
              <p14:xfrm>
                <a:off x="3779610" y="4109646"/>
                <a:ext cx="221760" cy="346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3F610C6-E2B3-41DA-9965-D5ECFF67294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70970" y="4100646"/>
                  <a:ext cx="2394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F1DC6B-6DDB-4E3D-AD8A-589C84EC0ACB}"/>
                    </a:ext>
                  </a:extLst>
                </p14:cNvPr>
                <p14:cNvContentPartPr/>
                <p14:nvPr/>
              </p14:nvContentPartPr>
              <p14:xfrm>
                <a:off x="3992010" y="4169046"/>
                <a:ext cx="343440" cy="322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F1DC6B-6DDB-4E3D-AD8A-589C84EC0AC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83370" y="4160046"/>
                  <a:ext cx="361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F2CCE56-98ED-413B-9424-B656129A3CF0}"/>
                    </a:ext>
                  </a:extLst>
                </p14:cNvPr>
                <p14:cNvContentPartPr/>
                <p14:nvPr/>
              </p14:nvContentPartPr>
              <p14:xfrm>
                <a:off x="4202970" y="4307286"/>
                <a:ext cx="379080" cy="244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F2CCE56-98ED-413B-9424-B656129A3CF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194330" y="4298646"/>
                  <a:ext cx="396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CF42739-5468-4909-927A-E23394D8BF75}"/>
                    </a:ext>
                  </a:extLst>
                </p14:cNvPr>
                <p14:cNvContentPartPr/>
                <p14:nvPr/>
              </p14:nvContentPartPr>
              <p14:xfrm>
                <a:off x="4180650" y="4417086"/>
                <a:ext cx="160200" cy="176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CF42739-5468-4909-927A-E23394D8BF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71650" y="4408086"/>
                  <a:ext cx="177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3F2228-3E81-4536-80B8-65986921637B}"/>
                    </a:ext>
                  </a:extLst>
                </p14:cNvPr>
                <p14:cNvContentPartPr/>
                <p14:nvPr/>
              </p14:nvContentPartPr>
              <p14:xfrm>
                <a:off x="3276690" y="4739646"/>
                <a:ext cx="212760" cy="225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3F2228-3E81-4536-80B8-65986921637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67690" y="4731006"/>
                  <a:ext cx="230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2FEAA4-E619-4D02-A2B3-18A22C49B3AA}"/>
                    </a:ext>
                  </a:extLst>
                </p14:cNvPr>
                <p14:cNvContentPartPr/>
                <p14:nvPr/>
              </p14:nvContentPartPr>
              <p14:xfrm>
                <a:off x="3229170" y="4878606"/>
                <a:ext cx="124560" cy="101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2FEAA4-E619-4D02-A2B3-18A22C49B3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20530" y="4869966"/>
                  <a:ext cx="142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13D35D-B8BF-40A4-8D88-3351DEC0846D}"/>
                    </a:ext>
                  </a:extLst>
                </p14:cNvPr>
                <p14:cNvContentPartPr/>
                <p14:nvPr/>
              </p14:nvContentPartPr>
              <p14:xfrm>
                <a:off x="3550650" y="4728846"/>
                <a:ext cx="13680" cy="297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13D35D-B8BF-40A4-8D88-3351DEC0846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41650" y="4719846"/>
                  <a:ext cx="31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2E727EE-2F83-4DD7-8375-C74F1A7A6FAF}"/>
                    </a:ext>
                  </a:extLst>
                </p14:cNvPr>
                <p14:cNvContentPartPr/>
                <p14:nvPr/>
              </p14:nvContentPartPr>
              <p14:xfrm>
                <a:off x="3481530" y="4988406"/>
                <a:ext cx="141120" cy="90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2E727EE-2F83-4DD7-8375-C74F1A7A6FA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472890" y="4979406"/>
                  <a:ext cx="1587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C43B1BC-3932-4DE2-9B50-245ADA662157}"/>
              </a:ext>
            </a:extLst>
          </p:cNvPr>
          <p:cNvGrpSpPr/>
          <p:nvPr/>
        </p:nvGrpSpPr>
        <p:grpSpPr>
          <a:xfrm>
            <a:off x="6622890" y="3507366"/>
            <a:ext cx="1929960" cy="1740240"/>
            <a:chOff x="6622890" y="3507366"/>
            <a:chExt cx="1929960" cy="174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B64FE1-586F-4550-A1BE-03BAA34C5051}"/>
                    </a:ext>
                  </a:extLst>
                </p14:cNvPr>
                <p14:cNvContentPartPr/>
                <p14:nvPr/>
              </p14:nvContentPartPr>
              <p14:xfrm>
                <a:off x="7761930" y="4248246"/>
                <a:ext cx="87120" cy="73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B64FE1-586F-4550-A1BE-03BAA34C505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53290" y="4239246"/>
                  <a:ext cx="10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C61E342-6C72-4B24-8E50-2FC3995F613B}"/>
                    </a:ext>
                  </a:extLst>
                </p14:cNvPr>
                <p14:cNvContentPartPr/>
                <p14:nvPr/>
              </p14:nvContentPartPr>
              <p14:xfrm>
                <a:off x="8089170" y="4232406"/>
                <a:ext cx="72000" cy="176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C61E342-6C72-4B24-8E50-2FC3995F613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80530" y="4223406"/>
                  <a:ext cx="89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D20D873-0EF2-4E53-9A3B-24740F752587}"/>
                    </a:ext>
                  </a:extLst>
                </p14:cNvPr>
                <p14:cNvContentPartPr/>
                <p14:nvPr/>
              </p14:nvContentPartPr>
              <p14:xfrm>
                <a:off x="8018970" y="4231686"/>
                <a:ext cx="261000" cy="199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D20D873-0EF2-4E53-9A3B-24740F75258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09970" y="4222686"/>
                  <a:ext cx="278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DDCB615-DBC0-4D5D-B972-02DFA61F2AA2}"/>
                    </a:ext>
                  </a:extLst>
                </p14:cNvPr>
                <p14:cNvContentPartPr/>
                <p14:nvPr/>
              </p14:nvContentPartPr>
              <p14:xfrm>
                <a:off x="6969210" y="4623726"/>
                <a:ext cx="69120" cy="77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DDCB615-DBC0-4D5D-B972-02DFA61F2AA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60210" y="4614726"/>
                  <a:ext cx="86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A4BBAF0-892D-40E3-8940-B9564AFFFA5A}"/>
                    </a:ext>
                  </a:extLst>
                </p14:cNvPr>
                <p14:cNvContentPartPr/>
                <p14:nvPr/>
              </p14:nvContentPartPr>
              <p14:xfrm>
                <a:off x="6648810" y="4727406"/>
                <a:ext cx="86040" cy="167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A4BBAF0-892D-40E3-8940-B9564AFFFA5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39810" y="4718406"/>
                  <a:ext cx="103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86AABC-B7A7-4D6A-8D83-EAF0BCEC92BB}"/>
                    </a:ext>
                  </a:extLst>
                </p14:cNvPr>
                <p14:cNvContentPartPr/>
                <p14:nvPr/>
              </p14:nvContentPartPr>
              <p14:xfrm>
                <a:off x="6622890" y="4762326"/>
                <a:ext cx="108000" cy="32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86AABC-B7A7-4D6A-8D83-EAF0BCEC92B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13890" y="4753326"/>
                  <a:ext cx="12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A58CA11-9081-4439-8051-E7010FD196DE}"/>
                    </a:ext>
                  </a:extLst>
                </p14:cNvPr>
                <p14:cNvContentPartPr/>
                <p14:nvPr/>
              </p14:nvContentPartPr>
              <p14:xfrm>
                <a:off x="6823770" y="4867086"/>
                <a:ext cx="7560" cy="82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A58CA11-9081-4439-8051-E7010FD196D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5130" y="4858446"/>
                  <a:ext cx="2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959443-E460-49F8-9CD7-1E14C46798B3}"/>
                    </a:ext>
                  </a:extLst>
                </p14:cNvPr>
                <p14:cNvContentPartPr/>
                <p14:nvPr/>
              </p14:nvContentPartPr>
              <p14:xfrm>
                <a:off x="6738090" y="4562886"/>
                <a:ext cx="85680" cy="92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959443-E460-49F8-9CD7-1E14C46798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29090" y="4553886"/>
                  <a:ext cx="103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069055-301C-4746-A48E-A1D3DD8146C1}"/>
                    </a:ext>
                  </a:extLst>
                </p14:cNvPr>
                <p14:cNvContentPartPr/>
                <p14:nvPr/>
              </p14:nvContentPartPr>
              <p14:xfrm>
                <a:off x="7158210" y="3507366"/>
                <a:ext cx="435600" cy="564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069055-301C-4746-A48E-A1D3DD8146C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49570" y="3498366"/>
                  <a:ext cx="4532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7C3CCA-8524-4DE5-9A77-D36A8BAE71F7}"/>
                    </a:ext>
                  </a:extLst>
                </p14:cNvPr>
                <p14:cNvContentPartPr/>
                <p14:nvPr/>
              </p14:nvContentPartPr>
              <p14:xfrm>
                <a:off x="7415970" y="3909846"/>
                <a:ext cx="200880" cy="180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7C3CCA-8524-4DE5-9A77-D36A8BAE71F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06970" y="3900846"/>
                  <a:ext cx="21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744081-9D9E-4CD8-A671-AF46B88208EC}"/>
                    </a:ext>
                  </a:extLst>
                </p14:cNvPr>
                <p14:cNvContentPartPr/>
                <p14:nvPr/>
              </p14:nvContentPartPr>
              <p14:xfrm>
                <a:off x="7681290" y="3550206"/>
                <a:ext cx="175320" cy="504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744081-9D9E-4CD8-A671-AF46B88208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72650" y="3541566"/>
                  <a:ext cx="1929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DCD56D-E2CD-4780-A0EB-D3F644B9E2A5}"/>
                    </a:ext>
                  </a:extLst>
                </p14:cNvPr>
                <p14:cNvContentPartPr/>
                <p14:nvPr/>
              </p14:nvContentPartPr>
              <p14:xfrm>
                <a:off x="7919610" y="3598446"/>
                <a:ext cx="98280" cy="434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DCD56D-E2CD-4780-A0EB-D3F644B9E2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10970" y="3589806"/>
                  <a:ext cx="1159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B44424-ADA3-41ED-A521-9D6E107003F2}"/>
                    </a:ext>
                  </a:extLst>
                </p14:cNvPr>
                <p14:cNvContentPartPr/>
                <p14:nvPr/>
              </p14:nvContentPartPr>
              <p14:xfrm>
                <a:off x="7869570" y="3903006"/>
                <a:ext cx="136440" cy="158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B44424-ADA3-41ED-A521-9D6E107003F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60570" y="3894366"/>
                  <a:ext cx="154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7F7722-A0CB-4DB1-BF62-20B8736276F4}"/>
                    </a:ext>
                  </a:extLst>
                </p14:cNvPr>
                <p14:cNvContentPartPr/>
                <p14:nvPr/>
              </p14:nvContentPartPr>
              <p14:xfrm>
                <a:off x="8021490" y="3663606"/>
                <a:ext cx="294120" cy="455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7F7722-A0CB-4DB1-BF62-20B8736276F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12850" y="3654606"/>
                  <a:ext cx="3117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0CD45C-0673-4DD5-9212-0DAFD766BF58}"/>
                    </a:ext>
                  </a:extLst>
                </p14:cNvPr>
                <p14:cNvContentPartPr/>
                <p14:nvPr/>
              </p14:nvContentPartPr>
              <p14:xfrm>
                <a:off x="8218050" y="3809766"/>
                <a:ext cx="334800" cy="341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0CD45C-0673-4DD5-9212-0DAFD766BF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09410" y="3800766"/>
                  <a:ext cx="352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77D43E7-0720-428C-93AC-B5CBD1F1486E}"/>
                    </a:ext>
                  </a:extLst>
                </p14:cNvPr>
                <p14:cNvContentPartPr/>
                <p14:nvPr/>
              </p14:nvContentPartPr>
              <p14:xfrm>
                <a:off x="8228850" y="4033326"/>
                <a:ext cx="203040" cy="120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77D43E7-0720-428C-93AC-B5CBD1F148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19850" y="4024686"/>
                  <a:ext cx="220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6F0173B-17C4-4CF9-9CCC-225B3B6F4495}"/>
                    </a:ext>
                  </a:extLst>
                </p14:cNvPr>
                <p14:cNvContentPartPr/>
                <p14:nvPr/>
              </p14:nvContentPartPr>
              <p14:xfrm>
                <a:off x="7736730" y="4464606"/>
                <a:ext cx="45360" cy="317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6F0173B-17C4-4CF9-9CCC-225B3B6F449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28090" y="4455966"/>
                  <a:ext cx="63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9D17BA5-1647-4FD5-A1D9-0F75C9A74EAE}"/>
                    </a:ext>
                  </a:extLst>
                </p14:cNvPr>
                <p14:cNvContentPartPr/>
                <p14:nvPr/>
              </p14:nvContentPartPr>
              <p14:xfrm>
                <a:off x="7684170" y="4665126"/>
                <a:ext cx="100440" cy="158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9D17BA5-1647-4FD5-A1D9-0F75C9A74EA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75170" y="4656126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3311A4-A48B-481E-B082-CB65C7DB4936}"/>
                    </a:ext>
                  </a:extLst>
                </p14:cNvPr>
                <p14:cNvContentPartPr/>
                <p14:nvPr/>
              </p14:nvContentPartPr>
              <p14:xfrm>
                <a:off x="7875330" y="4473246"/>
                <a:ext cx="236520" cy="374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3311A4-A48B-481E-B082-CB65C7DB49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66330" y="4464606"/>
                  <a:ext cx="2541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274FF4-4593-453C-BEB1-C98CC5446E6C}"/>
                    </a:ext>
                  </a:extLst>
                </p14:cNvPr>
                <p14:cNvContentPartPr/>
                <p14:nvPr/>
              </p14:nvContentPartPr>
              <p14:xfrm>
                <a:off x="7089810" y="4211526"/>
                <a:ext cx="496080" cy="261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274FF4-4593-453C-BEB1-C98CC5446E6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80810" y="4202526"/>
                  <a:ext cx="513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01C646-FB4D-47A0-9C0C-316CBBDC67DB}"/>
                    </a:ext>
                  </a:extLst>
                </p14:cNvPr>
                <p14:cNvContentPartPr/>
                <p14:nvPr/>
              </p14:nvContentPartPr>
              <p14:xfrm>
                <a:off x="7033650" y="4344726"/>
                <a:ext cx="188280" cy="158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01C646-FB4D-47A0-9C0C-316CBBDC67D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25010" y="4335726"/>
                  <a:ext cx="205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831BB08-8F41-459C-9344-0E281AF5BC8A}"/>
                    </a:ext>
                  </a:extLst>
                </p14:cNvPr>
                <p14:cNvContentPartPr/>
                <p14:nvPr/>
              </p14:nvContentPartPr>
              <p14:xfrm>
                <a:off x="7188450" y="4293606"/>
                <a:ext cx="431280" cy="235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831BB08-8F41-459C-9344-0E281AF5BC8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79450" y="4284606"/>
                  <a:ext cx="448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BC71D7-AEB4-4667-BE95-EEBE83F378CE}"/>
                    </a:ext>
                  </a:extLst>
                </p14:cNvPr>
                <p14:cNvContentPartPr/>
                <p14:nvPr/>
              </p14:nvContentPartPr>
              <p14:xfrm>
                <a:off x="7203210" y="4415646"/>
                <a:ext cx="109440" cy="135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BC71D7-AEB4-4667-BE95-EEBE83F378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94570" y="4406646"/>
                  <a:ext cx="127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17237BF-A9D3-4F23-A250-85053342B5C1}"/>
                    </a:ext>
                  </a:extLst>
                </p14:cNvPr>
                <p14:cNvContentPartPr/>
                <p14:nvPr/>
              </p14:nvContentPartPr>
              <p14:xfrm>
                <a:off x="7229490" y="4336086"/>
                <a:ext cx="465480" cy="295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17237BF-A9D3-4F23-A250-85053342B5C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20850" y="4327086"/>
                  <a:ext cx="483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0741B2-D957-475B-8049-8367F562B4FB}"/>
                    </a:ext>
                  </a:extLst>
                </p14:cNvPr>
                <p14:cNvContentPartPr/>
                <p14:nvPr/>
              </p14:nvContentPartPr>
              <p14:xfrm>
                <a:off x="7194570" y="4578366"/>
                <a:ext cx="109800" cy="121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0741B2-D957-475B-8049-8367F562B4F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185570" y="4569726"/>
                  <a:ext cx="12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BABE526-ADC8-44E5-B4BB-EC9D58FD17D8}"/>
                    </a:ext>
                  </a:extLst>
                </p14:cNvPr>
                <p14:cNvContentPartPr/>
                <p14:nvPr/>
              </p14:nvContentPartPr>
              <p14:xfrm>
                <a:off x="7049850" y="4820646"/>
                <a:ext cx="132120" cy="159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BABE526-ADC8-44E5-B4BB-EC9D58FD17D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41210" y="4812006"/>
                  <a:ext cx="149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043CB77-5484-448B-873A-91EEB1F21E46}"/>
                    </a:ext>
                  </a:extLst>
                </p14:cNvPr>
                <p14:cNvContentPartPr/>
                <p14:nvPr/>
              </p14:nvContentPartPr>
              <p14:xfrm>
                <a:off x="7022130" y="4740006"/>
                <a:ext cx="123840" cy="168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043CB77-5484-448B-873A-91EEB1F21E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13490" y="4731366"/>
                  <a:ext cx="141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74D852C-08B2-49D2-8257-3B9A3B9C3588}"/>
                    </a:ext>
                  </a:extLst>
                </p14:cNvPr>
                <p14:cNvContentPartPr/>
                <p14:nvPr/>
              </p14:nvContentPartPr>
              <p14:xfrm>
                <a:off x="7265490" y="5056086"/>
                <a:ext cx="85320" cy="124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74D852C-08B2-49D2-8257-3B9A3B9C358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56850" y="5047086"/>
                  <a:ext cx="102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FB26B91-132E-49B0-890D-43167CC26E1D}"/>
                    </a:ext>
                  </a:extLst>
                </p14:cNvPr>
                <p14:cNvContentPartPr/>
                <p14:nvPr/>
              </p14:nvContentPartPr>
              <p14:xfrm>
                <a:off x="7376010" y="5070486"/>
                <a:ext cx="79920" cy="102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FB26B91-132E-49B0-890D-43167CC26E1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67370" y="5061846"/>
                  <a:ext cx="97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0214AE-DBC5-4EAF-BAF7-D5C1ACA4E3B8}"/>
                    </a:ext>
                  </a:extLst>
                </p14:cNvPr>
                <p14:cNvContentPartPr/>
                <p14:nvPr/>
              </p14:nvContentPartPr>
              <p14:xfrm>
                <a:off x="7476450" y="5115846"/>
                <a:ext cx="155520" cy="90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10214AE-DBC5-4EAF-BAF7-D5C1ACA4E3B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67810" y="5106846"/>
                  <a:ext cx="173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4261405-9E79-4400-8570-D2D6B4DFA532}"/>
                    </a:ext>
                  </a:extLst>
                </p14:cNvPr>
                <p14:cNvContentPartPr/>
                <p14:nvPr/>
              </p14:nvContentPartPr>
              <p14:xfrm>
                <a:off x="7789290" y="5113686"/>
                <a:ext cx="77040" cy="133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4261405-9E79-4400-8570-D2D6B4DFA53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80650" y="5104686"/>
                  <a:ext cx="94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2DFAD4-D525-4068-ABA3-DE1A64DB7E05}"/>
                    </a:ext>
                  </a:extLst>
                </p14:cNvPr>
                <p14:cNvContentPartPr/>
                <p14:nvPr/>
              </p14:nvContentPartPr>
              <p14:xfrm>
                <a:off x="7932210" y="5108646"/>
                <a:ext cx="23760" cy="117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2DFAD4-D525-4068-ABA3-DE1A64DB7E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23570" y="5099646"/>
                  <a:ext cx="41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83B6FF8-BF76-4F0D-8C9B-3E5BF7817000}"/>
                    </a:ext>
                  </a:extLst>
                </p14:cNvPr>
                <p14:cNvContentPartPr/>
                <p14:nvPr/>
              </p14:nvContentPartPr>
              <p14:xfrm>
                <a:off x="7985130" y="5067246"/>
                <a:ext cx="190080" cy="174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83B6FF8-BF76-4F0D-8C9B-3E5BF781700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76130" y="5058606"/>
                  <a:ext cx="207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3E548F0-671C-47AC-9DAE-57878CE80216}"/>
                    </a:ext>
                  </a:extLst>
                </p14:cNvPr>
                <p14:cNvContentPartPr/>
                <p14:nvPr/>
              </p14:nvContentPartPr>
              <p14:xfrm>
                <a:off x="8176290" y="5140686"/>
                <a:ext cx="84960" cy="77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3E548F0-671C-47AC-9DAE-57878CE802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67650" y="5131686"/>
                  <a:ext cx="1026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6D12F11-74B7-4A02-BB43-04F5A7094AF9}"/>
              </a:ext>
            </a:extLst>
          </p:cNvPr>
          <p:cNvGrpSpPr/>
          <p:nvPr/>
        </p:nvGrpSpPr>
        <p:grpSpPr>
          <a:xfrm>
            <a:off x="4707690" y="5732526"/>
            <a:ext cx="1892160" cy="798840"/>
            <a:chOff x="4707690" y="5732526"/>
            <a:chExt cx="189216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A08974D-D7C3-459C-B81C-5CAC73A66EC0}"/>
                    </a:ext>
                  </a:extLst>
                </p14:cNvPr>
                <p14:cNvContentPartPr/>
                <p14:nvPr/>
              </p14:nvContentPartPr>
              <p14:xfrm>
                <a:off x="5373330" y="5892366"/>
                <a:ext cx="81360" cy="96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A08974D-D7C3-459C-B81C-5CAC73A66EC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364690" y="5883726"/>
                  <a:ext cx="99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7E376A-A310-44E6-9F3D-592079100E41}"/>
                    </a:ext>
                  </a:extLst>
                </p14:cNvPr>
                <p14:cNvContentPartPr/>
                <p14:nvPr/>
              </p14:nvContentPartPr>
              <p14:xfrm>
                <a:off x="5575650" y="5732526"/>
                <a:ext cx="119880" cy="163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7E376A-A310-44E6-9F3D-592079100E4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66650" y="5723886"/>
                  <a:ext cx="137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F75BB2-D439-42E5-AF66-9D6CEBF667DB}"/>
                    </a:ext>
                  </a:extLst>
                </p14:cNvPr>
                <p14:cNvContentPartPr/>
                <p14:nvPr/>
              </p14:nvContentPartPr>
              <p14:xfrm>
                <a:off x="4895250" y="6050046"/>
                <a:ext cx="386280" cy="414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F75BB2-D439-42E5-AF66-9D6CEBF667D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86250" y="6041046"/>
                  <a:ext cx="4039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28829FC-97B5-49B1-9D1C-57D8E8FB3CE4}"/>
                    </a:ext>
                  </a:extLst>
                </p14:cNvPr>
                <p14:cNvContentPartPr/>
                <p14:nvPr/>
              </p14:nvContentPartPr>
              <p14:xfrm>
                <a:off x="4845930" y="6332286"/>
                <a:ext cx="174960" cy="153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28829FC-97B5-49B1-9D1C-57D8E8FB3CE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36930" y="6323646"/>
                  <a:ext cx="192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0374AFF-3F8F-4EF9-9F77-240FE7E46C18}"/>
                    </a:ext>
                  </a:extLst>
                </p14:cNvPr>
                <p14:cNvContentPartPr/>
                <p14:nvPr/>
              </p14:nvContentPartPr>
              <p14:xfrm>
                <a:off x="5398890" y="6092526"/>
                <a:ext cx="32760" cy="365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0374AFF-3F8F-4EF9-9F77-240FE7E46C1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390250" y="6083526"/>
                  <a:ext cx="50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C9458B0-A5BE-48D7-85B3-1113C9CFE9D0}"/>
                    </a:ext>
                  </a:extLst>
                </p14:cNvPr>
                <p14:cNvContentPartPr/>
                <p14:nvPr/>
              </p14:nvContentPartPr>
              <p14:xfrm>
                <a:off x="5344890" y="6399246"/>
                <a:ext cx="177480" cy="104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C9458B0-A5BE-48D7-85B3-1113C9CFE9D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35890" y="6390606"/>
                  <a:ext cx="19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B82D9F4-476F-4737-B770-83DE8A8E6407}"/>
                    </a:ext>
                  </a:extLst>
                </p14:cNvPr>
                <p14:cNvContentPartPr/>
                <p14:nvPr/>
              </p14:nvContentPartPr>
              <p14:xfrm>
                <a:off x="5598330" y="6084606"/>
                <a:ext cx="290880" cy="404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B82D9F4-476F-4737-B770-83DE8A8E640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89330" y="6075606"/>
                  <a:ext cx="3085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F71D7D1-4676-4C42-A84D-CBC9505F7072}"/>
                    </a:ext>
                  </a:extLst>
                </p14:cNvPr>
                <p14:cNvContentPartPr/>
                <p14:nvPr/>
              </p14:nvContentPartPr>
              <p14:xfrm>
                <a:off x="5735130" y="6016566"/>
                <a:ext cx="824400" cy="501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F71D7D1-4676-4C42-A84D-CBC9505F707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26490" y="6007926"/>
                  <a:ext cx="8420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4B2484-FC52-4956-8AAB-A18780B41AFD}"/>
                    </a:ext>
                  </a:extLst>
                </p14:cNvPr>
                <p14:cNvContentPartPr/>
                <p14:nvPr/>
              </p14:nvContentPartPr>
              <p14:xfrm>
                <a:off x="6401490" y="6385926"/>
                <a:ext cx="198360" cy="145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A4B2484-FC52-4956-8AAB-A18780B41AF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92490" y="6377286"/>
                  <a:ext cx="216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72FA03E-381B-4F8B-B708-F569C30A859F}"/>
                    </a:ext>
                  </a:extLst>
                </p14:cNvPr>
                <p14:cNvContentPartPr/>
                <p14:nvPr/>
              </p14:nvContentPartPr>
              <p14:xfrm>
                <a:off x="4709130" y="6013326"/>
                <a:ext cx="103680" cy="132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72FA03E-381B-4F8B-B708-F569C30A85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700490" y="6004686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BEAA629-7D4B-4670-9CF8-0767239952B6}"/>
                    </a:ext>
                  </a:extLst>
                </p14:cNvPr>
                <p14:cNvContentPartPr/>
                <p14:nvPr/>
              </p14:nvContentPartPr>
              <p14:xfrm>
                <a:off x="4707690" y="6038166"/>
                <a:ext cx="218880" cy="133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BEAA629-7D4B-4670-9CF8-0767239952B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99050" y="6029526"/>
                  <a:ext cx="236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7945A6F-7654-418E-9C6F-943CC7C49D94}"/>
                    </a:ext>
                  </a:extLst>
                </p14:cNvPr>
                <p14:cNvContentPartPr/>
                <p14:nvPr/>
              </p14:nvContentPartPr>
              <p14:xfrm>
                <a:off x="5186850" y="6311406"/>
                <a:ext cx="86040" cy="148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7945A6F-7654-418E-9C6F-943CC7C49D9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77850" y="6302406"/>
                  <a:ext cx="103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3B828B9-B169-4B20-8053-BA6AECE8E749}"/>
                    </a:ext>
                  </a:extLst>
                </p14:cNvPr>
                <p14:cNvContentPartPr/>
                <p14:nvPr/>
              </p14:nvContentPartPr>
              <p14:xfrm>
                <a:off x="5159850" y="6346326"/>
                <a:ext cx="214560" cy="159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3B828B9-B169-4B20-8053-BA6AECE8E74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51210" y="6337326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F6CE821-E8CB-496C-BF5B-CE61B323CBA9}"/>
                    </a:ext>
                  </a:extLst>
                </p14:cNvPr>
                <p14:cNvContentPartPr/>
                <p14:nvPr/>
              </p14:nvContentPartPr>
              <p14:xfrm>
                <a:off x="6255690" y="6012246"/>
                <a:ext cx="86400" cy="145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F6CE821-E8CB-496C-BF5B-CE61B323CBA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47050" y="6003606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6182A66-7A2A-4762-97AB-53BDCDB1543E}"/>
                    </a:ext>
                  </a:extLst>
                </p14:cNvPr>
                <p14:cNvContentPartPr/>
                <p14:nvPr/>
              </p14:nvContentPartPr>
              <p14:xfrm>
                <a:off x="6224730" y="6032406"/>
                <a:ext cx="110520" cy="122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6182A66-7A2A-4762-97AB-53BDCDB1543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16090" y="6023766"/>
                  <a:ext cx="12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54264A7-56ED-4A56-A59A-123D0E712512}"/>
                    </a:ext>
                  </a:extLst>
                </p14:cNvPr>
                <p14:cNvContentPartPr/>
                <p14:nvPr/>
              </p14:nvContentPartPr>
              <p14:xfrm>
                <a:off x="6388890" y="6091446"/>
                <a:ext cx="128160" cy="124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54264A7-56ED-4A56-A59A-123D0E71251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80250" y="6082446"/>
                  <a:ext cx="145800" cy="14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029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Linear Network Coding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41912" cy="276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Pick a large enough (prime) field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</a:t>
                </a:r>
                <a:r>
                  <a:rPr lang="en-CA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The source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on its outgoing edges,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on its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edge.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Follow a topological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CA" sz="2000" dirty="0"/>
                  <a:t> of the directed acyclic graph.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CA" sz="2000" dirty="0"/>
                  <a:t>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call the incoming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CA" sz="2000" dirty="0"/>
                  <a:t>For each outgoing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send a random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CA" sz="2000" dirty="0"/>
                  <a:t>	i.e.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sup>
                        </m:sSub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CA" sz="2000" dirty="0"/>
                  <a:t>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, where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CA" sz="2000" dirty="0"/>
                  <a:t> is an independent random element in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</a:t>
                </a:r>
                <a:r>
                  <a:rPr lang="en-CA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CA" sz="20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41912" cy="2763962"/>
              </a:xfrm>
              <a:prstGeom prst="rect">
                <a:avLst/>
              </a:prstGeom>
              <a:blipFill>
                <a:blip r:embed="rId2"/>
                <a:stretch>
                  <a:fillRect l="-613" t="-1766" r="-167" b="-26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CBF9A8-CE86-4C71-874E-26C8B5DAB318}"/>
                  </a:ext>
                </a:extLst>
              </p14:cNvPr>
              <p14:cNvContentPartPr/>
              <p14:nvPr/>
            </p14:nvContentPartPr>
            <p14:xfrm>
              <a:off x="634680" y="883800"/>
              <a:ext cx="9798840" cy="555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CBF9A8-CE86-4C71-874E-26C8B5DAB3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20" y="874440"/>
                <a:ext cx="9817560" cy="55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7ACB37-7750-4A78-8BEA-E2DA09472B79}"/>
                  </a:ext>
                </a:extLst>
              </p14:cNvPr>
              <p14:cNvContentPartPr/>
              <p14:nvPr/>
            </p14:nvContentPartPr>
            <p14:xfrm>
              <a:off x="11082210" y="1391286"/>
              <a:ext cx="117360" cy="15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7ACB37-7750-4A78-8BEA-E2DA09472B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3570" y="1382286"/>
                <a:ext cx="135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D8C6519-638B-45BF-A773-12F3354BF253}"/>
                  </a:ext>
                </a:extLst>
              </p14:cNvPr>
              <p14:cNvContentPartPr/>
              <p14:nvPr/>
            </p14:nvContentPartPr>
            <p14:xfrm>
              <a:off x="11148450" y="3009846"/>
              <a:ext cx="91080" cy="83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D8C6519-638B-45BF-A773-12F3354BF2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39810" y="3001206"/>
                <a:ext cx="1087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A122B0-B121-466E-8952-EBD8ACEC0713}"/>
                  </a:ext>
                </a:extLst>
              </p14:cNvPr>
              <p14:cNvContentPartPr/>
              <p14:nvPr/>
            </p14:nvContentPartPr>
            <p14:xfrm>
              <a:off x="11264010" y="3155646"/>
              <a:ext cx="197280" cy="109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A122B0-B121-466E-8952-EBD8ACEC07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5370" y="3147006"/>
                <a:ext cx="2149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1F6858E-A2FC-4DCF-97BA-C8F72EC3FF23}"/>
              </a:ext>
            </a:extLst>
          </p:cNvPr>
          <p:cNvGrpSpPr/>
          <p:nvPr/>
        </p:nvGrpSpPr>
        <p:grpSpPr>
          <a:xfrm>
            <a:off x="10537890" y="1736886"/>
            <a:ext cx="1423440" cy="1249560"/>
            <a:chOff x="10537890" y="1736886"/>
            <a:chExt cx="1423440" cy="12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6D0D5A-A63F-431D-B809-8421025D6501}"/>
                    </a:ext>
                  </a:extLst>
                </p14:cNvPr>
                <p14:cNvContentPartPr/>
                <p14:nvPr/>
              </p14:nvContentPartPr>
              <p14:xfrm>
                <a:off x="11027130" y="1736886"/>
                <a:ext cx="80280" cy="61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6D0D5A-A63F-431D-B809-8421025D65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18130" y="1727886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0B5911-C864-4A43-AFBB-BCBED5AEDFCC}"/>
                    </a:ext>
                  </a:extLst>
                </p14:cNvPr>
                <p14:cNvContentPartPr/>
                <p14:nvPr/>
              </p14:nvContentPartPr>
              <p14:xfrm>
                <a:off x="10709250" y="1889526"/>
                <a:ext cx="262800" cy="320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0B5911-C864-4A43-AFBB-BCBED5AEDF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00610" y="1880886"/>
                  <a:ext cx="280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E5BC75-E23B-4235-B799-A8BBF7619DEC}"/>
                    </a:ext>
                  </a:extLst>
                </p14:cNvPr>
                <p14:cNvContentPartPr/>
                <p14:nvPr/>
              </p14:nvContentPartPr>
              <p14:xfrm>
                <a:off x="10689090" y="2097966"/>
                <a:ext cx="110520" cy="13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E5BC75-E23B-4235-B799-A8BBF7619D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80090" y="2088966"/>
                  <a:ext cx="128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53F938-1372-4C87-8A17-EE4091633B0E}"/>
                    </a:ext>
                  </a:extLst>
                </p14:cNvPr>
                <p14:cNvContentPartPr/>
                <p14:nvPr/>
              </p14:nvContentPartPr>
              <p14:xfrm>
                <a:off x="11141250" y="1953966"/>
                <a:ext cx="22680" cy="222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53F938-1372-4C87-8A17-EE4091633B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32610" y="1944966"/>
                  <a:ext cx="40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A77E69-52FD-428E-BC5F-368B784099BD}"/>
                    </a:ext>
                  </a:extLst>
                </p14:cNvPr>
                <p14:cNvContentPartPr/>
                <p14:nvPr/>
              </p14:nvContentPartPr>
              <p14:xfrm>
                <a:off x="11110290" y="2122446"/>
                <a:ext cx="105840" cy="8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A77E69-52FD-428E-BC5F-368B784099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01290" y="2113446"/>
                  <a:ext cx="123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97DC39-9111-4AC3-872B-F8FA6494343C}"/>
                    </a:ext>
                  </a:extLst>
                </p14:cNvPr>
                <p14:cNvContentPartPr/>
                <p14:nvPr/>
              </p14:nvContentPartPr>
              <p14:xfrm>
                <a:off x="11381730" y="1890606"/>
                <a:ext cx="288000" cy="29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97DC39-9111-4AC3-872B-F8FA649434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73090" y="1881606"/>
                  <a:ext cx="305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A25E51-E047-49BA-8340-717794BEF51D}"/>
                    </a:ext>
                  </a:extLst>
                </p14:cNvPr>
                <p14:cNvContentPartPr/>
                <p14:nvPr/>
              </p14:nvContentPartPr>
              <p14:xfrm>
                <a:off x="11545530" y="2124246"/>
                <a:ext cx="169920" cy="86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A25E51-E047-49BA-8340-717794BEF5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36890" y="2115606"/>
                  <a:ext cx="187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BBB860-CE71-479B-93F7-4254B4DD7D60}"/>
                    </a:ext>
                  </a:extLst>
                </p14:cNvPr>
                <p14:cNvContentPartPr/>
                <p14:nvPr/>
              </p14:nvContentPartPr>
              <p14:xfrm>
                <a:off x="10817610" y="2343126"/>
                <a:ext cx="261360" cy="244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BBB860-CE71-479B-93F7-4254B4DD7D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08610" y="2334126"/>
                  <a:ext cx="279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98369A-1C4B-4EE7-9AD9-3EEC15C5D744}"/>
                    </a:ext>
                  </a:extLst>
                </p14:cNvPr>
                <p14:cNvContentPartPr/>
                <p14:nvPr/>
              </p14:nvContentPartPr>
              <p14:xfrm>
                <a:off x="11168250" y="2304966"/>
                <a:ext cx="14040" cy="237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98369A-1C4B-4EE7-9AD9-3EEC15C5D7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59610" y="2296326"/>
                  <a:ext cx="31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8AC809-3EDB-4AA6-A9D9-1C4DB75A75EB}"/>
                    </a:ext>
                  </a:extLst>
                </p14:cNvPr>
                <p14:cNvContentPartPr/>
                <p14:nvPr/>
              </p14:nvContentPartPr>
              <p14:xfrm>
                <a:off x="11116050" y="2472366"/>
                <a:ext cx="89280" cy="6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8AC809-3EDB-4AA6-A9D9-1C4DB75A75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07050" y="2463726"/>
                  <a:ext cx="106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F7FACE-A92C-4B51-AEB0-5CF1E99A5A28}"/>
                    </a:ext>
                  </a:extLst>
                </p14:cNvPr>
                <p14:cNvContentPartPr/>
                <p14:nvPr/>
              </p14:nvContentPartPr>
              <p14:xfrm>
                <a:off x="10931370" y="2505846"/>
                <a:ext cx="201960" cy="72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F7FACE-A92C-4B51-AEB0-5CF1E99A5A2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22730" y="2497206"/>
                  <a:ext cx="219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0202E7-25B2-4437-BBBF-224D98A8C9B1}"/>
                    </a:ext>
                  </a:extLst>
                </p14:cNvPr>
                <p14:cNvContentPartPr/>
                <p14:nvPr/>
              </p14:nvContentPartPr>
              <p14:xfrm>
                <a:off x="11245290" y="2316126"/>
                <a:ext cx="304200" cy="25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0202E7-25B2-4437-BBBF-224D98A8C9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36650" y="2307486"/>
                  <a:ext cx="321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C3D84E-DECF-42A1-AF00-31F5639ADC01}"/>
                    </a:ext>
                  </a:extLst>
                </p14:cNvPr>
                <p14:cNvContentPartPr/>
                <p14:nvPr/>
              </p14:nvContentPartPr>
              <p14:xfrm>
                <a:off x="11261490" y="2473086"/>
                <a:ext cx="135000" cy="11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C3D84E-DECF-42A1-AF00-31F5639ADC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52850" y="2464086"/>
                  <a:ext cx="152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3C8452-2528-46FD-B188-E10C06527A5C}"/>
                    </a:ext>
                  </a:extLst>
                </p14:cNvPr>
                <p14:cNvContentPartPr/>
                <p14:nvPr/>
              </p14:nvContentPartPr>
              <p14:xfrm>
                <a:off x="10648050" y="2268966"/>
                <a:ext cx="61200" cy="308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3C8452-2528-46FD-B188-E10C06527A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39410" y="2260326"/>
                  <a:ext cx="78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1FCF08-0F40-4B52-A73C-3E572BC44B5E}"/>
                    </a:ext>
                  </a:extLst>
                </p14:cNvPr>
                <p14:cNvContentPartPr/>
                <p14:nvPr/>
              </p14:nvContentPartPr>
              <p14:xfrm>
                <a:off x="10556250" y="2487126"/>
                <a:ext cx="196200" cy="10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1FCF08-0F40-4B52-A73C-3E572BC44B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47250" y="2478486"/>
                  <a:ext cx="21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BB5EAB-80E7-4C8B-9AD3-4D3847CB8A82}"/>
                    </a:ext>
                  </a:extLst>
                </p14:cNvPr>
                <p14:cNvContentPartPr/>
                <p14:nvPr/>
              </p14:nvContentPartPr>
              <p14:xfrm>
                <a:off x="10785210" y="2256726"/>
                <a:ext cx="297720" cy="293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BB5EAB-80E7-4C8B-9AD3-4D3847CB8A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76210" y="2247726"/>
                  <a:ext cx="315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D3A6B2-9633-4ADA-A07C-7309F2CCFD0E}"/>
                    </a:ext>
                  </a:extLst>
                </p14:cNvPr>
                <p14:cNvContentPartPr/>
                <p14:nvPr/>
              </p14:nvContentPartPr>
              <p14:xfrm>
                <a:off x="11294970" y="2282286"/>
                <a:ext cx="479160" cy="290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D3A6B2-9633-4ADA-A07C-7309F2CCFD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86330" y="2273286"/>
                  <a:ext cx="496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EA102D-56A9-4ED9-A886-DF991145E32E}"/>
                    </a:ext>
                  </a:extLst>
                </p14:cNvPr>
                <p14:cNvContentPartPr/>
                <p14:nvPr/>
              </p14:nvContentPartPr>
              <p14:xfrm>
                <a:off x="11739210" y="2464446"/>
                <a:ext cx="88560" cy="125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EA102D-56A9-4ED9-A886-DF991145E3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730210" y="2455446"/>
                  <a:ext cx="106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9DE429-63EE-4574-9614-BF020972C289}"/>
                    </a:ext>
                  </a:extLst>
                </p14:cNvPr>
                <p14:cNvContentPartPr/>
                <p14:nvPr/>
              </p14:nvContentPartPr>
              <p14:xfrm>
                <a:off x="11845050" y="2229006"/>
                <a:ext cx="51480" cy="243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9DE429-63EE-4574-9614-BF020972C28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36050" y="2220006"/>
                  <a:ext cx="69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3B0886-E8E7-44F5-A6EE-DD78B844BDA5}"/>
                    </a:ext>
                  </a:extLst>
                </p14:cNvPr>
                <p14:cNvContentPartPr/>
                <p14:nvPr/>
              </p14:nvContentPartPr>
              <p14:xfrm>
                <a:off x="11824890" y="2406486"/>
                <a:ext cx="136440" cy="63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3B0886-E8E7-44F5-A6EE-DD78B844BD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816250" y="2397486"/>
                  <a:ext cx="154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479311-A16D-456C-8E8C-A2411113D454}"/>
                    </a:ext>
                  </a:extLst>
                </p14:cNvPr>
                <p14:cNvContentPartPr/>
                <p14:nvPr/>
              </p14:nvContentPartPr>
              <p14:xfrm>
                <a:off x="11152770" y="2677926"/>
                <a:ext cx="11880" cy="308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479311-A16D-456C-8E8C-A2411113D4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43770" y="2668926"/>
                  <a:ext cx="29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0D1B33-CDC9-4EF8-AB27-A294D4AA6785}"/>
                    </a:ext>
                  </a:extLst>
                </p14:cNvPr>
                <p14:cNvContentPartPr/>
                <p14:nvPr/>
              </p14:nvContentPartPr>
              <p14:xfrm>
                <a:off x="11065290" y="2879526"/>
                <a:ext cx="171360" cy="86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0D1B33-CDC9-4EF8-AB27-A294D4AA67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56290" y="2870886"/>
                  <a:ext cx="189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3DDE71-53DC-4B39-8B24-0D804C319A61}"/>
                    </a:ext>
                  </a:extLst>
                </p14:cNvPr>
                <p14:cNvContentPartPr/>
                <p14:nvPr/>
              </p14:nvContentPartPr>
              <p14:xfrm>
                <a:off x="10770450" y="2681166"/>
                <a:ext cx="266040" cy="212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3DDE71-53DC-4B39-8B24-0D804C319A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61810" y="2672526"/>
                  <a:ext cx="283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CC820B-0D5B-46BD-AD33-CB4104B62D91}"/>
                    </a:ext>
                  </a:extLst>
                </p14:cNvPr>
                <p14:cNvContentPartPr/>
                <p14:nvPr/>
              </p14:nvContentPartPr>
              <p14:xfrm>
                <a:off x="10952610" y="2810766"/>
                <a:ext cx="95760" cy="90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CC820B-0D5B-46BD-AD33-CB4104B62D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43970" y="2802126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6F5899-DF08-48C3-9685-B59D11CBAAB7}"/>
                    </a:ext>
                  </a:extLst>
                </p14:cNvPr>
                <p14:cNvContentPartPr/>
                <p14:nvPr/>
              </p14:nvContentPartPr>
              <p14:xfrm>
                <a:off x="10599090" y="2646246"/>
                <a:ext cx="139680" cy="306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6F5899-DF08-48C3-9685-B59D11CBAA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90450" y="2637606"/>
                  <a:ext cx="157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4176FF-1B64-4955-A097-0AA0160DC140}"/>
                    </a:ext>
                  </a:extLst>
                </p14:cNvPr>
                <p14:cNvContentPartPr/>
                <p14:nvPr/>
              </p14:nvContentPartPr>
              <p14:xfrm>
                <a:off x="10537890" y="1817166"/>
                <a:ext cx="115920" cy="118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4176FF-1B64-4955-A097-0AA0160DC1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28890" y="1808166"/>
                  <a:ext cx="133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3C2F6-4E6B-4371-9B1E-E3B629F4D545}"/>
                    </a:ext>
                  </a:extLst>
                </p14:cNvPr>
                <p14:cNvContentPartPr/>
                <p14:nvPr/>
              </p14:nvContentPartPr>
              <p14:xfrm>
                <a:off x="10560570" y="1855686"/>
                <a:ext cx="65880" cy="79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3C2F6-4E6B-4371-9B1E-E3B629F4D5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1570" y="1846686"/>
                  <a:ext cx="83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C8FE98-AB34-4E72-8886-0DDCEA2FFEDA}"/>
                    </a:ext>
                  </a:extLst>
                </p14:cNvPr>
                <p14:cNvContentPartPr/>
                <p14:nvPr/>
              </p14:nvContentPartPr>
              <p14:xfrm>
                <a:off x="10689090" y="1887006"/>
                <a:ext cx="10080" cy="6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C8FE98-AB34-4E72-8886-0DDCEA2FFE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80450" y="1878366"/>
                  <a:ext cx="27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4ECE4C-CB22-4D72-9240-1ABE92F4277D}"/>
                    </a:ext>
                  </a:extLst>
                </p14:cNvPr>
                <p14:cNvContentPartPr/>
                <p14:nvPr/>
              </p14:nvContentPartPr>
              <p14:xfrm>
                <a:off x="11211810" y="1942086"/>
                <a:ext cx="60120" cy="99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4ECE4C-CB22-4D72-9240-1ABE92F427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02810" y="1933446"/>
                  <a:ext cx="77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F322D8-B868-42D9-B23A-9525CFB79DD6}"/>
                    </a:ext>
                  </a:extLst>
                </p14:cNvPr>
                <p14:cNvContentPartPr/>
                <p14:nvPr/>
              </p14:nvContentPartPr>
              <p14:xfrm>
                <a:off x="11227290" y="1943526"/>
                <a:ext cx="45720" cy="100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F322D8-B868-42D9-B23A-9525CFB79D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18290" y="1934886"/>
                  <a:ext cx="63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BCE295-955E-47F7-BDB6-F5529CCE79B0}"/>
                    </a:ext>
                  </a:extLst>
                </p14:cNvPr>
                <p14:cNvContentPartPr/>
                <p14:nvPr/>
              </p14:nvContentPartPr>
              <p14:xfrm>
                <a:off x="11283090" y="2021646"/>
                <a:ext cx="102240" cy="48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BCE295-955E-47F7-BDB6-F5529CCE79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74450" y="2013006"/>
                  <a:ext cx="119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B7F7C7E-6C76-4B7A-BEBD-EC12E58E6DD4}"/>
                    </a:ext>
                  </a:extLst>
                </p14:cNvPr>
                <p14:cNvContentPartPr/>
                <p14:nvPr/>
              </p14:nvContentPartPr>
              <p14:xfrm>
                <a:off x="11555250" y="1831206"/>
                <a:ext cx="93600" cy="13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B7F7C7E-6C76-4B7A-BEBD-EC12E58E6D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46250" y="1822206"/>
                  <a:ext cx="111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7AC9E1-7137-4CD4-B22A-5DA14B240B45}"/>
                    </a:ext>
                  </a:extLst>
                </p14:cNvPr>
                <p14:cNvContentPartPr/>
                <p14:nvPr/>
              </p14:nvContentPartPr>
              <p14:xfrm>
                <a:off x="11688450" y="1926966"/>
                <a:ext cx="62640" cy="92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7AC9E1-7137-4CD4-B22A-5DA14B240B4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679450" y="1917966"/>
                  <a:ext cx="80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C1EA2F-CC3C-48C6-8582-50AD84067D0F}"/>
                    </a:ext>
                  </a:extLst>
                </p14:cNvPr>
                <p14:cNvContentPartPr/>
                <p14:nvPr/>
              </p14:nvContentPartPr>
              <p14:xfrm>
                <a:off x="10630410" y="2219286"/>
                <a:ext cx="137520" cy="85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C1EA2F-CC3C-48C6-8582-50AD84067D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21410" y="2210286"/>
                  <a:ext cx="155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52916B-99C5-40CE-BB33-6CE48DE83AE8}"/>
                    </a:ext>
                  </a:extLst>
                </p14:cNvPr>
                <p14:cNvContentPartPr/>
                <p14:nvPr/>
              </p14:nvContentPartPr>
              <p14:xfrm>
                <a:off x="10638330" y="2225046"/>
                <a:ext cx="129600" cy="77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52916B-99C5-40CE-BB33-6CE48DE83A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29690" y="2216406"/>
                  <a:ext cx="1472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30920F-F5AD-4B24-8B7B-19F2B6DC7389}"/>
              </a:ext>
            </a:extLst>
          </p:cNvPr>
          <p:cNvGrpSpPr/>
          <p:nvPr/>
        </p:nvGrpSpPr>
        <p:grpSpPr>
          <a:xfrm>
            <a:off x="768210" y="5338686"/>
            <a:ext cx="1462680" cy="532800"/>
            <a:chOff x="768210" y="5338686"/>
            <a:chExt cx="146268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47DDC8-1C0C-4088-9669-822C4EE8BD95}"/>
                    </a:ext>
                  </a:extLst>
                </p14:cNvPr>
                <p14:cNvContentPartPr/>
                <p14:nvPr/>
              </p14:nvContentPartPr>
              <p14:xfrm>
                <a:off x="1180050" y="5751606"/>
                <a:ext cx="138960" cy="119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47DDC8-1C0C-4088-9669-822C4EE8BD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71410" y="5742966"/>
                  <a:ext cx="156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F104148-1590-47A0-A039-C61EC0E55258}"/>
                    </a:ext>
                  </a:extLst>
                </p14:cNvPr>
                <p14:cNvContentPartPr/>
                <p14:nvPr/>
              </p14:nvContentPartPr>
              <p14:xfrm>
                <a:off x="768210" y="5357766"/>
                <a:ext cx="250920" cy="244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F104148-1590-47A0-A039-C61EC0E5525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9570" y="5348766"/>
                  <a:ext cx="268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18CAE3-F105-4138-A137-C0FB61943CB8}"/>
                    </a:ext>
                  </a:extLst>
                </p14:cNvPr>
                <p14:cNvContentPartPr/>
                <p14:nvPr/>
              </p14:nvContentPartPr>
              <p14:xfrm>
                <a:off x="905010" y="5559366"/>
                <a:ext cx="132840" cy="63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18CAE3-F105-4138-A137-C0FB61943C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6010" y="5550366"/>
                  <a:ext cx="150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F60947-A743-4EB3-9DD8-26DEAE6981B5}"/>
                    </a:ext>
                  </a:extLst>
                </p14:cNvPr>
                <p14:cNvContentPartPr/>
                <p14:nvPr/>
              </p14:nvContentPartPr>
              <p14:xfrm>
                <a:off x="1205250" y="5338686"/>
                <a:ext cx="19080" cy="256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F60947-A743-4EB3-9DD8-26DEAE6981B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6610" y="5330046"/>
                  <a:ext cx="36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B7946F-A309-4C1E-985C-92ACBAC9F53A}"/>
                    </a:ext>
                  </a:extLst>
                </p14:cNvPr>
                <p14:cNvContentPartPr/>
                <p14:nvPr/>
              </p14:nvContentPartPr>
              <p14:xfrm>
                <a:off x="1157010" y="5487366"/>
                <a:ext cx="127080" cy="11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B7946F-A309-4C1E-985C-92ACBAC9F5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8010" y="5478726"/>
                  <a:ext cx="144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A47A77-B410-4130-9DDC-C9538E949B8C}"/>
                    </a:ext>
                  </a:extLst>
                </p14:cNvPr>
                <p14:cNvContentPartPr/>
                <p14:nvPr/>
              </p14:nvContentPartPr>
              <p14:xfrm>
                <a:off x="1376970" y="5365686"/>
                <a:ext cx="125280" cy="253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A47A77-B410-4130-9DDC-C9538E949B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67970" y="5357046"/>
                  <a:ext cx="142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670E8D-3C4F-4ABC-A1AC-423D8CE7AA8A}"/>
                    </a:ext>
                  </a:extLst>
                </p14:cNvPr>
                <p14:cNvContentPartPr/>
                <p14:nvPr/>
              </p14:nvContentPartPr>
              <p14:xfrm>
                <a:off x="1593690" y="5401326"/>
                <a:ext cx="208440" cy="241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670E8D-3C4F-4ABC-A1AC-423D8CE7AA8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84690" y="5392326"/>
                  <a:ext cx="226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630EAA-E9D0-4EF8-8326-1A700D8E8842}"/>
                    </a:ext>
                  </a:extLst>
                </p14:cNvPr>
                <p14:cNvContentPartPr/>
                <p14:nvPr/>
              </p14:nvContentPartPr>
              <p14:xfrm>
                <a:off x="1807170" y="5442366"/>
                <a:ext cx="252360" cy="21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630EAA-E9D0-4EF8-8326-1A700D8E88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98170" y="5433726"/>
                  <a:ext cx="270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F04F2E-D4A3-4F9F-AE31-2BED5677E9BE}"/>
                    </a:ext>
                  </a:extLst>
                </p14:cNvPr>
                <p14:cNvContentPartPr/>
                <p14:nvPr/>
              </p14:nvContentPartPr>
              <p14:xfrm>
                <a:off x="1759290" y="5564046"/>
                <a:ext cx="135720" cy="145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F04F2E-D4A3-4F9F-AE31-2BED5677E9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50650" y="5555406"/>
                  <a:ext cx="15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85C25C-FF54-44B8-8D1F-42EFDBD974F4}"/>
                    </a:ext>
                  </a:extLst>
                </p14:cNvPr>
                <p14:cNvContentPartPr/>
                <p14:nvPr/>
              </p14:nvContentPartPr>
              <p14:xfrm>
                <a:off x="1944690" y="5521566"/>
                <a:ext cx="286200" cy="237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85C25C-FF54-44B8-8D1F-42EFDBD974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36050" y="5512566"/>
                  <a:ext cx="3038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D342227-C38F-475C-AAE2-E64BD87DB9E7}"/>
              </a:ext>
            </a:extLst>
          </p:cNvPr>
          <p:cNvGrpSpPr/>
          <p:nvPr/>
        </p:nvGrpSpPr>
        <p:grpSpPr>
          <a:xfrm>
            <a:off x="550770" y="5856006"/>
            <a:ext cx="2107440" cy="902880"/>
            <a:chOff x="550770" y="5856006"/>
            <a:chExt cx="2107440" cy="90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054CE47-6F03-4FAD-80D4-2ECD01254F54}"/>
                    </a:ext>
                  </a:extLst>
                </p14:cNvPr>
                <p14:cNvContentPartPr/>
                <p14:nvPr/>
              </p14:nvContentPartPr>
              <p14:xfrm>
                <a:off x="572010" y="5933046"/>
                <a:ext cx="458640" cy="393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054CE47-6F03-4FAD-80D4-2ECD01254F5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3370" y="5924046"/>
                  <a:ext cx="476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29D32D-EB0F-4606-B6EF-665385CEB7B8}"/>
                    </a:ext>
                  </a:extLst>
                </p14:cNvPr>
                <p14:cNvContentPartPr/>
                <p14:nvPr/>
              </p14:nvContentPartPr>
              <p14:xfrm>
                <a:off x="550770" y="6185766"/>
                <a:ext cx="149400" cy="189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29D32D-EB0F-4606-B6EF-665385CEB7B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1770" y="6176766"/>
                  <a:ext cx="167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B0789E-1878-475B-BD35-6AFB56973CFA}"/>
                    </a:ext>
                  </a:extLst>
                </p14:cNvPr>
                <p14:cNvContentPartPr/>
                <p14:nvPr/>
              </p14:nvContentPartPr>
              <p14:xfrm>
                <a:off x="927330" y="6021606"/>
                <a:ext cx="203040" cy="352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B0789E-1878-475B-BD35-6AFB56973C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8330" y="6012606"/>
                  <a:ext cx="2206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690197-54C9-482D-BCF4-BF6FDB6A9C8B}"/>
                    </a:ext>
                  </a:extLst>
                </p14:cNvPr>
                <p14:cNvContentPartPr/>
                <p14:nvPr/>
              </p14:nvContentPartPr>
              <p14:xfrm>
                <a:off x="921210" y="6228966"/>
                <a:ext cx="96120" cy="165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690197-54C9-482D-BCF4-BF6FDB6A9C8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2210" y="6219966"/>
                  <a:ext cx="11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A76412-51EC-424F-9BDB-4D94F01ED574}"/>
                    </a:ext>
                  </a:extLst>
                </p14:cNvPr>
                <p14:cNvContentPartPr/>
                <p14:nvPr/>
              </p14:nvContentPartPr>
              <p14:xfrm>
                <a:off x="1242330" y="5991726"/>
                <a:ext cx="110160" cy="38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A76412-51EC-424F-9BDB-4D94F01ED57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33690" y="5983086"/>
                  <a:ext cx="1278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E8A96D-EC4B-4284-B8E3-53C24B32944C}"/>
                    </a:ext>
                  </a:extLst>
                </p14:cNvPr>
                <p14:cNvContentPartPr/>
                <p14:nvPr/>
              </p14:nvContentPartPr>
              <p14:xfrm>
                <a:off x="1388490" y="5951406"/>
                <a:ext cx="273960" cy="437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E8A96D-EC4B-4284-B8E3-53C24B3294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79850" y="5942766"/>
                  <a:ext cx="2916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ECCE97-7FAC-4B86-85D5-4DAF396C274F}"/>
                    </a:ext>
                  </a:extLst>
                </p14:cNvPr>
                <p14:cNvContentPartPr/>
                <p14:nvPr/>
              </p14:nvContentPartPr>
              <p14:xfrm>
                <a:off x="1460490" y="5915766"/>
                <a:ext cx="380520" cy="396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ECCE97-7FAC-4B86-85D5-4DAF396C274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51490" y="5906766"/>
                  <a:ext cx="3981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EECFD40-848B-4EEB-B380-F5F30452273E}"/>
                    </a:ext>
                  </a:extLst>
                </p14:cNvPr>
                <p14:cNvContentPartPr/>
                <p14:nvPr/>
              </p14:nvContentPartPr>
              <p14:xfrm>
                <a:off x="1755330" y="6228246"/>
                <a:ext cx="204480" cy="111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EECFD40-848B-4EEB-B380-F5F3045227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46690" y="6219606"/>
                  <a:ext cx="222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2DC365-D88F-49EB-B509-C4DC47D21DCB}"/>
                    </a:ext>
                  </a:extLst>
                </p14:cNvPr>
                <p14:cNvContentPartPr/>
                <p14:nvPr/>
              </p14:nvContentPartPr>
              <p14:xfrm>
                <a:off x="1585770" y="5917206"/>
                <a:ext cx="743040" cy="407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2DC365-D88F-49EB-B509-C4DC47D21DC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77130" y="5908566"/>
                  <a:ext cx="7606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DE55E1C-9D6C-462D-AC54-D29F4517752D}"/>
                    </a:ext>
                  </a:extLst>
                </p14:cNvPr>
                <p14:cNvContentPartPr/>
                <p14:nvPr/>
              </p14:nvContentPartPr>
              <p14:xfrm>
                <a:off x="1731210" y="5856006"/>
                <a:ext cx="804960" cy="359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DE55E1C-9D6C-462D-AC54-D29F4517752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22570" y="5847006"/>
                  <a:ext cx="822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0DFAB3-E028-4657-BF68-FDEF836F27B8}"/>
                    </a:ext>
                  </a:extLst>
                </p14:cNvPr>
                <p14:cNvContentPartPr/>
                <p14:nvPr/>
              </p14:nvContentPartPr>
              <p14:xfrm>
                <a:off x="2398290" y="6113406"/>
                <a:ext cx="259920" cy="146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0DFAB3-E028-4657-BF68-FDEF836F27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89290" y="6104766"/>
                  <a:ext cx="277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C18AA3-B827-406B-BE85-A43BC3B9D444}"/>
                    </a:ext>
                  </a:extLst>
                </p14:cNvPr>
                <p14:cNvContentPartPr/>
                <p14:nvPr/>
              </p14:nvContentPartPr>
              <p14:xfrm>
                <a:off x="801330" y="6638286"/>
                <a:ext cx="97920" cy="120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C18AA3-B827-406B-BE85-A43BC3B9D4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2330" y="6629646"/>
                  <a:ext cx="115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6416FD-FF01-47B9-AEE6-329BEDFA922C}"/>
                    </a:ext>
                  </a:extLst>
                </p14:cNvPr>
                <p14:cNvContentPartPr/>
                <p14:nvPr/>
              </p14:nvContentPartPr>
              <p14:xfrm>
                <a:off x="646530" y="6378366"/>
                <a:ext cx="143640" cy="22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6416FD-FF01-47B9-AEE6-329BEDFA92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7890" y="6369366"/>
                  <a:ext cx="161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55A203-F80C-44CE-A4ED-99CD898CCD5E}"/>
                    </a:ext>
                  </a:extLst>
                </p14:cNvPr>
                <p14:cNvContentPartPr/>
                <p14:nvPr/>
              </p14:nvContentPartPr>
              <p14:xfrm>
                <a:off x="871890" y="6365046"/>
                <a:ext cx="54360" cy="18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55A203-F80C-44CE-A4ED-99CD898CCD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2890" y="6356046"/>
                  <a:ext cx="72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4BF578-7EB2-4326-B31C-5F73A42B7913}"/>
                    </a:ext>
                  </a:extLst>
                </p14:cNvPr>
                <p14:cNvContentPartPr/>
                <p14:nvPr/>
              </p14:nvContentPartPr>
              <p14:xfrm>
                <a:off x="806010" y="6484926"/>
                <a:ext cx="73080" cy="122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4BF578-7EB2-4326-B31C-5F73A42B79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7370" y="6476286"/>
                  <a:ext cx="90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7CEBC9-0D23-4413-B480-C08F154FBCAA}"/>
                    </a:ext>
                  </a:extLst>
                </p14:cNvPr>
                <p14:cNvContentPartPr/>
                <p14:nvPr/>
              </p14:nvContentPartPr>
              <p14:xfrm>
                <a:off x="956850" y="6389166"/>
                <a:ext cx="261360" cy="245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7CEBC9-0D23-4413-B480-C08F154FBC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8210" y="6380526"/>
                  <a:ext cx="279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EF3A167-7935-4446-ACA6-80EC277FE762}"/>
                    </a:ext>
                  </a:extLst>
                </p14:cNvPr>
                <p14:cNvContentPartPr/>
                <p14:nvPr/>
              </p14:nvContentPartPr>
              <p14:xfrm>
                <a:off x="1592610" y="6666726"/>
                <a:ext cx="63000" cy="87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EF3A167-7935-4446-ACA6-80EC277FE76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83970" y="6658086"/>
                  <a:ext cx="80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58F4E4-F5C0-48D4-B0FE-F3B7CC59C214}"/>
                    </a:ext>
                  </a:extLst>
                </p14:cNvPr>
                <p14:cNvContentPartPr/>
                <p14:nvPr/>
              </p14:nvContentPartPr>
              <p14:xfrm>
                <a:off x="1121370" y="6464046"/>
                <a:ext cx="411120" cy="222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58F4E4-F5C0-48D4-B0FE-F3B7CC59C2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2370" y="6455406"/>
                  <a:ext cx="428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4B9B82-13E8-4E2F-9515-D8E5FE3B8005}"/>
                    </a:ext>
                  </a:extLst>
                </p14:cNvPr>
                <p14:cNvContentPartPr/>
                <p14:nvPr/>
              </p14:nvContentPartPr>
              <p14:xfrm>
                <a:off x="1371930" y="6407886"/>
                <a:ext cx="201600" cy="289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4B9B82-13E8-4E2F-9515-D8E5FE3B80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62930" y="6399246"/>
                  <a:ext cx="219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E4F86C-B1D6-45FF-A5FB-C76EFEBF98C7}"/>
                    </a:ext>
                  </a:extLst>
                </p14:cNvPr>
                <p14:cNvContentPartPr/>
                <p14:nvPr/>
              </p14:nvContentPartPr>
              <p14:xfrm>
                <a:off x="1440330" y="6571326"/>
                <a:ext cx="170280" cy="85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E4F86C-B1D6-45FF-A5FB-C76EFEBF98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1330" y="6562326"/>
                  <a:ext cx="187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C3391AA-5D11-4337-8997-7DB322A31F46}"/>
                    </a:ext>
                  </a:extLst>
                </p14:cNvPr>
                <p14:cNvContentPartPr/>
                <p14:nvPr/>
              </p14:nvContentPartPr>
              <p14:xfrm>
                <a:off x="1595130" y="6420126"/>
                <a:ext cx="136800" cy="24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C3391AA-5D11-4337-8997-7DB322A31F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86130" y="6411126"/>
                  <a:ext cx="154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DCB17F0-AF86-4E70-9671-F5AD3596B44F}"/>
                    </a:ext>
                  </a:extLst>
                </p14:cNvPr>
                <p14:cNvContentPartPr/>
                <p14:nvPr/>
              </p14:nvContentPartPr>
              <p14:xfrm>
                <a:off x="2289930" y="6606606"/>
                <a:ext cx="98280" cy="75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DCB17F0-AF86-4E70-9671-F5AD3596B4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81290" y="6597966"/>
                  <a:ext cx="115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F6B932-5113-4565-962F-7F5B54DEAA05}"/>
                    </a:ext>
                  </a:extLst>
                </p14:cNvPr>
                <p14:cNvContentPartPr/>
                <p14:nvPr/>
              </p14:nvContentPartPr>
              <p14:xfrm>
                <a:off x="1460490" y="6410766"/>
                <a:ext cx="713520" cy="281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F6B932-5113-4565-962F-7F5B54DEAA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51490" y="6402126"/>
                  <a:ext cx="73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A8B75C1-BFBE-4515-9060-884AC63BA526}"/>
                    </a:ext>
                  </a:extLst>
                </p14:cNvPr>
                <p14:cNvContentPartPr/>
                <p14:nvPr/>
              </p14:nvContentPartPr>
              <p14:xfrm>
                <a:off x="2036490" y="6542886"/>
                <a:ext cx="111240" cy="129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A8B75C1-BFBE-4515-9060-884AC63BA52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27850" y="6534246"/>
                  <a:ext cx="12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280204-4B79-4263-BDD3-D3F7C3AE38A2}"/>
                    </a:ext>
                  </a:extLst>
                </p14:cNvPr>
                <p14:cNvContentPartPr/>
                <p14:nvPr/>
              </p14:nvContentPartPr>
              <p14:xfrm>
                <a:off x="1706010" y="6371166"/>
                <a:ext cx="442800" cy="245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280204-4B79-4263-BDD3-D3F7C3AE38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97370" y="6362166"/>
                  <a:ext cx="460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910119-EF03-4D93-A6C4-793CD0ACE830}"/>
                    </a:ext>
                  </a:extLst>
                </p14:cNvPr>
                <p14:cNvContentPartPr/>
                <p14:nvPr/>
              </p14:nvContentPartPr>
              <p14:xfrm>
                <a:off x="2055210" y="6555486"/>
                <a:ext cx="133560" cy="70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910119-EF03-4D93-A6C4-793CD0ACE83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46570" y="6546846"/>
                  <a:ext cx="151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D70A31-4792-4F68-AB53-920EBC21A9A0}"/>
                    </a:ext>
                  </a:extLst>
                </p14:cNvPr>
                <p14:cNvContentPartPr/>
                <p14:nvPr/>
              </p14:nvContentPartPr>
              <p14:xfrm>
                <a:off x="1970610" y="6317886"/>
                <a:ext cx="237600" cy="226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D70A31-4792-4F68-AB53-920EBC21A9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61610" y="6308886"/>
                  <a:ext cx="25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08FF9E-3AB8-4A63-836C-7FF9ED901B29}"/>
                    </a:ext>
                  </a:extLst>
                </p14:cNvPr>
                <p14:cNvContentPartPr/>
                <p14:nvPr/>
              </p14:nvContentPartPr>
              <p14:xfrm>
                <a:off x="2120010" y="6484206"/>
                <a:ext cx="161280" cy="78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08FF9E-3AB8-4A63-836C-7FF9ED901B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11010" y="6475206"/>
                  <a:ext cx="17892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61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Global Coefficients and Local Coefficients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A3718B-B23A-4963-AC55-D72C70E94867}"/>
                  </a:ext>
                </a:extLst>
              </p:cNvPr>
              <p:cNvSpPr txBox="1"/>
              <p:nvPr/>
            </p:nvSpPr>
            <p:spPr>
              <a:xfrm>
                <a:off x="276958" y="1187390"/>
                <a:ext cx="11446004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These are two important definitions for the analysis.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Global encoding vector</a:t>
                </a: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Each edge is sending a linear 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of the original source messages, by induction.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/>
                  <a:t> is called the global encoding vector on this edge, the actual combination sending.</a:t>
                </a:r>
              </a:p>
              <a:p>
                <a:endParaRPr lang="en-CA" sz="2000" dirty="0"/>
              </a:p>
              <a:p>
                <a:endParaRPr lang="en-CA" sz="2000" u="sng" dirty="0"/>
              </a:p>
              <a:p>
                <a:endParaRPr lang="en-CA" sz="2000" u="sng" dirty="0"/>
              </a:p>
              <a:p>
                <a:endParaRPr lang="en-CA" sz="2000" u="sng" dirty="0"/>
              </a:p>
              <a:p>
                <a:endParaRPr lang="en-CA" sz="2000" u="sng" dirty="0"/>
              </a:p>
              <a:p>
                <a:r>
                  <a:rPr lang="en-CA" sz="2000" u="sng" dirty="0"/>
                  <a:t>Local encoding coefficients</a:t>
                </a:r>
                <a:r>
                  <a:rPr lang="en-CA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(random) 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CA" sz="2000" dirty="0"/>
                  <a:t> are called the local encoding coefficients for the edge </a:t>
                </a:r>
                <a:r>
                  <a:rPr lang="en-CA" sz="2000" i="1" dirty="0"/>
                  <a:t>e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These are the decision that we need to make (and we decide to make randomly).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Once the local encoding coefficients are fixed, the global encoding vectors are determined.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A3718B-B23A-4963-AC55-D72C70E94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8" y="1187390"/>
                <a:ext cx="11446004" cy="5232202"/>
              </a:xfrm>
              <a:prstGeom prst="rect">
                <a:avLst/>
              </a:prstGeom>
              <a:blipFill>
                <a:blip r:embed="rId2"/>
                <a:stretch>
                  <a:fillRect l="-532" t="-699" b="-11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1D394F4-B7BF-4EC5-9EA0-AC78D7ADFF72}"/>
              </a:ext>
            </a:extLst>
          </p:cNvPr>
          <p:cNvGrpSpPr/>
          <p:nvPr/>
        </p:nvGrpSpPr>
        <p:grpSpPr>
          <a:xfrm>
            <a:off x="1220370" y="3401166"/>
            <a:ext cx="1676160" cy="735840"/>
            <a:chOff x="1220370" y="3401166"/>
            <a:chExt cx="1676160" cy="73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1695E9-70EB-4435-BB49-0E0D45C9DD41}"/>
                    </a:ext>
                  </a:extLst>
                </p14:cNvPr>
                <p14:cNvContentPartPr/>
                <p14:nvPr/>
              </p14:nvContentPartPr>
              <p14:xfrm>
                <a:off x="2609970" y="3401166"/>
                <a:ext cx="286560" cy="721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1695E9-70EB-4435-BB49-0E0D45C9DD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01330" y="3392526"/>
                  <a:ext cx="30420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A22C7E-2695-4C8F-AF75-EAF0616F9243}"/>
                    </a:ext>
                  </a:extLst>
                </p14:cNvPr>
                <p14:cNvContentPartPr/>
                <p14:nvPr/>
              </p14:nvContentPartPr>
              <p14:xfrm>
                <a:off x="2555970" y="3936486"/>
                <a:ext cx="218160" cy="200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A22C7E-2695-4C8F-AF75-EAF0616F92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46970" y="3927846"/>
                  <a:ext cx="235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8D6A13-7210-4737-BED4-5F713AEC5661}"/>
                    </a:ext>
                  </a:extLst>
                </p14:cNvPr>
                <p14:cNvContentPartPr/>
                <p14:nvPr/>
              </p14:nvContentPartPr>
              <p14:xfrm>
                <a:off x="1220370" y="3540126"/>
                <a:ext cx="118080" cy="161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8D6A13-7210-4737-BED4-5F713AEC56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1730" y="3531126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3953B6-928C-4274-BCC7-6848B6FCC73B}"/>
                    </a:ext>
                  </a:extLst>
                </p14:cNvPr>
                <p14:cNvContentPartPr/>
                <p14:nvPr/>
              </p14:nvContentPartPr>
              <p14:xfrm>
                <a:off x="1400010" y="3544806"/>
                <a:ext cx="67320" cy="13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3953B6-928C-4274-BCC7-6848B6FCC7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1370" y="3536166"/>
                  <a:ext cx="84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99029D-544B-4DF4-8268-5C917B7B4085}"/>
                    </a:ext>
                  </a:extLst>
                </p14:cNvPr>
                <p14:cNvContentPartPr/>
                <p14:nvPr/>
              </p14:nvContentPartPr>
              <p14:xfrm>
                <a:off x="1396770" y="3564606"/>
                <a:ext cx="180000" cy="169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99029D-544B-4DF4-8268-5C917B7B40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87770" y="3555606"/>
                  <a:ext cx="197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0D4701-2BE3-4C0D-B288-30C957B19EFB}"/>
                    </a:ext>
                  </a:extLst>
                </p14:cNvPr>
                <p14:cNvContentPartPr/>
                <p14:nvPr/>
              </p14:nvContentPartPr>
              <p14:xfrm>
                <a:off x="1669650" y="3561726"/>
                <a:ext cx="110520" cy="10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0D4701-2BE3-4C0D-B288-30C957B19E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61010" y="3552726"/>
                  <a:ext cx="12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976443-CA43-49EB-90A2-D367EF46A538}"/>
                    </a:ext>
                  </a:extLst>
                </p14:cNvPr>
                <p14:cNvContentPartPr/>
                <p14:nvPr/>
              </p14:nvContentPartPr>
              <p14:xfrm>
                <a:off x="1846410" y="3509886"/>
                <a:ext cx="81000" cy="134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976443-CA43-49EB-90A2-D367EF46A5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37770" y="3500886"/>
                  <a:ext cx="98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5FC9CD-BCE9-401E-B49D-6E3A39E206E6}"/>
                    </a:ext>
                  </a:extLst>
                </p14:cNvPr>
                <p14:cNvContentPartPr/>
                <p14:nvPr/>
              </p14:nvContentPartPr>
              <p14:xfrm>
                <a:off x="1851090" y="3483606"/>
                <a:ext cx="194040" cy="13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5FC9CD-BCE9-401E-B49D-6E3A39E206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42450" y="3474606"/>
                  <a:ext cx="211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3034F7-A2C3-4938-A3A8-BB48997E5597}"/>
                    </a:ext>
                  </a:extLst>
                </p14:cNvPr>
                <p14:cNvContentPartPr/>
                <p14:nvPr/>
              </p14:nvContentPartPr>
              <p14:xfrm>
                <a:off x="1962330" y="3512766"/>
                <a:ext cx="96480" cy="117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3034F7-A2C3-4938-A3A8-BB48997E55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3690" y="3503766"/>
                  <a:ext cx="114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363A19-8987-4386-9C02-E532B51C11CB}"/>
                    </a:ext>
                  </a:extLst>
                </p14:cNvPr>
                <p14:cNvContentPartPr/>
                <p14:nvPr/>
              </p14:nvContentPartPr>
              <p14:xfrm>
                <a:off x="2073570" y="3555966"/>
                <a:ext cx="198720" cy="11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363A19-8987-4386-9C02-E532B51C11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64570" y="3546966"/>
                  <a:ext cx="21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9DA77C-0FAB-4C97-8239-03CA65425D97}"/>
                    </a:ext>
                  </a:extLst>
                </p14:cNvPr>
                <p14:cNvContentPartPr/>
                <p14:nvPr/>
              </p14:nvContentPartPr>
              <p14:xfrm>
                <a:off x="2237370" y="3508446"/>
                <a:ext cx="19440" cy="120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9DA77C-0FAB-4C97-8239-03CA65425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28370" y="3499446"/>
                  <a:ext cx="3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4C1936-7F98-45C4-8DAA-0115E6A86AF0}"/>
                    </a:ext>
                  </a:extLst>
                </p14:cNvPr>
                <p14:cNvContentPartPr/>
                <p14:nvPr/>
              </p14:nvContentPartPr>
              <p14:xfrm>
                <a:off x="2378130" y="3440046"/>
                <a:ext cx="197640" cy="205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4C1936-7F98-45C4-8DAA-0115E6A86A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69130" y="3431046"/>
                  <a:ext cx="215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FE58E8-11F4-4A5B-9501-9EF0649F9970}"/>
                    </a:ext>
                  </a:extLst>
                </p14:cNvPr>
                <p14:cNvContentPartPr/>
                <p14:nvPr/>
              </p14:nvContentPartPr>
              <p14:xfrm>
                <a:off x="2499810" y="3531486"/>
                <a:ext cx="191880" cy="182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FE58E8-11F4-4A5B-9501-9EF0649F99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90810" y="3522486"/>
                  <a:ext cx="2095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276B4B-AAF1-4357-9BD9-944DF56D44D1}"/>
                  </a:ext>
                </a:extLst>
              </p14:cNvPr>
              <p14:cNvContentPartPr/>
              <p14:nvPr/>
            </p14:nvContentPartPr>
            <p14:xfrm>
              <a:off x="2954130" y="3689886"/>
              <a:ext cx="149040" cy="112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276B4B-AAF1-4357-9BD9-944DF56D44D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45490" y="3681246"/>
                <a:ext cx="16668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A9FC75E-BBE2-451C-A147-C2F99D4552BF}"/>
              </a:ext>
            </a:extLst>
          </p:cNvPr>
          <p:cNvGrpSpPr/>
          <p:nvPr/>
        </p:nvGrpSpPr>
        <p:grpSpPr>
          <a:xfrm>
            <a:off x="3765210" y="3356166"/>
            <a:ext cx="505080" cy="799560"/>
            <a:chOff x="3765210" y="3356166"/>
            <a:chExt cx="505080" cy="79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948141-EE83-4618-8FF3-1B97A051261C}"/>
                    </a:ext>
                  </a:extLst>
                </p14:cNvPr>
                <p14:cNvContentPartPr/>
                <p14:nvPr/>
              </p14:nvContentPartPr>
              <p14:xfrm>
                <a:off x="3765210" y="3406926"/>
                <a:ext cx="105480" cy="649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948141-EE83-4618-8FF3-1B97A05126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56570" y="3397926"/>
                  <a:ext cx="123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42743D-94D9-4002-9BD7-EED875A7A3B1}"/>
                    </a:ext>
                  </a:extLst>
                </p14:cNvPr>
                <p14:cNvContentPartPr/>
                <p14:nvPr/>
              </p14:nvContentPartPr>
              <p14:xfrm>
                <a:off x="3977250" y="3356166"/>
                <a:ext cx="69480" cy="174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42743D-94D9-4002-9BD7-EED875A7A3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68610" y="3347166"/>
                  <a:ext cx="87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8EFDB9-7F18-4E88-8B14-435AC593FC4F}"/>
                    </a:ext>
                  </a:extLst>
                </p14:cNvPr>
                <p14:cNvContentPartPr/>
                <p14:nvPr/>
              </p14:nvContentPartPr>
              <p14:xfrm>
                <a:off x="3983010" y="3730566"/>
                <a:ext cx="72360" cy="116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8EFDB9-7F18-4E88-8B14-435AC593FC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74370" y="3721926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14B8EE-2D07-441A-91C9-4D37B745851E}"/>
                    </a:ext>
                  </a:extLst>
                </p14:cNvPr>
                <p14:cNvContentPartPr/>
                <p14:nvPr/>
              </p14:nvContentPartPr>
              <p14:xfrm>
                <a:off x="4003170" y="3714366"/>
                <a:ext cx="97560" cy="13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14B8EE-2D07-441A-91C9-4D37B74585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94530" y="3705366"/>
                  <a:ext cx="11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1778F8-3FBB-4002-870F-B58B454AD0C2}"/>
                    </a:ext>
                  </a:extLst>
                </p14:cNvPr>
                <p14:cNvContentPartPr/>
                <p14:nvPr/>
              </p14:nvContentPartPr>
              <p14:xfrm>
                <a:off x="4032690" y="3993006"/>
                <a:ext cx="69840" cy="162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1778F8-3FBB-4002-870F-B58B454AD0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24050" y="3984366"/>
                  <a:ext cx="87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8810B1-EAFF-43A7-A110-17B79D5DE29D}"/>
                    </a:ext>
                  </a:extLst>
                </p14:cNvPr>
                <p14:cNvContentPartPr/>
                <p14:nvPr/>
              </p14:nvContentPartPr>
              <p14:xfrm>
                <a:off x="4172010" y="3424206"/>
                <a:ext cx="98280" cy="693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8810B1-EAFF-43A7-A110-17B79D5DE2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3010" y="3415206"/>
                  <a:ext cx="115920" cy="71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90BB11-D6F2-4C0F-9C4F-F1E90BDEF364}"/>
              </a:ext>
            </a:extLst>
          </p:cNvPr>
          <p:cNvGrpSpPr/>
          <p:nvPr/>
        </p:nvGrpSpPr>
        <p:grpSpPr>
          <a:xfrm>
            <a:off x="5795970" y="3228726"/>
            <a:ext cx="1156680" cy="286920"/>
            <a:chOff x="5795970" y="3228726"/>
            <a:chExt cx="115668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25E359-87C7-4694-ADC8-7208348C9781}"/>
                    </a:ext>
                  </a:extLst>
                </p14:cNvPr>
                <p14:cNvContentPartPr/>
                <p14:nvPr/>
              </p14:nvContentPartPr>
              <p14:xfrm>
                <a:off x="6617130" y="3228726"/>
                <a:ext cx="265320" cy="215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25E359-87C7-4694-ADC8-7208348C97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08490" y="3219726"/>
                  <a:ext cx="282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393D87-DF5E-45DC-B8BA-8D7B97669350}"/>
                    </a:ext>
                  </a:extLst>
                </p14:cNvPr>
                <p14:cNvContentPartPr/>
                <p14:nvPr/>
              </p14:nvContentPartPr>
              <p14:xfrm>
                <a:off x="6774450" y="3427806"/>
                <a:ext cx="178200" cy="87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393D87-DF5E-45DC-B8BA-8D7B976693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65810" y="3419166"/>
                  <a:ext cx="195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C0F66D-2AB5-41C8-A42A-F032228558D5}"/>
                    </a:ext>
                  </a:extLst>
                </p14:cNvPr>
                <p14:cNvContentPartPr/>
                <p14:nvPr/>
              </p14:nvContentPartPr>
              <p14:xfrm>
                <a:off x="5795970" y="3304686"/>
                <a:ext cx="154080" cy="110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C0F66D-2AB5-41C8-A42A-F032228558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87330" y="3296046"/>
                  <a:ext cx="17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46B938-5CEC-4AE2-BAD7-F6C564DCF198}"/>
                    </a:ext>
                  </a:extLst>
                </p14:cNvPr>
                <p14:cNvContentPartPr/>
                <p14:nvPr/>
              </p14:nvContentPartPr>
              <p14:xfrm>
                <a:off x="5939250" y="3297846"/>
                <a:ext cx="80280" cy="140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46B938-5CEC-4AE2-BAD7-F6C564DCF1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30610" y="3288846"/>
                  <a:ext cx="97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811D39-27ED-4CDA-AD7C-BABD1D709569}"/>
                    </a:ext>
                  </a:extLst>
                </p14:cNvPr>
                <p14:cNvContentPartPr/>
                <p14:nvPr/>
              </p14:nvContentPartPr>
              <p14:xfrm>
                <a:off x="6062010" y="3311886"/>
                <a:ext cx="208800" cy="163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811D39-27ED-4CDA-AD7C-BABD1D7095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53010" y="3303246"/>
                  <a:ext cx="226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427F34-B292-4BE2-87C0-4F578BA6CEEF}"/>
                    </a:ext>
                  </a:extLst>
                </p14:cNvPr>
                <p14:cNvContentPartPr/>
                <p14:nvPr/>
              </p14:nvContentPartPr>
              <p14:xfrm>
                <a:off x="6393930" y="3278046"/>
                <a:ext cx="67320" cy="133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427F34-B292-4BE2-87C0-4F578BA6CE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84930" y="3269046"/>
                  <a:ext cx="84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B3B35D4-3671-448C-B141-6DE535525C2B}"/>
                    </a:ext>
                  </a:extLst>
                </p14:cNvPr>
                <p14:cNvContentPartPr/>
                <p14:nvPr/>
              </p14:nvContentPartPr>
              <p14:xfrm>
                <a:off x="6387450" y="3279126"/>
                <a:ext cx="86400" cy="142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B3B35D4-3671-448C-B141-6DE535525C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78810" y="3270126"/>
                  <a:ext cx="10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1B7E50-EAB6-4CA3-81DE-6A94A326D058}"/>
                    </a:ext>
                  </a:extLst>
                </p14:cNvPr>
                <p14:cNvContentPartPr/>
                <p14:nvPr/>
              </p14:nvContentPartPr>
              <p14:xfrm>
                <a:off x="6497250" y="3399726"/>
                <a:ext cx="129240" cy="71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1B7E50-EAB6-4CA3-81DE-6A94A326D0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88610" y="3390726"/>
                  <a:ext cx="1468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311A06B-83D6-4863-B248-92858C14430C}"/>
                  </a:ext>
                </a:extLst>
              </p14:cNvPr>
              <p14:cNvContentPartPr/>
              <p14:nvPr/>
            </p14:nvContentPartPr>
            <p14:xfrm>
              <a:off x="7117890" y="3206046"/>
              <a:ext cx="243360" cy="2750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311A06B-83D6-4863-B248-92858C14430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09250" y="3197406"/>
                <a:ext cx="26100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287EDCA-D410-44B0-84C4-B1737C0C1508}"/>
              </a:ext>
            </a:extLst>
          </p:cNvPr>
          <p:cNvGrpSpPr/>
          <p:nvPr/>
        </p:nvGrpSpPr>
        <p:grpSpPr>
          <a:xfrm>
            <a:off x="7531890" y="3219006"/>
            <a:ext cx="1086120" cy="231840"/>
            <a:chOff x="7531890" y="3219006"/>
            <a:chExt cx="108612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9E9314-B194-4CC5-B957-5B426F4BEFDD}"/>
                    </a:ext>
                  </a:extLst>
                </p14:cNvPr>
                <p14:cNvContentPartPr/>
                <p14:nvPr/>
              </p14:nvContentPartPr>
              <p14:xfrm>
                <a:off x="7531890" y="3219006"/>
                <a:ext cx="240120" cy="147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9E9314-B194-4CC5-B957-5B426F4BEF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23250" y="3210366"/>
                  <a:ext cx="257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E8ABF1-BC2F-451A-8C79-F5470CBEF14C}"/>
                    </a:ext>
                  </a:extLst>
                </p14:cNvPr>
                <p14:cNvContentPartPr/>
                <p14:nvPr/>
              </p14:nvContentPartPr>
              <p14:xfrm>
                <a:off x="7676970" y="3246726"/>
                <a:ext cx="120600" cy="177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E8ABF1-BC2F-451A-8C79-F5470CBEF1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68330" y="3238086"/>
                  <a:ext cx="138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902233-F435-4B8E-B3AB-6196217D872B}"/>
                    </a:ext>
                  </a:extLst>
                </p14:cNvPr>
                <p14:cNvContentPartPr/>
                <p14:nvPr/>
              </p14:nvContentPartPr>
              <p14:xfrm>
                <a:off x="7923570" y="3310086"/>
                <a:ext cx="131040" cy="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902233-F435-4B8E-B3AB-6196217D87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14930" y="3301446"/>
                  <a:ext cx="148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15A4D7-12CD-4272-B948-9C78874D5A6A}"/>
                    </a:ext>
                  </a:extLst>
                </p14:cNvPr>
                <p14:cNvContentPartPr/>
                <p14:nvPr/>
              </p14:nvContentPartPr>
              <p14:xfrm>
                <a:off x="7996290" y="3219366"/>
                <a:ext cx="265680" cy="158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15A4D7-12CD-4272-B948-9C78874D5A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87650" y="3210726"/>
                  <a:ext cx="283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1548A5-BC1E-4D7F-AA4B-359BE501F518}"/>
                    </a:ext>
                  </a:extLst>
                </p14:cNvPr>
                <p14:cNvContentPartPr/>
                <p14:nvPr/>
              </p14:nvContentPartPr>
              <p14:xfrm>
                <a:off x="8209770" y="3228726"/>
                <a:ext cx="239040" cy="182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1548A5-BC1E-4D7F-AA4B-359BE501F5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0770" y="3219726"/>
                  <a:ext cx="256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A9155F-A05D-4C03-94C1-4DF75496E438}"/>
                    </a:ext>
                  </a:extLst>
                </p14:cNvPr>
                <p14:cNvContentPartPr/>
                <p14:nvPr/>
              </p14:nvContentPartPr>
              <p14:xfrm>
                <a:off x="8336130" y="3276246"/>
                <a:ext cx="87480" cy="110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A9155F-A05D-4C03-94C1-4DF75496E4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27130" y="3267246"/>
                  <a:ext cx="105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70273B-7D7F-42AB-8B55-09F46538074F}"/>
                    </a:ext>
                  </a:extLst>
                </p14:cNvPr>
                <p14:cNvContentPartPr/>
                <p14:nvPr/>
              </p14:nvContentPartPr>
              <p14:xfrm>
                <a:off x="8437650" y="3364806"/>
                <a:ext cx="180360" cy="86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70273B-7D7F-42AB-8B55-09F4653807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8650" y="3355806"/>
                  <a:ext cx="19800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9D5514-37B2-4194-82C5-4669BA912C9F}"/>
              </a:ext>
            </a:extLst>
          </p:cNvPr>
          <p:cNvGrpSpPr/>
          <p:nvPr/>
        </p:nvGrpSpPr>
        <p:grpSpPr>
          <a:xfrm>
            <a:off x="6759690" y="3683766"/>
            <a:ext cx="441720" cy="561600"/>
            <a:chOff x="6759690" y="3683766"/>
            <a:chExt cx="44172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C9C9C4-E664-4FE5-8BB5-B92851F983E6}"/>
                    </a:ext>
                  </a:extLst>
                </p14:cNvPr>
                <p14:cNvContentPartPr/>
                <p14:nvPr/>
              </p14:nvContentPartPr>
              <p14:xfrm>
                <a:off x="6813690" y="3683766"/>
                <a:ext cx="135720" cy="528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C9C9C4-E664-4FE5-8BB5-B92851F983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04690" y="3674766"/>
                  <a:ext cx="1533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4923D7F-AD25-4B29-9CEC-05186DF6DCB8}"/>
                    </a:ext>
                  </a:extLst>
                </p14:cNvPr>
                <p14:cNvContentPartPr/>
                <p14:nvPr/>
              </p14:nvContentPartPr>
              <p14:xfrm>
                <a:off x="6759690" y="4101366"/>
                <a:ext cx="155520" cy="144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4923D7F-AD25-4B29-9CEC-05186DF6DC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51050" y="4092366"/>
                  <a:ext cx="173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3F0A03-6D5D-4432-B8A8-3B073BAD1128}"/>
                    </a:ext>
                  </a:extLst>
                </p14:cNvPr>
                <p14:cNvContentPartPr/>
                <p14:nvPr/>
              </p14:nvContentPartPr>
              <p14:xfrm>
                <a:off x="7042650" y="3905166"/>
                <a:ext cx="158760" cy="108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3F0A03-6D5D-4432-B8A8-3B073BAD11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34010" y="3896526"/>
                  <a:ext cx="1764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A77858-B09D-4CE4-9BA4-51F87A3DD235}"/>
              </a:ext>
            </a:extLst>
          </p:cNvPr>
          <p:cNvGrpSpPr/>
          <p:nvPr/>
        </p:nvGrpSpPr>
        <p:grpSpPr>
          <a:xfrm>
            <a:off x="8859930" y="3722646"/>
            <a:ext cx="771480" cy="430920"/>
            <a:chOff x="8859930" y="3722646"/>
            <a:chExt cx="77148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1EB874-9068-4E23-9D33-3F75C18C38E2}"/>
                    </a:ext>
                  </a:extLst>
                </p14:cNvPr>
                <p14:cNvContentPartPr/>
                <p14:nvPr/>
              </p14:nvContentPartPr>
              <p14:xfrm>
                <a:off x="8859930" y="3836406"/>
                <a:ext cx="108360" cy="214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1EB874-9068-4E23-9D33-3F75C18C38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51290" y="3827766"/>
                  <a:ext cx="126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A79429-7619-496C-84D8-364F6B6B0457}"/>
                    </a:ext>
                  </a:extLst>
                </p14:cNvPr>
                <p14:cNvContentPartPr/>
                <p14:nvPr/>
              </p14:nvContentPartPr>
              <p14:xfrm>
                <a:off x="9071250" y="4038726"/>
                <a:ext cx="23400" cy="114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A79429-7619-496C-84D8-364F6B6B04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62610" y="4029726"/>
                  <a:ext cx="41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47CCDE-BE34-41FA-A9BD-DB1B6321F500}"/>
                    </a:ext>
                  </a:extLst>
                </p14:cNvPr>
                <p14:cNvContentPartPr/>
                <p14:nvPr/>
              </p14:nvContentPartPr>
              <p14:xfrm>
                <a:off x="8996010" y="3724806"/>
                <a:ext cx="84240" cy="129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47CCDE-BE34-41FA-A9BD-DB1B6321F5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87370" y="3716166"/>
                  <a:ext cx="10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6334DC5-D1FD-4E49-A535-991676D68718}"/>
                    </a:ext>
                  </a:extLst>
                </p14:cNvPr>
                <p14:cNvContentPartPr/>
                <p14:nvPr/>
              </p14:nvContentPartPr>
              <p14:xfrm>
                <a:off x="9083490" y="3735606"/>
                <a:ext cx="97920" cy="104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6334DC5-D1FD-4E49-A535-991676D687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74850" y="3726966"/>
                  <a:ext cx="11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5687A0-1F34-42C1-A167-A31E75D668AD}"/>
                    </a:ext>
                  </a:extLst>
                </p14:cNvPr>
                <p14:cNvContentPartPr/>
                <p14:nvPr/>
              </p14:nvContentPartPr>
              <p14:xfrm>
                <a:off x="9194010" y="3722646"/>
                <a:ext cx="45360" cy="131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5687A0-1F34-42C1-A167-A31E75D668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85010" y="3713646"/>
                  <a:ext cx="6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1B5B05-B413-4D19-8B97-DAEEC5501B8D}"/>
                    </a:ext>
                  </a:extLst>
                </p14:cNvPr>
                <p14:cNvContentPartPr/>
                <p14:nvPr/>
              </p14:nvContentPartPr>
              <p14:xfrm>
                <a:off x="9268530" y="3953406"/>
                <a:ext cx="67320" cy="12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1B5B05-B413-4D19-8B97-DAEEC5501B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59890" y="3944406"/>
                  <a:ext cx="84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BCD39D-4C5D-468D-A09A-5965E7E0B96B}"/>
                    </a:ext>
                  </a:extLst>
                </p14:cNvPr>
                <p14:cNvContentPartPr/>
                <p14:nvPr/>
              </p14:nvContentPartPr>
              <p14:xfrm>
                <a:off x="9269610" y="4014606"/>
                <a:ext cx="99360" cy="16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BCD39D-4C5D-468D-A09A-5965E7E0B9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60610" y="4005966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12A602-15EF-4509-B2B8-BC0B61D10F15}"/>
                    </a:ext>
                  </a:extLst>
                </p14:cNvPr>
                <p14:cNvContentPartPr/>
                <p14:nvPr/>
              </p14:nvContentPartPr>
              <p14:xfrm>
                <a:off x="9510450" y="3868446"/>
                <a:ext cx="120960" cy="17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12A602-15EF-4509-B2B8-BC0B61D10F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01810" y="3859446"/>
                  <a:ext cx="1386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C98545-A1F6-43A8-BF6D-FD8D6CCD3693}"/>
              </a:ext>
            </a:extLst>
          </p:cNvPr>
          <p:cNvGrpSpPr/>
          <p:nvPr/>
        </p:nvGrpSpPr>
        <p:grpSpPr>
          <a:xfrm>
            <a:off x="10088970" y="3733086"/>
            <a:ext cx="867960" cy="398520"/>
            <a:chOff x="10088970" y="3733086"/>
            <a:chExt cx="86796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C0D9224-505E-4743-9894-E977EDBB7B3A}"/>
                    </a:ext>
                  </a:extLst>
                </p14:cNvPr>
                <p14:cNvContentPartPr/>
                <p14:nvPr/>
              </p14:nvContentPartPr>
              <p14:xfrm>
                <a:off x="10088970" y="3844326"/>
                <a:ext cx="103680" cy="214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C0D9224-505E-4743-9894-E977EDBB7B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0330" y="3835326"/>
                  <a:ext cx="121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3D8603-F954-44FA-914E-0317D95F8559}"/>
                    </a:ext>
                  </a:extLst>
                </p14:cNvPr>
                <p14:cNvContentPartPr/>
                <p14:nvPr/>
              </p14:nvContentPartPr>
              <p14:xfrm>
                <a:off x="10254210" y="4068966"/>
                <a:ext cx="100800" cy="62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3D8603-F954-44FA-914E-0317D95F85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45570" y="4060326"/>
                  <a:ext cx="11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049C55-C0B6-4BBB-9841-FCD2D9866A4B}"/>
                    </a:ext>
                  </a:extLst>
                </p14:cNvPr>
                <p14:cNvContentPartPr/>
                <p14:nvPr/>
              </p14:nvContentPartPr>
              <p14:xfrm>
                <a:off x="10266810" y="3749646"/>
                <a:ext cx="50040" cy="88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049C55-C0B6-4BBB-9841-FCD2D9866A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58170" y="3741006"/>
                  <a:ext cx="67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D9AB44-E0AE-4D46-B42B-550B7C01EA44}"/>
                    </a:ext>
                  </a:extLst>
                </p14:cNvPr>
                <p14:cNvContentPartPr/>
                <p14:nvPr/>
              </p14:nvContentPartPr>
              <p14:xfrm>
                <a:off x="10334850" y="3741366"/>
                <a:ext cx="92160" cy="96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D9AB44-E0AE-4D46-B42B-550B7C01EA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26210" y="3732726"/>
                  <a:ext cx="109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1E6EF7A-6430-4E7D-BB6C-0B479B21353C}"/>
                    </a:ext>
                  </a:extLst>
                </p14:cNvPr>
                <p14:cNvContentPartPr/>
                <p14:nvPr/>
              </p14:nvContentPartPr>
              <p14:xfrm>
                <a:off x="10470930" y="3733086"/>
                <a:ext cx="64800" cy="151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1E6EF7A-6430-4E7D-BB6C-0B479B2135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61930" y="3724086"/>
                  <a:ext cx="8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A6A001-998B-4A6B-A3EE-A8A8D41F7CD0}"/>
                    </a:ext>
                  </a:extLst>
                </p14:cNvPr>
                <p14:cNvContentPartPr/>
                <p14:nvPr/>
              </p14:nvContentPartPr>
              <p14:xfrm>
                <a:off x="10592610" y="3959886"/>
                <a:ext cx="84600" cy="23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A6A001-998B-4A6B-A3EE-A8A8D41F7C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83610" y="3951246"/>
                  <a:ext cx="102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B5A4AE-A766-4DE8-8C6F-1E1FC9B5F573}"/>
                    </a:ext>
                  </a:extLst>
                </p14:cNvPr>
                <p14:cNvContentPartPr/>
                <p14:nvPr/>
              </p14:nvContentPartPr>
              <p14:xfrm>
                <a:off x="10582890" y="4048806"/>
                <a:ext cx="95040" cy="7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B5A4AE-A766-4DE8-8C6F-1E1FC9B5F57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74250" y="4039806"/>
                  <a:ext cx="11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37FBEA-B699-4BB0-AE08-41697438E4B4}"/>
                    </a:ext>
                  </a:extLst>
                </p14:cNvPr>
                <p14:cNvContentPartPr/>
                <p14:nvPr/>
              </p14:nvContentPartPr>
              <p14:xfrm>
                <a:off x="10753170" y="3932526"/>
                <a:ext cx="203760" cy="142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37FBEA-B699-4BB0-AE08-41697438E4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44170" y="3923526"/>
                  <a:ext cx="2214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4EBAA45-7C99-4D19-BC04-AC4D35794F12}"/>
              </a:ext>
            </a:extLst>
          </p:cNvPr>
          <p:cNvGrpSpPr/>
          <p:nvPr/>
        </p:nvGrpSpPr>
        <p:grpSpPr>
          <a:xfrm>
            <a:off x="5694090" y="4337526"/>
            <a:ext cx="2827800" cy="283680"/>
            <a:chOff x="5694090" y="4337526"/>
            <a:chExt cx="28278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190ED8F-FF1F-41B8-9D52-AE74040E6422}"/>
                    </a:ext>
                  </a:extLst>
                </p14:cNvPr>
                <p14:cNvContentPartPr/>
                <p14:nvPr/>
              </p14:nvContentPartPr>
              <p14:xfrm>
                <a:off x="5694090" y="4406646"/>
                <a:ext cx="154080" cy="141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190ED8F-FF1F-41B8-9D52-AE74040E64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85090" y="4398006"/>
                  <a:ext cx="171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BE94E0-FA1D-45BA-A0C2-252BDBFB0FD8}"/>
                    </a:ext>
                  </a:extLst>
                </p14:cNvPr>
                <p14:cNvContentPartPr/>
                <p14:nvPr/>
              </p14:nvContentPartPr>
              <p14:xfrm>
                <a:off x="5907570" y="4387926"/>
                <a:ext cx="92160" cy="210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BE94E0-FA1D-45BA-A0C2-252BDBFB0F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98930" y="4378926"/>
                  <a:ext cx="109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6CC30F-C67F-4E39-9AF6-968122D1D306}"/>
                    </a:ext>
                  </a:extLst>
                </p14:cNvPr>
                <p14:cNvContentPartPr/>
                <p14:nvPr/>
              </p14:nvContentPartPr>
              <p14:xfrm>
                <a:off x="6015570" y="4448766"/>
                <a:ext cx="148320" cy="115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6CC30F-C67F-4E39-9AF6-968122D1D3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06570" y="4439766"/>
                  <a:ext cx="165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1DE390-54B8-4CBA-A93B-B0D035B84952}"/>
                    </a:ext>
                  </a:extLst>
                </p14:cNvPr>
                <p14:cNvContentPartPr/>
                <p14:nvPr/>
              </p14:nvContentPartPr>
              <p14:xfrm>
                <a:off x="6182970" y="4427886"/>
                <a:ext cx="133920" cy="193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1DE390-54B8-4CBA-A93B-B0D035B8495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74330" y="4419246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39A121-8788-4268-B32A-C5C67BDC7335}"/>
                    </a:ext>
                  </a:extLst>
                </p14:cNvPr>
                <p14:cNvContentPartPr/>
                <p14:nvPr/>
              </p14:nvContentPartPr>
              <p14:xfrm>
                <a:off x="6366570" y="4524366"/>
                <a:ext cx="104400" cy="7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39A121-8788-4268-B32A-C5C67BDC73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57570" y="4515366"/>
                  <a:ext cx="12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7E186B5-F55A-4E84-A1EC-DE1FD2438186}"/>
                    </a:ext>
                  </a:extLst>
                </p14:cNvPr>
                <p14:cNvContentPartPr/>
                <p14:nvPr/>
              </p14:nvContentPartPr>
              <p14:xfrm>
                <a:off x="6427770" y="4442286"/>
                <a:ext cx="192600" cy="159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7E186B5-F55A-4E84-A1EC-DE1FD24381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19130" y="4433646"/>
                  <a:ext cx="210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163ADB-011C-4350-A6DB-687C892FBF27}"/>
                    </a:ext>
                  </a:extLst>
                </p14:cNvPr>
                <p14:cNvContentPartPr/>
                <p14:nvPr/>
              </p14:nvContentPartPr>
              <p14:xfrm>
                <a:off x="6670770" y="4422846"/>
                <a:ext cx="174240" cy="18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163ADB-011C-4350-A6DB-687C892FBF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61770" y="4413846"/>
                  <a:ext cx="191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67184B6-E0E6-4270-B59E-45B72922EF73}"/>
                    </a:ext>
                  </a:extLst>
                </p14:cNvPr>
                <p14:cNvContentPartPr/>
                <p14:nvPr/>
              </p14:nvContentPartPr>
              <p14:xfrm>
                <a:off x="6954810" y="4518606"/>
                <a:ext cx="126000" cy="1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67184B6-E0E6-4270-B59E-45B72922EF7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45810" y="4509606"/>
                  <a:ext cx="143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2D45E5-4DC8-4E7A-92D0-C2F6CCF219BF}"/>
                    </a:ext>
                  </a:extLst>
                </p14:cNvPr>
                <p14:cNvContentPartPr/>
                <p14:nvPr/>
              </p14:nvContentPartPr>
              <p14:xfrm>
                <a:off x="7014930" y="4435806"/>
                <a:ext cx="38520" cy="142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2D45E5-4DC8-4E7A-92D0-C2F6CCF219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06290" y="4426806"/>
                  <a:ext cx="56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C0674E-0A93-41FA-A980-F3CDC5BFBEA3}"/>
                    </a:ext>
                  </a:extLst>
                </p14:cNvPr>
                <p14:cNvContentPartPr/>
                <p14:nvPr/>
              </p14:nvContentPartPr>
              <p14:xfrm>
                <a:off x="7190250" y="4440846"/>
                <a:ext cx="152640" cy="12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C0674E-0A93-41FA-A980-F3CDC5BFBE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81610" y="4432206"/>
                  <a:ext cx="170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13D062-7A05-483E-9B5E-E623E98B1BF4}"/>
                    </a:ext>
                  </a:extLst>
                </p14:cNvPr>
                <p14:cNvContentPartPr/>
                <p14:nvPr/>
              </p14:nvContentPartPr>
              <p14:xfrm>
                <a:off x="7383930" y="4337526"/>
                <a:ext cx="91800" cy="233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D13D062-7A05-483E-9B5E-E623E98B1BF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74930" y="4328526"/>
                  <a:ext cx="109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AAFA5A-93A4-4B29-9399-995171CD4001}"/>
                    </a:ext>
                  </a:extLst>
                </p14:cNvPr>
                <p14:cNvContentPartPr/>
                <p14:nvPr/>
              </p14:nvContentPartPr>
              <p14:xfrm>
                <a:off x="7499850" y="4412046"/>
                <a:ext cx="117000" cy="141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AAFA5A-93A4-4B29-9399-995171CD400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90850" y="4403406"/>
                  <a:ext cx="134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B88C81-061B-45E0-80C7-E2B1EEEFB40E}"/>
                    </a:ext>
                  </a:extLst>
                </p14:cNvPr>
                <p14:cNvContentPartPr/>
                <p14:nvPr/>
              </p14:nvContentPartPr>
              <p14:xfrm>
                <a:off x="7662210" y="4401246"/>
                <a:ext cx="79920" cy="168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B88C81-061B-45E0-80C7-E2B1EEEFB4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3210" y="4392246"/>
                  <a:ext cx="9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736D22-0554-44CF-B326-814A0DA5F4FA}"/>
                    </a:ext>
                  </a:extLst>
                </p14:cNvPr>
                <p14:cNvContentPartPr/>
                <p14:nvPr/>
              </p14:nvContentPartPr>
              <p14:xfrm>
                <a:off x="7799010" y="4482606"/>
                <a:ext cx="200160" cy="126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736D22-0554-44CF-B326-814A0DA5F4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90370" y="4473606"/>
                  <a:ext cx="217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6CDE5C-3FF4-40C1-8447-3D9795D8FD44}"/>
                    </a:ext>
                  </a:extLst>
                </p14:cNvPr>
                <p14:cNvContentPartPr/>
                <p14:nvPr/>
              </p14:nvContentPartPr>
              <p14:xfrm>
                <a:off x="7940850" y="4408806"/>
                <a:ext cx="30600" cy="114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6CDE5C-3FF4-40C1-8447-3D9795D8FD4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32210" y="4400166"/>
                  <a:ext cx="48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A7AE5A-0FB7-4575-AB32-650EEF82BF20}"/>
                    </a:ext>
                  </a:extLst>
                </p14:cNvPr>
                <p14:cNvContentPartPr/>
                <p14:nvPr/>
              </p14:nvContentPartPr>
              <p14:xfrm>
                <a:off x="8036610" y="4382886"/>
                <a:ext cx="255600" cy="201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A7AE5A-0FB7-4575-AB32-650EEF82BF2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27970" y="4374246"/>
                  <a:ext cx="273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5979C7-EEA4-4678-823A-69BE08B4ADAA}"/>
                    </a:ext>
                  </a:extLst>
                </p14:cNvPr>
                <p14:cNvContentPartPr/>
                <p14:nvPr/>
              </p14:nvContentPartPr>
              <p14:xfrm>
                <a:off x="8209770" y="4442286"/>
                <a:ext cx="191880" cy="165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5979C7-EEA4-4678-823A-69BE08B4ADA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00770" y="4433646"/>
                  <a:ext cx="209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5473E7-E28C-4C76-9754-47970D3D98B9}"/>
                    </a:ext>
                  </a:extLst>
                </p14:cNvPr>
                <p14:cNvContentPartPr/>
                <p14:nvPr/>
              </p14:nvContentPartPr>
              <p14:xfrm>
                <a:off x="8424330" y="4385046"/>
                <a:ext cx="97560" cy="225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5473E7-E28C-4C76-9754-47970D3D98B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15330" y="4376046"/>
                  <a:ext cx="11520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A438F28-4225-418B-9362-53F634128842}"/>
              </a:ext>
            </a:extLst>
          </p:cNvPr>
          <p:cNvGrpSpPr/>
          <p:nvPr/>
        </p:nvGrpSpPr>
        <p:grpSpPr>
          <a:xfrm>
            <a:off x="8697210" y="4488366"/>
            <a:ext cx="120240" cy="55440"/>
            <a:chOff x="8697210" y="4488366"/>
            <a:chExt cx="120240" cy="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AE1B88-E90E-467F-9372-A6244659D712}"/>
                    </a:ext>
                  </a:extLst>
                </p14:cNvPr>
                <p14:cNvContentPartPr/>
                <p14:nvPr/>
              </p14:nvContentPartPr>
              <p14:xfrm>
                <a:off x="8697210" y="4488366"/>
                <a:ext cx="114480" cy="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AE1B88-E90E-467F-9372-A6244659D7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88210" y="4479366"/>
                  <a:ext cx="13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0A92F0-64C4-4DB4-A768-66F6956EADB5}"/>
                    </a:ext>
                  </a:extLst>
                </p14:cNvPr>
                <p14:cNvContentPartPr/>
                <p14:nvPr/>
              </p14:nvContentPartPr>
              <p14:xfrm>
                <a:off x="8739330" y="4531566"/>
                <a:ext cx="78120" cy="12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0A92F0-64C4-4DB4-A768-66F6956EAD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30690" y="4522566"/>
                  <a:ext cx="95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827C490-7201-464A-8232-F4E5DF74D0A5}"/>
              </a:ext>
            </a:extLst>
          </p:cNvPr>
          <p:cNvGrpSpPr/>
          <p:nvPr/>
        </p:nvGrpSpPr>
        <p:grpSpPr>
          <a:xfrm>
            <a:off x="8966850" y="4389726"/>
            <a:ext cx="1276920" cy="240480"/>
            <a:chOff x="8966850" y="4389726"/>
            <a:chExt cx="127692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7B8C16-DD32-41FC-97A7-98A1B4F54E92}"/>
                    </a:ext>
                  </a:extLst>
                </p14:cNvPr>
                <p14:cNvContentPartPr/>
                <p14:nvPr/>
              </p14:nvContentPartPr>
              <p14:xfrm>
                <a:off x="8966850" y="4445886"/>
                <a:ext cx="24480" cy="145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7B8C16-DD32-41FC-97A7-98A1B4F54E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58210" y="4436886"/>
                  <a:ext cx="42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81B0616-B213-415B-AF46-44DC6182EF52}"/>
                    </a:ext>
                  </a:extLst>
                </p14:cNvPr>
                <p14:cNvContentPartPr/>
                <p14:nvPr/>
              </p14:nvContentPartPr>
              <p14:xfrm>
                <a:off x="8995290" y="4395486"/>
                <a:ext cx="293040" cy="175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81B0616-B213-415B-AF46-44DC6182EF5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86290" y="4386486"/>
                  <a:ext cx="310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1BB48B7-A27A-4413-B40D-2C41829BD4A3}"/>
                    </a:ext>
                  </a:extLst>
                </p14:cNvPr>
                <p14:cNvContentPartPr/>
                <p14:nvPr/>
              </p14:nvContentPartPr>
              <p14:xfrm>
                <a:off x="9170970" y="4421766"/>
                <a:ext cx="92160" cy="142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1BB48B7-A27A-4413-B40D-2C41829BD4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61970" y="4413126"/>
                  <a:ext cx="109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1BB2EFD-3901-4888-A5EF-7B3107E80751}"/>
                    </a:ext>
                  </a:extLst>
                </p14:cNvPr>
                <p14:cNvContentPartPr/>
                <p14:nvPr/>
              </p14:nvContentPartPr>
              <p14:xfrm>
                <a:off x="9352050" y="4523646"/>
                <a:ext cx="15840" cy="9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1BB2EFD-3901-4888-A5EF-7B3107E807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43050" y="4515006"/>
                  <a:ext cx="33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CB8F63F-AE15-4896-AFEB-6F0676412237}"/>
                    </a:ext>
                  </a:extLst>
                </p14:cNvPr>
                <p14:cNvContentPartPr/>
                <p14:nvPr/>
              </p14:nvContentPartPr>
              <p14:xfrm>
                <a:off x="9460050" y="4521846"/>
                <a:ext cx="171360" cy="12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CB8F63F-AE15-4896-AFEB-6F067641223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51410" y="4513206"/>
                  <a:ext cx="18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3ABB763-866D-49BE-81CB-24600489DFEB}"/>
                    </a:ext>
                  </a:extLst>
                </p14:cNvPr>
                <p14:cNvContentPartPr/>
                <p14:nvPr/>
              </p14:nvContentPartPr>
              <p14:xfrm>
                <a:off x="9529530" y="4446606"/>
                <a:ext cx="37080" cy="153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3ABB763-866D-49BE-81CB-24600489DF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20890" y="4437966"/>
                  <a:ext cx="54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7F52BD-BE1A-40C6-852D-56A8E90746AB}"/>
                    </a:ext>
                  </a:extLst>
                </p14:cNvPr>
                <p14:cNvContentPartPr/>
                <p14:nvPr/>
              </p14:nvContentPartPr>
              <p14:xfrm>
                <a:off x="9741930" y="4414566"/>
                <a:ext cx="18000" cy="183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7F52BD-BE1A-40C6-852D-56A8E90746A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32930" y="4405926"/>
                  <a:ext cx="35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32D8A1-1BED-4065-AC40-468F77BE00A7}"/>
                    </a:ext>
                  </a:extLst>
                </p14:cNvPr>
                <p14:cNvContentPartPr/>
                <p14:nvPr/>
              </p14:nvContentPartPr>
              <p14:xfrm>
                <a:off x="9793050" y="4389726"/>
                <a:ext cx="273240" cy="200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32D8A1-1BED-4065-AC40-468F77BE00A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84410" y="4380726"/>
                  <a:ext cx="29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C348E1F-1D4D-4BC2-A2AC-7DF2F2803E26}"/>
                    </a:ext>
                  </a:extLst>
                </p14:cNvPr>
                <p14:cNvContentPartPr/>
                <p14:nvPr/>
              </p14:nvContentPartPr>
              <p14:xfrm>
                <a:off x="9949290" y="4418886"/>
                <a:ext cx="123120" cy="168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C348E1F-1D4D-4BC2-A2AC-7DF2F2803E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40290" y="4410246"/>
                  <a:ext cx="140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4DA76B-6CD3-4826-89E4-D188E13B0534}"/>
                    </a:ext>
                  </a:extLst>
                </p14:cNvPr>
                <p14:cNvContentPartPr/>
                <p14:nvPr/>
              </p14:nvContentPartPr>
              <p14:xfrm>
                <a:off x="10111290" y="4533726"/>
                <a:ext cx="132480" cy="96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4DA76B-6CD3-4826-89E4-D188E13B05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02290" y="4525086"/>
                  <a:ext cx="1501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4A925E-4585-47E8-8972-F4692EA4C12B}"/>
              </a:ext>
            </a:extLst>
          </p:cNvPr>
          <p:cNvGrpSpPr/>
          <p:nvPr/>
        </p:nvGrpSpPr>
        <p:grpSpPr>
          <a:xfrm>
            <a:off x="10976010" y="4371366"/>
            <a:ext cx="415800" cy="283320"/>
            <a:chOff x="10976010" y="4371366"/>
            <a:chExt cx="41580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C86FBA-936B-4B92-B67B-518A8C18A275}"/>
                    </a:ext>
                  </a:extLst>
                </p14:cNvPr>
                <p14:cNvContentPartPr/>
                <p14:nvPr/>
              </p14:nvContentPartPr>
              <p14:xfrm>
                <a:off x="10977450" y="4409886"/>
                <a:ext cx="40680" cy="244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C86FBA-936B-4B92-B67B-518A8C18A27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68810" y="4400886"/>
                  <a:ext cx="58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B852AB-BFBA-45AA-9047-177E82ED6C0E}"/>
                    </a:ext>
                  </a:extLst>
                </p14:cNvPr>
                <p14:cNvContentPartPr/>
                <p14:nvPr/>
              </p14:nvContentPartPr>
              <p14:xfrm>
                <a:off x="10976010" y="4466766"/>
                <a:ext cx="83160" cy="90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B852AB-BFBA-45AA-9047-177E82ED6C0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67370" y="4458126"/>
                  <a:ext cx="10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188D5A-5982-407F-A533-1547FFCD167A}"/>
                    </a:ext>
                  </a:extLst>
                </p14:cNvPr>
                <p14:cNvContentPartPr/>
                <p14:nvPr/>
              </p14:nvContentPartPr>
              <p14:xfrm>
                <a:off x="11136210" y="4462446"/>
                <a:ext cx="107640" cy="76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9188D5A-5982-407F-A533-1547FFCD16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27210" y="4453806"/>
                  <a:ext cx="125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F20A79-C17C-44C1-B386-6D27AC72DC22}"/>
                    </a:ext>
                  </a:extLst>
                </p14:cNvPr>
                <p14:cNvContentPartPr/>
                <p14:nvPr/>
              </p14:nvContentPartPr>
              <p14:xfrm>
                <a:off x="11273730" y="4371366"/>
                <a:ext cx="118080" cy="195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F20A79-C17C-44C1-B386-6D27AC72DC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64730" y="4362366"/>
                  <a:ext cx="1357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E56E19F-CEE9-4FD3-A6BF-5A19E3D4629A}"/>
              </a:ext>
            </a:extLst>
          </p:cNvPr>
          <p:cNvGrpSpPr/>
          <p:nvPr/>
        </p:nvGrpSpPr>
        <p:grpSpPr>
          <a:xfrm>
            <a:off x="8781810" y="4885086"/>
            <a:ext cx="91080" cy="69480"/>
            <a:chOff x="8781810" y="4885086"/>
            <a:chExt cx="9108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D8F07E-E187-4511-BCBB-8E432D5CC7B1}"/>
                    </a:ext>
                  </a:extLst>
                </p14:cNvPr>
                <p14:cNvContentPartPr/>
                <p14:nvPr/>
              </p14:nvContentPartPr>
              <p14:xfrm>
                <a:off x="8781810" y="4885086"/>
                <a:ext cx="84240" cy="9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D8F07E-E187-4511-BCBB-8E432D5CC7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73170" y="4876086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4AC1BD-FFA8-480E-A5EF-E0EB21F79A44}"/>
                    </a:ext>
                  </a:extLst>
                </p14:cNvPr>
                <p14:cNvContentPartPr/>
                <p14:nvPr/>
              </p14:nvContentPartPr>
              <p14:xfrm>
                <a:off x="8796210" y="4934406"/>
                <a:ext cx="76680" cy="20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4AC1BD-FFA8-480E-A5EF-E0EB21F79A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87570" y="4925406"/>
                  <a:ext cx="94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B8CB58-01CD-48EC-8C4D-6BC70845E631}"/>
              </a:ext>
            </a:extLst>
          </p:cNvPr>
          <p:cNvGrpSpPr/>
          <p:nvPr/>
        </p:nvGrpSpPr>
        <p:grpSpPr>
          <a:xfrm>
            <a:off x="9058290" y="4762326"/>
            <a:ext cx="1148040" cy="255960"/>
            <a:chOff x="9058290" y="4762326"/>
            <a:chExt cx="11480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B5D938-F7E2-49CA-930D-2000EEADE67B}"/>
                    </a:ext>
                  </a:extLst>
                </p14:cNvPr>
                <p14:cNvContentPartPr/>
                <p14:nvPr/>
              </p14:nvContentPartPr>
              <p14:xfrm>
                <a:off x="9058290" y="4821366"/>
                <a:ext cx="86040" cy="147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B5D938-F7E2-49CA-930D-2000EEADE67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49650" y="4812366"/>
                  <a:ext cx="103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38169D-A34B-4A39-B56B-6F0B14681634}"/>
                    </a:ext>
                  </a:extLst>
                </p14:cNvPr>
                <p14:cNvContentPartPr/>
                <p14:nvPr/>
              </p14:nvContentPartPr>
              <p14:xfrm>
                <a:off x="9069810" y="4762326"/>
                <a:ext cx="271440" cy="165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38169D-A34B-4A39-B56B-6F0B1468163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61170" y="4753326"/>
                  <a:ext cx="289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21BB6A-9406-47BF-A8A8-3A83F3DE9794}"/>
                    </a:ext>
                  </a:extLst>
                </p14:cNvPr>
                <p14:cNvContentPartPr/>
                <p14:nvPr/>
              </p14:nvContentPartPr>
              <p14:xfrm>
                <a:off x="9241170" y="4797606"/>
                <a:ext cx="176040" cy="168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21BB6A-9406-47BF-A8A8-3A83F3DE97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32530" y="4788966"/>
                  <a:ext cx="193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6898A6-21C4-4EF7-9EAF-575950F2EADD}"/>
                    </a:ext>
                  </a:extLst>
                </p14:cNvPr>
                <p14:cNvContentPartPr/>
                <p14:nvPr/>
              </p14:nvContentPartPr>
              <p14:xfrm>
                <a:off x="9494610" y="4788966"/>
                <a:ext cx="146520" cy="163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6898A6-21C4-4EF7-9EAF-575950F2EAD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85970" y="4780326"/>
                  <a:ext cx="16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774C228-6C71-4175-9787-D29752CFD5DD}"/>
                    </a:ext>
                  </a:extLst>
                </p14:cNvPr>
                <p14:cNvContentPartPr/>
                <p14:nvPr/>
              </p14:nvContentPartPr>
              <p14:xfrm>
                <a:off x="9752730" y="4772406"/>
                <a:ext cx="99000" cy="20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774C228-6C71-4175-9787-D29752CFD5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44090" y="4763406"/>
                  <a:ext cx="116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3974BA-0DEF-49B8-A03B-1B33CE96D688}"/>
                    </a:ext>
                  </a:extLst>
                </p14:cNvPr>
                <p14:cNvContentPartPr/>
                <p14:nvPr/>
              </p14:nvContentPartPr>
              <p14:xfrm>
                <a:off x="9940290" y="4812726"/>
                <a:ext cx="59760" cy="160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3974BA-0DEF-49B8-A03B-1B33CE96D6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31290" y="4803726"/>
                  <a:ext cx="77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34E99F-AB87-46C7-BB65-1BB1B9A91E6E}"/>
                    </a:ext>
                  </a:extLst>
                </p14:cNvPr>
                <p14:cNvContentPartPr/>
                <p14:nvPr/>
              </p14:nvContentPartPr>
              <p14:xfrm>
                <a:off x="9891690" y="4826046"/>
                <a:ext cx="314640" cy="192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34E99F-AB87-46C7-BB65-1BB1B9A91E6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83050" y="4817046"/>
                  <a:ext cx="33228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24BFC3B-6637-4B64-8367-C7C5714273EA}"/>
                  </a:ext>
                </a:extLst>
              </p14:cNvPr>
              <p14:cNvContentPartPr/>
              <p14:nvPr/>
            </p14:nvContentPartPr>
            <p14:xfrm>
              <a:off x="3068250" y="5432646"/>
              <a:ext cx="334080" cy="399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24BFC3B-6637-4B64-8367-C7C5714273E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059610" y="5424006"/>
                <a:ext cx="3517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5966F4D-4B9A-4B7F-9A5D-10718088D5A6}"/>
                  </a:ext>
                </a:extLst>
              </p14:cNvPr>
              <p14:cNvContentPartPr/>
              <p14:nvPr/>
            </p14:nvContentPartPr>
            <p14:xfrm>
              <a:off x="3566490" y="5464326"/>
              <a:ext cx="391680" cy="147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5966F4D-4B9A-4B7F-9A5D-10718088D5A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57850" y="5455686"/>
                <a:ext cx="40932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Decodability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41912" cy="542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For a receiver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incoming vectors,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be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incoming message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let the global encoding vector of the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incoming edge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	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Decodable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</a:t>
                </a:r>
                <a:r>
                  <a:rPr lang="en-CA" sz="2000" dirty="0"/>
                  <a:t> the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incoming vectors are linear independent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is invertible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41912" cy="5428730"/>
              </a:xfrm>
              <a:prstGeom prst="rect">
                <a:avLst/>
              </a:prstGeom>
              <a:blipFill>
                <a:blip r:embed="rId2"/>
                <a:stretch>
                  <a:fillRect l="-557" t="-674" b="-11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4A03E-ED0A-436A-BC6B-FA6044AA21F4}"/>
                  </a:ext>
                </a:extLst>
              </p14:cNvPr>
              <p14:cNvContentPartPr/>
              <p14:nvPr/>
            </p14:nvContentPartPr>
            <p14:xfrm>
              <a:off x="1696290" y="3196686"/>
              <a:ext cx="131400" cy="12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4A03E-ED0A-436A-BC6B-FA6044AA2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290" y="3188046"/>
                <a:ext cx="14904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282F95-553A-404F-BABC-E5A3E71EB652}"/>
              </a:ext>
            </a:extLst>
          </p:cNvPr>
          <p:cNvGrpSpPr/>
          <p:nvPr/>
        </p:nvGrpSpPr>
        <p:grpSpPr>
          <a:xfrm>
            <a:off x="1756410" y="3467046"/>
            <a:ext cx="149400" cy="217080"/>
            <a:chOff x="1756410" y="3467046"/>
            <a:chExt cx="14940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9B93B0-E8D2-41C2-8BCB-E4B9EF690565}"/>
                    </a:ext>
                  </a:extLst>
                </p14:cNvPr>
                <p14:cNvContentPartPr/>
                <p14:nvPr/>
              </p14:nvContentPartPr>
              <p14:xfrm>
                <a:off x="1784130" y="3467046"/>
                <a:ext cx="114840" cy="217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9B93B0-E8D2-41C2-8BCB-E4B9EF6905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75490" y="3458046"/>
                  <a:ext cx="13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25A635-1793-408F-AF36-03D03F85BE52}"/>
                    </a:ext>
                  </a:extLst>
                </p14:cNvPr>
                <p14:cNvContentPartPr/>
                <p14:nvPr/>
              </p14:nvContentPartPr>
              <p14:xfrm>
                <a:off x="1756410" y="3545166"/>
                <a:ext cx="149400" cy="1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25A635-1793-408F-AF36-03D03F85BE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47410" y="3536526"/>
                  <a:ext cx="1670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6C6C5E-A833-40B6-9544-15F3D17C8181}"/>
              </a:ext>
            </a:extLst>
          </p:cNvPr>
          <p:cNvGrpSpPr/>
          <p:nvPr/>
        </p:nvGrpSpPr>
        <p:grpSpPr>
          <a:xfrm>
            <a:off x="1031010" y="2666766"/>
            <a:ext cx="474120" cy="518400"/>
            <a:chOff x="1031010" y="2666766"/>
            <a:chExt cx="47412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D460C7-37BD-4B6A-8CF9-4714C9673234}"/>
                    </a:ext>
                  </a:extLst>
                </p14:cNvPr>
                <p14:cNvContentPartPr/>
                <p14:nvPr/>
              </p14:nvContentPartPr>
              <p14:xfrm>
                <a:off x="1031010" y="2666766"/>
                <a:ext cx="425520" cy="46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D460C7-37BD-4B6A-8CF9-4714C96732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2010" y="2658126"/>
                  <a:ext cx="4431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53DB96-0E8C-4EC0-80CC-30DE755FC004}"/>
                    </a:ext>
                  </a:extLst>
                </p14:cNvPr>
                <p14:cNvContentPartPr/>
                <p14:nvPr/>
              </p14:nvContentPartPr>
              <p14:xfrm>
                <a:off x="1271130" y="3054486"/>
                <a:ext cx="234000" cy="130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53DB96-0E8C-4EC0-80CC-30DE755FC0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2490" y="3045486"/>
                  <a:ext cx="2516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CBDE53-6A81-419B-B2B7-A5C6A14A798D}"/>
              </a:ext>
            </a:extLst>
          </p:cNvPr>
          <p:cNvGrpSpPr/>
          <p:nvPr/>
        </p:nvGrpSpPr>
        <p:grpSpPr>
          <a:xfrm>
            <a:off x="120570" y="3091206"/>
            <a:ext cx="435240" cy="153000"/>
            <a:chOff x="120570" y="3091206"/>
            <a:chExt cx="43524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884E72-AC89-4EA8-B680-97C37005E8DF}"/>
                    </a:ext>
                  </a:extLst>
                </p14:cNvPr>
                <p14:cNvContentPartPr/>
                <p14:nvPr/>
              </p14:nvContentPartPr>
              <p14:xfrm>
                <a:off x="120570" y="3091206"/>
                <a:ext cx="151920" cy="111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884E72-AC89-4EA8-B680-97C37005E8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930" y="3082206"/>
                  <a:ext cx="169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DE4F74-2D0E-4DC9-8A68-B800377B6604}"/>
                    </a:ext>
                  </a:extLst>
                </p14:cNvPr>
                <p14:cNvContentPartPr/>
                <p14:nvPr/>
              </p14:nvContentPartPr>
              <p14:xfrm>
                <a:off x="332970" y="3174726"/>
                <a:ext cx="17280" cy="69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DE4F74-2D0E-4DC9-8A68-B800377B66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970" y="3165726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1609BD-E4B7-4E52-8E0F-24A797D55823}"/>
                    </a:ext>
                  </a:extLst>
                </p14:cNvPr>
                <p14:cNvContentPartPr/>
                <p14:nvPr/>
              </p14:nvContentPartPr>
              <p14:xfrm>
                <a:off x="453930" y="3115686"/>
                <a:ext cx="78120" cy="8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1609BD-E4B7-4E52-8E0F-24A797D558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5290" y="3106686"/>
                  <a:ext cx="95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16435B-A543-431C-8B17-79455D9AF9A4}"/>
                    </a:ext>
                  </a:extLst>
                </p14:cNvPr>
                <p14:cNvContentPartPr/>
                <p14:nvPr/>
              </p14:nvContentPartPr>
              <p14:xfrm>
                <a:off x="476250" y="3180846"/>
                <a:ext cx="79560" cy="1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16435B-A543-431C-8B17-79455D9AF9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7250" y="3171846"/>
                  <a:ext cx="97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A88C72-4B9E-4444-9B20-AFCCE04576C6}"/>
              </a:ext>
            </a:extLst>
          </p:cNvPr>
          <p:cNvGrpSpPr/>
          <p:nvPr/>
        </p:nvGrpSpPr>
        <p:grpSpPr>
          <a:xfrm>
            <a:off x="117330" y="3431406"/>
            <a:ext cx="1185120" cy="177480"/>
            <a:chOff x="117330" y="3431406"/>
            <a:chExt cx="118512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935510-5217-4C57-9E67-9681066317D9}"/>
                    </a:ext>
                  </a:extLst>
                </p14:cNvPr>
                <p14:cNvContentPartPr/>
                <p14:nvPr/>
              </p14:nvContentPartPr>
              <p14:xfrm>
                <a:off x="117330" y="3450846"/>
                <a:ext cx="104760" cy="124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935510-5217-4C57-9E67-9681066317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90" y="3442206"/>
                  <a:ext cx="122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D94B0E-BCDC-479F-A439-FE8BE6F797AC}"/>
                    </a:ext>
                  </a:extLst>
                </p14:cNvPr>
                <p14:cNvContentPartPr/>
                <p14:nvPr/>
              </p14:nvContentPartPr>
              <p14:xfrm>
                <a:off x="241530" y="3533646"/>
                <a:ext cx="34200" cy="58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D94B0E-BCDC-479F-A439-FE8BE6F797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530" y="3525006"/>
                  <a:ext cx="51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735AA2-FD7C-492C-936E-F77D066DA47F}"/>
                    </a:ext>
                  </a:extLst>
                </p14:cNvPr>
                <p14:cNvContentPartPr/>
                <p14:nvPr/>
              </p14:nvContentPartPr>
              <p14:xfrm>
                <a:off x="299850" y="3524286"/>
                <a:ext cx="19440" cy="83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735AA2-FD7C-492C-936E-F77D066DA4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850" y="3515286"/>
                  <a:ext cx="37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DD1EE9-E153-46F4-A9A1-EBDEE608E262}"/>
                    </a:ext>
                  </a:extLst>
                </p14:cNvPr>
                <p14:cNvContentPartPr/>
                <p14:nvPr/>
              </p14:nvContentPartPr>
              <p14:xfrm>
                <a:off x="368970" y="3455166"/>
                <a:ext cx="80280" cy="111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DD1EE9-E153-46F4-A9A1-EBDEE608E2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9970" y="3446526"/>
                  <a:ext cx="9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9E1514-2005-4534-9946-D19BB9B08E4B}"/>
                    </a:ext>
                  </a:extLst>
                </p14:cNvPr>
                <p14:cNvContentPartPr/>
                <p14:nvPr/>
              </p14:nvContentPartPr>
              <p14:xfrm>
                <a:off x="489930" y="3466326"/>
                <a:ext cx="133200" cy="142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9E1514-2005-4534-9946-D19BB9B08E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1290" y="3457326"/>
                  <a:ext cx="150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150331-121B-4510-8B4A-81AD097DFB84}"/>
                    </a:ext>
                  </a:extLst>
                </p14:cNvPr>
                <p14:cNvContentPartPr/>
                <p14:nvPr/>
              </p14:nvContentPartPr>
              <p14:xfrm>
                <a:off x="705570" y="3453726"/>
                <a:ext cx="64800" cy="108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150331-121B-4510-8B4A-81AD097DFB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6930" y="3444726"/>
                  <a:ext cx="8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DCDEE1-794E-499C-B6B3-FD4D2434339F}"/>
                    </a:ext>
                  </a:extLst>
                </p14:cNvPr>
                <p14:cNvContentPartPr/>
                <p14:nvPr/>
              </p14:nvContentPartPr>
              <p14:xfrm>
                <a:off x="798090" y="3520326"/>
                <a:ext cx="149400" cy="70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DCDEE1-794E-499C-B6B3-FD4D243433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9090" y="3511686"/>
                  <a:ext cx="167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73D78B-E620-4BDA-96CC-C6D493002211}"/>
                    </a:ext>
                  </a:extLst>
                </p14:cNvPr>
                <p14:cNvContentPartPr/>
                <p14:nvPr/>
              </p14:nvContentPartPr>
              <p14:xfrm>
                <a:off x="978450" y="3440766"/>
                <a:ext cx="77040" cy="118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73D78B-E620-4BDA-96CC-C6D4930022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9810" y="3432126"/>
                  <a:ext cx="94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286AFA-6A90-47CE-A607-61C6AB715365}"/>
                    </a:ext>
                  </a:extLst>
                </p14:cNvPr>
                <p14:cNvContentPartPr/>
                <p14:nvPr/>
              </p14:nvContentPartPr>
              <p14:xfrm>
                <a:off x="1073850" y="3526806"/>
                <a:ext cx="91440" cy="51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286AFA-6A90-47CE-A607-61C6AB7153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210" y="3517806"/>
                  <a:ext cx="109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9B2F95-683F-44D0-86A7-E59429E34242}"/>
                    </a:ext>
                  </a:extLst>
                </p14:cNvPr>
                <p14:cNvContentPartPr/>
                <p14:nvPr/>
              </p14:nvContentPartPr>
              <p14:xfrm>
                <a:off x="1232250" y="3489366"/>
                <a:ext cx="70200" cy="10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9B2F95-683F-44D0-86A7-E59429E342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23610" y="3480366"/>
                  <a:ext cx="8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012A37-6580-41F0-83D7-6324AC71F80B}"/>
                    </a:ext>
                  </a:extLst>
                </p14:cNvPr>
                <p14:cNvContentPartPr/>
                <p14:nvPr/>
              </p14:nvContentPartPr>
              <p14:xfrm>
                <a:off x="1263930" y="3431406"/>
                <a:ext cx="21960" cy="119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012A37-6580-41F0-83D7-6324AC71F8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55290" y="3422406"/>
                  <a:ext cx="396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76B8C4-6A25-44E6-B325-D9D87302AE0E}"/>
              </a:ext>
            </a:extLst>
          </p:cNvPr>
          <p:cNvGrpSpPr/>
          <p:nvPr/>
        </p:nvGrpSpPr>
        <p:grpSpPr>
          <a:xfrm>
            <a:off x="497130" y="3731286"/>
            <a:ext cx="1090800" cy="163440"/>
            <a:chOff x="497130" y="3731286"/>
            <a:chExt cx="109080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FFBD93-7036-46DA-8548-E4DE76460862}"/>
                    </a:ext>
                  </a:extLst>
                </p14:cNvPr>
                <p14:cNvContentPartPr/>
                <p14:nvPr/>
              </p14:nvContentPartPr>
              <p14:xfrm>
                <a:off x="497130" y="3810486"/>
                <a:ext cx="1800" cy="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FFBD93-7036-46DA-8548-E4DE764608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8490" y="3801846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51A882-D46D-44B3-B00F-1B62D0304A5A}"/>
                    </a:ext>
                  </a:extLst>
                </p14:cNvPr>
                <p14:cNvContentPartPr/>
                <p14:nvPr/>
              </p14:nvContentPartPr>
              <p14:xfrm>
                <a:off x="572730" y="3805806"/>
                <a:ext cx="176760" cy="25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51A882-D46D-44B3-B00F-1B62D0304A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090" y="3797166"/>
                  <a:ext cx="194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09D8C2-9A99-4ECB-B27E-A3C256C4936D}"/>
                    </a:ext>
                  </a:extLst>
                </p14:cNvPr>
                <p14:cNvContentPartPr/>
                <p14:nvPr/>
              </p14:nvContentPartPr>
              <p14:xfrm>
                <a:off x="850650" y="3779886"/>
                <a:ext cx="74160" cy="12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09D8C2-9A99-4ECB-B27E-A3C256C493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2010" y="3771246"/>
                  <a:ext cx="91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5ABA16-CD9C-4313-B508-FAD755CECBC8}"/>
                    </a:ext>
                  </a:extLst>
                </p14:cNvPr>
                <p14:cNvContentPartPr/>
                <p14:nvPr/>
              </p14:nvContentPartPr>
              <p14:xfrm>
                <a:off x="876930" y="3738846"/>
                <a:ext cx="24840" cy="96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5ABA16-CD9C-4313-B508-FAD755CECB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290" y="3729846"/>
                  <a:ext cx="42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C16A17-EA3E-466B-8E94-FB7BDAB57925}"/>
                    </a:ext>
                  </a:extLst>
                </p14:cNvPr>
                <p14:cNvContentPartPr/>
                <p14:nvPr/>
              </p14:nvContentPartPr>
              <p14:xfrm>
                <a:off x="997170" y="3731286"/>
                <a:ext cx="102960" cy="110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C16A17-EA3E-466B-8E94-FB7BDAB579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8170" y="3722646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39B316-4CF1-43E9-ADE2-7431FE69E4EB}"/>
                    </a:ext>
                  </a:extLst>
                </p14:cNvPr>
                <p14:cNvContentPartPr/>
                <p14:nvPr/>
              </p14:nvContentPartPr>
              <p14:xfrm>
                <a:off x="1142970" y="3791046"/>
                <a:ext cx="14760" cy="87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39B316-4CF1-43E9-ADE2-7431FE69E4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3970" y="3782046"/>
                  <a:ext cx="32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5DA6DE-4BA3-4D57-8FBB-FEE79B60E573}"/>
                    </a:ext>
                  </a:extLst>
                </p14:cNvPr>
                <p14:cNvContentPartPr/>
                <p14:nvPr/>
              </p14:nvContentPartPr>
              <p14:xfrm>
                <a:off x="1208490" y="3786726"/>
                <a:ext cx="19080" cy="10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5DA6DE-4BA3-4D57-8FBB-FEE79B60E5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99490" y="3777726"/>
                  <a:ext cx="36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84ACCD-67F5-4F29-98E7-8453C45F49D0}"/>
                    </a:ext>
                  </a:extLst>
                </p14:cNvPr>
                <p14:cNvContentPartPr/>
                <p14:nvPr/>
              </p14:nvContentPartPr>
              <p14:xfrm>
                <a:off x="1213890" y="3807246"/>
                <a:ext cx="100800" cy="84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84ACCD-67F5-4F29-98E7-8453C45F4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05250" y="3798606"/>
                  <a:ext cx="118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E6A7AB-4753-4F6C-98C7-A431A92169B8}"/>
                    </a:ext>
                  </a:extLst>
                </p14:cNvPr>
                <p14:cNvContentPartPr/>
                <p14:nvPr/>
              </p14:nvContentPartPr>
              <p14:xfrm>
                <a:off x="1363650" y="3734886"/>
                <a:ext cx="73080" cy="113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E6A7AB-4753-4F6C-98C7-A431A92169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54650" y="3726246"/>
                  <a:ext cx="90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81A45F5-FA7E-49F6-8A60-159A9FFF4810}"/>
                    </a:ext>
                  </a:extLst>
                </p14:cNvPr>
                <p14:cNvContentPartPr/>
                <p14:nvPr/>
              </p14:nvContentPartPr>
              <p14:xfrm>
                <a:off x="1348170" y="3737406"/>
                <a:ext cx="84960" cy="113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81A45F5-FA7E-49F6-8A60-159A9FFF48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39530" y="3728406"/>
                  <a:ext cx="10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95005E-4EAA-4972-9031-10072FF00D0E}"/>
                    </a:ext>
                  </a:extLst>
                </p14:cNvPr>
                <p14:cNvContentPartPr/>
                <p14:nvPr/>
              </p14:nvContentPartPr>
              <p14:xfrm>
                <a:off x="1470570" y="3801846"/>
                <a:ext cx="26280" cy="9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95005E-4EAA-4972-9031-10072FF00D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61570" y="3793206"/>
                  <a:ext cx="43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9D5D26-A7D9-4469-ABF0-A69301F2665C}"/>
                    </a:ext>
                  </a:extLst>
                </p14:cNvPr>
                <p14:cNvContentPartPr/>
                <p14:nvPr/>
              </p14:nvContentPartPr>
              <p14:xfrm>
                <a:off x="1488210" y="3814446"/>
                <a:ext cx="99720" cy="63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9D5D26-A7D9-4469-ABF0-A69301F266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79210" y="3805806"/>
                  <a:ext cx="1173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028CF6-54F1-4884-8223-DBB0680B75BE}"/>
              </a:ext>
            </a:extLst>
          </p:cNvPr>
          <p:cNvGrpSpPr/>
          <p:nvPr/>
        </p:nvGrpSpPr>
        <p:grpSpPr>
          <a:xfrm>
            <a:off x="1799250" y="2580006"/>
            <a:ext cx="131040" cy="504720"/>
            <a:chOff x="1799250" y="2580006"/>
            <a:chExt cx="13104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39813F-93A2-44B2-B8D6-F3F12EF76E90}"/>
                    </a:ext>
                  </a:extLst>
                </p14:cNvPr>
                <p14:cNvContentPartPr/>
                <p14:nvPr/>
              </p14:nvContentPartPr>
              <p14:xfrm>
                <a:off x="1838490" y="2580006"/>
                <a:ext cx="90720" cy="493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39813F-93A2-44B2-B8D6-F3F12EF76E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29850" y="2571366"/>
                  <a:ext cx="1083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6CE46F-87D7-4F0B-A5BC-05485CC34BCE}"/>
                    </a:ext>
                  </a:extLst>
                </p14:cNvPr>
                <p14:cNvContentPartPr/>
                <p14:nvPr/>
              </p14:nvContentPartPr>
              <p14:xfrm>
                <a:off x="1799250" y="2952246"/>
                <a:ext cx="131040" cy="132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6CE46F-87D7-4F0B-A5BC-05485CC34B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90250" y="2943606"/>
                  <a:ext cx="1486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A2FF87-CE1E-4EF5-8BD7-79938D3824B7}"/>
              </a:ext>
            </a:extLst>
          </p:cNvPr>
          <p:cNvGrpSpPr/>
          <p:nvPr/>
        </p:nvGrpSpPr>
        <p:grpSpPr>
          <a:xfrm>
            <a:off x="1610250" y="2108766"/>
            <a:ext cx="2047680" cy="163440"/>
            <a:chOff x="1610250" y="2108766"/>
            <a:chExt cx="204768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E644DA-52AF-4946-A678-FD76829059ED}"/>
                    </a:ext>
                  </a:extLst>
                </p14:cNvPr>
                <p14:cNvContentPartPr/>
                <p14:nvPr/>
              </p14:nvContentPartPr>
              <p14:xfrm>
                <a:off x="1610250" y="2134686"/>
                <a:ext cx="141480" cy="89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E644DA-52AF-4946-A678-FD76829059E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01610" y="2126046"/>
                  <a:ext cx="159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A82602C-B14F-47FB-928D-FCC38B6D5509}"/>
                    </a:ext>
                  </a:extLst>
                </p14:cNvPr>
                <p14:cNvContentPartPr/>
                <p14:nvPr/>
              </p14:nvContentPartPr>
              <p14:xfrm>
                <a:off x="1773330" y="2187606"/>
                <a:ext cx="87120" cy="60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A82602C-B14F-47FB-928D-FCC38B6D55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64330" y="2178606"/>
                  <a:ext cx="104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3C472E-4325-4AE2-8674-10D22F0FA335}"/>
                    </a:ext>
                  </a:extLst>
                </p14:cNvPr>
                <p14:cNvContentPartPr/>
                <p14:nvPr/>
              </p14:nvContentPartPr>
              <p14:xfrm>
                <a:off x="1898250" y="2135406"/>
                <a:ext cx="83160" cy="49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3C472E-4325-4AE2-8674-10D22F0FA33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89250" y="2126406"/>
                  <a:ext cx="100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CFA621-2A74-4CF1-A7E5-A6C2FA731DDC}"/>
                    </a:ext>
                  </a:extLst>
                </p14:cNvPr>
                <p14:cNvContentPartPr/>
                <p14:nvPr/>
              </p14:nvContentPartPr>
              <p14:xfrm>
                <a:off x="2074650" y="2121006"/>
                <a:ext cx="90720" cy="105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CFA621-2A74-4CF1-A7E5-A6C2FA731D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66010" y="2112366"/>
                  <a:ext cx="108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ACD3FD-F972-463C-A2F3-28DD77DDA85B}"/>
                    </a:ext>
                  </a:extLst>
                </p14:cNvPr>
                <p14:cNvContentPartPr/>
                <p14:nvPr/>
              </p14:nvContentPartPr>
              <p14:xfrm>
                <a:off x="2170770" y="2180406"/>
                <a:ext cx="81720" cy="64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ACD3FD-F972-463C-A2F3-28DD77DDA85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61770" y="2171766"/>
                  <a:ext cx="99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7BE714-4F19-4302-9D71-49E06FC67103}"/>
                    </a:ext>
                  </a:extLst>
                </p14:cNvPr>
                <p14:cNvContentPartPr/>
                <p14:nvPr/>
              </p14:nvContentPartPr>
              <p14:xfrm>
                <a:off x="2283090" y="2173926"/>
                <a:ext cx="24840" cy="81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7BE714-4F19-4302-9D71-49E06FC671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74450" y="2165286"/>
                  <a:ext cx="42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7494D3-5310-4A15-9279-C338FA2D92EB}"/>
                    </a:ext>
                  </a:extLst>
                </p14:cNvPr>
                <p14:cNvContentPartPr/>
                <p14:nvPr/>
              </p14:nvContentPartPr>
              <p14:xfrm>
                <a:off x="2365530" y="2127126"/>
                <a:ext cx="65880" cy="106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7494D3-5310-4A15-9279-C338FA2D92E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56890" y="2118126"/>
                  <a:ext cx="83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E71CF9-83DF-45E9-9348-CDBC98096C81}"/>
                    </a:ext>
                  </a:extLst>
                </p14:cNvPr>
                <p14:cNvContentPartPr/>
                <p14:nvPr/>
              </p14:nvContentPartPr>
              <p14:xfrm>
                <a:off x="2466330" y="2178246"/>
                <a:ext cx="181800" cy="76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E71CF9-83DF-45E9-9348-CDBC98096C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57330" y="2169606"/>
                  <a:ext cx="199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F46805-6AFC-4289-869A-9A3F7876B6F0}"/>
                    </a:ext>
                  </a:extLst>
                </p14:cNvPr>
                <p14:cNvContentPartPr/>
                <p14:nvPr/>
              </p14:nvContentPartPr>
              <p14:xfrm>
                <a:off x="2591610" y="2139726"/>
                <a:ext cx="150840" cy="113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F46805-6AFC-4289-869A-9A3F7876B6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82970" y="2130726"/>
                  <a:ext cx="168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E2CAF1-25C6-4374-A812-C3E7BC5472AF}"/>
                    </a:ext>
                  </a:extLst>
                </p14:cNvPr>
                <p14:cNvContentPartPr/>
                <p14:nvPr/>
              </p14:nvContentPartPr>
              <p14:xfrm>
                <a:off x="2787090" y="2207046"/>
                <a:ext cx="92160" cy="1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E2CAF1-25C6-4374-A812-C3E7BC5472A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78450" y="2198406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27027D-CD49-4709-9F0D-4135E205B400}"/>
                    </a:ext>
                  </a:extLst>
                </p14:cNvPr>
                <p14:cNvContentPartPr/>
                <p14:nvPr/>
              </p14:nvContentPartPr>
              <p14:xfrm>
                <a:off x="2953410" y="2121006"/>
                <a:ext cx="81720" cy="91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27027D-CD49-4709-9F0D-4135E205B40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44410" y="2112006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CF247A-9D07-4AFC-B1B4-6A60742142C6}"/>
                    </a:ext>
                  </a:extLst>
                </p14:cNvPr>
                <p14:cNvContentPartPr/>
                <p14:nvPr/>
              </p14:nvContentPartPr>
              <p14:xfrm>
                <a:off x="3122250" y="2108766"/>
                <a:ext cx="81000" cy="112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CF247A-9D07-4AFC-B1B4-6A60742142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13610" y="2100126"/>
                  <a:ext cx="98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329B37-D575-4ACA-82C9-FC1FE887F2B3}"/>
                    </a:ext>
                  </a:extLst>
                </p14:cNvPr>
                <p14:cNvContentPartPr/>
                <p14:nvPr/>
              </p14:nvContentPartPr>
              <p14:xfrm>
                <a:off x="3220530" y="2183286"/>
                <a:ext cx="84240" cy="78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329B37-D575-4ACA-82C9-FC1FE887F2B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11890" y="2174286"/>
                  <a:ext cx="101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E4854A-C8B2-4DB3-944C-BBB3B8D8BA54}"/>
                    </a:ext>
                  </a:extLst>
                </p14:cNvPr>
                <p14:cNvContentPartPr/>
                <p14:nvPr/>
              </p14:nvContentPartPr>
              <p14:xfrm>
                <a:off x="3333570" y="2164926"/>
                <a:ext cx="49320" cy="107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E4854A-C8B2-4DB3-944C-BBB3B8D8BA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24930" y="2156286"/>
                  <a:ext cx="66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3C338E-3357-4E6D-BF80-7163A33183BA}"/>
                    </a:ext>
                  </a:extLst>
                </p14:cNvPr>
                <p14:cNvContentPartPr/>
                <p14:nvPr/>
              </p14:nvContentPartPr>
              <p14:xfrm>
                <a:off x="3422130" y="2123166"/>
                <a:ext cx="95040" cy="115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3C338E-3357-4E6D-BF80-7163A33183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13490" y="2114526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E932F7-8CB0-4CA3-A04C-E58800415D3B}"/>
                    </a:ext>
                  </a:extLst>
                </p14:cNvPr>
                <p14:cNvContentPartPr/>
                <p14:nvPr/>
              </p14:nvContentPartPr>
              <p14:xfrm>
                <a:off x="3545970" y="2175006"/>
                <a:ext cx="111960" cy="92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E932F7-8CB0-4CA3-A04C-E58800415D3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36970" y="2166366"/>
                  <a:ext cx="129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01C83C9-0ED3-4CAF-9071-DB5D25B611A8}"/>
              </a:ext>
            </a:extLst>
          </p:cNvPr>
          <p:cNvGrpSpPr/>
          <p:nvPr/>
        </p:nvGrpSpPr>
        <p:grpSpPr>
          <a:xfrm>
            <a:off x="2170770" y="2775126"/>
            <a:ext cx="3077640" cy="513000"/>
            <a:chOff x="2170770" y="2775126"/>
            <a:chExt cx="307764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28E8A3-A723-49C4-A927-9529975415FD}"/>
                    </a:ext>
                  </a:extLst>
                </p14:cNvPr>
                <p14:cNvContentPartPr/>
                <p14:nvPr/>
              </p14:nvContentPartPr>
              <p14:xfrm>
                <a:off x="2195970" y="2912646"/>
                <a:ext cx="23760" cy="10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28E8A3-A723-49C4-A927-9529975415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87330" y="2903646"/>
                  <a:ext cx="4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10EA34-E71C-406B-889D-EA577AEB2DF1}"/>
                    </a:ext>
                  </a:extLst>
                </p14:cNvPr>
                <p14:cNvContentPartPr/>
                <p14:nvPr/>
              </p14:nvContentPartPr>
              <p14:xfrm>
                <a:off x="2287050" y="2956566"/>
                <a:ext cx="120600" cy="13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10EA34-E71C-406B-889D-EA577AEB2DF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78410" y="2947926"/>
                  <a:ext cx="138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A99324-0C5F-4A13-B833-8442D1F349DA}"/>
                    </a:ext>
                  </a:extLst>
                </p14:cNvPr>
                <p14:cNvContentPartPr/>
                <p14:nvPr/>
              </p14:nvContentPartPr>
              <p14:xfrm>
                <a:off x="2223330" y="3053766"/>
                <a:ext cx="743400" cy="151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A99324-0C5F-4A13-B833-8442D1F349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4690" y="3045126"/>
                  <a:ext cx="761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086F91-1376-429C-B3B2-B99774ABF094}"/>
                    </a:ext>
                  </a:extLst>
                </p14:cNvPr>
                <p14:cNvContentPartPr/>
                <p14:nvPr/>
              </p14:nvContentPartPr>
              <p14:xfrm>
                <a:off x="2170770" y="3116766"/>
                <a:ext cx="144000" cy="171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086F91-1376-429C-B3B2-B99774ABF09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62130" y="3107766"/>
                  <a:ext cx="161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D959C0-98BD-47E4-9ED3-A60F151422D3}"/>
                    </a:ext>
                  </a:extLst>
                </p14:cNvPr>
                <p14:cNvContentPartPr/>
                <p14:nvPr/>
              </p14:nvContentPartPr>
              <p14:xfrm>
                <a:off x="3030450" y="2811486"/>
                <a:ext cx="155880" cy="100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D959C0-98BD-47E4-9ED3-A60F151422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21810" y="2802486"/>
                  <a:ext cx="173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B2D449-220F-4ED2-A3D6-F1BA7E66BC83}"/>
                    </a:ext>
                  </a:extLst>
                </p14:cNvPr>
                <p14:cNvContentPartPr/>
                <p14:nvPr/>
              </p14:nvContentPartPr>
              <p14:xfrm>
                <a:off x="3232770" y="2847846"/>
                <a:ext cx="99000" cy="110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B2D449-220F-4ED2-A3D6-F1BA7E66BC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23770" y="2839206"/>
                  <a:ext cx="11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3744B36-8C69-47F1-BC17-BCD7BA70A6D3}"/>
                    </a:ext>
                  </a:extLst>
                </p14:cNvPr>
                <p14:cNvContentPartPr/>
                <p14:nvPr/>
              </p14:nvContentPartPr>
              <p14:xfrm>
                <a:off x="3352650" y="2852166"/>
                <a:ext cx="83880" cy="56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3744B36-8C69-47F1-BC17-BCD7BA70A6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44010" y="2843526"/>
                  <a:ext cx="101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795E10-0544-43A3-9E22-C52A6B87B701}"/>
                    </a:ext>
                  </a:extLst>
                </p14:cNvPr>
                <p14:cNvContentPartPr/>
                <p14:nvPr/>
              </p14:nvContentPartPr>
              <p14:xfrm>
                <a:off x="3553170" y="2792406"/>
                <a:ext cx="79200" cy="122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795E10-0544-43A3-9E22-C52A6B87B7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44530" y="2783406"/>
                  <a:ext cx="96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BFA245-3DEA-43B8-A119-815D20376783}"/>
                    </a:ext>
                  </a:extLst>
                </p14:cNvPr>
                <p14:cNvContentPartPr/>
                <p14:nvPr/>
              </p14:nvContentPartPr>
              <p14:xfrm>
                <a:off x="3660810" y="2857926"/>
                <a:ext cx="96120" cy="93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BFA245-3DEA-43B8-A119-815D203767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51810" y="2849286"/>
                  <a:ext cx="11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95F5CC-0461-414D-B8C8-FB19C884F917}"/>
                    </a:ext>
                  </a:extLst>
                </p14:cNvPr>
                <p14:cNvContentPartPr/>
                <p14:nvPr/>
              </p14:nvContentPartPr>
              <p14:xfrm>
                <a:off x="3785730" y="2882766"/>
                <a:ext cx="18000" cy="77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95F5CC-0461-414D-B8C8-FB19C884F9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77090" y="2874126"/>
                  <a:ext cx="35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3A54EC-0CAD-40DB-B7B4-74B6B0D674AE}"/>
                    </a:ext>
                  </a:extLst>
                </p14:cNvPr>
                <p14:cNvContentPartPr/>
                <p14:nvPr/>
              </p14:nvContentPartPr>
              <p14:xfrm>
                <a:off x="3848010" y="2775126"/>
                <a:ext cx="63000" cy="110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3A54EC-0CAD-40DB-B7B4-74B6B0D674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39370" y="2766126"/>
                  <a:ext cx="80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7890746-2331-435B-BAAB-D715CDD92BD5}"/>
                    </a:ext>
                  </a:extLst>
                </p14:cNvPr>
                <p14:cNvContentPartPr/>
                <p14:nvPr/>
              </p14:nvContentPartPr>
              <p14:xfrm>
                <a:off x="3860970" y="2799966"/>
                <a:ext cx="127800" cy="139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7890746-2331-435B-BAAB-D715CDD92BD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52330" y="2791326"/>
                  <a:ext cx="145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6E6E7F-4113-4E82-BE5A-B2C241A90AB1}"/>
                    </a:ext>
                  </a:extLst>
                </p14:cNvPr>
                <p14:cNvContentPartPr/>
                <p14:nvPr/>
              </p14:nvContentPartPr>
              <p14:xfrm>
                <a:off x="4051050" y="2814006"/>
                <a:ext cx="214920" cy="108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6E6E7F-4113-4E82-BE5A-B2C241A90A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42410" y="2805006"/>
                  <a:ext cx="232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059FEB-1784-4402-A1DB-84CCD303A126}"/>
                    </a:ext>
                  </a:extLst>
                </p14:cNvPr>
                <p14:cNvContentPartPr/>
                <p14:nvPr/>
              </p14:nvContentPartPr>
              <p14:xfrm>
                <a:off x="4327890" y="2887806"/>
                <a:ext cx="84960" cy="33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059FEB-1784-4402-A1DB-84CCD303A1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19250" y="2878806"/>
                  <a:ext cx="102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6BCE5C-47CA-4557-ADC9-C90E10027AB4}"/>
                    </a:ext>
                  </a:extLst>
                </p14:cNvPr>
                <p14:cNvContentPartPr/>
                <p14:nvPr/>
              </p14:nvContentPartPr>
              <p14:xfrm>
                <a:off x="4450290" y="2782686"/>
                <a:ext cx="93600" cy="136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6BCE5C-47CA-4557-ADC9-C90E10027A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41290" y="2774046"/>
                  <a:ext cx="111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B587AF7-249F-4062-ACF8-F6F4CFA47334}"/>
                    </a:ext>
                  </a:extLst>
                </p14:cNvPr>
                <p14:cNvContentPartPr/>
                <p14:nvPr/>
              </p14:nvContentPartPr>
              <p14:xfrm>
                <a:off x="4620570" y="2793126"/>
                <a:ext cx="75240" cy="128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B587AF7-249F-4062-ACF8-F6F4CFA4733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11570" y="2784486"/>
                  <a:ext cx="9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9A2CE7-CB31-47C6-8B93-2E5A040B0E06}"/>
                    </a:ext>
                  </a:extLst>
                </p14:cNvPr>
                <p14:cNvContentPartPr/>
                <p14:nvPr/>
              </p14:nvContentPartPr>
              <p14:xfrm>
                <a:off x="4740090" y="2868006"/>
                <a:ext cx="101520" cy="99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9A2CE7-CB31-47C6-8B93-2E5A040B0E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31090" y="2859366"/>
                  <a:ext cx="119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46AB2BF-4733-4EF4-A03D-7DB43B6B4971}"/>
                    </a:ext>
                  </a:extLst>
                </p14:cNvPr>
                <p14:cNvContentPartPr/>
                <p14:nvPr/>
              </p14:nvContentPartPr>
              <p14:xfrm>
                <a:off x="4884450" y="2869446"/>
                <a:ext cx="18720" cy="11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46AB2BF-4733-4EF4-A03D-7DB43B6B49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75810" y="2860806"/>
                  <a:ext cx="3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E1F81E-AFA9-4CC8-A9EA-1A67C8D8F554}"/>
                    </a:ext>
                  </a:extLst>
                </p14:cNvPr>
                <p14:cNvContentPartPr/>
                <p14:nvPr/>
              </p14:nvContentPartPr>
              <p14:xfrm>
                <a:off x="4892730" y="2776926"/>
                <a:ext cx="215280" cy="181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E1F81E-AFA9-4CC8-A9EA-1A67C8D8F55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84090" y="2768286"/>
                  <a:ext cx="232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3FD758-AA98-4DFE-A5B3-C88761963020}"/>
                    </a:ext>
                  </a:extLst>
                </p14:cNvPr>
                <p14:cNvContentPartPr/>
                <p14:nvPr/>
              </p14:nvContentPartPr>
              <p14:xfrm>
                <a:off x="5043210" y="2806446"/>
                <a:ext cx="130320" cy="185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3FD758-AA98-4DFE-A5B3-C887619630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34210" y="2797446"/>
                  <a:ext cx="147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34A62A-DE63-40FD-9446-5DBF63530A7C}"/>
                    </a:ext>
                  </a:extLst>
                </p14:cNvPr>
                <p14:cNvContentPartPr/>
                <p14:nvPr/>
              </p14:nvContentPartPr>
              <p14:xfrm>
                <a:off x="5172810" y="2900766"/>
                <a:ext cx="75600" cy="76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34A62A-DE63-40FD-9446-5DBF63530A7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64170" y="2891766"/>
                  <a:ext cx="932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41BF78C-73D9-40CF-8EA4-458A644FC156}"/>
              </a:ext>
            </a:extLst>
          </p:cNvPr>
          <p:cNvGrpSpPr/>
          <p:nvPr/>
        </p:nvGrpSpPr>
        <p:grpSpPr>
          <a:xfrm>
            <a:off x="6356490" y="2278686"/>
            <a:ext cx="819720" cy="1287000"/>
            <a:chOff x="6356490" y="2278686"/>
            <a:chExt cx="819720" cy="12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62E3380-D266-4EDD-8F01-1FEC52E711CA}"/>
                    </a:ext>
                  </a:extLst>
                </p14:cNvPr>
                <p14:cNvContentPartPr/>
                <p14:nvPr/>
              </p14:nvContentPartPr>
              <p14:xfrm>
                <a:off x="6356490" y="2285526"/>
                <a:ext cx="160200" cy="1269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62E3380-D266-4EDD-8F01-1FEC52E711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47850" y="2276526"/>
                  <a:ext cx="177840" cy="12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C64EE9C-FD21-434A-AAF7-2D83977EBCBA}"/>
                    </a:ext>
                  </a:extLst>
                </p14:cNvPr>
                <p14:cNvContentPartPr/>
                <p14:nvPr/>
              </p14:nvContentPartPr>
              <p14:xfrm>
                <a:off x="6537930" y="2285166"/>
                <a:ext cx="142560" cy="91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C64EE9C-FD21-434A-AAF7-2D83977EBCB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29290" y="2276526"/>
                  <a:ext cx="160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F2CEE0-2C94-425F-96F4-4A0A61BD6252}"/>
                    </a:ext>
                  </a:extLst>
                </p14:cNvPr>
                <p14:cNvContentPartPr/>
                <p14:nvPr/>
              </p14:nvContentPartPr>
              <p14:xfrm>
                <a:off x="6725130" y="2341686"/>
                <a:ext cx="16560" cy="86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F2CEE0-2C94-425F-96F4-4A0A61BD62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16490" y="2332686"/>
                  <a:ext cx="34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530C47-6B1A-4909-8E67-495BC4B41174}"/>
                    </a:ext>
                  </a:extLst>
                </p14:cNvPr>
                <p14:cNvContentPartPr/>
                <p14:nvPr/>
              </p14:nvContentPartPr>
              <p14:xfrm>
                <a:off x="6578250" y="2536086"/>
                <a:ext cx="122400" cy="84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530C47-6B1A-4909-8E67-495BC4B411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69250" y="2527446"/>
                  <a:ext cx="140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096DB2-EA02-4042-A3F0-24F437EF930B}"/>
                    </a:ext>
                  </a:extLst>
                </p14:cNvPr>
                <p14:cNvContentPartPr/>
                <p14:nvPr/>
              </p14:nvContentPartPr>
              <p14:xfrm>
                <a:off x="6723330" y="2591886"/>
                <a:ext cx="93600" cy="60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096DB2-EA02-4042-A3F0-24F437EF93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14690" y="2582886"/>
                  <a:ext cx="111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4C190C-C743-4384-ADB8-F17744A903B1}"/>
                    </a:ext>
                  </a:extLst>
                </p14:cNvPr>
                <p14:cNvContentPartPr/>
                <p14:nvPr/>
              </p14:nvContentPartPr>
              <p14:xfrm>
                <a:off x="6690210" y="2872686"/>
                <a:ext cx="26640" cy="171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4C190C-C743-4384-ADB8-F17744A903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81570" y="2864046"/>
                  <a:ext cx="4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A7E2500-9E53-4E82-93F1-4D34356AEA2F}"/>
                    </a:ext>
                  </a:extLst>
                </p14:cNvPr>
                <p14:cNvContentPartPr/>
                <p14:nvPr/>
              </p14:nvContentPartPr>
              <p14:xfrm>
                <a:off x="6725130" y="3067446"/>
                <a:ext cx="5040" cy="23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A7E2500-9E53-4E82-93F1-4D34356AEA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16490" y="3058446"/>
                  <a:ext cx="22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89FDFC-D573-4A10-8741-5B8C38AF1031}"/>
                    </a:ext>
                  </a:extLst>
                </p14:cNvPr>
                <p14:cNvContentPartPr/>
                <p14:nvPr/>
              </p14:nvContentPartPr>
              <p14:xfrm>
                <a:off x="6659250" y="3347166"/>
                <a:ext cx="151920" cy="111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89FDFC-D573-4A10-8741-5B8C38AF10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50610" y="3338166"/>
                  <a:ext cx="169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0B9821-EC57-49B8-A737-0CF50528193B}"/>
                    </a:ext>
                  </a:extLst>
                </p14:cNvPr>
                <p14:cNvContentPartPr/>
                <p14:nvPr/>
              </p14:nvContentPartPr>
              <p14:xfrm>
                <a:off x="6853650" y="3441846"/>
                <a:ext cx="26280" cy="123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0B9821-EC57-49B8-A737-0CF5052819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44650" y="3432846"/>
                  <a:ext cx="43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F896772-9D8B-4447-9E22-5753019A6C17}"/>
                    </a:ext>
                  </a:extLst>
                </p14:cNvPr>
                <p14:cNvContentPartPr/>
                <p14:nvPr/>
              </p14:nvContentPartPr>
              <p14:xfrm>
                <a:off x="6868410" y="3448686"/>
                <a:ext cx="91800" cy="79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F896772-9D8B-4447-9E22-5753019A6C1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59770" y="3440046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CE844EE-3D76-4843-B23E-186CFAE426DE}"/>
                    </a:ext>
                  </a:extLst>
                </p14:cNvPr>
                <p14:cNvContentPartPr/>
                <p14:nvPr/>
              </p14:nvContentPartPr>
              <p14:xfrm>
                <a:off x="6908010" y="2278686"/>
                <a:ext cx="268200" cy="1216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CE844EE-3D76-4843-B23E-186CFAE426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99370" y="2270046"/>
                  <a:ext cx="285840" cy="12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9128188-5BEA-4FF1-BCD7-67566AC240C7}"/>
              </a:ext>
            </a:extLst>
          </p:cNvPr>
          <p:cNvGrpSpPr/>
          <p:nvPr/>
        </p:nvGrpSpPr>
        <p:grpSpPr>
          <a:xfrm>
            <a:off x="4524090" y="3393606"/>
            <a:ext cx="1477440" cy="366480"/>
            <a:chOff x="4524090" y="3393606"/>
            <a:chExt cx="147744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099E976-ECF0-4F5B-80CE-0EAE16FC6066}"/>
                    </a:ext>
                  </a:extLst>
                </p14:cNvPr>
                <p14:cNvContentPartPr/>
                <p14:nvPr/>
              </p14:nvContentPartPr>
              <p14:xfrm>
                <a:off x="4524090" y="3513126"/>
                <a:ext cx="136800" cy="111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099E976-ECF0-4F5B-80CE-0EAE16FC60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15090" y="3504126"/>
                  <a:ext cx="154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6B8104-0B4A-450D-8EAB-17986BD9D0DA}"/>
                    </a:ext>
                  </a:extLst>
                </p14:cNvPr>
                <p14:cNvContentPartPr/>
                <p14:nvPr/>
              </p14:nvContentPartPr>
              <p14:xfrm>
                <a:off x="4701930" y="3519606"/>
                <a:ext cx="36360" cy="158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6B8104-0B4A-450D-8EAB-17986BD9D0D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93290" y="3510606"/>
                  <a:ext cx="54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1818F81-6E5F-4BA8-B309-4668108C2D5C}"/>
                    </a:ext>
                  </a:extLst>
                </p14:cNvPr>
                <p14:cNvContentPartPr/>
                <p14:nvPr/>
              </p14:nvContentPartPr>
              <p14:xfrm>
                <a:off x="4847370" y="3523206"/>
                <a:ext cx="81000" cy="99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1818F81-6E5F-4BA8-B309-4668108C2D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38730" y="3514566"/>
                  <a:ext cx="9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A2E9DC-19AA-4BF6-8797-34A1C2FCC16A}"/>
                    </a:ext>
                  </a:extLst>
                </p14:cNvPr>
                <p14:cNvContentPartPr/>
                <p14:nvPr/>
              </p14:nvContentPartPr>
              <p14:xfrm>
                <a:off x="4874010" y="3556326"/>
                <a:ext cx="52920" cy="15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A2E9DC-19AA-4BF6-8797-34A1C2FCC16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65370" y="3547326"/>
                  <a:ext cx="7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58E256-C4FD-4A39-8F20-74DB46C2A302}"/>
                    </a:ext>
                  </a:extLst>
                </p14:cNvPr>
                <p14:cNvContentPartPr/>
                <p14:nvPr/>
              </p14:nvContentPartPr>
              <p14:xfrm>
                <a:off x="4953930" y="3408366"/>
                <a:ext cx="120600" cy="291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58E256-C4FD-4A39-8F20-74DB46C2A3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45290" y="3399726"/>
                  <a:ext cx="138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820A02-A06C-4AD4-BDD0-84A76E956C15}"/>
                    </a:ext>
                  </a:extLst>
                </p14:cNvPr>
                <p14:cNvContentPartPr/>
                <p14:nvPr/>
              </p14:nvContentPartPr>
              <p14:xfrm>
                <a:off x="5123130" y="3543006"/>
                <a:ext cx="142560" cy="102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820A02-A06C-4AD4-BDD0-84A76E956C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14130" y="3534006"/>
                  <a:ext cx="160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46FB3A5-530F-40D3-8D4C-54D5D49FE934}"/>
                    </a:ext>
                  </a:extLst>
                </p14:cNvPr>
                <p14:cNvContentPartPr/>
                <p14:nvPr/>
              </p14:nvContentPartPr>
              <p14:xfrm>
                <a:off x="5327610" y="3598446"/>
                <a:ext cx="65520" cy="20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46FB3A5-530F-40D3-8D4C-54D5D49FE9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18970" y="3589806"/>
                  <a:ext cx="83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E8E2A9-3568-4D69-9584-41455EE20133}"/>
                    </a:ext>
                  </a:extLst>
                </p14:cNvPr>
                <p14:cNvContentPartPr/>
                <p14:nvPr/>
              </p14:nvContentPartPr>
              <p14:xfrm>
                <a:off x="5463330" y="3584406"/>
                <a:ext cx="113400" cy="68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E8E2A9-3568-4D69-9584-41455EE201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54330" y="3575766"/>
                  <a:ext cx="131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1DF03B2-5202-4F2F-ABF7-8EA8BD8DD62D}"/>
                    </a:ext>
                  </a:extLst>
                </p14:cNvPr>
                <p14:cNvContentPartPr/>
                <p14:nvPr/>
              </p14:nvContentPartPr>
              <p14:xfrm>
                <a:off x="5652330" y="3507726"/>
                <a:ext cx="95400" cy="252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1DF03B2-5202-4F2F-ABF7-8EA8BD8DD6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43690" y="3499086"/>
                  <a:ext cx="113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D06D572-C35D-45A8-933E-77EB87C86588}"/>
                    </a:ext>
                  </a:extLst>
                </p14:cNvPr>
                <p14:cNvContentPartPr/>
                <p14:nvPr/>
              </p14:nvContentPartPr>
              <p14:xfrm>
                <a:off x="5801370" y="3522846"/>
                <a:ext cx="121680" cy="110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D06D572-C35D-45A8-933E-77EB87C865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92370" y="3513846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405C1F-7AE8-46BF-86E5-8DBF1DB06F9F}"/>
                    </a:ext>
                  </a:extLst>
                </p14:cNvPr>
                <p14:cNvContentPartPr/>
                <p14:nvPr/>
              </p14:nvContentPartPr>
              <p14:xfrm>
                <a:off x="5927370" y="3393606"/>
                <a:ext cx="74160" cy="299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405C1F-7AE8-46BF-86E5-8DBF1DB06F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18370" y="3384606"/>
                  <a:ext cx="9180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7FD1D5-DB41-4A1D-98E9-45AE8FA74E9D}"/>
              </a:ext>
            </a:extLst>
          </p:cNvPr>
          <p:cNvGrpSpPr/>
          <p:nvPr/>
        </p:nvGrpSpPr>
        <p:grpSpPr>
          <a:xfrm>
            <a:off x="7270890" y="2847126"/>
            <a:ext cx="122040" cy="91440"/>
            <a:chOff x="7270890" y="2847126"/>
            <a:chExt cx="12204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C2ED882-E4EF-4DA1-91C3-7FA2A6BAE365}"/>
                    </a:ext>
                  </a:extLst>
                </p14:cNvPr>
                <p14:cNvContentPartPr/>
                <p14:nvPr/>
              </p14:nvContentPartPr>
              <p14:xfrm>
                <a:off x="7270890" y="2847126"/>
                <a:ext cx="101880" cy="22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C2ED882-E4EF-4DA1-91C3-7FA2A6BAE3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61890" y="2838126"/>
                  <a:ext cx="119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E89CCB-9B05-41F1-97AF-CE62181F7FC7}"/>
                    </a:ext>
                  </a:extLst>
                </p14:cNvPr>
                <p14:cNvContentPartPr/>
                <p14:nvPr/>
              </p14:nvContentPartPr>
              <p14:xfrm>
                <a:off x="7282410" y="2919846"/>
                <a:ext cx="110520" cy="18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E89CCB-9B05-41F1-97AF-CE62181F7FC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73410" y="2910846"/>
                  <a:ext cx="1281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12CC418-8033-4138-A9F3-9D54786CC799}"/>
                  </a:ext>
                </a:extLst>
              </p14:cNvPr>
              <p14:cNvContentPartPr/>
              <p14:nvPr/>
            </p14:nvContentPartPr>
            <p14:xfrm>
              <a:off x="7536930" y="2256366"/>
              <a:ext cx="251640" cy="12646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12CC418-8033-4138-A9F3-9D54786CC79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527930" y="2247726"/>
                <a:ext cx="269280" cy="12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6FE9599-8A26-401F-AA74-0F7EA2C07313}"/>
              </a:ext>
            </a:extLst>
          </p:cNvPr>
          <p:cNvGrpSpPr/>
          <p:nvPr/>
        </p:nvGrpSpPr>
        <p:grpSpPr>
          <a:xfrm>
            <a:off x="7738170" y="2248086"/>
            <a:ext cx="2746440" cy="1290600"/>
            <a:chOff x="7738170" y="2248086"/>
            <a:chExt cx="2746440" cy="12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4DD3CA5-BF38-4D8A-9339-DFE523D44FFE}"/>
                    </a:ext>
                  </a:extLst>
                </p14:cNvPr>
                <p14:cNvContentPartPr/>
                <p14:nvPr/>
              </p14:nvContentPartPr>
              <p14:xfrm>
                <a:off x="7738170" y="2290566"/>
                <a:ext cx="94320" cy="110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4DD3CA5-BF38-4D8A-9339-DFE523D44FF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29530" y="2281566"/>
                  <a:ext cx="111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6B7C84-795C-4526-A772-A7E53586051C}"/>
                    </a:ext>
                  </a:extLst>
                </p14:cNvPr>
                <p14:cNvContentPartPr/>
                <p14:nvPr/>
              </p14:nvContentPartPr>
              <p14:xfrm>
                <a:off x="7864890" y="2354646"/>
                <a:ext cx="25200" cy="68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6B7C84-795C-4526-A772-A7E5358605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55890" y="2345646"/>
                  <a:ext cx="42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E43FFE-5613-4C66-BE44-3785925A0436}"/>
                    </a:ext>
                  </a:extLst>
                </p14:cNvPr>
                <p14:cNvContentPartPr/>
                <p14:nvPr/>
              </p14:nvContentPartPr>
              <p14:xfrm>
                <a:off x="7923210" y="2361846"/>
                <a:ext cx="27720" cy="69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E43FFE-5613-4C66-BE44-3785925A043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14210" y="2352846"/>
                  <a:ext cx="45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1190353-BD49-470B-A964-DBA1368872DA}"/>
                    </a:ext>
                  </a:extLst>
                </p14:cNvPr>
                <p14:cNvContentPartPr/>
                <p14:nvPr/>
              </p14:nvContentPartPr>
              <p14:xfrm>
                <a:off x="8153610" y="2284806"/>
                <a:ext cx="85680" cy="115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1190353-BD49-470B-A964-DBA1368872D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4610" y="2275806"/>
                  <a:ext cx="103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A6D9B5-9C7A-4E29-A362-3605CFF7D585}"/>
                    </a:ext>
                  </a:extLst>
                </p14:cNvPr>
                <p14:cNvContentPartPr/>
                <p14:nvPr/>
              </p14:nvContentPartPr>
              <p14:xfrm>
                <a:off x="8288250" y="2346006"/>
                <a:ext cx="10800" cy="82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A6D9B5-9C7A-4E29-A362-3605CFF7D58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79250" y="2337006"/>
                  <a:ext cx="28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3AC38F-826D-47F8-8A5C-F3AEAF641942}"/>
                    </a:ext>
                  </a:extLst>
                </p14:cNvPr>
                <p14:cNvContentPartPr/>
                <p14:nvPr/>
              </p14:nvContentPartPr>
              <p14:xfrm>
                <a:off x="8345130" y="2364366"/>
                <a:ext cx="56520" cy="80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3AC38F-826D-47F8-8A5C-F3AEAF6419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36490" y="2355366"/>
                  <a:ext cx="74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B711915-B216-49F9-BDB7-50D308596973}"/>
                    </a:ext>
                  </a:extLst>
                </p14:cNvPr>
                <p14:cNvContentPartPr/>
                <p14:nvPr/>
              </p14:nvContentPartPr>
              <p14:xfrm>
                <a:off x="8555010" y="2385246"/>
                <a:ext cx="182880" cy="16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B711915-B216-49F9-BDB7-50D3085969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46010" y="2376606"/>
                  <a:ext cx="20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E4ACB92-BFAD-4223-881A-24FB3AD80894}"/>
                    </a:ext>
                  </a:extLst>
                </p14:cNvPr>
                <p14:cNvContentPartPr/>
                <p14:nvPr/>
              </p14:nvContentPartPr>
              <p14:xfrm>
                <a:off x="8925810" y="2281206"/>
                <a:ext cx="127440" cy="166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E4ACB92-BFAD-4223-881A-24FB3AD8089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17170" y="2272566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D46D3C-3AB6-40A8-BA71-CAC3F3DDD0FC}"/>
                    </a:ext>
                  </a:extLst>
                </p14:cNvPr>
                <p14:cNvContentPartPr/>
                <p14:nvPr/>
              </p14:nvContentPartPr>
              <p14:xfrm>
                <a:off x="9086730" y="2378406"/>
                <a:ext cx="12960" cy="81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D46D3C-3AB6-40A8-BA71-CAC3F3DDD0F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77730" y="2369766"/>
                  <a:ext cx="30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1CA957-E27B-481E-BFAF-6F8179A15866}"/>
                    </a:ext>
                  </a:extLst>
                </p14:cNvPr>
                <p14:cNvContentPartPr/>
                <p14:nvPr/>
              </p14:nvContentPartPr>
              <p14:xfrm>
                <a:off x="9112650" y="2382726"/>
                <a:ext cx="68040" cy="76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1CA957-E27B-481E-BFAF-6F8179A1586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03650" y="2374086"/>
                  <a:ext cx="85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2A148EF-2617-4975-ADF0-212B409363F2}"/>
                    </a:ext>
                  </a:extLst>
                </p14:cNvPr>
                <p14:cNvContentPartPr/>
                <p14:nvPr/>
              </p14:nvContentPartPr>
              <p14:xfrm>
                <a:off x="7743210" y="2606286"/>
                <a:ext cx="69840" cy="90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2A148EF-2617-4975-ADF0-212B409363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34210" y="2597646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795BAB-086F-41BE-AFE5-05325DE9957A}"/>
                    </a:ext>
                  </a:extLst>
                </p14:cNvPr>
                <p14:cNvContentPartPr/>
                <p14:nvPr/>
              </p14:nvContentPartPr>
              <p14:xfrm>
                <a:off x="7823490" y="2668206"/>
                <a:ext cx="120600" cy="63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795BAB-086F-41BE-AFE5-05325DE9957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14850" y="2659206"/>
                  <a:ext cx="138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9B3BBC-73ED-4976-84EA-1E0834EFFFD3}"/>
                    </a:ext>
                  </a:extLst>
                </p14:cNvPr>
                <p14:cNvContentPartPr/>
                <p14:nvPr/>
              </p14:nvContentPartPr>
              <p14:xfrm>
                <a:off x="7970010" y="2657766"/>
                <a:ext cx="14400" cy="59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9B3BBC-73ED-4976-84EA-1E0834EFFFD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61370" y="2649126"/>
                  <a:ext cx="32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6DF191F-52B7-4C09-8C45-88D5B439CB54}"/>
                    </a:ext>
                  </a:extLst>
                </p14:cNvPr>
                <p14:cNvContentPartPr/>
                <p14:nvPr/>
              </p14:nvContentPartPr>
              <p14:xfrm>
                <a:off x="8201850" y="2579286"/>
                <a:ext cx="169920" cy="125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6DF191F-52B7-4C09-8C45-88D5B439CB5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93210" y="2570286"/>
                  <a:ext cx="18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AD1EE70-286A-4E18-9A08-FE9D38E2087B}"/>
                    </a:ext>
                  </a:extLst>
                </p14:cNvPr>
                <p14:cNvContentPartPr/>
                <p14:nvPr/>
              </p14:nvContentPartPr>
              <p14:xfrm>
                <a:off x="8380050" y="2645166"/>
                <a:ext cx="203040" cy="51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AD1EE70-286A-4E18-9A08-FE9D38E2087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71410" y="2636526"/>
                  <a:ext cx="220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F9474E-4229-49E6-9859-235F5999E121}"/>
                    </a:ext>
                  </a:extLst>
                </p14:cNvPr>
                <p14:cNvContentPartPr/>
                <p14:nvPr/>
              </p14:nvContentPartPr>
              <p14:xfrm>
                <a:off x="8652210" y="2637606"/>
                <a:ext cx="110880" cy="25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F9474E-4229-49E6-9859-235F5999E12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43210" y="2628966"/>
                  <a:ext cx="12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16FEF3-DA61-4D42-A0C2-92611C585871}"/>
                    </a:ext>
                  </a:extLst>
                </p14:cNvPr>
                <p14:cNvContentPartPr/>
                <p14:nvPr/>
              </p14:nvContentPartPr>
              <p14:xfrm>
                <a:off x="8950290" y="2592246"/>
                <a:ext cx="62280" cy="110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16FEF3-DA61-4D42-A0C2-92611C58587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41650" y="2583246"/>
                  <a:ext cx="79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326D83-9B6E-43FA-8120-00BAE254A394}"/>
                    </a:ext>
                  </a:extLst>
                </p14:cNvPr>
                <p14:cNvContentPartPr/>
                <p14:nvPr/>
              </p14:nvContentPartPr>
              <p14:xfrm>
                <a:off x="9055410" y="2636886"/>
                <a:ext cx="122040" cy="109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326D83-9B6E-43FA-8120-00BAE254A3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46770" y="2627886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B98766C-37AE-4C5C-883F-1A42A3C95212}"/>
                    </a:ext>
                  </a:extLst>
                </p14:cNvPr>
                <p14:cNvContentPartPr/>
                <p14:nvPr/>
              </p14:nvContentPartPr>
              <p14:xfrm>
                <a:off x="9179250" y="2659206"/>
                <a:ext cx="51840" cy="74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B98766C-37AE-4C5C-883F-1A42A3C9521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70610" y="2650566"/>
                  <a:ext cx="69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25850B-0AD7-4817-9B4D-44046D6E438B}"/>
                    </a:ext>
                  </a:extLst>
                </p14:cNvPr>
                <p14:cNvContentPartPr/>
                <p14:nvPr/>
              </p14:nvContentPartPr>
              <p14:xfrm>
                <a:off x="8010330" y="2908686"/>
                <a:ext cx="14760" cy="100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25850B-0AD7-4817-9B4D-44046D6E438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01690" y="2900046"/>
                  <a:ext cx="32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396B7DD-F34B-4A05-BD64-A4CA9DEAD236}"/>
                    </a:ext>
                  </a:extLst>
                </p14:cNvPr>
                <p14:cNvContentPartPr/>
                <p14:nvPr/>
              </p14:nvContentPartPr>
              <p14:xfrm>
                <a:off x="8039490" y="3077886"/>
                <a:ext cx="4680" cy="13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396B7DD-F34B-4A05-BD64-A4CA9DEAD23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30850" y="3068886"/>
                  <a:ext cx="22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76A1948-A9B4-48C1-A5CE-77D98A59C5EE}"/>
                    </a:ext>
                  </a:extLst>
                </p14:cNvPr>
                <p14:cNvContentPartPr/>
                <p14:nvPr/>
              </p14:nvContentPartPr>
              <p14:xfrm>
                <a:off x="7899090" y="3340686"/>
                <a:ext cx="82080" cy="112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76A1948-A9B4-48C1-A5CE-77D98A59C5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90450" y="3331686"/>
                  <a:ext cx="9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10E9C47-EF4D-4A21-8B3E-C78F5FC2A39B}"/>
                    </a:ext>
                  </a:extLst>
                </p14:cNvPr>
                <p14:cNvContentPartPr/>
                <p14:nvPr/>
              </p14:nvContentPartPr>
              <p14:xfrm>
                <a:off x="8023650" y="3389646"/>
                <a:ext cx="94680" cy="79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10E9C47-EF4D-4A21-8B3E-C78F5FC2A3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15010" y="3380646"/>
                  <a:ext cx="112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DC3DC6F-015B-4CCC-B1C6-EF03D69A559E}"/>
                    </a:ext>
                  </a:extLst>
                </p14:cNvPr>
                <p14:cNvContentPartPr/>
                <p14:nvPr/>
              </p14:nvContentPartPr>
              <p14:xfrm>
                <a:off x="8135250" y="3404406"/>
                <a:ext cx="10800" cy="70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DC3DC6F-015B-4CCC-B1C6-EF03D69A559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26610" y="3395766"/>
                  <a:ext cx="28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48A09A-9839-42AE-B32D-3501F92B0152}"/>
                    </a:ext>
                  </a:extLst>
                </p14:cNvPr>
                <p14:cNvContentPartPr/>
                <p14:nvPr/>
              </p14:nvContentPartPr>
              <p14:xfrm>
                <a:off x="8337210" y="3297486"/>
                <a:ext cx="131400" cy="154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48A09A-9839-42AE-B32D-3501F92B015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328210" y="3288486"/>
                  <a:ext cx="149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2FA6BA7-5C6B-4D8E-8130-2AE3858CA46D}"/>
                    </a:ext>
                  </a:extLst>
                </p14:cNvPr>
                <p14:cNvContentPartPr/>
                <p14:nvPr/>
              </p14:nvContentPartPr>
              <p14:xfrm>
                <a:off x="8469330" y="3387126"/>
                <a:ext cx="53640" cy="63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2FA6BA7-5C6B-4D8E-8130-2AE3858CA46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60330" y="3378486"/>
                  <a:ext cx="71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98AEC0-2D06-4329-BF7E-B7B6ACFF5B3E}"/>
                    </a:ext>
                  </a:extLst>
                </p14:cNvPr>
                <p14:cNvContentPartPr/>
                <p14:nvPr/>
              </p14:nvContentPartPr>
              <p14:xfrm>
                <a:off x="8554650" y="3382806"/>
                <a:ext cx="360000" cy="82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98AEC0-2D06-4329-BF7E-B7B6ACFF5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45650" y="3374166"/>
                  <a:ext cx="377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D12FF2-4961-4B3C-96DB-83EBD22A70A5}"/>
                    </a:ext>
                  </a:extLst>
                </p14:cNvPr>
                <p14:cNvContentPartPr/>
                <p14:nvPr/>
              </p14:nvContentPartPr>
              <p14:xfrm>
                <a:off x="8970810" y="3378486"/>
                <a:ext cx="12960" cy="32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D12FF2-4961-4B3C-96DB-83EBD22A70A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61810" y="3369846"/>
                  <a:ext cx="3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C17E563-86AB-4036-BF55-244F7DC77121}"/>
                    </a:ext>
                  </a:extLst>
                </p14:cNvPr>
                <p14:cNvContentPartPr/>
                <p14:nvPr/>
              </p14:nvContentPartPr>
              <p14:xfrm>
                <a:off x="9076290" y="3313326"/>
                <a:ext cx="132120" cy="146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C17E563-86AB-4036-BF55-244F7DC7712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67650" y="3304326"/>
                  <a:ext cx="149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9831797-ED3E-4C21-A72B-D8ED132F0033}"/>
                    </a:ext>
                  </a:extLst>
                </p14:cNvPr>
                <p14:cNvContentPartPr/>
                <p14:nvPr/>
              </p14:nvContentPartPr>
              <p14:xfrm>
                <a:off x="9207690" y="3390006"/>
                <a:ext cx="66240" cy="60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9831797-ED3E-4C21-A72B-D8ED132F00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98690" y="3381366"/>
                  <a:ext cx="83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D9B2C7-6BE7-4D97-AD4C-CA2F8F91BA91}"/>
                    </a:ext>
                  </a:extLst>
                </p14:cNvPr>
                <p14:cNvContentPartPr/>
                <p14:nvPr/>
              </p14:nvContentPartPr>
              <p14:xfrm>
                <a:off x="9302730" y="3381006"/>
                <a:ext cx="66600" cy="104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D9B2C7-6BE7-4D97-AD4C-CA2F8F91BA9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93730" y="3372366"/>
                  <a:ext cx="84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F55B616-C1A6-4508-8CFD-00643162C097}"/>
                    </a:ext>
                  </a:extLst>
                </p14:cNvPr>
                <p14:cNvContentPartPr/>
                <p14:nvPr/>
              </p14:nvContentPartPr>
              <p14:xfrm>
                <a:off x="9091050" y="2872326"/>
                <a:ext cx="16200" cy="119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F55B616-C1A6-4508-8CFD-00643162C09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82050" y="2863686"/>
                  <a:ext cx="33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666DA68-6381-482F-AAEA-F696B4032DD0}"/>
                    </a:ext>
                  </a:extLst>
                </p14:cNvPr>
                <p14:cNvContentPartPr/>
                <p14:nvPr/>
              </p14:nvContentPartPr>
              <p14:xfrm>
                <a:off x="8580930" y="2933526"/>
                <a:ext cx="542520" cy="153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666DA68-6381-482F-AAEA-F696B4032DD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71930" y="2924886"/>
                  <a:ext cx="560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0BED1C-97F3-4F67-A2A3-7774838E493E}"/>
                    </a:ext>
                  </a:extLst>
                </p14:cNvPr>
                <p14:cNvContentPartPr/>
                <p14:nvPr/>
              </p14:nvContentPartPr>
              <p14:xfrm>
                <a:off x="8699010" y="3051606"/>
                <a:ext cx="73800" cy="86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0BED1C-97F3-4F67-A2A3-7774838E493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90370" y="3042606"/>
                  <a:ext cx="91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7FA2A7E-B1EB-48CA-92EB-1479B655E345}"/>
                    </a:ext>
                  </a:extLst>
                </p14:cNvPr>
                <p14:cNvContentPartPr/>
                <p14:nvPr/>
              </p14:nvContentPartPr>
              <p14:xfrm>
                <a:off x="9421890" y="2260326"/>
                <a:ext cx="226080" cy="1278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7FA2A7E-B1EB-48CA-92EB-1479B655E3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12890" y="2251326"/>
                  <a:ext cx="24372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D0AF93-329C-40CE-8B36-D2E7A29BC1B1}"/>
                    </a:ext>
                  </a:extLst>
                </p14:cNvPr>
                <p14:cNvContentPartPr/>
                <p14:nvPr/>
              </p14:nvContentPartPr>
              <p14:xfrm>
                <a:off x="9728250" y="2248086"/>
                <a:ext cx="182880" cy="1188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D0AF93-329C-40CE-8B36-D2E7A29BC1B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19610" y="2239446"/>
                  <a:ext cx="200520" cy="12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84D562A-5BA7-4870-9C29-E89A2CE071B4}"/>
                    </a:ext>
                  </a:extLst>
                </p14:cNvPr>
                <p14:cNvContentPartPr/>
                <p14:nvPr/>
              </p14:nvContentPartPr>
              <p14:xfrm>
                <a:off x="9950730" y="2266086"/>
                <a:ext cx="94680" cy="139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84D562A-5BA7-4870-9C29-E89A2CE071B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41730" y="2257086"/>
                  <a:ext cx="11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5964C17-6C3A-463A-8FC3-418823E27EB7}"/>
                    </a:ext>
                  </a:extLst>
                </p14:cNvPr>
                <p14:cNvContentPartPr/>
                <p14:nvPr/>
              </p14:nvContentPartPr>
              <p14:xfrm>
                <a:off x="9951450" y="2283726"/>
                <a:ext cx="142560" cy="165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5964C17-6C3A-463A-8FC3-418823E27E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42810" y="2275086"/>
                  <a:ext cx="160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D9D49DA-3992-4448-8FFD-459F53F26C4C}"/>
                    </a:ext>
                  </a:extLst>
                </p14:cNvPr>
                <p14:cNvContentPartPr/>
                <p14:nvPr/>
              </p14:nvContentPartPr>
              <p14:xfrm>
                <a:off x="9969450" y="2571006"/>
                <a:ext cx="91800" cy="125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D9D49DA-3992-4448-8FFD-459F53F26C4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60450" y="2562366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E01FA4-24FC-4C41-9FD2-F955B23E7F4D}"/>
                    </a:ext>
                  </a:extLst>
                </p14:cNvPr>
                <p14:cNvContentPartPr/>
                <p14:nvPr/>
              </p14:nvContentPartPr>
              <p14:xfrm>
                <a:off x="9964050" y="2595846"/>
                <a:ext cx="188640" cy="148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E01FA4-24FC-4C41-9FD2-F955B23E7F4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55410" y="2587206"/>
                  <a:ext cx="206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C40CC51-45F0-4FF7-A6C1-A9AB69034BB3}"/>
                    </a:ext>
                  </a:extLst>
                </p14:cNvPr>
                <p14:cNvContentPartPr/>
                <p14:nvPr/>
              </p14:nvContentPartPr>
              <p14:xfrm>
                <a:off x="10065210" y="2902206"/>
                <a:ext cx="7200" cy="6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C40CC51-45F0-4FF7-A6C1-A9AB69034BB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56210" y="2893206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3D22D3-DB36-444F-880B-4F62179FFE41}"/>
                    </a:ext>
                  </a:extLst>
                </p14:cNvPr>
                <p14:cNvContentPartPr/>
                <p14:nvPr/>
              </p14:nvContentPartPr>
              <p14:xfrm>
                <a:off x="10072770" y="3005166"/>
                <a:ext cx="30600" cy="62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3D22D3-DB36-444F-880B-4F62179FFE4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64130" y="2996166"/>
                  <a:ext cx="48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C0B23EB-79AC-465B-85B9-1CFA5968A9A7}"/>
                    </a:ext>
                  </a:extLst>
                </p14:cNvPr>
                <p14:cNvContentPartPr/>
                <p14:nvPr/>
              </p14:nvContentPartPr>
              <p14:xfrm>
                <a:off x="10051170" y="3295326"/>
                <a:ext cx="81720" cy="99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C0B23EB-79AC-465B-85B9-1CFA5968A9A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042530" y="3286326"/>
                  <a:ext cx="9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6ACECC8-CE5B-4192-8A30-9F47C1F0BA02}"/>
                    </a:ext>
                  </a:extLst>
                </p14:cNvPr>
                <p14:cNvContentPartPr/>
                <p14:nvPr/>
              </p14:nvContentPartPr>
              <p14:xfrm>
                <a:off x="10189050" y="3362646"/>
                <a:ext cx="116280" cy="100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6ACECC8-CE5B-4192-8A30-9F47C1F0BA0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80410" y="3354006"/>
                  <a:ext cx="133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168EEFB-FE81-4AE5-A583-5F0965B51EE0}"/>
                    </a:ext>
                  </a:extLst>
                </p14:cNvPr>
                <p14:cNvContentPartPr/>
                <p14:nvPr/>
              </p14:nvContentPartPr>
              <p14:xfrm>
                <a:off x="10264290" y="2347086"/>
                <a:ext cx="220320" cy="1132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168EEFB-FE81-4AE5-A583-5F0965B51E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55650" y="2338086"/>
                  <a:ext cx="237960" cy="11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78A27B4-D919-4801-BB1B-FB518EAD1CF1}"/>
              </a:ext>
            </a:extLst>
          </p:cNvPr>
          <p:cNvGrpSpPr/>
          <p:nvPr/>
        </p:nvGrpSpPr>
        <p:grpSpPr>
          <a:xfrm>
            <a:off x="9992490" y="1831926"/>
            <a:ext cx="119160" cy="195120"/>
            <a:chOff x="9992490" y="1831926"/>
            <a:chExt cx="11916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A03A13-7292-4F65-A820-665AA0ACE7C6}"/>
                    </a:ext>
                  </a:extLst>
                </p14:cNvPr>
                <p14:cNvContentPartPr/>
                <p14:nvPr/>
              </p14:nvContentPartPr>
              <p14:xfrm>
                <a:off x="10065930" y="1831926"/>
                <a:ext cx="24480" cy="195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A03A13-7292-4F65-A820-665AA0ACE7C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57290" y="1823286"/>
                  <a:ext cx="42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0505B06-B97C-4120-AC83-7A6F776801AA}"/>
                    </a:ext>
                  </a:extLst>
                </p14:cNvPr>
                <p14:cNvContentPartPr/>
                <p14:nvPr/>
              </p14:nvContentPartPr>
              <p14:xfrm>
                <a:off x="9992490" y="1948566"/>
                <a:ext cx="119160" cy="75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0505B06-B97C-4120-AC83-7A6F776801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83490" y="1939566"/>
                  <a:ext cx="136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8CA0FAF-9D29-45AC-88A7-CD20F3D4AB65}"/>
              </a:ext>
            </a:extLst>
          </p:cNvPr>
          <p:cNvGrpSpPr/>
          <p:nvPr/>
        </p:nvGrpSpPr>
        <p:grpSpPr>
          <a:xfrm>
            <a:off x="10023450" y="1454646"/>
            <a:ext cx="833760" cy="151200"/>
            <a:chOff x="10023450" y="1454646"/>
            <a:chExt cx="8337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DF3C07-B024-4D75-A1AB-E20E5973C2EC}"/>
                    </a:ext>
                  </a:extLst>
                </p14:cNvPr>
                <p14:cNvContentPartPr/>
                <p14:nvPr/>
              </p14:nvContentPartPr>
              <p14:xfrm>
                <a:off x="10023450" y="1488126"/>
                <a:ext cx="119520" cy="85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DF3C07-B024-4D75-A1AB-E20E5973C2E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14810" y="1479126"/>
                  <a:ext cx="137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C46A282-D3F9-430E-AC26-0A4F45481CF7}"/>
                    </a:ext>
                  </a:extLst>
                </p14:cNvPr>
                <p14:cNvContentPartPr/>
                <p14:nvPr/>
              </p14:nvContentPartPr>
              <p14:xfrm>
                <a:off x="10181490" y="1454646"/>
                <a:ext cx="145800" cy="151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C46A282-D3F9-430E-AC26-0A4F45481CF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72850" y="1446006"/>
                  <a:ext cx="16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95CB664-C5CE-4E4C-9D00-D944514F1A3F}"/>
                    </a:ext>
                  </a:extLst>
                </p14:cNvPr>
                <p14:cNvContentPartPr/>
                <p14:nvPr/>
              </p14:nvContentPartPr>
              <p14:xfrm>
                <a:off x="10299570" y="1507206"/>
                <a:ext cx="100080" cy="86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95CB664-C5CE-4E4C-9D00-D944514F1A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90930" y="1498566"/>
                  <a:ext cx="11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26E233-26F2-4B27-AEF2-99881A811A84}"/>
                    </a:ext>
                  </a:extLst>
                </p14:cNvPr>
                <p14:cNvContentPartPr/>
                <p14:nvPr/>
              </p14:nvContentPartPr>
              <p14:xfrm>
                <a:off x="10419450" y="1517286"/>
                <a:ext cx="75240" cy="63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26E233-26F2-4B27-AEF2-99881A811A8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10810" y="1508646"/>
                  <a:ext cx="92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ADA0F7-8B6C-49F9-803B-933EBAAC0022}"/>
                    </a:ext>
                  </a:extLst>
                </p14:cNvPr>
                <p14:cNvContentPartPr/>
                <p14:nvPr/>
              </p14:nvContentPartPr>
              <p14:xfrm>
                <a:off x="10545090" y="1509726"/>
                <a:ext cx="189000" cy="77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ADA0F7-8B6C-49F9-803B-933EBAAC002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36090" y="1501086"/>
                  <a:ext cx="206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32572C-6948-48DD-9B5C-8F0C2A5FCAAC}"/>
                    </a:ext>
                  </a:extLst>
                </p14:cNvPr>
                <p14:cNvContentPartPr/>
                <p14:nvPr/>
              </p14:nvContentPartPr>
              <p14:xfrm>
                <a:off x="10771170" y="1518006"/>
                <a:ext cx="86040" cy="85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32572C-6948-48DD-9B5C-8F0C2A5FCAA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62530" y="1509006"/>
                  <a:ext cx="1036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40A82AA-B055-4C14-977D-6C721028DEF7}"/>
              </a:ext>
            </a:extLst>
          </p:cNvPr>
          <p:cNvGrpSpPr/>
          <p:nvPr/>
        </p:nvGrpSpPr>
        <p:grpSpPr>
          <a:xfrm>
            <a:off x="9858210" y="4195686"/>
            <a:ext cx="814680" cy="170640"/>
            <a:chOff x="9858210" y="4195686"/>
            <a:chExt cx="81468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A983FA-A37C-4160-AA51-54D029827E5E}"/>
                    </a:ext>
                  </a:extLst>
                </p14:cNvPr>
                <p14:cNvContentPartPr/>
                <p14:nvPr/>
              </p14:nvContentPartPr>
              <p14:xfrm>
                <a:off x="9858210" y="4219806"/>
                <a:ext cx="128880" cy="146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A983FA-A37C-4160-AA51-54D029827E5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849570" y="4211166"/>
                  <a:ext cx="146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52A7426-9C35-4A8F-9948-0895BF5126D8}"/>
                    </a:ext>
                  </a:extLst>
                </p14:cNvPr>
                <p14:cNvContentPartPr/>
                <p14:nvPr/>
              </p14:nvContentPartPr>
              <p14:xfrm>
                <a:off x="10011570" y="4247886"/>
                <a:ext cx="107640" cy="105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52A7426-9C35-4A8F-9948-0895BF5126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02570" y="4239246"/>
                  <a:ext cx="125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A23753-3B81-4C17-8AAE-6B22F718E8F4}"/>
                    </a:ext>
                  </a:extLst>
                </p14:cNvPr>
                <p14:cNvContentPartPr/>
                <p14:nvPr/>
              </p14:nvContentPartPr>
              <p14:xfrm>
                <a:off x="10115250" y="4246446"/>
                <a:ext cx="103320" cy="112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A23753-3B81-4C17-8AAE-6B22F718E8F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106610" y="4237806"/>
                  <a:ext cx="120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C7F5975-0D16-462C-8FAC-40CA428E3776}"/>
                    </a:ext>
                  </a:extLst>
                </p14:cNvPr>
                <p14:cNvContentPartPr/>
                <p14:nvPr/>
              </p14:nvContentPartPr>
              <p14:xfrm>
                <a:off x="10233690" y="4195686"/>
                <a:ext cx="136800" cy="162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C7F5975-0D16-462C-8FAC-40CA428E377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25050" y="4187046"/>
                  <a:ext cx="15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B74F7C-6971-4733-899C-6784A33A5087}"/>
                    </a:ext>
                  </a:extLst>
                </p14:cNvPr>
                <p14:cNvContentPartPr/>
                <p14:nvPr/>
              </p14:nvContentPartPr>
              <p14:xfrm>
                <a:off x="10400370" y="4257966"/>
                <a:ext cx="105840" cy="93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B74F7C-6971-4733-899C-6784A33A50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91730" y="4249326"/>
                  <a:ext cx="12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209827-E1F9-4B71-AFB4-67112C3F2EE0}"/>
                    </a:ext>
                  </a:extLst>
                </p14:cNvPr>
                <p14:cNvContentPartPr/>
                <p14:nvPr/>
              </p14:nvContentPartPr>
              <p14:xfrm>
                <a:off x="10499010" y="4237086"/>
                <a:ext cx="173880" cy="10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209827-E1F9-4B71-AFB4-67112C3F2E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90370" y="4228086"/>
                  <a:ext cx="191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781971A-829D-43DA-8966-A73CAD9FA60D}"/>
              </a:ext>
            </a:extLst>
          </p:cNvPr>
          <p:cNvGrpSpPr/>
          <p:nvPr/>
        </p:nvGrpSpPr>
        <p:grpSpPr>
          <a:xfrm>
            <a:off x="10893210" y="4176606"/>
            <a:ext cx="695520" cy="164880"/>
            <a:chOff x="10893210" y="4176606"/>
            <a:chExt cx="69552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2E05ED8-D954-488E-8D7A-43217FF51C81}"/>
                    </a:ext>
                  </a:extLst>
                </p14:cNvPr>
                <p14:cNvContentPartPr/>
                <p14:nvPr/>
              </p14:nvContentPartPr>
              <p14:xfrm>
                <a:off x="10893210" y="4239606"/>
                <a:ext cx="324360" cy="101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2E05ED8-D954-488E-8D7A-43217FF51C8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84570" y="4230966"/>
                  <a:ext cx="34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AE21297-CAEB-4018-AD95-8FF4E7CB0FBF}"/>
                    </a:ext>
                  </a:extLst>
                </p14:cNvPr>
                <p14:cNvContentPartPr/>
                <p14:nvPr/>
              </p14:nvContentPartPr>
              <p14:xfrm>
                <a:off x="11275890" y="4180926"/>
                <a:ext cx="13680" cy="139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AE21297-CAEB-4018-AD95-8FF4E7CB0FB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67250" y="4171926"/>
                  <a:ext cx="3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825614E-0C29-4EFC-8DD8-EABAE39B0C13}"/>
                    </a:ext>
                  </a:extLst>
                </p14:cNvPr>
                <p14:cNvContentPartPr/>
                <p14:nvPr/>
              </p14:nvContentPartPr>
              <p14:xfrm>
                <a:off x="11243850" y="4215846"/>
                <a:ext cx="206280" cy="113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825614E-0C29-4EFC-8DD8-EABAE39B0C1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235210" y="4206846"/>
                  <a:ext cx="223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343E517-02EE-4452-B0E7-46B3526D7290}"/>
                    </a:ext>
                  </a:extLst>
                </p14:cNvPr>
                <p14:cNvContentPartPr/>
                <p14:nvPr/>
              </p14:nvContentPartPr>
              <p14:xfrm>
                <a:off x="11447610" y="4176606"/>
                <a:ext cx="113040" cy="158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343E517-02EE-4452-B0E7-46B3526D729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438610" y="4167606"/>
                  <a:ext cx="130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9B94AEC-6831-4B9D-82B1-2A405C1B5109}"/>
                    </a:ext>
                  </a:extLst>
                </p14:cNvPr>
                <p14:cNvContentPartPr/>
                <p14:nvPr/>
              </p14:nvContentPartPr>
              <p14:xfrm>
                <a:off x="11478210" y="4231686"/>
                <a:ext cx="110520" cy="99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9B94AEC-6831-4B9D-82B1-2A405C1B510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69210" y="4222686"/>
                  <a:ext cx="128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6190ACA-B70F-4B41-85E3-B0E0DB202264}"/>
              </a:ext>
            </a:extLst>
          </p:cNvPr>
          <p:cNvGrpSpPr/>
          <p:nvPr/>
        </p:nvGrpSpPr>
        <p:grpSpPr>
          <a:xfrm>
            <a:off x="1332330" y="4982286"/>
            <a:ext cx="184320" cy="165960"/>
            <a:chOff x="1332330" y="4982286"/>
            <a:chExt cx="1843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FE6D6E-2398-4FF8-9C63-F40D26D25C1F}"/>
                    </a:ext>
                  </a:extLst>
                </p14:cNvPr>
                <p14:cNvContentPartPr/>
                <p14:nvPr/>
              </p14:nvContentPartPr>
              <p14:xfrm>
                <a:off x="1362570" y="4982286"/>
                <a:ext cx="102240" cy="160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FE6D6E-2398-4FF8-9C63-F40D26D25C1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53930" y="4973286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D63A1FF-A8DC-46F4-9461-B6AF3153A7A3}"/>
                    </a:ext>
                  </a:extLst>
                </p14:cNvPr>
                <p14:cNvContentPartPr/>
                <p14:nvPr/>
              </p14:nvContentPartPr>
              <p14:xfrm>
                <a:off x="1332330" y="4992366"/>
                <a:ext cx="184320" cy="155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D63A1FF-A8DC-46F4-9461-B6AF3153A7A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3690" y="4983366"/>
                  <a:ext cx="2019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C8CD84A-A67A-449E-AA21-DC36B3DD700F}"/>
              </a:ext>
            </a:extLst>
          </p:cNvPr>
          <p:cNvGrpSpPr/>
          <p:nvPr/>
        </p:nvGrpSpPr>
        <p:grpSpPr>
          <a:xfrm>
            <a:off x="1295250" y="4725606"/>
            <a:ext cx="237600" cy="133200"/>
            <a:chOff x="1295250" y="4725606"/>
            <a:chExt cx="23760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EB79798-38E8-4EDB-80D9-76281F43699E}"/>
                    </a:ext>
                  </a:extLst>
                </p14:cNvPr>
                <p14:cNvContentPartPr/>
                <p14:nvPr/>
              </p14:nvContentPartPr>
              <p14:xfrm>
                <a:off x="1295250" y="4786806"/>
                <a:ext cx="173520" cy="24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EB79798-38E8-4EDB-80D9-76281F43699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86610" y="4777806"/>
                  <a:ext cx="191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29F1E4-03D0-4686-8880-9D63F6FE6FD2}"/>
                    </a:ext>
                  </a:extLst>
                </p14:cNvPr>
                <p14:cNvContentPartPr/>
                <p14:nvPr/>
              </p14:nvContentPartPr>
              <p14:xfrm>
                <a:off x="1394970" y="4725606"/>
                <a:ext cx="137880" cy="133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29F1E4-03D0-4686-8880-9D63F6FE6FD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85970" y="4716606"/>
                  <a:ext cx="1555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26C295-F193-4305-93C2-E7903CAD8B4D}"/>
              </a:ext>
            </a:extLst>
          </p:cNvPr>
          <p:cNvGrpSpPr/>
          <p:nvPr/>
        </p:nvGrpSpPr>
        <p:grpSpPr>
          <a:xfrm>
            <a:off x="1690890" y="5003166"/>
            <a:ext cx="120960" cy="98640"/>
            <a:chOff x="1690890" y="5003166"/>
            <a:chExt cx="12096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518DD86-BE6E-48EF-B473-F21336CAEF92}"/>
                    </a:ext>
                  </a:extLst>
                </p14:cNvPr>
                <p14:cNvContentPartPr/>
                <p14:nvPr/>
              </p14:nvContentPartPr>
              <p14:xfrm>
                <a:off x="1690890" y="5003166"/>
                <a:ext cx="116640" cy="18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518DD86-BE6E-48EF-B473-F21336CAEF9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81890" y="4994526"/>
                  <a:ext cx="134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CA3F31-8362-4799-BF40-C18448456B84}"/>
                    </a:ext>
                  </a:extLst>
                </p14:cNvPr>
                <p14:cNvContentPartPr/>
                <p14:nvPr/>
              </p14:nvContentPartPr>
              <p14:xfrm>
                <a:off x="1730130" y="5086686"/>
                <a:ext cx="81720" cy="15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CA3F31-8362-4799-BF40-C18448456B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21130" y="5077686"/>
                  <a:ext cx="993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4BBCDFA-64D3-4B57-B823-BE0ED6D05857}"/>
                  </a:ext>
                </a:extLst>
              </p14:cNvPr>
              <p14:cNvContentPartPr/>
              <p14:nvPr/>
            </p14:nvContentPartPr>
            <p14:xfrm>
              <a:off x="2051250" y="4900566"/>
              <a:ext cx="191880" cy="27540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4BBCDFA-64D3-4B57-B823-BE0ED6D05857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042250" y="4891926"/>
                <a:ext cx="20952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5345DA3-6447-4E9D-8FA9-7E9EB1515CF2}"/>
              </a:ext>
            </a:extLst>
          </p:cNvPr>
          <p:cNvGrpSpPr/>
          <p:nvPr/>
        </p:nvGrpSpPr>
        <p:grpSpPr>
          <a:xfrm>
            <a:off x="2163210" y="4629126"/>
            <a:ext cx="145800" cy="168480"/>
            <a:chOff x="2163210" y="4629126"/>
            <a:chExt cx="1458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6D4407-8E22-4D8D-B3C0-E7F8F3EF3EEB}"/>
                    </a:ext>
                  </a:extLst>
                </p14:cNvPr>
                <p14:cNvContentPartPr/>
                <p14:nvPr/>
              </p14:nvContentPartPr>
              <p14:xfrm>
                <a:off x="2163210" y="4731006"/>
                <a:ext cx="90360" cy="16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6D4407-8E22-4D8D-B3C0-E7F8F3EF3EE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154210" y="4722366"/>
                  <a:ext cx="10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8DF4A74-407C-4B9C-9124-FF34E6533D33}"/>
                    </a:ext>
                  </a:extLst>
                </p14:cNvPr>
                <p14:cNvContentPartPr/>
                <p14:nvPr/>
              </p14:nvContentPartPr>
              <p14:xfrm>
                <a:off x="2288490" y="4629126"/>
                <a:ext cx="20520" cy="168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8DF4A74-407C-4B9C-9124-FF34E6533D3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79850" y="4620486"/>
                  <a:ext cx="3816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58228F6-E329-451D-8721-C4F97C1108B4}"/>
                  </a:ext>
                </a:extLst>
              </p14:cNvPr>
              <p14:cNvContentPartPr/>
              <p14:nvPr/>
            </p14:nvContentPartPr>
            <p14:xfrm>
              <a:off x="2395770" y="5021886"/>
              <a:ext cx="241560" cy="1432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58228F6-E329-451D-8721-C4F97C1108B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2387130" y="5013246"/>
                <a:ext cx="25920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BCD056F-E834-4021-B900-D30DE36B55FA}"/>
              </a:ext>
            </a:extLst>
          </p:cNvPr>
          <p:cNvGrpSpPr/>
          <p:nvPr/>
        </p:nvGrpSpPr>
        <p:grpSpPr>
          <a:xfrm>
            <a:off x="2407650" y="4723086"/>
            <a:ext cx="247320" cy="172080"/>
            <a:chOff x="2407650" y="4723086"/>
            <a:chExt cx="24732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BB10F28-7E19-435D-8582-193061D53DD4}"/>
                    </a:ext>
                  </a:extLst>
                </p14:cNvPr>
                <p14:cNvContentPartPr/>
                <p14:nvPr/>
              </p14:nvContentPartPr>
              <p14:xfrm>
                <a:off x="2407650" y="4805886"/>
                <a:ext cx="161280" cy="20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BB10F28-7E19-435D-8582-193061D53DD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399010" y="4797246"/>
                  <a:ext cx="178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67A39C-A65D-44F8-A4DB-6C2B01B32E21}"/>
                    </a:ext>
                  </a:extLst>
                </p14:cNvPr>
                <p14:cNvContentPartPr/>
                <p14:nvPr/>
              </p14:nvContentPartPr>
              <p14:xfrm>
                <a:off x="2518890" y="4723086"/>
                <a:ext cx="136080" cy="172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67A39C-A65D-44F8-A4DB-6C2B01B32E2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10250" y="4714086"/>
                  <a:ext cx="1537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BE4EB5E-FE77-4B95-B3BF-6423A5341505}"/>
                  </a:ext>
                </a:extLst>
              </p14:cNvPr>
              <p14:cNvContentPartPr/>
              <p14:nvPr/>
            </p14:nvContentPartPr>
            <p14:xfrm>
              <a:off x="3819210" y="4890126"/>
              <a:ext cx="170280" cy="21420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BE4EB5E-FE77-4B95-B3BF-6423A5341505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810210" y="4881126"/>
                <a:ext cx="18792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B9DEC5D-E760-464E-A4BB-799FA0244F76}"/>
              </a:ext>
            </a:extLst>
          </p:cNvPr>
          <p:cNvGrpSpPr/>
          <p:nvPr/>
        </p:nvGrpSpPr>
        <p:grpSpPr>
          <a:xfrm>
            <a:off x="3735330" y="5460006"/>
            <a:ext cx="269640" cy="252720"/>
            <a:chOff x="3735330" y="5460006"/>
            <a:chExt cx="2696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DD4BA2-6005-47DD-BFD2-2EC3E95EE61D}"/>
                    </a:ext>
                  </a:extLst>
                </p14:cNvPr>
                <p14:cNvContentPartPr/>
                <p14:nvPr/>
              </p14:nvContentPartPr>
              <p14:xfrm>
                <a:off x="3762690" y="5537406"/>
                <a:ext cx="134280" cy="352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DD4BA2-6005-47DD-BFD2-2EC3E95EE61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53690" y="5528406"/>
                  <a:ext cx="151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ACD6645-C7A1-4E62-9FD5-D1CA49141D47}"/>
                    </a:ext>
                  </a:extLst>
                </p14:cNvPr>
                <p14:cNvContentPartPr/>
                <p14:nvPr/>
              </p14:nvContentPartPr>
              <p14:xfrm>
                <a:off x="3735330" y="5460006"/>
                <a:ext cx="186480" cy="237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ACD6645-C7A1-4E62-9FD5-D1CA49141D4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26330" y="5451366"/>
                  <a:ext cx="204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99774A2-9AA9-4356-A10E-253B18E6ADFC}"/>
                    </a:ext>
                  </a:extLst>
                </p14:cNvPr>
                <p14:cNvContentPartPr/>
                <p14:nvPr/>
              </p14:nvContentPartPr>
              <p14:xfrm>
                <a:off x="3868170" y="5463606"/>
                <a:ext cx="136800" cy="249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99774A2-9AA9-4356-A10E-253B18E6AD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59530" y="5454966"/>
                  <a:ext cx="15444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50828D6-AE87-4672-BBB5-334FEF5FF657}"/>
                  </a:ext>
                </a:extLst>
              </p14:cNvPr>
              <p14:cNvContentPartPr/>
              <p14:nvPr/>
            </p14:nvContentPartPr>
            <p14:xfrm>
              <a:off x="4404930" y="5778966"/>
              <a:ext cx="1569240" cy="11016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50828D6-AE87-4672-BBB5-334FEF5FF65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395930" y="5770326"/>
                <a:ext cx="158688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09713EC-2DAB-4755-964D-60E85A8D0C8F}"/>
              </a:ext>
            </a:extLst>
          </p:cNvPr>
          <p:cNvGrpSpPr/>
          <p:nvPr/>
        </p:nvGrpSpPr>
        <p:grpSpPr>
          <a:xfrm>
            <a:off x="4213770" y="4876446"/>
            <a:ext cx="1850400" cy="964800"/>
            <a:chOff x="4213770" y="4876446"/>
            <a:chExt cx="1850400" cy="9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24EE6B0-2013-485C-9B46-B18B16772666}"/>
                    </a:ext>
                  </a:extLst>
                </p14:cNvPr>
                <p14:cNvContentPartPr/>
                <p14:nvPr/>
              </p14:nvContentPartPr>
              <p14:xfrm>
                <a:off x="4332210" y="4998846"/>
                <a:ext cx="21600" cy="99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24EE6B0-2013-485C-9B46-B18B1677266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323570" y="4990206"/>
                  <a:ext cx="39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65AEFDD-F42E-4238-90C0-22E03AF2B100}"/>
                    </a:ext>
                  </a:extLst>
                </p14:cNvPr>
                <p14:cNvContentPartPr/>
                <p14:nvPr/>
              </p14:nvContentPartPr>
              <p14:xfrm>
                <a:off x="4312770" y="4926126"/>
                <a:ext cx="167400" cy="157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65AEFDD-F42E-4238-90C0-22E03AF2B10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03770" y="4917126"/>
                  <a:ext cx="185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17FAA07-AB86-40CE-8EE3-988A1B4983E5}"/>
                    </a:ext>
                  </a:extLst>
                </p14:cNvPr>
                <p14:cNvContentPartPr/>
                <p14:nvPr/>
              </p14:nvContentPartPr>
              <p14:xfrm>
                <a:off x="4711290" y="4988046"/>
                <a:ext cx="20160" cy="102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17FAA07-AB86-40CE-8EE3-988A1B4983E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02290" y="4979046"/>
                  <a:ext cx="37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C83F5E0-6635-4390-9E9A-7C53C3BF6CA3}"/>
                    </a:ext>
                  </a:extLst>
                </p14:cNvPr>
                <p14:cNvContentPartPr/>
                <p14:nvPr/>
              </p14:nvContentPartPr>
              <p14:xfrm>
                <a:off x="4698690" y="4930806"/>
                <a:ext cx="192960" cy="1378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C83F5E0-6635-4390-9E9A-7C53C3BF6CA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690050" y="4922166"/>
                  <a:ext cx="210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462F18D-2F25-415E-A0B3-E13E96484CD7}"/>
                    </a:ext>
                  </a:extLst>
                </p14:cNvPr>
                <p14:cNvContentPartPr/>
                <p14:nvPr/>
              </p14:nvContentPartPr>
              <p14:xfrm>
                <a:off x="4923330" y="4970766"/>
                <a:ext cx="110520" cy="99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462F18D-2F25-415E-A0B3-E13E96484CD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14690" y="4961766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C81100-0C89-4B16-AB83-DF13D13C8C7C}"/>
                    </a:ext>
                  </a:extLst>
                </p14:cNvPr>
                <p14:cNvContentPartPr/>
                <p14:nvPr/>
              </p14:nvContentPartPr>
              <p14:xfrm>
                <a:off x="5078130" y="4964286"/>
                <a:ext cx="185040" cy="104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C81100-0C89-4B16-AB83-DF13D13C8C7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69130" y="4955646"/>
                  <a:ext cx="202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D72D12A-B99E-4003-AFAF-FAA55CE083AA}"/>
                    </a:ext>
                  </a:extLst>
                </p14:cNvPr>
                <p14:cNvContentPartPr/>
                <p14:nvPr/>
              </p14:nvContentPartPr>
              <p14:xfrm>
                <a:off x="5306370" y="4909206"/>
                <a:ext cx="185040" cy="167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D72D12A-B99E-4003-AFAF-FAA55CE083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97370" y="4900566"/>
                  <a:ext cx="20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65A17FD-827C-46CB-A81A-1133C117A3BF}"/>
                    </a:ext>
                  </a:extLst>
                </p14:cNvPr>
                <p14:cNvContentPartPr/>
                <p14:nvPr/>
              </p14:nvContentPartPr>
              <p14:xfrm>
                <a:off x="5426610" y="4901286"/>
                <a:ext cx="26280" cy="25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65A17FD-827C-46CB-A81A-1133C117A3B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17970" y="4892286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FEB9C7D-6CE7-465E-BA1C-20A5886D2CD5}"/>
                    </a:ext>
                  </a:extLst>
                </p14:cNvPr>
                <p14:cNvContentPartPr/>
                <p14:nvPr/>
              </p14:nvContentPartPr>
              <p14:xfrm>
                <a:off x="5537850" y="4876446"/>
                <a:ext cx="208080" cy="200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FEB9C7D-6CE7-465E-BA1C-20A5886D2CD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29210" y="4867446"/>
                  <a:ext cx="225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8171C90-7A6B-4D75-8C01-B1C2871EF150}"/>
                    </a:ext>
                  </a:extLst>
                </p14:cNvPr>
                <p14:cNvContentPartPr/>
                <p14:nvPr/>
              </p14:nvContentPartPr>
              <p14:xfrm>
                <a:off x="5769690" y="4959246"/>
                <a:ext cx="136440" cy="136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8171C90-7A6B-4D75-8C01-B1C2871EF15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761050" y="4950246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B18BB15-1A01-496C-B901-2904A2741BB7}"/>
                    </a:ext>
                  </a:extLst>
                </p14:cNvPr>
                <p14:cNvContentPartPr/>
                <p14:nvPr/>
              </p14:nvContentPartPr>
              <p14:xfrm>
                <a:off x="4418970" y="5480166"/>
                <a:ext cx="192600" cy="238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B18BB15-1A01-496C-B901-2904A2741BB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10330" y="5471166"/>
                  <a:ext cx="210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92D3707-5A9C-4C0E-BC17-80151ED43BF0}"/>
                    </a:ext>
                  </a:extLst>
                </p14:cNvPr>
                <p14:cNvContentPartPr/>
                <p14:nvPr/>
              </p14:nvContentPartPr>
              <p14:xfrm>
                <a:off x="4647930" y="5561886"/>
                <a:ext cx="118440" cy="144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92D3707-5A9C-4C0E-BC17-80151ED43BF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39290" y="5553246"/>
                  <a:ext cx="13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E3F88F5-4B8E-44E5-9151-7B8D78278344}"/>
                    </a:ext>
                  </a:extLst>
                </p14:cNvPr>
                <p14:cNvContentPartPr/>
                <p14:nvPr/>
              </p14:nvContentPartPr>
              <p14:xfrm>
                <a:off x="4757730" y="5472966"/>
                <a:ext cx="154080" cy="245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E3F88F5-4B8E-44E5-9151-7B8D7827834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48730" y="5464326"/>
                  <a:ext cx="171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E8B4E46-3C52-4D8F-831D-7DF3136EA66A}"/>
                    </a:ext>
                  </a:extLst>
                </p14:cNvPr>
                <p14:cNvContentPartPr/>
                <p14:nvPr/>
              </p14:nvContentPartPr>
              <p14:xfrm>
                <a:off x="4950330" y="5474766"/>
                <a:ext cx="156240" cy="253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E8B4E46-3C52-4D8F-831D-7DF3136EA66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41690" y="5466126"/>
                  <a:ext cx="173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442D386-6915-4161-9524-5B7CD8AAC51F}"/>
                    </a:ext>
                  </a:extLst>
                </p14:cNvPr>
                <p14:cNvContentPartPr/>
                <p14:nvPr/>
              </p14:nvContentPartPr>
              <p14:xfrm>
                <a:off x="5121330" y="5541726"/>
                <a:ext cx="162000" cy="169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442D386-6915-4161-9524-5B7CD8AAC51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112690" y="5532726"/>
                  <a:ext cx="17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9291E04-6AF0-40DF-B269-080097505464}"/>
                    </a:ext>
                  </a:extLst>
                </p14:cNvPr>
                <p14:cNvContentPartPr/>
                <p14:nvPr/>
              </p14:nvContentPartPr>
              <p14:xfrm>
                <a:off x="5293050" y="5491326"/>
                <a:ext cx="347040" cy="240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9291E04-6AF0-40DF-B269-08009750546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84410" y="5482686"/>
                  <a:ext cx="364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40ECFC9-2A4B-4FFB-8EC1-B6EED2E16352}"/>
                    </a:ext>
                  </a:extLst>
                </p14:cNvPr>
                <p14:cNvContentPartPr/>
                <p14:nvPr/>
              </p14:nvContentPartPr>
              <p14:xfrm>
                <a:off x="5541090" y="5512926"/>
                <a:ext cx="124920" cy="192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40ECFC9-2A4B-4FFB-8EC1-B6EED2E163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532450" y="5503926"/>
                  <a:ext cx="142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82FCC13-DCB3-45C7-A74D-46F91630D0AE}"/>
                    </a:ext>
                  </a:extLst>
                </p14:cNvPr>
                <p14:cNvContentPartPr/>
                <p14:nvPr/>
              </p14:nvContentPartPr>
              <p14:xfrm>
                <a:off x="5763210" y="5533086"/>
                <a:ext cx="151560" cy="1526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82FCC13-DCB3-45C7-A74D-46F91630D0A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54210" y="5524086"/>
                  <a:ext cx="169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F91A730-0311-48ED-B7AE-29D59711DCFE}"/>
                    </a:ext>
                  </a:extLst>
                </p14:cNvPr>
                <p14:cNvContentPartPr/>
                <p14:nvPr/>
              </p14:nvContentPartPr>
              <p14:xfrm>
                <a:off x="4262370" y="5361006"/>
                <a:ext cx="99360" cy="480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F91A730-0311-48ED-B7AE-29D59711DCF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253730" y="5352006"/>
                  <a:ext cx="1170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F56331C-3EC6-4A85-8D4B-B6FDD9F1A630}"/>
                    </a:ext>
                  </a:extLst>
                </p14:cNvPr>
                <p14:cNvContentPartPr/>
                <p14:nvPr/>
              </p14:nvContentPartPr>
              <p14:xfrm>
                <a:off x="4213770" y="5150046"/>
                <a:ext cx="1850400" cy="650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F56331C-3EC6-4A85-8D4B-B6FDD9F1A63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04770" y="5141046"/>
                  <a:ext cx="1868040" cy="66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15194BB-2A7A-472A-BB7B-084A6CAAB261}"/>
              </a:ext>
            </a:extLst>
          </p:cNvPr>
          <p:cNvGrpSpPr/>
          <p:nvPr/>
        </p:nvGrpSpPr>
        <p:grpSpPr>
          <a:xfrm>
            <a:off x="6311130" y="5390526"/>
            <a:ext cx="451440" cy="335160"/>
            <a:chOff x="6311130" y="5390526"/>
            <a:chExt cx="45144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516C859-8041-4646-88F2-8C2F3175966C}"/>
                    </a:ext>
                  </a:extLst>
                </p14:cNvPr>
                <p14:cNvContentPartPr/>
                <p14:nvPr/>
              </p14:nvContentPartPr>
              <p14:xfrm>
                <a:off x="6368730" y="5485566"/>
                <a:ext cx="216360" cy="324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516C859-8041-4646-88F2-8C2F3175966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360090" y="5476566"/>
                  <a:ext cx="234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03CD376-B46B-42DF-B579-1036153D9C41}"/>
                    </a:ext>
                  </a:extLst>
                </p14:cNvPr>
                <p14:cNvContentPartPr/>
                <p14:nvPr/>
              </p14:nvContentPartPr>
              <p14:xfrm>
                <a:off x="6380250" y="5565126"/>
                <a:ext cx="205920" cy="40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03CD376-B46B-42DF-B579-1036153D9C4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71610" y="5556126"/>
                  <a:ext cx="223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61BE5BD-2851-489C-8AB8-6B60ED969E02}"/>
                    </a:ext>
                  </a:extLst>
                </p14:cNvPr>
                <p14:cNvContentPartPr/>
                <p14:nvPr/>
              </p14:nvContentPartPr>
              <p14:xfrm>
                <a:off x="6311130" y="5396646"/>
                <a:ext cx="183600" cy="329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61BE5BD-2851-489C-8AB8-6B60ED969E0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302130" y="5388006"/>
                  <a:ext cx="2012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2C849AB-B885-4C10-A315-B46B899E5C7A}"/>
                    </a:ext>
                  </a:extLst>
                </p14:cNvPr>
                <p14:cNvContentPartPr/>
                <p14:nvPr/>
              </p14:nvContentPartPr>
              <p14:xfrm>
                <a:off x="6568170" y="5390526"/>
                <a:ext cx="194400" cy="332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2C849AB-B885-4C10-A315-B46B899E5C7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559170" y="5381886"/>
                  <a:ext cx="21204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D21F767-BCAE-417E-B74E-4115FF424C11}"/>
              </a:ext>
            </a:extLst>
          </p:cNvPr>
          <p:cNvGrpSpPr/>
          <p:nvPr/>
        </p:nvGrpSpPr>
        <p:grpSpPr>
          <a:xfrm>
            <a:off x="7152450" y="5397006"/>
            <a:ext cx="961920" cy="259920"/>
            <a:chOff x="7152450" y="5397006"/>
            <a:chExt cx="96192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F6F49FC-4AD0-48F6-BDBE-C7110A98BB8D}"/>
                    </a:ext>
                  </a:extLst>
                </p14:cNvPr>
                <p14:cNvContentPartPr/>
                <p14:nvPr/>
              </p14:nvContentPartPr>
              <p14:xfrm>
                <a:off x="7152450" y="5429406"/>
                <a:ext cx="153720" cy="117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F6F49FC-4AD0-48F6-BDBE-C7110A98BB8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43810" y="5420766"/>
                  <a:ext cx="17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1AC77DE-F734-4ECC-8DEA-2C3E88246D91}"/>
                    </a:ext>
                  </a:extLst>
                </p14:cNvPr>
                <p14:cNvContentPartPr/>
                <p14:nvPr/>
              </p14:nvContentPartPr>
              <p14:xfrm>
                <a:off x="7322010" y="5427966"/>
                <a:ext cx="87480" cy="1072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1AC77DE-F734-4ECC-8DEA-2C3E88246D9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13370" y="5419326"/>
                  <a:ext cx="105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B7E955A-FB06-4B01-9DC3-EDDDDAB77A00}"/>
                    </a:ext>
                  </a:extLst>
                </p14:cNvPr>
                <p14:cNvContentPartPr/>
                <p14:nvPr/>
              </p14:nvContentPartPr>
              <p14:xfrm>
                <a:off x="7457370" y="5398446"/>
                <a:ext cx="53280" cy="113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B7E955A-FB06-4B01-9DC3-EDDDDAB77A0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48370" y="5389446"/>
                  <a:ext cx="70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D33256A-4A10-459F-9CCE-ADE8359E81C5}"/>
                    </a:ext>
                  </a:extLst>
                </p14:cNvPr>
                <p14:cNvContentPartPr/>
                <p14:nvPr/>
              </p14:nvContentPartPr>
              <p14:xfrm>
                <a:off x="7515330" y="5397006"/>
                <a:ext cx="226800" cy="140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D33256A-4A10-459F-9CCE-ADE8359E81C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06330" y="5388006"/>
                  <a:ext cx="244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8D29856-E33F-4118-BD58-4930080FFE97}"/>
                    </a:ext>
                  </a:extLst>
                </p14:cNvPr>
                <p14:cNvContentPartPr/>
                <p14:nvPr/>
              </p14:nvContentPartPr>
              <p14:xfrm>
                <a:off x="7781370" y="5431206"/>
                <a:ext cx="71280" cy="225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8D29856-E33F-4118-BD58-4930080FFE9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772730" y="5422566"/>
                  <a:ext cx="88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F5FD495-4467-41A1-89E6-CD7A59B93D92}"/>
                    </a:ext>
                  </a:extLst>
                </p14:cNvPr>
                <p14:cNvContentPartPr/>
                <p14:nvPr/>
              </p14:nvContentPartPr>
              <p14:xfrm>
                <a:off x="7898730" y="5435526"/>
                <a:ext cx="81360" cy="121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F5FD495-4467-41A1-89E6-CD7A59B93D9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90090" y="5426886"/>
                  <a:ext cx="9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8CE43B2-A34F-46DF-A19D-9388E1B79F2E}"/>
                    </a:ext>
                  </a:extLst>
                </p14:cNvPr>
                <p14:cNvContentPartPr/>
                <p14:nvPr/>
              </p14:nvContentPartPr>
              <p14:xfrm>
                <a:off x="8038410" y="5426166"/>
                <a:ext cx="75960" cy="109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8CE43B2-A34F-46DF-A19D-9388E1B79F2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029410" y="5417166"/>
                  <a:ext cx="936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FECD1DD-2E15-4437-98BA-97F2FE461774}"/>
              </a:ext>
            </a:extLst>
          </p:cNvPr>
          <p:cNvGrpSpPr/>
          <p:nvPr/>
        </p:nvGrpSpPr>
        <p:grpSpPr>
          <a:xfrm>
            <a:off x="8301570" y="5393766"/>
            <a:ext cx="371880" cy="150480"/>
            <a:chOff x="8301570" y="5393766"/>
            <a:chExt cx="37188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3665D21-BA7C-4552-8F05-5E34AF4520D6}"/>
                    </a:ext>
                  </a:extLst>
                </p14:cNvPr>
                <p14:cNvContentPartPr/>
                <p14:nvPr/>
              </p14:nvContentPartPr>
              <p14:xfrm>
                <a:off x="8301570" y="5393766"/>
                <a:ext cx="99000" cy="148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3665D21-BA7C-4552-8F05-5E34AF4520D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92570" y="5385126"/>
                  <a:ext cx="11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C9CF75D-A9A7-4359-8138-975DAB5B7497}"/>
                    </a:ext>
                  </a:extLst>
                </p14:cNvPr>
                <p14:cNvContentPartPr/>
                <p14:nvPr/>
              </p14:nvContentPartPr>
              <p14:xfrm>
                <a:off x="8422530" y="5421846"/>
                <a:ext cx="132120" cy="108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C9CF75D-A9A7-4359-8138-975DAB5B74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13890" y="5412846"/>
                  <a:ext cx="149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1E9B95B-216C-46DF-8C20-9D9AFAD6E202}"/>
                    </a:ext>
                  </a:extLst>
                </p14:cNvPr>
                <p14:cNvContentPartPr/>
                <p14:nvPr/>
              </p14:nvContentPartPr>
              <p14:xfrm>
                <a:off x="8591730" y="5452446"/>
                <a:ext cx="81720" cy="91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1E9B95B-216C-46DF-8C20-9D9AFAD6E20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583090" y="5443806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877FDDB-60D1-45BF-A512-C92F3C1FC180}"/>
                  </a:ext>
                </a:extLst>
              </p14:cNvPr>
              <p14:cNvContentPartPr/>
              <p14:nvPr/>
            </p14:nvContentPartPr>
            <p14:xfrm>
              <a:off x="8867850" y="5373966"/>
              <a:ext cx="229320" cy="1731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877FDDB-60D1-45BF-A512-C92F3C1FC18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858850" y="5364966"/>
                <a:ext cx="24696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B797007-6EC6-452C-A524-77DCCCE239C0}"/>
              </a:ext>
            </a:extLst>
          </p:cNvPr>
          <p:cNvGrpSpPr/>
          <p:nvPr/>
        </p:nvGrpSpPr>
        <p:grpSpPr>
          <a:xfrm>
            <a:off x="9376170" y="5335806"/>
            <a:ext cx="1126080" cy="208800"/>
            <a:chOff x="9376170" y="5335806"/>
            <a:chExt cx="112608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3BB73B1-11C9-4B43-888C-15955A622E66}"/>
                    </a:ext>
                  </a:extLst>
                </p14:cNvPr>
                <p14:cNvContentPartPr/>
                <p14:nvPr/>
              </p14:nvContentPartPr>
              <p14:xfrm>
                <a:off x="9376170" y="5344446"/>
                <a:ext cx="143280" cy="183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3BB73B1-11C9-4B43-888C-15955A622E6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367530" y="5335806"/>
                  <a:ext cx="160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4218DD4-8FDC-4A43-88BE-C5A19EC52BBB}"/>
                    </a:ext>
                  </a:extLst>
                </p14:cNvPr>
                <p14:cNvContentPartPr/>
                <p14:nvPr/>
              </p14:nvContentPartPr>
              <p14:xfrm>
                <a:off x="9533850" y="5410326"/>
                <a:ext cx="119160" cy="117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4218DD4-8FDC-4A43-88BE-C5A19EC52BB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525210" y="5401326"/>
                  <a:ext cx="13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4B1835F-16F3-469A-B941-D20158DD5884}"/>
                    </a:ext>
                  </a:extLst>
                </p14:cNvPr>
                <p14:cNvContentPartPr/>
                <p14:nvPr/>
              </p14:nvContentPartPr>
              <p14:xfrm>
                <a:off x="9681090" y="5421846"/>
                <a:ext cx="165600" cy="936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4B1835F-16F3-469A-B941-D20158DD588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672450" y="5412846"/>
                  <a:ext cx="183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1743E13-5A89-4E92-8C94-71AA52F4F449}"/>
                    </a:ext>
                  </a:extLst>
                </p14:cNvPr>
                <p14:cNvContentPartPr/>
                <p14:nvPr/>
              </p14:nvContentPartPr>
              <p14:xfrm>
                <a:off x="9887370" y="5335806"/>
                <a:ext cx="471600" cy="208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1743E13-5A89-4E92-8C94-71AA52F4F44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878370" y="5327166"/>
                  <a:ext cx="489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92D1C73-3D08-4D20-AAC7-BB96DBADE1ED}"/>
                    </a:ext>
                  </a:extLst>
                </p14:cNvPr>
                <p14:cNvContentPartPr/>
                <p14:nvPr/>
              </p14:nvContentPartPr>
              <p14:xfrm>
                <a:off x="10473090" y="5484126"/>
                <a:ext cx="29160" cy="41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92D1C73-3D08-4D20-AAC7-BB96DBADE1E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464450" y="5475126"/>
                  <a:ext cx="46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C2DD9E2-3C18-45AA-AEE0-25A1722B3F55}"/>
              </a:ext>
            </a:extLst>
          </p:cNvPr>
          <p:cNvGrpSpPr/>
          <p:nvPr/>
        </p:nvGrpSpPr>
        <p:grpSpPr>
          <a:xfrm>
            <a:off x="8534130" y="3640926"/>
            <a:ext cx="1049400" cy="781560"/>
            <a:chOff x="8534130" y="3640926"/>
            <a:chExt cx="1049400" cy="78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E3E96E-254C-44D8-80C6-74EF790513C1}"/>
                    </a:ext>
                  </a:extLst>
                </p14:cNvPr>
                <p14:cNvContentPartPr/>
                <p14:nvPr/>
              </p14:nvContentPartPr>
              <p14:xfrm>
                <a:off x="8627370" y="3696006"/>
                <a:ext cx="32400" cy="205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E3E96E-254C-44D8-80C6-74EF790513C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18370" y="3687366"/>
                  <a:ext cx="50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CB92901-52C0-4D58-81F7-F608721C52B0}"/>
                    </a:ext>
                  </a:extLst>
                </p14:cNvPr>
                <p14:cNvContentPartPr/>
                <p14:nvPr/>
              </p14:nvContentPartPr>
              <p14:xfrm>
                <a:off x="8534130" y="3640926"/>
                <a:ext cx="243360" cy="143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B92901-52C0-4D58-81F7-F608721C52B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525130" y="3632286"/>
                  <a:ext cx="261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9DA696A-4E46-4787-9B8B-0A25391A22BD}"/>
                    </a:ext>
                  </a:extLst>
                </p14:cNvPr>
                <p14:cNvContentPartPr/>
                <p14:nvPr/>
              </p14:nvContentPartPr>
              <p14:xfrm>
                <a:off x="8552130" y="4194606"/>
                <a:ext cx="217800" cy="225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9DA696A-4E46-4787-9B8B-0A25391A22B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543130" y="4185966"/>
                  <a:ext cx="23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41C31EB-FCAB-49F5-B8A6-4863385B34FC}"/>
                    </a:ext>
                  </a:extLst>
                </p14:cNvPr>
                <p14:cNvContentPartPr/>
                <p14:nvPr/>
              </p14:nvContentPartPr>
              <p14:xfrm>
                <a:off x="8880810" y="4227726"/>
                <a:ext cx="114120" cy="159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41C31EB-FCAB-49F5-B8A6-4863385B34F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71810" y="4219086"/>
                  <a:ext cx="131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57A8888-A280-49A1-BAB6-448D8076CADA}"/>
                    </a:ext>
                  </a:extLst>
                </p14:cNvPr>
                <p14:cNvContentPartPr/>
                <p14:nvPr/>
              </p14:nvContentPartPr>
              <p14:xfrm>
                <a:off x="8883690" y="4329246"/>
                <a:ext cx="81360" cy="13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57A8888-A280-49A1-BAB6-448D8076CAD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874690" y="4320606"/>
                  <a:ext cx="99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75D1CBD-B2A1-4A03-BC88-88D3F5F71A72}"/>
                    </a:ext>
                  </a:extLst>
                </p14:cNvPr>
                <p14:cNvContentPartPr/>
                <p14:nvPr/>
              </p14:nvContentPartPr>
              <p14:xfrm>
                <a:off x="9229290" y="4008846"/>
                <a:ext cx="35280" cy="141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75D1CBD-B2A1-4A03-BC88-88D3F5F71A7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20650" y="4000206"/>
                  <a:ext cx="5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212FFF-DA37-4588-96D8-45490A63BF84}"/>
                    </a:ext>
                  </a:extLst>
                </p14:cNvPr>
                <p14:cNvContentPartPr/>
                <p14:nvPr/>
              </p14:nvContentPartPr>
              <p14:xfrm>
                <a:off x="9219210" y="4045926"/>
                <a:ext cx="208080" cy="102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212FFF-DA37-4588-96D8-45490A63BF8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210210" y="4036926"/>
                  <a:ext cx="22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FAACD2-26CF-47CA-A28F-775850B95EDC}"/>
                    </a:ext>
                  </a:extLst>
                </p14:cNvPr>
                <p14:cNvContentPartPr/>
                <p14:nvPr/>
              </p14:nvContentPartPr>
              <p14:xfrm>
                <a:off x="9344130" y="3993726"/>
                <a:ext cx="142560" cy="138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FAACD2-26CF-47CA-A28F-775850B95ED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335490" y="3984726"/>
                  <a:ext cx="160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C52F12-3D4B-4042-85BD-D5A4712806DF}"/>
                    </a:ext>
                  </a:extLst>
                </p14:cNvPr>
                <p14:cNvContentPartPr/>
                <p14:nvPr/>
              </p14:nvContentPartPr>
              <p14:xfrm>
                <a:off x="9467610" y="4027566"/>
                <a:ext cx="115920" cy="91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C52F12-3D4B-4042-85BD-D5A4712806D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458970" y="4018926"/>
                  <a:ext cx="133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65A4CB2-AEDE-4BD0-9D25-FF241AAF3371}"/>
                    </a:ext>
                  </a:extLst>
                </p14:cNvPr>
                <p14:cNvContentPartPr/>
                <p14:nvPr/>
              </p14:nvContentPartPr>
              <p14:xfrm>
                <a:off x="9071970" y="4202526"/>
                <a:ext cx="29880" cy="219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65A4CB2-AEDE-4BD0-9D25-FF241AAF337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062970" y="4193886"/>
                  <a:ext cx="47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97DE11E-EAA3-4D55-B790-B83EEB347DD2}"/>
                    </a:ext>
                  </a:extLst>
                </p14:cNvPr>
                <p14:cNvContentPartPr/>
                <p14:nvPr/>
              </p14:nvContentPartPr>
              <p14:xfrm>
                <a:off x="9108330" y="4159326"/>
                <a:ext cx="45360" cy="238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97DE11E-EAA3-4D55-B790-B83EEB347DD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099330" y="4150326"/>
                  <a:ext cx="63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BFC91F3-2736-42C3-B052-47B6DE75F646}"/>
                    </a:ext>
                  </a:extLst>
                </p14:cNvPr>
                <p14:cNvContentPartPr/>
                <p14:nvPr/>
              </p14:nvContentPartPr>
              <p14:xfrm>
                <a:off x="9060090" y="4186326"/>
                <a:ext cx="161640" cy="334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BFC91F3-2736-42C3-B052-47B6DE75F64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51090" y="4177326"/>
                  <a:ext cx="179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732DEAF-36E5-477A-8781-CA6A01CF6F01}"/>
                    </a:ext>
                  </a:extLst>
                </p14:cNvPr>
                <p14:cNvContentPartPr/>
                <p14:nvPr/>
              </p14:nvContentPartPr>
              <p14:xfrm>
                <a:off x="9082410" y="4315566"/>
                <a:ext cx="183240" cy="162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732DEAF-36E5-477A-8781-CA6A01CF6F0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073410" y="4306566"/>
                  <a:ext cx="200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D77726D-66F2-4813-BABB-C95FDF266274}"/>
              </a:ext>
            </a:extLst>
          </p:cNvPr>
          <p:cNvGrpSpPr/>
          <p:nvPr/>
        </p:nvGrpSpPr>
        <p:grpSpPr>
          <a:xfrm>
            <a:off x="8106090" y="4605366"/>
            <a:ext cx="1986480" cy="381240"/>
            <a:chOff x="8106090" y="4605366"/>
            <a:chExt cx="19864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9C34A60-60CA-48CA-87D7-1D8D9039757D}"/>
                    </a:ext>
                  </a:extLst>
                </p14:cNvPr>
                <p14:cNvContentPartPr/>
                <p14:nvPr/>
              </p14:nvContentPartPr>
              <p14:xfrm>
                <a:off x="8106090" y="4681686"/>
                <a:ext cx="131040" cy="165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9C34A60-60CA-48CA-87D7-1D8D9039757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97090" y="4673046"/>
                  <a:ext cx="148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C943E96-2612-412B-AC98-207564C0F5E3}"/>
                    </a:ext>
                  </a:extLst>
                </p14:cNvPr>
                <p14:cNvContentPartPr/>
                <p14:nvPr/>
              </p14:nvContentPartPr>
              <p14:xfrm>
                <a:off x="8285730" y="4743246"/>
                <a:ext cx="123120" cy="2318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C943E96-2612-412B-AC98-207564C0F5E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277090" y="4734246"/>
                  <a:ext cx="140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77700C6-C918-42FB-8955-50A7424C034C}"/>
                    </a:ext>
                  </a:extLst>
                </p14:cNvPr>
                <p14:cNvContentPartPr/>
                <p14:nvPr/>
              </p14:nvContentPartPr>
              <p14:xfrm>
                <a:off x="8335410" y="4728126"/>
                <a:ext cx="48600" cy="122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77700C6-C918-42FB-8955-50A7424C034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326770" y="4719486"/>
                  <a:ext cx="6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5F7041-394D-4BAC-B623-D445F0E61CAB}"/>
                    </a:ext>
                  </a:extLst>
                </p14:cNvPr>
                <p14:cNvContentPartPr/>
                <p14:nvPr/>
              </p14:nvContentPartPr>
              <p14:xfrm>
                <a:off x="8516490" y="4745406"/>
                <a:ext cx="83520" cy="99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5F7041-394D-4BAC-B623-D445F0E61CA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07490" y="4736766"/>
                  <a:ext cx="101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A54B680-F0CA-4114-8215-BD5897FC747E}"/>
                    </a:ext>
                  </a:extLst>
                </p14:cNvPr>
                <p14:cNvContentPartPr/>
                <p14:nvPr/>
              </p14:nvContentPartPr>
              <p14:xfrm>
                <a:off x="8699370" y="4605366"/>
                <a:ext cx="111960" cy="319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A54B680-F0CA-4114-8215-BD5897FC747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690730" y="4596726"/>
                  <a:ext cx="129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4A56A5E-DB3B-445A-B4BC-6543460E1E80}"/>
                    </a:ext>
                  </a:extLst>
                </p14:cNvPr>
                <p14:cNvContentPartPr/>
                <p14:nvPr/>
              </p14:nvContentPartPr>
              <p14:xfrm>
                <a:off x="8897730" y="4728486"/>
                <a:ext cx="99720" cy="110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4A56A5E-DB3B-445A-B4BC-6543460E1E8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89090" y="4719846"/>
                  <a:ext cx="117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1AD08F-6850-4E95-9FA8-0599CA4D9945}"/>
                    </a:ext>
                  </a:extLst>
                </p14:cNvPr>
                <p14:cNvContentPartPr/>
                <p14:nvPr/>
              </p14:nvContentPartPr>
              <p14:xfrm>
                <a:off x="9039570" y="4797606"/>
                <a:ext cx="264240" cy="84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1AD08F-6850-4E95-9FA8-0599CA4D994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030930" y="4788966"/>
                  <a:ext cx="28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99EA7BA-8C3C-4FFE-8165-BF25FE1BE5C7}"/>
                    </a:ext>
                  </a:extLst>
                </p14:cNvPr>
                <p14:cNvContentPartPr/>
                <p14:nvPr/>
              </p14:nvContentPartPr>
              <p14:xfrm>
                <a:off x="9391290" y="4832886"/>
                <a:ext cx="7920" cy="7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99EA7BA-8C3C-4FFE-8165-BF25FE1BE5C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382290" y="4823886"/>
                  <a:ext cx="2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980B452-723F-4A79-8922-C353C247EC13}"/>
                    </a:ext>
                  </a:extLst>
                </p14:cNvPr>
                <p14:cNvContentPartPr/>
                <p14:nvPr/>
              </p14:nvContentPartPr>
              <p14:xfrm>
                <a:off x="9465450" y="4756206"/>
                <a:ext cx="235440" cy="2304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980B452-723F-4A79-8922-C353C247EC1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456810" y="4747206"/>
                  <a:ext cx="25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8245B70-22A3-47FC-B0C1-FB9F413D2D6C}"/>
                    </a:ext>
                  </a:extLst>
                </p14:cNvPr>
                <p14:cNvContentPartPr/>
                <p14:nvPr/>
              </p14:nvContentPartPr>
              <p14:xfrm>
                <a:off x="9673890" y="4762326"/>
                <a:ext cx="200880" cy="795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8245B70-22A3-47FC-B0C1-FB9F413D2D6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664890" y="4753326"/>
                  <a:ext cx="21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51086C8-AA69-49BB-AF7F-7C7CB270F8BC}"/>
                    </a:ext>
                  </a:extLst>
                </p14:cNvPr>
                <p14:cNvContentPartPr/>
                <p14:nvPr/>
              </p14:nvContentPartPr>
              <p14:xfrm>
                <a:off x="9930570" y="4760526"/>
                <a:ext cx="7920" cy="136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51086C8-AA69-49BB-AF7F-7C7CB270F8B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921570" y="4751526"/>
                  <a:ext cx="25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16B2D4B-4DFD-4CFF-9368-CD52A547BCEE}"/>
                    </a:ext>
                  </a:extLst>
                </p14:cNvPr>
                <p14:cNvContentPartPr/>
                <p14:nvPr/>
              </p14:nvContentPartPr>
              <p14:xfrm>
                <a:off x="9976650" y="4654686"/>
                <a:ext cx="115920" cy="3290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16B2D4B-4DFD-4CFF-9368-CD52A547BCE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967650" y="4645686"/>
                  <a:ext cx="13356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2410533-689D-4409-9424-2FED161729AB}"/>
                  </a:ext>
                </a:extLst>
              </p14:cNvPr>
              <p14:cNvContentPartPr/>
              <p14:nvPr/>
            </p14:nvContentPartPr>
            <p14:xfrm>
              <a:off x="10267170" y="4959966"/>
              <a:ext cx="13680" cy="187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2410533-689D-4409-9424-2FED161729AB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0258530" y="4951326"/>
                <a:ext cx="3132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4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41912" cy="237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would like to bound the probability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idea is to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is a low degree polynomial of the local encoding coefficients (variables).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Lemma</a:t>
                </a:r>
                <a:r>
                  <a:rPr lang="en-CA" sz="2000" dirty="0"/>
                  <a:t>.  For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in the topological ordering, for each outgoing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each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its global encoding vector is a multivariate polynomial of the local encoding coefficients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total degree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41912" cy="2376869"/>
              </a:xfrm>
              <a:prstGeom prst="rect">
                <a:avLst/>
              </a:prstGeom>
              <a:blipFill>
                <a:blip r:embed="rId2"/>
                <a:stretch>
                  <a:fillRect l="-557" t="-1538" r="-167" b="-3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4B01321-3EDE-4A01-8D4A-725406D28D60}"/>
              </a:ext>
            </a:extLst>
          </p:cNvPr>
          <p:cNvGrpSpPr/>
          <p:nvPr/>
        </p:nvGrpSpPr>
        <p:grpSpPr>
          <a:xfrm>
            <a:off x="5373330" y="1070166"/>
            <a:ext cx="1547280" cy="566640"/>
            <a:chOff x="5373330" y="1070166"/>
            <a:chExt cx="1547280" cy="5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51E257-3B5F-4A9A-94BA-4EB8B3FC5C31}"/>
                    </a:ext>
                  </a:extLst>
                </p14:cNvPr>
                <p14:cNvContentPartPr/>
                <p14:nvPr/>
              </p14:nvContentPartPr>
              <p14:xfrm>
                <a:off x="5424450" y="1165566"/>
                <a:ext cx="27000" cy="388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51E257-3B5F-4A9A-94BA-4EB8B3FC5C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15810" y="1156926"/>
                  <a:ext cx="44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350D72-D587-4127-936E-49D6D41FA5E8}"/>
                    </a:ext>
                  </a:extLst>
                </p14:cNvPr>
                <p14:cNvContentPartPr/>
                <p14:nvPr/>
              </p14:nvContentPartPr>
              <p14:xfrm>
                <a:off x="5424810" y="1544646"/>
                <a:ext cx="1208160" cy="92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350D72-D587-4127-936E-49D6D41FA5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16170" y="1536006"/>
                  <a:ext cx="1225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F871115-2CBD-473F-9819-2621F1436686}"/>
                    </a:ext>
                  </a:extLst>
                </p14:cNvPr>
                <p14:cNvContentPartPr/>
                <p14:nvPr/>
              </p14:nvContentPartPr>
              <p14:xfrm>
                <a:off x="5373330" y="1070166"/>
                <a:ext cx="1547280" cy="518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F871115-2CBD-473F-9819-2621F14366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64690" y="1061166"/>
                  <a:ext cx="156492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556749-7F84-4124-B31A-5735894CD085}"/>
              </a:ext>
            </a:extLst>
          </p:cNvPr>
          <p:cNvGrpSpPr/>
          <p:nvPr/>
        </p:nvGrpSpPr>
        <p:grpSpPr>
          <a:xfrm>
            <a:off x="6267210" y="339726"/>
            <a:ext cx="1799640" cy="607680"/>
            <a:chOff x="6267210" y="339726"/>
            <a:chExt cx="179964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3E8EC1-14D1-4C88-8074-DC6F8EB038C1}"/>
                    </a:ext>
                  </a:extLst>
                </p14:cNvPr>
                <p14:cNvContentPartPr/>
                <p14:nvPr/>
              </p14:nvContentPartPr>
              <p14:xfrm>
                <a:off x="6294570" y="723846"/>
                <a:ext cx="93240" cy="189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3E8EC1-14D1-4C88-8074-DC6F8EB038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5930" y="714846"/>
                  <a:ext cx="11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09E9F1-33BC-44C5-AD74-F00895F9C0FE}"/>
                    </a:ext>
                  </a:extLst>
                </p14:cNvPr>
                <p14:cNvContentPartPr/>
                <p14:nvPr/>
              </p14:nvContentPartPr>
              <p14:xfrm>
                <a:off x="6343530" y="741126"/>
                <a:ext cx="92880" cy="169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09E9F1-33BC-44C5-AD74-F00895F9C0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34530" y="732486"/>
                  <a:ext cx="110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DD4F60-FD2B-4846-8286-8C20EC83962F}"/>
                    </a:ext>
                  </a:extLst>
                </p14:cNvPr>
                <p14:cNvContentPartPr/>
                <p14:nvPr/>
              </p14:nvContentPartPr>
              <p14:xfrm>
                <a:off x="6267210" y="648966"/>
                <a:ext cx="223200" cy="29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DD4F60-FD2B-4846-8286-8C20EC8396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8570" y="639966"/>
                  <a:ext cx="240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BEE23B-BB6A-41BB-AD41-A2822CAEEB34}"/>
                    </a:ext>
                  </a:extLst>
                </p14:cNvPr>
                <p14:cNvContentPartPr/>
                <p14:nvPr/>
              </p14:nvContentPartPr>
              <p14:xfrm>
                <a:off x="6593370" y="381126"/>
                <a:ext cx="135720" cy="182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BEE23B-BB6A-41BB-AD41-A2822CAEEB3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84370" y="372486"/>
                  <a:ext cx="153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9581D4-3603-4FF4-9BF6-0BF778F8A115}"/>
                    </a:ext>
                  </a:extLst>
                </p14:cNvPr>
                <p14:cNvContentPartPr/>
                <p14:nvPr/>
              </p14:nvContentPartPr>
              <p14:xfrm>
                <a:off x="6739170" y="472206"/>
                <a:ext cx="81000" cy="9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9581D4-3603-4FF4-9BF6-0BF778F8A1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30170" y="463566"/>
                  <a:ext cx="98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3CB0BE-FCE7-48BB-9C8B-5DCC306A5DBB}"/>
                    </a:ext>
                  </a:extLst>
                </p14:cNvPr>
                <p14:cNvContentPartPr/>
                <p14:nvPr/>
              </p14:nvContentPartPr>
              <p14:xfrm>
                <a:off x="6867690" y="465726"/>
                <a:ext cx="160200" cy="94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3CB0BE-FCE7-48BB-9C8B-5DCC306A5D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58690" y="456726"/>
                  <a:ext cx="177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E8CC57-5BEF-40A8-8E0B-1129A42E4235}"/>
                    </a:ext>
                  </a:extLst>
                </p14:cNvPr>
                <p14:cNvContentPartPr/>
                <p14:nvPr/>
              </p14:nvContentPartPr>
              <p14:xfrm>
                <a:off x="7051650" y="393006"/>
                <a:ext cx="108000" cy="165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E8CC57-5BEF-40A8-8E0B-1129A42E42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42650" y="384006"/>
                  <a:ext cx="125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092A13-7CC8-4E31-80BE-4B72654C621F}"/>
                    </a:ext>
                  </a:extLst>
                </p14:cNvPr>
                <p14:cNvContentPartPr/>
                <p14:nvPr/>
              </p14:nvContentPartPr>
              <p14:xfrm>
                <a:off x="7196010" y="430806"/>
                <a:ext cx="62640" cy="11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092A13-7CC8-4E31-80BE-4B72654C62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87370" y="421806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1E1EE8-FAB5-4E14-9CA9-2BE0A2B52107}"/>
                    </a:ext>
                  </a:extLst>
                </p14:cNvPr>
                <p14:cNvContentPartPr/>
                <p14:nvPr/>
              </p14:nvContentPartPr>
              <p14:xfrm>
                <a:off x="7276650" y="487686"/>
                <a:ext cx="72720" cy="69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1E1EE8-FAB5-4E14-9CA9-2BE0A2B521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67650" y="478686"/>
                  <a:ext cx="90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4D2401-EB2E-4758-9A82-3A6B180A51EB}"/>
                    </a:ext>
                  </a:extLst>
                </p14:cNvPr>
                <p14:cNvContentPartPr/>
                <p14:nvPr/>
              </p14:nvContentPartPr>
              <p14:xfrm>
                <a:off x="7324890" y="481926"/>
                <a:ext cx="122040" cy="264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4D2401-EB2E-4758-9A82-3A6B180A51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15890" y="472926"/>
                  <a:ext cx="139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6EA3FE-59D2-4AC5-9258-DC794CEA095E}"/>
                    </a:ext>
                  </a:extLst>
                </p14:cNvPr>
                <p14:cNvContentPartPr/>
                <p14:nvPr/>
              </p14:nvContentPartPr>
              <p14:xfrm>
                <a:off x="7649250" y="345486"/>
                <a:ext cx="133560" cy="278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6EA3FE-59D2-4AC5-9258-DC794CEA09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40250" y="336846"/>
                  <a:ext cx="151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A603C3-64BE-475A-858A-FB07F216D7A0}"/>
                    </a:ext>
                  </a:extLst>
                </p14:cNvPr>
                <p14:cNvContentPartPr/>
                <p14:nvPr/>
              </p14:nvContentPartPr>
              <p14:xfrm>
                <a:off x="7812690" y="459246"/>
                <a:ext cx="167040" cy="67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A603C3-64BE-475A-858A-FB07F216D7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03690" y="450606"/>
                  <a:ext cx="184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245C2B-D09F-4F9A-9F8C-04F63305A4E9}"/>
                    </a:ext>
                  </a:extLst>
                </p14:cNvPr>
                <p14:cNvContentPartPr/>
                <p14:nvPr/>
              </p14:nvContentPartPr>
              <p14:xfrm>
                <a:off x="7937610" y="339726"/>
                <a:ext cx="129240" cy="234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245C2B-D09F-4F9A-9F8C-04F63305A4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28610" y="330726"/>
                  <a:ext cx="1468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47D1B3-8F18-42C6-9149-00B28DBE64FF}"/>
              </a:ext>
            </a:extLst>
          </p:cNvPr>
          <p:cNvGrpSpPr/>
          <p:nvPr/>
        </p:nvGrpSpPr>
        <p:grpSpPr>
          <a:xfrm>
            <a:off x="9137490" y="766686"/>
            <a:ext cx="441360" cy="436680"/>
            <a:chOff x="9137490" y="766686"/>
            <a:chExt cx="4413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5D1375-D243-4497-B04B-CE9DD1B945B1}"/>
                    </a:ext>
                  </a:extLst>
                </p14:cNvPr>
                <p14:cNvContentPartPr/>
                <p14:nvPr/>
              </p14:nvContentPartPr>
              <p14:xfrm>
                <a:off x="9137490" y="919686"/>
                <a:ext cx="149760" cy="233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5D1375-D243-4497-B04B-CE9DD1B945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28850" y="911046"/>
                  <a:ext cx="167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15FE24-6F91-4485-8AFF-BFD7549FCA3A}"/>
                    </a:ext>
                  </a:extLst>
                </p14:cNvPr>
                <p14:cNvContentPartPr/>
                <p14:nvPr/>
              </p14:nvContentPartPr>
              <p14:xfrm>
                <a:off x="9357810" y="1116966"/>
                <a:ext cx="24480" cy="86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15FE24-6F91-4485-8AFF-BFD7549FCA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48810" y="1108326"/>
                  <a:ext cx="42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4BD449-F41F-4CAA-AA3D-AD24BD8FEC8B}"/>
                    </a:ext>
                  </a:extLst>
                </p14:cNvPr>
                <p14:cNvContentPartPr/>
                <p14:nvPr/>
              </p14:nvContentPartPr>
              <p14:xfrm>
                <a:off x="9342690" y="1012206"/>
                <a:ext cx="24840" cy="16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4BD449-F41F-4CAA-AA3D-AD24BD8FEC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34050" y="1003206"/>
                  <a:ext cx="4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BDB99F-42DB-431F-9A77-06D35D49884E}"/>
                    </a:ext>
                  </a:extLst>
                </p14:cNvPr>
                <p14:cNvContentPartPr/>
                <p14:nvPr/>
              </p14:nvContentPartPr>
              <p14:xfrm>
                <a:off x="9313530" y="795486"/>
                <a:ext cx="44280" cy="144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BDB99F-42DB-431F-9A77-06D35D4988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04890" y="786846"/>
                  <a:ext cx="61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DA41A6-E7F6-4932-8187-42AA874CE0E2}"/>
                    </a:ext>
                  </a:extLst>
                </p14:cNvPr>
                <p14:cNvContentPartPr/>
                <p14:nvPr/>
              </p14:nvContentPartPr>
              <p14:xfrm>
                <a:off x="9380490" y="766686"/>
                <a:ext cx="198360" cy="146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DA41A6-E7F6-4932-8187-42AA874CE0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71850" y="758046"/>
                  <a:ext cx="2160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9D2692-48D2-45F1-ABD8-C2B59FD731FA}"/>
              </a:ext>
            </a:extLst>
          </p:cNvPr>
          <p:cNvGrpSpPr/>
          <p:nvPr/>
        </p:nvGrpSpPr>
        <p:grpSpPr>
          <a:xfrm>
            <a:off x="913650" y="3720846"/>
            <a:ext cx="964440" cy="439200"/>
            <a:chOff x="913650" y="3720846"/>
            <a:chExt cx="96444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F706E9-F1C8-4B06-BB24-B3102A407590}"/>
                    </a:ext>
                  </a:extLst>
                </p14:cNvPr>
                <p14:cNvContentPartPr/>
                <p14:nvPr/>
              </p14:nvContentPartPr>
              <p14:xfrm>
                <a:off x="1025250" y="3873846"/>
                <a:ext cx="51120" cy="286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F706E9-F1C8-4B06-BB24-B3102A4075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6250" y="3865206"/>
                  <a:ext cx="68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5D7905-CBCE-49EC-9D36-A0843FCA1BDD}"/>
                    </a:ext>
                  </a:extLst>
                </p14:cNvPr>
                <p14:cNvContentPartPr/>
                <p14:nvPr/>
              </p14:nvContentPartPr>
              <p14:xfrm>
                <a:off x="997170" y="3864126"/>
                <a:ext cx="132480" cy="124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5D7905-CBCE-49EC-9D36-A0843FCA1B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8530" y="3855126"/>
                  <a:ext cx="150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D9923F-62AB-4131-B7AB-75519AAE51A7}"/>
                    </a:ext>
                  </a:extLst>
                </p14:cNvPr>
                <p14:cNvContentPartPr/>
                <p14:nvPr/>
              </p14:nvContentPartPr>
              <p14:xfrm>
                <a:off x="1144770" y="3866646"/>
                <a:ext cx="90000" cy="14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D9923F-62AB-4131-B7AB-75519AAE51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5770" y="3857646"/>
                  <a:ext cx="107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53CEBF-AA6C-44A3-AFAC-A65907C8CC1F}"/>
                    </a:ext>
                  </a:extLst>
                </p14:cNvPr>
                <p14:cNvContentPartPr/>
                <p14:nvPr/>
              </p14:nvContentPartPr>
              <p14:xfrm>
                <a:off x="1277970" y="3859806"/>
                <a:ext cx="202680" cy="125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53CEBF-AA6C-44A3-AFAC-A65907C8CC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69330" y="3851166"/>
                  <a:ext cx="22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C807FF-9A36-40B9-BEED-94C6991E4654}"/>
                    </a:ext>
                  </a:extLst>
                </p14:cNvPr>
                <p14:cNvContentPartPr/>
                <p14:nvPr/>
              </p14:nvContentPartPr>
              <p14:xfrm>
                <a:off x="1487850" y="3720846"/>
                <a:ext cx="152640" cy="426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C807FF-9A36-40B9-BEED-94C6991E46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78850" y="3711846"/>
                  <a:ext cx="1702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BB426E-EA6A-471C-BE2C-9558D3C42055}"/>
                    </a:ext>
                  </a:extLst>
                </p14:cNvPr>
                <p14:cNvContentPartPr/>
                <p14:nvPr/>
              </p14:nvContentPartPr>
              <p14:xfrm>
                <a:off x="913650" y="4062126"/>
                <a:ext cx="964440" cy="60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BB426E-EA6A-471C-BE2C-9558D3C420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4650" y="4053126"/>
                  <a:ext cx="9820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0E9A932-46A0-490B-839A-86BBDC50D613}"/>
              </a:ext>
            </a:extLst>
          </p:cNvPr>
          <p:cNvGrpSpPr/>
          <p:nvPr/>
        </p:nvGrpSpPr>
        <p:grpSpPr>
          <a:xfrm>
            <a:off x="10479930" y="3175086"/>
            <a:ext cx="778320" cy="851040"/>
            <a:chOff x="10479930" y="3175086"/>
            <a:chExt cx="77832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DA763A-38D8-4116-A184-663C4849E9E4}"/>
                    </a:ext>
                  </a:extLst>
                </p14:cNvPr>
                <p14:cNvContentPartPr/>
                <p14:nvPr/>
              </p14:nvContentPartPr>
              <p14:xfrm>
                <a:off x="10702770" y="3523206"/>
                <a:ext cx="79920" cy="111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DA763A-38D8-4116-A184-663C4849E9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94130" y="3514566"/>
                  <a:ext cx="97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275BE5-BEAD-4259-94D1-AF240F8B8354}"/>
                    </a:ext>
                  </a:extLst>
                </p14:cNvPr>
                <p14:cNvContentPartPr/>
                <p14:nvPr/>
              </p14:nvContentPartPr>
              <p14:xfrm>
                <a:off x="10801050" y="3352206"/>
                <a:ext cx="110160" cy="11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275BE5-BEAD-4259-94D1-AF240F8B83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92410" y="3343206"/>
                  <a:ext cx="127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EE52127-3A40-4D1E-AF2F-C1E304EA93B7}"/>
                    </a:ext>
                  </a:extLst>
                </p14:cNvPr>
                <p14:cNvContentPartPr/>
                <p14:nvPr/>
              </p14:nvContentPartPr>
              <p14:xfrm>
                <a:off x="10955130" y="3460926"/>
                <a:ext cx="8640" cy="82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EE52127-3A40-4D1E-AF2F-C1E304EA93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46130" y="3452286"/>
                  <a:ext cx="26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778194-6F09-4F74-87F6-F810874709AA}"/>
                    </a:ext>
                  </a:extLst>
                </p14:cNvPr>
                <p14:cNvContentPartPr/>
                <p14:nvPr/>
              </p14:nvContentPartPr>
              <p14:xfrm>
                <a:off x="10987530" y="3349326"/>
                <a:ext cx="18000" cy="30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778194-6F09-4F74-87F6-F810874709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8890" y="3340686"/>
                  <a:ext cx="35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DCFEE20-F73D-4872-A8BF-CA70E66E530C}"/>
                    </a:ext>
                  </a:extLst>
                </p14:cNvPr>
                <p14:cNvContentPartPr/>
                <p14:nvPr/>
              </p14:nvContentPartPr>
              <p14:xfrm>
                <a:off x="10479930" y="3268686"/>
                <a:ext cx="157320" cy="194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DCFEE20-F73D-4872-A8BF-CA70E66E53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71290" y="3259686"/>
                  <a:ext cx="174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D57213-B5EF-4D59-80E3-E69295B210E7}"/>
                    </a:ext>
                  </a:extLst>
                </p14:cNvPr>
                <p14:cNvContentPartPr/>
                <p14:nvPr/>
              </p14:nvContentPartPr>
              <p14:xfrm>
                <a:off x="10738410" y="3175086"/>
                <a:ext cx="16200" cy="239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D57213-B5EF-4D59-80E3-E69295B210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29770" y="3166086"/>
                  <a:ext cx="33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A1ADA8-2331-4C3B-A118-1AA890D88ABB}"/>
                    </a:ext>
                  </a:extLst>
                </p14:cNvPr>
                <p14:cNvContentPartPr/>
                <p14:nvPr/>
              </p14:nvContentPartPr>
              <p14:xfrm>
                <a:off x="10691610" y="3341766"/>
                <a:ext cx="120960" cy="82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A1ADA8-2331-4C3B-A118-1AA890D88AB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82970" y="3332766"/>
                  <a:ext cx="138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E69954-66F7-4144-AED5-0D7450D1925C}"/>
                    </a:ext>
                  </a:extLst>
                </p14:cNvPr>
                <p14:cNvContentPartPr/>
                <p14:nvPr/>
              </p14:nvContentPartPr>
              <p14:xfrm>
                <a:off x="11059170" y="3234126"/>
                <a:ext cx="199080" cy="191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E69954-66F7-4144-AED5-0D7450D192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50170" y="3225126"/>
                  <a:ext cx="216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98E74F-7554-4D93-AC2F-11E21B7D0AC3}"/>
                    </a:ext>
                  </a:extLst>
                </p14:cNvPr>
                <p14:cNvContentPartPr/>
                <p14:nvPr/>
              </p14:nvContentPartPr>
              <p14:xfrm>
                <a:off x="11055930" y="3334926"/>
                <a:ext cx="125280" cy="101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98E74F-7554-4D93-AC2F-11E21B7D0A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46930" y="3326286"/>
                  <a:ext cx="142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37F272-BA85-4403-ACC6-068964F83691}"/>
                    </a:ext>
                  </a:extLst>
                </p14:cNvPr>
                <p14:cNvContentPartPr/>
                <p14:nvPr/>
              </p14:nvContentPartPr>
              <p14:xfrm>
                <a:off x="10511610" y="3716886"/>
                <a:ext cx="129240" cy="222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37F272-BA85-4403-ACC6-068964F836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02610" y="3707886"/>
                  <a:ext cx="146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1D6A9D-09ED-4725-B317-85014412A794}"/>
                    </a:ext>
                  </a:extLst>
                </p14:cNvPr>
                <p14:cNvContentPartPr/>
                <p14:nvPr/>
              </p14:nvContentPartPr>
              <p14:xfrm>
                <a:off x="10770450" y="3725166"/>
                <a:ext cx="15120" cy="220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1D6A9D-09ED-4725-B317-85014412A7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61450" y="3716166"/>
                  <a:ext cx="32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8403D2-7B04-4B5D-ACBF-113E06374711}"/>
                    </a:ext>
                  </a:extLst>
                </p14:cNvPr>
                <p14:cNvContentPartPr/>
                <p14:nvPr/>
              </p14:nvContentPartPr>
              <p14:xfrm>
                <a:off x="10744170" y="3913446"/>
                <a:ext cx="99000" cy="52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8403D2-7B04-4B5D-ACBF-113E063747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35530" y="3904806"/>
                  <a:ext cx="116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5BF4D6-67BB-4C27-AFA3-7E49F23F9139}"/>
                    </a:ext>
                  </a:extLst>
                </p14:cNvPr>
                <p14:cNvContentPartPr/>
                <p14:nvPr/>
              </p14:nvContentPartPr>
              <p14:xfrm>
                <a:off x="10886730" y="3739926"/>
                <a:ext cx="279720" cy="286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5BF4D6-67BB-4C27-AFA3-7E49F23F91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78090" y="3730926"/>
                  <a:ext cx="2973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1C250E-A011-4340-81E6-84D3EF55672A}"/>
              </a:ext>
            </a:extLst>
          </p:cNvPr>
          <p:cNvGrpSpPr/>
          <p:nvPr/>
        </p:nvGrpSpPr>
        <p:grpSpPr>
          <a:xfrm>
            <a:off x="11093730" y="3616086"/>
            <a:ext cx="945000" cy="469440"/>
            <a:chOff x="11093730" y="3616086"/>
            <a:chExt cx="94500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8616A1-A0DA-44C0-B5A7-6D99509E7CC3}"/>
                    </a:ext>
                  </a:extLst>
                </p14:cNvPr>
                <p14:cNvContentPartPr/>
                <p14:nvPr/>
              </p14:nvContentPartPr>
              <p14:xfrm>
                <a:off x="11104170" y="3708606"/>
                <a:ext cx="115200" cy="74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8616A1-A0DA-44C0-B5A7-6D99509E7C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95170" y="3699966"/>
                  <a:ext cx="132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F720AC-AFC0-47BB-B8E5-B51E250B5BD3}"/>
                    </a:ext>
                  </a:extLst>
                </p14:cNvPr>
                <p14:cNvContentPartPr/>
                <p14:nvPr/>
              </p14:nvContentPartPr>
              <p14:xfrm>
                <a:off x="11093730" y="3719766"/>
                <a:ext cx="93960" cy="68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F720AC-AFC0-47BB-B8E5-B51E250B5BD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85090" y="3710766"/>
                  <a:ext cx="11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4440C9-DFCD-4D82-977B-17AA86178F34}"/>
                    </a:ext>
                  </a:extLst>
                </p14:cNvPr>
                <p14:cNvContentPartPr/>
                <p14:nvPr/>
              </p14:nvContentPartPr>
              <p14:xfrm>
                <a:off x="11310090" y="3616086"/>
                <a:ext cx="70200" cy="92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4440C9-DFCD-4D82-977B-17AA86178F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01090" y="3607086"/>
                  <a:ext cx="87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35389CB-36EE-4BFA-963D-560D7A420E3A}"/>
                    </a:ext>
                  </a:extLst>
                </p14:cNvPr>
                <p14:cNvContentPartPr/>
                <p14:nvPr/>
              </p14:nvContentPartPr>
              <p14:xfrm>
                <a:off x="11418090" y="3635886"/>
                <a:ext cx="133920" cy="109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35389CB-36EE-4BFA-963D-560D7A420E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09450" y="3626886"/>
                  <a:ext cx="151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BD3435-E6ED-44C7-8880-78A6EDC69D6A}"/>
                    </a:ext>
                  </a:extLst>
                </p14:cNvPr>
                <p14:cNvContentPartPr/>
                <p14:nvPr/>
              </p14:nvContentPartPr>
              <p14:xfrm>
                <a:off x="11480370" y="3653886"/>
                <a:ext cx="123840" cy="10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BD3435-E6ED-44C7-8880-78A6EDC69D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71730" y="3645246"/>
                  <a:ext cx="141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8316896-9C5A-4091-AE8B-5EFC08CDD3C8}"/>
                    </a:ext>
                  </a:extLst>
                </p14:cNvPr>
                <p14:cNvContentPartPr/>
                <p14:nvPr/>
              </p14:nvContentPartPr>
              <p14:xfrm>
                <a:off x="11621850" y="3698166"/>
                <a:ext cx="77040" cy="24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8316896-9C5A-4091-AE8B-5EFC08CDD3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12850" y="3689166"/>
                  <a:ext cx="94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D634DF-8008-4FB0-B4CB-68BFCDFDB8E8}"/>
                    </a:ext>
                  </a:extLst>
                </p14:cNvPr>
                <p14:cNvContentPartPr/>
                <p14:nvPr/>
              </p14:nvContentPartPr>
              <p14:xfrm>
                <a:off x="11670090" y="3663606"/>
                <a:ext cx="154080" cy="9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D634DF-8008-4FB0-B4CB-68BFCDFDB8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61450" y="3654966"/>
                  <a:ext cx="171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9CBE7C-9AB4-46FC-9242-F7988868BCB8}"/>
                    </a:ext>
                  </a:extLst>
                </p14:cNvPr>
                <p14:cNvContentPartPr/>
                <p14:nvPr/>
              </p14:nvContentPartPr>
              <p14:xfrm>
                <a:off x="11820570" y="3686646"/>
                <a:ext cx="150120" cy="92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9CBE7C-9AB4-46FC-9242-F7988868BC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811930" y="3677646"/>
                  <a:ext cx="167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C34EE2-CF24-47EE-9F71-12A2B170E3F5}"/>
                    </a:ext>
                  </a:extLst>
                </p14:cNvPr>
                <p14:cNvContentPartPr/>
                <p14:nvPr/>
              </p14:nvContentPartPr>
              <p14:xfrm>
                <a:off x="11905530" y="3690966"/>
                <a:ext cx="29160" cy="94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C34EE2-CF24-47EE-9F71-12A2B170E3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896530" y="3681966"/>
                  <a:ext cx="46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A7A5FD-2F09-491F-85BA-1CC8104219DE}"/>
                    </a:ext>
                  </a:extLst>
                </p14:cNvPr>
                <p14:cNvContentPartPr/>
                <p14:nvPr/>
              </p14:nvContentPartPr>
              <p14:xfrm>
                <a:off x="11959890" y="3769446"/>
                <a:ext cx="78840" cy="48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A7A5FD-2F09-491F-85BA-1CC8104219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951250" y="3760446"/>
                  <a:ext cx="96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2E55D0-37AD-44D5-82D9-A0178C0DC4DC}"/>
                    </a:ext>
                  </a:extLst>
                </p14:cNvPr>
                <p14:cNvContentPartPr/>
                <p14:nvPr/>
              </p14:nvContentPartPr>
              <p14:xfrm>
                <a:off x="11522490" y="3886806"/>
                <a:ext cx="104760" cy="110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2E55D0-37AD-44D5-82D9-A0178C0DC4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13850" y="3877806"/>
                  <a:ext cx="12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F82C915-7D14-4BEC-95F2-0A51B5A7E122}"/>
                    </a:ext>
                  </a:extLst>
                </p14:cNvPr>
                <p14:cNvContentPartPr/>
                <p14:nvPr/>
              </p14:nvContentPartPr>
              <p14:xfrm>
                <a:off x="11675850" y="3915606"/>
                <a:ext cx="138240" cy="130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F82C915-7D14-4BEC-95F2-0A51B5A7E12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67210" y="3906606"/>
                  <a:ext cx="155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BF4184-A69A-4143-976B-E9669F7ECE29}"/>
                    </a:ext>
                  </a:extLst>
                </p14:cNvPr>
                <p14:cNvContentPartPr/>
                <p14:nvPr/>
              </p14:nvContentPartPr>
              <p14:xfrm>
                <a:off x="11836410" y="3921366"/>
                <a:ext cx="113760" cy="105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BF4184-A69A-4143-976B-E9669F7ECE2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827410" y="3912366"/>
                  <a:ext cx="131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7F1245-38FD-4475-9904-7A5A0414FE24}"/>
                    </a:ext>
                  </a:extLst>
                </p14:cNvPr>
                <p14:cNvContentPartPr/>
                <p14:nvPr/>
              </p14:nvContentPartPr>
              <p14:xfrm>
                <a:off x="11921010" y="3999846"/>
                <a:ext cx="72360" cy="85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7F1245-38FD-4475-9904-7A5A0414FE2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12370" y="3990846"/>
                  <a:ext cx="9000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8536300-3A8B-4010-8F0D-DE8B538F934D}"/>
                  </a:ext>
                </a:extLst>
              </p14:cNvPr>
              <p14:cNvContentPartPr/>
              <p14:nvPr/>
            </p14:nvContentPartPr>
            <p14:xfrm>
              <a:off x="10315050" y="2657406"/>
              <a:ext cx="334080" cy="489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8536300-3A8B-4010-8F0D-DE8B538F934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306410" y="2648406"/>
                <a:ext cx="3517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C5C430C4-9EE7-46A4-AF67-0CCAFE63D1A2}"/>
              </a:ext>
            </a:extLst>
          </p:cNvPr>
          <p:cNvGrpSpPr/>
          <p:nvPr/>
        </p:nvGrpSpPr>
        <p:grpSpPr>
          <a:xfrm>
            <a:off x="5408970" y="3174726"/>
            <a:ext cx="1271520" cy="267840"/>
            <a:chOff x="5408970" y="3174726"/>
            <a:chExt cx="12715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48E530-1DEB-4E0E-B2FC-409B3F80A405}"/>
                    </a:ext>
                  </a:extLst>
                </p14:cNvPr>
                <p14:cNvContentPartPr/>
                <p14:nvPr/>
              </p14:nvContentPartPr>
              <p14:xfrm>
                <a:off x="5408970" y="3232686"/>
                <a:ext cx="135360" cy="106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48E530-1DEB-4E0E-B2FC-409B3F80A4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00330" y="3223686"/>
                  <a:ext cx="153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8E9532B-03CF-4F2D-9FFB-EDF79E0E3C5E}"/>
                    </a:ext>
                  </a:extLst>
                </p14:cNvPr>
                <p14:cNvContentPartPr/>
                <p14:nvPr/>
              </p14:nvContentPartPr>
              <p14:xfrm>
                <a:off x="5579250" y="3243846"/>
                <a:ext cx="138600" cy="64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8E9532B-03CF-4F2D-9FFB-EDF79E0E3C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70610" y="3234846"/>
                  <a:ext cx="156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FC531B-235A-4020-A12C-0981341A25D3}"/>
                    </a:ext>
                  </a:extLst>
                </p14:cNvPr>
                <p14:cNvContentPartPr/>
                <p14:nvPr/>
              </p14:nvContentPartPr>
              <p14:xfrm>
                <a:off x="5723250" y="3224766"/>
                <a:ext cx="74160" cy="84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FC531B-235A-4020-A12C-0981341A25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14610" y="3216126"/>
                  <a:ext cx="91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66F198-6431-4FCA-AA19-7AA2E78F8799}"/>
                    </a:ext>
                  </a:extLst>
                </p14:cNvPr>
                <p14:cNvContentPartPr/>
                <p14:nvPr/>
              </p14:nvContentPartPr>
              <p14:xfrm>
                <a:off x="5840970" y="3174726"/>
                <a:ext cx="120240" cy="147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66F198-6431-4FCA-AA19-7AA2E78F87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32330" y="3165726"/>
                  <a:ext cx="137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C754F8-1B08-4009-88B6-5612905044AE}"/>
                    </a:ext>
                  </a:extLst>
                </p14:cNvPr>
                <p14:cNvContentPartPr/>
                <p14:nvPr/>
              </p14:nvContentPartPr>
              <p14:xfrm>
                <a:off x="6137970" y="3219366"/>
                <a:ext cx="215280" cy="115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C754F8-1B08-4009-88B6-5612905044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29330" y="3210726"/>
                  <a:ext cx="23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46471D0-1133-422D-9EDA-9FD807F2A0DA}"/>
                    </a:ext>
                  </a:extLst>
                </p14:cNvPr>
                <p14:cNvContentPartPr/>
                <p14:nvPr/>
              </p14:nvContentPartPr>
              <p14:xfrm>
                <a:off x="6356850" y="3195966"/>
                <a:ext cx="81720" cy="131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46471D0-1133-422D-9EDA-9FD807F2A0D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48210" y="3187326"/>
                  <a:ext cx="99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F9A3D56-D151-499F-9DEF-A435AAF21DBE}"/>
                    </a:ext>
                  </a:extLst>
                </p14:cNvPr>
                <p14:cNvContentPartPr/>
                <p14:nvPr/>
              </p14:nvContentPartPr>
              <p14:xfrm>
                <a:off x="6474210" y="3231606"/>
                <a:ext cx="68760" cy="92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F9A3D56-D151-499F-9DEF-A435AAF21D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65570" y="3222606"/>
                  <a:ext cx="86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6401D8-BD89-4FB5-8EC5-DD6E0A5D55E8}"/>
                    </a:ext>
                  </a:extLst>
                </p14:cNvPr>
                <p14:cNvContentPartPr/>
                <p14:nvPr/>
              </p14:nvContentPartPr>
              <p14:xfrm>
                <a:off x="6561330" y="3216126"/>
                <a:ext cx="119160" cy="226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6401D8-BD89-4FB5-8EC5-DD6E0A5D55E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52690" y="3207486"/>
                  <a:ext cx="1368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701450F-94CC-454F-8591-7ADA414B0A40}"/>
              </a:ext>
            </a:extLst>
          </p:cNvPr>
          <p:cNvGrpSpPr/>
          <p:nvPr/>
        </p:nvGrpSpPr>
        <p:grpSpPr>
          <a:xfrm>
            <a:off x="6187290" y="3476766"/>
            <a:ext cx="517680" cy="159120"/>
            <a:chOff x="6187290" y="3476766"/>
            <a:chExt cx="51768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F10336-7112-49D6-9F32-160FB5F298BD}"/>
                    </a:ext>
                  </a:extLst>
                </p14:cNvPr>
                <p14:cNvContentPartPr/>
                <p14:nvPr/>
              </p14:nvContentPartPr>
              <p14:xfrm>
                <a:off x="6187290" y="3495126"/>
                <a:ext cx="29880" cy="140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F10336-7112-49D6-9F32-160FB5F298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78650" y="3486126"/>
                  <a:ext cx="47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7631F1-A94F-41A8-B603-38426C42A88E}"/>
                    </a:ext>
                  </a:extLst>
                </p14:cNvPr>
                <p14:cNvContentPartPr/>
                <p14:nvPr/>
              </p14:nvContentPartPr>
              <p14:xfrm>
                <a:off x="6259650" y="3526806"/>
                <a:ext cx="220320" cy="78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7631F1-A94F-41A8-B603-38426C42A8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51010" y="3518166"/>
                  <a:ext cx="237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40B66F-30F9-4954-B54E-F8DBF3C0E07A}"/>
                    </a:ext>
                  </a:extLst>
                </p14:cNvPr>
                <p14:cNvContentPartPr/>
                <p14:nvPr/>
              </p14:nvContentPartPr>
              <p14:xfrm>
                <a:off x="6504810" y="3476766"/>
                <a:ext cx="200160" cy="123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40B66F-30F9-4954-B54E-F8DBF3C0E07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96170" y="3468126"/>
                  <a:ext cx="2178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85F26A5-9A16-4D27-9811-5E3E8597DAD0}"/>
              </a:ext>
            </a:extLst>
          </p:cNvPr>
          <p:cNvGrpSpPr/>
          <p:nvPr/>
        </p:nvGrpSpPr>
        <p:grpSpPr>
          <a:xfrm>
            <a:off x="6979650" y="3101646"/>
            <a:ext cx="2108160" cy="626760"/>
            <a:chOff x="6979650" y="3101646"/>
            <a:chExt cx="210816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4FA78C-7857-487B-9EC5-53D3F0BFE205}"/>
                    </a:ext>
                  </a:extLst>
                </p14:cNvPr>
                <p14:cNvContentPartPr/>
                <p14:nvPr/>
              </p14:nvContentPartPr>
              <p14:xfrm>
                <a:off x="6988650" y="3242046"/>
                <a:ext cx="30960" cy="56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4FA78C-7857-487B-9EC5-53D3F0BFE2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80010" y="3233406"/>
                  <a:ext cx="48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DDB035-B7D6-4FB2-A522-679D261B8617}"/>
                    </a:ext>
                  </a:extLst>
                </p14:cNvPr>
                <p14:cNvContentPartPr/>
                <p14:nvPr/>
              </p14:nvContentPartPr>
              <p14:xfrm>
                <a:off x="6979650" y="3180846"/>
                <a:ext cx="50760" cy="16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DDB035-B7D6-4FB2-A522-679D261B86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0650" y="3171846"/>
                  <a:ext cx="68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7198727-963E-4C7B-886A-567748A1792F}"/>
                    </a:ext>
                  </a:extLst>
                </p14:cNvPr>
                <p14:cNvContentPartPr/>
                <p14:nvPr/>
              </p14:nvContentPartPr>
              <p14:xfrm>
                <a:off x="7085490" y="3195966"/>
                <a:ext cx="83880" cy="115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7198727-963E-4C7B-886A-567748A1792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76850" y="3187326"/>
                  <a:ext cx="10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CB34CB-2655-49D0-8141-B37FEA7FC168}"/>
                    </a:ext>
                  </a:extLst>
                </p14:cNvPr>
                <p14:cNvContentPartPr/>
                <p14:nvPr/>
              </p14:nvContentPartPr>
              <p14:xfrm>
                <a:off x="7407330" y="3223686"/>
                <a:ext cx="114120" cy="92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CB34CB-2655-49D0-8141-B37FEA7FC1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98690" y="3214686"/>
                  <a:ext cx="131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327256-D6E0-431B-8CFD-100C7B11F24C}"/>
                    </a:ext>
                  </a:extLst>
                </p14:cNvPr>
                <p14:cNvContentPartPr/>
                <p14:nvPr/>
              </p14:nvContentPartPr>
              <p14:xfrm>
                <a:off x="7751850" y="3110286"/>
                <a:ext cx="133200" cy="269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327256-D6E0-431B-8CFD-100C7B11F2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42850" y="3101646"/>
                  <a:ext cx="150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5718E6-4077-4B98-99C7-7BB6E3551691}"/>
                    </a:ext>
                  </a:extLst>
                </p14:cNvPr>
                <p14:cNvContentPartPr/>
                <p14:nvPr/>
              </p14:nvContentPartPr>
              <p14:xfrm>
                <a:off x="7928610" y="3219726"/>
                <a:ext cx="92160" cy="79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5718E6-4077-4B98-99C7-7BB6E35516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19610" y="3210726"/>
                  <a:ext cx="109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8A3DAB-EA58-4DDE-A233-B044C23114D7}"/>
                    </a:ext>
                  </a:extLst>
                </p14:cNvPr>
                <p14:cNvContentPartPr/>
                <p14:nvPr/>
              </p14:nvContentPartPr>
              <p14:xfrm>
                <a:off x="8078730" y="3217926"/>
                <a:ext cx="156960" cy="69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8A3DAB-EA58-4DDE-A233-B044C23114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70090" y="3209286"/>
                  <a:ext cx="174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D6F8EE-E2ED-46A0-975A-75451DDB1CF6}"/>
                    </a:ext>
                  </a:extLst>
                </p14:cNvPr>
                <p14:cNvContentPartPr/>
                <p14:nvPr/>
              </p14:nvContentPartPr>
              <p14:xfrm>
                <a:off x="8282490" y="3175086"/>
                <a:ext cx="23040" cy="137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D6F8EE-E2ED-46A0-975A-75451DDB1C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73490" y="3166086"/>
                  <a:ext cx="40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4490AC-ADC5-4FDE-8E47-B7B045EC4A8B}"/>
                    </a:ext>
                  </a:extLst>
                </p14:cNvPr>
                <p14:cNvContentPartPr/>
                <p14:nvPr/>
              </p14:nvContentPartPr>
              <p14:xfrm>
                <a:off x="8250810" y="3227646"/>
                <a:ext cx="98640" cy="65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4490AC-ADC5-4FDE-8E47-B7B045EC4A8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41810" y="3219006"/>
                  <a:ext cx="116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458948-14B3-4AAD-AD2D-6E0787B59C52}"/>
                    </a:ext>
                  </a:extLst>
                </p14:cNvPr>
                <p14:cNvContentPartPr/>
                <p14:nvPr/>
              </p14:nvContentPartPr>
              <p14:xfrm>
                <a:off x="8359890" y="3188406"/>
                <a:ext cx="181080" cy="103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458948-14B3-4AAD-AD2D-6E0787B59C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51250" y="3179766"/>
                  <a:ext cx="198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F97CF7-D6E1-4CBC-AE8A-DF073D43A2B3}"/>
                    </a:ext>
                  </a:extLst>
                </p14:cNvPr>
                <p14:cNvContentPartPr/>
                <p14:nvPr/>
              </p14:nvContentPartPr>
              <p14:xfrm>
                <a:off x="8794770" y="3182646"/>
                <a:ext cx="68760" cy="96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F97CF7-D6E1-4CBC-AE8A-DF073D43A2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86130" y="3174006"/>
                  <a:ext cx="86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CB6496-1BD3-4DB3-9BF1-265A80CC1086}"/>
                    </a:ext>
                  </a:extLst>
                </p14:cNvPr>
                <p14:cNvContentPartPr/>
                <p14:nvPr/>
              </p14:nvContentPartPr>
              <p14:xfrm>
                <a:off x="8923290" y="3101646"/>
                <a:ext cx="107640" cy="233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CB6496-1BD3-4DB3-9BF1-265A80CC108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14290" y="3093006"/>
                  <a:ext cx="125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DF32B6-F72D-4B4A-9CB8-04D849D275AE}"/>
                    </a:ext>
                  </a:extLst>
                </p14:cNvPr>
                <p14:cNvContentPartPr/>
                <p14:nvPr/>
              </p14:nvContentPartPr>
              <p14:xfrm>
                <a:off x="6995130" y="3509886"/>
                <a:ext cx="90360" cy="104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DF32B6-F72D-4B4A-9CB8-04D849D275A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86490" y="3500886"/>
                  <a:ext cx="10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46D542-0055-4E0F-B418-D668F5630BB1}"/>
                    </a:ext>
                  </a:extLst>
                </p14:cNvPr>
                <p14:cNvContentPartPr/>
                <p14:nvPr/>
              </p14:nvContentPartPr>
              <p14:xfrm>
                <a:off x="7113570" y="3539046"/>
                <a:ext cx="79920" cy="70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46D542-0055-4E0F-B418-D668F5630B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04930" y="3530406"/>
                  <a:ext cx="9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D1A47C-DA4A-461D-95FB-8B6B863DE010}"/>
                    </a:ext>
                  </a:extLst>
                </p14:cNvPr>
                <p14:cNvContentPartPr/>
                <p14:nvPr/>
              </p14:nvContentPartPr>
              <p14:xfrm>
                <a:off x="7245690" y="3536886"/>
                <a:ext cx="131400" cy="72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D1A47C-DA4A-461D-95FB-8B6B863DE0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37050" y="3527886"/>
                  <a:ext cx="149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A8B751-B864-4654-B061-195273DF138C}"/>
                    </a:ext>
                  </a:extLst>
                </p14:cNvPr>
                <p14:cNvContentPartPr/>
                <p14:nvPr/>
              </p14:nvContentPartPr>
              <p14:xfrm>
                <a:off x="7430370" y="3469926"/>
                <a:ext cx="154440" cy="135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A8B751-B864-4654-B061-195273DF13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1730" y="3461286"/>
                  <a:ext cx="172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E66565-EC36-4581-ABA7-9D501A3D9FF4}"/>
                    </a:ext>
                  </a:extLst>
                </p14:cNvPr>
                <p14:cNvContentPartPr/>
                <p14:nvPr/>
              </p14:nvContentPartPr>
              <p14:xfrm>
                <a:off x="7568250" y="3500166"/>
                <a:ext cx="228960" cy="228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E66565-EC36-4581-ABA7-9D501A3D9FF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59610" y="3491526"/>
                  <a:ext cx="246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CCD46F-7887-4E9C-9E1C-30231F9DAF49}"/>
                    </a:ext>
                  </a:extLst>
                </p14:cNvPr>
                <p14:cNvContentPartPr/>
                <p14:nvPr/>
              </p14:nvContentPartPr>
              <p14:xfrm>
                <a:off x="8097450" y="3534726"/>
                <a:ext cx="150120" cy="73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CCD46F-7887-4E9C-9E1C-30231F9DAF4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88450" y="3526086"/>
                  <a:ext cx="16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388147-436C-4B8C-9361-56F7EC4EA9D5}"/>
                    </a:ext>
                  </a:extLst>
                </p14:cNvPr>
                <p14:cNvContentPartPr/>
                <p14:nvPr/>
              </p14:nvContentPartPr>
              <p14:xfrm>
                <a:off x="8292210" y="3515286"/>
                <a:ext cx="66960" cy="107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388147-436C-4B8C-9361-56F7EC4EA9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83570" y="3506286"/>
                  <a:ext cx="84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107B43-2006-4B34-B535-05527C5E958B}"/>
                    </a:ext>
                  </a:extLst>
                </p14:cNvPr>
                <p14:cNvContentPartPr/>
                <p14:nvPr/>
              </p14:nvContentPartPr>
              <p14:xfrm>
                <a:off x="8364210" y="3435006"/>
                <a:ext cx="100800" cy="235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107B43-2006-4B34-B535-05527C5E95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55570" y="3426006"/>
                  <a:ext cx="118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B9BA3C-3C1F-4409-A578-DCE9B60F49EE}"/>
                    </a:ext>
                  </a:extLst>
                </p14:cNvPr>
                <p14:cNvContentPartPr/>
                <p14:nvPr/>
              </p14:nvContentPartPr>
              <p14:xfrm>
                <a:off x="8479410" y="3448686"/>
                <a:ext cx="78840" cy="200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B9BA3C-3C1F-4409-A578-DCE9B60F49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70410" y="3440046"/>
                  <a:ext cx="96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C07AC3-0A0C-4250-A992-3B6694BC2F27}"/>
                    </a:ext>
                  </a:extLst>
                </p14:cNvPr>
                <p14:cNvContentPartPr/>
                <p14:nvPr/>
              </p14:nvContentPartPr>
              <p14:xfrm>
                <a:off x="8565810" y="3481086"/>
                <a:ext cx="39600" cy="119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C07AC3-0A0C-4250-A992-3B6694BC2F2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57170" y="3472446"/>
                  <a:ext cx="5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100160B-72AE-4888-8673-CEE94684A837}"/>
                    </a:ext>
                  </a:extLst>
                </p14:cNvPr>
                <p14:cNvContentPartPr/>
                <p14:nvPr/>
              </p14:nvContentPartPr>
              <p14:xfrm>
                <a:off x="8633850" y="3518166"/>
                <a:ext cx="34920" cy="52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100160B-72AE-4888-8673-CEE94684A8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25210" y="3509166"/>
                  <a:ext cx="52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1ED8B5-539C-4C0D-9D04-979E68AE62E0}"/>
                    </a:ext>
                  </a:extLst>
                </p14:cNvPr>
                <p14:cNvContentPartPr/>
                <p14:nvPr/>
              </p14:nvContentPartPr>
              <p14:xfrm>
                <a:off x="8704770" y="3464526"/>
                <a:ext cx="53640" cy="83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1ED8B5-539C-4C0D-9D04-979E68AE62E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96130" y="3455526"/>
                  <a:ext cx="71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4A06F4-F2DC-41C6-B6F5-1BF16783053F}"/>
                    </a:ext>
                  </a:extLst>
                </p14:cNvPr>
                <p14:cNvContentPartPr/>
                <p14:nvPr/>
              </p14:nvContentPartPr>
              <p14:xfrm>
                <a:off x="8796210" y="3485406"/>
                <a:ext cx="158040" cy="79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04A06F4-F2DC-41C6-B6F5-1BF16783053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87210" y="3476406"/>
                  <a:ext cx="175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7D258C3-19A1-43E0-87B2-AE15F90E37B9}"/>
                    </a:ext>
                  </a:extLst>
                </p14:cNvPr>
                <p14:cNvContentPartPr/>
                <p14:nvPr/>
              </p14:nvContentPartPr>
              <p14:xfrm>
                <a:off x="8960010" y="3431766"/>
                <a:ext cx="55440" cy="171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7D258C3-19A1-43E0-87B2-AE15F90E37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951370" y="3423126"/>
                  <a:ext cx="7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D3D4505-E1CB-4FFC-93FB-9CB0D28474D5}"/>
                    </a:ext>
                  </a:extLst>
                </p14:cNvPr>
                <p14:cNvContentPartPr/>
                <p14:nvPr/>
              </p14:nvContentPartPr>
              <p14:xfrm>
                <a:off x="9053610" y="3466686"/>
                <a:ext cx="34200" cy="89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D3D4505-E1CB-4FFC-93FB-9CB0D28474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44970" y="3458046"/>
                  <a:ext cx="51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A4584C3-F1EC-4F3D-B1AB-A941B75EF897}"/>
              </a:ext>
            </a:extLst>
          </p:cNvPr>
          <p:cNvGrpSpPr/>
          <p:nvPr/>
        </p:nvGrpSpPr>
        <p:grpSpPr>
          <a:xfrm>
            <a:off x="3839730" y="3084366"/>
            <a:ext cx="761040" cy="504360"/>
            <a:chOff x="3839730" y="3084366"/>
            <a:chExt cx="76104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D3D336-7754-447B-81EE-EB0E185AFF79}"/>
                    </a:ext>
                  </a:extLst>
                </p14:cNvPr>
                <p14:cNvContentPartPr/>
                <p14:nvPr/>
              </p14:nvContentPartPr>
              <p14:xfrm>
                <a:off x="3901290" y="3494046"/>
                <a:ext cx="621360" cy="57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D3D336-7754-447B-81EE-EB0E185AFF7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92290" y="3485406"/>
                  <a:ext cx="639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D25A23-76DC-4447-8136-B55651678016}"/>
                    </a:ext>
                  </a:extLst>
                </p14:cNvPr>
                <p14:cNvContentPartPr/>
                <p14:nvPr/>
              </p14:nvContentPartPr>
              <p14:xfrm>
                <a:off x="3860250" y="3135486"/>
                <a:ext cx="52560" cy="371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D25A23-76DC-4447-8136-B5565167801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51250" y="3126846"/>
                  <a:ext cx="702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5BBC249-AF87-4A8E-A5E9-156F88A2453E}"/>
                    </a:ext>
                  </a:extLst>
                </p14:cNvPr>
                <p14:cNvContentPartPr/>
                <p14:nvPr/>
              </p14:nvContentPartPr>
              <p14:xfrm>
                <a:off x="3839730" y="3084366"/>
                <a:ext cx="761040" cy="504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5BBC249-AF87-4A8E-A5E9-156F88A2453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31090" y="3075726"/>
                  <a:ext cx="77868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0045207-A419-4022-B31E-C9EDFFA656FF}"/>
              </a:ext>
            </a:extLst>
          </p:cNvPr>
          <p:cNvGrpSpPr/>
          <p:nvPr/>
        </p:nvGrpSpPr>
        <p:grpSpPr>
          <a:xfrm>
            <a:off x="9417930" y="4542366"/>
            <a:ext cx="200880" cy="195120"/>
            <a:chOff x="9417930" y="4542366"/>
            <a:chExt cx="20088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82DA3A2-D87D-492C-ABA5-5EC1C0880221}"/>
                    </a:ext>
                  </a:extLst>
                </p14:cNvPr>
                <p14:cNvContentPartPr/>
                <p14:nvPr/>
              </p14:nvContentPartPr>
              <p14:xfrm>
                <a:off x="9417930" y="4542366"/>
                <a:ext cx="115200" cy="131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82DA3A2-D87D-492C-ABA5-5EC1C08802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08930" y="4533726"/>
                  <a:ext cx="132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4506D5-CDB6-4DBF-9769-D5FF34CECFB9}"/>
                    </a:ext>
                  </a:extLst>
                </p14:cNvPr>
                <p14:cNvContentPartPr/>
                <p14:nvPr/>
              </p14:nvContentPartPr>
              <p14:xfrm>
                <a:off x="9584610" y="4598166"/>
                <a:ext cx="34200" cy="139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4506D5-CDB6-4DBF-9769-D5FF34CECF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75970" y="4589166"/>
                  <a:ext cx="518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15B87C0-ECFA-45BB-8535-F6223E0E1F73}"/>
              </a:ext>
            </a:extLst>
          </p:cNvPr>
          <p:cNvGrpSpPr/>
          <p:nvPr/>
        </p:nvGrpSpPr>
        <p:grpSpPr>
          <a:xfrm>
            <a:off x="9766410" y="4165446"/>
            <a:ext cx="1716120" cy="650160"/>
            <a:chOff x="9766410" y="4165446"/>
            <a:chExt cx="1716120" cy="65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65FEE7-271C-4EB4-9911-8ED5C7C88E31}"/>
                    </a:ext>
                  </a:extLst>
                </p14:cNvPr>
                <p14:cNvContentPartPr/>
                <p14:nvPr/>
              </p14:nvContentPartPr>
              <p14:xfrm>
                <a:off x="11179410" y="4221246"/>
                <a:ext cx="190800" cy="159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65FEE7-271C-4EB4-9911-8ED5C7C88E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70770" y="4212246"/>
                  <a:ext cx="20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09AB15B-DDBA-48B8-B6F5-4ED6316F1F68}"/>
                    </a:ext>
                  </a:extLst>
                </p14:cNvPr>
                <p14:cNvContentPartPr/>
                <p14:nvPr/>
              </p14:nvContentPartPr>
              <p14:xfrm>
                <a:off x="11270850" y="4165446"/>
                <a:ext cx="166320" cy="152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09AB15B-DDBA-48B8-B6F5-4ED6316F1F6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61850" y="4156806"/>
                  <a:ext cx="183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113ED81-4BB2-4DDD-AB31-DD354D466406}"/>
                    </a:ext>
                  </a:extLst>
                </p14:cNvPr>
                <p14:cNvContentPartPr/>
                <p14:nvPr/>
              </p14:nvContentPartPr>
              <p14:xfrm>
                <a:off x="9766410" y="4594206"/>
                <a:ext cx="108000" cy="27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113ED81-4BB2-4DDD-AB31-DD354D46640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57410" y="4585206"/>
                  <a:ext cx="125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5DAAC0-E22A-4D16-80E2-01C30E8C016E}"/>
                    </a:ext>
                  </a:extLst>
                </p14:cNvPr>
                <p14:cNvContentPartPr/>
                <p14:nvPr/>
              </p14:nvContentPartPr>
              <p14:xfrm>
                <a:off x="9790170" y="4674486"/>
                <a:ext cx="102240" cy="9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5DAAC0-E22A-4D16-80E2-01C30E8C01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81530" y="4665846"/>
                  <a:ext cx="11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2884E98-A1F8-4FD0-BF45-2B09BC6C4475}"/>
                    </a:ext>
                  </a:extLst>
                </p14:cNvPr>
                <p14:cNvContentPartPr/>
                <p14:nvPr/>
              </p14:nvContentPartPr>
              <p14:xfrm>
                <a:off x="10003290" y="4481166"/>
                <a:ext cx="123120" cy="306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2884E98-A1F8-4FD0-BF45-2B09BC6C44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94650" y="4472526"/>
                  <a:ext cx="140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F4AACC-B8E6-480D-AC7D-E9473CDEF1FF}"/>
                    </a:ext>
                  </a:extLst>
                </p14:cNvPr>
                <p14:cNvContentPartPr/>
                <p14:nvPr/>
              </p14:nvContentPartPr>
              <p14:xfrm>
                <a:off x="10192290" y="4521126"/>
                <a:ext cx="97200" cy="177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F4AACC-B8E6-480D-AC7D-E9473CDEF1F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83650" y="4512486"/>
                  <a:ext cx="114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3994237-45A9-4647-A8CF-6F48AA3D9D0E}"/>
                    </a:ext>
                  </a:extLst>
                </p14:cNvPr>
                <p14:cNvContentPartPr/>
                <p14:nvPr/>
              </p14:nvContentPartPr>
              <p14:xfrm>
                <a:off x="10396770" y="4535166"/>
                <a:ext cx="110520" cy="168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3994237-45A9-4647-A8CF-6F48AA3D9D0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87770" y="4526526"/>
                  <a:ext cx="12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4AF3E9-923F-4FCF-B3C8-854341CCCDC1}"/>
                    </a:ext>
                  </a:extLst>
                </p14:cNvPr>
                <p14:cNvContentPartPr/>
                <p14:nvPr/>
              </p14:nvContentPartPr>
              <p14:xfrm>
                <a:off x="10580370" y="4704726"/>
                <a:ext cx="17280" cy="55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4AF3E9-923F-4FCF-B3C8-854341CCCDC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71370" y="4695726"/>
                  <a:ext cx="34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BDDA59B-C14D-4FE5-BA43-A1A9F8245475}"/>
                    </a:ext>
                  </a:extLst>
                </p14:cNvPr>
                <p14:cNvContentPartPr/>
                <p14:nvPr/>
              </p14:nvContentPartPr>
              <p14:xfrm>
                <a:off x="10580370" y="4622286"/>
                <a:ext cx="1800" cy="1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BDDA59B-C14D-4FE5-BA43-A1A9F82454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71730" y="4613646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DC82E0E-37ED-4107-A9D7-0B73556E512B}"/>
                    </a:ext>
                  </a:extLst>
                </p14:cNvPr>
                <p14:cNvContentPartPr/>
                <p14:nvPr/>
              </p14:nvContentPartPr>
              <p14:xfrm>
                <a:off x="10504770" y="4717686"/>
                <a:ext cx="99720" cy="97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DC82E0E-37ED-4107-A9D7-0B73556E512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96130" y="470904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770143-0F60-4141-BB01-BFD6D5A20CD9}"/>
                    </a:ext>
                  </a:extLst>
                </p14:cNvPr>
                <p14:cNvContentPartPr/>
                <p14:nvPr/>
              </p14:nvContentPartPr>
              <p14:xfrm>
                <a:off x="10528170" y="4404846"/>
                <a:ext cx="33840" cy="127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770143-0F60-4141-BB01-BFD6D5A20C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19530" y="4396206"/>
                  <a:ext cx="51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7D59D03-D29E-4F55-90E4-A3A72EC2BB15}"/>
                    </a:ext>
                  </a:extLst>
                </p14:cNvPr>
                <p14:cNvContentPartPr/>
                <p14:nvPr/>
              </p14:nvContentPartPr>
              <p14:xfrm>
                <a:off x="10585410" y="4433646"/>
                <a:ext cx="132120" cy="117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7D59D03-D29E-4F55-90E4-A3A72EC2BB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76410" y="4425006"/>
                  <a:ext cx="149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981F93-6911-4017-BB8F-DAA0427F7957}"/>
                    </a:ext>
                  </a:extLst>
                </p14:cNvPr>
                <p14:cNvContentPartPr/>
                <p14:nvPr/>
              </p14:nvContentPartPr>
              <p14:xfrm>
                <a:off x="10749930" y="4656126"/>
                <a:ext cx="7920" cy="16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981F93-6911-4017-BB8F-DAA0427F795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41290" y="4647126"/>
                  <a:ext cx="25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D7381B-DC48-449A-B13D-77E44F215212}"/>
                    </a:ext>
                  </a:extLst>
                </p14:cNvPr>
                <p14:cNvContentPartPr/>
                <p14:nvPr/>
              </p14:nvContentPartPr>
              <p14:xfrm>
                <a:off x="10856850" y="4644606"/>
                <a:ext cx="178560" cy="30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D7381B-DC48-449A-B13D-77E44F2152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48210" y="4635606"/>
                  <a:ext cx="196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B556B0E-623F-4455-9C7E-32EFA62D436A}"/>
                    </a:ext>
                  </a:extLst>
                </p14:cNvPr>
                <p14:cNvContentPartPr/>
                <p14:nvPr/>
              </p14:nvContentPartPr>
              <p14:xfrm>
                <a:off x="11111370" y="4659006"/>
                <a:ext cx="10440" cy="1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B556B0E-623F-4455-9C7E-32EFA62D436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102370" y="4650006"/>
                  <a:ext cx="2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09F650-C90B-4487-B586-16235AD83ED4}"/>
                    </a:ext>
                  </a:extLst>
                </p14:cNvPr>
                <p14:cNvContentPartPr/>
                <p14:nvPr/>
              </p14:nvContentPartPr>
              <p14:xfrm>
                <a:off x="11409450" y="4506726"/>
                <a:ext cx="73080" cy="262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09F650-C90B-4487-B586-16235AD83ED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00450" y="4498086"/>
                  <a:ext cx="9072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4766E5-1B7A-45BF-A34A-12E9DDEAB887}"/>
              </a:ext>
            </a:extLst>
          </p:cNvPr>
          <p:cNvGrpSpPr/>
          <p:nvPr/>
        </p:nvGrpSpPr>
        <p:grpSpPr>
          <a:xfrm>
            <a:off x="9340890" y="5115846"/>
            <a:ext cx="401760" cy="165600"/>
            <a:chOff x="9340890" y="5115846"/>
            <a:chExt cx="4017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9E0622F-F9D2-4F7A-A2B0-B05EC6324E41}"/>
                    </a:ext>
                  </a:extLst>
                </p14:cNvPr>
                <p14:cNvContentPartPr/>
                <p14:nvPr/>
              </p14:nvContentPartPr>
              <p14:xfrm>
                <a:off x="9340890" y="5121606"/>
                <a:ext cx="115920" cy="106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9E0622F-F9D2-4F7A-A2B0-B05EC6324E4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31890" y="5112606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80A3898-88C9-4D6C-B04F-337736C63ED7}"/>
                    </a:ext>
                  </a:extLst>
                </p14:cNvPr>
                <p14:cNvContentPartPr/>
                <p14:nvPr/>
              </p14:nvContentPartPr>
              <p14:xfrm>
                <a:off x="9507930" y="5193966"/>
                <a:ext cx="16560" cy="87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80A3898-88C9-4D6C-B04F-337736C63ED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99290" y="5184966"/>
                  <a:ext cx="3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6C7816-4D29-4A5F-82F7-62E195D0B07D}"/>
                    </a:ext>
                  </a:extLst>
                </p14:cNvPr>
                <p14:cNvContentPartPr/>
                <p14:nvPr/>
              </p14:nvContentPartPr>
              <p14:xfrm>
                <a:off x="9498570" y="5115846"/>
                <a:ext cx="41040" cy="13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6C7816-4D29-4A5F-82F7-62E195D0B07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89570" y="5106846"/>
                  <a:ext cx="5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C4782D-1836-4C47-A951-5FD0A6E60CCE}"/>
                    </a:ext>
                  </a:extLst>
                </p14:cNvPr>
                <p14:cNvContentPartPr/>
                <p14:nvPr/>
              </p14:nvContentPartPr>
              <p14:xfrm>
                <a:off x="9643650" y="5154006"/>
                <a:ext cx="99000" cy="52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C4782D-1836-4C47-A951-5FD0A6E60CC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34650" y="5145366"/>
                  <a:ext cx="116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6B655C6-C8CD-4F7E-A3B7-91F0DF373233}"/>
              </a:ext>
            </a:extLst>
          </p:cNvPr>
          <p:cNvGrpSpPr/>
          <p:nvPr/>
        </p:nvGrpSpPr>
        <p:grpSpPr>
          <a:xfrm>
            <a:off x="9952170" y="4855206"/>
            <a:ext cx="1719000" cy="873000"/>
            <a:chOff x="9952170" y="4855206"/>
            <a:chExt cx="171900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847920-5AE6-4123-8ABC-6086829816BB}"/>
                    </a:ext>
                  </a:extLst>
                </p14:cNvPr>
                <p14:cNvContentPartPr/>
                <p14:nvPr/>
              </p14:nvContentPartPr>
              <p14:xfrm>
                <a:off x="9952170" y="5049246"/>
                <a:ext cx="122400" cy="159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847920-5AE6-4123-8ABC-6086829816B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43170" y="5040246"/>
                  <a:ext cx="140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B88925-C685-4C60-A65C-1C846FC6538B}"/>
                    </a:ext>
                  </a:extLst>
                </p14:cNvPr>
                <p14:cNvContentPartPr/>
                <p14:nvPr/>
              </p14:nvContentPartPr>
              <p14:xfrm>
                <a:off x="10124970" y="5168766"/>
                <a:ext cx="61920" cy="142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B88925-C685-4C60-A65C-1C846FC653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6330" y="5160126"/>
                  <a:ext cx="79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0CE502-69B0-4EF2-A0C6-135255A2DBCB}"/>
                    </a:ext>
                  </a:extLst>
                </p14:cNvPr>
                <p14:cNvContentPartPr/>
                <p14:nvPr/>
              </p14:nvContentPartPr>
              <p14:xfrm>
                <a:off x="10153770" y="5047446"/>
                <a:ext cx="14760" cy="17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0CE502-69B0-4EF2-A0C6-135255A2DB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44770" y="5038446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F64430-4399-42B5-BD3A-4C26BCB0127F}"/>
                    </a:ext>
                  </a:extLst>
                </p14:cNvPr>
                <p14:cNvContentPartPr/>
                <p14:nvPr/>
              </p14:nvContentPartPr>
              <p14:xfrm>
                <a:off x="10195890" y="4949166"/>
                <a:ext cx="47880" cy="99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F64430-4399-42B5-BD3A-4C26BCB0127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87250" y="4940166"/>
                  <a:ext cx="65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F0C0DB8-55D7-4EC3-BA24-226999204970}"/>
                    </a:ext>
                  </a:extLst>
                </p14:cNvPr>
                <p14:cNvContentPartPr/>
                <p14:nvPr/>
              </p14:nvContentPartPr>
              <p14:xfrm>
                <a:off x="10246290" y="4953126"/>
                <a:ext cx="79560" cy="80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F0C0DB8-55D7-4EC3-BA24-22699920497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37290" y="4944486"/>
                  <a:ext cx="97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C14E74-1478-4ADE-893A-7270AD797B5E}"/>
                    </a:ext>
                  </a:extLst>
                </p14:cNvPr>
                <p14:cNvContentPartPr/>
                <p14:nvPr/>
              </p14:nvContentPartPr>
              <p14:xfrm>
                <a:off x="10333050" y="4931886"/>
                <a:ext cx="43560" cy="149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C14E74-1478-4ADE-893A-7270AD797B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24050" y="4922886"/>
                  <a:ext cx="61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731EC4D-650F-468F-AAFD-7DAA0DE53202}"/>
                    </a:ext>
                  </a:extLst>
                </p14:cNvPr>
                <p14:cNvContentPartPr/>
                <p14:nvPr/>
              </p14:nvContentPartPr>
              <p14:xfrm>
                <a:off x="10416210" y="5054286"/>
                <a:ext cx="95040" cy="192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731EC4D-650F-468F-AAFD-7DAA0DE532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07570" y="5045646"/>
                  <a:ext cx="112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08CF59A-8745-4229-9CF8-A35705DDC463}"/>
                    </a:ext>
                  </a:extLst>
                </p14:cNvPr>
                <p14:cNvContentPartPr/>
                <p14:nvPr/>
              </p14:nvContentPartPr>
              <p14:xfrm>
                <a:off x="10542210" y="5217726"/>
                <a:ext cx="21600" cy="85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08CF59A-8745-4229-9CF8-A35705DDC46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33210" y="5209086"/>
                  <a:ext cx="39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9F53FDB-B41E-4C7A-ACC8-C69DD024A303}"/>
                    </a:ext>
                  </a:extLst>
                </p14:cNvPr>
                <p14:cNvContentPartPr/>
                <p14:nvPr/>
              </p14:nvContentPartPr>
              <p14:xfrm>
                <a:off x="10528890" y="4976886"/>
                <a:ext cx="56880" cy="91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9F53FDB-B41E-4C7A-ACC8-C69DD024A3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19890" y="4968246"/>
                  <a:ext cx="74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77C4CA3-1EB7-4038-AA89-E2689EA68F26}"/>
                    </a:ext>
                  </a:extLst>
                </p14:cNvPr>
                <p14:cNvContentPartPr/>
                <p14:nvPr/>
              </p14:nvContentPartPr>
              <p14:xfrm>
                <a:off x="10589730" y="4957446"/>
                <a:ext cx="74160" cy="182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77C4CA3-1EB7-4038-AA89-E2689EA68F2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80730" y="4948806"/>
                  <a:ext cx="91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778FEE7-1A5F-43F7-864D-F5D0615F0E1E}"/>
                    </a:ext>
                  </a:extLst>
                </p14:cNvPr>
                <p14:cNvContentPartPr/>
                <p14:nvPr/>
              </p14:nvContentPartPr>
              <p14:xfrm>
                <a:off x="10694130" y="4939086"/>
                <a:ext cx="38520" cy="151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778FEE7-1A5F-43F7-864D-F5D0615F0E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85130" y="4930086"/>
                  <a:ext cx="56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8D17665-6BA0-4418-AE0F-C4E5A7FDE07D}"/>
                    </a:ext>
                  </a:extLst>
                </p14:cNvPr>
                <p14:cNvContentPartPr/>
                <p14:nvPr/>
              </p14:nvContentPartPr>
              <p14:xfrm>
                <a:off x="10808970" y="5070846"/>
                <a:ext cx="109440" cy="171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8D17665-6BA0-4418-AE0F-C4E5A7FDE0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00330" y="5061846"/>
                  <a:ext cx="127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347EAC-C1BF-488B-8648-BF6B62CEE5AF}"/>
                    </a:ext>
                  </a:extLst>
                </p14:cNvPr>
                <p14:cNvContentPartPr/>
                <p14:nvPr/>
              </p14:nvContentPartPr>
              <p14:xfrm>
                <a:off x="10938930" y="5193246"/>
                <a:ext cx="91800" cy="73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347EAC-C1BF-488B-8648-BF6B62CEE5A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29930" y="5184606"/>
                  <a:ext cx="109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450DCE-42D2-4733-9317-F460F84AEA79}"/>
                    </a:ext>
                  </a:extLst>
                </p14:cNvPr>
                <p14:cNvContentPartPr/>
                <p14:nvPr/>
              </p14:nvContentPartPr>
              <p14:xfrm>
                <a:off x="10953690" y="4931166"/>
                <a:ext cx="50400" cy="128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450DCE-42D2-4733-9317-F460F84AEA7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945050" y="4922166"/>
                  <a:ext cx="68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5EFBD10-DEB6-4E4A-AB88-0F253AA48DE0}"/>
                    </a:ext>
                  </a:extLst>
                </p14:cNvPr>
                <p14:cNvContentPartPr/>
                <p14:nvPr/>
              </p14:nvContentPartPr>
              <p14:xfrm>
                <a:off x="11050890" y="4943406"/>
                <a:ext cx="80640" cy="105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5EFBD10-DEB6-4E4A-AB88-0F253AA48D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42250" y="4934766"/>
                  <a:ext cx="98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1088636-AC76-4DE6-8B5C-692294B336C7}"/>
                    </a:ext>
                  </a:extLst>
                </p14:cNvPr>
                <p14:cNvContentPartPr/>
                <p14:nvPr/>
              </p14:nvContentPartPr>
              <p14:xfrm>
                <a:off x="11134050" y="4855206"/>
                <a:ext cx="50760" cy="72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1088636-AC76-4DE6-8B5C-692294B336C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125410" y="4846566"/>
                  <a:ext cx="68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BD9BC54-24E1-4C25-93FF-5E852A1A2A9F}"/>
                    </a:ext>
                  </a:extLst>
                </p14:cNvPr>
                <p14:cNvContentPartPr/>
                <p14:nvPr/>
              </p14:nvContentPartPr>
              <p14:xfrm>
                <a:off x="11198130" y="4931166"/>
                <a:ext cx="47880" cy="131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BD9BC54-24E1-4C25-93FF-5E852A1A2A9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89130" y="4922526"/>
                  <a:ext cx="6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69C32E-0255-4CB5-A696-ABBDF83D1589}"/>
                    </a:ext>
                  </a:extLst>
                </p14:cNvPr>
                <p14:cNvContentPartPr/>
                <p14:nvPr/>
              </p14:nvContentPartPr>
              <p14:xfrm>
                <a:off x="11252850" y="5162646"/>
                <a:ext cx="136440" cy="20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69C32E-0255-4CB5-A696-ABBDF83D15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44210" y="5154006"/>
                  <a:ext cx="154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8C5D7A-BC77-4D51-AB7B-ACC129CF3D17}"/>
                    </a:ext>
                  </a:extLst>
                </p14:cNvPr>
                <p14:cNvContentPartPr/>
                <p14:nvPr/>
              </p14:nvContentPartPr>
              <p14:xfrm>
                <a:off x="11323410" y="5108286"/>
                <a:ext cx="180360" cy="139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8C5D7A-BC77-4D51-AB7B-ACC129CF3D1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14410" y="5099286"/>
                  <a:ext cx="198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5C8611D-E35B-4006-8B79-78A04B83E0AA}"/>
                    </a:ext>
                  </a:extLst>
                </p14:cNvPr>
                <p14:cNvContentPartPr/>
                <p14:nvPr/>
              </p14:nvContentPartPr>
              <p14:xfrm>
                <a:off x="11590170" y="5226726"/>
                <a:ext cx="81000" cy="7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5C8611D-E35B-4006-8B79-78A04B83E0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81530" y="5218086"/>
                  <a:ext cx="98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EB0C528-6CDA-4B5C-B937-3CA2D4F19A04}"/>
                    </a:ext>
                  </a:extLst>
                </p14:cNvPr>
                <p14:cNvContentPartPr/>
                <p14:nvPr/>
              </p14:nvContentPartPr>
              <p14:xfrm>
                <a:off x="9952530" y="5511846"/>
                <a:ext cx="100080" cy="134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EB0C528-6CDA-4B5C-B937-3CA2D4F19A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43890" y="5502846"/>
                  <a:ext cx="11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B6A5A7E-EA1B-4BAF-AF4C-5E5117752381}"/>
                    </a:ext>
                  </a:extLst>
                </p14:cNvPr>
                <p14:cNvContentPartPr/>
                <p14:nvPr/>
              </p14:nvContentPartPr>
              <p14:xfrm>
                <a:off x="10156290" y="5482686"/>
                <a:ext cx="98640" cy="153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B6A5A7E-EA1B-4BAF-AF4C-5E511775238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47290" y="5474046"/>
                  <a:ext cx="11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3CAB3C9-D6F8-49CC-9CD8-52DE6367DD27}"/>
                    </a:ext>
                  </a:extLst>
                </p14:cNvPr>
                <p14:cNvContentPartPr/>
                <p14:nvPr/>
              </p14:nvContentPartPr>
              <p14:xfrm>
                <a:off x="10296690" y="5629566"/>
                <a:ext cx="72000" cy="98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3CAB3C9-D6F8-49CC-9CD8-52DE6367DD2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88050" y="5620566"/>
                  <a:ext cx="89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A31D34-08C2-4846-BA92-49FF60FB7118}"/>
                    </a:ext>
                  </a:extLst>
                </p14:cNvPr>
                <p14:cNvContentPartPr/>
                <p14:nvPr/>
              </p14:nvContentPartPr>
              <p14:xfrm>
                <a:off x="10331610" y="5387646"/>
                <a:ext cx="51480" cy="113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A31D34-08C2-4846-BA92-49FF60FB711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22610" y="5379006"/>
                  <a:ext cx="69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D801AE-E816-47D1-A9EF-8CEC6726FAE0}"/>
                    </a:ext>
                  </a:extLst>
                </p14:cNvPr>
                <p14:cNvContentPartPr/>
                <p14:nvPr/>
              </p14:nvContentPartPr>
              <p14:xfrm>
                <a:off x="10391730" y="5402406"/>
                <a:ext cx="59760" cy="82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D801AE-E816-47D1-A9EF-8CEC6726FA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83090" y="5393766"/>
                  <a:ext cx="77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6DA10E9-11F5-4BD5-9977-A914D15A0F73}"/>
                    </a:ext>
                  </a:extLst>
                </p14:cNvPr>
                <p14:cNvContentPartPr/>
                <p14:nvPr/>
              </p14:nvContentPartPr>
              <p14:xfrm>
                <a:off x="10468050" y="5366766"/>
                <a:ext cx="46440" cy="142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6DA10E9-11F5-4BD5-9977-A914D15A0F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59050" y="5357766"/>
                  <a:ext cx="64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EC59D9-0C53-4E8B-8D02-C2E091912C4D}"/>
                    </a:ext>
                  </a:extLst>
                </p14:cNvPr>
                <p14:cNvContentPartPr/>
                <p14:nvPr/>
              </p14:nvContentPartPr>
              <p14:xfrm>
                <a:off x="10571010" y="5575926"/>
                <a:ext cx="140040" cy="28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EC59D9-0C53-4E8B-8D02-C2E091912C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62370" y="5567286"/>
                  <a:ext cx="15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4C0150-ED3D-4390-850C-0BDF985115F0}"/>
                    </a:ext>
                  </a:extLst>
                </p14:cNvPr>
                <p14:cNvContentPartPr/>
                <p14:nvPr/>
              </p14:nvContentPartPr>
              <p14:xfrm>
                <a:off x="10605930" y="5456406"/>
                <a:ext cx="110880" cy="166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4C0150-ED3D-4390-850C-0BDF985115F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97290" y="5447766"/>
                  <a:ext cx="128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9331FB9-1E28-4163-BD26-378E112F6C19}"/>
                    </a:ext>
                  </a:extLst>
                </p14:cNvPr>
                <p14:cNvContentPartPr/>
                <p14:nvPr/>
              </p14:nvContentPartPr>
              <p14:xfrm>
                <a:off x="10760010" y="5645046"/>
                <a:ext cx="68760" cy="64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9331FB9-1E28-4163-BD26-378E112F6C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1010" y="5636406"/>
                  <a:ext cx="86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6D6EE34-4C63-4D80-B89B-FC1EF112742C}"/>
                    </a:ext>
                  </a:extLst>
                </p14:cNvPr>
                <p14:cNvContentPartPr/>
                <p14:nvPr/>
              </p14:nvContentPartPr>
              <p14:xfrm>
                <a:off x="10765050" y="5381886"/>
                <a:ext cx="61920" cy="97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6D6EE34-4C63-4D80-B89B-FC1EF112742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56410" y="5373246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ABA73CE-8C81-4AE7-99C7-AEF4AC82BFEF}"/>
                    </a:ext>
                  </a:extLst>
                </p14:cNvPr>
                <p14:cNvContentPartPr/>
                <p14:nvPr/>
              </p14:nvContentPartPr>
              <p14:xfrm>
                <a:off x="10843170" y="5362086"/>
                <a:ext cx="68040" cy="182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ABA73CE-8C81-4AE7-99C7-AEF4AC82BF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34170" y="5353446"/>
                  <a:ext cx="85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DA8F41A-F5A8-49CF-BC9E-607882F69382}"/>
                    </a:ext>
                  </a:extLst>
                </p14:cNvPr>
                <p14:cNvContentPartPr/>
                <p14:nvPr/>
              </p14:nvContentPartPr>
              <p14:xfrm>
                <a:off x="10830210" y="5380086"/>
                <a:ext cx="186120" cy="135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DA8F41A-F5A8-49CF-BC9E-607882F6938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21210" y="5371446"/>
                  <a:ext cx="2037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D3C4A59-6105-46AC-A17F-A388D567E127}"/>
              </a:ext>
            </a:extLst>
          </p:cNvPr>
          <p:cNvGrpSpPr/>
          <p:nvPr/>
        </p:nvGrpSpPr>
        <p:grpSpPr>
          <a:xfrm>
            <a:off x="2368050" y="3935766"/>
            <a:ext cx="506160" cy="205560"/>
            <a:chOff x="2368050" y="3935766"/>
            <a:chExt cx="5061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34B3661-A8C9-408F-BFA9-1A05B33A85FF}"/>
                    </a:ext>
                  </a:extLst>
                </p14:cNvPr>
                <p14:cNvContentPartPr/>
                <p14:nvPr/>
              </p14:nvContentPartPr>
              <p14:xfrm>
                <a:off x="2368050" y="3935766"/>
                <a:ext cx="108720" cy="203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34B3661-A8C9-408F-BFA9-1A05B33A85F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59050" y="3926766"/>
                  <a:ext cx="126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C4B6A2C-48EF-406B-AE7E-C6E309B53CC4}"/>
                    </a:ext>
                  </a:extLst>
                </p14:cNvPr>
                <p14:cNvContentPartPr/>
                <p14:nvPr/>
              </p14:nvContentPartPr>
              <p14:xfrm>
                <a:off x="2545890" y="4028286"/>
                <a:ext cx="111600" cy="90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C4B6A2C-48EF-406B-AE7E-C6E309B53CC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37250" y="4019286"/>
                  <a:ext cx="12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8EDB850-72E6-49F4-8C15-F7049758A120}"/>
                    </a:ext>
                  </a:extLst>
                </p14:cNvPr>
                <p14:cNvContentPartPr/>
                <p14:nvPr/>
              </p14:nvContentPartPr>
              <p14:xfrm>
                <a:off x="2673690" y="4015686"/>
                <a:ext cx="55440" cy="125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8EDB850-72E6-49F4-8C15-F7049758A1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65050" y="4006686"/>
                  <a:ext cx="73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A8883B4-0A42-4810-AE4A-C00C937F4B06}"/>
                    </a:ext>
                  </a:extLst>
                </p14:cNvPr>
                <p14:cNvContentPartPr/>
                <p14:nvPr/>
              </p14:nvContentPartPr>
              <p14:xfrm>
                <a:off x="2742450" y="4024686"/>
                <a:ext cx="131760" cy="116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A8883B4-0A42-4810-AE4A-C00C937F4B0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733810" y="4016046"/>
                  <a:ext cx="1494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25AFCBE-641B-4BEC-AA64-4EFB7EB2BCD5}"/>
              </a:ext>
            </a:extLst>
          </p:cNvPr>
          <p:cNvGrpSpPr/>
          <p:nvPr/>
        </p:nvGrpSpPr>
        <p:grpSpPr>
          <a:xfrm>
            <a:off x="3406650" y="3751806"/>
            <a:ext cx="2341440" cy="761040"/>
            <a:chOff x="3406650" y="3751806"/>
            <a:chExt cx="234144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8F8B4A-EE1A-47CD-B8E8-B079FFCC1A9F}"/>
                    </a:ext>
                  </a:extLst>
                </p14:cNvPr>
                <p14:cNvContentPartPr/>
                <p14:nvPr/>
              </p14:nvContentPartPr>
              <p14:xfrm>
                <a:off x="3772410" y="3920286"/>
                <a:ext cx="87480" cy="94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8F8B4A-EE1A-47CD-B8E8-B079FFCC1A9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63770" y="3911646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6399ECA-84C9-43BF-A242-65F2A7862DE6}"/>
                    </a:ext>
                  </a:extLst>
                </p14:cNvPr>
                <p14:cNvContentPartPr/>
                <p14:nvPr/>
              </p14:nvContentPartPr>
              <p14:xfrm>
                <a:off x="3927210" y="3751806"/>
                <a:ext cx="71640" cy="107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6399ECA-84C9-43BF-A242-65F2A7862DE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18570" y="3742806"/>
                  <a:ext cx="8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B7C684-F707-4604-B315-9CF2CA97BC7E}"/>
                    </a:ext>
                  </a:extLst>
                </p14:cNvPr>
                <p14:cNvContentPartPr/>
                <p14:nvPr/>
              </p14:nvContentPartPr>
              <p14:xfrm>
                <a:off x="3452370" y="4124046"/>
                <a:ext cx="196560" cy="316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AB7C684-F707-4604-B315-9CF2CA97BC7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43730" y="4115046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D0E084-42F4-4F72-960C-68EA3225820C}"/>
                    </a:ext>
                  </a:extLst>
                </p14:cNvPr>
                <p14:cNvContentPartPr/>
                <p14:nvPr/>
              </p14:nvContentPartPr>
              <p14:xfrm>
                <a:off x="3406650" y="4331766"/>
                <a:ext cx="124920" cy="106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D0E084-42F4-4F72-960C-68EA322582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97650" y="4322766"/>
                  <a:ext cx="142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B33DDC6-ABB3-4BF4-9BBF-C467A4D0404B}"/>
                    </a:ext>
                  </a:extLst>
                </p14:cNvPr>
                <p14:cNvContentPartPr/>
                <p14:nvPr/>
              </p14:nvContentPartPr>
              <p14:xfrm>
                <a:off x="3863490" y="4143126"/>
                <a:ext cx="11520" cy="259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B33DDC6-ABB3-4BF4-9BBF-C467A4D0404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54490" y="4134126"/>
                  <a:ext cx="29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1E90772-6DE2-49F5-B32D-FCB1ED855226}"/>
                    </a:ext>
                  </a:extLst>
                </p14:cNvPr>
                <p14:cNvContentPartPr/>
                <p14:nvPr/>
              </p14:nvContentPartPr>
              <p14:xfrm>
                <a:off x="3821010" y="4333566"/>
                <a:ext cx="107280" cy="79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1E90772-6DE2-49F5-B32D-FCB1ED8552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812370" y="4324926"/>
                  <a:ext cx="124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78F1E3-B4A5-4A65-A752-06D94B34B308}"/>
                    </a:ext>
                  </a:extLst>
                </p14:cNvPr>
                <p14:cNvContentPartPr/>
                <p14:nvPr/>
              </p14:nvContentPartPr>
              <p14:xfrm>
                <a:off x="4106850" y="4091646"/>
                <a:ext cx="279000" cy="279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78F1E3-B4A5-4A65-A752-06D94B34B30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097850" y="4083006"/>
                  <a:ext cx="296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AB83550-2388-4D51-9BF1-501D0B31962F}"/>
                    </a:ext>
                  </a:extLst>
                </p14:cNvPr>
                <p14:cNvContentPartPr/>
                <p14:nvPr/>
              </p14:nvContentPartPr>
              <p14:xfrm>
                <a:off x="4269930" y="4283886"/>
                <a:ext cx="183240" cy="114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AB83550-2388-4D51-9BF1-501D0B31962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261290" y="4274886"/>
                  <a:ext cx="200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831BE38-F50B-4D34-8C60-BEBFCE72BB00}"/>
                    </a:ext>
                  </a:extLst>
                </p14:cNvPr>
                <p14:cNvContentPartPr/>
                <p14:nvPr/>
              </p14:nvContentPartPr>
              <p14:xfrm>
                <a:off x="4609050" y="4320606"/>
                <a:ext cx="116640" cy="46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831BE38-F50B-4D34-8C60-BEBFCE72BB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00410" y="4311966"/>
                  <a:ext cx="134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992CFF6-19CB-4401-9220-F6C22D21D5B8}"/>
                    </a:ext>
                  </a:extLst>
                </p14:cNvPr>
                <p14:cNvContentPartPr/>
                <p14:nvPr/>
              </p14:nvContentPartPr>
              <p14:xfrm>
                <a:off x="4616250" y="4314486"/>
                <a:ext cx="43200" cy="85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992CFF6-19CB-4401-9220-F6C22D21D5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07250" y="4305846"/>
                  <a:ext cx="60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1B6990-152C-4CDA-A21F-04A4AD43E9CE}"/>
                    </a:ext>
                  </a:extLst>
                </p14:cNvPr>
                <p14:cNvContentPartPr/>
                <p14:nvPr/>
              </p14:nvContentPartPr>
              <p14:xfrm>
                <a:off x="4835130" y="4340406"/>
                <a:ext cx="50040" cy="122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1B6990-152C-4CDA-A21F-04A4AD43E9C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26490" y="4331406"/>
                  <a:ext cx="67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59F77EE-8031-47A5-A5EF-ED90AE92A703}"/>
                    </a:ext>
                  </a:extLst>
                </p14:cNvPr>
                <p14:cNvContentPartPr/>
                <p14:nvPr/>
              </p14:nvContentPartPr>
              <p14:xfrm>
                <a:off x="4811730" y="4245006"/>
                <a:ext cx="158400" cy="139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59F77EE-8031-47A5-A5EF-ED90AE92A70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03090" y="4236366"/>
                  <a:ext cx="176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59BA156-AF1D-42CD-906F-F0FEDBC3BA09}"/>
                    </a:ext>
                  </a:extLst>
                </p14:cNvPr>
                <p14:cNvContentPartPr/>
                <p14:nvPr/>
              </p14:nvContentPartPr>
              <p14:xfrm>
                <a:off x="5009010" y="4297566"/>
                <a:ext cx="59400" cy="120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59BA156-AF1D-42CD-906F-F0FEDBC3BA0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00370" y="4288926"/>
                  <a:ext cx="77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1A76693-02C7-463D-8E77-E2FB10FCE78A}"/>
                    </a:ext>
                  </a:extLst>
                </p14:cNvPr>
                <p14:cNvContentPartPr/>
                <p14:nvPr/>
              </p14:nvContentPartPr>
              <p14:xfrm>
                <a:off x="5098290" y="4305846"/>
                <a:ext cx="48600" cy="127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1A76693-02C7-463D-8E77-E2FB10FCE78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89650" y="4297206"/>
                  <a:ext cx="66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394CA0B-C748-4CA7-9AE3-A6DA66A90674}"/>
                    </a:ext>
                  </a:extLst>
                </p14:cNvPr>
                <p14:cNvContentPartPr/>
                <p14:nvPr/>
              </p14:nvContentPartPr>
              <p14:xfrm>
                <a:off x="4297650" y="3904086"/>
                <a:ext cx="581400" cy="217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394CA0B-C748-4CA7-9AE3-A6DA66A9067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88650" y="3895086"/>
                  <a:ext cx="599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0DD8857-7670-4E1A-B3B2-71937CD2FBBE}"/>
                    </a:ext>
                  </a:extLst>
                </p14:cNvPr>
                <p14:cNvContentPartPr/>
                <p14:nvPr/>
              </p14:nvContentPartPr>
              <p14:xfrm>
                <a:off x="4731450" y="3969606"/>
                <a:ext cx="156960" cy="128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0DD8857-7670-4E1A-B3B2-71937CD2FB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722450" y="3960966"/>
                  <a:ext cx="174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2DCE40F-B0B2-4520-AB3D-E2178EB5C7B9}"/>
                    </a:ext>
                  </a:extLst>
                </p14:cNvPr>
                <p14:cNvContentPartPr/>
                <p14:nvPr/>
              </p14:nvContentPartPr>
              <p14:xfrm>
                <a:off x="5329410" y="4340046"/>
                <a:ext cx="75960" cy="80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2DCE40F-B0B2-4520-AB3D-E2178EB5C7B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20410" y="4331046"/>
                  <a:ext cx="93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C93ACAA-3181-450B-92BB-F66581183E37}"/>
                    </a:ext>
                  </a:extLst>
                </p14:cNvPr>
                <p14:cNvContentPartPr/>
                <p14:nvPr/>
              </p14:nvContentPartPr>
              <p14:xfrm>
                <a:off x="5425170" y="4296846"/>
                <a:ext cx="101880" cy="122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C93ACAA-3181-450B-92BB-F66581183E3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16530" y="4287846"/>
                  <a:ext cx="119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717C0D0-B9C4-4EAD-88B8-829342BD5551}"/>
                    </a:ext>
                  </a:extLst>
                </p14:cNvPr>
                <p14:cNvContentPartPr/>
                <p14:nvPr/>
              </p14:nvContentPartPr>
              <p14:xfrm>
                <a:off x="5545050" y="4339326"/>
                <a:ext cx="77040" cy="173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717C0D0-B9C4-4EAD-88B8-829342BD555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36410" y="4330326"/>
                  <a:ext cx="94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B508E5F-28CC-4276-A499-A0C0E30FEB91}"/>
                    </a:ext>
                  </a:extLst>
                </p14:cNvPr>
                <p14:cNvContentPartPr/>
                <p14:nvPr/>
              </p14:nvContentPartPr>
              <p14:xfrm>
                <a:off x="5655210" y="4320606"/>
                <a:ext cx="92880" cy="82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B508E5F-28CC-4276-A499-A0C0E30FEB9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46570" y="4311966"/>
                  <a:ext cx="1105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9407387-3A13-4428-BB80-C857C7F3EC88}"/>
              </a:ext>
            </a:extLst>
          </p:cNvPr>
          <p:cNvGrpSpPr/>
          <p:nvPr/>
        </p:nvGrpSpPr>
        <p:grpSpPr>
          <a:xfrm>
            <a:off x="4413210" y="4611486"/>
            <a:ext cx="1783080" cy="560880"/>
            <a:chOff x="4413210" y="4611486"/>
            <a:chExt cx="178308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F1602A6-25B3-416B-8FF6-B9F4CDA03EBE}"/>
                    </a:ext>
                  </a:extLst>
                </p14:cNvPr>
                <p14:cNvContentPartPr/>
                <p14:nvPr/>
              </p14:nvContentPartPr>
              <p14:xfrm>
                <a:off x="4413210" y="4611486"/>
                <a:ext cx="51120" cy="214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F1602A6-25B3-416B-8FF6-B9F4CDA03EB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04210" y="4602846"/>
                  <a:ext cx="68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449FFD5-F43A-4971-895C-279E73EC79CA}"/>
                    </a:ext>
                  </a:extLst>
                </p14:cNvPr>
                <p14:cNvContentPartPr/>
                <p14:nvPr/>
              </p14:nvContentPartPr>
              <p14:xfrm>
                <a:off x="4579530" y="4686366"/>
                <a:ext cx="73080" cy="108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449FFD5-F43A-4971-895C-279E73EC79C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70890" y="4677366"/>
                  <a:ext cx="90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85AA4B2-AFAA-4524-B328-9B2C4E2A6F20}"/>
                    </a:ext>
                  </a:extLst>
                </p14:cNvPr>
                <p14:cNvContentPartPr/>
                <p14:nvPr/>
              </p14:nvContentPartPr>
              <p14:xfrm>
                <a:off x="4700130" y="4776726"/>
                <a:ext cx="37080" cy="51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85AA4B2-AFAA-4524-B328-9B2C4E2A6F2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691490" y="4767726"/>
                  <a:ext cx="5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FBFF12C-BB20-40D1-B55E-8808DAFA2C92}"/>
                    </a:ext>
                  </a:extLst>
                </p14:cNvPr>
                <p14:cNvContentPartPr/>
                <p14:nvPr/>
              </p14:nvContentPartPr>
              <p14:xfrm>
                <a:off x="4804170" y="4708686"/>
                <a:ext cx="141840" cy="118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FBFF12C-BB20-40D1-B55E-8808DAFA2C9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95530" y="4699686"/>
                  <a:ext cx="159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5912C65-D835-483D-A67D-B9E8D8849020}"/>
                    </a:ext>
                  </a:extLst>
                </p14:cNvPr>
                <p14:cNvContentPartPr/>
                <p14:nvPr/>
              </p14:nvContentPartPr>
              <p14:xfrm>
                <a:off x="5047530" y="4792926"/>
                <a:ext cx="63000" cy="21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5912C65-D835-483D-A67D-B9E8D884902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38530" y="4784286"/>
                  <a:ext cx="80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327DA4D-F569-45DB-99E4-F389EDFCBD73}"/>
                    </a:ext>
                  </a:extLst>
                </p14:cNvPr>
                <p14:cNvContentPartPr/>
                <p14:nvPr/>
              </p14:nvContentPartPr>
              <p14:xfrm>
                <a:off x="5151210" y="4804806"/>
                <a:ext cx="10800" cy="14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327DA4D-F569-45DB-99E4-F389EDFCBD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142570" y="4796166"/>
                  <a:ext cx="2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559B620-095F-42BA-8482-5C724B8176C8}"/>
                    </a:ext>
                  </a:extLst>
                </p14:cNvPr>
                <p14:cNvContentPartPr/>
                <p14:nvPr/>
              </p14:nvContentPartPr>
              <p14:xfrm>
                <a:off x="5297730" y="4851966"/>
                <a:ext cx="15840" cy="129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559B620-095F-42BA-8482-5C724B8176C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88730" y="4842966"/>
                  <a:ext cx="33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DB35AA0-2389-4FAD-9251-0A909137737B}"/>
                    </a:ext>
                  </a:extLst>
                </p14:cNvPr>
                <p14:cNvContentPartPr/>
                <p14:nvPr/>
              </p14:nvContentPartPr>
              <p14:xfrm>
                <a:off x="5264610" y="4841886"/>
                <a:ext cx="83160" cy="68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DB35AA0-2389-4FAD-9251-0A909137737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55610" y="4832886"/>
                  <a:ext cx="10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3E20383-40E0-4263-8CF7-1CA7501769C6}"/>
                    </a:ext>
                  </a:extLst>
                </p14:cNvPr>
                <p14:cNvContentPartPr/>
                <p14:nvPr/>
              </p14:nvContentPartPr>
              <p14:xfrm>
                <a:off x="5252370" y="5043486"/>
                <a:ext cx="53640" cy="128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3E20383-40E0-4263-8CF7-1CA7501769C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43730" y="5034486"/>
                  <a:ext cx="71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F1AF56E-D787-4CB8-8381-1E573F2B4B5E}"/>
                    </a:ext>
                  </a:extLst>
                </p14:cNvPr>
                <p14:cNvContentPartPr/>
                <p14:nvPr/>
              </p14:nvContentPartPr>
              <p14:xfrm>
                <a:off x="5259570" y="5024766"/>
                <a:ext cx="167040" cy="92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F1AF56E-D787-4CB8-8381-1E573F2B4B5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50930" y="5016126"/>
                  <a:ext cx="184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EA3CABF-B288-45C2-8697-D5F579C2F01D}"/>
                    </a:ext>
                  </a:extLst>
                </p14:cNvPr>
                <p14:cNvContentPartPr/>
                <p14:nvPr/>
              </p14:nvContentPartPr>
              <p14:xfrm>
                <a:off x="5373690" y="5053206"/>
                <a:ext cx="49680" cy="6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EA3CABF-B288-45C2-8697-D5F579C2F01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64690" y="5044206"/>
                  <a:ext cx="67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A118217-D9ED-4195-8E6F-085A54AFF00A}"/>
                    </a:ext>
                  </a:extLst>
                </p14:cNvPr>
                <p14:cNvContentPartPr/>
                <p14:nvPr/>
              </p14:nvContentPartPr>
              <p14:xfrm>
                <a:off x="5472330" y="5007846"/>
                <a:ext cx="45720" cy="97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A118217-D9ED-4195-8E6F-085A54AFF00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463330" y="4999206"/>
                  <a:ext cx="6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79027B-01CE-47A2-B9A2-656AED21DAEA}"/>
                    </a:ext>
                  </a:extLst>
                </p14:cNvPr>
                <p14:cNvContentPartPr/>
                <p14:nvPr/>
              </p14:nvContentPartPr>
              <p14:xfrm>
                <a:off x="5290530" y="4668006"/>
                <a:ext cx="17640" cy="115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79027B-01CE-47A2-B9A2-656AED21DA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81530" y="4659366"/>
                  <a:ext cx="3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3ED75ED-A7A4-4E3F-BF55-9946F66BDD14}"/>
                    </a:ext>
                  </a:extLst>
                </p14:cNvPr>
                <p14:cNvContentPartPr/>
                <p14:nvPr/>
              </p14:nvContentPartPr>
              <p14:xfrm>
                <a:off x="5420490" y="4774206"/>
                <a:ext cx="43560" cy="37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3ED75ED-A7A4-4E3F-BF55-9946F66BDD1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411850" y="4765566"/>
                  <a:ext cx="61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A3817D-7015-420F-BBAB-A68915BF7E98}"/>
                    </a:ext>
                  </a:extLst>
                </p14:cNvPr>
                <p14:cNvContentPartPr/>
                <p14:nvPr/>
              </p14:nvContentPartPr>
              <p14:xfrm>
                <a:off x="5555130" y="4686006"/>
                <a:ext cx="82440" cy="1029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A3817D-7015-420F-BBAB-A68915BF7E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46490" y="4677366"/>
                  <a:ext cx="100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CD7515A-988F-4821-8D05-8932FEBDA1DF}"/>
                    </a:ext>
                  </a:extLst>
                </p14:cNvPr>
                <p14:cNvContentPartPr/>
                <p14:nvPr/>
              </p14:nvContentPartPr>
              <p14:xfrm>
                <a:off x="5663490" y="4791486"/>
                <a:ext cx="63000" cy="42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CD7515A-988F-4821-8D05-8932FEBDA1D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654490" y="4782846"/>
                  <a:ext cx="80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7628955-1D42-4E51-B036-0E8365C44A04}"/>
                    </a:ext>
                  </a:extLst>
                </p14:cNvPr>
                <p14:cNvContentPartPr/>
                <p14:nvPr/>
              </p14:nvContentPartPr>
              <p14:xfrm>
                <a:off x="5789490" y="4731006"/>
                <a:ext cx="77760" cy="64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7628955-1D42-4E51-B036-0E8365C44A0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80490" y="4722366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E6B3C8D-F1C5-4964-9A82-2F1ECFC6F9B9}"/>
                    </a:ext>
                  </a:extLst>
                </p14:cNvPr>
                <p14:cNvContentPartPr/>
                <p14:nvPr/>
              </p14:nvContentPartPr>
              <p14:xfrm>
                <a:off x="5941770" y="4726326"/>
                <a:ext cx="50040" cy="66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E6B3C8D-F1C5-4964-9A82-2F1ECFC6F9B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933130" y="4717686"/>
                  <a:ext cx="67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99E8CBF-5004-431F-83E8-8CB07B531245}"/>
                    </a:ext>
                  </a:extLst>
                </p14:cNvPr>
                <p14:cNvContentPartPr/>
                <p14:nvPr/>
              </p14:nvContentPartPr>
              <p14:xfrm>
                <a:off x="6124290" y="4635966"/>
                <a:ext cx="72000" cy="221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99E8CBF-5004-431F-83E8-8CB07B53124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15290" y="4627326"/>
                  <a:ext cx="896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C6F30D3-F4A4-4950-B764-9B63510BA9FD}"/>
              </a:ext>
            </a:extLst>
          </p:cNvPr>
          <p:cNvGrpSpPr/>
          <p:nvPr/>
        </p:nvGrpSpPr>
        <p:grpSpPr>
          <a:xfrm>
            <a:off x="1165650" y="4931886"/>
            <a:ext cx="186120" cy="326880"/>
            <a:chOff x="1165650" y="4931886"/>
            <a:chExt cx="18612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8F1DBF2-647B-4E5C-A219-3C56CE3B9FD5}"/>
                    </a:ext>
                  </a:extLst>
                </p14:cNvPr>
                <p14:cNvContentPartPr/>
                <p14:nvPr/>
              </p14:nvContentPartPr>
              <p14:xfrm>
                <a:off x="1165650" y="5081286"/>
                <a:ext cx="95400" cy="116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8F1DBF2-647B-4E5C-A219-3C56CE3B9FD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7010" y="5072646"/>
                  <a:ext cx="113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6B898F2-70C8-45C7-AFD7-3BD272F153B9}"/>
                    </a:ext>
                  </a:extLst>
                </p14:cNvPr>
                <p14:cNvContentPartPr/>
                <p14:nvPr/>
              </p14:nvContentPartPr>
              <p14:xfrm>
                <a:off x="1322970" y="5170206"/>
                <a:ext cx="28800" cy="885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6B898F2-70C8-45C7-AFD7-3BD272F153B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313970" y="5161566"/>
                  <a:ext cx="46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A676A8C-BDA9-4D9F-8D8B-14EE72A04C2E}"/>
                    </a:ext>
                  </a:extLst>
                </p14:cNvPr>
                <p14:cNvContentPartPr/>
                <p14:nvPr/>
              </p14:nvContentPartPr>
              <p14:xfrm>
                <a:off x="1167090" y="4954206"/>
                <a:ext cx="119880" cy="219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A676A8C-BDA9-4D9F-8D8B-14EE72A04C2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8090" y="4945566"/>
                  <a:ext cx="13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938746C-06DF-4B6D-B39B-56E28AC891AC}"/>
                    </a:ext>
                  </a:extLst>
                </p14:cNvPr>
                <p14:cNvContentPartPr/>
                <p14:nvPr/>
              </p14:nvContentPartPr>
              <p14:xfrm>
                <a:off x="1225770" y="4931886"/>
                <a:ext cx="102240" cy="810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938746C-06DF-4B6D-B39B-56E28AC891A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16770" y="4922886"/>
                  <a:ext cx="1198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FF40AF3-C61C-4E93-8D12-7889EDC67925}"/>
              </a:ext>
            </a:extLst>
          </p:cNvPr>
          <p:cNvGrpSpPr/>
          <p:nvPr/>
        </p:nvGrpSpPr>
        <p:grpSpPr>
          <a:xfrm>
            <a:off x="1603770" y="4737486"/>
            <a:ext cx="1535760" cy="1209960"/>
            <a:chOff x="1603770" y="4737486"/>
            <a:chExt cx="1535760" cy="12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ABCC6C4-AD8B-43A4-B925-51C9AFE73371}"/>
                    </a:ext>
                  </a:extLst>
                </p14:cNvPr>
                <p14:cNvContentPartPr/>
                <p14:nvPr/>
              </p14:nvContentPartPr>
              <p14:xfrm>
                <a:off x="2015610" y="5665566"/>
                <a:ext cx="101520" cy="126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ABCC6C4-AD8B-43A4-B925-51C9AFE7337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006970" y="5656566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071051F-6B68-48ED-AB1B-48160FDAED36}"/>
                    </a:ext>
                  </a:extLst>
                </p14:cNvPr>
                <p14:cNvContentPartPr/>
                <p14:nvPr/>
              </p14:nvContentPartPr>
              <p14:xfrm>
                <a:off x="2238090" y="5803086"/>
                <a:ext cx="130320" cy="90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071051F-6B68-48ED-AB1B-48160FDAED3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29450" y="5794086"/>
                  <a:ext cx="147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550CCDE-E9D3-42F8-910D-8D29741D8202}"/>
                    </a:ext>
                  </a:extLst>
                </p14:cNvPr>
                <p14:cNvContentPartPr/>
                <p14:nvPr/>
              </p14:nvContentPartPr>
              <p14:xfrm>
                <a:off x="2452290" y="5869326"/>
                <a:ext cx="8640" cy="78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550CCDE-E9D3-42F8-910D-8D29741D820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443650" y="5860326"/>
                  <a:ext cx="2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F72F79B-343B-4F9A-9FE1-825A26009DBC}"/>
                    </a:ext>
                  </a:extLst>
                </p14:cNvPr>
                <p14:cNvContentPartPr/>
                <p14:nvPr/>
              </p14:nvContentPartPr>
              <p14:xfrm>
                <a:off x="2446170" y="5789766"/>
                <a:ext cx="30960" cy="9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F72F79B-343B-4F9A-9FE1-825A26009DB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437170" y="5780766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CE81D2D-0B13-4E42-A5B8-7F68683511B4}"/>
                    </a:ext>
                  </a:extLst>
                </p14:cNvPr>
                <p14:cNvContentPartPr/>
                <p14:nvPr/>
              </p14:nvContentPartPr>
              <p14:xfrm>
                <a:off x="1603770" y="5163006"/>
                <a:ext cx="315000" cy="412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CE81D2D-0B13-4E42-A5B8-7F68683511B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94770" y="5154006"/>
                  <a:ext cx="332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ABDE9A-1455-45A7-B6DB-638F73FF5C8E}"/>
                    </a:ext>
                  </a:extLst>
                </p14:cNvPr>
                <p14:cNvContentPartPr/>
                <p14:nvPr/>
              </p14:nvContentPartPr>
              <p14:xfrm>
                <a:off x="1802850" y="5465046"/>
                <a:ext cx="189000" cy="135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ABDE9A-1455-45A7-B6DB-638F73FF5C8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94210" y="5456046"/>
                  <a:ext cx="206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8D0DE7F-ABC9-40C1-9A01-9437359BD1A5}"/>
                    </a:ext>
                  </a:extLst>
                </p14:cNvPr>
                <p14:cNvContentPartPr/>
                <p14:nvPr/>
              </p14:nvContentPartPr>
              <p14:xfrm>
                <a:off x="2119650" y="5082366"/>
                <a:ext cx="21960" cy="482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8D0DE7F-ABC9-40C1-9A01-9437359BD1A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110650" y="5073366"/>
                  <a:ext cx="396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1A26533-385B-499B-B580-0F61729944DE}"/>
                    </a:ext>
                  </a:extLst>
                </p14:cNvPr>
                <p14:cNvContentPartPr/>
                <p14:nvPr/>
              </p14:nvContentPartPr>
              <p14:xfrm>
                <a:off x="2083650" y="5438046"/>
                <a:ext cx="120960" cy="1173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1A26533-385B-499B-B580-0F61729944D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75010" y="5429406"/>
                  <a:ext cx="138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210F7D7-D9ED-4599-918A-46FCAD70AD81}"/>
                    </a:ext>
                  </a:extLst>
                </p14:cNvPr>
                <p14:cNvContentPartPr/>
                <p14:nvPr/>
              </p14:nvContentPartPr>
              <p14:xfrm>
                <a:off x="2170410" y="4917486"/>
                <a:ext cx="85320" cy="96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210F7D7-D9ED-4599-918A-46FCAD70AD8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161410" y="4908846"/>
                  <a:ext cx="102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6A8D67B-05AF-47F3-9C81-367D56FF2DCF}"/>
                    </a:ext>
                  </a:extLst>
                </p14:cNvPr>
                <p14:cNvContentPartPr/>
                <p14:nvPr/>
              </p14:nvContentPartPr>
              <p14:xfrm>
                <a:off x="2307210" y="4978326"/>
                <a:ext cx="75960" cy="788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6A8D67B-05AF-47F3-9C81-367D56FF2DC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298570" y="4969326"/>
                  <a:ext cx="93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B57DBDC-E233-44C1-B9B9-0B9036A95896}"/>
                    </a:ext>
                  </a:extLst>
                </p14:cNvPr>
                <p14:cNvContentPartPr/>
                <p14:nvPr/>
              </p14:nvContentPartPr>
              <p14:xfrm>
                <a:off x="2150610" y="4794366"/>
                <a:ext cx="125280" cy="13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B57DBDC-E233-44C1-B9B9-0B9036A9589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141610" y="4785726"/>
                  <a:ext cx="14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E5071C0-C164-4B6D-A2B7-F95FC4C950C1}"/>
                    </a:ext>
                  </a:extLst>
                </p14:cNvPr>
                <p14:cNvContentPartPr/>
                <p14:nvPr/>
              </p14:nvContentPartPr>
              <p14:xfrm>
                <a:off x="2218650" y="4737486"/>
                <a:ext cx="95400" cy="100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E5071C0-C164-4B6D-A2B7-F95FC4C950C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09650" y="4728486"/>
                  <a:ext cx="11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FB76D4C-C161-43E5-B90E-9D2E67CE6F1C}"/>
                    </a:ext>
                  </a:extLst>
                </p14:cNvPr>
                <p14:cNvContentPartPr/>
                <p14:nvPr/>
              </p14:nvContentPartPr>
              <p14:xfrm>
                <a:off x="2347530" y="5345166"/>
                <a:ext cx="90720" cy="17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FB76D4C-C161-43E5-B90E-9D2E67CE6F1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338530" y="5336526"/>
                  <a:ext cx="108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F33722D-72F5-4C35-82C2-818D08FFB34C}"/>
                    </a:ext>
                  </a:extLst>
                </p14:cNvPr>
                <p14:cNvContentPartPr/>
                <p14:nvPr/>
              </p14:nvContentPartPr>
              <p14:xfrm>
                <a:off x="2498010" y="5345166"/>
                <a:ext cx="3240" cy="104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F33722D-72F5-4C35-82C2-818D08FFB34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89010" y="5336526"/>
                  <a:ext cx="2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966568C-C0E1-4E6D-B8A1-9A6E30BBF6CD}"/>
                    </a:ext>
                  </a:extLst>
                </p14:cNvPr>
                <p14:cNvContentPartPr/>
                <p14:nvPr/>
              </p14:nvContentPartPr>
              <p14:xfrm>
                <a:off x="2482170" y="5091726"/>
                <a:ext cx="407160" cy="511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966568C-C0E1-4E6D-B8A1-9A6E30BBF6C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473170" y="5082726"/>
                  <a:ext cx="4248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24B0D95-1625-4BCA-B8BC-0FED3CF9BFEC}"/>
                    </a:ext>
                  </a:extLst>
                </p14:cNvPr>
                <p14:cNvContentPartPr/>
                <p14:nvPr/>
              </p14:nvContentPartPr>
              <p14:xfrm>
                <a:off x="2457330" y="5483406"/>
                <a:ext cx="111240" cy="123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24B0D95-1625-4BCA-B8BC-0FED3CF9BFE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48690" y="5474406"/>
                  <a:ext cx="128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069233D-2A3F-452D-BE7F-DCD7FD2454E0}"/>
                    </a:ext>
                  </a:extLst>
                </p14:cNvPr>
                <p14:cNvContentPartPr/>
                <p14:nvPr/>
              </p14:nvContentPartPr>
              <p14:xfrm>
                <a:off x="2964930" y="4935486"/>
                <a:ext cx="86760" cy="1177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069233D-2A3F-452D-BE7F-DCD7FD2454E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955930" y="4926486"/>
                  <a:ext cx="104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E231971-10EA-4088-BAF8-45A1766DBCA4}"/>
                    </a:ext>
                  </a:extLst>
                </p14:cNvPr>
                <p14:cNvContentPartPr/>
                <p14:nvPr/>
              </p14:nvContentPartPr>
              <p14:xfrm>
                <a:off x="3062130" y="5027646"/>
                <a:ext cx="77400" cy="113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E231971-10EA-4088-BAF8-45A1766DBCA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053130" y="5019006"/>
                  <a:ext cx="95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364E578-6B66-414A-8B65-DA2066DE7B98}"/>
                    </a:ext>
                  </a:extLst>
                </p14:cNvPr>
                <p14:cNvContentPartPr/>
                <p14:nvPr/>
              </p14:nvContentPartPr>
              <p14:xfrm>
                <a:off x="2989770" y="4852326"/>
                <a:ext cx="123480" cy="219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364E578-6B66-414A-8B65-DA2066DE7B9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980770" y="4843686"/>
                  <a:ext cx="14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503A1B9-0878-43A5-A211-45B82F1A07AD}"/>
                    </a:ext>
                  </a:extLst>
                </p14:cNvPr>
                <p14:cNvContentPartPr/>
                <p14:nvPr/>
              </p14:nvContentPartPr>
              <p14:xfrm>
                <a:off x="3051690" y="4796166"/>
                <a:ext cx="87480" cy="975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503A1B9-0878-43A5-A211-45B82F1A07A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42690" y="4787526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221722D7-D6DB-4A7E-864B-A04C7B674817}"/>
              </a:ext>
            </a:extLst>
          </p:cNvPr>
          <p:cNvGrpSpPr/>
          <p:nvPr/>
        </p:nvGrpSpPr>
        <p:grpSpPr>
          <a:xfrm>
            <a:off x="283290" y="5850966"/>
            <a:ext cx="1759320" cy="875520"/>
            <a:chOff x="283290" y="5850966"/>
            <a:chExt cx="1759320" cy="8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C49CE8E-29CA-4E12-B4A9-63AD3B522583}"/>
                    </a:ext>
                  </a:extLst>
                </p14:cNvPr>
                <p14:cNvContentPartPr/>
                <p14:nvPr/>
              </p14:nvContentPartPr>
              <p14:xfrm>
                <a:off x="1582890" y="5930526"/>
                <a:ext cx="442800" cy="720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C49CE8E-29CA-4E12-B4A9-63AD3B52258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73890" y="5921886"/>
                  <a:ext cx="4604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1E7FEC8-3DAE-4411-8788-0A8651C2C9D1}"/>
                    </a:ext>
                  </a:extLst>
                </p14:cNvPr>
                <p14:cNvContentPartPr/>
                <p14:nvPr/>
              </p14:nvContentPartPr>
              <p14:xfrm>
                <a:off x="1558050" y="6522366"/>
                <a:ext cx="148680" cy="158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1E7FEC8-3DAE-4411-8788-0A8651C2C9D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49410" y="6513726"/>
                  <a:ext cx="16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4BD56AA-C9D0-4E53-A341-B178EE5022A1}"/>
                    </a:ext>
                  </a:extLst>
                </p14:cNvPr>
                <p14:cNvContentPartPr/>
                <p14:nvPr/>
              </p14:nvContentPartPr>
              <p14:xfrm>
                <a:off x="1873770" y="6292686"/>
                <a:ext cx="168840" cy="106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4BD56AA-C9D0-4E53-A341-B178EE5022A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865130" y="6283686"/>
                  <a:ext cx="186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0D52E58-DD62-4D79-A977-97E74C80E119}"/>
                    </a:ext>
                  </a:extLst>
                </p14:cNvPr>
                <p14:cNvContentPartPr/>
                <p14:nvPr/>
              </p14:nvContentPartPr>
              <p14:xfrm>
                <a:off x="283290" y="6169206"/>
                <a:ext cx="125640" cy="1771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0D52E58-DD62-4D79-A977-97E74C80E11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74650" y="6160566"/>
                  <a:ext cx="143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62517AD-56B8-4635-960A-EF254718DE41}"/>
                    </a:ext>
                  </a:extLst>
                </p14:cNvPr>
                <p14:cNvContentPartPr/>
                <p14:nvPr/>
              </p14:nvContentPartPr>
              <p14:xfrm>
                <a:off x="455010" y="6298446"/>
                <a:ext cx="29520" cy="92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62517AD-56B8-4635-960A-EF254718DE4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6370" y="6289446"/>
                  <a:ext cx="4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901D9B1-5DDC-40BB-B997-EA71033295A5}"/>
                    </a:ext>
                  </a:extLst>
                </p14:cNvPr>
                <p14:cNvContentPartPr/>
                <p14:nvPr/>
              </p14:nvContentPartPr>
              <p14:xfrm>
                <a:off x="338730" y="5996406"/>
                <a:ext cx="56520" cy="1177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901D9B1-5DDC-40BB-B997-EA71033295A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29730" y="5987766"/>
                  <a:ext cx="74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E97BBA7-08E3-4142-A9C0-8396C3F36045}"/>
                    </a:ext>
                  </a:extLst>
                </p14:cNvPr>
                <p14:cNvContentPartPr/>
                <p14:nvPr/>
              </p14:nvContentPartPr>
              <p14:xfrm>
                <a:off x="401370" y="5988486"/>
                <a:ext cx="95760" cy="990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E97BBA7-08E3-4142-A9C0-8396C3F3604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92730" y="5979486"/>
                  <a:ext cx="113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C504460-E337-47BD-B22F-26CEA798DCB0}"/>
                    </a:ext>
                  </a:extLst>
                </p14:cNvPr>
                <p14:cNvContentPartPr/>
                <p14:nvPr/>
              </p14:nvContentPartPr>
              <p14:xfrm>
                <a:off x="506850" y="5965806"/>
                <a:ext cx="41400" cy="1267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C504460-E337-47BD-B22F-26CEA798DCB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7850" y="5957166"/>
                  <a:ext cx="59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7582861-4AD0-4B45-A352-3B651D63CB8A}"/>
                    </a:ext>
                  </a:extLst>
                </p14:cNvPr>
                <p14:cNvContentPartPr/>
                <p14:nvPr/>
              </p14:nvContentPartPr>
              <p14:xfrm>
                <a:off x="588570" y="6151926"/>
                <a:ext cx="107280" cy="102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7582861-4AD0-4B45-A352-3B651D63CB8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9570" y="6142926"/>
                  <a:ext cx="124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4C04AAE-3856-45C3-93F7-73F4A57883E3}"/>
                    </a:ext>
                  </a:extLst>
                </p14:cNvPr>
                <p14:cNvContentPartPr/>
                <p14:nvPr/>
              </p14:nvContentPartPr>
              <p14:xfrm>
                <a:off x="743730" y="6213126"/>
                <a:ext cx="23760" cy="878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4C04AAE-3856-45C3-93F7-73F4A57883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5090" y="6204126"/>
                  <a:ext cx="41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0FFE029-B93A-4136-94CB-9818D60240E1}"/>
                    </a:ext>
                  </a:extLst>
                </p14:cNvPr>
                <p14:cNvContentPartPr/>
                <p14:nvPr/>
              </p14:nvContentPartPr>
              <p14:xfrm>
                <a:off x="608730" y="5980926"/>
                <a:ext cx="139320" cy="982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0FFE029-B93A-4136-94CB-9818D60240E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0090" y="5971926"/>
                  <a:ext cx="15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C2DA247-5575-4CC3-A59E-2EEB15BDB930}"/>
                    </a:ext>
                  </a:extLst>
                </p14:cNvPr>
                <p14:cNvContentPartPr/>
                <p14:nvPr/>
              </p14:nvContentPartPr>
              <p14:xfrm>
                <a:off x="839490" y="6165966"/>
                <a:ext cx="111600" cy="392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C2DA247-5575-4CC3-A59E-2EEB15BDB93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30850" y="6157326"/>
                  <a:ext cx="129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F3C36F6-E739-424C-8D10-9B8AA41F4AE2}"/>
                    </a:ext>
                  </a:extLst>
                </p14:cNvPr>
                <p14:cNvContentPartPr/>
                <p14:nvPr/>
              </p14:nvContentPartPr>
              <p14:xfrm>
                <a:off x="883770" y="6125286"/>
                <a:ext cx="39240" cy="1162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F3C36F6-E739-424C-8D10-9B8AA41F4AE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74770" y="6116646"/>
                  <a:ext cx="56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3DBA9AF-ABBD-4264-8E67-56ACC0A21D9A}"/>
                    </a:ext>
                  </a:extLst>
                </p14:cNvPr>
                <p14:cNvContentPartPr/>
                <p14:nvPr/>
              </p14:nvContentPartPr>
              <p14:xfrm>
                <a:off x="1083570" y="6070566"/>
                <a:ext cx="101160" cy="153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3DBA9AF-ABBD-4264-8E67-56ACC0A21D9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4570" y="6061926"/>
                  <a:ext cx="118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EC0E503-B3EC-4AC3-BB7B-3020C222FFA6}"/>
                    </a:ext>
                  </a:extLst>
                </p14:cNvPr>
                <p14:cNvContentPartPr/>
                <p14:nvPr/>
              </p14:nvContentPartPr>
              <p14:xfrm>
                <a:off x="1216050" y="6194046"/>
                <a:ext cx="113760" cy="540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EC0E503-B3EC-4AC3-BB7B-3020C222FFA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207410" y="6185046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5A8A9D4-C7B1-4554-8C4B-752CA5C54831}"/>
                    </a:ext>
                  </a:extLst>
                </p14:cNvPr>
                <p14:cNvContentPartPr/>
                <p14:nvPr/>
              </p14:nvContentPartPr>
              <p14:xfrm>
                <a:off x="1144770" y="5886966"/>
                <a:ext cx="60840" cy="1105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5A8A9D4-C7B1-4554-8C4B-752CA5C5483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35770" y="5877966"/>
                  <a:ext cx="7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1E4C28C-B04A-4AB5-B207-7C4DE206A4D4}"/>
                    </a:ext>
                  </a:extLst>
                </p14:cNvPr>
                <p14:cNvContentPartPr/>
                <p14:nvPr/>
              </p14:nvContentPartPr>
              <p14:xfrm>
                <a:off x="1215330" y="5886606"/>
                <a:ext cx="81360" cy="867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1E4C28C-B04A-4AB5-B207-7C4DE206A4D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206330" y="5877966"/>
                  <a:ext cx="99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D9C8869-B3B4-479A-BE0E-54914F665FB3}"/>
                    </a:ext>
                  </a:extLst>
                </p14:cNvPr>
                <p14:cNvContentPartPr/>
                <p14:nvPr/>
              </p14:nvContentPartPr>
              <p14:xfrm>
                <a:off x="1286970" y="5850966"/>
                <a:ext cx="63360" cy="1227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D9C8869-B3B4-479A-BE0E-54914F665FB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78330" y="5842326"/>
                  <a:ext cx="81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9AB321-BFEF-4087-A81B-C58B1DC0D48A}"/>
                    </a:ext>
                  </a:extLst>
                </p14:cNvPr>
                <p14:cNvContentPartPr/>
                <p14:nvPr/>
              </p14:nvContentPartPr>
              <p14:xfrm>
                <a:off x="1403250" y="6064086"/>
                <a:ext cx="87120" cy="1080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9AB321-BFEF-4087-A81B-C58B1DC0D48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394610" y="6055446"/>
                  <a:ext cx="104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B50BE9A-1215-47BD-B87F-5AD5C5DF9062}"/>
                    </a:ext>
                  </a:extLst>
                </p14:cNvPr>
                <p14:cNvContentPartPr/>
                <p14:nvPr/>
              </p14:nvContentPartPr>
              <p14:xfrm>
                <a:off x="1501890" y="6075966"/>
                <a:ext cx="107280" cy="104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B50BE9A-1215-47BD-B87F-5AD5C5DF906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93250" y="6067326"/>
                  <a:ext cx="12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A6AD0C1-2E54-45D8-9411-C2F14CA9226E}"/>
                    </a:ext>
                  </a:extLst>
                </p14:cNvPr>
                <p14:cNvContentPartPr/>
                <p14:nvPr/>
              </p14:nvContentPartPr>
              <p14:xfrm>
                <a:off x="593610" y="6594726"/>
                <a:ext cx="106200" cy="349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A6AD0C1-2E54-45D8-9411-C2F14CA9226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84610" y="6586086"/>
                  <a:ext cx="123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9E8DABF-6736-4672-B864-15B40F94FE8D}"/>
                    </a:ext>
                  </a:extLst>
                </p14:cNvPr>
                <p14:cNvContentPartPr/>
                <p14:nvPr/>
              </p14:nvContentPartPr>
              <p14:xfrm>
                <a:off x="623130" y="6527766"/>
                <a:ext cx="83880" cy="1450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9E8DABF-6736-4672-B864-15B40F94FE8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4490" y="6518766"/>
                  <a:ext cx="101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CCE1774-EC62-4A2D-B835-574C4DB6D047}"/>
                    </a:ext>
                  </a:extLst>
                </p14:cNvPr>
                <p14:cNvContentPartPr/>
                <p14:nvPr/>
              </p14:nvContentPartPr>
              <p14:xfrm>
                <a:off x="767130" y="6471606"/>
                <a:ext cx="122040" cy="172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CCE1774-EC62-4A2D-B835-574C4DB6D04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8490" y="6462966"/>
                  <a:ext cx="139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257B73F-F347-40E6-9578-10CD6398B64E}"/>
                    </a:ext>
                  </a:extLst>
                </p14:cNvPr>
                <p14:cNvContentPartPr/>
                <p14:nvPr/>
              </p14:nvContentPartPr>
              <p14:xfrm>
                <a:off x="939210" y="6609486"/>
                <a:ext cx="81720" cy="117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257B73F-F347-40E6-9578-10CD6398B64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30210" y="6600846"/>
                  <a:ext cx="99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8A08022-D9EE-4B9B-B487-904434699E15}"/>
                    </a:ext>
                  </a:extLst>
                </p14:cNvPr>
                <p14:cNvContentPartPr/>
                <p14:nvPr/>
              </p14:nvContentPartPr>
              <p14:xfrm>
                <a:off x="892050" y="6415446"/>
                <a:ext cx="52560" cy="93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8A08022-D9EE-4B9B-B487-904434699E1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83050" y="6406806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0E7BDA3-182A-4A62-90AB-DC7830C36E8F}"/>
                    </a:ext>
                  </a:extLst>
                </p14:cNvPr>
                <p14:cNvContentPartPr/>
                <p14:nvPr/>
              </p14:nvContentPartPr>
              <p14:xfrm>
                <a:off x="952890" y="6410766"/>
                <a:ext cx="65880" cy="75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0E7BDA3-182A-4A62-90AB-DC7830C36E8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43890" y="6401766"/>
                  <a:ext cx="83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31BEC79-34BA-43BE-A7FE-7EC4459EA384}"/>
                    </a:ext>
                  </a:extLst>
                </p14:cNvPr>
                <p14:cNvContentPartPr/>
                <p14:nvPr/>
              </p14:nvContentPartPr>
              <p14:xfrm>
                <a:off x="1002570" y="6364326"/>
                <a:ext cx="211680" cy="2487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31BEC79-34BA-43BE-A7FE-7EC4459EA38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93570" y="6355686"/>
                  <a:ext cx="229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E751E85-98AC-4C74-8AE9-30F9D38CE18C}"/>
                    </a:ext>
                  </a:extLst>
                </p14:cNvPr>
                <p14:cNvContentPartPr/>
                <p14:nvPr/>
              </p14:nvContentPartPr>
              <p14:xfrm>
                <a:off x="1228650" y="6565206"/>
                <a:ext cx="92880" cy="109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E751E85-98AC-4C74-8AE9-30F9D38CE18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219650" y="6556566"/>
                  <a:ext cx="110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4EA367F-BEB4-4C10-AD08-556F02F0E4E2}"/>
                    </a:ext>
                  </a:extLst>
                </p14:cNvPr>
                <p14:cNvContentPartPr/>
                <p14:nvPr/>
              </p14:nvContentPartPr>
              <p14:xfrm>
                <a:off x="1150530" y="6420486"/>
                <a:ext cx="108000" cy="21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4EA367F-BEB4-4C10-AD08-556F02F0E4E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41530" y="6411486"/>
                  <a:ext cx="12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3A22B19-C133-454E-A4CE-08DEB75A1521}"/>
                    </a:ext>
                  </a:extLst>
                </p14:cNvPr>
                <p14:cNvContentPartPr/>
                <p14:nvPr/>
              </p14:nvContentPartPr>
              <p14:xfrm>
                <a:off x="1198410" y="6381246"/>
                <a:ext cx="86760" cy="101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3A22B19-C133-454E-A4CE-08DEB75A152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89410" y="6372246"/>
                  <a:ext cx="1044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2BD4B2E-824C-4616-B13A-F4BB590BF9BC}"/>
              </a:ext>
            </a:extLst>
          </p:cNvPr>
          <p:cNvGrpSpPr/>
          <p:nvPr/>
        </p:nvGrpSpPr>
        <p:grpSpPr>
          <a:xfrm>
            <a:off x="3332490" y="5262006"/>
            <a:ext cx="254520" cy="208080"/>
            <a:chOff x="3332490" y="5262006"/>
            <a:chExt cx="25452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E1773A0-1A77-4D7B-93B7-4D421E025BCA}"/>
                    </a:ext>
                  </a:extLst>
                </p14:cNvPr>
                <p14:cNvContentPartPr/>
                <p14:nvPr/>
              </p14:nvContentPartPr>
              <p14:xfrm>
                <a:off x="3354090" y="5353806"/>
                <a:ext cx="232920" cy="1162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E1773A0-1A77-4D7B-93B7-4D421E025BC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345090" y="5345166"/>
                  <a:ext cx="250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B4592A0-A2FA-4CBD-BA04-4F5F1F6FEE46}"/>
                    </a:ext>
                  </a:extLst>
                </p14:cNvPr>
                <p14:cNvContentPartPr/>
                <p14:nvPr/>
              </p14:nvContentPartPr>
              <p14:xfrm>
                <a:off x="3332490" y="5262006"/>
                <a:ext cx="81360" cy="1944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B4592A0-A2FA-4CBD-BA04-4F5F1F6FEE4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323850" y="5253366"/>
                  <a:ext cx="99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637948B-2059-4AA9-B7E4-DD6DC5657B15}"/>
              </a:ext>
            </a:extLst>
          </p:cNvPr>
          <p:cNvGrpSpPr/>
          <p:nvPr/>
        </p:nvGrpSpPr>
        <p:grpSpPr>
          <a:xfrm>
            <a:off x="3837930" y="5438406"/>
            <a:ext cx="189000" cy="288720"/>
            <a:chOff x="3837930" y="5438406"/>
            <a:chExt cx="18900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D9A5436-51B5-4E05-AD87-38D94D7A4078}"/>
                    </a:ext>
                  </a:extLst>
                </p14:cNvPr>
                <p14:cNvContentPartPr/>
                <p14:nvPr/>
              </p14:nvContentPartPr>
              <p14:xfrm>
                <a:off x="3851250" y="5546406"/>
                <a:ext cx="17640" cy="705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D9A5436-51B5-4E05-AD87-38D94D7A407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842610" y="5537406"/>
                  <a:ext cx="35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A558659-3F29-496E-A9B1-A3E53E08099E}"/>
                    </a:ext>
                  </a:extLst>
                </p14:cNvPr>
                <p14:cNvContentPartPr/>
                <p14:nvPr/>
              </p14:nvContentPartPr>
              <p14:xfrm>
                <a:off x="3837930" y="5438406"/>
                <a:ext cx="189000" cy="2887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A558659-3F29-496E-A9B1-A3E53E08099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829290" y="5429766"/>
                  <a:ext cx="20664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80871021-DE69-4EC0-A5B1-0F0AFC24BB8F}"/>
                  </a:ext>
                </a:extLst>
              </p14:cNvPr>
              <p14:cNvContentPartPr/>
              <p14:nvPr/>
            </p14:nvContentPartPr>
            <p14:xfrm>
              <a:off x="4361010" y="5516166"/>
              <a:ext cx="125280" cy="1144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80871021-DE69-4EC0-A5B1-0F0AFC24BB8F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352010" y="5507166"/>
                <a:ext cx="142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C5E87954-EA69-43AF-91CA-CD855B91C2DA}"/>
                  </a:ext>
                </a:extLst>
              </p14:cNvPr>
              <p14:cNvContentPartPr/>
              <p14:nvPr/>
            </p14:nvContentPartPr>
            <p14:xfrm>
              <a:off x="4536690" y="5630646"/>
              <a:ext cx="75600" cy="14760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C5E87954-EA69-43AF-91CA-CD855B91C2D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528050" y="5621646"/>
                <a:ext cx="93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0E74B81A-526B-41F9-9FF6-58678095D0C7}"/>
                  </a:ext>
                </a:extLst>
              </p14:cNvPr>
              <p14:cNvContentPartPr/>
              <p14:nvPr/>
            </p14:nvContentPartPr>
            <p14:xfrm>
              <a:off x="4525890" y="5516166"/>
              <a:ext cx="29160" cy="1188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0E74B81A-526B-41F9-9FF6-58678095D0C7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4516890" y="5507526"/>
                <a:ext cx="46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90B695D2-B60B-44AB-A47A-C69560E8D64E}"/>
                  </a:ext>
                </a:extLst>
              </p14:cNvPr>
              <p14:cNvContentPartPr/>
              <p14:nvPr/>
            </p14:nvContentPartPr>
            <p14:xfrm>
              <a:off x="4736130" y="5530926"/>
              <a:ext cx="91800" cy="720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90B695D2-B60B-44AB-A47A-C69560E8D64E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727130" y="5522286"/>
                <a:ext cx="109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E0D448C2-81BB-4FF7-81E3-D77EABB31661}"/>
                  </a:ext>
                </a:extLst>
              </p14:cNvPr>
              <p14:cNvContentPartPr/>
              <p14:nvPr/>
            </p14:nvContentPartPr>
            <p14:xfrm>
              <a:off x="4765650" y="5579526"/>
              <a:ext cx="68400" cy="2088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E0D448C2-81BB-4FF7-81E3-D77EABB31661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757010" y="5570526"/>
                <a:ext cx="860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4EF12A4D-49C5-49C3-838F-A7C6A0764F03}"/>
              </a:ext>
            </a:extLst>
          </p:cNvPr>
          <p:cNvGrpSpPr/>
          <p:nvPr/>
        </p:nvGrpSpPr>
        <p:grpSpPr>
          <a:xfrm>
            <a:off x="4988490" y="5425086"/>
            <a:ext cx="316800" cy="317880"/>
            <a:chOff x="4988490" y="5425086"/>
            <a:chExt cx="3168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AF2A0C7-BEF2-41AF-9046-99BB9996D351}"/>
                    </a:ext>
                  </a:extLst>
                </p14:cNvPr>
                <p14:cNvContentPartPr/>
                <p14:nvPr/>
              </p14:nvContentPartPr>
              <p14:xfrm>
                <a:off x="4992810" y="5505726"/>
                <a:ext cx="46080" cy="237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AF2A0C7-BEF2-41AF-9046-99BB9996D35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84170" y="5496726"/>
                  <a:ext cx="6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3895B58-014D-4C41-9311-7FDA7016906F}"/>
                    </a:ext>
                  </a:extLst>
                </p14:cNvPr>
                <p14:cNvContentPartPr/>
                <p14:nvPr/>
              </p14:nvContentPartPr>
              <p14:xfrm>
                <a:off x="4988490" y="5503926"/>
                <a:ext cx="95040" cy="102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3895B58-014D-4C41-9311-7FDA7016906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979850" y="5495286"/>
                  <a:ext cx="112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B053979-53BE-40CA-943A-56FDCFB23F3C}"/>
                    </a:ext>
                  </a:extLst>
                </p14:cNvPr>
                <p14:cNvContentPartPr/>
                <p14:nvPr/>
              </p14:nvContentPartPr>
              <p14:xfrm>
                <a:off x="5217450" y="5425086"/>
                <a:ext cx="87840" cy="2361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B053979-53BE-40CA-943A-56FDCFB23F3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208810" y="5416446"/>
                  <a:ext cx="10548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1644D052-6592-4B1D-A65D-1FAE706E33C8}"/>
                  </a:ext>
                </a:extLst>
              </p14:cNvPr>
              <p14:cNvContentPartPr/>
              <p14:nvPr/>
            </p14:nvContentPartPr>
            <p14:xfrm>
              <a:off x="5478810" y="5447406"/>
              <a:ext cx="79200" cy="16236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1644D052-6592-4B1D-A65D-1FAE706E33C8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470170" y="5438406"/>
                <a:ext cx="9684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863A39DB-C882-4FDB-9B58-5ADA23F9AA95}"/>
              </a:ext>
            </a:extLst>
          </p:cNvPr>
          <p:cNvGrpSpPr/>
          <p:nvPr/>
        </p:nvGrpSpPr>
        <p:grpSpPr>
          <a:xfrm>
            <a:off x="5594370" y="5280006"/>
            <a:ext cx="485280" cy="464760"/>
            <a:chOff x="5594370" y="5280006"/>
            <a:chExt cx="48528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5BE041F-9E1F-47E1-8B7F-EF2CC4766EBA}"/>
                    </a:ext>
                  </a:extLst>
                </p14:cNvPr>
                <p14:cNvContentPartPr/>
                <p14:nvPr/>
              </p14:nvContentPartPr>
              <p14:xfrm>
                <a:off x="5615970" y="5567646"/>
                <a:ext cx="124920" cy="177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5BE041F-9E1F-47E1-8B7F-EF2CC4766EB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607330" y="5559006"/>
                  <a:ext cx="142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1856F30-4DC1-40CA-89F8-85D7DE164422}"/>
                    </a:ext>
                  </a:extLst>
                </p14:cNvPr>
                <p14:cNvContentPartPr/>
                <p14:nvPr/>
              </p14:nvContentPartPr>
              <p14:xfrm>
                <a:off x="5594370" y="5313846"/>
                <a:ext cx="46440" cy="1328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1856F30-4DC1-40CA-89F8-85D7DE16442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585370" y="5304846"/>
                  <a:ext cx="64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12F6A65-9FB9-492E-A166-68AB97CB959F}"/>
                    </a:ext>
                  </a:extLst>
                </p14:cNvPr>
                <p14:cNvContentPartPr/>
                <p14:nvPr/>
              </p14:nvContentPartPr>
              <p14:xfrm>
                <a:off x="5694450" y="5337606"/>
                <a:ext cx="82080" cy="781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12F6A65-9FB9-492E-A166-68AB97CB959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85450" y="5328966"/>
                  <a:ext cx="99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F3158A8-122E-47B6-8F78-69276BC63E96}"/>
                    </a:ext>
                  </a:extLst>
                </p14:cNvPr>
                <p14:cNvContentPartPr/>
                <p14:nvPr/>
              </p14:nvContentPartPr>
              <p14:xfrm>
                <a:off x="5820090" y="5280006"/>
                <a:ext cx="73800" cy="1501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F3158A8-122E-47B6-8F78-69276BC63E9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11090" y="5271366"/>
                  <a:ext cx="91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3B49D2F-CEF6-4DAD-92BE-2D1D30B837A9}"/>
                    </a:ext>
                  </a:extLst>
                </p14:cNvPr>
                <p14:cNvContentPartPr/>
                <p14:nvPr/>
              </p14:nvContentPartPr>
              <p14:xfrm>
                <a:off x="6011250" y="5387286"/>
                <a:ext cx="68400" cy="298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3B49D2F-CEF6-4DAD-92BE-2D1D30B837A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002610" y="5378646"/>
                  <a:ext cx="8604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B8506CF5-E6C8-46DB-8969-B5CAB051C168}"/>
              </a:ext>
            </a:extLst>
          </p:cNvPr>
          <p:cNvGrpSpPr/>
          <p:nvPr/>
        </p:nvGrpSpPr>
        <p:grpSpPr>
          <a:xfrm>
            <a:off x="6428130" y="5402406"/>
            <a:ext cx="172440" cy="266040"/>
            <a:chOff x="6428130" y="5402406"/>
            <a:chExt cx="17244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1B7182A-DF76-4A00-B91A-F42A1300DD01}"/>
                    </a:ext>
                  </a:extLst>
                </p14:cNvPr>
                <p14:cNvContentPartPr/>
                <p14:nvPr/>
              </p14:nvContentPartPr>
              <p14:xfrm>
                <a:off x="6428130" y="5475846"/>
                <a:ext cx="57600" cy="943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1B7182A-DF76-4A00-B91A-F42A1300DD0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419130" y="5467206"/>
                  <a:ext cx="75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E6FA58B-32D6-43DB-8121-F8C50251DB59}"/>
                    </a:ext>
                  </a:extLst>
                </p14:cNvPr>
                <p14:cNvContentPartPr/>
                <p14:nvPr/>
              </p14:nvContentPartPr>
              <p14:xfrm>
                <a:off x="6546930" y="5402406"/>
                <a:ext cx="49680" cy="2660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E6FA58B-32D6-43DB-8121-F8C50251DB5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537930" y="5393766"/>
                  <a:ext cx="67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817C447-FDC3-4876-89C6-264A2806BE40}"/>
                    </a:ext>
                  </a:extLst>
                </p14:cNvPr>
                <p14:cNvContentPartPr/>
                <p14:nvPr/>
              </p14:nvContentPartPr>
              <p14:xfrm>
                <a:off x="6505530" y="5518686"/>
                <a:ext cx="95040" cy="30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817C447-FDC3-4876-89C6-264A2806BE4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496530" y="5509686"/>
                  <a:ext cx="1126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0ECCCD7-BDA3-448A-844D-BE357F2373F3}"/>
              </a:ext>
            </a:extLst>
          </p:cNvPr>
          <p:cNvGrpSpPr/>
          <p:nvPr/>
        </p:nvGrpSpPr>
        <p:grpSpPr>
          <a:xfrm>
            <a:off x="6760410" y="5394846"/>
            <a:ext cx="636120" cy="270360"/>
            <a:chOff x="6760410" y="5394846"/>
            <a:chExt cx="63612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F65732D-1A2E-4F8C-9DD0-1D9A2C2791B6}"/>
                    </a:ext>
                  </a:extLst>
                </p14:cNvPr>
                <p14:cNvContentPartPr/>
                <p14:nvPr/>
              </p14:nvContentPartPr>
              <p14:xfrm>
                <a:off x="6760410" y="5394846"/>
                <a:ext cx="111600" cy="1602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F65732D-1A2E-4F8C-9DD0-1D9A2C2791B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751770" y="5385846"/>
                  <a:ext cx="129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2A7C203-070B-42D5-856C-FF279368E282}"/>
                    </a:ext>
                  </a:extLst>
                </p14:cNvPr>
                <p14:cNvContentPartPr/>
                <p14:nvPr/>
              </p14:nvContentPartPr>
              <p14:xfrm>
                <a:off x="6881370" y="5423286"/>
                <a:ext cx="188280" cy="241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2A7C203-070B-42D5-856C-FF279368E28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872730" y="5414646"/>
                  <a:ext cx="205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82B58C9-4E1E-41D2-9CDD-68807FBC61CD}"/>
                    </a:ext>
                  </a:extLst>
                </p14:cNvPr>
                <p14:cNvContentPartPr/>
                <p14:nvPr/>
              </p14:nvContentPartPr>
              <p14:xfrm>
                <a:off x="7104210" y="5449206"/>
                <a:ext cx="71640" cy="110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82B58C9-4E1E-41D2-9CDD-68807FBC61C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095210" y="5440206"/>
                  <a:ext cx="89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4F7BDA5-DBC3-4FA6-AD42-203A608FA3A9}"/>
                    </a:ext>
                  </a:extLst>
                </p14:cNvPr>
                <p14:cNvContentPartPr/>
                <p14:nvPr/>
              </p14:nvContentPartPr>
              <p14:xfrm>
                <a:off x="7236690" y="5448486"/>
                <a:ext cx="159840" cy="1011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4F7BDA5-DBC3-4FA6-AD42-203A608FA3A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228050" y="5439486"/>
                  <a:ext cx="1774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8375064-D457-44B5-8C03-88CB075EB1FD}"/>
              </a:ext>
            </a:extLst>
          </p:cNvPr>
          <p:cNvGrpSpPr/>
          <p:nvPr/>
        </p:nvGrpSpPr>
        <p:grpSpPr>
          <a:xfrm>
            <a:off x="7557090" y="5341206"/>
            <a:ext cx="642240" cy="201240"/>
            <a:chOff x="7557090" y="5341206"/>
            <a:chExt cx="64224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44EFFC5-42D0-4B11-9758-0489DC61C980}"/>
                    </a:ext>
                  </a:extLst>
                </p14:cNvPr>
                <p14:cNvContentPartPr/>
                <p14:nvPr/>
              </p14:nvContentPartPr>
              <p14:xfrm>
                <a:off x="7557090" y="5379726"/>
                <a:ext cx="102600" cy="1465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44EFFC5-42D0-4B11-9758-0489DC61C98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548450" y="5370726"/>
                  <a:ext cx="120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53651E9-8F7E-42F5-B583-C66BE4D6F58A}"/>
                    </a:ext>
                  </a:extLst>
                </p14:cNvPr>
                <p14:cNvContentPartPr/>
                <p14:nvPr/>
              </p14:nvContentPartPr>
              <p14:xfrm>
                <a:off x="7822050" y="5420406"/>
                <a:ext cx="24840" cy="1022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53651E9-8F7E-42F5-B583-C66BE4D6F58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13410" y="5411406"/>
                  <a:ext cx="42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79E61CB-22A6-4B3C-B657-2E040D943999}"/>
                    </a:ext>
                  </a:extLst>
                </p14:cNvPr>
                <p14:cNvContentPartPr/>
                <p14:nvPr/>
              </p14:nvContentPartPr>
              <p14:xfrm>
                <a:off x="7791450" y="5341206"/>
                <a:ext cx="200160" cy="1105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79E61CB-22A6-4B3C-B657-2E040D94399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782810" y="5332566"/>
                  <a:ext cx="217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74F1373-F47E-454D-BFDD-73417E01D828}"/>
                    </a:ext>
                  </a:extLst>
                </p14:cNvPr>
                <p14:cNvContentPartPr/>
                <p14:nvPr/>
              </p14:nvContentPartPr>
              <p14:xfrm>
                <a:off x="8051370" y="5375046"/>
                <a:ext cx="147960" cy="1674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74F1373-F47E-454D-BFDD-73417E01D82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42730" y="5366046"/>
                  <a:ext cx="165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DCFE141-ED12-4E4F-89C6-2674394136F1}"/>
              </a:ext>
            </a:extLst>
          </p:cNvPr>
          <p:cNvGrpSpPr/>
          <p:nvPr/>
        </p:nvGrpSpPr>
        <p:grpSpPr>
          <a:xfrm>
            <a:off x="6521370" y="6461886"/>
            <a:ext cx="230400" cy="194040"/>
            <a:chOff x="6521370" y="6461886"/>
            <a:chExt cx="23040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2371A2C-8322-4FB4-AEC8-DF3322514BAA}"/>
                    </a:ext>
                  </a:extLst>
                </p14:cNvPr>
                <p14:cNvContentPartPr/>
                <p14:nvPr/>
              </p14:nvContentPartPr>
              <p14:xfrm>
                <a:off x="6525690" y="6473766"/>
                <a:ext cx="63720" cy="1584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2371A2C-8322-4FB4-AEC8-DF3322514BA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516690" y="6464766"/>
                  <a:ext cx="81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FB611B8-06F2-4ACF-8751-08E3A7FDCE37}"/>
                    </a:ext>
                  </a:extLst>
                </p14:cNvPr>
                <p14:cNvContentPartPr/>
                <p14:nvPr/>
              </p14:nvContentPartPr>
              <p14:xfrm>
                <a:off x="6521370" y="6461886"/>
                <a:ext cx="213120" cy="1940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FB611B8-06F2-4ACF-8751-08E3A7FDCE3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512370" y="6452886"/>
                  <a:ext cx="230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32F9500-D1DC-476E-8C50-D195694E84DA}"/>
                    </a:ext>
                  </a:extLst>
                </p14:cNvPr>
                <p14:cNvContentPartPr/>
                <p14:nvPr/>
              </p14:nvContentPartPr>
              <p14:xfrm>
                <a:off x="6597690" y="6634686"/>
                <a:ext cx="154080" cy="86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32F9500-D1DC-476E-8C50-D195694E84D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589050" y="6625686"/>
                  <a:ext cx="17172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51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41912" cy="81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By the lemma, each entry in a receiver matrix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is a multivariate polynomial of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local encoding coefficients of total degree at most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41912" cy="813300"/>
              </a:xfrm>
              <a:prstGeom prst="rect">
                <a:avLst/>
              </a:prstGeom>
              <a:blipFill>
                <a:blip r:embed="rId2"/>
                <a:stretch>
                  <a:fillRect l="-557" t="-4511" b="-12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92A73F8-48AB-4906-B7F8-F429223FBFCD}"/>
              </a:ext>
            </a:extLst>
          </p:cNvPr>
          <p:cNvGrpSpPr/>
          <p:nvPr/>
        </p:nvGrpSpPr>
        <p:grpSpPr>
          <a:xfrm>
            <a:off x="7086570" y="190326"/>
            <a:ext cx="448560" cy="828000"/>
            <a:chOff x="7086570" y="190326"/>
            <a:chExt cx="448560" cy="82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DBB8DF-E074-4EA4-BD81-D3D729396D42}"/>
                    </a:ext>
                  </a:extLst>
                </p14:cNvPr>
                <p14:cNvContentPartPr/>
                <p14:nvPr/>
              </p14:nvContentPartPr>
              <p14:xfrm>
                <a:off x="7086570" y="191046"/>
                <a:ext cx="172440" cy="827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DBB8DF-E074-4EA4-BD81-D3D729396D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77570" y="182046"/>
                  <a:ext cx="19008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595C6E-00DC-4D3C-BEE2-3E2A605A1452}"/>
                    </a:ext>
                  </a:extLst>
                </p14:cNvPr>
                <p14:cNvContentPartPr/>
                <p14:nvPr/>
              </p14:nvContentPartPr>
              <p14:xfrm>
                <a:off x="7332090" y="190326"/>
                <a:ext cx="94680" cy="107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595C6E-00DC-4D3C-BEE2-3E2A605A14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3450" y="181686"/>
                  <a:ext cx="112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7AD4D3-19D9-4C4B-A1F5-5DB11DF2D1BC}"/>
                    </a:ext>
                  </a:extLst>
                </p14:cNvPr>
                <p14:cNvContentPartPr/>
                <p14:nvPr/>
              </p14:nvContentPartPr>
              <p14:xfrm>
                <a:off x="7450530" y="254046"/>
                <a:ext cx="84600" cy="68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7AD4D3-19D9-4C4B-A1F5-5DB11DF2D1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41530" y="245046"/>
                  <a:ext cx="1022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7ED2B6-2C6C-42F0-B813-4B0A35A6362A}"/>
              </a:ext>
            </a:extLst>
          </p:cNvPr>
          <p:cNvGrpSpPr/>
          <p:nvPr/>
        </p:nvGrpSpPr>
        <p:grpSpPr>
          <a:xfrm>
            <a:off x="7688490" y="184926"/>
            <a:ext cx="262440" cy="128160"/>
            <a:chOff x="7688490" y="184926"/>
            <a:chExt cx="26244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B02AE5-2DC5-48EE-B026-5090F11E2B29}"/>
                    </a:ext>
                  </a:extLst>
                </p14:cNvPr>
                <p14:cNvContentPartPr/>
                <p14:nvPr/>
              </p14:nvContentPartPr>
              <p14:xfrm>
                <a:off x="7688490" y="184926"/>
                <a:ext cx="74160" cy="120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B02AE5-2DC5-48EE-B026-5090F11E2B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79490" y="175926"/>
                  <a:ext cx="9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5895BD-787A-437F-ADAF-50D28F86F6F4}"/>
                    </a:ext>
                  </a:extLst>
                </p14:cNvPr>
                <p14:cNvContentPartPr/>
                <p14:nvPr/>
              </p14:nvContentPartPr>
              <p14:xfrm>
                <a:off x="7815930" y="254766"/>
                <a:ext cx="135000" cy="5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5895BD-787A-437F-ADAF-50D28F86F6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06930" y="246126"/>
                  <a:ext cx="15264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41C8D2-73FD-4F8A-B9C6-3DCD78237DC1}"/>
                  </a:ext>
                </a:extLst>
              </p14:cNvPr>
              <p14:cNvContentPartPr/>
              <p14:nvPr/>
            </p14:nvContentPartPr>
            <p14:xfrm>
              <a:off x="8358090" y="186726"/>
              <a:ext cx="86040" cy="10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41C8D2-73FD-4F8A-B9C6-3DCD78237D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49450" y="178086"/>
                <a:ext cx="1036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63D2F-1363-4EC7-8FF1-F13E8622041E}"/>
              </a:ext>
            </a:extLst>
          </p:cNvPr>
          <p:cNvGrpSpPr/>
          <p:nvPr/>
        </p:nvGrpSpPr>
        <p:grpSpPr>
          <a:xfrm>
            <a:off x="8415690" y="186366"/>
            <a:ext cx="370080" cy="844200"/>
            <a:chOff x="8415690" y="186366"/>
            <a:chExt cx="370080" cy="84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C033DE-6158-44E7-9CC8-579CB606C804}"/>
                    </a:ext>
                  </a:extLst>
                </p14:cNvPr>
                <p14:cNvContentPartPr/>
                <p14:nvPr/>
              </p14:nvContentPartPr>
              <p14:xfrm>
                <a:off x="8505690" y="248286"/>
                <a:ext cx="43920" cy="102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C033DE-6158-44E7-9CC8-579CB606C8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96690" y="239286"/>
                  <a:ext cx="61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54BA27-1C80-485A-95FB-92660F826950}"/>
                    </a:ext>
                  </a:extLst>
                </p14:cNvPr>
                <p14:cNvContentPartPr/>
                <p14:nvPr/>
              </p14:nvContentPartPr>
              <p14:xfrm>
                <a:off x="8566890" y="261246"/>
                <a:ext cx="18000" cy="66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54BA27-1C80-485A-95FB-92660F8269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58250" y="252246"/>
                  <a:ext cx="35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DCEE1D-424E-4E75-89A0-DB8F7F0DE1D5}"/>
                    </a:ext>
                  </a:extLst>
                </p14:cNvPr>
                <p14:cNvContentPartPr/>
                <p14:nvPr/>
              </p14:nvContentPartPr>
              <p14:xfrm>
                <a:off x="8589570" y="257646"/>
                <a:ext cx="59760" cy="67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DCEE1D-424E-4E75-89A0-DB8F7F0DE1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80930" y="249006"/>
                  <a:ext cx="77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9ADAD8-9210-4CA7-9BEB-6DABDE37979F}"/>
                    </a:ext>
                  </a:extLst>
                </p14:cNvPr>
                <p14:cNvContentPartPr/>
                <p14:nvPr/>
              </p14:nvContentPartPr>
              <p14:xfrm>
                <a:off x="8677410" y="186366"/>
                <a:ext cx="108360" cy="697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9ADAD8-9210-4CA7-9BEB-6DABDE3797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68770" y="177366"/>
                  <a:ext cx="1260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A04E10-0019-4EE5-8EEF-1E3D7B89AC02}"/>
                    </a:ext>
                  </a:extLst>
                </p14:cNvPr>
                <p14:cNvContentPartPr/>
                <p14:nvPr/>
              </p14:nvContentPartPr>
              <p14:xfrm>
                <a:off x="8652210" y="857766"/>
                <a:ext cx="59400" cy="10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A04E10-0019-4EE5-8EEF-1E3D7B89AC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43210" y="849126"/>
                  <a:ext cx="77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46A2E6-FEB0-4DD1-AD10-D36C34A3EC8D}"/>
                    </a:ext>
                  </a:extLst>
                </p14:cNvPr>
                <p14:cNvContentPartPr/>
                <p14:nvPr/>
              </p14:nvContentPartPr>
              <p14:xfrm>
                <a:off x="8415690" y="880446"/>
                <a:ext cx="91440" cy="10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46A2E6-FEB0-4DD1-AD10-D36C34A3EC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07050" y="871806"/>
                  <a:ext cx="109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06D537-95F5-4F7A-B42A-F6B0550B6C75}"/>
                    </a:ext>
                  </a:extLst>
                </p14:cNvPr>
                <p14:cNvContentPartPr/>
                <p14:nvPr/>
              </p14:nvContentPartPr>
              <p14:xfrm>
                <a:off x="8541690" y="925806"/>
                <a:ext cx="65520" cy="90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06D537-95F5-4F7A-B42A-F6B0550B6C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32690" y="917166"/>
                  <a:ext cx="83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9177B0-E33B-4B3E-B625-DAFA92568435}"/>
                    </a:ext>
                  </a:extLst>
                </p14:cNvPr>
                <p14:cNvContentPartPr/>
                <p14:nvPr/>
              </p14:nvContentPartPr>
              <p14:xfrm>
                <a:off x="8630610" y="934086"/>
                <a:ext cx="100080" cy="9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9177B0-E33B-4B3E-B625-DAFA9256843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21970" y="925086"/>
                  <a:ext cx="1177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B4A41-35FE-467D-B24D-3527423C64C7}"/>
              </a:ext>
            </a:extLst>
          </p:cNvPr>
          <p:cNvGrpSpPr/>
          <p:nvPr/>
        </p:nvGrpSpPr>
        <p:grpSpPr>
          <a:xfrm>
            <a:off x="7867050" y="555366"/>
            <a:ext cx="256320" cy="260280"/>
            <a:chOff x="7867050" y="555366"/>
            <a:chExt cx="25632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70912F-1DF0-4BC1-932E-BD0C2C08C883}"/>
                    </a:ext>
                  </a:extLst>
                </p14:cNvPr>
                <p14:cNvContentPartPr/>
                <p14:nvPr/>
              </p14:nvContentPartPr>
              <p14:xfrm>
                <a:off x="7867050" y="572646"/>
                <a:ext cx="110520" cy="114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70912F-1DF0-4BC1-932E-BD0C2C08C8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58410" y="563646"/>
                  <a:ext cx="128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887A22-672D-4361-96C0-A9AC2F145F4B}"/>
                    </a:ext>
                  </a:extLst>
                </p14:cNvPr>
                <p14:cNvContentPartPr/>
                <p14:nvPr/>
              </p14:nvContentPartPr>
              <p14:xfrm>
                <a:off x="8009250" y="601806"/>
                <a:ext cx="20880" cy="99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887A22-672D-4361-96C0-A9AC2F145F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00610" y="592806"/>
                  <a:ext cx="38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C47330-A38C-4B9F-A07E-77B0E98F59B2}"/>
                    </a:ext>
                  </a:extLst>
                </p14:cNvPr>
                <p14:cNvContentPartPr/>
                <p14:nvPr/>
              </p14:nvContentPartPr>
              <p14:xfrm>
                <a:off x="8072250" y="555366"/>
                <a:ext cx="51120" cy="260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C47330-A38C-4B9F-A07E-77B0E98F59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63250" y="546366"/>
                  <a:ext cx="687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0F8E1A-BFD6-4902-94E4-AC06A9392DCB}"/>
              </a:ext>
            </a:extLst>
          </p:cNvPr>
          <p:cNvGrpSpPr/>
          <p:nvPr/>
        </p:nvGrpSpPr>
        <p:grpSpPr>
          <a:xfrm>
            <a:off x="9536730" y="514686"/>
            <a:ext cx="424800" cy="281160"/>
            <a:chOff x="9536730" y="514686"/>
            <a:chExt cx="42480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B360BF4-963D-4A3D-AD35-BB0B64752606}"/>
                    </a:ext>
                  </a:extLst>
                </p14:cNvPr>
                <p14:cNvContentPartPr/>
                <p14:nvPr/>
              </p14:nvContentPartPr>
              <p14:xfrm>
                <a:off x="9536730" y="514686"/>
                <a:ext cx="103320" cy="142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B360BF4-963D-4A3D-AD35-BB0B647526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27730" y="505686"/>
                  <a:ext cx="12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0FC4C1-B898-44C6-AEDE-151D9206A54C}"/>
                    </a:ext>
                  </a:extLst>
                </p14:cNvPr>
                <p14:cNvContentPartPr/>
                <p14:nvPr/>
              </p14:nvContentPartPr>
              <p14:xfrm>
                <a:off x="9675330" y="579126"/>
                <a:ext cx="26280" cy="107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0FC4C1-B898-44C6-AEDE-151D9206A5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66330" y="570486"/>
                  <a:ext cx="43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E62D7D-1CA4-4EAE-A4B7-39F71970A706}"/>
                    </a:ext>
                  </a:extLst>
                </p14:cNvPr>
                <p14:cNvContentPartPr/>
                <p14:nvPr/>
              </p14:nvContentPartPr>
              <p14:xfrm>
                <a:off x="9718890" y="538446"/>
                <a:ext cx="55800" cy="257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E62D7D-1CA4-4EAE-A4B7-39F71970A7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09890" y="529446"/>
                  <a:ext cx="73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57592F-4599-464C-A41B-15FD892DC5C4}"/>
                    </a:ext>
                  </a:extLst>
                </p14:cNvPr>
                <p14:cNvContentPartPr/>
                <p14:nvPr/>
              </p14:nvContentPartPr>
              <p14:xfrm>
                <a:off x="9898890" y="591006"/>
                <a:ext cx="62640" cy="2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57592F-4599-464C-A41B-15FD892DC5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90250" y="582366"/>
                  <a:ext cx="80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11BB9D-7098-4D94-BF43-3EE3CDD8F3E7}"/>
                    </a:ext>
                  </a:extLst>
                </p14:cNvPr>
                <p14:cNvContentPartPr/>
                <p14:nvPr/>
              </p14:nvContentPartPr>
              <p14:xfrm>
                <a:off x="9907890" y="657246"/>
                <a:ext cx="52200" cy="1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11BB9D-7098-4D94-BF43-3EE3CDD8F3E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99250" y="648246"/>
                  <a:ext cx="69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47456D-4F44-48A5-AD23-7EB2A35F3FC7}"/>
              </a:ext>
            </a:extLst>
          </p:cNvPr>
          <p:cNvGrpSpPr/>
          <p:nvPr/>
        </p:nvGrpSpPr>
        <p:grpSpPr>
          <a:xfrm>
            <a:off x="10137570" y="364566"/>
            <a:ext cx="303480" cy="381600"/>
            <a:chOff x="10137570" y="364566"/>
            <a:chExt cx="30348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860297-366F-4489-80C0-0A82D2E87D46}"/>
                    </a:ext>
                  </a:extLst>
                </p14:cNvPr>
                <p14:cNvContentPartPr/>
                <p14:nvPr/>
              </p14:nvContentPartPr>
              <p14:xfrm>
                <a:off x="10138650" y="379326"/>
                <a:ext cx="36000" cy="366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860297-366F-4489-80C0-0A82D2E87D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29650" y="370686"/>
                  <a:ext cx="53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42B617-ED64-4EE4-ADFC-4A8A2D0290AD}"/>
                    </a:ext>
                  </a:extLst>
                </p14:cNvPr>
                <p14:cNvContentPartPr/>
                <p14:nvPr/>
              </p14:nvContentPartPr>
              <p14:xfrm>
                <a:off x="10137570" y="364566"/>
                <a:ext cx="118800" cy="155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42B617-ED64-4EE4-ADFC-4A8A2D0290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28570" y="355566"/>
                  <a:ext cx="136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EEFC43-17C2-4E49-B8A2-8A9417509305}"/>
                    </a:ext>
                  </a:extLst>
                </p14:cNvPr>
                <p14:cNvContentPartPr/>
                <p14:nvPr/>
              </p14:nvContentPartPr>
              <p14:xfrm>
                <a:off x="10368690" y="501726"/>
                <a:ext cx="72360" cy="201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EEFC43-17C2-4E49-B8A2-8A94175093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59690" y="492726"/>
                  <a:ext cx="900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0FB2B4-0804-4172-B195-6A833CC615A0}"/>
              </a:ext>
            </a:extLst>
          </p:cNvPr>
          <p:cNvGrpSpPr/>
          <p:nvPr/>
        </p:nvGrpSpPr>
        <p:grpSpPr>
          <a:xfrm>
            <a:off x="10670730" y="351606"/>
            <a:ext cx="1389240" cy="447120"/>
            <a:chOff x="10670730" y="351606"/>
            <a:chExt cx="138924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F2C364-247B-41D7-9920-D7357BB48880}"/>
                    </a:ext>
                  </a:extLst>
                </p14:cNvPr>
                <p14:cNvContentPartPr/>
                <p14:nvPr/>
              </p14:nvContentPartPr>
              <p14:xfrm>
                <a:off x="10670730" y="499926"/>
                <a:ext cx="102240" cy="172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F2C364-247B-41D7-9920-D7357BB4888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61730" y="491286"/>
                  <a:ext cx="119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986319-AD44-4843-BFBB-2650A3E1750B}"/>
                    </a:ext>
                  </a:extLst>
                </p14:cNvPr>
                <p14:cNvContentPartPr/>
                <p14:nvPr/>
              </p14:nvContentPartPr>
              <p14:xfrm>
                <a:off x="10827330" y="643926"/>
                <a:ext cx="129960" cy="149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986319-AD44-4843-BFBB-2650A3E175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18690" y="634926"/>
                  <a:ext cx="147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0BDE9D-7CA4-4F06-A722-7AC9FA552E07}"/>
                    </a:ext>
                  </a:extLst>
                </p14:cNvPr>
                <p14:cNvContentPartPr/>
                <p14:nvPr/>
              </p14:nvContentPartPr>
              <p14:xfrm>
                <a:off x="10842090" y="378966"/>
                <a:ext cx="51120" cy="137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0BDE9D-7CA4-4F06-A722-7AC9FA552E0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33090" y="369966"/>
                  <a:ext cx="68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E63563-F6A1-42CF-A6A0-82AEB073D8A5}"/>
                    </a:ext>
                  </a:extLst>
                </p14:cNvPr>
                <p14:cNvContentPartPr/>
                <p14:nvPr/>
              </p14:nvContentPartPr>
              <p14:xfrm>
                <a:off x="10906890" y="406326"/>
                <a:ext cx="93960" cy="92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E63563-F6A1-42CF-A6A0-82AEB073D8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98250" y="397686"/>
                  <a:ext cx="111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71D7EA-D1B8-4EEA-9509-DC0505E8D07C}"/>
                    </a:ext>
                  </a:extLst>
                </p14:cNvPr>
                <p14:cNvContentPartPr/>
                <p14:nvPr/>
              </p14:nvContentPartPr>
              <p14:xfrm>
                <a:off x="11014890" y="351606"/>
                <a:ext cx="60840" cy="163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71D7EA-D1B8-4EEA-9509-DC0505E8D0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6250" y="342966"/>
                  <a:ext cx="78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7B3520-CE88-4C46-B525-171E31CF40A6}"/>
                    </a:ext>
                  </a:extLst>
                </p14:cNvPr>
                <p14:cNvContentPartPr/>
                <p14:nvPr/>
              </p14:nvContentPartPr>
              <p14:xfrm>
                <a:off x="11083290" y="654726"/>
                <a:ext cx="35640" cy="2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7B3520-CE88-4C46-B525-171E31CF40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74650" y="646086"/>
                  <a:ext cx="53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750A8B-11EB-4BA1-B6A6-A83087F683E2}"/>
                    </a:ext>
                  </a:extLst>
                </p14:cNvPr>
                <p14:cNvContentPartPr/>
                <p14:nvPr/>
              </p14:nvContentPartPr>
              <p14:xfrm>
                <a:off x="11197770" y="665526"/>
                <a:ext cx="182520" cy="27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750A8B-11EB-4BA1-B6A6-A83087F683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89130" y="656526"/>
                  <a:ext cx="20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2607E7-07A1-4530-89EF-5249904237A2}"/>
                    </a:ext>
                  </a:extLst>
                </p14:cNvPr>
                <p14:cNvContentPartPr/>
                <p14:nvPr/>
              </p14:nvContentPartPr>
              <p14:xfrm>
                <a:off x="11462370" y="674526"/>
                <a:ext cx="164160" cy="1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2607E7-07A1-4530-89EF-5249904237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53370" y="665526"/>
                  <a:ext cx="18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DDAB8C-F317-4B03-8204-FDCA78ECE048}"/>
                    </a:ext>
                  </a:extLst>
                </p14:cNvPr>
                <p14:cNvContentPartPr/>
                <p14:nvPr/>
              </p14:nvContentPartPr>
              <p14:xfrm>
                <a:off x="11701770" y="681006"/>
                <a:ext cx="7200" cy="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DDAB8C-F317-4B03-8204-FDCA78ECE0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93130" y="672366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6E1A06C-C1B4-4C8B-8DD8-33A11A9C3BAB}"/>
                    </a:ext>
                  </a:extLst>
                </p14:cNvPr>
                <p14:cNvContentPartPr/>
                <p14:nvPr/>
              </p14:nvContentPartPr>
              <p14:xfrm>
                <a:off x="11792850" y="661566"/>
                <a:ext cx="87120" cy="17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6E1A06C-C1B4-4C8B-8DD8-33A11A9C3B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83850" y="652566"/>
                  <a:ext cx="104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F83F0C-5F29-4B7A-946C-36EC4901F4AF}"/>
                    </a:ext>
                  </a:extLst>
                </p14:cNvPr>
                <p14:cNvContentPartPr/>
                <p14:nvPr/>
              </p14:nvContentPartPr>
              <p14:xfrm>
                <a:off x="11946570" y="466086"/>
                <a:ext cx="113400" cy="332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F83F0C-5F29-4B7A-946C-36EC4901F4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937570" y="457086"/>
                  <a:ext cx="13104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F26415-7EF4-4C48-9838-B96A2120EEA7}"/>
              </a:ext>
            </a:extLst>
          </p:cNvPr>
          <p:cNvGrpSpPr/>
          <p:nvPr/>
        </p:nvGrpSpPr>
        <p:grpSpPr>
          <a:xfrm>
            <a:off x="10126410" y="902046"/>
            <a:ext cx="149760" cy="210960"/>
            <a:chOff x="10126410" y="902046"/>
            <a:chExt cx="14976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6625F9-5EA6-4B7E-8ECB-9CBF6229A614}"/>
                    </a:ext>
                  </a:extLst>
                </p14:cNvPr>
                <p14:cNvContentPartPr/>
                <p14:nvPr/>
              </p14:nvContentPartPr>
              <p14:xfrm>
                <a:off x="10196970" y="927246"/>
                <a:ext cx="24120" cy="185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6625F9-5EA6-4B7E-8ECB-9CBF6229A61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87970" y="918246"/>
                  <a:ext cx="41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A43275-4CF6-427D-94AA-2818CD146801}"/>
                    </a:ext>
                  </a:extLst>
                </p14:cNvPr>
                <p14:cNvContentPartPr/>
                <p14:nvPr/>
              </p14:nvContentPartPr>
              <p14:xfrm>
                <a:off x="10126410" y="902046"/>
                <a:ext cx="149760" cy="83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A43275-4CF6-427D-94AA-2818CD1468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7410" y="893406"/>
                  <a:ext cx="1674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0BCFC1-B562-4F42-B04D-9A8C6B2399A1}"/>
              </a:ext>
            </a:extLst>
          </p:cNvPr>
          <p:cNvGrpSpPr/>
          <p:nvPr/>
        </p:nvGrpSpPr>
        <p:grpSpPr>
          <a:xfrm>
            <a:off x="10115610" y="1251966"/>
            <a:ext cx="974520" cy="258120"/>
            <a:chOff x="10115610" y="1251966"/>
            <a:chExt cx="9745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EB7885-B37A-46D3-A975-A028032665E7}"/>
                    </a:ext>
                  </a:extLst>
                </p14:cNvPr>
                <p14:cNvContentPartPr/>
                <p14:nvPr/>
              </p14:nvContentPartPr>
              <p14:xfrm>
                <a:off x="10117050" y="1293366"/>
                <a:ext cx="28080" cy="21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EB7885-B37A-46D3-A975-A028032665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08410" y="1284726"/>
                  <a:ext cx="45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E57101E-D609-4C79-94BC-8363F8E2B6EA}"/>
                    </a:ext>
                  </a:extLst>
                </p14:cNvPr>
                <p14:cNvContentPartPr/>
                <p14:nvPr/>
              </p14:nvContentPartPr>
              <p14:xfrm>
                <a:off x="10115610" y="1295166"/>
                <a:ext cx="79560" cy="88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E57101E-D609-4C79-94BC-8363F8E2B6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06610" y="1286526"/>
                  <a:ext cx="97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5786501-CB79-47C5-9ACE-A980C520950A}"/>
                    </a:ext>
                  </a:extLst>
                </p14:cNvPr>
                <p14:cNvContentPartPr/>
                <p14:nvPr/>
              </p14:nvContentPartPr>
              <p14:xfrm>
                <a:off x="10205610" y="1251966"/>
                <a:ext cx="132480" cy="139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5786501-CB79-47C5-9ACE-A980C520950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96970" y="1243326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6505D9-F21C-4FE1-ADD5-958ADA1D372F}"/>
                    </a:ext>
                  </a:extLst>
                </p14:cNvPr>
                <p14:cNvContentPartPr/>
                <p14:nvPr/>
              </p14:nvContentPartPr>
              <p14:xfrm>
                <a:off x="10346730" y="1320726"/>
                <a:ext cx="73440" cy="173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6505D9-F21C-4FE1-ADD5-958ADA1D37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37730" y="1311726"/>
                  <a:ext cx="9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BAD969-490B-4F26-9229-296E625B10B8}"/>
                    </a:ext>
                  </a:extLst>
                </p14:cNvPr>
                <p14:cNvContentPartPr/>
                <p14:nvPr/>
              </p14:nvContentPartPr>
              <p14:xfrm>
                <a:off x="10467330" y="1308486"/>
                <a:ext cx="65880" cy="66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BAD969-490B-4F26-9229-296E625B10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58690" y="1299846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334CE5-478D-4FC8-A48C-836F831CC091}"/>
                    </a:ext>
                  </a:extLst>
                </p14:cNvPr>
                <p14:cNvContentPartPr/>
                <p14:nvPr/>
              </p14:nvContentPartPr>
              <p14:xfrm>
                <a:off x="10591170" y="1318206"/>
                <a:ext cx="129960" cy="59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334CE5-478D-4FC8-A48C-836F831CC0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82170" y="1309206"/>
                  <a:ext cx="147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332304-CFDB-4C9B-8FEB-581E3566D33B}"/>
                    </a:ext>
                  </a:extLst>
                </p14:cNvPr>
                <p14:cNvContentPartPr/>
                <p14:nvPr/>
              </p14:nvContentPartPr>
              <p14:xfrm>
                <a:off x="10707810" y="1276446"/>
                <a:ext cx="3240" cy="1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332304-CFDB-4C9B-8FEB-581E3566D33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99170" y="1267806"/>
                  <a:ext cx="20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A88E7A-54C4-4BF9-8D77-6160C26127D8}"/>
                    </a:ext>
                  </a:extLst>
                </p14:cNvPr>
                <p14:cNvContentPartPr/>
                <p14:nvPr/>
              </p14:nvContentPartPr>
              <p14:xfrm>
                <a:off x="10699530" y="1290126"/>
                <a:ext cx="122400" cy="75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A88E7A-54C4-4BF9-8D77-6160C26127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90890" y="1281126"/>
                  <a:ext cx="140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7D5910-B7DC-4B30-B482-5441B3B57576}"/>
                    </a:ext>
                  </a:extLst>
                </p14:cNvPr>
                <p14:cNvContentPartPr/>
                <p14:nvPr/>
              </p14:nvContentPartPr>
              <p14:xfrm>
                <a:off x="10827330" y="1265646"/>
                <a:ext cx="27360" cy="103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7D5910-B7DC-4B30-B482-5441B3B575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18330" y="1256646"/>
                  <a:ext cx="45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A33BA4-D248-42D7-8B6E-0156A4825B4A}"/>
                    </a:ext>
                  </a:extLst>
                </p14:cNvPr>
                <p14:cNvContentPartPr/>
                <p14:nvPr/>
              </p14:nvContentPartPr>
              <p14:xfrm>
                <a:off x="10923810" y="1264206"/>
                <a:ext cx="166320" cy="131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A33BA4-D248-42D7-8B6E-0156A4825B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15170" y="1255206"/>
                  <a:ext cx="1839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0FCA6B-E720-44B5-86E8-C5A5632AC1CF}"/>
              </a:ext>
            </a:extLst>
          </p:cNvPr>
          <p:cNvGrpSpPr/>
          <p:nvPr/>
        </p:nvGrpSpPr>
        <p:grpSpPr>
          <a:xfrm>
            <a:off x="11266530" y="1217766"/>
            <a:ext cx="179640" cy="259920"/>
            <a:chOff x="11266530" y="1217766"/>
            <a:chExt cx="17964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DC09A84-91B4-4A1D-898E-B0101A367A90}"/>
                    </a:ext>
                  </a:extLst>
                </p14:cNvPr>
                <p14:cNvContentPartPr/>
                <p14:nvPr/>
              </p14:nvContentPartPr>
              <p14:xfrm>
                <a:off x="11266530" y="1282926"/>
                <a:ext cx="61920" cy="71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DC09A84-91B4-4A1D-898E-B0101A367A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57890" y="1273926"/>
                  <a:ext cx="79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304C8E8-DE21-4421-9E86-E55D4719868A}"/>
                    </a:ext>
                  </a:extLst>
                </p14:cNvPr>
                <p14:cNvContentPartPr/>
                <p14:nvPr/>
              </p14:nvContentPartPr>
              <p14:xfrm>
                <a:off x="11341050" y="1217766"/>
                <a:ext cx="105120" cy="259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304C8E8-DE21-4421-9E86-E55D471986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32410" y="1209126"/>
                  <a:ext cx="1227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484CB54-32B1-420C-922D-3B9C6E4C874E}"/>
              </a:ext>
            </a:extLst>
          </p:cNvPr>
          <p:cNvGrpSpPr/>
          <p:nvPr/>
        </p:nvGrpSpPr>
        <p:grpSpPr>
          <a:xfrm>
            <a:off x="10310370" y="1630326"/>
            <a:ext cx="605160" cy="285480"/>
            <a:chOff x="10310370" y="1630326"/>
            <a:chExt cx="60516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0BA363-37E8-43C5-A83F-E47A87DDF431}"/>
                    </a:ext>
                  </a:extLst>
                </p14:cNvPr>
                <p14:cNvContentPartPr/>
                <p14:nvPr/>
              </p14:nvContentPartPr>
              <p14:xfrm>
                <a:off x="10310370" y="1630326"/>
                <a:ext cx="122040" cy="171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0BA363-37E8-43C5-A83F-E47A87DDF4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01730" y="1621686"/>
                  <a:ext cx="13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38F629-3162-4973-9EDE-2BA6A666B938}"/>
                    </a:ext>
                  </a:extLst>
                </p14:cNvPr>
                <p14:cNvContentPartPr/>
                <p14:nvPr/>
              </p14:nvContentPartPr>
              <p14:xfrm>
                <a:off x="10446450" y="1690086"/>
                <a:ext cx="110880" cy="97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38F629-3162-4973-9EDE-2BA6A666B9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37450" y="1681086"/>
                  <a:ext cx="128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67E76C-D3A8-4440-8D9B-D71FC988FA50}"/>
                    </a:ext>
                  </a:extLst>
                </p14:cNvPr>
                <p14:cNvContentPartPr/>
                <p14:nvPr/>
              </p14:nvContentPartPr>
              <p14:xfrm>
                <a:off x="10552650" y="1698006"/>
                <a:ext cx="181800" cy="217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67E76C-D3A8-4440-8D9B-D71FC988FA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44010" y="1689006"/>
                  <a:ext cx="199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56311E0-7078-47B0-8DEE-1AF21455ACAD}"/>
                    </a:ext>
                  </a:extLst>
                </p14:cNvPr>
                <p14:cNvContentPartPr/>
                <p14:nvPr/>
              </p14:nvContentPartPr>
              <p14:xfrm>
                <a:off x="10739490" y="1720686"/>
                <a:ext cx="176040" cy="82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56311E0-7078-47B0-8DEE-1AF21455AC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30850" y="1712046"/>
                  <a:ext cx="1936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9618CB-7914-4748-9458-25C2A312DAE0}"/>
              </a:ext>
            </a:extLst>
          </p:cNvPr>
          <p:cNvGrpSpPr/>
          <p:nvPr/>
        </p:nvGrpSpPr>
        <p:grpSpPr>
          <a:xfrm>
            <a:off x="11173290" y="1688646"/>
            <a:ext cx="127080" cy="99720"/>
            <a:chOff x="11173290" y="1688646"/>
            <a:chExt cx="12708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3C4147-C4C0-4DE8-8AC8-5CCA655F48FC}"/>
                    </a:ext>
                  </a:extLst>
                </p14:cNvPr>
                <p14:cNvContentPartPr/>
                <p14:nvPr/>
              </p14:nvContentPartPr>
              <p14:xfrm>
                <a:off x="11173290" y="1688646"/>
                <a:ext cx="106560" cy="79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3C4147-C4C0-4DE8-8AC8-5CCA655F48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64290" y="1680006"/>
                  <a:ext cx="124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027FEB-04B4-4FB6-BF7E-854C236D9CAD}"/>
                    </a:ext>
                  </a:extLst>
                </p14:cNvPr>
                <p14:cNvContentPartPr/>
                <p14:nvPr/>
              </p14:nvContentPartPr>
              <p14:xfrm>
                <a:off x="11197410" y="1776126"/>
                <a:ext cx="102960" cy="12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027FEB-04B4-4FB6-BF7E-854C236D9C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88770" y="1767126"/>
                  <a:ext cx="120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C77BC0A-A836-48E1-AE85-36C20D227B61}"/>
              </a:ext>
            </a:extLst>
          </p:cNvPr>
          <p:cNvGrpSpPr/>
          <p:nvPr/>
        </p:nvGrpSpPr>
        <p:grpSpPr>
          <a:xfrm>
            <a:off x="11439690" y="1722486"/>
            <a:ext cx="227520" cy="133920"/>
            <a:chOff x="11439690" y="1722486"/>
            <a:chExt cx="22752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1C0E454-DB1A-489F-9DCB-88FE50A67E93}"/>
                    </a:ext>
                  </a:extLst>
                </p14:cNvPr>
                <p14:cNvContentPartPr/>
                <p14:nvPr/>
              </p14:nvContentPartPr>
              <p14:xfrm>
                <a:off x="11439690" y="1722486"/>
                <a:ext cx="122400" cy="107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1C0E454-DB1A-489F-9DCB-88FE50A67E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30690" y="1713846"/>
                  <a:ext cx="14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DACAFA-C099-4179-AAE6-9213054ABB8A}"/>
                    </a:ext>
                  </a:extLst>
                </p14:cNvPr>
                <p14:cNvContentPartPr/>
                <p14:nvPr/>
              </p14:nvContentPartPr>
              <p14:xfrm>
                <a:off x="11648130" y="1854606"/>
                <a:ext cx="19080" cy="1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DACAFA-C099-4179-AAE6-9213054ABB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9490" y="1845606"/>
                  <a:ext cx="367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D45DBC4-BB4D-488E-BAD6-8526E09AE94D}"/>
              </a:ext>
            </a:extLst>
          </p:cNvPr>
          <p:cNvGrpSpPr/>
          <p:nvPr/>
        </p:nvGrpSpPr>
        <p:grpSpPr>
          <a:xfrm>
            <a:off x="1454730" y="2344566"/>
            <a:ext cx="1026360" cy="371160"/>
            <a:chOff x="1454730" y="2344566"/>
            <a:chExt cx="102636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A8A966-D6BA-4926-B3D4-C679A9A034B4}"/>
                    </a:ext>
                  </a:extLst>
                </p14:cNvPr>
                <p14:cNvContentPartPr/>
                <p14:nvPr/>
              </p14:nvContentPartPr>
              <p14:xfrm>
                <a:off x="1454730" y="2358606"/>
                <a:ext cx="153360" cy="220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A8A966-D6BA-4926-B3D4-C679A9A034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45730" y="2349966"/>
                  <a:ext cx="171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001E21A-5344-4CD2-AD73-88403CCEB272}"/>
                    </a:ext>
                  </a:extLst>
                </p14:cNvPr>
                <p14:cNvContentPartPr/>
                <p14:nvPr/>
              </p14:nvContentPartPr>
              <p14:xfrm>
                <a:off x="1636530" y="2440686"/>
                <a:ext cx="99000" cy="132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001E21A-5344-4CD2-AD73-88403CCEB2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27890" y="2432046"/>
                  <a:ext cx="11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2262A2-7DAD-4A08-BB63-2D5E5BF3E31A}"/>
                    </a:ext>
                  </a:extLst>
                </p14:cNvPr>
                <p14:cNvContentPartPr/>
                <p14:nvPr/>
              </p14:nvContentPartPr>
              <p14:xfrm>
                <a:off x="1792410" y="2433486"/>
                <a:ext cx="61560" cy="110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2262A2-7DAD-4A08-BB63-2D5E5BF3E31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83410" y="2424846"/>
                  <a:ext cx="79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FB86CB-4627-4D75-8FAC-8A81B4521144}"/>
                    </a:ext>
                  </a:extLst>
                </p14:cNvPr>
                <p14:cNvContentPartPr/>
                <p14:nvPr/>
              </p14:nvContentPartPr>
              <p14:xfrm>
                <a:off x="1905450" y="2433846"/>
                <a:ext cx="64440" cy="99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FB86CB-4627-4D75-8FAC-8A81B452114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96450" y="2424846"/>
                  <a:ext cx="82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03D1667-5B6A-4BE8-B9C2-7C0F69EA4EB4}"/>
                    </a:ext>
                  </a:extLst>
                </p14:cNvPr>
                <p14:cNvContentPartPr/>
                <p14:nvPr/>
              </p14:nvContentPartPr>
              <p14:xfrm>
                <a:off x="2033610" y="2344566"/>
                <a:ext cx="210600" cy="187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03D1667-5B6A-4BE8-B9C2-7C0F69EA4E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24970" y="2335566"/>
                  <a:ext cx="228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0CD2FB-89D0-42C0-A032-B68AE07ADEB7}"/>
                    </a:ext>
                  </a:extLst>
                </p14:cNvPr>
                <p14:cNvContentPartPr/>
                <p14:nvPr/>
              </p14:nvContentPartPr>
              <p14:xfrm>
                <a:off x="2283090" y="2412966"/>
                <a:ext cx="74880" cy="103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0CD2FB-89D0-42C0-A032-B68AE07ADE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74450" y="2404326"/>
                  <a:ext cx="92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F863B1-8BB4-4BFF-895F-EB000C1A0A61}"/>
                    </a:ext>
                  </a:extLst>
                </p14:cNvPr>
                <p14:cNvContentPartPr/>
                <p14:nvPr/>
              </p14:nvContentPartPr>
              <p14:xfrm>
                <a:off x="2377050" y="2416206"/>
                <a:ext cx="104040" cy="299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F863B1-8BB4-4BFF-895F-EB000C1A0A6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68410" y="2407566"/>
                  <a:ext cx="1216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B808FAD-745B-49B0-815B-9BE37ED672F1}"/>
              </a:ext>
            </a:extLst>
          </p:cNvPr>
          <p:cNvGrpSpPr/>
          <p:nvPr/>
        </p:nvGrpSpPr>
        <p:grpSpPr>
          <a:xfrm>
            <a:off x="2823810" y="2389926"/>
            <a:ext cx="877320" cy="168840"/>
            <a:chOff x="2823810" y="2389926"/>
            <a:chExt cx="8773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991D450-8DE9-4483-A5A3-40533E369212}"/>
                    </a:ext>
                  </a:extLst>
                </p14:cNvPr>
                <p14:cNvContentPartPr/>
                <p14:nvPr/>
              </p14:nvContentPartPr>
              <p14:xfrm>
                <a:off x="2823810" y="2410806"/>
                <a:ext cx="70200" cy="147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991D450-8DE9-4483-A5A3-40533E3692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15170" y="2401806"/>
                  <a:ext cx="8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AE524F-0304-49DE-BF50-8157FF872654}"/>
                    </a:ext>
                  </a:extLst>
                </p14:cNvPr>
                <p14:cNvContentPartPr/>
                <p14:nvPr/>
              </p14:nvContentPartPr>
              <p14:xfrm>
                <a:off x="2947290" y="2434926"/>
                <a:ext cx="135720" cy="87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AE524F-0304-49DE-BF50-8157FF8726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38290" y="2426286"/>
                  <a:ext cx="15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5EE3EE7-832A-47E5-A60F-20B196060809}"/>
                    </a:ext>
                  </a:extLst>
                </p14:cNvPr>
                <p14:cNvContentPartPr/>
                <p14:nvPr/>
              </p14:nvContentPartPr>
              <p14:xfrm>
                <a:off x="3123330" y="2411526"/>
                <a:ext cx="181080" cy="115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5EE3EE7-832A-47E5-A60F-20B1960608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14690" y="2402886"/>
                  <a:ext cx="198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840281-0E47-4FCE-91C0-0C0EE4C5F895}"/>
                    </a:ext>
                  </a:extLst>
                </p14:cNvPr>
                <p14:cNvContentPartPr/>
                <p14:nvPr/>
              </p14:nvContentPartPr>
              <p14:xfrm>
                <a:off x="3356250" y="2418726"/>
                <a:ext cx="73080" cy="108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840281-0E47-4FCE-91C0-0C0EE4C5F8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47610" y="2410086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76D353-AC32-450C-B094-71FFA14ACD3F}"/>
                    </a:ext>
                  </a:extLst>
                </p14:cNvPr>
                <p14:cNvContentPartPr/>
                <p14:nvPr/>
              </p14:nvContentPartPr>
              <p14:xfrm>
                <a:off x="3499170" y="2389926"/>
                <a:ext cx="201960" cy="133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76D353-AC32-450C-B094-71FFA14ACD3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90170" y="2381286"/>
                  <a:ext cx="2196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036F5B5-2520-470D-916F-643C95D30DD0}"/>
              </a:ext>
            </a:extLst>
          </p:cNvPr>
          <p:cNvGrpSpPr/>
          <p:nvPr/>
        </p:nvGrpSpPr>
        <p:grpSpPr>
          <a:xfrm>
            <a:off x="4126290" y="2332686"/>
            <a:ext cx="256680" cy="226440"/>
            <a:chOff x="4126290" y="2332686"/>
            <a:chExt cx="25668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8C61A0-3C0C-4E0A-945D-F3DE46033D32}"/>
                    </a:ext>
                  </a:extLst>
                </p14:cNvPr>
                <p14:cNvContentPartPr/>
                <p14:nvPr/>
              </p14:nvContentPartPr>
              <p14:xfrm>
                <a:off x="4156890" y="2437086"/>
                <a:ext cx="135000" cy="17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8C61A0-3C0C-4E0A-945D-F3DE46033D3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48250" y="2428086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CEB214-DF5D-43CD-B7A1-AD0073F7D93F}"/>
                    </a:ext>
                  </a:extLst>
                </p14:cNvPr>
                <p14:cNvContentPartPr/>
                <p14:nvPr/>
              </p14:nvContentPartPr>
              <p14:xfrm>
                <a:off x="4179930" y="2498646"/>
                <a:ext cx="109080" cy="25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CEB214-DF5D-43CD-B7A1-AD0073F7D9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71290" y="2490006"/>
                  <a:ext cx="12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7E96FA-D661-4F4D-9886-4ACDA592567D}"/>
                    </a:ext>
                  </a:extLst>
                </p14:cNvPr>
                <p14:cNvContentPartPr/>
                <p14:nvPr/>
              </p14:nvContentPartPr>
              <p14:xfrm>
                <a:off x="4126290" y="2332686"/>
                <a:ext cx="127440" cy="192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7E96FA-D661-4F4D-9886-4ACDA59256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17290" y="2323686"/>
                  <a:ext cx="145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A368B8-A275-459E-BA99-795A98A3B7C1}"/>
                    </a:ext>
                  </a:extLst>
                </p14:cNvPr>
                <p14:cNvContentPartPr/>
                <p14:nvPr/>
              </p14:nvContentPartPr>
              <p14:xfrm>
                <a:off x="4278570" y="2361846"/>
                <a:ext cx="104400" cy="197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A368B8-A275-459E-BA99-795A98A3B7C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69930" y="2352846"/>
                  <a:ext cx="1220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256A691-C756-4B10-B1F6-2BF6327A8963}"/>
              </a:ext>
            </a:extLst>
          </p:cNvPr>
          <p:cNvGrpSpPr/>
          <p:nvPr/>
        </p:nvGrpSpPr>
        <p:grpSpPr>
          <a:xfrm>
            <a:off x="4851330" y="2302806"/>
            <a:ext cx="1441440" cy="283320"/>
            <a:chOff x="4851330" y="2302806"/>
            <a:chExt cx="14414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4DA04B-9F80-4F4E-BC93-5A257E4456C8}"/>
                    </a:ext>
                  </a:extLst>
                </p14:cNvPr>
                <p14:cNvContentPartPr/>
                <p14:nvPr/>
              </p14:nvContentPartPr>
              <p14:xfrm>
                <a:off x="4851330" y="2371926"/>
                <a:ext cx="190440" cy="181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4DA04B-9F80-4F4E-BC93-5A257E4456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42690" y="2363286"/>
                  <a:ext cx="208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F00330-7BBB-4FB5-B08B-66C683948C13}"/>
                    </a:ext>
                  </a:extLst>
                </p14:cNvPr>
                <p14:cNvContentPartPr/>
                <p14:nvPr/>
              </p14:nvContentPartPr>
              <p14:xfrm>
                <a:off x="5052570" y="2349966"/>
                <a:ext cx="196200" cy="219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F00330-7BBB-4FB5-B08B-66C683948C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43570" y="2340966"/>
                  <a:ext cx="213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561F42-D6D9-4158-A786-D7928C4350B7}"/>
                    </a:ext>
                  </a:extLst>
                </p14:cNvPr>
                <p14:cNvContentPartPr/>
                <p14:nvPr/>
              </p14:nvContentPartPr>
              <p14:xfrm>
                <a:off x="5128890" y="2356086"/>
                <a:ext cx="370440" cy="230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561F42-D6D9-4158-A786-D7928C4350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19890" y="2347086"/>
                  <a:ext cx="388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3302F3E-8EE7-40B5-8D3A-657832125FFC}"/>
                    </a:ext>
                  </a:extLst>
                </p14:cNvPr>
                <p14:cNvContentPartPr/>
                <p14:nvPr/>
              </p14:nvContentPartPr>
              <p14:xfrm>
                <a:off x="5523090" y="2400366"/>
                <a:ext cx="111240" cy="183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3302F3E-8EE7-40B5-8D3A-657832125F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14450" y="2391726"/>
                  <a:ext cx="128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9AE671-9455-4BF6-8DB2-8A78580F47D2}"/>
                    </a:ext>
                  </a:extLst>
                </p14:cNvPr>
                <p14:cNvContentPartPr/>
                <p14:nvPr/>
              </p14:nvContentPartPr>
              <p14:xfrm>
                <a:off x="5707770" y="2302806"/>
                <a:ext cx="105120" cy="279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9AE671-9455-4BF6-8DB2-8A78580F47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99130" y="2294166"/>
                  <a:ext cx="122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72ECF1-0393-4770-8D03-24ADA6974CBB}"/>
                    </a:ext>
                  </a:extLst>
                </p14:cNvPr>
                <p14:cNvContentPartPr/>
                <p14:nvPr/>
              </p14:nvContentPartPr>
              <p14:xfrm>
                <a:off x="5943930" y="2438886"/>
                <a:ext cx="137880" cy="9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72ECF1-0393-4770-8D03-24ADA6974CB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35290" y="2430246"/>
                  <a:ext cx="155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8B3EFE1-0147-40B6-94C1-1EB39590AE57}"/>
                    </a:ext>
                  </a:extLst>
                </p14:cNvPr>
                <p14:cNvContentPartPr/>
                <p14:nvPr/>
              </p14:nvContentPartPr>
              <p14:xfrm>
                <a:off x="5957610" y="2497206"/>
                <a:ext cx="127440" cy="13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8B3EFE1-0147-40B6-94C1-1EB39590AE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48610" y="2488566"/>
                  <a:ext cx="14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75FB398-4C7D-46BF-A9A6-4F5D8C773DE8}"/>
                    </a:ext>
                  </a:extLst>
                </p14:cNvPr>
                <p14:cNvContentPartPr/>
                <p14:nvPr/>
              </p14:nvContentPartPr>
              <p14:xfrm>
                <a:off x="5996850" y="2369046"/>
                <a:ext cx="295920" cy="176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75FB398-4C7D-46BF-A9A6-4F5D8C773DE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87850" y="2360046"/>
                  <a:ext cx="313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C01F2FC-7303-46DC-AC5C-A474351689E4}"/>
              </a:ext>
            </a:extLst>
          </p:cNvPr>
          <p:cNvGrpSpPr/>
          <p:nvPr/>
        </p:nvGrpSpPr>
        <p:grpSpPr>
          <a:xfrm>
            <a:off x="1414410" y="3119286"/>
            <a:ext cx="445680" cy="199800"/>
            <a:chOff x="1414410" y="3119286"/>
            <a:chExt cx="44568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27D352A-EEC7-4246-96EC-5A5DD6A3A94B}"/>
                    </a:ext>
                  </a:extLst>
                </p14:cNvPr>
                <p14:cNvContentPartPr/>
                <p14:nvPr/>
              </p14:nvContentPartPr>
              <p14:xfrm>
                <a:off x="1414410" y="3119286"/>
                <a:ext cx="310680" cy="196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27D352A-EEC7-4246-96EC-5A5DD6A3A9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05770" y="3110286"/>
                  <a:ext cx="32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005FE2-1792-4AA3-9B21-6044C050FE78}"/>
                    </a:ext>
                  </a:extLst>
                </p14:cNvPr>
                <p14:cNvContentPartPr/>
                <p14:nvPr/>
              </p14:nvContentPartPr>
              <p14:xfrm>
                <a:off x="1733730" y="3128646"/>
                <a:ext cx="126360" cy="190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005FE2-1792-4AA3-9B21-6044C050FE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25090" y="3119646"/>
                  <a:ext cx="1440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28E0966-BA94-438D-B340-44763B8DB217}"/>
              </a:ext>
            </a:extLst>
          </p:cNvPr>
          <p:cNvGrpSpPr/>
          <p:nvPr/>
        </p:nvGrpSpPr>
        <p:grpSpPr>
          <a:xfrm>
            <a:off x="7883250" y="2289846"/>
            <a:ext cx="364680" cy="237240"/>
            <a:chOff x="7883250" y="2289846"/>
            <a:chExt cx="36468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381585-9F4F-4C00-B56E-501F8A1ECF62}"/>
                    </a:ext>
                  </a:extLst>
                </p14:cNvPr>
                <p14:cNvContentPartPr/>
                <p14:nvPr/>
              </p14:nvContentPartPr>
              <p14:xfrm>
                <a:off x="7883250" y="2289846"/>
                <a:ext cx="168120" cy="237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381585-9F4F-4C00-B56E-501F8A1ECF6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74610" y="2280846"/>
                  <a:ext cx="185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81CB1D2-D005-4FEF-B778-565C483B7BF6}"/>
                    </a:ext>
                  </a:extLst>
                </p14:cNvPr>
                <p14:cNvContentPartPr/>
                <p14:nvPr/>
              </p14:nvContentPartPr>
              <p14:xfrm>
                <a:off x="8099610" y="2379126"/>
                <a:ext cx="29880" cy="4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81CB1D2-D005-4FEF-B778-565C483B7B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90610" y="2370126"/>
                  <a:ext cx="47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D0E3678-D1CB-4F03-9DD2-671C334CD496}"/>
                    </a:ext>
                  </a:extLst>
                </p14:cNvPr>
                <p14:cNvContentPartPr/>
                <p14:nvPr/>
              </p14:nvContentPartPr>
              <p14:xfrm>
                <a:off x="8099970" y="2385246"/>
                <a:ext cx="147960" cy="73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D0E3678-D1CB-4F03-9DD2-671C334CD4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90970" y="2376606"/>
                  <a:ext cx="16560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F4B8F20-0A4A-4911-B8EC-82F1B6C39AF3}"/>
                  </a:ext>
                </a:extLst>
              </p14:cNvPr>
              <p14:cNvContentPartPr/>
              <p14:nvPr/>
            </p14:nvContentPartPr>
            <p14:xfrm>
              <a:off x="9626730" y="2072406"/>
              <a:ext cx="118440" cy="5720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F4B8F20-0A4A-4911-B8EC-82F1B6C39AF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618090" y="2063406"/>
                <a:ext cx="13608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FD56904-7998-4CA0-A89D-4A3B72B3449C}"/>
              </a:ext>
            </a:extLst>
          </p:cNvPr>
          <p:cNvGrpSpPr/>
          <p:nvPr/>
        </p:nvGrpSpPr>
        <p:grpSpPr>
          <a:xfrm>
            <a:off x="9896370" y="2211006"/>
            <a:ext cx="113040" cy="224640"/>
            <a:chOff x="9896370" y="2211006"/>
            <a:chExt cx="1130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509551-1B39-422F-A8CB-CB32BF52D373}"/>
                    </a:ext>
                  </a:extLst>
                </p14:cNvPr>
                <p14:cNvContentPartPr/>
                <p14:nvPr/>
              </p14:nvContentPartPr>
              <p14:xfrm>
                <a:off x="9896370" y="2211006"/>
                <a:ext cx="28080" cy="222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509551-1B39-422F-A8CB-CB32BF52D37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87730" y="2202006"/>
                  <a:ext cx="45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0AE13F-AAF4-4D55-BA61-B41EE3A0D6B0}"/>
                    </a:ext>
                  </a:extLst>
                </p14:cNvPr>
                <p14:cNvContentPartPr/>
                <p14:nvPr/>
              </p14:nvContentPartPr>
              <p14:xfrm>
                <a:off x="9909330" y="2319006"/>
                <a:ext cx="100080" cy="116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0AE13F-AAF4-4D55-BA61-B41EE3A0D6B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00330" y="2310366"/>
                  <a:ext cx="1177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C0B8385-5FDD-418D-ABB5-F9000B50432D}"/>
              </a:ext>
            </a:extLst>
          </p:cNvPr>
          <p:cNvGrpSpPr/>
          <p:nvPr/>
        </p:nvGrpSpPr>
        <p:grpSpPr>
          <a:xfrm>
            <a:off x="8628810" y="2080326"/>
            <a:ext cx="803880" cy="992520"/>
            <a:chOff x="8628810" y="2080326"/>
            <a:chExt cx="803880" cy="9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0C2B4B-91FA-4CB0-ADC5-1BB8AE131F5A}"/>
                    </a:ext>
                  </a:extLst>
                </p14:cNvPr>
                <p14:cNvContentPartPr/>
                <p14:nvPr/>
              </p14:nvContentPartPr>
              <p14:xfrm>
                <a:off x="8704050" y="2080326"/>
                <a:ext cx="12960" cy="21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0C2B4B-91FA-4CB0-ADC5-1BB8AE131F5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95050" y="2071326"/>
                  <a:ext cx="3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34988D-4056-4FFC-96BB-CD9246B3E067}"/>
                    </a:ext>
                  </a:extLst>
                </p14:cNvPr>
                <p14:cNvContentPartPr/>
                <p14:nvPr/>
              </p14:nvContentPartPr>
              <p14:xfrm>
                <a:off x="8628810" y="2087166"/>
                <a:ext cx="189720" cy="580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34988D-4056-4FFC-96BB-CD9246B3E0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19810" y="2078166"/>
                  <a:ext cx="2073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E27A23-CFB1-40E7-A0FD-7B12B6E8AA90}"/>
                    </a:ext>
                  </a:extLst>
                </p14:cNvPr>
                <p14:cNvContentPartPr/>
                <p14:nvPr/>
              </p14:nvContentPartPr>
              <p14:xfrm>
                <a:off x="9263850" y="2112366"/>
                <a:ext cx="168840" cy="583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E27A23-CFB1-40E7-A0FD-7B12B6E8AA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54850" y="2103366"/>
                  <a:ext cx="18648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58E6DB-162F-41D5-B7CB-3FEF78712B61}"/>
                    </a:ext>
                  </a:extLst>
                </p14:cNvPr>
                <p14:cNvContentPartPr/>
                <p14:nvPr/>
              </p14:nvContentPartPr>
              <p14:xfrm>
                <a:off x="8805570" y="2764686"/>
                <a:ext cx="613080" cy="99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58E6DB-162F-41D5-B7CB-3FEF78712B6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96570" y="2755686"/>
                  <a:ext cx="630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F6ED3B-1953-439E-AAC6-15F9392F4AB7}"/>
                    </a:ext>
                  </a:extLst>
                </p14:cNvPr>
                <p14:cNvContentPartPr/>
                <p14:nvPr/>
              </p14:nvContentPartPr>
              <p14:xfrm>
                <a:off x="9162330" y="2912646"/>
                <a:ext cx="42840" cy="160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F6ED3B-1953-439E-AAC6-15F9392F4AB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53330" y="2903646"/>
                  <a:ext cx="6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62356E-5937-4BCC-9C6C-FDCE107CD8F2}"/>
                    </a:ext>
                  </a:extLst>
                </p14:cNvPr>
                <p14:cNvContentPartPr/>
                <p14:nvPr/>
              </p14:nvContentPartPr>
              <p14:xfrm>
                <a:off x="9197610" y="2943246"/>
                <a:ext cx="103680" cy="93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62356E-5937-4BCC-9C6C-FDCE107CD8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88970" y="2934606"/>
                  <a:ext cx="12132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CC2B446-D7B3-4EEF-AD63-C0400EC09FA9}"/>
              </a:ext>
            </a:extLst>
          </p:cNvPr>
          <p:cNvGrpSpPr/>
          <p:nvPr/>
        </p:nvGrpSpPr>
        <p:grpSpPr>
          <a:xfrm>
            <a:off x="1947210" y="3086526"/>
            <a:ext cx="425520" cy="255240"/>
            <a:chOff x="1947210" y="3086526"/>
            <a:chExt cx="4255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066C25-C4BE-4224-A90E-21A9FE573E15}"/>
                    </a:ext>
                  </a:extLst>
                </p14:cNvPr>
                <p14:cNvContentPartPr/>
                <p14:nvPr/>
              </p14:nvContentPartPr>
              <p14:xfrm>
                <a:off x="1947210" y="3104166"/>
                <a:ext cx="118800" cy="237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066C25-C4BE-4224-A90E-21A9FE573E1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38570" y="3095526"/>
                  <a:ext cx="136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7802002-3CD1-4F7E-84E4-D61212130843}"/>
                    </a:ext>
                  </a:extLst>
                </p14:cNvPr>
                <p14:cNvContentPartPr/>
                <p14:nvPr/>
              </p14:nvContentPartPr>
              <p14:xfrm>
                <a:off x="2094090" y="3156726"/>
                <a:ext cx="154800" cy="149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7802002-3CD1-4F7E-84E4-D612121308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85090" y="3148086"/>
                  <a:ext cx="17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E6BED6-EB03-49F3-9244-42C62EFE879C}"/>
                    </a:ext>
                  </a:extLst>
                </p14:cNvPr>
                <p14:cNvContentPartPr/>
                <p14:nvPr/>
              </p14:nvContentPartPr>
              <p14:xfrm>
                <a:off x="2248170" y="3086526"/>
                <a:ext cx="124560" cy="245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E6BED6-EB03-49F3-9244-42C62EFE879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39530" y="3077526"/>
                  <a:ext cx="14220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6B5ED90-BEEE-4FD9-8865-FF3069DCE144}"/>
              </a:ext>
            </a:extLst>
          </p:cNvPr>
          <p:cNvGrpSpPr/>
          <p:nvPr/>
        </p:nvGrpSpPr>
        <p:grpSpPr>
          <a:xfrm>
            <a:off x="2584410" y="3184806"/>
            <a:ext cx="108360" cy="57960"/>
            <a:chOff x="2584410" y="3184806"/>
            <a:chExt cx="108360" cy="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2863F6A-AE48-49D0-B46C-8CC14AB67BA4}"/>
                    </a:ext>
                  </a:extLst>
                </p14:cNvPr>
                <p14:cNvContentPartPr/>
                <p14:nvPr/>
              </p14:nvContentPartPr>
              <p14:xfrm>
                <a:off x="2584410" y="3184806"/>
                <a:ext cx="100080" cy="9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2863F6A-AE48-49D0-B46C-8CC14AB67BA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75770" y="3175806"/>
                  <a:ext cx="11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82A4E26-B5F5-4C9C-8392-27A9E076ADE7}"/>
                    </a:ext>
                  </a:extLst>
                </p14:cNvPr>
                <p14:cNvContentPartPr/>
                <p14:nvPr/>
              </p14:nvContentPartPr>
              <p14:xfrm>
                <a:off x="2588010" y="3240606"/>
                <a:ext cx="104760" cy="2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82A4E26-B5F5-4C9C-8392-27A9E076AD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79010" y="3231966"/>
                  <a:ext cx="1224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FE4640D-9841-4DF0-99D3-9A2D6C552ACD}"/>
              </a:ext>
            </a:extLst>
          </p:cNvPr>
          <p:cNvGrpSpPr/>
          <p:nvPr/>
        </p:nvGrpSpPr>
        <p:grpSpPr>
          <a:xfrm>
            <a:off x="3124410" y="3069246"/>
            <a:ext cx="1077120" cy="308520"/>
            <a:chOff x="3124410" y="3069246"/>
            <a:chExt cx="10771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DC6BEC-4EB0-4839-924E-D93835287507}"/>
                    </a:ext>
                  </a:extLst>
                </p14:cNvPr>
                <p14:cNvContentPartPr/>
                <p14:nvPr/>
              </p14:nvContentPartPr>
              <p14:xfrm>
                <a:off x="3132330" y="3139446"/>
                <a:ext cx="46080" cy="201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DC6BEC-4EB0-4839-924E-D938352875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23690" y="3130806"/>
                  <a:ext cx="63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510D319-6592-4729-93F9-31F9FCA44234}"/>
                    </a:ext>
                  </a:extLst>
                </p14:cNvPr>
                <p14:cNvContentPartPr/>
                <p14:nvPr/>
              </p14:nvContentPartPr>
              <p14:xfrm>
                <a:off x="3124410" y="3145926"/>
                <a:ext cx="204480" cy="85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510D319-6592-4729-93F9-31F9FCA4423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15410" y="3136926"/>
                  <a:ext cx="222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197252-227B-4AB6-B231-02B2D216C2A9}"/>
                    </a:ext>
                  </a:extLst>
                </p14:cNvPr>
                <p14:cNvContentPartPr/>
                <p14:nvPr/>
              </p14:nvContentPartPr>
              <p14:xfrm>
                <a:off x="3346530" y="3069246"/>
                <a:ext cx="68400" cy="183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197252-227B-4AB6-B231-02B2D216C2A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37890" y="3060246"/>
                  <a:ext cx="86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B6D643-6A6C-4312-A80A-075AEEBCB979}"/>
                    </a:ext>
                  </a:extLst>
                </p14:cNvPr>
                <p14:cNvContentPartPr/>
                <p14:nvPr/>
              </p14:nvContentPartPr>
              <p14:xfrm>
                <a:off x="3441570" y="3156006"/>
                <a:ext cx="238320" cy="221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B6D643-6A6C-4312-A80A-075AEEBCB97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432930" y="3147006"/>
                  <a:ext cx="255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0AB4638-84C8-4321-8E19-047B96702C7D}"/>
                    </a:ext>
                  </a:extLst>
                </p14:cNvPr>
                <p14:cNvContentPartPr/>
                <p14:nvPr/>
              </p14:nvContentPartPr>
              <p14:xfrm>
                <a:off x="3727770" y="3163206"/>
                <a:ext cx="65160" cy="82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0AB4638-84C8-4321-8E19-047B96702C7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18770" y="3154206"/>
                  <a:ext cx="82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2589F9-DB9B-4B5B-ABC9-CDAED5EF6A83}"/>
                    </a:ext>
                  </a:extLst>
                </p14:cNvPr>
                <p14:cNvContentPartPr/>
                <p14:nvPr/>
              </p14:nvContentPartPr>
              <p14:xfrm>
                <a:off x="3830730" y="3157446"/>
                <a:ext cx="131040" cy="73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2589F9-DB9B-4B5B-ABC9-CDAED5EF6A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22090" y="3148446"/>
                  <a:ext cx="148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478C4C-C2FB-475B-83B6-3F68358476A1}"/>
                    </a:ext>
                  </a:extLst>
                </p14:cNvPr>
                <p14:cNvContentPartPr/>
                <p14:nvPr/>
              </p14:nvContentPartPr>
              <p14:xfrm>
                <a:off x="3965730" y="3103086"/>
                <a:ext cx="65160" cy="133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478C4C-C2FB-475B-83B6-3F68358476A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57090" y="3094446"/>
                  <a:ext cx="82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B683F7-96D8-47C7-8BCA-18421CBE56CF}"/>
                    </a:ext>
                  </a:extLst>
                </p14:cNvPr>
                <p14:cNvContentPartPr/>
                <p14:nvPr/>
              </p14:nvContentPartPr>
              <p14:xfrm>
                <a:off x="4067970" y="3071046"/>
                <a:ext cx="133560" cy="150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B683F7-96D8-47C7-8BCA-18421CBE56C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59330" y="3062406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2340C32-9DDD-4499-902A-7D81FE7B1E6F}"/>
              </a:ext>
            </a:extLst>
          </p:cNvPr>
          <p:cNvGrpSpPr/>
          <p:nvPr/>
        </p:nvGrpSpPr>
        <p:grpSpPr>
          <a:xfrm>
            <a:off x="4583490" y="3013086"/>
            <a:ext cx="195840" cy="294840"/>
            <a:chOff x="4583490" y="3013086"/>
            <a:chExt cx="1958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3900C9-46DE-4BD0-A84E-55E4B4BF00E6}"/>
                    </a:ext>
                  </a:extLst>
                </p14:cNvPr>
                <p14:cNvContentPartPr/>
                <p14:nvPr/>
              </p14:nvContentPartPr>
              <p14:xfrm>
                <a:off x="4583490" y="3113526"/>
                <a:ext cx="44280" cy="77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3900C9-46DE-4BD0-A84E-55E4B4BF00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74490" y="3104526"/>
                  <a:ext cx="61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2FBA86-11B2-44D3-B36B-CD81BAA3BFCF}"/>
                    </a:ext>
                  </a:extLst>
                </p14:cNvPr>
                <p14:cNvContentPartPr/>
                <p14:nvPr/>
              </p14:nvContentPartPr>
              <p14:xfrm>
                <a:off x="4688970" y="3013086"/>
                <a:ext cx="90360" cy="294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2FBA86-11B2-44D3-B36B-CD81BAA3BFC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80330" y="3004446"/>
                  <a:ext cx="10800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B270793-D674-495A-BD64-AFF183AEA0D8}"/>
              </a:ext>
            </a:extLst>
          </p:cNvPr>
          <p:cNvGrpSpPr/>
          <p:nvPr/>
        </p:nvGrpSpPr>
        <p:grpSpPr>
          <a:xfrm>
            <a:off x="5132850" y="3075006"/>
            <a:ext cx="297720" cy="258840"/>
            <a:chOff x="5132850" y="3075006"/>
            <a:chExt cx="29772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B34DC73-C0A4-4E76-8ED7-CB64C1807FDB}"/>
                    </a:ext>
                  </a:extLst>
                </p14:cNvPr>
                <p14:cNvContentPartPr/>
                <p14:nvPr/>
              </p14:nvContentPartPr>
              <p14:xfrm>
                <a:off x="5132850" y="3075006"/>
                <a:ext cx="178560" cy="160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B34DC73-C0A4-4E76-8ED7-CB64C1807FD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23850" y="3066006"/>
                  <a:ext cx="196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FBA751-F9B5-4867-B135-FCDC7FEB5BFB}"/>
                    </a:ext>
                  </a:extLst>
                </p14:cNvPr>
                <p14:cNvContentPartPr/>
                <p14:nvPr/>
              </p14:nvContentPartPr>
              <p14:xfrm>
                <a:off x="5281170" y="3085446"/>
                <a:ext cx="149400" cy="248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FBA751-F9B5-4867-B135-FCDC7FEB5BF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72170" y="3076806"/>
                  <a:ext cx="16704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2B5E385-B92B-4E8C-992C-4F6C17A19093}"/>
              </a:ext>
            </a:extLst>
          </p:cNvPr>
          <p:cNvGrpSpPr/>
          <p:nvPr/>
        </p:nvGrpSpPr>
        <p:grpSpPr>
          <a:xfrm>
            <a:off x="5725770" y="3003726"/>
            <a:ext cx="243720" cy="336960"/>
            <a:chOff x="5725770" y="3003726"/>
            <a:chExt cx="24372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8E42CF3-E577-4866-B188-32AD6B4ED9D8}"/>
                    </a:ext>
                  </a:extLst>
                </p14:cNvPr>
                <p14:cNvContentPartPr/>
                <p14:nvPr/>
              </p14:nvContentPartPr>
              <p14:xfrm>
                <a:off x="5725770" y="3121806"/>
                <a:ext cx="69480" cy="76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8E42CF3-E577-4866-B188-32AD6B4ED9D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16770" y="3112806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C9E0846-CF06-4665-ADE6-1C029CBED7F6}"/>
                    </a:ext>
                  </a:extLst>
                </p14:cNvPr>
                <p14:cNvContentPartPr/>
                <p14:nvPr/>
              </p14:nvContentPartPr>
              <p14:xfrm>
                <a:off x="5860410" y="3003726"/>
                <a:ext cx="109080" cy="336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C9E0846-CF06-4665-ADE6-1C029CBED7F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51410" y="2994726"/>
                  <a:ext cx="12672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DE953DF-9346-47F6-A97C-F4BC3F371CD3}"/>
              </a:ext>
            </a:extLst>
          </p:cNvPr>
          <p:cNvGrpSpPr/>
          <p:nvPr/>
        </p:nvGrpSpPr>
        <p:grpSpPr>
          <a:xfrm>
            <a:off x="6324450" y="3024966"/>
            <a:ext cx="745200" cy="339120"/>
            <a:chOff x="6324450" y="3024966"/>
            <a:chExt cx="7452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D58CD63-FE3B-414E-B1D0-46C5A2F235E8}"/>
                    </a:ext>
                  </a:extLst>
                </p14:cNvPr>
                <p14:cNvContentPartPr/>
                <p14:nvPr/>
              </p14:nvContentPartPr>
              <p14:xfrm>
                <a:off x="6324450" y="3024966"/>
                <a:ext cx="113040" cy="164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D58CD63-FE3B-414E-B1D0-46C5A2F235E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15810" y="3016326"/>
                  <a:ext cx="130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D756E02-EB58-436C-9A4D-09545E71DE49}"/>
                    </a:ext>
                  </a:extLst>
                </p14:cNvPr>
                <p14:cNvContentPartPr/>
                <p14:nvPr/>
              </p14:nvContentPartPr>
              <p14:xfrm>
                <a:off x="6459450" y="3087966"/>
                <a:ext cx="111960" cy="114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D756E02-EB58-436C-9A4D-09545E71DE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50450" y="3079326"/>
                  <a:ext cx="129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730DDB-47C5-4F8E-B29E-C86716122A42}"/>
                    </a:ext>
                  </a:extLst>
                </p14:cNvPr>
                <p14:cNvContentPartPr/>
                <p14:nvPr/>
              </p14:nvContentPartPr>
              <p14:xfrm>
                <a:off x="6572850" y="3064566"/>
                <a:ext cx="98280" cy="299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730DDB-47C5-4F8E-B29E-C86716122A4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64210" y="3055926"/>
                  <a:ext cx="115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0C3CB1-A1AB-46A6-84D8-5A5994E8504A}"/>
                    </a:ext>
                  </a:extLst>
                </p14:cNvPr>
                <p14:cNvContentPartPr/>
                <p14:nvPr/>
              </p14:nvContentPartPr>
              <p14:xfrm>
                <a:off x="6717570" y="3095166"/>
                <a:ext cx="81720" cy="107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0C3CB1-A1AB-46A6-84D8-5A5994E8504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08930" y="3086526"/>
                  <a:ext cx="99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8185D19-B413-44AC-9FF8-96F9F3AE2B27}"/>
                    </a:ext>
                  </a:extLst>
                </p14:cNvPr>
                <p14:cNvContentPartPr/>
                <p14:nvPr/>
              </p14:nvContentPartPr>
              <p14:xfrm>
                <a:off x="6837810" y="3101286"/>
                <a:ext cx="231840" cy="100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8185D19-B413-44AC-9FF8-96F9F3AE2B2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29170" y="3092286"/>
                  <a:ext cx="2494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C0724AD-A486-4E99-BB5A-6141B76DD6A7}"/>
              </a:ext>
            </a:extLst>
          </p:cNvPr>
          <p:cNvGrpSpPr/>
          <p:nvPr/>
        </p:nvGrpSpPr>
        <p:grpSpPr>
          <a:xfrm>
            <a:off x="7385730" y="3002286"/>
            <a:ext cx="164520" cy="182880"/>
            <a:chOff x="7385730" y="3002286"/>
            <a:chExt cx="16452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E116B0-244A-43F2-AA70-F40CA326DCD7}"/>
                    </a:ext>
                  </a:extLst>
                </p14:cNvPr>
                <p14:cNvContentPartPr/>
                <p14:nvPr/>
              </p14:nvContentPartPr>
              <p14:xfrm>
                <a:off x="7385730" y="3002286"/>
                <a:ext cx="30600" cy="182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E116B0-244A-43F2-AA70-F40CA326DC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77090" y="2993286"/>
                  <a:ext cx="48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940571-9DE3-4E11-BBE0-F7EE74BD79F1}"/>
                    </a:ext>
                  </a:extLst>
                </p14:cNvPr>
                <p14:cNvContentPartPr/>
                <p14:nvPr/>
              </p14:nvContentPartPr>
              <p14:xfrm>
                <a:off x="7431450" y="3059166"/>
                <a:ext cx="118800" cy="105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940571-9DE3-4E11-BBE0-F7EE74BD79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422450" y="3050166"/>
                  <a:ext cx="1364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5CD0533-3B16-4D22-9E1C-4286595D98B5}"/>
              </a:ext>
            </a:extLst>
          </p:cNvPr>
          <p:cNvGrpSpPr/>
          <p:nvPr/>
        </p:nvGrpSpPr>
        <p:grpSpPr>
          <a:xfrm>
            <a:off x="2667570" y="3753606"/>
            <a:ext cx="116280" cy="79560"/>
            <a:chOff x="2667570" y="3753606"/>
            <a:chExt cx="11628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480CE2-A5E6-42C5-A61B-5A879D39BD25}"/>
                    </a:ext>
                  </a:extLst>
                </p14:cNvPr>
                <p14:cNvContentPartPr/>
                <p14:nvPr/>
              </p14:nvContentPartPr>
              <p14:xfrm>
                <a:off x="2667570" y="3753606"/>
                <a:ext cx="109440" cy="23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480CE2-A5E6-42C5-A61B-5A879D39BD2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658570" y="3744966"/>
                  <a:ext cx="12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3CBAED9-BCAD-4F4F-8CC6-E70F5949BC1C}"/>
                    </a:ext>
                  </a:extLst>
                </p14:cNvPr>
                <p14:cNvContentPartPr/>
                <p14:nvPr/>
              </p14:nvContentPartPr>
              <p14:xfrm>
                <a:off x="2684490" y="3818406"/>
                <a:ext cx="99360" cy="14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3CBAED9-BCAD-4F4F-8CC6-E70F5949BC1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75850" y="3809406"/>
                  <a:ext cx="117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5625EEC-D995-478F-A4EC-81B0877B5C72}"/>
              </a:ext>
            </a:extLst>
          </p:cNvPr>
          <p:cNvGrpSpPr/>
          <p:nvPr/>
        </p:nvGrpSpPr>
        <p:grpSpPr>
          <a:xfrm>
            <a:off x="3186690" y="3640926"/>
            <a:ext cx="1203120" cy="353880"/>
            <a:chOff x="3186690" y="3640926"/>
            <a:chExt cx="12031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3192D13-C98A-4128-9198-11F10C0D2E5C}"/>
                    </a:ext>
                  </a:extLst>
                </p14:cNvPr>
                <p14:cNvContentPartPr/>
                <p14:nvPr/>
              </p14:nvContentPartPr>
              <p14:xfrm>
                <a:off x="3188130" y="3722286"/>
                <a:ext cx="65160" cy="237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3192D13-C98A-4128-9198-11F10C0D2E5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79130" y="3713286"/>
                  <a:ext cx="82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896287-CAD7-4848-9684-4273601DB298}"/>
                    </a:ext>
                  </a:extLst>
                </p14:cNvPr>
                <p14:cNvContentPartPr/>
                <p14:nvPr/>
              </p14:nvContentPartPr>
              <p14:xfrm>
                <a:off x="3186690" y="3740286"/>
                <a:ext cx="133560" cy="63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896287-CAD7-4848-9684-4273601DB29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177690" y="3731286"/>
                  <a:ext cx="151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EBC0D2-C411-40BD-922B-2D018763DDA0}"/>
                    </a:ext>
                  </a:extLst>
                </p14:cNvPr>
                <p14:cNvContentPartPr/>
                <p14:nvPr/>
              </p14:nvContentPartPr>
              <p14:xfrm>
                <a:off x="3332850" y="3640926"/>
                <a:ext cx="185040" cy="169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EBC0D2-C411-40BD-922B-2D018763DD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23850" y="3632286"/>
                  <a:ext cx="202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039EC32-9DE7-4C1D-9CEC-0A401D88C7FF}"/>
                    </a:ext>
                  </a:extLst>
                </p14:cNvPr>
                <p14:cNvContentPartPr/>
                <p14:nvPr/>
              </p14:nvContentPartPr>
              <p14:xfrm>
                <a:off x="3525810" y="3737406"/>
                <a:ext cx="119880" cy="257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039EC32-9DE7-4C1D-9CEC-0A401D88C7F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16810" y="3728406"/>
                  <a:ext cx="137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67E8D9F-1842-4136-B5CF-94808D5CAD7D}"/>
                    </a:ext>
                  </a:extLst>
                </p14:cNvPr>
                <p14:cNvContentPartPr/>
                <p14:nvPr/>
              </p14:nvContentPartPr>
              <p14:xfrm>
                <a:off x="3686730" y="3742446"/>
                <a:ext cx="76320" cy="66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67E8D9F-1842-4136-B5CF-94808D5CAD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77730" y="3733806"/>
                  <a:ext cx="93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3BE679B-288F-40E7-90C7-5C85FE3A7402}"/>
                    </a:ext>
                  </a:extLst>
                </p14:cNvPr>
                <p14:cNvContentPartPr/>
                <p14:nvPr/>
              </p14:nvContentPartPr>
              <p14:xfrm>
                <a:off x="3807690" y="3737046"/>
                <a:ext cx="64800" cy="84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3BE679B-288F-40E7-90C7-5C85FE3A74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98690" y="3728046"/>
                  <a:ext cx="82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E5D6D0F-F1D3-4A84-A46F-206CB07175A4}"/>
                    </a:ext>
                  </a:extLst>
                </p14:cNvPr>
                <p14:cNvContentPartPr/>
                <p14:nvPr/>
              </p14:nvContentPartPr>
              <p14:xfrm>
                <a:off x="3912810" y="3738846"/>
                <a:ext cx="142560" cy="80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E5D6D0F-F1D3-4A84-A46F-206CB07175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903810" y="3729846"/>
                  <a:ext cx="16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4FF7174-D33F-4782-A9A8-0B2F6F1F4964}"/>
                    </a:ext>
                  </a:extLst>
                </p14:cNvPr>
                <p14:cNvContentPartPr/>
                <p14:nvPr/>
              </p14:nvContentPartPr>
              <p14:xfrm>
                <a:off x="4111890" y="3742086"/>
                <a:ext cx="44280" cy="103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4FF7174-D33F-4782-A9A8-0B2F6F1F49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03250" y="3733446"/>
                  <a:ext cx="61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B376A34-7031-431D-AB9B-C2C823F2BF58}"/>
                    </a:ext>
                  </a:extLst>
                </p14:cNvPr>
                <p14:cNvContentPartPr/>
                <p14:nvPr/>
              </p14:nvContentPartPr>
              <p14:xfrm>
                <a:off x="4232490" y="3679806"/>
                <a:ext cx="157320" cy="226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B376A34-7031-431D-AB9B-C2C823F2BF5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23490" y="3671166"/>
                  <a:ext cx="17496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795DD8-AADE-42F9-B22B-9C819806B664}"/>
              </a:ext>
            </a:extLst>
          </p:cNvPr>
          <p:cNvGrpSpPr/>
          <p:nvPr/>
        </p:nvGrpSpPr>
        <p:grpSpPr>
          <a:xfrm>
            <a:off x="4754130" y="3647406"/>
            <a:ext cx="298440" cy="286200"/>
            <a:chOff x="4754130" y="3647406"/>
            <a:chExt cx="29844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979CB10-FAAA-4A90-8704-372322E1F69D}"/>
                    </a:ext>
                  </a:extLst>
                </p14:cNvPr>
                <p14:cNvContentPartPr/>
                <p14:nvPr/>
              </p14:nvContentPartPr>
              <p14:xfrm>
                <a:off x="4754130" y="3737406"/>
                <a:ext cx="91800" cy="92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979CB10-FAAA-4A90-8704-372322E1F6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45490" y="3728406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403B028-F560-49F4-B9CC-719C2942023F}"/>
                    </a:ext>
                  </a:extLst>
                </p14:cNvPr>
                <p14:cNvContentPartPr/>
                <p14:nvPr/>
              </p14:nvContentPartPr>
              <p14:xfrm>
                <a:off x="4895610" y="3647406"/>
                <a:ext cx="156960" cy="286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403B028-F560-49F4-B9CC-719C294202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86610" y="3638406"/>
                  <a:ext cx="17460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214A31D-3FB0-4598-9303-DA9F2338568A}"/>
              </a:ext>
            </a:extLst>
          </p:cNvPr>
          <p:cNvGrpSpPr/>
          <p:nvPr/>
        </p:nvGrpSpPr>
        <p:grpSpPr>
          <a:xfrm>
            <a:off x="5496090" y="3563166"/>
            <a:ext cx="427320" cy="408600"/>
            <a:chOff x="5496090" y="3563166"/>
            <a:chExt cx="42732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E730F0E-FDAC-40C4-A9B2-F78E26CEF1F8}"/>
                    </a:ext>
                  </a:extLst>
                </p14:cNvPr>
                <p14:cNvContentPartPr/>
                <p14:nvPr/>
              </p14:nvContentPartPr>
              <p14:xfrm>
                <a:off x="5496090" y="3674406"/>
                <a:ext cx="124560" cy="183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E730F0E-FDAC-40C4-A9B2-F78E26CEF1F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87090" y="3665406"/>
                  <a:ext cx="142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5C3C88B-2526-4395-8A3C-69072EEE61D3}"/>
                    </a:ext>
                  </a:extLst>
                </p14:cNvPr>
                <p14:cNvContentPartPr/>
                <p14:nvPr/>
              </p14:nvContentPartPr>
              <p14:xfrm>
                <a:off x="5680050" y="3816966"/>
                <a:ext cx="113400" cy="154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5C3C88B-2526-4395-8A3C-69072EEE61D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671410" y="3807966"/>
                  <a:ext cx="131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50A8C87-183F-4371-A663-D0587D9460E0}"/>
                    </a:ext>
                  </a:extLst>
                </p14:cNvPr>
                <p14:cNvContentPartPr/>
                <p14:nvPr/>
              </p14:nvContentPartPr>
              <p14:xfrm>
                <a:off x="5676810" y="3587286"/>
                <a:ext cx="30960" cy="93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50A8C87-183F-4371-A663-D0587D9460E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667810" y="3578646"/>
                  <a:ext cx="48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F7FEF2-382F-430A-98ED-F975991CF506}"/>
                    </a:ext>
                  </a:extLst>
                </p14:cNvPr>
                <p14:cNvContentPartPr/>
                <p14:nvPr/>
              </p14:nvContentPartPr>
              <p14:xfrm>
                <a:off x="5760690" y="3580446"/>
                <a:ext cx="76680" cy="80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F7FEF2-382F-430A-98ED-F975991CF50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751690" y="3571806"/>
                  <a:ext cx="94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BA09D00-0FA6-42DE-B793-3C1DB0172704}"/>
                    </a:ext>
                  </a:extLst>
                </p14:cNvPr>
                <p14:cNvContentPartPr/>
                <p14:nvPr/>
              </p14:nvContentPartPr>
              <p14:xfrm>
                <a:off x="5852130" y="3563166"/>
                <a:ext cx="71280" cy="135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BA09D00-0FA6-42DE-B793-3C1DB01727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43130" y="3554166"/>
                  <a:ext cx="889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85C2F13-C6D6-469B-A75C-4BF994B2ECF5}"/>
              </a:ext>
            </a:extLst>
          </p:cNvPr>
          <p:cNvGrpSpPr/>
          <p:nvPr/>
        </p:nvGrpSpPr>
        <p:grpSpPr>
          <a:xfrm>
            <a:off x="6209970" y="3645606"/>
            <a:ext cx="258840" cy="267120"/>
            <a:chOff x="6209970" y="3645606"/>
            <a:chExt cx="25884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1E56980-AE60-4FBA-9C4C-07EF1E8345EA}"/>
                    </a:ext>
                  </a:extLst>
                </p14:cNvPr>
                <p14:cNvContentPartPr/>
                <p14:nvPr/>
              </p14:nvContentPartPr>
              <p14:xfrm>
                <a:off x="6209970" y="3794646"/>
                <a:ext cx="60840" cy="75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1E56980-AE60-4FBA-9C4C-07EF1E8345E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01330" y="3786006"/>
                  <a:ext cx="78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81DC51E-04CF-4F9F-9EEF-57DF312DB2B8}"/>
                    </a:ext>
                  </a:extLst>
                </p14:cNvPr>
                <p14:cNvContentPartPr/>
                <p14:nvPr/>
              </p14:nvContentPartPr>
              <p14:xfrm>
                <a:off x="6340650" y="3645606"/>
                <a:ext cx="128160" cy="267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81DC51E-04CF-4F9F-9EEF-57DF312DB2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31650" y="3636966"/>
                  <a:ext cx="1458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C566103-D154-49AC-9F2F-743BBECCDBF0}"/>
              </a:ext>
            </a:extLst>
          </p:cNvPr>
          <p:cNvGrpSpPr/>
          <p:nvPr/>
        </p:nvGrpSpPr>
        <p:grpSpPr>
          <a:xfrm>
            <a:off x="6779850" y="3648846"/>
            <a:ext cx="743400" cy="281160"/>
            <a:chOff x="6779850" y="3648846"/>
            <a:chExt cx="74340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335E8D7-5B19-4E99-8375-669B34B31025}"/>
                    </a:ext>
                  </a:extLst>
                </p14:cNvPr>
                <p14:cNvContentPartPr/>
                <p14:nvPr/>
              </p14:nvContentPartPr>
              <p14:xfrm>
                <a:off x="6779850" y="3648846"/>
                <a:ext cx="157320" cy="160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335E8D7-5B19-4E99-8375-669B34B3102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70850" y="3639846"/>
                  <a:ext cx="174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4AF935B-F874-45B6-90F3-8CFC6AB975F4}"/>
                    </a:ext>
                  </a:extLst>
                </p14:cNvPr>
                <p14:cNvContentPartPr/>
                <p14:nvPr/>
              </p14:nvContentPartPr>
              <p14:xfrm>
                <a:off x="6972450" y="3696366"/>
                <a:ext cx="86400" cy="105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4AF935B-F874-45B6-90F3-8CFC6AB975F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63450" y="3687366"/>
                  <a:ext cx="10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A0741AD-DE00-4179-8D4A-A61B540C8DBD}"/>
                    </a:ext>
                  </a:extLst>
                </p14:cNvPr>
                <p14:cNvContentPartPr/>
                <p14:nvPr/>
              </p14:nvContentPartPr>
              <p14:xfrm>
                <a:off x="7095570" y="3678006"/>
                <a:ext cx="59400" cy="252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A0741AD-DE00-4179-8D4A-A61B540C8D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86570" y="3669006"/>
                  <a:ext cx="77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321D894-06A8-439B-BDDB-9389374E52CE}"/>
                    </a:ext>
                  </a:extLst>
                </p14:cNvPr>
                <p14:cNvContentPartPr/>
                <p14:nvPr/>
              </p14:nvContentPartPr>
              <p14:xfrm>
                <a:off x="7184130" y="3681966"/>
                <a:ext cx="62280" cy="97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321D894-06A8-439B-BDDB-9389374E52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75130" y="3673326"/>
                  <a:ext cx="79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F87257-AC59-41C5-BE21-25BD220BD720}"/>
                    </a:ext>
                  </a:extLst>
                </p14:cNvPr>
                <p14:cNvContentPartPr/>
                <p14:nvPr/>
              </p14:nvContentPartPr>
              <p14:xfrm>
                <a:off x="7317690" y="3677286"/>
                <a:ext cx="205560" cy="116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F87257-AC59-41C5-BE21-25BD220BD72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08690" y="3668286"/>
                  <a:ext cx="2232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67B737C-884E-41A5-96C2-BEEF570D5AEC}"/>
              </a:ext>
            </a:extLst>
          </p:cNvPr>
          <p:cNvGrpSpPr/>
          <p:nvPr/>
        </p:nvGrpSpPr>
        <p:grpSpPr>
          <a:xfrm>
            <a:off x="7854090" y="3609246"/>
            <a:ext cx="124200" cy="156240"/>
            <a:chOff x="7854090" y="3609246"/>
            <a:chExt cx="12420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BA24C63-00DE-4688-9477-3628ACA66D03}"/>
                    </a:ext>
                  </a:extLst>
                </p14:cNvPr>
                <p14:cNvContentPartPr/>
                <p14:nvPr/>
              </p14:nvContentPartPr>
              <p14:xfrm>
                <a:off x="7854090" y="3609246"/>
                <a:ext cx="102240" cy="93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BA24C63-00DE-4688-9477-3628ACA66D0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45450" y="3600606"/>
                  <a:ext cx="119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91363F7-6258-4DD9-BC3C-12450E0560E7}"/>
                    </a:ext>
                  </a:extLst>
                </p14:cNvPr>
                <p14:cNvContentPartPr/>
                <p14:nvPr/>
              </p14:nvContentPartPr>
              <p14:xfrm>
                <a:off x="7885410" y="3729846"/>
                <a:ext cx="92880" cy="35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91363F7-6258-4DD9-BC3C-12450E0560E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76410" y="3720846"/>
                  <a:ext cx="110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0D05468-E527-41A6-B91E-9C3FC356DDCC}"/>
              </a:ext>
            </a:extLst>
          </p:cNvPr>
          <p:cNvGrpSpPr/>
          <p:nvPr/>
        </p:nvGrpSpPr>
        <p:grpSpPr>
          <a:xfrm>
            <a:off x="8211930" y="3567846"/>
            <a:ext cx="339480" cy="230760"/>
            <a:chOff x="8211930" y="3567846"/>
            <a:chExt cx="33948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ABCA2D8-4AEF-482E-8939-1FA64FAAE23C}"/>
                    </a:ext>
                  </a:extLst>
                </p14:cNvPr>
                <p14:cNvContentPartPr/>
                <p14:nvPr/>
              </p14:nvContentPartPr>
              <p14:xfrm>
                <a:off x="8211930" y="3567846"/>
                <a:ext cx="52920" cy="230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ABCA2D8-4AEF-482E-8939-1FA64FAAE2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03290" y="3559206"/>
                  <a:ext cx="70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5DBEC8A-0894-428B-BBDE-E718F7B67944}"/>
                    </a:ext>
                  </a:extLst>
                </p14:cNvPr>
                <p14:cNvContentPartPr/>
                <p14:nvPr/>
              </p14:nvContentPartPr>
              <p14:xfrm>
                <a:off x="8238210" y="3624366"/>
                <a:ext cx="107640" cy="123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5DBEC8A-0894-428B-BBDE-E718F7B679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29570" y="3615366"/>
                  <a:ext cx="125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A943CAE-A32A-48DD-B95A-CA1DC78DA8DE}"/>
                    </a:ext>
                  </a:extLst>
                </p14:cNvPr>
                <p14:cNvContentPartPr/>
                <p14:nvPr/>
              </p14:nvContentPartPr>
              <p14:xfrm>
                <a:off x="8422170" y="3652446"/>
                <a:ext cx="129240" cy="127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A943CAE-A32A-48DD-B95A-CA1DC78DA8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13530" y="3643806"/>
                  <a:ext cx="1468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9419722-0144-4B78-A5FB-D056175669DE}"/>
              </a:ext>
            </a:extLst>
          </p:cNvPr>
          <p:cNvGrpSpPr/>
          <p:nvPr/>
        </p:nvGrpSpPr>
        <p:grpSpPr>
          <a:xfrm>
            <a:off x="1443210" y="4214046"/>
            <a:ext cx="1975680" cy="385560"/>
            <a:chOff x="1443210" y="4214046"/>
            <a:chExt cx="197568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3388032-EBCD-4553-87EE-6F0BDEB76658}"/>
                    </a:ext>
                  </a:extLst>
                </p14:cNvPr>
                <p14:cNvContentPartPr/>
                <p14:nvPr/>
              </p14:nvContentPartPr>
              <p14:xfrm>
                <a:off x="1443210" y="4214046"/>
                <a:ext cx="140400" cy="230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3388032-EBCD-4553-87EE-6F0BDEB7665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34210" y="4205406"/>
                  <a:ext cx="158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7BD4F20-3650-4453-A27F-781132B4B0FC}"/>
                    </a:ext>
                  </a:extLst>
                </p14:cNvPr>
                <p14:cNvContentPartPr/>
                <p14:nvPr/>
              </p14:nvContentPartPr>
              <p14:xfrm>
                <a:off x="1623930" y="4352646"/>
                <a:ext cx="94680" cy="78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7BD4F20-3650-4453-A27F-781132B4B0F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14930" y="4344006"/>
                  <a:ext cx="112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139E497-671D-4956-915D-09C4C180F757}"/>
                    </a:ext>
                  </a:extLst>
                </p14:cNvPr>
                <p14:cNvContentPartPr/>
                <p14:nvPr/>
              </p14:nvContentPartPr>
              <p14:xfrm>
                <a:off x="1734810" y="4252206"/>
                <a:ext cx="115200" cy="164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139E497-671D-4956-915D-09C4C180F75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26170" y="4243566"/>
                  <a:ext cx="132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4EDFB97-039D-4577-9D5A-DE2B3FC60783}"/>
                    </a:ext>
                  </a:extLst>
                </p14:cNvPr>
                <p14:cNvContentPartPr/>
                <p14:nvPr/>
              </p14:nvContentPartPr>
              <p14:xfrm>
                <a:off x="1885290" y="4308726"/>
                <a:ext cx="138240" cy="107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4EDFB97-039D-4577-9D5A-DE2B3FC6078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76290" y="4300086"/>
                  <a:ext cx="155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EE65C60-E3BE-4C5C-B4BA-26C9DFBAE637}"/>
                    </a:ext>
                  </a:extLst>
                </p14:cNvPr>
                <p14:cNvContentPartPr/>
                <p14:nvPr/>
              </p14:nvContentPartPr>
              <p14:xfrm>
                <a:off x="2073930" y="4333926"/>
                <a:ext cx="94320" cy="80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EE65C60-E3BE-4C5C-B4BA-26C9DFBAE63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64930" y="4324926"/>
                  <a:ext cx="11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610EF5-F061-44A2-835A-8666ACB110A9}"/>
                    </a:ext>
                  </a:extLst>
                </p14:cNvPr>
                <p14:cNvContentPartPr/>
                <p14:nvPr/>
              </p14:nvContentPartPr>
              <p14:xfrm>
                <a:off x="2219730" y="4223046"/>
                <a:ext cx="227520" cy="199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610EF5-F061-44A2-835A-8666ACB110A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10730" y="4214046"/>
                  <a:ext cx="245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1C1ECF3-30CF-410B-BE08-247DE2B8A9EA}"/>
                    </a:ext>
                  </a:extLst>
                </p14:cNvPr>
                <p14:cNvContentPartPr/>
                <p14:nvPr/>
              </p14:nvContentPartPr>
              <p14:xfrm>
                <a:off x="2319810" y="4322766"/>
                <a:ext cx="104400" cy="20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1C1ECF3-30CF-410B-BE08-247DE2B8A9E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10810" y="4313766"/>
                  <a:ext cx="122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7062430-249E-4C8E-8BAB-B060B5530AF3}"/>
                    </a:ext>
                  </a:extLst>
                </p14:cNvPr>
                <p14:cNvContentPartPr/>
                <p14:nvPr/>
              </p14:nvContentPartPr>
              <p14:xfrm>
                <a:off x="2478570" y="4320246"/>
                <a:ext cx="190080" cy="110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7062430-249E-4C8E-8BAB-B060B5530AF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69930" y="4311246"/>
                  <a:ext cx="20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1B62D24-565A-4E9B-AFAB-84205526861C}"/>
                    </a:ext>
                  </a:extLst>
                </p14:cNvPr>
                <p14:cNvContentPartPr/>
                <p14:nvPr/>
              </p14:nvContentPartPr>
              <p14:xfrm>
                <a:off x="2683410" y="4292526"/>
                <a:ext cx="219240" cy="144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1B62D24-565A-4E9B-AFAB-84205526861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74410" y="4283526"/>
                  <a:ext cx="236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5AA0391-D3CD-4FBE-B7CE-132880303485}"/>
                    </a:ext>
                  </a:extLst>
                </p14:cNvPr>
                <p14:cNvContentPartPr/>
                <p14:nvPr/>
              </p14:nvContentPartPr>
              <p14:xfrm>
                <a:off x="2930730" y="4378206"/>
                <a:ext cx="137160" cy="205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5AA0391-D3CD-4FBE-B7CE-13288030348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22090" y="4369566"/>
                  <a:ext cx="154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5C41A03-E6AF-4D6D-95A9-D6EC2D33EBDE}"/>
                    </a:ext>
                  </a:extLst>
                </p14:cNvPr>
                <p14:cNvContentPartPr/>
                <p14:nvPr/>
              </p14:nvContentPartPr>
              <p14:xfrm>
                <a:off x="3106050" y="4377846"/>
                <a:ext cx="90720" cy="221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5C41A03-E6AF-4D6D-95A9-D6EC2D33EBD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97410" y="4368846"/>
                  <a:ext cx="108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F5763FC-B209-4CAB-9E42-41B1F781F664}"/>
                    </a:ext>
                  </a:extLst>
                </p14:cNvPr>
                <p14:cNvContentPartPr/>
                <p14:nvPr/>
              </p14:nvContentPartPr>
              <p14:xfrm>
                <a:off x="3253650" y="4394406"/>
                <a:ext cx="93240" cy="83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F5763FC-B209-4CAB-9E42-41B1F781F66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45010" y="4385766"/>
                  <a:ext cx="110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B85E10A-E770-4AB8-A5AE-6C964A9E8AE2}"/>
                    </a:ext>
                  </a:extLst>
                </p14:cNvPr>
                <p14:cNvContentPartPr/>
                <p14:nvPr/>
              </p14:nvContentPartPr>
              <p14:xfrm>
                <a:off x="3392250" y="4309086"/>
                <a:ext cx="26640" cy="181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B85E10A-E770-4AB8-A5AE-6C964A9E8AE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3250" y="4300446"/>
                  <a:ext cx="442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06E18ED-ADA1-47FD-8F25-D468E2A8BBA3}"/>
              </a:ext>
            </a:extLst>
          </p:cNvPr>
          <p:cNvGrpSpPr/>
          <p:nvPr/>
        </p:nvGrpSpPr>
        <p:grpSpPr>
          <a:xfrm>
            <a:off x="3812370" y="4363806"/>
            <a:ext cx="549360" cy="279720"/>
            <a:chOff x="3812370" y="4363806"/>
            <a:chExt cx="5493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825EE1D-34AD-46BA-909F-7A0BCCFF3D83}"/>
                    </a:ext>
                  </a:extLst>
                </p14:cNvPr>
                <p14:cNvContentPartPr/>
                <p14:nvPr/>
              </p14:nvContentPartPr>
              <p14:xfrm>
                <a:off x="3812370" y="4363806"/>
                <a:ext cx="80640" cy="133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825EE1D-34AD-46BA-909F-7A0BCCFF3D8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03730" y="4355166"/>
                  <a:ext cx="9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A4284FB-DDB6-48E5-A731-C138EE156A89}"/>
                    </a:ext>
                  </a:extLst>
                </p14:cNvPr>
                <p14:cNvContentPartPr/>
                <p14:nvPr/>
              </p14:nvContentPartPr>
              <p14:xfrm>
                <a:off x="3952770" y="4367766"/>
                <a:ext cx="104760" cy="89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A4284FB-DDB6-48E5-A731-C138EE156A8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43770" y="4359126"/>
                  <a:ext cx="122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C11E245-547B-42A8-AE54-035D1222C91C}"/>
                    </a:ext>
                  </a:extLst>
                </p14:cNvPr>
                <p14:cNvContentPartPr/>
                <p14:nvPr/>
              </p14:nvContentPartPr>
              <p14:xfrm>
                <a:off x="4091730" y="4376406"/>
                <a:ext cx="143640" cy="267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C11E245-547B-42A8-AE54-035D1222C91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83090" y="4367406"/>
                  <a:ext cx="161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F32549-D88D-4C29-A0CD-EB2B35BCD7C9}"/>
                    </a:ext>
                  </a:extLst>
                </p14:cNvPr>
                <p14:cNvContentPartPr/>
                <p14:nvPr/>
              </p14:nvContentPartPr>
              <p14:xfrm>
                <a:off x="4277130" y="4364166"/>
                <a:ext cx="84600" cy="124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F32549-D88D-4C29-A0CD-EB2B35BCD7C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68490" y="4355526"/>
                  <a:ext cx="1022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C7D01AB-2525-4477-9BB0-0E874A091FD9}"/>
              </a:ext>
            </a:extLst>
          </p:cNvPr>
          <p:cNvGrpSpPr/>
          <p:nvPr/>
        </p:nvGrpSpPr>
        <p:grpSpPr>
          <a:xfrm>
            <a:off x="4835850" y="4286406"/>
            <a:ext cx="210960" cy="304920"/>
            <a:chOff x="4835850" y="4286406"/>
            <a:chExt cx="21096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33A8312-33A3-49F5-B4E6-9B91768F0BF9}"/>
                    </a:ext>
                  </a:extLst>
                </p14:cNvPr>
                <p14:cNvContentPartPr/>
                <p14:nvPr/>
              </p14:nvContentPartPr>
              <p14:xfrm>
                <a:off x="4835850" y="4302606"/>
                <a:ext cx="37800" cy="163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33A8312-33A3-49F5-B4E6-9B91768F0BF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26850" y="4293606"/>
                  <a:ext cx="55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1AD70B7-CC71-431F-89F2-740BA7CF615C}"/>
                    </a:ext>
                  </a:extLst>
                </p14:cNvPr>
                <p14:cNvContentPartPr/>
                <p14:nvPr/>
              </p14:nvContentPartPr>
              <p14:xfrm>
                <a:off x="4924770" y="4286406"/>
                <a:ext cx="122040" cy="304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1AD70B7-CC71-431F-89F2-740BA7CF615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16130" y="4277406"/>
                  <a:ext cx="13968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E141627-E50A-4D36-B52C-D515943A3AA3}"/>
              </a:ext>
            </a:extLst>
          </p:cNvPr>
          <p:cNvGrpSpPr/>
          <p:nvPr/>
        </p:nvGrpSpPr>
        <p:grpSpPr>
          <a:xfrm>
            <a:off x="7501650" y="4282806"/>
            <a:ext cx="528480" cy="252720"/>
            <a:chOff x="7501650" y="4282806"/>
            <a:chExt cx="5284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42A268-7466-46AD-9A72-9847A57A9FD2}"/>
                    </a:ext>
                  </a:extLst>
                </p14:cNvPr>
                <p14:cNvContentPartPr/>
                <p14:nvPr/>
              </p14:nvContentPartPr>
              <p14:xfrm>
                <a:off x="7546290" y="4366686"/>
                <a:ext cx="74520" cy="168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42A268-7466-46AD-9A72-9847A57A9F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37290" y="4358046"/>
                  <a:ext cx="92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9327DFA-680A-4663-B640-FEAAD2F01A6F}"/>
                    </a:ext>
                  </a:extLst>
                </p14:cNvPr>
                <p14:cNvContentPartPr/>
                <p14:nvPr/>
              </p14:nvContentPartPr>
              <p14:xfrm>
                <a:off x="7501650" y="4401606"/>
                <a:ext cx="152280" cy="19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9327DFA-680A-4663-B640-FEAAD2F01A6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93010" y="4392966"/>
                  <a:ext cx="16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7A863D0-D042-4DF1-BB94-DEC18EE80658}"/>
                    </a:ext>
                  </a:extLst>
                </p14:cNvPr>
                <p14:cNvContentPartPr/>
                <p14:nvPr/>
              </p14:nvContentPartPr>
              <p14:xfrm>
                <a:off x="7684530" y="4282806"/>
                <a:ext cx="345600" cy="209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7A863D0-D042-4DF1-BB94-DEC18EE8065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75890" y="4274166"/>
                  <a:ext cx="3632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26C484D-8A11-4F10-A11B-444BD5B07A54}"/>
              </a:ext>
            </a:extLst>
          </p:cNvPr>
          <p:cNvGrpSpPr/>
          <p:nvPr/>
        </p:nvGrpSpPr>
        <p:grpSpPr>
          <a:xfrm>
            <a:off x="8475090" y="4233126"/>
            <a:ext cx="1504800" cy="645480"/>
            <a:chOff x="8475090" y="4233126"/>
            <a:chExt cx="150480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B31687-F7C5-42C7-B2A2-8D0726EE8044}"/>
                    </a:ext>
                  </a:extLst>
                </p14:cNvPr>
                <p14:cNvContentPartPr/>
                <p14:nvPr/>
              </p14:nvContentPartPr>
              <p14:xfrm>
                <a:off x="8501730" y="4263366"/>
                <a:ext cx="45360" cy="242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B31687-F7C5-42C7-B2A2-8D0726EE804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93090" y="4254726"/>
                  <a:ext cx="63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A902D07-4F94-499A-BD01-FDB2CAEF40E3}"/>
                    </a:ext>
                  </a:extLst>
                </p14:cNvPr>
                <p14:cNvContentPartPr/>
                <p14:nvPr/>
              </p14:nvContentPartPr>
              <p14:xfrm>
                <a:off x="8475090" y="4248606"/>
                <a:ext cx="142200" cy="135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A902D07-4F94-499A-BD01-FDB2CAEF40E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66090" y="4239966"/>
                  <a:ext cx="15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ECEDF99-FC97-4ADC-B5A6-4A279F8F69DC}"/>
                    </a:ext>
                  </a:extLst>
                </p14:cNvPr>
                <p14:cNvContentPartPr/>
                <p14:nvPr/>
              </p14:nvContentPartPr>
              <p14:xfrm>
                <a:off x="8676690" y="4345086"/>
                <a:ext cx="131040" cy="141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ECEDF99-FC97-4ADC-B5A6-4A279F8F69D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67690" y="4336446"/>
                  <a:ext cx="148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8C96F41-63CC-4047-82AF-CCFFC3689E8C}"/>
                    </a:ext>
                  </a:extLst>
                </p14:cNvPr>
                <p14:cNvContentPartPr/>
                <p14:nvPr/>
              </p14:nvContentPartPr>
              <p14:xfrm>
                <a:off x="8626290" y="4624806"/>
                <a:ext cx="117360" cy="1576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8C96F41-63CC-4047-82AF-CCFFC3689E8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17290" y="4615806"/>
                  <a:ext cx="135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BD55012-66D4-4D85-BE67-C7072733029E}"/>
                    </a:ext>
                  </a:extLst>
                </p14:cNvPr>
                <p14:cNvContentPartPr/>
                <p14:nvPr/>
              </p14:nvContentPartPr>
              <p14:xfrm>
                <a:off x="8781450" y="4736046"/>
                <a:ext cx="105480" cy="142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BD55012-66D4-4D85-BE67-C7072733029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72450" y="4727406"/>
                  <a:ext cx="123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2151EE9-3721-46A9-BC7A-C2E4FD3D6216}"/>
                    </a:ext>
                  </a:extLst>
                </p14:cNvPr>
                <p14:cNvContentPartPr/>
                <p14:nvPr/>
              </p14:nvContentPartPr>
              <p14:xfrm>
                <a:off x="8786850" y="4531566"/>
                <a:ext cx="61200" cy="109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2151EE9-3721-46A9-BC7A-C2E4FD3D621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777850" y="4522566"/>
                  <a:ext cx="7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9C8357F-6377-465F-8105-26D40001DA56}"/>
                    </a:ext>
                  </a:extLst>
                </p14:cNvPr>
                <p14:cNvContentPartPr/>
                <p14:nvPr/>
              </p14:nvContentPartPr>
              <p14:xfrm>
                <a:off x="8858130" y="4542006"/>
                <a:ext cx="123840" cy="146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9C8357F-6377-465F-8105-26D40001DA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49490" y="4533006"/>
                  <a:ext cx="141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512625-BA3D-4EDE-89ED-EE0647654021}"/>
                    </a:ext>
                  </a:extLst>
                </p14:cNvPr>
                <p14:cNvContentPartPr/>
                <p14:nvPr/>
              </p14:nvContentPartPr>
              <p14:xfrm>
                <a:off x="9103650" y="4233126"/>
                <a:ext cx="78120" cy="284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512625-BA3D-4EDE-89ED-EE064765402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94650" y="4224486"/>
                  <a:ext cx="95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10AD24-35E0-44CE-A123-A803A766FF13}"/>
                    </a:ext>
                  </a:extLst>
                </p14:cNvPr>
                <p14:cNvContentPartPr/>
                <p14:nvPr/>
              </p14:nvContentPartPr>
              <p14:xfrm>
                <a:off x="9284010" y="4280286"/>
                <a:ext cx="251280" cy="212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10AD24-35E0-44CE-A123-A803A766FF1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75370" y="4271646"/>
                  <a:ext cx="268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B0D98C6-7A89-472D-A448-3CE9565F5701}"/>
                    </a:ext>
                  </a:extLst>
                </p14:cNvPr>
                <p14:cNvContentPartPr/>
                <p14:nvPr/>
              </p14:nvContentPartPr>
              <p14:xfrm>
                <a:off x="9539250" y="4292886"/>
                <a:ext cx="115200" cy="2235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B0D98C6-7A89-472D-A448-3CE9565F570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30250" y="4284246"/>
                  <a:ext cx="132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11B83C-51D7-4A77-80FC-13B06D19C801}"/>
                    </a:ext>
                  </a:extLst>
                </p14:cNvPr>
                <p14:cNvContentPartPr/>
                <p14:nvPr/>
              </p14:nvContentPartPr>
              <p14:xfrm>
                <a:off x="9743370" y="4300086"/>
                <a:ext cx="132120" cy="232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11B83C-51D7-4A77-80FC-13B06D19C80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734370" y="4291446"/>
                  <a:ext cx="149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86E9AFA-0233-4C35-B6F6-C4B3C3414476}"/>
                    </a:ext>
                  </a:extLst>
                </p14:cNvPr>
                <p14:cNvContentPartPr/>
                <p14:nvPr/>
              </p14:nvContentPartPr>
              <p14:xfrm>
                <a:off x="9872250" y="4353726"/>
                <a:ext cx="107640" cy="1670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86E9AFA-0233-4C35-B6F6-C4B3C341447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863610" y="4344726"/>
                  <a:ext cx="1252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CDF3BD3-4A6F-47F2-92D7-BDC88D0E1C88}"/>
              </a:ext>
            </a:extLst>
          </p:cNvPr>
          <p:cNvGrpSpPr/>
          <p:nvPr/>
        </p:nvGrpSpPr>
        <p:grpSpPr>
          <a:xfrm>
            <a:off x="10064130" y="4175166"/>
            <a:ext cx="740880" cy="429480"/>
            <a:chOff x="10064130" y="4175166"/>
            <a:chExt cx="74088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9540A2B-88E3-4057-A4D1-AF57E59AE88D}"/>
                    </a:ext>
                  </a:extLst>
                </p14:cNvPr>
                <p14:cNvContentPartPr/>
                <p14:nvPr/>
              </p14:nvContentPartPr>
              <p14:xfrm>
                <a:off x="10064130" y="4255806"/>
                <a:ext cx="87120" cy="304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9540A2B-88E3-4057-A4D1-AF57E59AE88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055490" y="4246806"/>
                  <a:ext cx="104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2E54DE-F965-4209-B0D2-A3041AB53338}"/>
                    </a:ext>
                  </a:extLst>
                </p14:cNvPr>
                <p14:cNvContentPartPr/>
                <p14:nvPr/>
              </p14:nvContentPartPr>
              <p14:xfrm>
                <a:off x="10277970" y="4394046"/>
                <a:ext cx="104040" cy="16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2E54DE-F965-4209-B0D2-A3041AB533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268970" y="4385406"/>
                  <a:ext cx="12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BF5C879-7CB3-4C83-ADFB-BEE896F8BB98}"/>
                    </a:ext>
                  </a:extLst>
                </p14:cNvPr>
                <p14:cNvContentPartPr/>
                <p14:nvPr/>
              </p14:nvContentPartPr>
              <p14:xfrm>
                <a:off x="10280130" y="4468566"/>
                <a:ext cx="96480" cy="13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BF5C879-7CB3-4C83-ADFB-BEE896F8BB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271490" y="4459926"/>
                  <a:ext cx="11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8377770-3419-463E-B5D1-1CC716F06AA5}"/>
                    </a:ext>
                  </a:extLst>
                </p14:cNvPr>
                <p14:cNvContentPartPr/>
                <p14:nvPr/>
              </p14:nvContentPartPr>
              <p14:xfrm>
                <a:off x="10506930" y="4318086"/>
                <a:ext cx="109440" cy="163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8377770-3419-463E-B5D1-1CC716F06AA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97930" y="4309446"/>
                  <a:ext cx="12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F803E4E-4A12-4CE8-85B4-8F3C6A3A3092}"/>
                    </a:ext>
                  </a:extLst>
                </p14:cNvPr>
                <p14:cNvContentPartPr/>
                <p14:nvPr/>
              </p14:nvContentPartPr>
              <p14:xfrm>
                <a:off x="10662810" y="4175166"/>
                <a:ext cx="142200" cy="429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F803E4E-4A12-4CE8-85B4-8F3C6A3A309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654170" y="4166526"/>
                  <a:ext cx="15984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FCC0157-017A-4BC1-809A-ED8ACA046D40}"/>
              </a:ext>
            </a:extLst>
          </p:cNvPr>
          <p:cNvGrpSpPr/>
          <p:nvPr/>
        </p:nvGrpSpPr>
        <p:grpSpPr>
          <a:xfrm>
            <a:off x="10972770" y="4070406"/>
            <a:ext cx="901080" cy="761400"/>
            <a:chOff x="10972770" y="4070406"/>
            <a:chExt cx="901080" cy="76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73C79BD-90CF-47BB-ACA4-D0C1D61550D2}"/>
                    </a:ext>
                  </a:extLst>
                </p14:cNvPr>
                <p14:cNvContentPartPr/>
                <p14:nvPr/>
              </p14:nvContentPartPr>
              <p14:xfrm>
                <a:off x="10972770" y="4277046"/>
                <a:ext cx="122760" cy="1105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73C79BD-90CF-47BB-ACA4-D0C1D61550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64130" y="4268406"/>
                  <a:ext cx="140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DE979D2-939A-46F7-8A5B-9F35D3B5D2D8}"/>
                    </a:ext>
                  </a:extLst>
                </p14:cNvPr>
                <p14:cNvContentPartPr/>
                <p14:nvPr/>
              </p14:nvContentPartPr>
              <p14:xfrm>
                <a:off x="11005890" y="4443726"/>
                <a:ext cx="104400" cy="10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DE979D2-939A-46F7-8A5B-9F35D3B5D2D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996890" y="4435086"/>
                  <a:ext cx="12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E8FC58B-ADF0-4B76-9925-C34687FF323D}"/>
                    </a:ext>
                  </a:extLst>
                </p14:cNvPr>
                <p14:cNvContentPartPr/>
                <p14:nvPr/>
              </p14:nvContentPartPr>
              <p14:xfrm>
                <a:off x="11366250" y="4070406"/>
                <a:ext cx="39600" cy="201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E8FC58B-ADF0-4B76-9925-C34687FF323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357610" y="4061766"/>
                  <a:ext cx="57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C191C1B-AA7B-4971-B06D-B53A2CD52AE0}"/>
                    </a:ext>
                  </a:extLst>
                </p14:cNvPr>
                <p14:cNvContentPartPr/>
                <p14:nvPr/>
              </p14:nvContentPartPr>
              <p14:xfrm>
                <a:off x="11377410" y="4130166"/>
                <a:ext cx="101520" cy="118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C191C1B-AA7B-4971-B06D-B53A2CD52AE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368770" y="4121166"/>
                  <a:ext cx="11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404EB8D-0153-472D-AC87-209CAED7BD45}"/>
                    </a:ext>
                  </a:extLst>
                </p14:cNvPr>
                <p14:cNvContentPartPr/>
                <p14:nvPr/>
              </p14:nvContentPartPr>
              <p14:xfrm>
                <a:off x="11532210" y="4151046"/>
                <a:ext cx="113400" cy="113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404EB8D-0153-472D-AC87-209CAED7BD4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23570" y="4142406"/>
                  <a:ext cx="131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02925A0-E8A0-4BD2-A7A4-D5B17310F641}"/>
                    </a:ext>
                  </a:extLst>
                </p14:cNvPr>
                <p14:cNvContentPartPr/>
                <p14:nvPr/>
              </p14:nvContentPartPr>
              <p14:xfrm>
                <a:off x="11230890" y="4381086"/>
                <a:ext cx="642960" cy="22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02925A0-E8A0-4BD2-A7A4-D5B17310F64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221890" y="4372086"/>
                  <a:ext cx="66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DFAE14B-4EA6-4173-930B-9C932B397B6A}"/>
                    </a:ext>
                  </a:extLst>
                </p14:cNvPr>
                <p14:cNvContentPartPr/>
                <p14:nvPr/>
              </p14:nvContentPartPr>
              <p14:xfrm>
                <a:off x="11380650" y="4498086"/>
                <a:ext cx="32760" cy="273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DFAE14B-4EA6-4173-930B-9C932B397B6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371650" y="4489086"/>
                  <a:ext cx="50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0B39863-9BB5-4FFF-9D73-53AF4CD559FF}"/>
                    </a:ext>
                  </a:extLst>
                </p14:cNvPr>
                <p14:cNvContentPartPr/>
                <p14:nvPr/>
              </p14:nvContentPartPr>
              <p14:xfrm>
                <a:off x="11458770" y="4515726"/>
                <a:ext cx="252720" cy="93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0B39863-9BB5-4FFF-9D73-53AF4CD559F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449770" y="4506726"/>
                  <a:ext cx="270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1366EB4-49A8-4C68-A2B8-1D829E1A0529}"/>
                    </a:ext>
                  </a:extLst>
                </p14:cNvPr>
                <p14:cNvContentPartPr/>
                <p14:nvPr/>
              </p14:nvContentPartPr>
              <p14:xfrm>
                <a:off x="11498730" y="4521126"/>
                <a:ext cx="204840" cy="300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1366EB4-49A8-4C68-A2B8-1D829E1A052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490090" y="4512486"/>
                  <a:ext cx="222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A16DE00-AD4C-4F3B-A2FB-76101BDA65CC}"/>
                    </a:ext>
                  </a:extLst>
                </p14:cNvPr>
                <p14:cNvContentPartPr/>
                <p14:nvPr/>
              </p14:nvContentPartPr>
              <p14:xfrm>
                <a:off x="11569290" y="4554606"/>
                <a:ext cx="34200" cy="2624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A16DE00-AD4C-4F3B-A2FB-76101BDA65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560290" y="4545606"/>
                  <a:ext cx="51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FA8A8A5-7BAC-465B-8956-3271E151F07E}"/>
                    </a:ext>
                  </a:extLst>
                </p14:cNvPr>
                <p14:cNvContentPartPr/>
                <p14:nvPr/>
              </p14:nvContentPartPr>
              <p14:xfrm>
                <a:off x="11792850" y="4473606"/>
                <a:ext cx="19440" cy="3582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FA8A8A5-7BAC-465B-8956-3271E151F07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783850" y="4464606"/>
                  <a:ext cx="37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8708983-35DD-41E8-BB99-5332B1A6B7F2}"/>
              </a:ext>
            </a:extLst>
          </p:cNvPr>
          <p:cNvGrpSpPr/>
          <p:nvPr/>
        </p:nvGrpSpPr>
        <p:grpSpPr>
          <a:xfrm>
            <a:off x="1211370" y="4968606"/>
            <a:ext cx="672120" cy="182160"/>
            <a:chOff x="1211370" y="4968606"/>
            <a:chExt cx="67212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EFE5085-7091-400E-8FA4-067248CFBB1B}"/>
                    </a:ext>
                  </a:extLst>
                </p14:cNvPr>
                <p14:cNvContentPartPr/>
                <p14:nvPr/>
              </p14:nvContentPartPr>
              <p14:xfrm>
                <a:off x="1211370" y="5017926"/>
                <a:ext cx="148320" cy="1328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EFE5085-7091-400E-8FA4-067248CFBB1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02730" y="5008926"/>
                  <a:ext cx="165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E55DF2F-A1C0-4ED4-93B5-449EB0A47AA9}"/>
                    </a:ext>
                  </a:extLst>
                </p14:cNvPr>
                <p14:cNvContentPartPr/>
                <p14:nvPr/>
              </p14:nvContentPartPr>
              <p14:xfrm>
                <a:off x="1361130" y="4968606"/>
                <a:ext cx="100440" cy="174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E55DF2F-A1C0-4ED4-93B5-449EB0A47AA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52490" y="4959966"/>
                  <a:ext cx="118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69F346A-DC81-4516-884B-B99B5365A905}"/>
                    </a:ext>
                  </a:extLst>
                </p14:cNvPr>
                <p14:cNvContentPartPr/>
                <p14:nvPr/>
              </p14:nvContentPartPr>
              <p14:xfrm>
                <a:off x="1495410" y="5024046"/>
                <a:ext cx="194040" cy="1180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69F346A-DC81-4516-884B-B99B5365A90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486410" y="5015406"/>
                  <a:ext cx="21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33621A-0E75-4BF5-AA72-49B1C3E53762}"/>
                    </a:ext>
                  </a:extLst>
                </p14:cNvPr>
                <p14:cNvContentPartPr/>
                <p14:nvPr/>
              </p14:nvContentPartPr>
              <p14:xfrm>
                <a:off x="1722930" y="5004246"/>
                <a:ext cx="67680" cy="1310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33621A-0E75-4BF5-AA72-49B1C3E5376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713930" y="4995246"/>
                  <a:ext cx="85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A0D8706-6E60-4E6C-A223-54C17ACC2589}"/>
                    </a:ext>
                  </a:extLst>
                </p14:cNvPr>
                <p14:cNvContentPartPr/>
                <p14:nvPr/>
              </p14:nvContentPartPr>
              <p14:xfrm>
                <a:off x="1739130" y="5019366"/>
                <a:ext cx="144360" cy="114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A0D8706-6E60-4E6C-A223-54C17ACC258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30490" y="5010726"/>
                  <a:ext cx="1620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5E5909EB-250B-4614-82E2-2EC249CC6E37}"/>
              </a:ext>
            </a:extLst>
          </p:cNvPr>
          <p:cNvGrpSpPr/>
          <p:nvPr/>
        </p:nvGrpSpPr>
        <p:grpSpPr>
          <a:xfrm>
            <a:off x="2349330" y="4917126"/>
            <a:ext cx="333720" cy="292680"/>
            <a:chOff x="2349330" y="4917126"/>
            <a:chExt cx="3337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9E39A9E-98DB-46B1-9664-FE99F4831CC4}"/>
                    </a:ext>
                  </a:extLst>
                </p14:cNvPr>
                <p14:cNvContentPartPr/>
                <p14:nvPr/>
              </p14:nvContentPartPr>
              <p14:xfrm>
                <a:off x="2349330" y="4934406"/>
                <a:ext cx="24840" cy="2754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9E39A9E-98DB-46B1-9664-FE99F4831CC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340690" y="4925406"/>
                  <a:ext cx="42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D970929-EF22-4606-80FA-AB67F4BD7CCF}"/>
                    </a:ext>
                  </a:extLst>
                </p14:cNvPr>
                <p14:cNvContentPartPr/>
                <p14:nvPr/>
              </p14:nvContentPartPr>
              <p14:xfrm>
                <a:off x="2424930" y="4964286"/>
                <a:ext cx="164160" cy="108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D970929-EF22-4606-80FA-AB67F4BD7CC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416290" y="4955646"/>
                  <a:ext cx="181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D08EF06-EFA9-40E4-A51F-A934EBF234E2}"/>
                    </a:ext>
                  </a:extLst>
                </p14:cNvPr>
                <p14:cNvContentPartPr/>
                <p14:nvPr/>
              </p14:nvContentPartPr>
              <p14:xfrm>
                <a:off x="2449050" y="4968606"/>
                <a:ext cx="143280" cy="236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D08EF06-EFA9-40E4-A51F-A934EBF234E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40410" y="4959966"/>
                  <a:ext cx="160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B9A649D-CF26-4533-9BFB-1E5E883D99AF}"/>
                    </a:ext>
                  </a:extLst>
                </p14:cNvPr>
                <p14:cNvContentPartPr/>
                <p14:nvPr/>
              </p14:nvContentPartPr>
              <p14:xfrm>
                <a:off x="2496210" y="4977246"/>
                <a:ext cx="45720" cy="204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B9A649D-CF26-4533-9BFB-1E5E883D99A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87210" y="4968606"/>
                  <a:ext cx="63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D79A071-92DF-4439-8E9F-044BB80D261E}"/>
                    </a:ext>
                  </a:extLst>
                </p14:cNvPr>
                <p14:cNvContentPartPr/>
                <p14:nvPr/>
              </p14:nvContentPartPr>
              <p14:xfrm>
                <a:off x="2642370" y="4917126"/>
                <a:ext cx="40680" cy="2772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D79A071-92DF-4439-8E9F-044BB80D261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633730" y="4908126"/>
                  <a:ext cx="5832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D9C337F-5A9A-4947-8FCB-6D95F69CC335}"/>
              </a:ext>
            </a:extLst>
          </p:cNvPr>
          <p:cNvGrpSpPr/>
          <p:nvPr/>
        </p:nvGrpSpPr>
        <p:grpSpPr>
          <a:xfrm>
            <a:off x="2863770" y="4823526"/>
            <a:ext cx="630720" cy="325080"/>
            <a:chOff x="2863770" y="4823526"/>
            <a:chExt cx="63072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A3898E7-B134-428F-8265-6939E88A6C5A}"/>
                    </a:ext>
                  </a:extLst>
                </p14:cNvPr>
                <p14:cNvContentPartPr/>
                <p14:nvPr/>
              </p14:nvContentPartPr>
              <p14:xfrm>
                <a:off x="2863770" y="4992366"/>
                <a:ext cx="89640" cy="1134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A3898E7-B134-428F-8265-6939E88A6C5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854770" y="4983366"/>
                  <a:ext cx="107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06C8944-2F38-4193-8D43-5A3C64EB4F62}"/>
                    </a:ext>
                  </a:extLst>
                </p14:cNvPr>
                <p14:cNvContentPartPr/>
                <p14:nvPr/>
              </p14:nvContentPartPr>
              <p14:xfrm>
                <a:off x="2895090" y="5089926"/>
                <a:ext cx="76680" cy="586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06C8944-2F38-4193-8D43-5A3C64EB4F6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886090" y="5080926"/>
                  <a:ext cx="94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C90B357-5E67-49E1-871D-EF3E1FFA88FD}"/>
                    </a:ext>
                  </a:extLst>
                </p14:cNvPr>
                <p14:cNvContentPartPr/>
                <p14:nvPr/>
              </p14:nvContentPartPr>
              <p14:xfrm>
                <a:off x="3111450" y="4956366"/>
                <a:ext cx="32760" cy="1900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C90B357-5E67-49E1-871D-EF3E1FFA88F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102450" y="4947366"/>
                  <a:ext cx="50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9AC8819-EA3B-4C44-863C-5851A9EFC28A}"/>
                    </a:ext>
                  </a:extLst>
                </p14:cNvPr>
                <p14:cNvContentPartPr/>
                <p14:nvPr/>
              </p14:nvContentPartPr>
              <p14:xfrm>
                <a:off x="3119010" y="4990926"/>
                <a:ext cx="110880" cy="1346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9AC8819-EA3B-4C44-863C-5851A9EFC28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110370" y="4981926"/>
                  <a:ext cx="12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C18C887-3022-4FC7-AA33-559A1EC4E928}"/>
                    </a:ext>
                  </a:extLst>
                </p14:cNvPr>
                <p14:cNvContentPartPr/>
                <p14:nvPr/>
              </p14:nvContentPartPr>
              <p14:xfrm>
                <a:off x="3290010" y="5033406"/>
                <a:ext cx="102600" cy="113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C18C887-3022-4FC7-AA33-559A1EC4E92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281370" y="5024766"/>
                  <a:ext cx="120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73E1643-611E-4AC9-BE61-E5C48F834099}"/>
                    </a:ext>
                  </a:extLst>
                </p14:cNvPr>
                <p14:cNvContentPartPr/>
                <p14:nvPr/>
              </p14:nvContentPartPr>
              <p14:xfrm>
                <a:off x="3406290" y="4823526"/>
                <a:ext cx="88200" cy="1501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73E1643-611E-4AC9-BE61-E5C48F83409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397290" y="4814526"/>
                  <a:ext cx="1058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714B576-BDF5-4EA8-AD69-351C82913EB7}"/>
                  </a:ext>
                </a:extLst>
              </p14:cNvPr>
              <p14:cNvContentPartPr/>
              <p14:nvPr/>
            </p14:nvContentPartPr>
            <p14:xfrm>
              <a:off x="3859890" y="5122326"/>
              <a:ext cx="44280" cy="5148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714B576-BDF5-4EA8-AD69-351C82913EB7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851250" y="5113686"/>
                <a:ext cx="619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CD9882C-3A81-4BE1-B56A-23640633AF9C}"/>
              </a:ext>
            </a:extLst>
          </p:cNvPr>
          <p:cNvGrpSpPr/>
          <p:nvPr/>
        </p:nvGrpSpPr>
        <p:grpSpPr>
          <a:xfrm>
            <a:off x="4258410" y="4959606"/>
            <a:ext cx="574200" cy="218160"/>
            <a:chOff x="4258410" y="4959606"/>
            <a:chExt cx="57420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BF4C50B-C6ED-4070-983E-0D8DB3C1958A}"/>
                    </a:ext>
                  </a:extLst>
                </p14:cNvPr>
                <p14:cNvContentPartPr/>
                <p14:nvPr/>
              </p14:nvContentPartPr>
              <p14:xfrm>
                <a:off x="4583850" y="5118006"/>
                <a:ext cx="360" cy="3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BF4C50B-C6ED-4070-983E-0D8DB3C1958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74850" y="51093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A8AD9D4-ECE6-4A55-A3F4-F09B46D27CC4}"/>
                    </a:ext>
                  </a:extLst>
                </p14:cNvPr>
                <p14:cNvContentPartPr/>
                <p14:nvPr/>
              </p14:nvContentPartPr>
              <p14:xfrm>
                <a:off x="4319970" y="4999566"/>
                <a:ext cx="82440" cy="1782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A8AD9D4-ECE6-4A55-A3F4-F09B46D27CC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310970" y="4990566"/>
                  <a:ext cx="100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728CCAB-8300-4B3A-B731-98CC67DCF518}"/>
                    </a:ext>
                  </a:extLst>
                </p14:cNvPr>
                <p14:cNvContentPartPr/>
                <p14:nvPr/>
              </p14:nvContentPartPr>
              <p14:xfrm>
                <a:off x="4258410" y="5068326"/>
                <a:ext cx="159840" cy="216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728CCAB-8300-4B3A-B731-98CC67DCF51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249770" y="5059686"/>
                  <a:ext cx="177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6BEF0D0-4F02-42AE-B454-5A49A03DCCF0}"/>
                    </a:ext>
                  </a:extLst>
                </p14:cNvPr>
                <p14:cNvContentPartPr/>
                <p14:nvPr/>
              </p14:nvContentPartPr>
              <p14:xfrm>
                <a:off x="4438770" y="4959606"/>
                <a:ext cx="262800" cy="2113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6BEF0D0-4F02-42AE-B454-5A49A03DCCF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429770" y="4950966"/>
                  <a:ext cx="280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3714276-307C-419B-985E-D4A99D08E4BE}"/>
                    </a:ext>
                  </a:extLst>
                </p14:cNvPr>
                <p14:cNvContentPartPr/>
                <p14:nvPr/>
              </p14:nvContentPartPr>
              <p14:xfrm>
                <a:off x="4726050" y="5096046"/>
                <a:ext cx="106560" cy="817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3714276-307C-419B-985E-D4A99D08E4B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717050" y="5087406"/>
                  <a:ext cx="1242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D12276BD-D21E-43E3-ADE5-9B2F6F5D124A}"/>
              </a:ext>
            </a:extLst>
          </p:cNvPr>
          <p:cNvGrpSpPr/>
          <p:nvPr/>
        </p:nvGrpSpPr>
        <p:grpSpPr>
          <a:xfrm>
            <a:off x="5294130" y="4937286"/>
            <a:ext cx="244800" cy="258120"/>
            <a:chOff x="5294130" y="4937286"/>
            <a:chExt cx="24480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6125AB8-542B-4ED6-8C3E-F825B30BB643}"/>
                    </a:ext>
                  </a:extLst>
                </p14:cNvPr>
                <p14:cNvContentPartPr/>
                <p14:nvPr/>
              </p14:nvContentPartPr>
              <p14:xfrm>
                <a:off x="5294490" y="4937286"/>
                <a:ext cx="40680" cy="258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6125AB8-542B-4ED6-8C3E-F825B30BB64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285850" y="4928286"/>
                  <a:ext cx="58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4949E04-D93B-4C93-81D3-5FE4A623379C}"/>
                    </a:ext>
                  </a:extLst>
                </p14:cNvPr>
                <p14:cNvContentPartPr/>
                <p14:nvPr/>
              </p14:nvContentPartPr>
              <p14:xfrm>
                <a:off x="5294130" y="4947006"/>
                <a:ext cx="244800" cy="2419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4949E04-D93B-4C93-81D3-5FE4A623379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85130" y="4938006"/>
                  <a:ext cx="26244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95B55F95-7EF2-47F8-8284-98BC3837BE10}"/>
                  </a:ext>
                </a:extLst>
              </p14:cNvPr>
              <p14:cNvContentPartPr/>
              <p14:nvPr/>
            </p14:nvContentPartPr>
            <p14:xfrm>
              <a:off x="5753130" y="4902006"/>
              <a:ext cx="74520" cy="2919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95B55F95-7EF2-47F8-8284-98BC3837BE1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744490" y="4893366"/>
                <a:ext cx="921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F150F3F-DF96-405B-9B8C-CE490148C1EE}"/>
              </a:ext>
            </a:extLst>
          </p:cNvPr>
          <p:cNvGrpSpPr/>
          <p:nvPr/>
        </p:nvGrpSpPr>
        <p:grpSpPr>
          <a:xfrm>
            <a:off x="5982090" y="5060046"/>
            <a:ext cx="374040" cy="118080"/>
            <a:chOff x="5982090" y="5060046"/>
            <a:chExt cx="37404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670C6EB-09E1-4748-B4C6-F385EA7CC85D}"/>
                    </a:ext>
                  </a:extLst>
                </p14:cNvPr>
                <p14:cNvContentPartPr/>
                <p14:nvPr/>
              </p14:nvContentPartPr>
              <p14:xfrm>
                <a:off x="5982090" y="5061126"/>
                <a:ext cx="75600" cy="111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670C6EB-09E1-4748-B4C6-F385EA7CC85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3090" y="5052126"/>
                  <a:ext cx="93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3ED8215-5FBA-4695-A8D4-BCE0CF5D4F35}"/>
                    </a:ext>
                  </a:extLst>
                </p14:cNvPr>
                <p14:cNvContentPartPr/>
                <p14:nvPr/>
              </p14:nvContentPartPr>
              <p14:xfrm>
                <a:off x="6110250" y="5060046"/>
                <a:ext cx="113760" cy="1159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3ED8215-5FBA-4695-A8D4-BCE0CF5D4F3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101610" y="5051406"/>
                  <a:ext cx="131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1192D24-2202-4D24-AE38-990A5CF0E3E1}"/>
                    </a:ext>
                  </a:extLst>
                </p14:cNvPr>
                <p14:cNvContentPartPr/>
                <p14:nvPr/>
              </p14:nvContentPartPr>
              <p14:xfrm>
                <a:off x="6238770" y="5071926"/>
                <a:ext cx="117360" cy="106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1192D24-2202-4D24-AE38-990A5CF0E3E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29770" y="506328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FCD9723-AC95-4AA9-9FDA-E57AA7B0881D}"/>
              </a:ext>
            </a:extLst>
          </p:cNvPr>
          <p:cNvGrpSpPr/>
          <p:nvPr/>
        </p:nvGrpSpPr>
        <p:grpSpPr>
          <a:xfrm>
            <a:off x="6549810" y="5041686"/>
            <a:ext cx="918000" cy="164520"/>
            <a:chOff x="6549810" y="5041686"/>
            <a:chExt cx="91800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F2A6364-8DD5-44B5-A702-B7C8A8EE8304}"/>
                    </a:ext>
                  </a:extLst>
                </p14:cNvPr>
                <p14:cNvContentPartPr/>
                <p14:nvPr/>
              </p14:nvContentPartPr>
              <p14:xfrm>
                <a:off x="6549810" y="5047446"/>
                <a:ext cx="84960" cy="1393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F2A6364-8DD5-44B5-A702-B7C8A8EE830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41170" y="5038446"/>
                  <a:ext cx="10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7082B88-3DE1-4190-86AA-F57FB5F33766}"/>
                    </a:ext>
                  </a:extLst>
                </p14:cNvPr>
                <p14:cNvContentPartPr/>
                <p14:nvPr/>
              </p14:nvContentPartPr>
              <p14:xfrm>
                <a:off x="6697410" y="5094606"/>
                <a:ext cx="219240" cy="1116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7082B88-3DE1-4190-86AA-F57FB5F3376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88770" y="5085966"/>
                  <a:ext cx="236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6B26160-AD82-4DBD-891A-D017793CBFA1}"/>
                    </a:ext>
                  </a:extLst>
                </p14:cNvPr>
                <p14:cNvContentPartPr/>
                <p14:nvPr/>
              </p14:nvContentPartPr>
              <p14:xfrm>
                <a:off x="6969930" y="5079486"/>
                <a:ext cx="76680" cy="1083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6B26160-AD82-4DBD-891A-D017793CBFA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60930" y="5070486"/>
                  <a:ext cx="94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775F296-6FA0-4483-958F-32F5E98DC9B9}"/>
                    </a:ext>
                  </a:extLst>
                </p14:cNvPr>
                <p14:cNvContentPartPr/>
                <p14:nvPr/>
              </p14:nvContentPartPr>
              <p14:xfrm>
                <a:off x="7088370" y="5041686"/>
                <a:ext cx="33480" cy="1440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775F296-6FA0-4483-958F-32F5E98DC9B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079370" y="5032686"/>
                  <a:ext cx="5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7184A35-BCFE-460E-98C2-B0C29B56A127}"/>
                    </a:ext>
                  </a:extLst>
                </p14:cNvPr>
                <p14:cNvContentPartPr/>
                <p14:nvPr/>
              </p14:nvContentPartPr>
              <p14:xfrm>
                <a:off x="7152810" y="5089566"/>
                <a:ext cx="109080" cy="1054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7184A35-BCFE-460E-98C2-B0C29B56A12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144170" y="5080566"/>
                  <a:ext cx="126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3ED7578-334B-459A-A458-5C24B7292F1F}"/>
                    </a:ext>
                  </a:extLst>
                </p14:cNvPr>
                <p14:cNvContentPartPr/>
                <p14:nvPr/>
              </p14:nvContentPartPr>
              <p14:xfrm>
                <a:off x="7278810" y="5092806"/>
                <a:ext cx="189000" cy="1011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3ED7578-334B-459A-A458-5C24B7292F1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270170" y="5083806"/>
                  <a:ext cx="206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1FC31F80-C0DC-4FD3-84E2-B86E6C344879}"/>
              </a:ext>
            </a:extLst>
          </p:cNvPr>
          <p:cNvGrpSpPr/>
          <p:nvPr/>
        </p:nvGrpSpPr>
        <p:grpSpPr>
          <a:xfrm>
            <a:off x="7705770" y="4920366"/>
            <a:ext cx="749880" cy="330120"/>
            <a:chOff x="7705770" y="4920366"/>
            <a:chExt cx="74988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F483482-AEF3-4ACA-BC6F-D9009A4DC093}"/>
                    </a:ext>
                  </a:extLst>
                </p14:cNvPr>
                <p14:cNvContentPartPr/>
                <p14:nvPr/>
              </p14:nvContentPartPr>
              <p14:xfrm>
                <a:off x="7705770" y="5011806"/>
                <a:ext cx="157320" cy="2386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F483482-AEF3-4ACA-BC6F-D9009A4DC09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696770" y="5003166"/>
                  <a:ext cx="174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6BBE751-4DE5-47CE-95E2-581DFE99BD04}"/>
                    </a:ext>
                  </a:extLst>
                </p14:cNvPr>
                <p14:cNvContentPartPr/>
                <p14:nvPr/>
              </p14:nvContentPartPr>
              <p14:xfrm>
                <a:off x="7888290" y="5111886"/>
                <a:ext cx="210600" cy="82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6BBE751-4DE5-47CE-95E2-581DFE99BD0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879290" y="5102886"/>
                  <a:ext cx="228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B903CFF-74E8-4153-828E-F14D5BE59790}"/>
                    </a:ext>
                  </a:extLst>
                </p14:cNvPr>
                <p14:cNvContentPartPr/>
                <p14:nvPr/>
              </p14:nvContentPartPr>
              <p14:xfrm>
                <a:off x="8005650" y="4958166"/>
                <a:ext cx="156600" cy="2437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B903CFF-74E8-4153-828E-F14D5BE5979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96650" y="4949526"/>
                  <a:ext cx="174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4EFEF74-F0B6-4274-BE0A-FBEF9FC2571B}"/>
                    </a:ext>
                  </a:extLst>
                </p14:cNvPr>
                <p14:cNvContentPartPr/>
                <p14:nvPr/>
              </p14:nvContentPartPr>
              <p14:xfrm>
                <a:off x="8212290" y="5086686"/>
                <a:ext cx="65880" cy="1123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4EFEF74-F0B6-4274-BE0A-FBEF9FC2571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03290" y="5077686"/>
                  <a:ext cx="83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7C10154-719A-488B-8DB8-00FF932C6B53}"/>
                    </a:ext>
                  </a:extLst>
                </p14:cNvPr>
                <p14:cNvContentPartPr/>
                <p14:nvPr/>
              </p14:nvContentPartPr>
              <p14:xfrm>
                <a:off x="8314890" y="4920366"/>
                <a:ext cx="140760" cy="3207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7C10154-719A-488B-8DB8-00FF932C6B5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306250" y="4911366"/>
                  <a:ext cx="15840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43A1F3F-51F2-42B1-B6CF-5420FCACEA0C}"/>
              </a:ext>
            </a:extLst>
          </p:cNvPr>
          <p:cNvGrpSpPr/>
          <p:nvPr/>
        </p:nvGrpSpPr>
        <p:grpSpPr>
          <a:xfrm>
            <a:off x="8786130" y="5050686"/>
            <a:ext cx="95040" cy="142200"/>
            <a:chOff x="8786130" y="5050686"/>
            <a:chExt cx="9504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9D6F5E3-C756-4D56-88E4-884CCF2A7B93}"/>
                    </a:ext>
                  </a:extLst>
                </p14:cNvPr>
                <p14:cNvContentPartPr/>
                <p14:nvPr/>
              </p14:nvContentPartPr>
              <p14:xfrm>
                <a:off x="8786130" y="5050686"/>
                <a:ext cx="95040" cy="1162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9D6F5E3-C756-4D56-88E4-884CCF2A7B9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777130" y="5041686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8BAD607-CFD1-4725-8C94-0E338CB1E6D1}"/>
                    </a:ext>
                  </a:extLst>
                </p14:cNvPr>
                <p14:cNvContentPartPr/>
                <p14:nvPr/>
              </p14:nvContentPartPr>
              <p14:xfrm>
                <a:off x="8794410" y="5174166"/>
                <a:ext cx="79920" cy="187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8BAD607-CFD1-4725-8C94-0E338CB1E6D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785770" y="5165526"/>
                  <a:ext cx="975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7631D2C9-0D84-490F-A7C6-4681B9FA1E71}"/>
              </a:ext>
            </a:extLst>
          </p:cNvPr>
          <p:cNvGrpSpPr/>
          <p:nvPr/>
        </p:nvGrpSpPr>
        <p:grpSpPr>
          <a:xfrm>
            <a:off x="9103650" y="4916406"/>
            <a:ext cx="500400" cy="462240"/>
            <a:chOff x="9103650" y="4916406"/>
            <a:chExt cx="5004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40C0739-FC7F-4AFB-9927-3DB8F19B6603}"/>
                    </a:ext>
                  </a:extLst>
                </p14:cNvPr>
                <p14:cNvContentPartPr/>
                <p14:nvPr/>
              </p14:nvContentPartPr>
              <p14:xfrm>
                <a:off x="9255570" y="4916406"/>
                <a:ext cx="42480" cy="162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40C0739-FC7F-4AFB-9927-3DB8F19B660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246930" y="4907766"/>
                  <a:ext cx="60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8969E90-51AE-4D98-8961-82D55D536D51}"/>
                    </a:ext>
                  </a:extLst>
                </p14:cNvPr>
                <p14:cNvContentPartPr/>
                <p14:nvPr/>
              </p14:nvContentPartPr>
              <p14:xfrm>
                <a:off x="9103650" y="5092806"/>
                <a:ext cx="433800" cy="262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8969E90-51AE-4D98-8961-82D55D536D5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94650" y="5083806"/>
                  <a:ext cx="451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7258128-BC5F-4F47-BA94-346B3AA417EE}"/>
                    </a:ext>
                  </a:extLst>
                </p14:cNvPr>
                <p14:cNvContentPartPr/>
                <p14:nvPr/>
              </p14:nvContentPartPr>
              <p14:xfrm>
                <a:off x="9275370" y="5226006"/>
                <a:ext cx="156960" cy="1526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7258128-BC5F-4F47-BA94-346B3AA417E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266370" y="5217006"/>
                  <a:ext cx="174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8BFD2A6-0438-4FE2-9605-03DA0CB4105E}"/>
                    </a:ext>
                  </a:extLst>
                </p14:cNvPr>
                <p14:cNvContentPartPr/>
                <p14:nvPr/>
              </p14:nvContentPartPr>
              <p14:xfrm>
                <a:off x="9485250" y="5160486"/>
                <a:ext cx="118800" cy="853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8BFD2A6-0438-4FE2-9605-03DA0CB4105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476250" y="5151486"/>
                  <a:ext cx="1364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F13D892D-C786-45AA-A46B-8A6141B49A0E}"/>
              </a:ext>
            </a:extLst>
          </p:cNvPr>
          <p:cNvGrpSpPr/>
          <p:nvPr/>
        </p:nvGrpSpPr>
        <p:grpSpPr>
          <a:xfrm>
            <a:off x="1437450" y="5608686"/>
            <a:ext cx="667080" cy="183600"/>
            <a:chOff x="1437450" y="5608686"/>
            <a:chExt cx="66708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06C8A5B-85EF-4BA6-A1AB-65A45D44B51B}"/>
                    </a:ext>
                  </a:extLst>
                </p14:cNvPr>
                <p14:cNvContentPartPr/>
                <p14:nvPr/>
              </p14:nvContentPartPr>
              <p14:xfrm>
                <a:off x="1437450" y="5646126"/>
                <a:ext cx="169560" cy="1461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06C8A5B-85EF-4BA6-A1AB-65A45D44B51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428810" y="5637486"/>
                  <a:ext cx="187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ADA4278-3930-4665-A856-8E0D40BAE70D}"/>
                    </a:ext>
                  </a:extLst>
                </p14:cNvPr>
                <p14:cNvContentPartPr/>
                <p14:nvPr/>
              </p14:nvContentPartPr>
              <p14:xfrm>
                <a:off x="1658130" y="5681046"/>
                <a:ext cx="99360" cy="990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ADA4278-3930-4665-A856-8E0D40BAE70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649490" y="5672046"/>
                  <a:ext cx="117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D0705DB-6516-4128-ACB0-911E58100BD2}"/>
                    </a:ext>
                  </a:extLst>
                </p14:cNvPr>
                <p14:cNvContentPartPr/>
                <p14:nvPr/>
              </p14:nvContentPartPr>
              <p14:xfrm>
                <a:off x="1772610" y="5608686"/>
                <a:ext cx="201960" cy="1774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D0705DB-6516-4128-ACB0-911E58100BD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763970" y="5599686"/>
                  <a:ext cx="219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7AD40DA-DA2A-49A4-A8A3-AE39F00FC44E}"/>
                    </a:ext>
                  </a:extLst>
                </p14:cNvPr>
                <p14:cNvContentPartPr/>
                <p14:nvPr/>
              </p14:nvContentPartPr>
              <p14:xfrm>
                <a:off x="1995450" y="5684286"/>
                <a:ext cx="109080" cy="856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7AD40DA-DA2A-49A4-A8A3-AE39F00FC44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986450" y="5675646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436B5FB9-5389-4B63-92D6-EC90FC25EBB5}"/>
              </a:ext>
            </a:extLst>
          </p:cNvPr>
          <p:cNvGrpSpPr/>
          <p:nvPr/>
        </p:nvGrpSpPr>
        <p:grpSpPr>
          <a:xfrm>
            <a:off x="2366970" y="5520846"/>
            <a:ext cx="802800" cy="237960"/>
            <a:chOff x="2366970" y="5520846"/>
            <a:chExt cx="80280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F78E0D3-703C-4165-890F-93D64E35F683}"/>
                    </a:ext>
                  </a:extLst>
                </p14:cNvPr>
                <p14:cNvContentPartPr/>
                <p14:nvPr/>
              </p14:nvContentPartPr>
              <p14:xfrm>
                <a:off x="2366970" y="5558286"/>
                <a:ext cx="104400" cy="2005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F78E0D3-703C-4165-890F-93D64E35F68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358330" y="5549646"/>
                  <a:ext cx="122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E10573A-8729-4117-AA78-AFFE20624D4B}"/>
                    </a:ext>
                  </a:extLst>
                </p14:cNvPr>
                <p14:cNvContentPartPr/>
                <p14:nvPr/>
              </p14:nvContentPartPr>
              <p14:xfrm>
                <a:off x="2529690" y="5633526"/>
                <a:ext cx="99000" cy="1216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E10573A-8729-4117-AA78-AFFE20624D4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521050" y="5624526"/>
                  <a:ext cx="116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0BC36CB-7DC3-45C9-994E-C120DFC5B66C}"/>
                    </a:ext>
                  </a:extLst>
                </p14:cNvPr>
                <p14:cNvContentPartPr/>
                <p14:nvPr/>
              </p14:nvContentPartPr>
              <p14:xfrm>
                <a:off x="2663970" y="5641806"/>
                <a:ext cx="115200" cy="1008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0BC36CB-7DC3-45C9-994E-C120DFC5B66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655330" y="5632806"/>
                  <a:ext cx="132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A3CB314-6DA5-4B4B-9DCD-F251A9128839}"/>
                    </a:ext>
                  </a:extLst>
                </p14:cNvPr>
                <p14:cNvContentPartPr/>
                <p14:nvPr/>
              </p14:nvContentPartPr>
              <p14:xfrm>
                <a:off x="2829210" y="5646486"/>
                <a:ext cx="130680" cy="1022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A3CB314-6DA5-4B4B-9DCD-F251A912883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820570" y="5637486"/>
                  <a:ext cx="148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3DD4321-7F27-4336-808A-CB82F9EC40A6}"/>
                    </a:ext>
                  </a:extLst>
                </p14:cNvPr>
                <p14:cNvContentPartPr/>
                <p14:nvPr/>
              </p14:nvContentPartPr>
              <p14:xfrm>
                <a:off x="3020730" y="5520846"/>
                <a:ext cx="149040" cy="217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3DD4321-7F27-4336-808A-CB82F9EC40A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012090" y="5512206"/>
                  <a:ext cx="1666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5BBD20D-11BC-467F-B9D4-3123884844B6}"/>
              </a:ext>
            </a:extLst>
          </p:cNvPr>
          <p:cNvGrpSpPr/>
          <p:nvPr/>
        </p:nvGrpSpPr>
        <p:grpSpPr>
          <a:xfrm>
            <a:off x="3531570" y="5516886"/>
            <a:ext cx="239760" cy="257400"/>
            <a:chOff x="3531570" y="5516886"/>
            <a:chExt cx="23976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9C9280E-303B-46B7-9969-B9FDAF1A7091}"/>
                    </a:ext>
                  </a:extLst>
                </p14:cNvPr>
                <p14:cNvContentPartPr/>
                <p14:nvPr/>
              </p14:nvContentPartPr>
              <p14:xfrm>
                <a:off x="3531570" y="5612286"/>
                <a:ext cx="177120" cy="741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9C9280E-303B-46B7-9969-B9FDAF1A709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522570" y="5603646"/>
                  <a:ext cx="194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8CB1E08-CDE9-49A6-B4C4-7A23AFB6D661}"/>
                    </a:ext>
                  </a:extLst>
                </p14:cNvPr>
                <p14:cNvContentPartPr/>
                <p14:nvPr/>
              </p14:nvContentPartPr>
              <p14:xfrm>
                <a:off x="3621210" y="5516886"/>
                <a:ext cx="150120" cy="2574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8CB1E08-CDE9-49A6-B4C4-7A23AFB6D66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612210" y="5507886"/>
                  <a:ext cx="16776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AD330977-6694-49D6-881C-AB2E03D18629}"/>
              </a:ext>
            </a:extLst>
          </p:cNvPr>
          <p:cNvGrpSpPr/>
          <p:nvPr/>
        </p:nvGrpSpPr>
        <p:grpSpPr>
          <a:xfrm>
            <a:off x="4232850" y="5549286"/>
            <a:ext cx="512640" cy="276120"/>
            <a:chOff x="4232850" y="5549286"/>
            <a:chExt cx="5126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04D36DD-CB50-4C6A-AD1A-E95D11728121}"/>
                    </a:ext>
                  </a:extLst>
                </p14:cNvPr>
                <p14:cNvContentPartPr/>
                <p14:nvPr/>
              </p14:nvContentPartPr>
              <p14:xfrm>
                <a:off x="4232850" y="5549286"/>
                <a:ext cx="55440" cy="276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04D36DD-CB50-4C6A-AD1A-E95D1172812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223850" y="5540286"/>
                  <a:ext cx="73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D9F3A14-1B93-43CC-8AAD-B72ACE54E582}"/>
                    </a:ext>
                  </a:extLst>
                </p14:cNvPr>
                <p14:cNvContentPartPr/>
                <p14:nvPr/>
              </p14:nvContentPartPr>
              <p14:xfrm>
                <a:off x="4234290" y="5553246"/>
                <a:ext cx="264240" cy="2484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D9F3A14-1B93-43CC-8AAD-B72ACE54E58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25290" y="5544606"/>
                  <a:ext cx="281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2456156-6320-48C7-911E-543232900667}"/>
                    </a:ext>
                  </a:extLst>
                </p14:cNvPr>
                <p14:cNvContentPartPr/>
                <p14:nvPr/>
              </p14:nvContentPartPr>
              <p14:xfrm>
                <a:off x="4642170" y="5551086"/>
                <a:ext cx="103320" cy="2682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2456156-6320-48C7-911E-54323290066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633530" y="5542446"/>
                  <a:ext cx="12096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9BF25DB-9325-4E85-A8CC-9E2FE0AD6DD4}"/>
              </a:ext>
            </a:extLst>
          </p:cNvPr>
          <p:cNvGrpSpPr/>
          <p:nvPr/>
        </p:nvGrpSpPr>
        <p:grpSpPr>
          <a:xfrm>
            <a:off x="4910010" y="5616246"/>
            <a:ext cx="585720" cy="167400"/>
            <a:chOff x="4910010" y="5616246"/>
            <a:chExt cx="58572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0275809-009D-43A6-922B-71736EE2ED1E}"/>
                    </a:ext>
                  </a:extLst>
                </p14:cNvPr>
                <p14:cNvContentPartPr/>
                <p14:nvPr/>
              </p14:nvContentPartPr>
              <p14:xfrm>
                <a:off x="4910010" y="5616246"/>
                <a:ext cx="110520" cy="1674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0275809-009D-43A6-922B-71736EE2ED1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901370" y="5607246"/>
                  <a:ext cx="12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F48754A-1A0D-48DE-A98A-74BCDB4BF65E}"/>
                    </a:ext>
                  </a:extLst>
                </p14:cNvPr>
                <p14:cNvContentPartPr/>
                <p14:nvPr/>
              </p14:nvContentPartPr>
              <p14:xfrm>
                <a:off x="5055090" y="5656566"/>
                <a:ext cx="286200" cy="1119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F48754A-1A0D-48DE-A98A-74BCDB4BF65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46090" y="5647566"/>
                  <a:ext cx="303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3469F71-44B9-4040-AFCB-E2DD90BB70CE}"/>
                    </a:ext>
                  </a:extLst>
                </p14:cNvPr>
                <p14:cNvContentPartPr/>
                <p14:nvPr/>
              </p14:nvContentPartPr>
              <p14:xfrm>
                <a:off x="5358930" y="5661246"/>
                <a:ext cx="136800" cy="1202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3469F71-44B9-4040-AFCB-E2DD90BB70C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349930" y="5652246"/>
                  <a:ext cx="1544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BFB34BCE-8EA7-4B50-A6B1-600808D0B362}"/>
              </a:ext>
            </a:extLst>
          </p:cNvPr>
          <p:cNvGrpSpPr/>
          <p:nvPr/>
        </p:nvGrpSpPr>
        <p:grpSpPr>
          <a:xfrm>
            <a:off x="5716410" y="5592846"/>
            <a:ext cx="1132560" cy="231120"/>
            <a:chOff x="5716410" y="5592846"/>
            <a:chExt cx="113256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97AA34E-020E-4FC8-A113-FF5254F924AC}"/>
                    </a:ext>
                  </a:extLst>
                </p14:cNvPr>
                <p14:cNvContentPartPr/>
                <p14:nvPr/>
              </p14:nvContentPartPr>
              <p14:xfrm>
                <a:off x="5716410" y="5656926"/>
                <a:ext cx="98640" cy="1450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97AA34E-020E-4FC8-A113-FF5254F924A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707770" y="5648286"/>
                  <a:ext cx="116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1FC5466-9B3D-4B59-93E7-65E4381251C1}"/>
                    </a:ext>
                  </a:extLst>
                </p14:cNvPr>
                <p14:cNvContentPartPr/>
                <p14:nvPr/>
              </p14:nvContentPartPr>
              <p14:xfrm>
                <a:off x="5862570" y="5678886"/>
                <a:ext cx="233280" cy="1224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1FC5466-9B3D-4B59-93E7-65E4381251C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53930" y="5670246"/>
                  <a:ext cx="250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8CB943A-C001-4C8A-AD50-13D9263C735E}"/>
                    </a:ext>
                  </a:extLst>
                </p14:cNvPr>
                <p14:cNvContentPartPr/>
                <p14:nvPr/>
              </p14:nvContentPartPr>
              <p14:xfrm>
                <a:off x="6143730" y="5684286"/>
                <a:ext cx="102240" cy="1238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8CB943A-C001-4C8A-AD50-13D9263C735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135090" y="5675646"/>
                  <a:ext cx="11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E9DB97A-D1B4-4D30-9FF4-C0C540399011}"/>
                    </a:ext>
                  </a:extLst>
                </p14:cNvPr>
                <p14:cNvContentPartPr/>
                <p14:nvPr/>
              </p14:nvContentPartPr>
              <p14:xfrm>
                <a:off x="6306090" y="5722086"/>
                <a:ext cx="30600" cy="1018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E9DB97A-D1B4-4D30-9FF4-C0C54039901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297450" y="5713446"/>
                  <a:ext cx="4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9ADF76A-CB81-4516-A21E-09E4BE6D0587}"/>
                    </a:ext>
                  </a:extLst>
                </p14:cNvPr>
                <p14:cNvContentPartPr/>
                <p14:nvPr/>
              </p14:nvContentPartPr>
              <p14:xfrm>
                <a:off x="6328050" y="5592846"/>
                <a:ext cx="48240" cy="536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9ADF76A-CB81-4516-A21E-09E4BE6D058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319410" y="5583846"/>
                  <a:ext cx="65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0495044-7D01-4F08-B6EF-C8023C9AD206}"/>
                    </a:ext>
                  </a:extLst>
                </p14:cNvPr>
                <p14:cNvContentPartPr/>
                <p14:nvPr/>
              </p14:nvContentPartPr>
              <p14:xfrm>
                <a:off x="6418770" y="5701926"/>
                <a:ext cx="145440" cy="1144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0495044-7D01-4F08-B6EF-C8023C9AD20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410130" y="5693286"/>
                  <a:ext cx="16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31E126B-065E-4081-B3B0-4F603BCE1130}"/>
                    </a:ext>
                  </a:extLst>
                </p14:cNvPr>
                <p14:cNvContentPartPr/>
                <p14:nvPr/>
              </p14:nvContentPartPr>
              <p14:xfrm>
                <a:off x="6599850" y="5703366"/>
                <a:ext cx="137880" cy="1040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31E126B-065E-4081-B3B0-4F603BCE113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590850" y="5694726"/>
                  <a:ext cx="155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FDDE619-C1FF-4AC0-976A-B5D0D18D9D79}"/>
                    </a:ext>
                  </a:extLst>
                </p14:cNvPr>
                <p14:cNvContentPartPr/>
                <p14:nvPr/>
              </p14:nvContentPartPr>
              <p14:xfrm>
                <a:off x="6775890" y="5682126"/>
                <a:ext cx="73080" cy="1249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FDDE619-C1FF-4AC0-976A-B5D0D18D9D7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767250" y="5673486"/>
                  <a:ext cx="907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46F0BC6-6C2C-4FCA-B809-0FC054D25434}"/>
              </a:ext>
            </a:extLst>
          </p:cNvPr>
          <p:cNvGrpSpPr/>
          <p:nvPr/>
        </p:nvGrpSpPr>
        <p:grpSpPr>
          <a:xfrm>
            <a:off x="7127250" y="5516166"/>
            <a:ext cx="923760" cy="368280"/>
            <a:chOff x="7127250" y="5516166"/>
            <a:chExt cx="92376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6252878-9011-483D-A5B6-2FDE9500371E}"/>
                    </a:ext>
                  </a:extLst>
                </p14:cNvPr>
                <p14:cNvContentPartPr/>
                <p14:nvPr/>
              </p14:nvContentPartPr>
              <p14:xfrm>
                <a:off x="7210410" y="5582766"/>
                <a:ext cx="49320" cy="2977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6252878-9011-483D-A5B6-2FDE9500371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201410" y="5574126"/>
                  <a:ext cx="66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F3C371C-8F2F-4DB0-80FB-744CD4D16D69}"/>
                    </a:ext>
                  </a:extLst>
                </p14:cNvPr>
                <p14:cNvContentPartPr/>
                <p14:nvPr/>
              </p14:nvContentPartPr>
              <p14:xfrm>
                <a:off x="7127250" y="5701926"/>
                <a:ext cx="175680" cy="216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F3C371C-8F2F-4DB0-80FB-744CD4D16D6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118250" y="5693286"/>
                  <a:ext cx="193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3D1B4CA-82A8-4A0A-87D0-3037FD6F7145}"/>
                    </a:ext>
                  </a:extLst>
                </p14:cNvPr>
                <p14:cNvContentPartPr/>
                <p14:nvPr/>
              </p14:nvContentPartPr>
              <p14:xfrm>
                <a:off x="7332090" y="5618046"/>
                <a:ext cx="201600" cy="1800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3D1B4CA-82A8-4A0A-87D0-3037FD6F714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323090" y="5609406"/>
                  <a:ext cx="219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21E02E4-B939-4790-88A1-7493929332E9}"/>
                    </a:ext>
                  </a:extLst>
                </p14:cNvPr>
                <p14:cNvContentPartPr/>
                <p14:nvPr/>
              </p14:nvContentPartPr>
              <p14:xfrm>
                <a:off x="7629450" y="5584206"/>
                <a:ext cx="32400" cy="2440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21E02E4-B939-4790-88A1-7493929332E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620810" y="5575206"/>
                  <a:ext cx="50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364729F-8396-47BF-8212-56DFFFBFA7B0}"/>
                    </a:ext>
                  </a:extLst>
                </p14:cNvPr>
                <p14:cNvContentPartPr/>
                <p14:nvPr/>
              </p14:nvContentPartPr>
              <p14:xfrm>
                <a:off x="7739610" y="5687166"/>
                <a:ext cx="77760" cy="1447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364729F-8396-47BF-8212-56DFFFBFA7B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30970" y="5678526"/>
                  <a:ext cx="95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613CC13-4E12-4590-AAE8-FB0E5D293EF3}"/>
                    </a:ext>
                  </a:extLst>
                </p14:cNvPr>
                <p14:cNvContentPartPr/>
                <p14:nvPr/>
              </p14:nvContentPartPr>
              <p14:xfrm>
                <a:off x="7934730" y="5516166"/>
                <a:ext cx="116280" cy="3682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613CC13-4E12-4590-AAE8-FB0E5D293EF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925730" y="5507526"/>
                  <a:ext cx="13392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6F2106C5-FEE9-47FC-BF97-E22F988093E6}"/>
              </a:ext>
            </a:extLst>
          </p:cNvPr>
          <p:cNvGrpSpPr/>
          <p:nvPr/>
        </p:nvGrpSpPr>
        <p:grpSpPr>
          <a:xfrm>
            <a:off x="8322810" y="5669166"/>
            <a:ext cx="123840" cy="155520"/>
            <a:chOff x="8322810" y="5669166"/>
            <a:chExt cx="12384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CCF7B67-B117-4758-AD19-C8812AAE91BC}"/>
                    </a:ext>
                  </a:extLst>
                </p14:cNvPr>
                <p14:cNvContentPartPr/>
                <p14:nvPr/>
              </p14:nvContentPartPr>
              <p14:xfrm>
                <a:off x="8322810" y="5669166"/>
                <a:ext cx="119160" cy="1126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CCF7B67-B117-4758-AD19-C8812AAE91B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314170" y="5660166"/>
                  <a:ext cx="136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AEBA8D5-0029-4FE4-AA1F-1C34B8C00B35}"/>
                    </a:ext>
                  </a:extLst>
                </p14:cNvPr>
                <p14:cNvContentPartPr/>
                <p14:nvPr/>
              </p14:nvContentPartPr>
              <p14:xfrm>
                <a:off x="8372490" y="5812806"/>
                <a:ext cx="74160" cy="118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AEBA8D5-0029-4FE4-AA1F-1C34B8C00B3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363490" y="5803806"/>
                  <a:ext cx="91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ACCC0069-4BB2-4025-87E0-BC0DDC8AF477}"/>
              </a:ext>
            </a:extLst>
          </p:cNvPr>
          <p:cNvGrpSpPr/>
          <p:nvPr/>
        </p:nvGrpSpPr>
        <p:grpSpPr>
          <a:xfrm>
            <a:off x="8707290" y="5709126"/>
            <a:ext cx="281520" cy="132120"/>
            <a:chOff x="8707290" y="5709126"/>
            <a:chExt cx="281520" cy="1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6837A87-0914-4244-BB21-7097223B5082}"/>
                    </a:ext>
                  </a:extLst>
                </p14:cNvPr>
                <p14:cNvContentPartPr/>
                <p14:nvPr/>
              </p14:nvContentPartPr>
              <p14:xfrm>
                <a:off x="8707290" y="5709126"/>
                <a:ext cx="131040" cy="1321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6837A87-0914-4244-BB21-7097223B508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698290" y="5700486"/>
                  <a:ext cx="148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6975F77-EB7B-4FE7-B182-73AFE938035F}"/>
                    </a:ext>
                  </a:extLst>
                </p14:cNvPr>
                <p14:cNvContentPartPr/>
                <p14:nvPr/>
              </p14:nvContentPartPr>
              <p14:xfrm>
                <a:off x="8973690" y="5774286"/>
                <a:ext cx="15120" cy="190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6975F77-EB7B-4FE7-B182-73AFE938035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964690" y="5765646"/>
                  <a:ext cx="327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72A05847-02CB-4400-AF31-929A0BB876EE}"/>
              </a:ext>
            </a:extLst>
          </p:cNvPr>
          <p:cNvGrpSpPr/>
          <p:nvPr/>
        </p:nvGrpSpPr>
        <p:grpSpPr>
          <a:xfrm>
            <a:off x="9147210" y="5618766"/>
            <a:ext cx="368280" cy="423000"/>
            <a:chOff x="9147210" y="5618766"/>
            <a:chExt cx="36828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F473E6F-31B9-4F5E-889E-081FCCFE1017}"/>
                    </a:ext>
                  </a:extLst>
                </p14:cNvPr>
                <p14:cNvContentPartPr/>
                <p14:nvPr/>
              </p14:nvContentPartPr>
              <p14:xfrm>
                <a:off x="9254850" y="5618766"/>
                <a:ext cx="36360" cy="1436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F473E6F-31B9-4F5E-889E-081FCCFE101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245850" y="5609766"/>
                  <a:ext cx="5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F18D5D4-EC70-4438-8F4B-52B187E2EE80}"/>
                    </a:ext>
                  </a:extLst>
                </p14:cNvPr>
                <p14:cNvContentPartPr/>
                <p14:nvPr/>
              </p14:nvContentPartPr>
              <p14:xfrm>
                <a:off x="9147210" y="5749806"/>
                <a:ext cx="310680" cy="586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F18D5D4-EC70-4438-8F4B-52B187E2EE8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138570" y="5741166"/>
                  <a:ext cx="328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D1A1379-4B86-49E7-9185-A34DB0E9BED0}"/>
                    </a:ext>
                  </a:extLst>
                </p14:cNvPr>
                <p14:cNvContentPartPr/>
                <p14:nvPr/>
              </p14:nvContentPartPr>
              <p14:xfrm>
                <a:off x="9249450" y="5921526"/>
                <a:ext cx="141840" cy="12024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D1A1379-4B86-49E7-9185-A34DB0E9BED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240810" y="5912526"/>
                  <a:ext cx="159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2EE859C-EFA3-4E35-B692-CEB9019E3F1B}"/>
                    </a:ext>
                  </a:extLst>
                </p14:cNvPr>
                <p14:cNvContentPartPr/>
                <p14:nvPr/>
              </p14:nvContentPartPr>
              <p14:xfrm>
                <a:off x="9427650" y="5870766"/>
                <a:ext cx="87840" cy="734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2EE859C-EFA3-4E35-B692-CEB9019E3F1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418650" y="5861766"/>
                  <a:ext cx="1054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B052E97D-B77C-4F55-A613-7808F595FEF8}"/>
              </a:ext>
            </a:extLst>
          </p:cNvPr>
          <p:cNvGrpSpPr/>
          <p:nvPr/>
        </p:nvGrpSpPr>
        <p:grpSpPr>
          <a:xfrm>
            <a:off x="9714570" y="5750526"/>
            <a:ext cx="138240" cy="84960"/>
            <a:chOff x="9714570" y="5750526"/>
            <a:chExt cx="13824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4C15F69-01BE-4D62-A9D6-62C329C95C9D}"/>
                    </a:ext>
                  </a:extLst>
                </p14:cNvPr>
                <p14:cNvContentPartPr/>
                <p14:nvPr/>
              </p14:nvContentPartPr>
              <p14:xfrm>
                <a:off x="9714570" y="5750526"/>
                <a:ext cx="122400" cy="144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4C15F69-01BE-4D62-A9D6-62C329C95C9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705570" y="5741526"/>
                  <a:ext cx="140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C3999EB-697D-4975-8DC0-EBA688312362}"/>
                    </a:ext>
                  </a:extLst>
                </p14:cNvPr>
                <p14:cNvContentPartPr/>
                <p14:nvPr/>
              </p14:nvContentPartPr>
              <p14:xfrm>
                <a:off x="9755250" y="5825406"/>
                <a:ext cx="97560" cy="100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C3999EB-697D-4975-8DC0-EBA68831236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746250" y="5816766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88886EF8-A8A3-4386-8018-E163AC742907}"/>
              </a:ext>
            </a:extLst>
          </p:cNvPr>
          <p:cNvGrpSpPr/>
          <p:nvPr/>
        </p:nvGrpSpPr>
        <p:grpSpPr>
          <a:xfrm>
            <a:off x="10014810" y="5549286"/>
            <a:ext cx="294480" cy="467640"/>
            <a:chOff x="10014810" y="5549286"/>
            <a:chExt cx="29448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6E55429-AC4E-4C56-94CC-EA362A31072A}"/>
                    </a:ext>
                  </a:extLst>
                </p14:cNvPr>
                <p14:cNvContentPartPr/>
                <p14:nvPr/>
              </p14:nvContentPartPr>
              <p14:xfrm>
                <a:off x="10118130" y="5549286"/>
                <a:ext cx="29520" cy="1861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6E55429-AC4E-4C56-94CC-EA362A31072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109490" y="5540286"/>
                  <a:ext cx="47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6CB1322-602C-47F4-9A34-0D34B7D2B0C3}"/>
                    </a:ext>
                  </a:extLst>
                </p14:cNvPr>
                <p14:cNvContentPartPr/>
                <p14:nvPr/>
              </p14:nvContentPartPr>
              <p14:xfrm>
                <a:off x="10014810" y="5741886"/>
                <a:ext cx="294480" cy="2750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6CB1322-602C-47F4-9A34-0D34B7D2B0C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006170" y="5732886"/>
                  <a:ext cx="31212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2BF264B7-5E59-4462-9DC7-F6FE2ADDA209}"/>
              </a:ext>
            </a:extLst>
          </p:cNvPr>
          <p:cNvGrpSpPr/>
          <p:nvPr/>
        </p:nvGrpSpPr>
        <p:grpSpPr>
          <a:xfrm>
            <a:off x="1448610" y="6323646"/>
            <a:ext cx="553320" cy="219240"/>
            <a:chOff x="1448610" y="6323646"/>
            <a:chExt cx="55332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40E647A5-998D-4AAE-836E-8CDEAD80B7C2}"/>
                    </a:ext>
                  </a:extLst>
                </p14:cNvPr>
                <p14:cNvContentPartPr/>
                <p14:nvPr/>
              </p14:nvContentPartPr>
              <p14:xfrm>
                <a:off x="1448610" y="6442446"/>
                <a:ext cx="226800" cy="1004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40E647A5-998D-4AAE-836E-8CDEAD80B7C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439610" y="6433806"/>
                  <a:ext cx="244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2701482-C0E3-4916-9BE2-B174F89A1E4F}"/>
                    </a:ext>
                  </a:extLst>
                </p14:cNvPr>
                <p14:cNvContentPartPr/>
                <p14:nvPr/>
              </p14:nvContentPartPr>
              <p14:xfrm>
                <a:off x="1740210" y="6340566"/>
                <a:ext cx="65520" cy="1980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2701482-C0E3-4916-9BE2-B174F89A1E4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731210" y="6331566"/>
                  <a:ext cx="83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55CA552-536F-4AAE-903F-27298DB3956F}"/>
                    </a:ext>
                  </a:extLst>
                </p14:cNvPr>
                <p14:cNvContentPartPr/>
                <p14:nvPr/>
              </p14:nvContentPartPr>
              <p14:xfrm>
                <a:off x="1695570" y="6397806"/>
                <a:ext cx="158760" cy="396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55CA552-536F-4AAE-903F-27298DB3956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686570" y="6389166"/>
                  <a:ext cx="176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E62CA9F-656D-4CAA-A2A1-760E902323B1}"/>
                    </a:ext>
                  </a:extLst>
                </p14:cNvPr>
                <p14:cNvContentPartPr/>
                <p14:nvPr/>
              </p14:nvContentPartPr>
              <p14:xfrm>
                <a:off x="1893570" y="6346686"/>
                <a:ext cx="108360" cy="1569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E62CA9F-656D-4CAA-A2A1-760E902323B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884570" y="6338046"/>
                  <a:ext cx="126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B734B344-C205-4B01-9D69-26B1F4753048}"/>
                    </a:ext>
                  </a:extLst>
                </p14:cNvPr>
                <p14:cNvContentPartPr/>
                <p14:nvPr/>
              </p14:nvContentPartPr>
              <p14:xfrm>
                <a:off x="1703850" y="6390246"/>
                <a:ext cx="14760" cy="1058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B734B344-C205-4B01-9D69-26B1F475304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694850" y="6381606"/>
                  <a:ext cx="3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85E670D-E0F3-42AC-AD4E-FF6B27C256A2}"/>
                    </a:ext>
                  </a:extLst>
                </p14:cNvPr>
                <p14:cNvContentPartPr/>
                <p14:nvPr/>
              </p14:nvContentPartPr>
              <p14:xfrm>
                <a:off x="1652370" y="6323646"/>
                <a:ext cx="32400" cy="428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85E670D-E0F3-42AC-AD4E-FF6B27C256A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643730" y="6315006"/>
                  <a:ext cx="500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8104E64-07FE-468F-8D07-89420F0FF84B}"/>
              </a:ext>
            </a:extLst>
          </p:cNvPr>
          <p:cNvGrpSpPr/>
          <p:nvPr/>
        </p:nvGrpSpPr>
        <p:grpSpPr>
          <a:xfrm>
            <a:off x="2197050" y="6239406"/>
            <a:ext cx="563040" cy="335520"/>
            <a:chOff x="2197050" y="6239406"/>
            <a:chExt cx="5630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2585F56-69CE-4762-968A-0A02D29ED8C0}"/>
                    </a:ext>
                  </a:extLst>
                </p14:cNvPr>
                <p14:cNvContentPartPr/>
                <p14:nvPr/>
              </p14:nvContentPartPr>
              <p14:xfrm>
                <a:off x="2197050" y="6373326"/>
                <a:ext cx="130680" cy="2016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2585F56-69CE-4762-968A-0A02D29ED8C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188410" y="6364686"/>
                  <a:ext cx="148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A895CB7-B1CB-47A0-9FDF-7ACD660678E3}"/>
                    </a:ext>
                  </a:extLst>
                </p14:cNvPr>
                <p14:cNvContentPartPr/>
                <p14:nvPr/>
              </p14:nvContentPartPr>
              <p14:xfrm>
                <a:off x="2350770" y="6373686"/>
                <a:ext cx="103320" cy="770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A895CB7-B1CB-47A0-9FDF-7ACD660678E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342130" y="6364686"/>
                  <a:ext cx="12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EA07B55-0D70-46FA-80A1-B785E419BF9C}"/>
                    </a:ext>
                  </a:extLst>
                </p14:cNvPr>
                <p14:cNvContentPartPr/>
                <p14:nvPr/>
              </p14:nvContentPartPr>
              <p14:xfrm>
                <a:off x="2487570" y="6378366"/>
                <a:ext cx="79920" cy="741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EA07B55-0D70-46FA-80A1-B785E419BF9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478570" y="6369726"/>
                  <a:ext cx="97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78350D0-CA89-4CC4-9613-32D2F7D972DD}"/>
                    </a:ext>
                  </a:extLst>
                </p14:cNvPr>
                <p14:cNvContentPartPr/>
                <p14:nvPr/>
              </p14:nvContentPartPr>
              <p14:xfrm>
                <a:off x="2635170" y="6239406"/>
                <a:ext cx="124920" cy="23652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78350D0-CA89-4CC4-9613-32D2F7D972D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626530" y="6230766"/>
                  <a:ext cx="14256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57109297-41FE-461E-BF2D-60ABF1A329B5}"/>
                  </a:ext>
                </a:extLst>
              </p14:cNvPr>
              <p14:cNvContentPartPr/>
              <p14:nvPr/>
            </p14:nvContentPartPr>
            <p14:xfrm>
              <a:off x="2991930" y="6300246"/>
              <a:ext cx="108000" cy="15444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57109297-41FE-461E-BF2D-60ABF1A329B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2983290" y="6291246"/>
                <a:ext cx="12564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2" name="Group 451">
            <a:extLst>
              <a:ext uri="{FF2B5EF4-FFF2-40B4-BE49-F238E27FC236}">
                <a16:creationId xmlns:a16="http://schemas.microsoft.com/office/drawing/2014/main" id="{CAFD15D7-10B8-4FBE-9CBC-51B6C82D91C0}"/>
              </a:ext>
            </a:extLst>
          </p:cNvPr>
          <p:cNvGrpSpPr/>
          <p:nvPr/>
        </p:nvGrpSpPr>
        <p:grpSpPr>
          <a:xfrm>
            <a:off x="3340770" y="6201606"/>
            <a:ext cx="929520" cy="387000"/>
            <a:chOff x="3340770" y="6201606"/>
            <a:chExt cx="92952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F7E253D-20CC-4410-B37D-90C0B00E70F6}"/>
                    </a:ext>
                  </a:extLst>
                </p14:cNvPr>
                <p14:cNvContentPartPr/>
                <p14:nvPr/>
              </p14:nvContentPartPr>
              <p14:xfrm>
                <a:off x="3340770" y="6314286"/>
                <a:ext cx="180000" cy="1598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F7E253D-20CC-4410-B37D-90C0B00E70F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332130" y="6305286"/>
                  <a:ext cx="19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B51058F-B893-4D49-A78A-850C5E29C22C}"/>
                    </a:ext>
                  </a:extLst>
                </p14:cNvPr>
                <p14:cNvContentPartPr/>
                <p14:nvPr/>
              </p14:nvContentPartPr>
              <p14:xfrm>
                <a:off x="3734970" y="6201606"/>
                <a:ext cx="40680" cy="1929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B51058F-B893-4D49-A78A-850C5E29C22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726330" y="6192606"/>
                  <a:ext cx="58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F38A486-C5D5-4D20-8805-A5BD020D2954}"/>
                    </a:ext>
                  </a:extLst>
                </p14:cNvPr>
                <p14:cNvContentPartPr/>
                <p14:nvPr/>
              </p14:nvContentPartPr>
              <p14:xfrm>
                <a:off x="3647490" y="6388806"/>
                <a:ext cx="235440" cy="108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F38A486-C5D5-4D20-8805-A5BD020D295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638490" y="6380166"/>
                  <a:ext cx="253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A4F1F67-1B31-4C20-BC51-7481FE5CBDD4}"/>
                    </a:ext>
                  </a:extLst>
                </p14:cNvPr>
                <p14:cNvContentPartPr/>
                <p14:nvPr/>
              </p14:nvContentPartPr>
              <p14:xfrm>
                <a:off x="3752250" y="6482766"/>
                <a:ext cx="518040" cy="1058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A4F1F67-1B31-4C20-BC51-7481FE5CBDD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743610" y="6474126"/>
                  <a:ext cx="5356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C95FB7E7-B803-42CB-A92E-7F39BA16C51E}"/>
              </a:ext>
            </a:extLst>
          </p:cNvPr>
          <p:cNvGrpSpPr/>
          <p:nvPr/>
        </p:nvGrpSpPr>
        <p:grpSpPr>
          <a:xfrm>
            <a:off x="4506090" y="6346686"/>
            <a:ext cx="341280" cy="209160"/>
            <a:chOff x="4506090" y="6346686"/>
            <a:chExt cx="34128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A4322AAF-9303-4BB7-A2AD-EB8E5030EAE0}"/>
                    </a:ext>
                  </a:extLst>
                </p14:cNvPr>
                <p14:cNvContentPartPr/>
                <p14:nvPr/>
              </p14:nvContentPartPr>
              <p14:xfrm>
                <a:off x="4506090" y="6379086"/>
                <a:ext cx="140760" cy="1598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A4322AAF-9303-4BB7-A2AD-EB8E5030EAE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497450" y="6370086"/>
                  <a:ext cx="158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F8FCD51-6BB7-48AF-A525-E5966B159C34}"/>
                    </a:ext>
                  </a:extLst>
                </p14:cNvPr>
                <p14:cNvContentPartPr/>
                <p14:nvPr/>
              </p14:nvContentPartPr>
              <p14:xfrm>
                <a:off x="4691850" y="6346686"/>
                <a:ext cx="155520" cy="2091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F8FCD51-6BB7-48AF-A525-E5966B159C3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683210" y="6337686"/>
                  <a:ext cx="1731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A155DDEA-84C0-4FE3-8C51-2483E6EB5A64}"/>
              </a:ext>
            </a:extLst>
          </p:cNvPr>
          <p:cNvGrpSpPr/>
          <p:nvPr/>
        </p:nvGrpSpPr>
        <p:grpSpPr>
          <a:xfrm>
            <a:off x="5172090" y="6338046"/>
            <a:ext cx="1110240" cy="182880"/>
            <a:chOff x="5172090" y="6338046"/>
            <a:chExt cx="111024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F40CB65-19F8-48B8-AA09-5A9EF47F2E57}"/>
                    </a:ext>
                  </a:extLst>
                </p14:cNvPr>
                <p14:cNvContentPartPr/>
                <p14:nvPr/>
              </p14:nvContentPartPr>
              <p14:xfrm>
                <a:off x="5172090" y="6354966"/>
                <a:ext cx="108360" cy="1659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F40CB65-19F8-48B8-AA09-5A9EF47F2E5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163450" y="6345966"/>
                  <a:ext cx="126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00D5943-5D5D-45BB-9583-566D563B560F}"/>
                    </a:ext>
                  </a:extLst>
                </p14:cNvPr>
                <p14:cNvContentPartPr/>
                <p14:nvPr/>
              </p14:nvContentPartPr>
              <p14:xfrm>
                <a:off x="5317530" y="6391686"/>
                <a:ext cx="127800" cy="1018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00D5943-5D5D-45BB-9583-566D563B560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308890" y="6383046"/>
                  <a:ext cx="14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E99A19D-0529-432C-B064-16996BA61D87}"/>
                    </a:ext>
                  </a:extLst>
                </p14:cNvPr>
                <p14:cNvContentPartPr/>
                <p14:nvPr/>
              </p14:nvContentPartPr>
              <p14:xfrm>
                <a:off x="5457210" y="6389526"/>
                <a:ext cx="207000" cy="1080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E99A19D-0529-432C-B064-16996BA61D8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448570" y="6380526"/>
                  <a:ext cx="22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0911C4E-87F3-4658-A775-5C0A543D5120}"/>
                    </a:ext>
                  </a:extLst>
                </p14:cNvPr>
                <p14:cNvContentPartPr/>
                <p14:nvPr/>
              </p14:nvContentPartPr>
              <p14:xfrm>
                <a:off x="5683650" y="6338046"/>
                <a:ext cx="277200" cy="1576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0911C4E-87F3-4658-A775-5C0A543D512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674650" y="6329406"/>
                  <a:ext cx="29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F4DFE20-F0CB-4820-954D-E89CC27CCB2F}"/>
                    </a:ext>
                  </a:extLst>
                </p14:cNvPr>
                <p14:cNvContentPartPr/>
                <p14:nvPr/>
              </p14:nvContentPartPr>
              <p14:xfrm>
                <a:off x="5977770" y="6382686"/>
                <a:ext cx="183240" cy="12276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F4DFE20-F0CB-4820-954D-E89CC27CCB2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68770" y="6373686"/>
                  <a:ext cx="200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C40D07D-2E36-4C81-8CC8-6809D3F9A9B3}"/>
                    </a:ext>
                  </a:extLst>
                </p14:cNvPr>
                <p14:cNvContentPartPr/>
                <p14:nvPr/>
              </p14:nvContentPartPr>
              <p14:xfrm>
                <a:off x="6200250" y="6404646"/>
                <a:ext cx="82080" cy="10440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C40D07D-2E36-4C81-8CC8-6809D3F9A9B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191610" y="6396006"/>
                  <a:ext cx="997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B638651-1067-405E-8B17-07EFF0C1D461}"/>
              </a:ext>
            </a:extLst>
          </p:cNvPr>
          <p:cNvGrpSpPr/>
          <p:nvPr/>
        </p:nvGrpSpPr>
        <p:grpSpPr>
          <a:xfrm>
            <a:off x="6519570" y="6303486"/>
            <a:ext cx="797040" cy="200880"/>
            <a:chOff x="6519570" y="6303486"/>
            <a:chExt cx="79704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6A623E1-5CEF-4F33-BA10-E1D7716802E1}"/>
                    </a:ext>
                  </a:extLst>
                </p14:cNvPr>
                <p14:cNvContentPartPr/>
                <p14:nvPr/>
              </p14:nvContentPartPr>
              <p14:xfrm>
                <a:off x="6519570" y="6303486"/>
                <a:ext cx="110880" cy="18756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6A623E1-5CEF-4F33-BA10-E1D7716802E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510570" y="6294486"/>
                  <a:ext cx="128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2A52951-0C30-447D-B90B-38CD03EFE52E}"/>
                    </a:ext>
                  </a:extLst>
                </p14:cNvPr>
                <p14:cNvContentPartPr/>
                <p14:nvPr/>
              </p14:nvContentPartPr>
              <p14:xfrm>
                <a:off x="6659970" y="6379806"/>
                <a:ext cx="123120" cy="1152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2A52951-0C30-447D-B90B-38CD03EFE52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651330" y="6371166"/>
                  <a:ext cx="140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35B07E9B-D4B4-4BD1-A6AE-3388D940FF82}"/>
                    </a:ext>
                  </a:extLst>
                </p14:cNvPr>
                <p14:cNvContentPartPr/>
                <p14:nvPr/>
              </p14:nvContentPartPr>
              <p14:xfrm>
                <a:off x="6818370" y="6399966"/>
                <a:ext cx="181080" cy="1044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35B07E9B-D4B4-4BD1-A6AE-3388D940FF8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809730" y="6390966"/>
                  <a:ext cx="198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9692811-F94D-4C20-9E88-A411FC00B39B}"/>
                    </a:ext>
                  </a:extLst>
                </p14:cNvPr>
                <p14:cNvContentPartPr/>
                <p14:nvPr/>
              </p14:nvContentPartPr>
              <p14:xfrm>
                <a:off x="7019970" y="6309606"/>
                <a:ext cx="296640" cy="17856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9692811-F94D-4C20-9E88-A411FC00B39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10970" y="6300606"/>
                  <a:ext cx="3142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F3E0F005-2544-4705-9F76-8FF5AD85F2A8}"/>
              </a:ext>
            </a:extLst>
          </p:cNvPr>
          <p:cNvGrpSpPr/>
          <p:nvPr/>
        </p:nvGrpSpPr>
        <p:grpSpPr>
          <a:xfrm>
            <a:off x="7628370" y="6370446"/>
            <a:ext cx="250560" cy="123480"/>
            <a:chOff x="7628370" y="6370446"/>
            <a:chExt cx="25056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EA704BF-6E6C-4CB2-A495-D3083321D129}"/>
                    </a:ext>
                  </a:extLst>
                </p14:cNvPr>
                <p14:cNvContentPartPr/>
                <p14:nvPr/>
              </p14:nvContentPartPr>
              <p14:xfrm>
                <a:off x="7628370" y="6370446"/>
                <a:ext cx="78480" cy="1209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EA704BF-6E6C-4CB2-A495-D3083321D12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619730" y="6361806"/>
                  <a:ext cx="96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ED7FA45-7A82-447E-9459-44994656A513}"/>
                    </a:ext>
                  </a:extLst>
                </p14:cNvPr>
                <p14:cNvContentPartPr/>
                <p14:nvPr/>
              </p14:nvContentPartPr>
              <p14:xfrm>
                <a:off x="7739610" y="6398886"/>
                <a:ext cx="139320" cy="9504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ED7FA45-7A82-447E-9459-44994656A51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730970" y="6390246"/>
                  <a:ext cx="1569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6B7FDB23-7F64-4A22-BC43-97C618DE3C19}"/>
              </a:ext>
            </a:extLst>
          </p:cNvPr>
          <p:cNvGrpSpPr/>
          <p:nvPr/>
        </p:nvGrpSpPr>
        <p:grpSpPr>
          <a:xfrm>
            <a:off x="7914210" y="6288366"/>
            <a:ext cx="1144080" cy="389160"/>
            <a:chOff x="7914210" y="6288366"/>
            <a:chExt cx="11440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4F32C41C-86F0-402F-93D7-7972E3C45EB3}"/>
                    </a:ext>
                  </a:extLst>
                </p14:cNvPr>
                <p14:cNvContentPartPr/>
                <p14:nvPr/>
              </p14:nvContentPartPr>
              <p14:xfrm>
                <a:off x="7914210" y="6364326"/>
                <a:ext cx="82080" cy="1306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4F32C41C-86F0-402F-93D7-7972E3C45EB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905570" y="6355686"/>
                  <a:ext cx="99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A9D2F21-6365-4AAA-B0A7-FD1B2088F85B}"/>
                    </a:ext>
                  </a:extLst>
                </p14:cNvPr>
                <p14:cNvContentPartPr/>
                <p14:nvPr/>
              </p14:nvContentPartPr>
              <p14:xfrm>
                <a:off x="8053890" y="6407166"/>
                <a:ext cx="68040" cy="943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A9D2F21-6365-4AAA-B0A7-FD1B2088F85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045250" y="6398166"/>
                  <a:ext cx="85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4800D5A-71FE-4385-A450-AEAB5D09FF48}"/>
                    </a:ext>
                  </a:extLst>
                </p14:cNvPr>
                <p14:cNvContentPartPr/>
                <p14:nvPr/>
              </p14:nvContentPartPr>
              <p14:xfrm>
                <a:off x="8144970" y="6403566"/>
                <a:ext cx="119520" cy="997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4800D5A-71FE-4385-A450-AEAB5D09FF4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136330" y="6394566"/>
                  <a:ext cx="137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E33D5888-D218-4482-9814-18C1FBBB376D}"/>
                    </a:ext>
                  </a:extLst>
                </p14:cNvPr>
                <p14:cNvContentPartPr/>
                <p14:nvPr/>
              </p14:nvContentPartPr>
              <p14:xfrm>
                <a:off x="8324250" y="6365766"/>
                <a:ext cx="176400" cy="1393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E33D5888-D218-4482-9814-18C1FBBB37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315610" y="6356766"/>
                  <a:ext cx="19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FDDBF40-4F3C-4BD4-94F2-50044D645180}"/>
                    </a:ext>
                  </a:extLst>
                </p14:cNvPr>
                <p14:cNvContentPartPr/>
                <p14:nvPr/>
              </p14:nvContentPartPr>
              <p14:xfrm>
                <a:off x="8546730" y="6306006"/>
                <a:ext cx="87480" cy="2703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FDDBF40-4F3C-4BD4-94F2-50044D64518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538090" y="6297006"/>
                  <a:ext cx="105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082162E-E967-4B6C-AD5D-542F58C1BDEA}"/>
                    </a:ext>
                  </a:extLst>
                </p14:cNvPr>
                <p14:cNvContentPartPr/>
                <p14:nvPr/>
              </p14:nvContentPartPr>
              <p14:xfrm>
                <a:off x="8494170" y="6387366"/>
                <a:ext cx="284040" cy="910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082162E-E967-4B6C-AD5D-542F58C1BDE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485170" y="6378726"/>
                  <a:ext cx="301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756814E8-5C5C-455F-9C8A-99381250C4F4}"/>
                    </a:ext>
                  </a:extLst>
                </p14:cNvPr>
                <p14:cNvContentPartPr/>
                <p14:nvPr/>
              </p14:nvContentPartPr>
              <p14:xfrm>
                <a:off x="8811330" y="6288366"/>
                <a:ext cx="115920" cy="21528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756814E8-5C5C-455F-9C8A-99381250C4F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802330" y="6279366"/>
                  <a:ext cx="13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4722BF57-5B28-4F8D-9AA1-D04EBD02701A}"/>
                    </a:ext>
                  </a:extLst>
                </p14:cNvPr>
                <p14:cNvContentPartPr/>
                <p14:nvPr/>
              </p14:nvContentPartPr>
              <p14:xfrm>
                <a:off x="8937690" y="6425886"/>
                <a:ext cx="120600" cy="25164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4722BF57-5B28-4F8D-9AA1-D04EBD02701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929050" y="6417246"/>
                  <a:ext cx="138240" cy="26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F519AB66-9048-4557-96B9-78ADF67ABF52}"/>
                  </a:ext>
                </a:extLst>
              </p14:cNvPr>
              <p14:cNvContentPartPr/>
              <p14:nvPr/>
            </p14:nvContentPartPr>
            <p14:xfrm>
              <a:off x="9229290" y="6303486"/>
              <a:ext cx="37800" cy="236160"/>
            </p14:xfrm>
          </p:contentPart>
        </mc:Choice>
        <mc:Fallback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F519AB66-9048-4557-96B9-78ADF67ABF52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220650" y="6294846"/>
                <a:ext cx="554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6FAFA95-1BFE-47B2-B44C-DC5102D59232}"/>
              </a:ext>
            </a:extLst>
          </p:cNvPr>
          <p:cNvGrpSpPr/>
          <p:nvPr/>
        </p:nvGrpSpPr>
        <p:grpSpPr>
          <a:xfrm>
            <a:off x="5410770" y="4064286"/>
            <a:ext cx="1810080" cy="653040"/>
            <a:chOff x="5410770" y="4064286"/>
            <a:chExt cx="181008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6C1E08F-0CF2-4819-A7DB-A9E87E1BFA44}"/>
                    </a:ext>
                  </a:extLst>
                </p14:cNvPr>
                <p14:cNvContentPartPr/>
                <p14:nvPr/>
              </p14:nvContentPartPr>
              <p14:xfrm>
                <a:off x="5545410" y="4316646"/>
                <a:ext cx="187920" cy="214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6C1E08F-0CF2-4819-A7DB-A9E87E1BFA4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536410" y="4308006"/>
                  <a:ext cx="205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A7DB19-377A-461E-95C9-39EB955099E8}"/>
                    </a:ext>
                  </a:extLst>
                </p14:cNvPr>
                <p14:cNvContentPartPr/>
                <p14:nvPr/>
              </p14:nvContentPartPr>
              <p14:xfrm>
                <a:off x="5757450" y="4301166"/>
                <a:ext cx="219600" cy="246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A7DB19-377A-461E-95C9-39EB955099E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748810" y="4292166"/>
                  <a:ext cx="237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253E0A6-C687-48DD-AC5C-271E4859EAAE}"/>
                    </a:ext>
                  </a:extLst>
                </p14:cNvPr>
                <p14:cNvContentPartPr/>
                <p14:nvPr/>
              </p14:nvContentPartPr>
              <p14:xfrm>
                <a:off x="5907570" y="4302966"/>
                <a:ext cx="316440" cy="213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253E0A6-C687-48DD-AC5C-271E4859EAA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898930" y="4293966"/>
                  <a:ext cx="334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0BCFE0C-E57C-44CB-B04E-B39E45F4C1D9}"/>
                    </a:ext>
                  </a:extLst>
                </p14:cNvPr>
                <p14:cNvContentPartPr/>
                <p14:nvPr/>
              </p14:nvContentPartPr>
              <p14:xfrm>
                <a:off x="6226890" y="4349406"/>
                <a:ext cx="161280" cy="152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0BCFE0C-E57C-44CB-B04E-B39E45F4C1D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218250" y="4340766"/>
                  <a:ext cx="178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A9C3ED6-791E-4D50-9BFF-3D277DEC5E4D}"/>
                    </a:ext>
                  </a:extLst>
                </p14:cNvPr>
                <p14:cNvContentPartPr/>
                <p14:nvPr/>
              </p14:nvContentPartPr>
              <p14:xfrm>
                <a:off x="6387090" y="4290726"/>
                <a:ext cx="327240" cy="252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A9C3ED6-791E-4D50-9BFF-3D277DEC5E4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378090" y="4282086"/>
                  <a:ext cx="344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F67D7CF-1E5F-43A5-A453-3FAAB2D86810}"/>
                    </a:ext>
                  </a:extLst>
                </p14:cNvPr>
                <p14:cNvContentPartPr/>
                <p14:nvPr/>
              </p14:nvContentPartPr>
              <p14:xfrm>
                <a:off x="6592650" y="4429326"/>
                <a:ext cx="153000" cy="91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F67D7CF-1E5F-43A5-A453-3FAAB2D8681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583650" y="4420686"/>
                  <a:ext cx="17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B4C53A0-B3E1-4CD0-8DEC-E90F80169055}"/>
                    </a:ext>
                  </a:extLst>
                </p14:cNvPr>
                <p14:cNvContentPartPr/>
                <p14:nvPr/>
              </p14:nvContentPartPr>
              <p14:xfrm>
                <a:off x="6656370" y="4259766"/>
                <a:ext cx="70200" cy="2728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B4C53A0-B3E1-4CD0-8DEC-E90F8016905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47370" y="4251126"/>
                  <a:ext cx="87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A2DC2A8-6CDF-4726-B895-25E94CA5A0E8}"/>
                    </a:ext>
                  </a:extLst>
                </p14:cNvPr>
                <p14:cNvContentPartPr/>
                <p14:nvPr/>
              </p14:nvContentPartPr>
              <p14:xfrm>
                <a:off x="6843570" y="4368486"/>
                <a:ext cx="119160" cy="157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A2DC2A8-6CDF-4726-B895-25E94CA5A0E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834930" y="4359846"/>
                  <a:ext cx="136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680FE98-2266-4E60-9E14-6A3CAD597B31}"/>
                    </a:ext>
                  </a:extLst>
                </p14:cNvPr>
                <p14:cNvContentPartPr/>
                <p14:nvPr/>
              </p14:nvContentPartPr>
              <p14:xfrm>
                <a:off x="7125090" y="4522926"/>
                <a:ext cx="95760" cy="64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680FE98-2266-4E60-9E14-6A3CAD597B3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116450" y="4513926"/>
                  <a:ext cx="113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EE59219-807F-44D6-B78A-15BCDC07BAED}"/>
                    </a:ext>
                  </a:extLst>
                </p14:cNvPr>
                <p14:cNvContentPartPr/>
                <p14:nvPr/>
              </p14:nvContentPartPr>
              <p14:xfrm>
                <a:off x="5410770" y="4142406"/>
                <a:ext cx="1585800" cy="5749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EE59219-807F-44D6-B78A-15BCDC07BAE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401770" y="4133406"/>
                  <a:ext cx="160344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0B98FE8C-A268-4242-A2C5-34A429F6526D}"/>
                    </a:ext>
                  </a:extLst>
                </p14:cNvPr>
                <p14:cNvContentPartPr/>
                <p14:nvPr/>
              </p14:nvContentPartPr>
              <p14:xfrm>
                <a:off x="5419410" y="4064286"/>
                <a:ext cx="1633680" cy="6246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0B98FE8C-A268-4242-A2C5-34A429F6526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10410" y="4055646"/>
                  <a:ext cx="1651320" cy="64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84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Edge Disjoint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364881" y="1187390"/>
                <a:ext cx="11548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Finally, we need to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, using the assumption that there are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edge-disjoint paths. 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Claim</a:t>
                </a:r>
                <a:r>
                  <a:rPr lang="en-CA" sz="2000" dirty="0"/>
                  <a:t>.  If the source has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edge-disjoint paths to a receiver, then the receiver matrix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≢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1" y="1187390"/>
                <a:ext cx="11548695" cy="1015663"/>
              </a:xfrm>
              <a:prstGeom prst="rect">
                <a:avLst/>
              </a:prstGeom>
              <a:blipFill>
                <a:blip r:embed="rId2"/>
                <a:stretch>
                  <a:fillRect l="-581" t="-3614" b="-10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D9C367F-2C87-43EF-B6EB-F54C0879AE82}"/>
              </a:ext>
            </a:extLst>
          </p:cNvPr>
          <p:cNvGrpSpPr/>
          <p:nvPr/>
        </p:nvGrpSpPr>
        <p:grpSpPr>
          <a:xfrm>
            <a:off x="9011490" y="2685126"/>
            <a:ext cx="411120" cy="222840"/>
            <a:chOff x="9011490" y="2685126"/>
            <a:chExt cx="41112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DDF51C-DB9F-450F-96F6-4AE53D8B0E4B}"/>
                    </a:ext>
                  </a:extLst>
                </p14:cNvPr>
                <p14:cNvContentPartPr/>
                <p14:nvPr/>
              </p14:nvContentPartPr>
              <p14:xfrm>
                <a:off x="9011490" y="2685126"/>
                <a:ext cx="31320" cy="214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DDF51C-DB9F-450F-96F6-4AE53D8B0E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02490" y="2676126"/>
                  <a:ext cx="48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DFCB6B-F146-4867-8328-F2E6E1F9EEA4}"/>
                    </a:ext>
                  </a:extLst>
                </p14:cNvPr>
                <p14:cNvContentPartPr/>
                <p14:nvPr/>
              </p14:nvContentPartPr>
              <p14:xfrm>
                <a:off x="9028410" y="2731566"/>
                <a:ext cx="92880" cy="141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DFCB6B-F146-4867-8328-F2E6E1F9EE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19770" y="2722566"/>
                  <a:ext cx="110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8FDBC1-FB77-42C8-BCFF-C70CD3012433}"/>
                    </a:ext>
                  </a:extLst>
                </p14:cNvPr>
                <p14:cNvContentPartPr/>
                <p14:nvPr/>
              </p14:nvContentPartPr>
              <p14:xfrm>
                <a:off x="9163770" y="2764686"/>
                <a:ext cx="89280" cy="58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8FDBC1-FB77-42C8-BCFF-C70CD30124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4770" y="2755686"/>
                  <a:ext cx="106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FAF5D9-3D28-415E-8E7B-5CD6EA1834CB}"/>
                    </a:ext>
                  </a:extLst>
                </p14:cNvPr>
                <p14:cNvContentPartPr/>
                <p14:nvPr/>
              </p14:nvContentPartPr>
              <p14:xfrm>
                <a:off x="9309210" y="2698086"/>
                <a:ext cx="113400" cy="209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FAF5D9-3D28-415E-8E7B-5CD6EA1834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00570" y="2689086"/>
                  <a:ext cx="1310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38AB8B-930A-424F-9E33-3300CE37516F}"/>
              </a:ext>
            </a:extLst>
          </p:cNvPr>
          <p:cNvGrpSpPr/>
          <p:nvPr/>
        </p:nvGrpSpPr>
        <p:grpSpPr>
          <a:xfrm>
            <a:off x="8774970" y="5263086"/>
            <a:ext cx="382680" cy="598320"/>
            <a:chOff x="8774970" y="5263086"/>
            <a:chExt cx="38268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707919-3424-4FE0-BEFF-7B914EE088C3}"/>
                    </a:ext>
                  </a:extLst>
                </p14:cNvPr>
                <p14:cNvContentPartPr/>
                <p14:nvPr/>
              </p14:nvContentPartPr>
              <p14:xfrm>
                <a:off x="9025530" y="5263086"/>
                <a:ext cx="132120" cy="598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707919-3424-4FE0-BEFF-7B914EE088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16890" y="5254446"/>
                  <a:ext cx="1497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32B2CC-0C7C-4710-9DDB-5FAB597DFBBD}"/>
                    </a:ext>
                  </a:extLst>
                </p14:cNvPr>
                <p14:cNvContentPartPr/>
                <p14:nvPr/>
              </p14:nvContentPartPr>
              <p14:xfrm>
                <a:off x="8784690" y="5457126"/>
                <a:ext cx="16200" cy="155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32B2CC-0C7C-4710-9DDB-5FAB597DFB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6050" y="5448486"/>
                  <a:ext cx="33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A86B38-E514-4959-90D2-2EEC4829FF45}"/>
                    </a:ext>
                  </a:extLst>
                </p14:cNvPr>
                <p14:cNvContentPartPr/>
                <p14:nvPr/>
              </p14:nvContentPartPr>
              <p14:xfrm>
                <a:off x="8774970" y="5498526"/>
                <a:ext cx="101880" cy="104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A86B38-E514-4959-90D2-2EEC4829FF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66330" y="5489526"/>
                  <a:ext cx="119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3A723C-1899-43FB-9467-37DBF7A837D0}"/>
              </a:ext>
            </a:extLst>
          </p:cNvPr>
          <p:cNvGrpSpPr/>
          <p:nvPr/>
        </p:nvGrpSpPr>
        <p:grpSpPr>
          <a:xfrm>
            <a:off x="9573090" y="5281086"/>
            <a:ext cx="470880" cy="893160"/>
            <a:chOff x="9573090" y="5281086"/>
            <a:chExt cx="470880" cy="89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9160C4-C4F2-4463-8805-82B40381B78C}"/>
                    </a:ext>
                  </a:extLst>
                </p14:cNvPr>
                <p14:cNvContentPartPr/>
                <p14:nvPr/>
              </p14:nvContentPartPr>
              <p14:xfrm>
                <a:off x="9899970" y="5281086"/>
                <a:ext cx="144000" cy="614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9160C4-C4F2-4463-8805-82B40381B7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91330" y="5272086"/>
                  <a:ext cx="16164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4546CB-F423-48BF-847D-97E01A42A149}"/>
                    </a:ext>
                  </a:extLst>
                </p14:cNvPr>
                <p14:cNvContentPartPr/>
                <p14:nvPr/>
              </p14:nvContentPartPr>
              <p14:xfrm>
                <a:off x="9573090" y="5985606"/>
                <a:ext cx="19440" cy="185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4546CB-F423-48BF-847D-97E01A42A1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4450" y="5976606"/>
                  <a:ext cx="3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0D94C5-D00D-4AED-978A-A15FEF8094FD}"/>
                    </a:ext>
                  </a:extLst>
                </p14:cNvPr>
                <p14:cNvContentPartPr/>
                <p14:nvPr/>
              </p14:nvContentPartPr>
              <p14:xfrm>
                <a:off x="9608370" y="6057966"/>
                <a:ext cx="109440" cy="116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0D94C5-D00D-4AED-978A-A15FEF8094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99730" y="6048966"/>
                  <a:ext cx="1270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F762C07-ACB5-4A24-93AD-93125AEC02CB}"/>
              </a:ext>
            </a:extLst>
          </p:cNvPr>
          <p:cNvGrpSpPr/>
          <p:nvPr/>
        </p:nvGrpSpPr>
        <p:grpSpPr>
          <a:xfrm>
            <a:off x="511890" y="2513046"/>
            <a:ext cx="818280" cy="465840"/>
            <a:chOff x="511890" y="2513046"/>
            <a:chExt cx="81828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3FBB26C-E23C-44BB-869E-E2BF6F982D3D}"/>
                    </a:ext>
                  </a:extLst>
                </p14:cNvPr>
                <p14:cNvContentPartPr/>
                <p14:nvPr/>
              </p14:nvContentPartPr>
              <p14:xfrm>
                <a:off x="579210" y="2644806"/>
                <a:ext cx="50040" cy="334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3FBB26C-E23C-44BB-869E-E2BF6F982D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0210" y="2636166"/>
                  <a:ext cx="67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9652CC-BEC9-4BCA-9B25-0A2CAE2D9D20}"/>
                    </a:ext>
                  </a:extLst>
                </p14:cNvPr>
                <p14:cNvContentPartPr/>
                <p14:nvPr/>
              </p14:nvContentPartPr>
              <p14:xfrm>
                <a:off x="578130" y="2629686"/>
                <a:ext cx="104400" cy="129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9652CC-BEC9-4BCA-9B25-0A2CAE2D9D2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9130" y="2620686"/>
                  <a:ext cx="122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0ABFAC-7D98-453E-8E6D-7C56F865E654}"/>
                    </a:ext>
                  </a:extLst>
                </p14:cNvPr>
                <p14:cNvContentPartPr/>
                <p14:nvPr/>
              </p14:nvContentPartPr>
              <p14:xfrm>
                <a:off x="692970" y="2646246"/>
                <a:ext cx="97920" cy="111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0ABFAC-7D98-453E-8E6D-7C56F865E6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4330" y="2637606"/>
                  <a:ext cx="11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CC39D0-34AA-402A-BAB9-3EA91A54FEBA}"/>
                    </a:ext>
                  </a:extLst>
                </p14:cNvPr>
                <p14:cNvContentPartPr/>
                <p14:nvPr/>
              </p14:nvContentPartPr>
              <p14:xfrm>
                <a:off x="803490" y="2660646"/>
                <a:ext cx="86400" cy="74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CC39D0-34AA-402A-BAB9-3EA91A54FE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4850" y="2652006"/>
                  <a:ext cx="104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AD6013-8515-4295-8914-CE48BDE67169}"/>
                    </a:ext>
                  </a:extLst>
                </p14:cNvPr>
                <p14:cNvContentPartPr/>
                <p14:nvPr/>
              </p14:nvContentPartPr>
              <p14:xfrm>
                <a:off x="937770" y="2513046"/>
                <a:ext cx="180720" cy="398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AD6013-8515-4295-8914-CE48BDE671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8770" y="2504406"/>
                  <a:ext cx="198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F8824F-9C08-4896-9B8E-1C2962255433}"/>
                    </a:ext>
                  </a:extLst>
                </p14:cNvPr>
                <p14:cNvContentPartPr/>
                <p14:nvPr/>
              </p14:nvContentPartPr>
              <p14:xfrm>
                <a:off x="1016970" y="2721126"/>
                <a:ext cx="170280" cy="9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F8824F-9C08-4896-9B8E-1C29622554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970" y="2712126"/>
                  <a:ext cx="187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407571-63DA-4947-A6BE-9DBFB18109A2}"/>
                    </a:ext>
                  </a:extLst>
                </p14:cNvPr>
                <p14:cNvContentPartPr/>
                <p14:nvPr/>
              </p14:nvContentPartPr>
              <p14:xfrm>
                <a:off x="511890" y="2824446"/>
                <a:ext cx="818280" cy="81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407571-63DA-4947-A6BE-9DBFB18109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2890" y="2815446"/>
                  <a:ext cx="8359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A721589-F7FC-4824-933E-A1C9D42CCF2D}"/>
              </a:ext>
            </a:extLst>
          </p:cNvPr>
          <p:cNvGrpSpPr/>
          <p:nvPr/>
        </p:nvGrpSpPr>
        <p:grpSpPr>
          <a:xfrm>
            <a:off x="1933170" y="2521326"/>
            <a:ext cx="2451960" cy="689400"/>
            <a:chOff x="1933170" y="2521326"/>
            <a:chExt cx="245196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E12932-A476-4122-9E39-12EF92935A4C}"/>
                    </a:ext>
                  </a:extLst>
                </p14:cNvPr>
                <p14:cNvContentPartPr/>
                <p14:nvPr/>
              </p14:nvContentPartPr>
              <p14:xfrm>
                <a:off x="1933170" y="2645166"/>
                <a:ext cx="112320" cy="97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E12932-A476-4122-9E39-12EF92935A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4170" y="2636526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22540F-BDFD-43E7-8EB1-6A244B1A3B33}"/>
                    </a:ext>
                  </a:extLst>
                </p14:cNvPr>
                <p14:cNvContentPartPr/>
                <p14:nvPr/>
              </p14:nvContentPartPr>
              <p14:xfrm>
                <a:off x="2079690" y="2636526"/>
                <a:ext cx="82080" cy="97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22540F-BDFD-43E7-8EB1-6A244B1A3B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71050" y="2627526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22976C-65FA-4F68-9064-2DF18DB7F8D4}"/>
                    </a:ext>
                  </a:extLst>
                </p14:cNvPr>
                <p14:cNvContentPartPr/>
                <p14:nvPr/>
              </p14:nvContentPartPr>
              <p14:xfrm>
                <a:off x="2190930" y="2645526"/>
                <a:ext cx="100800" cy="82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22976C-65FA-4F68-9064-2DF18DB7F8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81930" y="2636886"/>
                  <a:ext cx="118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1CAAAD9-FA7A-4F6C-9904-5FA2FB7B36E3}"/>
                    </a:ext>
                  </a:extLst>
                </p14:cNvPr>
                <p14:cNvContentPartPr/>
                <p14:nvPr/>
              </p14:nvContentPartPr>
              <p14:xfrm>
                <a:off x="2347890" y="2672526"/>
                <a:ext cx="105840" cy="17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1CAAAD9-FA7A-4F6C-9904-5FA2FB7B36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39250" y="2663886"/>
                  <a:ext cx="12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1D8258-E316-44F3-BFA7-5DC347682429}"/>
                    </a:ext>
                  </a:extLst>
                </p14:cNvPr>
                <p14:cNvContentPartPr/>
                <p14:nvPr/>
              </p14:nvContentPartPr>
              <p14:xfrm>
                <a:off x="2623650" y="2626806"/>
                <a:ext cx="113040" cy="112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1D8258-E316-44F3-BFA7-5DC3476824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15010" y="2618166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1E1CDE-CF22-4248-A985-470ED564B329}"/>
                    </a:ext>
                  </a:extLst>
                </p14:cNvPr>
                <p14:cNvContentPartPr/>
                <p14:nvPr/>
              </p14:nvContentPartPr>
              <p14:xfrm>
                <a:off x="2787450" y="2634006"/>
                <a:ext cx="86400" cy="117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1E1CDE-CF22-4248-A985-470ED564B3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78810" y="2625366"/>
                  <a:ext cx="104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5D5D2C3-F852-4BB5-916B-A4524F4FAB1C}"/>
                    </a:ext>
                  </a:extLst>
                </p14:cNvPr>
                <p14:cNvContentPartPr/>
                <p14:nvPr/>
              </p14:nvContentPartPr>
              <p14:xfrm>
                <a:off x="2924970" y="2591166"/>
                <a:ext cx="40680" cy="15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5D5D2C3-F852-4BB5-916B-A4524F4FAB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16330" y="2582526"/>
                  <a:ext cx="58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CEF610-9E09-4E06-9529-95A587B04720}"/>
                    </a:ext>
                  </a:extLst>
                </p14:cNvPr>
                <p14:cNvContentPartPr/>
                <p14:nvPr/>
              </p14:nvContentPartPr>
              <p14:xfrm>
                <a:off x="2895090" y="2635446"/>
                <a:ext cx="326520" cy="102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CEF610-9E09-4E06-9529-95A587B047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86090" y="2626806"/>
                  <a:ext cx="344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163CBC-DA78-4CE5-AE21-FE99D068ABE8}"/>
                    </a:ext>
                  </a:extLst>
                </p14:cNvPr>
                <p14:cNvContentPartPr/>
                <p14:nvPr/>
              </p14:nvContentPartPr>
              <p14:xfrm>
                <a:off x="3238890" y="2586846"/>
                <a:ext cx="153720" cy="135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163CBC-DA78-4CE5-AE21-FE99D068AB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29890" y="2578206"/>
                  <a:ext cx="171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EB18A3-FD1D-4046-AA9F-CA8EBECED1C1}"/>
                    </a:ext>
                  </a:extLst>
                </p14:cNvPr>
                <p14:cNvContentPartPr/>
                <p14:nvPr/>
              </p14:nvContentPartPr>
              <p14:xfrm>
                <a:off x="3381090" y="2619966"/>
                <a:ext cx="78840" cy="78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EB18A3-FD1D-4046-AA9F-CA8EBECED1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72090" y="2610966"/>
                  <a:ext cx="96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703624-133E-4BE9-B35D-D9F4D91F7C11}"/>
                    </a:ext>
                  </a:extLst>
                </p14:cNvPr>
                <p14:cNvContentPartPr/>
                <p14:nvPr/>
              </p14:nvContentPartPr>
              <p14:xfrm>
                <a:off x="3608250" y="2582526"/>
                <a:ext cx="252000" cy="10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703624-133E-4BE9-B35D-D9F4D91F7C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9250" y="2573886"/>
                  <a:ext cx="269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3F49BB8-6E3F-43D8-9036-A3BAC00AC9B1}"/>
                    </a:ext>
                  </a:extLst>
                </p14:cNvPr>
                <p14:cNvContentPartPr/>
                <p14:nvPr/>
              </p14:nvContentPartPr>
              <p14:xfrm>
                <a:off x="3867090" y="2607006"/>
                <a:ext cx="89280" cy="63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3F49BB8-6E3F-43D8-9036-A3BAC00AC9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58090" y="2598006"/>
                  <a:ext cx="106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2CF1B3-4736-4670-90C8-EA806DC4B5C2}"/>
                    </a:ext>
                  </a:extLst>
                </p14:cNvPr>
                <p14:cNvContentPartPr/>
                <p14:nvPr/>
              </p14:nvContentPartPr>
              <p14:xfrm>
                <a:off x="3999570" y="2521326"/>
                <a:ext cx="115200" cy="167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2CF1B3-4736-4670-90C8-EA806DC4B5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90570" y="2512686"/>
                  <a:ext cx="132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D5F5DC-E429-4A89-94E0-529B6AF4AD77}"/>
                    </a:ext>
                  </a:extLst>
                </p14:cNvPr>
                <p14:cNvContentPartPr/>
                <p14:nvPr/>
              </p14:nvContentPartPr>
              <p14:xfrm>
                <a:off x="4127370" y="2554446"/>
                <a:ext cx="69840" cy="133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D5F5DC-E429-4A89-94E0-529B6AF4AD7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18370" y="2545446"/>
                  <a:ext cx="87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486CBA-F7D7-45AD-B97C-2D565B862303}"/>
                    </a:ext>
                  </a:extLst>
                </p14:cNvPr>
                <p14:cNvContentPartPr/>
                <p14:nvPr/>
              </p14:nvContentPartPr>
              <p14:xfrm>
                <a:off x="4220250" y="2605206"/>
                <a:ext cx="86400" cy="67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486CBA-F7D7-45AD-B97C-2D565B8623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11610" y="2596566"/>
                  <a:ext cx="10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643C3E-0F1E-4D60-9B0C-AFC380EB68A2}"/>
                    </a:ext>
                  </a:extLst>
                </p14:cNvPr>
                <p14:cNvContentPartPr/>
                <p14:nvPr/>
              </p14:nvContentPartPr>
              <p14:xfrm>
                <a:off x="4316370" y="2562006"/>
                <a:ext cx="68760" cy="351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643C3E-0F1E-4D60-9B0C-AFC380EB68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07730" y="2553006"/>
                  <a:ext cx="86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06B831-62EE-4B77-99ED-AB94C43B819F}"/>
                    </a:ext>
                  </a:extLst>
                </p14:cNvPr>
                <p14:cNvContentPartPr/>
                <p14:nvPr/>
              </p14:nvContentPartPr>
              <p14:xfrm>
                <a:off x="2774130" y="3107406"/>
                <a:ext cx="95040" cy="103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06B831-62EE-4B77-99ED-AB94C43B81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65130" y="3098766"/>
                  <a:ext cx="112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2E564A-4722-4191-9EEA-8B09E10061E9}"/>
                    </a:ext>
                  </a:extLst>
                </p14:cNvPr>
                <p14:cNvContentPartPr/>
                <p14:nvPr/>
              </p14:nvContentPartPr>
              <p14:xfrm>
                <a:off x="2898690" y="3005886"/>
                <a:ext cx="196560" cy="176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2E564A-4722-4191-9EEA-8B09E10061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90050" y="2997246"/>
                  <a:ext cx="214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77BD01-36F0-4278-9422-BBF8E17B14F6}"/>
                    </a:ext>
                  </a:extLst>
                </p14:cNvPr>
                <p14:cNvContentPartPr/>
                <p14:nvPr/>
              </p14:nvContentPartPr>
              <p14:xfrm>
                <a:off x="3125130" y="3005886"/>
                <a:ext cx="231120" cy="178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77BD01-36F0-4278-9422-BBF8E17B14F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16130" y="2997246"/>
                  <a:ext cx="248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C73711-1C4A-41D9-A817-1CF15489A6BE}"/>
                    </a:ext>
                  </a:extLst>
                </p14:cNvPr>
                <p14:cNvContentPartPr/>
                <p14:nvPr/>
              </p14:nvContentPartPr>
              <p14:xfrm>
                <a:off x="3251850" y="3035046"/>
                <a:ext cx="184680" cy="116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C73711-1C4A-41D9-A817-1CF15489A6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42850" y="3026406"/>
                  <a:ext cx="202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60CB4BB-A7B9-4A83-81DE-05EB4E9BA8A0}"/>
                    </a:ext>
                  </a:extLst>
                </p14:cNvPr>
                <p14:cNvContentPartPr/>
                <p14:nvPr/>
              </p14:nvContentPartPr>
              <p14:xfrm>
                <a:off x="3391530" y="2992206"/>
                <a:ext cx="32760" cy="27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60CB4BB-A7B9-4A83-81DE-05EB4E9BA8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82890" y="2983206"/>
                  <a:ext cx="50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D21C2A-6CE6-4E4C-BA19-E4CEF3F5AA10}"/>
                    </a:ext>
                  </a:extLst>
                </p14:cNvPr>
                <p14:cNvContentPartPr/>
                <p14:nvPr/>
              </p14:nvContentPartPr>
              <p14:xfrm>
                <a:off x="3487650" y="3061686"/>
                <a:ext cx="223200" cy="90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D21C2A-6CE6-4E4C-BA19-E4CEF3F5AA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78650" y="3052686"/>
                  <a:ext cx="2408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E2DC4F0-3882-44A3-93D0-073C2F98BEE1}"/>
              </a:ext>
            </a:extLst>
          </p:cNvPr>
          <p:cNvGrpSpPr/>
          <p:nvPr/>
        </p:nvGrpSpPr>
        <p:grpSpPr>
          <a:xfrm>
            <a:off x="5540730" y="2241246"/>
            <a:ext cx="3035880" cy="3407760"/>
            <a:chOff x="5540730" y="2241246"/>
            <a:chExt cx="3035880" cy="34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ADEE51-3F46-4D14-AD00-A135F648ED80}"/>
                    </a:ext>
                  </a:extLst>
                </p14:cNvPr>
                <p14:cNvContentPartPr/>
                <p14:nvPr/>
              </p14:nvContentPartPr>
              <p14:xfrm>
                <a:off x="6866970" y="2241246"/>
                <a:ext cx="83160" cy="131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ADEE51-3F46-4D14-AD00-A135F648ED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57970" y="2232246"/>
                  <a:ext cx="100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975536-B7C9-4F69-A501-37F2273661D6}"/>
                    </a:ext>
                  </a:extLst>
                </p14:cNvPr>
                <p14:cNvContentPartPr/>
                <p14:nvPr/>
              </p14:nvContentPartPr>
              <p14:xfrm>
                <a:off x="6746010" y="2523486"/>
                <a:ext cx="117360" cy="10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975536-B7C9-4F69-A501-37F2273661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37010" y="2514486"/>
                  <a:ext cx="135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084339-64B9-404C-8771-B6805000FDCB}"/>
                    </a:ext>
                  </a:extLst>
                </p14:cNvPr>
                <p14:cNvContentPartPr/>
                <p14:nvPr/>
              </p14:nvContentPartPr>
              <p14:xfrm>
                <a:off x="6845010" y="5281806"/>
                <a:ext cx="113400" cy="124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084339-64B9-404C-8771-B6805000FD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36370" y="5273166"/>
                  <a:ext cx="13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1CBFB9-F0F2-4CBA-94D3-460BD4A8139A}"/>
                    </a:ext>
                  </a:extLst>
                </p14:cNvPr>
                <p14:cNvContentPartPr/>
                <p14:nvPr/>
              </p14:nvContentPartPr>
              <p14:xfrm>
                <a:off x="7041210" y="5434806"/>
                <a:ext cx="131760" cy="214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1CBFB9-F0F2-4CBA-94D3-460BD4A813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32570" y="5426166"/>
                  <a:ext cx="149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25017E-A459-459A-A3FF-BB21565A1461}"/>
                    </a:ext>
                  </a:extLst>
                </p14:cNvPr>
                <p14:cNvContentPartPr/>
                <p14:nvPr/>
              </p14:nvContentPartPr>
              <p14:xfrm>
                <a:off x="7035090" y="5483046"/>
                <a:ext cx="143640" cy="2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25017E-A459-459A-A3FF-BB21565A14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26450" y="5474406"/>
                  <a:ext cx="161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507E7E-DF66-452D-B365-B8430FFE1CAD}"/>
                    </a:ext>
                  </a:extLst>
                </p14:cNvPr>
                <p14:cNvContentPartPr/>
                <p14:nvPr/>
              </p14:nvContentPartPr>
              <p14:xfrm>
                <a:off x="6145530" y="2796006"/>
                <a:ext cx="425520" cy="587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507E7E-DF66-452D-B365-B8430FFE1C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36890" y="2787366"/>
                  <a:ext cx="4431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A710B7-05A7-43E0-808B-45781208F205}"/>
                    </a:ext>
                  </a:extLst>
                </p14:cNvPr>
                <p14:cNvContentPartPr/>
                <p14:nvPr/>
              </p14:nvContentPartPr>
              <p14:xfrm>
                <a:off x="6079650" y="3252846"/>
                <a:ext cx="149760" cy="16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A710B7-05A7-43E0-808B-45781208F20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71010" y="3243846"/>
                  <a:ext cx="167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28FC60-F875-4EF7-A6C7-2CBE197E2319}"/>
                    </a:ext>
                  </a:extLst>
                </p14:cNvPr>
                <p14:cNvContentPartPr/>
                <p14:nvPr/>
              </p14:nvContentPartPr>
              <p14:xfrm>
                <a:off x="6112050" y="3570366"/>
                <a:ext cx="56520" cy="56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28FC60-F875-4EF7-A6C7-2CBE197E23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03410" y="3561726"/>
                  <a:ext cx="741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CF6B0A-858B-41CC-9440-4E52C9B3766B}"/>
                    </a:ext>
                  </a:extLst>
                </p14:cNvPr>
                <p14:cNvContentPartPr/>
                <p14:nvPr/>
              </p14:nvContentPartPr>
              <p14:xfrm>
                <a:off x="6039330" y="4098486"/>
                <a:ext cx="203040" cy="142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CF6B0A-858B-41CC-9440-4E52C9B3766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30690" y="4089486"/>
                  <a:ext cx="22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ECA788-DD24-4F27-85F4-7CD51236D7FD}"/>
                    </a:ext>
                  </a:extLst>
                </p14:cNvPr>
                <p14:cNvContentPartPr/>
                <p14:nvPr/>
              </p14:nvContentPartPr>
              <p14:xfrm>
                <a:off x="6465930" y="3506646"/>
                <a:ext cx="533160" cy="575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ECA788-DD24-4F27-85F4-7CD51236D7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56930" y="3497646"/>
                  <a:ext cx="5508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46D059-E685-4D6F-8198-77B22D9944B7}"/>
                    </a:ext>
                  </a:extLst>
                </p14:cNvPr>
                <p14:cNvContentPartPr/>
                <p14:nvPr/>
              </p14:nvContentPartPr>
              <p14:xfrm>
                <a:off x="6432450" y="3941526"/>
                <a:ext cx="108360" cy="13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46D059-E685-4D6F-8198-77B22D9944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3810" y="3932886"/>
                  <a:ext cx="126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EA9F0B-878E-465E-875B-DF6302CE8F82}"/>
                    </a:ext>
                  </a:extLst>
                </p14:cNvPr>
                <p14:cNvContentPartPr/>
                <p14:nvPr/>
              </p14:nvContentPartPr>
              <p14:xfrm>
                <a:off x="6611730" y="4120086"/>
                <a:ext cx="910080" cy="83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EA9F0B-878E-465E-875B-DF6302CE8F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03090" y="4111086"/>
                  <a:ext cx="92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465E52-8641-4F00-8236-31734A926742}"/>
                    </a:ext>
                  </a:extLst>
                </p14:cNvPr>
                <p14:cNvContentPartPr/>
                <p14:nvPr/>
              </p14:nvContentPartPr>
              <p14:xfrm>
                <a:off x="7440810" y="4017486"/>
                <a:ext cx="185760" cy="253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465E52-8641-4F00-8236-31734A9267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32170" y="4008846"/>
                  <a:ext cx="203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98C498-C6AE-4EFA-A156-CEC9C2F9D869}"/>
                    </a:ext>
                  </a:extLst>
                </p14:cNvPr>
                <p14:cNvContentPartPr/>
                <p14:nvPr/>
              </p14:nvContentPartPr>
              <p14:xfrm>
                <a:off x="7750410" y="4122966"/>
                <a:ext cx="148680" cy="127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98C498-C6AE-4EFA-A156-CEC9C2F9D8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41410" y="4114326"/>
                  <a:ext cx="166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FE135E-D99F-4240-B4C0-72B1B998BDD9}"/>
                    </a:ext>
                  </a:extLst>
                </p14:cNvPr>
                <p14:cNvContentPartPr/>
                <p14:nvPr/>
              </p14:nvContentPartPr>
              <p14:xfrm>
                <a:off x="6353250" y="4136646"/>
                <a:ext cx="122400" cy="149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FE135E-D99F-4240-B4C0-72B1B998BDD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44250" y="4127646"/>
                  <a:ext cx="140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74B65F-F980-4AA9-9111-50B3ACB465FC}"/>
                    </a:ext>
                  </a:extLst>
                </p14:cNvPr>
                <p14:cNvContentPartPr/>
                <p14:nvPr/>
              </p14:nvContentPartPr>
              <p14:xfrm>
                <a:off x="6042210" y="3432846"/>
                <a:ext cx="136440" cy="154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74B65F-F980-4AA9-9111-50B3ACB465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33210" y="3423846"/>
                  <a:ext cx="154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8E03FA-ECF9-4198-B299-51D00EBD48FB}"/>
                    </a:ext>
                  </a:extLst>
                </p14:cNvPr>
                <p14:cNvContentPartPr/>
                <p14:nvPr/>
              </p14:nvContentPartPr>
              <p14:xfrm>
                <a:off x="7018530" y="3393606"/>
                <a:ext cx="111240" cy="164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8E03FA-ECF9-4198-B299-51D00EBD48F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09530" y="3384606"/>
                  <a:ext cx="128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E82FEB-B0EB-4178-8D1C-81EFDC95C39F}"/>
                    </a:ext>
                  </a:extLst>
                </p14:cNvPr>
                <p14:cNvContentPartPr/>
                <p14:nvPr/>
              </p14:nvContentPartPr>
              <p14:xfrm>
                <a:off x="7014210" y="4368486"/>
                <a:ext cx="621360" cy="740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E82FEB-B0EB-4178-8D1C-81EFDC95C3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05570" y="4359846"/>
                  <a:ext cx="6390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44F8A0-EFBB-4E2F-85CB-51BC8ABA16B5}"/>
                    </a:ext>
                  </a:extLst>
                </p14:cNvPr>
                <p14:cNvContentPartPr/>
                <p14:nvPr/>
              </p14:nvContentPartPr>
              <p14:xfrm>
                <a:off x="6946170" y="4914606"/>
                <a:ext cx="173880" cy="222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44F8A0-EFBB-4E2F-85CB-51BC8ABA16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37170" y="4905966"/>
                  <a:ext cx="191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24D78A-B0C5-49D3-BF3F-EA9F5A13577B}"/>
                    </a:ext>
                  </a:extLst>
                </p14:cNvPr>
                <p14:cNvContentPartPr/>
                <p14:nvPr/>
              </p14:nvContentPartPr>
              <p14:xfrm>
                <a:off x="7185930" y="2657046"/>
                <a:ext cx="527400" cy="344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24D78A-B0C5-49D3-BF3F-EA9F5A1357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77290" y="2648406"/>
                  <a:ext cx="545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923D4B-9E62-4C47-834D-FBA0C7926CD3}"/>
                    </a:ext>
                  </a:extLst>
                </p14:cNvPr>
                <p14:cNvContentPartPr/>
                <p14:nvPr/>
              </p14:nvContentPartPr>
              <p14:xfrm>
                <a:off x="7585170" y="2927406"/>
                <a:ext cx="211320" cy="145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923D4B-9E62-4C47-834D-FBA0C7926CD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76530" y="2918766"/>
                  <a:ext cx="228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B4985AC-F196-400A-8731-113B4D7388DA}"/>
                    </a:ext>
                  </a:extLst>
                </p14:cNvPr>
                <p14:cNvContentPartPr/>
                <p14:nvPr/>
              </p14:nvContentPartPr>
              <p14:xfrm>
                <a:off x="7827810" y="3185886"/>
                <a:ext cx="55080" cy="632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B4985AC-F196-400A-8731-113B4D7388D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19170" y="3177246"/>
                  <a:ext cx="7272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A56AA7-65FE-4012-B39E-5BE954C7DEB1}"/>
                    </a:ext>
                  </a:extLst>
                </p14:cNvPr>
                <p14:cNvContentPartPr/>
                <p14:nvPr/>
              </p14:nvContentPartPr>
              <p14:xfrm>
                <a:off x="7800450" y="3723006"/>
                <a:ext cx="153720" cy="133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A56AA7-65FE-4012-B39E-5BE954C7DE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91810" y="3714006"/>
                  <a:ext cx="171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33CC17-E47D-4817-8CDA-967E4AA16C1A}"/>
                    </a:ext>
                  </a:extLst>
                </p14:cNvPr>
                <p14:cNvContentPartPr/>
                <p14:nvPr/>
              </p14:nvContentPartPr>
              <p14:xfrm>
                <a:off x="8004210" y="4320246"/>
                <a:ext cx="156240" cy="347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33CC17-E47D-4817-8CDA-967E4AA16C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210" y="4311246"/>
                  <a:ext cx="173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EBBC58-B3DB-4C46-B259-3960C4EF3F29}"/>
                    </a:ext>
                  </a:extLst>
                </p14:cNvPr>
                <p14:cNvContentPartPr/>
                <p14:nvPr/>
              </p14:nvContentPartPr>
              <p14:xfrm>
                <a:off x="8034450" y="4573686"/>
                <a:ext cx="254160" cy="141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EBBC58-B3DB-4C46-B259-3960C4EF3F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25450" y="4564686"/>
                  <a:ext cx="271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549C26-DF80-4957-A0F9-827044226ED7}"/>
                    </a:ext>
                  </a:extLst>
                </p14:cNvPr>
                <p14:cNvContentPartPr/>
                <p14:nvPr/>
              </p14:nvContentPartPr>
              <p14:xfrm>
                <a:off x="7431810" y="4819926"/>
                <a:ext cx="708480" cy="321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549C26-DF80-4957-A0F9-827044226E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23170" y="4811286"/>
                  <a:ext cx="726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189996-906E-4F36-B68F-D738AD82DC50}"/>
                    </a:ext>
                  </a:extLst>
                </p14:cNvPr>
                <p14:cNvContentPartPr/>
                <p14:nvPr/>
              </p14:nvContentPartPr>
              <p14:xfrm>
                <a:off x="7351530" y="5002446"/>
                <a:ext cx="181440" cy="217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189996-906E-4F36-B68F-D738AD82DC5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42530" y="4993806"/>
                  <a:ext cx="199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486D86-05A6-49E3-BCA7-509D3AA36AD7}"/>
                    </a:ext>
                  </a:extLst>
                </p14:cNvPr>
                <p14:cNvContentPartPr/>
                <p14:nvPr/>
              </p14:nvContentPartPr>
              <p14:xfrm>
                <a:off x="5937090" y="2619606"/>
                <a:ext cx="96120" cy="40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486D86-05A6-49E3-BCA7-509D3AA36A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28450" y="2610606"/>
                  <a:ext cx="113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A92E33-2919-44C0-A7B7-6AE5AFFC40E8}"/>
                    </a:ext>
                  </a:extLst>
                </p14:cNvPr>
                <p14:cNvContentPartPr/>
                <p14:nvPr/>
              </p14:nvContentPartPr>
              <p14:xfrm>
                <a:off x="6104850" y="2553366"/>
                <a:ext cx="28440" cy="90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A92E33-2919-44C0-A7B7-6AE5AFFC40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96210" y="2544726"/>
                  <a:ext cx="46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7221D6-F6B3-44D8-BAFA-2317BA35C14F}"/>
                    </a:ext>
                  </a:extLst>
                </p14:cNvPr>
                <p14:cNvContentPartPr/>
                <p14:nvPr/>
              </p14:nvContentPartPr>
              <p14:xfrm>
                <a:off x="6109890" y="2754966"/>
                <a:ext cx="54720" cy="78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7221D6-F6B3-44D8-BAFA-2317BA35C14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01250" y="2746326"/>
                  <a:ext cx="72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CAEA36-6426-4393-A94B-305C39B72983}"/>
                    </a:ext>
                  </a:extLst>
                </p14:cNvPr>
                <p14:cNvContentPartPr/>
                <p14:nvPr/>
              </p14:nvContentPartPr>
              <p14:xfrm>
                <a:off x="6104130" y="2926326"/>
                <a:ext cx="69840" cy="69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CAEA36-6426-4393-A94B-305C39B729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95130" y="2917686"/>
                  <a:ext cx="8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501F4B-3330-4AB9-8F40-220E3AD4F0E2}"/>
                    </a:ext>
                  </a:extLst>
                </p14:cNvPr>
                <p14:cNvContentPartPr/>
                <p14:nvPr/>
              </p14:nvContentPartPr>
              <p14:xfrm>
                <a:off x="6197010" y="2610246"/>
                <a:ext cx="102600" cy="379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501F4B-3330-4AB9-8F40-220E3AD4F0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88370" y="2601606"/>
                  <a:ext cx="120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E8894E-2F21-49DB-9469-87B20BCBD491}"/>
                    </a:ext>
                  </a:extLst>
                </p14:cNvPr>
                <p14:cNvContentPartPr/>
                <p14:nvPr/>
              </p14:nvContentPartPr>
              <p14:xfrm>
                <a:off x="6926730" y="2773326"/>
                <a:ext cx="138600" cy="558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E8894E-2F21-49DB-9469-87B20BCBD4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18090" y="2764326"/>
                  <a:ext cx="15624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582326-7F0D-41A0-A043-4A6C0B57FE24}"/>
                    </a:ext>
                  </a:extLst>
                </p14:cNvPr>
                <p14:cNvContentPartPr/>
                <p14:nvPr/>
              </p14:nvContentPartPr>
              <p14:xfrm>
                <a:off x="6963450" y="3253926"/>
                <a:ext cx="176040" cy="120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582326-7F0D-41A0-A043-4A6C0B57FE2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54450" y="3245286"/>
                  <a:ext cx="193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206398-64DD-43FD-AD61-1CCD44EF76D7}"/>
                    </a:ext>
                  </a:extLst>
                </p14:cNvPr>
                <p14:cNvContentPartPr/>
                <p14:nvPr/>
              </p14:nvContentPartPr>
              <p14:xfrm>
                <a:off x="6657810" y="2855766"/>
                <a:ext cx="83880" cy="354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206398-64DD-43FD-AD61-1CCD44EF76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49170" y="2846766"/>
                  <a:ext cx="101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CD37487-F235-4D32-A81B-4C18DEE067B3}"/>
                    </a:ext>
                  </a:extLst>
                </p14:cNvPr>
                <p14:cNvContentPartPr/>
                <p14:nvPr/>
              </p14:nvContentPartPr>
              <p14:xfrm>
                <a:off x="6780210" y="2830206"/>
                <a:ext cx="66240" cy="73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CD37487-F235-4D32-A81B-4C18DEE067B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71570" y="2821566"/>
                  <a:ext cx="8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2F64A4-CA75-4EB4-81B9-5ACF096655E8}"/>
                    </a:ext>
                  </a:extLst>
                </p14:cNvPr>
                <p14:cNvContentPartPr/>
                <p14:nvPr/>
              </p14:nvContentPartPr>
              <p14:xfrm>
                <a:off x="6814770" y="2972766"/>
                <a:ext cx="14760" cy="89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2F64A4-CA75-4EB4-81B9-5ACF096655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06130" y="2964126"/>
                  <a:ext cx="32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A66B48-F578-402C-BAEB-99FB69898E62}"/>
                    </a:ext>
                  </a:extLst>
                </p14:cNvPr>
                <p14:cNvContentPartPr/>
                <p14:nvPr/>
              </p14:nvContentPartPr>
              <p14:xfrm>
                <a:off x="6792810" y="3119646"/>
                <a:ext cx="73080" cy="83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A66B48-F578-402C-BAEB-99FB69898E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83810" y="3110646"/>
                  <a:ext cx="90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DB012D-6F33-47C3-8A0F-F005BD2C55AD}"/>
                    </a:ext>
                  </a:extLst>
                </p14:cNvPr>
                <p14:cNvContentPartPr/>
                <p14:nvPr/>
              </p14:nvContentPartPr>
              <p14:xfrm>
                <a:off x="6899730" y="2874126"/>
                <a:ext cx="60840" cy="306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DB012D-6F33-47C3-8A0F-F005BD2C55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90730" y="2865486"/>
                  <a:ext cx="78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D49AF2-CDBF-4ADE-80AF-F76D433CBEB7}"/>
                    </a:ext>
                  </a:extLst>
                </p14:cNvPr>
                <p14:cNvContentPartPr/>
                <p14:nvPr/>
              </p14:nvContentPartPr>
              <p14:xfrm>
                <a:off x="7396890" y="2361126"/>
                <a:ext cx="108720" cy="365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D49AF2-CDBF-4ADE-80AF-F76D433CBEB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87890" y="2352486"/>
                  <a:ext cx="126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307D60-0425-4E4A-B951-3C2944501B25}"/>
                    </a:ext>
                  </a:extLst>
                </p14:cNvPr>
                <p14:cNvContentPartPr/>
                <p14:nvPr/>
              </p14:nvContentPartPr>
              <p14:xfrm>
                <a:off x="7567170" y="2335566"/>
                <a:ext cx="85320" cy="95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307D60-0425-4E4A-B951-3C2944501B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58530" y="2326566"/>
                  <a:ext cx="102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843879-252D-46AE-A122-7B8A00AAF29F}"/>
                    </a:ext>
                  </a:extLst>
                </p14:cNvPr>
                <p14:cNvContentPartPr/>
                <p14:nvPr/>
              </p14:nvContentPartPr>
              <p14:xfrm>
                <a:off x="7594530" y="2516646"/>
                <a:ext cx="82800" cy="72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843879-252D-46AE-A122-7B8A00AAF2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85890" y="2508006"/>
                  <a:ext cx="100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A48367-5B0D-401C-A735-715C8FD327E9}"/>
                    </a:ext>
                  </a:extLst>
                </p14:cNvPr>
                <p14:cNvContentPartPr/>
                <p14:nvPr/>
              </p14:nvContentPartPr>
              <p14:xfrm>
                <a:off x="7633770" y="2655966"/>
                <a:ext cx="17280" cy="81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A48367-5B0D-401C-A735-715C8FD327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25130" y="2646966"/>
                  <a:ext cx="34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8C9A6D5-E702-4804-BDBF-4F396493E659}"/>
                    </a:ext>
                  </a:extLst>
                </p14:cNvPr>
                <p14:cNvContentPartPr/>
                <p14:nvPr/>
              </p14:nvContentPartPr>
              <p14:xfrm>
                <a:off x="7693170" y="2322606"/>
                <a:ext cx="121680" cy="391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8C9A6D5-E702-4804-BDBF-4F396493E65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84530" y="2313606"/>
                  <a:ext cx="1393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E50D818-7F8B-4853-9591-96A7A778C867}"/>
                    </a:ext>
                  </a:extLst>
                </p14:cNvPr>
                <p14:cNvContentPartPr/>
                <p14:nvPr/>
              </p14:nvContentPartPr>
              <p14:xfrm>
                <a:off x="5629650" y="3647406"/>
                <a:ext cx="102600" cy="380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E50D818-7F8B-4853-9591-96A7A778C86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20650" y="3638766"/>
                  <a:ext cx="120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FC27C8-BA47-4521-AF1B-2C3FEAD7E3F5}"/>
                    </a:ext>
                  </a:extLst>
                </p14:cNvPr>
                <p14:cNvContentPartPr/>
                <p14:nvPr/>
              </p14:nvContentPartPr>
              <p14:xfrm>
                <a:off x="5798130" y="3612846"/>
                <a:ext cx="20160" cy="97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FC27C8-BA47-4521-AF1B-2C3FEAD7E3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89130" y="3603846"/>
                  <a:ext cx="3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8DA533-02DA-4B6F-8A6B-88E1097F2008}"/>
                    </a:ext>
                  </a:extLst>
                </p14:cNvPr>
                <p14:cNvContentPartPr/>
                <p14:nvPr/>
              </p14:nvContentPartPr>
              <p14:xfrm>
                <a:off x="5789850" y="3797886"/>
                <a:ext cx="57960" cy="83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8DA533-02DA-4B6F-8A6B-88E1097F200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80850" y="3789246"/>
                  <a:ext cx="75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75E8FE0-253C-4444-B6FE-C099CABF6108}"/>
                    </a:ext>
                  </a:extLst>
                </p14:cNvPr>
                <p14:cNvContentPartPr/>
                <p14:nvPr/>
              </p14:nvContentPartPr>
              <p14:xfrm>
                <a:off x="5824410" y="3968526"/>
                <a:ext cx="71280" cy="77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75E8FE0-253C-4444-B6FE-C099CABF610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15410" y="3959886"/>
                  <a:ext cx="88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D48A2E-B1EC-4E9E-A308-87A042885FFB}"/>
                    </a:ext>
                  </a:extLst>
                </p14:cNvPr>
                <p14:cNvContentPartPr/>
                <p14:nvPr/>
              </p14:nvContentPartPr>
              <p14:xfrm>
                <a:off x="5897130" y="3666126"/>
                <a:ext cx="103680" cy="361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D48A2E-B1EC-4E9E-A308-87A042885F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88130" y="3657126"/>
                  <a:ext cx="1213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67BDD3-C6A7-44D6-AAD8-A305C0043E11}"/>
                    </a:ext>
                  </a:extLst>
                </p14:cNvPr>
                <p14:cNvContentPartPr/>
                <p14:nvPr/>
              </p14:nvContentPartPr>
              <p14:xfrm>
                <a:off x="5704530" y="3202806"/>
                <a:ext cx="213840" cy="114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67BDD3-C6A7-44D6-AAD8-A305C0043E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95890" y="3193806"/>
                  <a:ext cx="231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931175-0663-4869-8E74-85F0456851AD}"/>
                    </a:ext>
                  </a:extLst>
                </p14:cNvPr>
                <p14:cNvContentPartPr/>
                <p14:nvPr/>
              </p14:nvContentPartPr>
              <p14:xfrm>
                <a:off x="5798850" y="3256446"/>
                <a:ext cx="118080" cy="91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931175-0663-4869-8E74-85F0456851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90210" y="3247806"/>
                  <a:ext cx="135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3CFED0-7AF8-4D92-B62D-571C3B1F43BA}"/>
                    </a:ext>
                  </a:extLst>
                </p14:cNvPr>
                <p14:cNvContentPartPr/>
                <p14:nvPr/>
              </p14:nvContentPartPr>
              <p14:xfrm>
                <a:off x="5911170" y="3160686"/>
                <a:ext cx="83880" cy="159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3CFED0-7AF8-4D92-B62D-571C3B1F43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02170" y="3151686"/>
                  <a:ext cx="101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40E7B1-B91B-4A53-9E81-C9A01F28AD81}"/>
                    </a:ext>
                  </a:extLst>
                </p14:cNvPr>
                <p14:cNvContentPartPr/>
                <p14:nvPr/>
              </p14:nvContentPartPr>
              <p14:xfrm>
                <a:off x="5949690" y="3271206"/>
                <a:ext cx="68400" cy="54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40E7B1-B91B-4A53-9E81-C9A01F28AD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41050" y="3262566"/>
                  <a:ext cx="86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5760F7-CCEA-46BC-98A8-8892ACEB3E30}"/>
                    </a:ext>
                  </a:extLst>
                </p14:cNvPr>
                <p14:cNvContentPartPr/>
                <p14:nvPr/>
              </p14:nvContentPartPr>
              <p14:xfrm>
                <a:off x="5540730" y="3243846"/>
                <a:ext cx="82080" cy="101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5760F7-CCEA-46BC-98A8-8892ACEB3E3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32090" y="3235206"/>
                  <a:ext cx="99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2F2A0F4-D374-405E-AFE7-5E5541AFF639}"/>
                    </a:ext>
                  </a:extLst>
                </p14:cNvPr>
                <p14:cNvContentPartPr/>
                <p14:nvPr/>
              </p14:nvContentPartPr>
              <p14:xfrm>
                <a:off x="5804970" y="3092286"/>
                <a:ext cx="81360" cy="79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2F2A0F4-D374-405E-AFE7-5E5541AFF63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6330" y="3083646"/>
                  <a:ext cx="99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438D18-5B08-45A1-BC72-164C8DA9DA64}"/>
                    </a:ext>
                  </a:extLst>
                </p14:cNvPr>
                <p14:cNvContentPartPr/>
                <p14:nvPr/>
              </p14:nvContentPartPr>
              <p14:xfrm>
                <a:off x="6498690" y="3458046"/>
                <a:ext cx="120600" cy="308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438D18-5B08-45A1-BC72-164C8DA9DA6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90050" y="3449046"/>
                  <a:ext cx="138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93E4497-2974-4783-BBA3-5B108420C4D1}"/>
                    </a:ext>
                  </a:extLst>
                </p14:cNvPr>
                <p14:cNvContentPartPr/>
                <p14:nvPr/>
              </p14:nvContentPartPr>
              <p14:xfrm>
                <a:off x="6644490" y="3428886"/>
                <a:ext cx="64800" cy="76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93E4497-2974-4783-BBA3-5B108420C4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35490" y="3420246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7C9A47-8DBA-4376-8A1B-ECDBCEF70A52}"/>
                    </a:ext>
                  </a:extLst>
                </p14:cNvPr>
                <p14:cNvContentPartPr/>
                <p14:nvPr/>
              </p14:nvContentPartPr>
              <p14:xfrm>
                <a:off x="6671130" y="3600966"/>
                <a:ext cx="11520" cy="67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7C9A47-8DBA-4376-8A1B-ECDBCEF70A5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62490" y="3591966"/>
                  <a:ext cx="2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497E6F-E831-4E4E-B04B-A09651AC46CD}"/>
                    </a:ext>
                  </a:extLst>
                </p14:cNvPr>
                <p14:cNvContentPartPr/>
                <p14:nvPr/>
              </p14:nvContentPartPr>
              <p14:xfrm>
                <a:off x="6620730" y="3728406"/>
                <a:ext cx="67680" cy="80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497E6F-E831-4E4E-B04B-A09651AC46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11730" y="3719406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C93975-30E7-472C-97F8-3275EB9A7207}"/>
                    </a:ext>
                  </a:extLst>
                </p14:cNvPr>
                <p14:cNvContentPartPr/>
                <p14:nvPr/>
              </p14:nvContentPartPr>
              <p14:xfrm>
                <a:off x="6720810" y="3439326"/>
                <a:ext cx="99000" cy="359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C93975-30E7-472C-97F8-3275EB9A720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12170" y="3430326"/>
                  <a:ext cx="116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680E82D-AB10-4467-B89A-7F33D5435BD0}"/>
                    </a:ext>
                  </a:extLst>
                </p14:cNvPr>
                <p14:cNvContentPartPr/>
                <p14:nvPr/>
              </p14:nvContentPartPr>
              <p14:xfrm>
                <a:off x="7009530" y="3867726"/>
                <a:ext cx="91080" cy="291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680E82D-AB10-4467-B89A-7F33D5435B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00890" y="3859086"/>
                  <a:ext cx="108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26C4A37-12C7-4F9E-8948-D72A30F5622B}"/>
                    </a:ext>
                  </a:extLst>
                </p14:cNvPr>
                <p14:cNvContentPartPr/>
                <p14:nvPr/>
              </p14:nvContentPartPr>
              <p14:xfrm>
                <a:off x="7171530" y="3822006"/>
                <a:ext cx="68760" cy="79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26C4A37-12C7-4F9E-8948-D72A30F562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62890" y="3813006"/>
                  <a:ext cx="86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B5EF8D-5AF8-42AB-8FA4-7705C4713983}"/>
                    </a:ext>
                  </a:extLst>
                </p14:cNvPr>
                <p14:cNvContentPartPr/>
                <p14:nvPr/>
              </p14:nvContentPartPr>
              <p14:xfrm>
                <a:off x="7207530" y="3973566"/>
                <a:ext cx="25920" cy="73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B5EF8D-5AF8-42AB-8FA4-7705C47139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98890" y="3964926"/>
                  <a:ext cx="4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AC65B3-0D65-496E-AC2E-3B5727414168}"/>
                    </a:ext>
                  </a:extLst>
                </p14:cNvPr>
                <p14:cNvContentPartPr/>
                <p14:nvPr/>
              </p14:nvContentPartPr>
              <p14:xfrm>
                <a:off x="7198170" y="4088046"/>
                <a:ext cx="65160" cy="78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AC65B3-0D65-496E-AC2E-3B572741416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89170" y="4079046"/>
                  <a:ext cx="8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B4FD3D-1385-457B-96FA-CA2DEB717637}"/>
                    </a:ext>
                  </a:extLst>
                </p14:cNvPr>
                <p14:cNvContentPartPr/>
                <p14:nvPr/>
              </p14:nvContentPartPr>
              <p14:xfrm>
                <a:off x="7322730" y="3856566"/>
                <a:ext cx="94680" cy="310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B4FD3D-1385-457B-96FA-CA2DEB7176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14090" y="3847566"/>
                  <a:ext cx="112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EE3769-00FF-4B82-92CB-C0B08D7C49B3}"/>
                    </a:ext>
                  </a:extLst>
                </p14:cNvPr>
                <p14:cNvContentPartPr/>
                <p14:nvPr/>
              </p14:nvContentPartPr>
              <p14:xfrm>
                <a:off x="6272970" y="4442286"/>
                <a:ext cx="449280" cy="65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EE3769-00FF-4B82-92CB-C0B08D7C49B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64330" y="4433646"/>
                  <a:ext cx="4669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9FB001-E1EF-477B-B3F2-79A21A75C29F}"/>
                    </a:ext>
                  </a:extLst>
                </p14:cNvPr>
                <p14:cNvContentPartPr/>
                <p14:nvPr/>
              </p14:nvContentPartPr>
              <p14:xfrm>
                <a:off x="6569250" y="4990926"/>
                <a:ext cx="254520" cy="178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9FB001-E1EF-477B-B3F2-79A21A75C29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60250" y="4981926"/>
                  <a:ext cx="272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48CC59-8AE5-4282-9D69-5815419002A6}"/>
                    </a:ext>
                  </a:extLst>
                </p14:cNvPr>
                <p14:cNvContentPartPr/>
                <p14:nvPr/>
              </p14:nvContentPartPr>
              <p14:xfrm>
                <a:off x="5918370" y="4727766"/>
                <a:ext cx="126360" cy="384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48CC59-8AE5-4282-9D69-5815419002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09370" y="4719126"/>
                  <a:ext cx="1440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7B96C8A-A87E-407F-845F-018C746B2E87}"/>
                    </a:ext>
                  </a:extLst>
                </p14:cNvPr>
                <p14:cNvContentPartPr/>
                <p14:nvPr/>
              </p14:nvContentPartPr>
              <p14:xfrm>
                <a:off x="6119250" y="4681326"/>
                <a:ext cx="32760" cy="142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7B96C8A-A87E-407F-845F-018C746B2E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10610" y="4672686"/>
                  <a:ext cx="50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4A7A45C-B94B-4A12-9088-13DA720ED409}"/>
                    </a:ext>
                  </a:extLst>
                </p14:cNvPr>
                <p14:cNvContentPartPr/>
                <p14:nvPr/>
              </p14:nvContentPartPr>
              <p14:xfrm>
                <a:off x="6134370" y="4877166"/>
                <a:ext cx="53280" cy="85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4A7A45C-B94B-4A12-9088-13DA720ED40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25370" y="4868166"/>
                  <a:ext cx="70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E9C1CCC-B4F4-4554-A3A6-30CB378C22BB}"/>
                    </a:ext>
                  </a:extLst>
                </p14:cNvPr>
                <p14:cNvContentPartPr/>
                <p14:nvPr/>
              </p14:nvContentPartPr>
              <p14:xfrm>
                <a:off x="6155250" y="5040246"/>
                <a:ext cx="69480" cy="109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E9C1CCC-B4F4-4554-A3A6-30CB378C22B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46610" y="5031606"/>
                  <a:ext cx="87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A4E680-D04B-4641-85D9-4F349658D6F5}"/>
                    </a:ext>
                  </a:extLst>
                </p14:cNvPr>
                <p14:cNvContentPartPr/>
                <p14:nvPr/>
              </p14:nvContentPartPr>
              <p14:xfrm>
                <a:off x="6222570" y="4727046"/>
                <a:ext cx="138600" cy="399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A4E680-D04B-4641-85D9-4F349658D6F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13570" y="4718046"/>
                  <a:ext cx="156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B657BD4-893A-4508-AE29-7808786D45AF}"/>
                    </a:ext>
                  </a:extLst>
                </p14:cNvPr>
                <p14:cNvContentPartPr/>
                <p14:nvPr/>
              </p14:nvContentPartPr>
              <p14:xfrm>
                <a:off x="6246690" y="4421046"/>
                <a:ext cx="398520" cy="593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B657BD4-893A-4508-AE29-7808786D45A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37690" y="4412406"/>
                  <a:ext cx="4161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0183927-8896-4BE3-926F-947CED11A7FC}"/>
                    </a:ext>
                  </a:extLst>
                </p14:cNvPr>
                <p14:cNvContentPartPr/>
                <p14:nvPr/>
              </p14:nvContentPartPr>
              <p14:xfrm>
                <a:off x="6981090" y="4457046"/>
                <a:ext cx="119520" cy="338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0183927-8896-4BE3-926F-947CED11A7F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72450" y="4448406"/>
                  <a:ext cx="137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60D4BD-A677-4759-982E-1EFD57B068BC}"/>
                    </a:ext>
                  </a:extLst>
                </p14:cNvPr>
                <p14:cNvContentPartPr/>
                <p14:nvPr/>
              </p14:nvContentPartPr>
              <p14:xfrm>
                <a:off x="7135530" y="4405206"/>
                <a:ext cx="92160" cy="97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60D4BD-A677-4759-982E-1EFD57B068B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26530" y="4396206"/>
                  <a:ext cx="109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53087C-23E7-4CBF-B12A-7519733173EA}"/>
                    </a:ext>
                  </a:extLst>
                </p14:cNvPr>
                <p14:cNvContentPartPr/>
                <p14:nvPr/>
              </p14:nvContentPartPr>
              <p14:xfrm>
                <a:off x="7170090" y="4575126"/>
                <a:ext cx="7200" cy="108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53087C-23E7-4CBF-B12A-7519733173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61450" y="4566126"/>
                  <a:ext cx="2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E48D5B-2C6F-4785-B436-A7990AD4E326}"/>
                    </a:ext>
                  </a:extLst>
                </p14:cNvPr>
                <p14:cNvContentPartPr/>
                <p14:nvPr/>
              </p14:nvContentPartPr>
              <p14:xfrm>
                <a:off x="7123650" y="4724886"/>
                <a:ext cx="64800" cy="77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E48D5B-2C6F-4785-B436-A7990AD4E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5010" y="4716246"/>
                  <a:ext cx="82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AC01F88-B6D7-4B21-9C3C-682D665A8B4D}"/>
                    </a:ext>
                  </a:extLst>
                </p14:cNvPr>
                <p14:cNvContentPartPr/>
                <p14:nvPr/>
              </p14:nvContentPartPr>
              <p14:xfrm>
                <a:off x="7249650" y="4426446"/>
                <a:ext cx="87840" cy="356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AC01F88-B6D7-4B21-9C3C-682D665A8B4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41010" y="4417806"/>
                  <a:ext cx="105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67D8CE4-1564-4B98-9A0E-2A0D2DB7AF09}"/>
                    </a:ext>
                  </a:extLst>
                </p14:cNvPr>
                <p14:cNvContentPartPr/>
                <p14:nvPr/>
              </p14:nvContentPartPr>
              <p14:xfrm>
                <a:off x="7985130" y="3323766"/>
                <a:ext cx="109440" cy="267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67D8CE4-1564-4B98-9A0E-2A0D2DB7AF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76130" y="3314766"/>
                  <a:ext cx="127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977442-9E8D-45AC-BF3F-11AA0C6CC441}"/>
                    </a:ext>
                  </a:extLst>
                </p14:cNvPr>
                <p14:cNvContentPartPr/>
                <p14:nvPr/>
              </p14:nvContentPartPr>
              <p14:xfrm>
                <a:off x="8172690" y="3255726"/>
                <a:ext cx="68040" cy="84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977442-9E8D-45AC-BF3F-11AA0C6CC44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63690" y="3246726"/>
                  <a:ext cx="85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F2EBC3A-C155-4223-BD6E-CE04D60FED5E}"/>
                    </a:ext>
                  </a:extLst>
                </p14:cNvPr>
                <p14:cNvContentPartPr/>
                <p14:nvPr/>
              </p14:nvContentPartPr>
              <p14:xfrm>
                <a:off x="8183130" y="3464886"/>
                <a:ext cx="66600" cy="66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F2EBC3A-C155-4223-BD6E-CE04D60FED5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74130" y="3455886"/>
                  <a:ext cx="84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FCB7AB-0FCE-4CA9-9F7F-A35FDD2F40AF}"/>
                    </a:ext>
                  </a:extLst>
                </p14:cNvPr>
                <p14:cNvContentPartPr/>
                <p14:nvPr/>
              </p14:nvContentPartPr>
              <p14:xfrm>
                <a:off x="8206170" y="3607086"/>
                <a:ext cx="15840" cy="109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FCB7AB-0FCE-4CA9-9F7F-A35FDD2F40A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97530" y="3598086"/>
                  <a:ext cx="33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C64A01E-BB91-4961-A05B-000482EE945A}"/>
                    </a:ext>
                  </a:extLst>
                </p14:cNvPr>
                <p14:cNvContentPartPr/>
                <p14:nvPr/>
              </p14:nvContentPartPr>
              <p14:xfrm>
                <a:off x="8285370" y="3265806"/>
                <a:ext cx="115200" cy="421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C64A01E-BB91-4961-A05B-000482EE945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276370" y="3257166"/>
                  <a:ext cx="1328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EC85E14-8348-4CFF-A0AF-53C975D5D2D5}"/>
                    </a:ext>
                  </a:extLst>
                </p14:cNvPr>
                <p14:cNvContentPartPr/>
                <p14:nvPr/>
              </p14:nvContentPartPr>
              <p14:xfrm>
                <a:off x="8163690" y="4202886"/>
                <a:ext cx="89640" cy="268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EC85E14-8348-4CFF-A0AF-53C975D5D2D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55050" y="4194246"/>
                  <a:ext cx="107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D0A4C00-D78A-49A7-BFDA-26D67D625582}"/>
                    </a:ext>
                  </a:extLst>
                </p14:cNvPr>
                <p14:cNvContentPartPr/>
                <p14:nvPr/>
              </p14:nvContentPartPr>
              <p14:xfrm>
                <a:off x="8337570" y="4142046"/>
                <a:ext cx="74880" cy="69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D0A4C00-D78A-49A7-BFDA-26D67D6255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28570" y="4133046"/>
                  <a:ext cx="92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8A537DC-D4A5-4F09-8F93-ACBDA76EA42E}"/>
                    </a:ext>
                  </a:extLst>
                </p14:cNvPr>
                <p14:cNvContentPartPr/>
                <p14:nvPr/>
              </p14:nvContentPartPr>
              <p14:xfrm>
                <a:off x="8359170" y="4310166"/>
                <a:ext cx="72360" cy="62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8A537DC-D4A5-4F09-8F93-ACBDA76EA4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50530" y="4301166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22BFD5F-F569-425E-A4E9-387B54E0155A}"/>
                    </a:ext>
                  </a:extLst>
                </p14:cNvPr>
                <p14:cNvContentPartPr/>
                <p14:nvPr/>
              </p14:nvContentPartPr>
              <p14:xfrm>
                <a:off x="8373930" y="4448766"/>
                <a:ext cx="12960" cy="86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22BFD5F-F569-425E-A4E9-387B54E015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64930" y="4439766"/>
                  <a:ext cx="3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C701F64-F3E6-48D1-A45A-4AC65FAFB6A9}"/>
                    </a:ext>
                  </a:extLst>
                </p14:cNvPr>
                <p14:cNvContentPartPr/>
                <p14:nvPr/>
              </p14:nvContentPartPr>
              <p14:xfrm>
                <a:off x="8456370" y="4155366"/>
                <a:ext cx="120240" cy="393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C701F64-F3E6-48D1-A45A-4AC65FAFB6A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47370" y="4146366"/>
                  <a:ext cx="1378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B0240D-D7F3-40A1-A0A2-3869A3967AA1}"/>
                    </a:ext>
                  </a:extLst>
                </p14:cNvPr>
                <p14:cNvContentPartPr/>
                <p14:nvPr/>
              </p14:nvContentPartPr>
              <p14:xfrm>
                <a:off x="7859850" y="5053206"/>
                <a:ext cx="119160" cy="296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B0240D-D7F3-40A1-A0A2-3869A3967A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51210" y="5044566"/>
                  <a:ext cx="136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FAC70C-DED5-442C-821D-3EC8B93D748D}"/>
                    </a:ext>
                  </a:extLst>
                </p14:cNvPr>
                <p14:cNvContentPartPr/>
                <p14:nvPr/>
              </p14:nvContentPartPr>
              <p14:xfrm>
                <a:off x="8073690" y="5021526"/>
                <a:ext cx="72720" cy="67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FAC70C-DED5-442C-821D-3EC8B93D74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64690" y="5012886"/>
                  <a:ext cx="90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1F48C8-8A3C-43BC-BE7D-5F919053A383}"/>
                    </a:ext>
                  </a:extLst>
                </p14:cNvPr>
                <p14:cNvContentPartPr/>
                <p14:nvPr/>
              </p14:nvContentPartPr>
              <p14:xfrm>
                <a:off x="8078370" y="5189646"/>
                <a:ext cx="44640" cy="68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1F48C8-8A3C-43BC-BE7D-5F919053A38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69370" y="5180646"/>
                  <a:ext cx="62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A4D7D5-BEA7-4BAB-93AE-E374B617B9BA}"/>
                    </a:ext>
                  </a:extLst>
                </p14:cNvPr>
                <p14:cNvContentPartPr/>
                <p14:nvPr/>
              </p14:nvContentPartPr>
              <p14:xfrm>
                <a:off x="8066490" y="5330406"/>
                <a:ext cx="7560" cy="73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A4D7D5-BEA7-4BAB-93AE-E374B617B9B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57490" y="5321406"/>
                  <a:ext cx="2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F20D26-09E4-48D7-AF00-E2A69B21021F}"/>
                    </a:ext>
                  </a:extLst>
                </p14:cNvPr>
                <p14:cNvContentPartPr/>
                <p14:nvPr/>
              </p14:nvContentPartPr>
              <p14:xfrm>
                <a:off x="8192850" y="5031966"/>
                <a:ext cx="124920" cy="403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F20D26-09E4-48D7-AF00-E2A69B21021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83850" y="5022966"/>
                  <a:ext cx="14256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0625E74-A4FE-4BBE-86CA-FEAC08C7107D}"/>
              </a:ext>
            </a:extLst>
          </p:cNvPr>
          <p:cNvGrpSpPr/>
          <p:nvPr/>
        </p:nvGrpSpPr>
        <p:grpSpPr>
          <a:xfrm>
            <a:off x="6122850" y="5969406"/>
            <a:ext cx="1656360" cy="789480"/>
            <a:chOff x="6122850" y="5969406"/>
            <a:chExt cx="1656360" cy="78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35B9F2-E869-41EB-BBC9-B6E7F2D872B7}"/>
                    </a:ext>
                  </a:extLst>
                </p14:cNvPr>
                <p14:cNvContentPartPr/>
                <p14:nvPr/>
              </p14:nvContentPartPr>
              <p14:xfrm>
                <a:off x="6122850" y="6191166"/>
                <a:ext cx="145800" cy="239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35B9F2-E869-41EB-BBC9-B6E7F2D872B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13850" y="6182166"/>
                  <a:ext cx="163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EE866E-6693-4915-90BE-38085B48EA70}"/>
                    </a:ext>
                  </a:extLst>
                </p14:cNvPr>
                <p14:cNvContentPartPr/>
                <p14:nvPr/>
              </p14:nvContentPartPr>
              <p14:xfrm>
                <a:off x="6341010" y="6264246"/>
                <a:ext cx="88920" cy="87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EE866E-6693-4915-90BE-38085B48EA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32370" y="6255606"/>
                  <a:ext cx="106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CCB370-9150-40E5-B07F-2993AB3ED12D}"/>
                    </a:ext>
                  </a:extLst>
                </p14:cNvPr>
                <p14:cNvContentPartPr/>
                <p14:nvPr/>
              </p14:nvContentPartPr>
              <p14:xfrm>
                <a:off x="6596610" y="6068046"/>
                <a:ext cx="149040" cy="690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CCB370-9150-40E5-B07F-2993AB3ED12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87970" y="6059406"/>
                  <a:ext cx="1666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EA4F7F-E1F3-4486-8B6C-69BE34341B3D}"/>
                    </a:ext>
                  </a:extLst>
                </p14:cNvPr>
                <p14:cNvContentPartPr/>
                <p14:nvPr/>
              </p14:nvContentPartPr>
              <p14:xfrm>
                <a:off x="6853290" y="6066606"/>
                <a:ext cx="16560" cy="112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EA4F7F-E1F3-4486-8B6C-69BE34341B3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44290" y="6057606"/>
                  <a:ext cx="3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AD93A40-1DE3-4A0B-B4FC-EE39D607F7C5}"/>
                    </a:ext>
                  </a:extLst>
                </p14:cNvPr>
                <p14:cNvContentPartPr/>
                <p14:nvPr/>
              </p14:nvContentPartPr>
              <p14:xfrm>
                <a:off x="6849690" y="6347406"/>
                <a:ext cx="113040" cy="93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AD93A40-1DE3-4A0B-B4FC-EE39D607F7C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1050" y="6338766"/>
                  <a:ext cx="130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DCCE7E8-F835-4DA1-86D5-37C1DE5D508A}"/>
                    </a:ext>
                  </a:extLst>
                </p14:cNvPr>
                <p14:cNvContentPartPr/>
                <p14:nvPr/>
              </p14:nvContentPartPr>
              <p14:xfrm>
                <a:off x="6887490" y="6550446"/>
                <a:ext cx="114840" cy="114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DCCE7E8-F835-4DA1-86D5-37C1DE5D508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78850" y="6541446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CE5B5B1-4586-4D1B-9DEE-1088D6DCDFF1}"/>
                    </a:ext>
                  </a:extLst>
                </p14:cNvPr>
                <p14:cNvContentPartPr/>
                <p14:nvPr/>
              </p14:nvContentPartPr>
              <p14:xfrm>
                <a:off x="7159650" y="6540006"/>
                <a:ext cx="720" cy="1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CE5B5B1-4586-4D1B-9DEE-1088D6DCDFF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51010" y="6531366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56900B-9EFA-4D44-866F-CE58A904DE11}"/>
                    </a:ext>
                  </a:extLst>
                </p14:cNvPr>
                <p14:cNvContentPartPr/>
                <p14:nvPr/>
              </p14:nvContentPartPr>
              <p14:xfrm>
                <a:off x="7130130" y="6054726"/>
                <a:ext cx="90720" cy="112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56900B-9EFA-4D44-866F-CE58A904DE1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21130" y="6045726"/>
                  <a:ext cx="108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FFD55C5-D8AB-407D-B691-0480BAF93DE0}"/>
                    </a:ext>
                  </a:extLst>
                </p14:cNvPr>
                <p14:cNvContentPartPr/>
                <p14:nvPr/>
              </p14:nvContentPartPr>
              <p14:xfrm>
                <a:off x="7165410" y="6319326"/>
                <a:ext cx="34200" cy="123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FFD55C5-D8AB-407D-B691-0480BAF93D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156770" y="6310686"/>
                  <a:ext cx="51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24B9C40-43D5-4EA6-8029-C5F099771CD9}"/>
                    </a:ext>
                  </a:extLst>
                </p14:cNvPr>
                <p14:cNvContentPartPr/>
                <p14:nvPr/>
              </p14:nvContentPartPr>
              <p14:xfrm>
                <a:off x="7208970" y="6495006"/>
                <a:ext cx="84960" cy="109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24B9C40-43D5-4EA6-8029-C5F099771CD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00330" y="6486366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6AD6AA-932E-442F-B3DA-9FA8276FA1AB}"/>
                    </a:ext>
                  </a:extLst>
                </p14:cNvPr>
                <p14:cNvContentPartPr/>
                <p14:nvPr/>
              </p14:nvContentPartPr>
              <p14:xfrm>
                <a:off x="7377090" y="6057606"/>
                <a:ext cx="113040" cy="138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6AD6AA-932E-442F-B3DA-9FA8276FA1A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68090" y="6048966"/>
                  <a:ext cx="130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3237AE1-1849-4CCC-8647-AB3EB5B56E17}"/>
                    </a:ext>
                  </a:extLst>
                </p14:cNvPr>
                <p14:cNvContentPartPr/>
                <p14:nvPr/>
              </p14:nvContentPartPr>
              <p14:xfrm>
                <a:off x="7446930" y="6324006"/>
                <a:ext cx="82080" cy="102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3237AE1-1849-4CCC-8647-AB3EB5B56E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37930" y="6315006"/>
                  <a:ext cx="99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8B72311-DD5E-4D78-A35C-D09E09B422B7}"/>
                    </a:ext>
                  </a:extLst>
                </p14:cNvPr>
                <p14:cNvContentPartPr/>
                <p14:nvPr/>
              </p14:nvContentPartPr>
              <p14:xfrm>
                <a:off x="7496250" y="6538566"/>
                <a:ext cx="11880" cy="132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8B72311-DD5E-4D78-A35C-D09E09B422B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87610" y="6529926"/>
                  <a:ext cx="2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7ACDD5-7DF1-463B-8178-80CD0B021A15}"/>
                    </a:ext>
                  </a:extLst>
                </p14:cNvPr>
                <p14:cNvContentPartPr/>
                <p14:nvPr/>
              </p14:nvContentPartPr>
              <p14:xfrm>
                <a:off x="7604250" y="5969406"/>
                <a:ext cx="174960" cy="757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7ACDD5-7DF1-463B-8178-80CD0B021A1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95250" y="5960406"/>
                  <a:ext cx="192600" cy="77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9FFC6BC-391B-47A5-BB15-2785A41BCDFB}"/>
              </a:ext>
            </a:extLst>
          </p:cNvPr>
          <p:cNvGrpSpPr/>
          <p:nvPr/>
        </p:nvGrpSpPr>
        <p:grpSpPr>
          <a:xfrm>
            <a:off x="1130010" y="4358406"/>
            <a:ext cx="274320" cy="246600"/>
            <a:chOff x="1130010" y="4358406"/>
            <a:chExt cx="2743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AAF85A3-2E4D-4FD9-BEB5-96E981627BFC}"/>
                    </a:ext>
                  </a:extLst>
                </p14:cNvPr>
                <p14:cNvContentPartPr/>
                <p14:nvPr/>
              </p14:nvContentPartPr>
              <p14:xfrm>
                <a:off x="1130010" y="4440846"/>
                <a:ext cx="208800" cy="21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AAF85A3-2E4D-4FD9-BEB5-96E981627BF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1010" y="4431846"/>
                  <a:ext cx="226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5D98E3E-F64B-46B1-8593-60055670354D}"/>
                    </a:ext>
                  </a:extLst>
                </p14:cNvPr>
                <p14:cNvContentPartPr/>
                <p14:nvPr/>
              </p14:nvContentPartPr>
              <p14:xfrm>
                <a:off x="1164210" y="4518606"/>
                <a:ext cx="194760" cy="30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5D98E3E-F64B-46B1-8593-60055670354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55570" y="4509606"/>
                  <a:ext cx="21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118422C-C92C-4D41-A1AF-7417DCCF57A8}"/>
                    </a:ext>
                  </a:extLst>
                </p14:cNvPr>
                <p14:cNvContentPartPr/>
                <p14:nvPr/>
              </p14:nvContentPartPr>
              <p14:xfrm>
                <a:off x="1209570" y="4358406"/>
                <a:ext cx="194760" cy="246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118422C-C92C-4D41-A1AF-7417DCCF57A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00570" y="4349766"/>
                  <a:ext cx="21240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2921961-6C70-4C25-9A19-4625ADD7A9D4}"/>
              </a:ext>
            </a:extLst>
          </p:cNvPr>
          <p:cNvGrpSpPr/>
          <p:nvPr/>
        </p:nvGrpSpPr>
        <p:grpSpPr>
          <a:xfrm>
            <a:off x="1938210" y="4290726"/>
            <a:ext cx="1814040" cy="334440"/>
            <a:chOff x="1938210" y="4290726"/>
            <a:chExt cx="181404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4A81532-F778-4F2F-BBA4-5E897D577630}"/>
                    </a:ext>
                  </a:extLst>
                </p14:cNvPr>
                <p14:cNvContentPartPr/>
                <p14:nvPr/>
              </p14:nvContentPartPr>
              <p14:xfrm>
                <a:off x="1970970" y="4459926"/>
                <a:ext cx="17640" cy="10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4A81532-F778-4F2F-BBA4-5E897D57763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62330" y="4451286"/>
                  <a:ext cx="35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6045EB-C390-43D1-B822-AF8CB1B7B826}"/>
                    </a:ext>
                  </a:extLst>
                </p14:cNvPr>
                <p14:cNvContentPartPr/>
                <p14:nvPr/>
              </p14:nvContentPartPr>
              <p14:xfrm>
                <a:off x="1938210" y="4351566"/>
                <a:ext cx="187560" cy="211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6045EB-C390-43D1-B822-AF8CB1B7B82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29210" y="4342566"/>
                  <a:ext cx="205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9DFD3CD-69C9-40C8-B5AF-6923627A09C9}"/>
                    </a:ext>
                  </a:extLst>
                </p14:cNvPr>
                <p14:cNvContentPartPr/>
                <p14:nvPr/>
              </p14:nvContentPartPr>
              <p14:xfrm>
                <a:off x="2139090" y="4419606"/>
                <a:ext cx="120960" cy="131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9DFD3CD-69C9-40C8-B5AF-6923627A09C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30450" y="4410966"/>
                  <a:ext cx="138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1C2F7C6-A025-4CEB-BA80-40EDA0CEBF49}"/>
                    </a:ext>
                  </a:extLst>
                </p14:cNvPr>
                <p14:cNvContentPartPr/>
                <p14:nvPr/>
              </p14:nvContentPartPr>
              <p14:xfrm>
                <a:off x="2314770" y="4347966"/>
                <a:ext cx="78480" cy="186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1C2F7C6-A025-4CEB-BA80-40EDA0CEBF4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306130" y="4339326"/>
                  <a:ext cx="96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8E0C191-05AF-4194-9367-EB53F6541529}"/>
                    </a:ext>
                  </a:extLst>
                </p14:cNvPr>
                <p14:cNvContentPartPr/>
                <p14:nvPr/>
              </p14:nvContentPartPr>
              <p14:xfrm>
                <a:off x="2298570" y="4347246"/>
                <a:ext cx="326880" cy="246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8E0C191-05AF-4194-9367-EB53F654152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89930" y="4338606"/>
                  <a:ext cx="344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71172F-1945-460A-BEEA-644072FCD17D}"/>
                    </a:ext>
                  </a:extLst>
                </p14:cNvPr>
                <p14:cNvContentPartPr/>
                <p14:nvPr/>
              </p14:nvContentPartPr>
              <p14:xfrm>
                <a:off x="2683770" y="4394046"/>
                <a:ext cx="156240" cy="176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71172F-1945-460A-BEEA-644072FCD17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74770" y="4385406"/>
                  <a:ext cx="173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4C57DF-772B-4F66-AC05-DF5D68734747}"/>
                    </a:ext>
                  </a:extLst>
                </p14:cNvPr>
                <p14:cNvContentPartPr/>
                <p14:nvPr/>
              </p14:nvContentPartPr>
              <p14:xfrm>
                <a:off x="2846130" y="4290726"/>
                <a:ext cx="159840" cy="307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94C57DF-772B-4F66-AC05-DF5D6873474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37130" y="4281726"/>
                  <a:ext cx="177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22BCCFC-EFCD-404B-B97B-247824A7791F}"/>
                    </a:ext>
                  </a:extLst>
                </p14:cNvPr>
                <p14:cNvContentPartPr/>
                <p14:nvPr/>
              </p14:nvContentPartPr>
              <p14:xfrm>
                <a:off x="3173730" y="4389726"/>
                <a:ext cx="201600" cy="97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22BCCFC-EFCD-404B-B97B-247824A7791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64730" y="4380726"/>
                  <a:ext cx="219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A3F4E44-9326-4AB1-9710-7F34B0DB7501}"/>
                    </a:ext>
                  </a:extLst>
                </p14:cNvPr>
                <p14:cNvContentPartPr/>
                <p14:nvPr/>
              </p14:nvContentPartPr>
              <p14:xfrm>
                <a:off x="3240690" y="4303326"/>
                <a:ext cx="172800" cy="3218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A3F4E44-9326-4AB1-9710-7F34B0DB750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32050" y="4294686"/>
                  <a:ext cx="190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89938F-84F5-4C66-836C-9B86D0210981}"/>
                    </a:ext>
                  </a:extLst>
                </p14:cNvPr>
                <p14:cNvContentPartPr/>
                <p14:nvPr/>
              </p14:nvContentPartPr>
              <p14:xfrm>
                <a:off x="3584850" y="4388286"/>
                <a:ext cx="167400" cy="174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89938F-84F5-4C66-836C-9B86D02109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75850" y="4379646"/>
                  <a:ext cx="1850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6F25428-E207-49F8-A008-71D570D86640}"/>
              </a:ext>
            </a:extLst>
          </p:cNvPr>
          <p:cNvGrpSpPr/>
          <p:nvPr/>
        </p:nvGrpSpPr>
        <p:grpSpPr>
          <a:xfrm>
            <a:off x="3027930" y="5102526"/>
            <a:ext cx="1711080" cy="1744200"/>
            <a:chOff x="3027930" y="5102526"/>
            <a:chExt cx="1711080" cy="174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C3D8F95-3370-4C61-8CE9-B2AAFFA4D598}"/>
                    </a:ext>
                  </a:extLst>
                </p14:cNvPr>
                <p14:cNvContentPartPr/>
                <p14:nvPr/>
              </p14:nvContentPartPr>
              <p14:xfrm>
                <a:off x="3635250" y="5133486"/>
                <a:ext cx="119160" cy="96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C3D8F95-3370-4C61-8CE9-B2AAFFA4D59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26610" y="5124486"/>
                  <a:ext cx="13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A6F6401-4C65-41CA-BC34-E989ED07F143}"/>
                    </a:ext>
                  </a:extLst>
                </p14:cNvPr>
                <p14:cNvContentPartPr/>
                <p14:nvPr/>
              </p14:nvContentPartPr>
              <p14:xfrm>
                <a:off x="3228090" y="5102526"/>
                <a:ext cx="117000" cy="181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A6F6401-4C65-41CA-BC34-E989ED07F14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19450" y="5093526"/>
                  <a:ext cx="134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D00ED58-04F6-479E-82B1-ACD29E67E3B5}"/>
                    </a:ext>
                  </a:extLst>
                </p14:cNvPr>
                <p14:cNvContentPartPr/>
                <p14:nvPr/>
              </p14:nvContentPartPr>
              <p14:xfrm>
                <a:off x="3430770" y="5337606"/>
                <a:ext cx="163080" cy="276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D00ED58-04F6-479E-82B1-ACD29E67E3B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422130" y="5328966"/>
                  <a:ext cx="180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DA47B53-56D3-487E-A0B3-2351E15BB01A}"/>
                    </a:ext>
                  </a:extLst>
                </p14:cNvPr>
                <p14:cNvContentPartPr/>
                <p14:nvPr/>
              </p14:nvContentPartPr>
              <p14:xfrm>
                <a:off x="3394410" y="5496006"/>
                <a:ext cx="140760" cy="152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DA47B53-56D3-487E-A0B3-2351E15BB01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85410" y="5487006"/>
                  <a:ext cx="15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C5CC207-8B7D-4EF3-99B8-78E577766D0A}"/>
                    </a:ext>
                  </a:extLst>
                </p14:cNvPr>
                <p14:cNvContentPartPr/>
                <p14:nvPr/>
              </p14:nvContentPartPr>
              <p14:xfrm>
                <a:off x="3775290" y="5331486"/>
                <a:ext cx="17280" cy="266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C5CC207-8B7D-4EF3-99B8-78E577766D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6290" y="5322486"/>
                  <a:ext cx="34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0896717-F560-47BF-B89C-6CC4C267F525}"/>
                    </a:ext>
                  </a:extLst>
                </p14:cNvPr>
                <p14:cNvContentPartPr/>
                <p14:nvPr/>
              </p14:nvContentPartPr>
              <p14:xfrm>
                <a:off x="3740730" y="5543526"/>
                <a:ext cx="104400" cy="68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0896717-F560-47BF-B89C-6CC4C267F52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32090" y="5534526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7C1BD64-6129-491D-B5D8-4EA0700B3C9A}"/>
                    </a:ext>
                  </a:extLst>
                </p14:cNvPr>
                <p14:cNvContentPartPr/>
                <p14:nvPr/>
              </p14:nvContentPartPr>
              <p14:xfrm>
                <a:off x="3918930" y="5269566"/>
                <a:ext cx="307080" cy="268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7C1BD64-6129-491D-B5D8-4EA0700B3C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10290" y="5260566"/>
                  <a:ext cx="324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5B9F6FF-7B2F-4282-A566-246F3CF24B97}"/>
                    </a:ext>
                  </a:extLst>
                </p14:cNvPr>
                <p14:cNvContentPartPr/>
                <p14:nvPr/>
              </p14:nvContentPartPr>
              <p14:xfrm>
                <a:off x="3543450" y="5745126"/>
                <a:ext cx="267840" cy="247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5B9F6FF-7B2F-4282-A566-246F3CF24B9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534450" y="5736126"/>
                  <a:ext cx="285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1807A1-21C2-460A-B667-E4970EA77B51}"/>
                    </a:ext>
                  </a:extLst>
                </p14:cNvPr>
                <p14:cNvContentPartPr/>
                <p14:nvPr/>
              </p14:nvContentPartPr>
              <p14:xfrm>
                <a:off x="3692850" y="5938086"/>
                <a:ext cx="125280" cy="75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1807A1-21C2-460A-B667-E4970EA77B5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84210" y="5929446"/>
                  <a:ext cx="142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F36AFFE-B74E-497F-BD65-2734EDFF1E03}"/>
                    </a:ext>
                  </a:extLst>
                </p14:cNvPr>
                <p14:cNvContentPartPr/>
                <p14:nvPr/>
              </p14:nvContentPartPr>
              <p14:xfrm>
                <a:off x="3862050" y="5715606"/>
                <a:ext cx="131760" cy="239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F36AFFE-B74E-497F-BD65-2734EDFF1E0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53050" y="5706966"/>
                  <a:ext cx="14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D144F14-3712-4E43-9425-D5166C33C06D}"/>
                    </a:ext>
                  </a:extLst>
                </p14:cNvPr>
                <p14:cNvContentPartPr/>
                <p14:nvPr/>
              </p14:nvContentPartPr>
              <p14:xfrm>
                <a:off x="4072290" y="5668446"/>
                <a:ext cx="144000" cy="284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D144F14-3712-4E43-9425-D5166C33C0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63290" y="5659446"/>
                  <a:ext cx="161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2E7AFBD-D76C-4559-81D8-34A5A5B8472A}"/>
                    </a:ext>
                  </a:extLst>
                </p14:cNvPr>
                <p14:cNvContentPartPr/>
                <p14:nvPr/>
              </p14:nvContentPartPr>
              <p14:xfrm>
                <a:off x="4076970" y="5853846"/>
                <a:ext cx="99360" cy="128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2E7AFBD-D76C-4559-81D8-34A5A5B8472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067970" y="5844846"/>
                  <a:ext cx="11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16FEFDF-52C2-4EDE-A37F-C338898E3140}"/>
                    </a:ext>
                  </a:extLst>
                </p14:cNvPr>
                <p14:cNvContentPartPr/>
                <p14:nvPr/>
              </p14:nvContentPartPr>
              <p14:xfrm>
                <a:off x="3928650" y="6053286"/>
                <a:ext cx="65520" cy="283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16FEFDF-52C2-4EDE-A37F-C338898E314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19650" y="6044646"/>
                  <a:ext cx="83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D111046-C504-4334-8299-37B964B3E709}"/>
                    </a:ext>
                  </a:extLst>
                </p14:cNvPr>
                <p14:cNvContentPartPr/>
                <p14:nvPr/>
              </p14:nvContentPartPr>
              <p14:xfrm>
                <a:off x="3923250" y="6253446"/>
                <a:ext cx="134640" cy="99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D111046-C504-4334-8299-37B964B3E70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14610" y="6244446"/>
                  <a:ext cx="152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DD1D1FF-2EF2-40B5-8D3C-CC2FE316DECF}"/>
                    </a:ext>
                  </a:extLst>
                </p14:cNvPr>
                <p14:cNvContentPartPr/>
                <p14:nvPr/>
              </p14:nvContentPartPr>
              <p14:xfrm>
                <a:off x="3986970" y="6416166"/>
                <a:ext cx="360" cy="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DD1D1FF-2EF2-40B5-8D3C-CC2FE316DEC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78330" y="64071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6813EE2-4500-4770-B473-49594DF49F11}"/>
                    </a:ext>
                  </a:extLst>
                </p14:cNvPr>
                <p14:cNvContentPartPr/>
                <p14:nvPr/>
              </p14:nvContentPartPr>
              <p14:xfrm>
                <a:off x="3707610" y="6399606"/>
                <a:ext cx="244080" cy="189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6813EE2-4500-4770-B473-49594DF49F1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698970" y="6390606"/>
                  <a:ext cx="261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59CF350-09D1-4799-AB32-14DB6224F451}"/>
                    </a:ext>
                  </a:extLst>
                </p14:cNvPr>
                <p14:cNvContentPartPr/>
                <p14:nvPr/>
              </p14:nvContentPartPr>
              <p14:xfrm>
                <a:off x="3650730" y="6475206"/>
                <a:ext cx="117720" cy="133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59CF350-09D1-4799-AB32-14DB6224F4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42090" y="6466206"/>
                  <a:ext cx="13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9454EA-E89D-4EBB-8119-7B8A52105562}"/>
                    </a:ext>
                  </a:extLst>
                </p14:cNvPr>
                <p14:cNvContentPartPr/>
                <p14:nvPr/>
              </p14:nvContentPartPr>
              <p14:xfrm>
                <a:off x="3975450" y="6372966"/>
                <a:ext cx="94320" cy="200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9454EA-E89D-4EBB-8119-7B8A5210556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66810" y="6364326"/>
                  <a:ext cx="111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D851213-5496-4D46-9553-0298E6448D85}"/>
                    </a:ext>
                  </a:extLst>
                </p14:cNvPr>
                <p14:cNvContentPartPr/>
                <p14:nvPr/>
              </p14:nvContentPartPr>
              <p14:xfrm>
                <a:off x="4085970" y="6335166"/>
                <a:ext cx="246600" cy="217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D851213-5496-4D46-9553-0298E6448D8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77330" y="6326526"/>
                  <a:ext cx="264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D878FCB-6A76-429B-9D12-647F1363209D}"/>
                    </a:ext>
                  </a:extLst>
                </p14:cNvPr>
                <p14:cNvContentPartPr/>
                <p14:nvPr/>
              </p14:nvContentPartPr>
              <p14:xfrm>
                <a:off x="3782490" y="6628926"/>
                <a:ext cx="258120" cy="153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D878FCB-6A76-429B-9D12-647F1363209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773850" y="6619926"/>
                  <a:ext cx="275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93C7B31-0197-4725-93CB-6352C1765FD9}"/>
                    </a:ext>
                  </a:extLst>
                </p14:cNvPr>
                <p14:cNvContentPartPr/>
                <p14:nvPr/>
              </p14:nvContentPartPr>
              <p14:xfrm>
                <a:off x="3957810" y="6738366"/>
                <a:ext cx="119160" cy="71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93C7B31-0197-4725-93CB-6352C1765F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48810" y="6729726"/>
                  <a:ext cx="136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9D1C674-A9D5-4F28-BF92-D6C150DBFB08}"/>
                    </a:ext>
                  </a:extLst>
                </p14:cNvPr>
                <p14:cNvContentPartPr/>
                <p14:nvPr/>
              </p14:nvContentPartPr>
              <p14:xfrm>
                <a:off x="4080210" y="6622446"/>
                <a:ext cx="137520" cy="170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9D1C674-A9D5-4F28-BF92-D6C150DBFB0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071570" y="6613806"/>
                  <a:ext cx="155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10C23E-C3C0-4D60-9D4D-4EC1540EEC7C}"/>
                    </a:ext>
                  </a:extLst>
                </p14:cNvPr>
                <p14:cNvContentPartPr/>
                <p14:nvPr/>
              </p14:nvContentPartPr>
              <p14:xfrm>
                <a:off x="4278210" y="6563766"/>
                <a:ext cx="123480" cy="168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10C23E-C3C0-4D60-9D4D-4EC1540EEC7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69210" y="6554766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3283561-D478-4B30-806F-7D82F431FB17}"/>
                    </a:ext>
                  </a:extLst>
                </p14:cNvPr>
                <p14:cNvContentPartPr/>
                <p14:nvPr/>
              </p14:nvContentPartPr>
              <p14:xfrm>
                <a:off x="4249770" y="6682566"/>
                <a:ext cx="92880" cy="87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3283561-D478-4B30-806F-7D82F431FB1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41130" y="6673566"/>
                  <a:ext cx="110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17F54CA-6316-4D5F-8E37-0D8259828A4C}"/>
                    </a:ext>
                  </a:extLst>
                </p14:cNvPr>
                <p14:cNvContentPartPr/>
                <p14:nvPr/>
              </p14:nvContentPartPr>
              <p14:xfrm>
                <a:off x="4482330" y="6685806"/>
                <a:ext cx="137880" cy="137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17F54CA-6316-4D5F-8E37-0D8259828A4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73330" y="6676806"/>
                  <a:ext cx="15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7B16E5C-BAF3-4AB2-82F7-30260B2C2B6D}"/>
                    </a:ext>
                  </a:extLst>
                </p14:cNvPr>
                <p14:cNvContentPartPr/>
                <p14:nvPr/>
              </p14:nvContentPartPr>
              <p14:xfrm>
                <a:off x="3027930" y="5376486"/>
                <a:ext cx="124560" cy="273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7B16E5C-BAF3-4AB2-82F7-30260B2C2B6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018930" y="5367486"/>
                  <a:ext cx="142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05C2E4F-5A1D-4B69-91E8-4E7B36848A45}"/>
                    </a:ext>
                  </a:extLst>
                </p14:cNvPr>
                <p14:cNvContentPartPr/>
                <p14:nvPr/>
              </p14:nvContentPartPr>
              <p14:xfrm>
                <a:off x="3169770" y="5377206"/>
                <a:ext cx="60480" cy="70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05C2E4F-5A1D-4B69-91E8-4E7B36848A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161130" y="5368566"/>
                  <a:ext cx="78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1F10C6D-98A4-4FF9-8F1F-1D74DB585100}"/>
                    </a:ext>
                  </a:extLst>
                </p14:cNvPr>
                <p14:cNvContentPartPr/>
                <p14:nvPr/>
              </p14:nvContentPartPr>
              <p14:xfrm>
                <a:off x="3200370" y="5516886"/>
                <a:ext cx="24120" cy="29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1F10C6D-98A4-4FF9-8F1F-1D74DB58510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91730" y="5507886"/>
                  <a:ext cx="4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F406BD-8A38-4FE3-A54F-BD6410A6B819}"/>
                    </a:ext>
                  </a:extLst>
                </p14:cNvPr>
                <p14:cNvContentPartPr/>
                <p14:nvPr/>
              </p14:nvContentPartPr>
              <p14:xfrm>
                <a:off x="3178050" y="5323206"/>
                <a:ext cx="35280" cy="106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F406BD-8A38-4FE3-A54F-BD6410A6B81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69410" y="5314566"/>
                  <a:ext cx="52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EBC5FD9-8384-4052-89E3-96AD5616B7C7}"/>
                    </a:ext>
                  </a:extLst>
                </p14:cNvPr>
                <p14:cNvContentPartPr/>
                <p14:nvPr/>
              </p14:nvContentPartPr>
              <p14:xfrm>
                <a:off x="3201450" y="5482326"/>
                <a:ext cx="91800" cy="78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EBC5FD9-8384-4052-89E3-96AD5616B7C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92810" y="5473326"/>
                  <a:ext cx="109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3F951C5-6F75-4DE3-BB20-207AEABD2682}"/>
                    </a:ext>
                  </a:extLst>
                </p14:cNvPr>
                <p14:cNvContentPartPr/>
                <p14:nvPr/>
              </p14:nvContentPartPr>
              <p14:xfrm>
                <a:off x="3233130" y="5591406"/>
                <a:ext cx="69120" cy="73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3F951C5-6F75-4DE3-BB20-207AEABD268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24130" y="5582766"/>
                  <a:ext cx="86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D4384C2-D838-433A-BB4A-AEBF0D5CA9CE}"/>
                    </a:ext>
                  </a:extLst>
                </p14:cNvPr>
                <p14:cNvContentPartPr/>
                <p14:nvPr/>
              </p14:nvContentPartPr>
              <p14:xfrm>
                <a:off x="3323490" y="5350566"/>
                <a:ext cx="86760" cy="253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D4384C2-D838-433A-BB4A-AEBF0D5CA9C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314490" y="5341926"/>
                  <a:ext cx="104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29E7842-2641-4F41-A875-D44487577ACA}"/>
                    </a:ext>
                  </a:extLst>
                </p14:cNvPr>
                <p14:cNvContentPartPr/>
                <p14:nvPr/>
              </p14:nvContentPartPr>
              <p14:xfrm>
                <a:off x="3832530" y="5296566"/>
                <a:ext cx="99720" cy="252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29E7842-2641-4F41-A875-D44487577AC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23890" y="5287926"/>
                  <a:ext cx="117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5D04675-6BB5-4D3B-9349-06049E53A542}"/>
                    </a:ext>
                  </a:extLst>
                </p14:cNvPr>
                <p14:cNvContentPartPr/>
                <p14:nvPr/>
              </p14:nvContentPartPr>
              <p14:xfrm>
                <a:off x="3929010" y="5289006"/>
                <a:ext cx="45000" cy="73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5D04675-6BB5-4D3B-9349-06049E53A5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20370" y="5280366"/>
                  <a:ext cx="62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A59DA03-1946-41DD-8EE5-75E1903F193E}"/>
                    </a:ext>
                  </a:extLst>
                </p14:cNvPr>
                <p14:cNvContentPartPr/>
                <p14:nvPr/>
              </p14:nvContentPartPr>
              <p14:xfrm>
                <a:off x="3971130" y="5390526"/>
                <a:ext cx="12240" cy="79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A59DA03-1946-41DD-8EE5-75E1903F193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962490" y="5381886"/>
                  <a:ext cx="29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BEE9D8D-CC37-4DC8-A8E4-B14090970C9E}"/>
                    </a:ext>
                  </a:extLst>
                </p14:cNvPr>
                <p14:cNvContentPartPr/>
                <p14:nvPr/>
              </p14:nvContentPartPr>
              <p14:xfrm>
                <a:off x="3986970" y="5483406"/>
                <a:ext cx="43920" cy="55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BEE9D8D-CC37-4DC8-A8E4-B14090970C9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77970" y="5474766"/>
                  <a:ext cx="61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032EC0D-D0A1-4A08-960E-4934F780D2FC}"/>
                    </a:ext>
                  </a:extLst>
                </p14:cNvPr>
                <p14:cNvContentPartPr/>
                <p14:nvPr/>
              </p14:nvContentPartPr>
              <p14:xfrm>
                <a:off x="4010370" y="5333646"/>
                <a:ext cx="69840" cy="241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032EC0D-D0A1-4A08-960E-4934F780D2F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001370" y="5325006"/>
                  <a:ext cx="87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19F5D21-5F33-4BFF-A36E-C455CFF73AEF}"/>
                    </a:ext>
                  </a:extLst>
                </p14:cNvPr>
                <p14:cNvContentPartPr/>
                <p14:nvPr/>
              </p14:nvContentPartPr>
              <p14:xfrm>
                <a:off x="4276770" y="5175246"/>
                <a:ext cx="105480" cy="285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19F5D21-5F33-4BFF-A36E-C455CFF73AE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68130" y="5166606"/>
                  <a:ext cx="123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0558072-4786-422E-92C0-1C946381B4AF}"/>
                    </a:ext>
                  </a:extLst>
                </p14:cNvPr>
                <p14:cNvContentPartPr/>
                <p14:nvPr/>
              </p14:nvContentPartPr>
              <p14:xfrm>
                <a:off x="4410330" y="5130966"/>
                <a:ext cx="72720" cy="81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0558072-4786-422E-92C0-1C946381B4A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01330" y="5122326"/>
                  <a:ext cx="9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FB36F2D-CC1B-45E0-B619-6DD3F29B77A1}"/>
                    </a:ext>
                  </a:extLst>
                </p14:cNvPr>
                <p14:cNvContentPartPr/>
                <p14:nvPr/>
              </p14:nvContentPartPr>
              <p14:xfrm>
                <a:off x="4446330" y="5267406"/>
                <a:ext cx="60480" cy="73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FB36F2D-CC1B-45E0-B619-6DD3F29B77A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37330" y="5258406"/>
                  <a:ext cx="78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FD92020-4ABC-4BF8-BEA9-727AEA488CE3}"/>
                    </a:ext>
                  </a:extLst>
                </p14:cNvPr>
                <p14:cNvContentPartPr/>
                <p14:nvPr/>
              </p14:nvContentPartPr>
              <p14:xfrm>
                <a:off x="4476570" y="5390166"/>
                <a:ext cx="18720" cy="68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FD92020-4ABC-4BF8-BEA9-727AEA488CE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67570" y="5381526"/>
                  <a:ext cx="36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C6E0126-ACC8-4E8D-8B74-862F18259A6A}"/>
                    </a:ext>
                  </a:extLst>
                </p14:cNvPr>
                <p14:cNvContentPartPr/>
                <p14:nvPr/>
              </p14:nvContentPartPr>
              <p14:xfrm>
                <a:off x="4534890" y="5109366"/>
                <a:ext cx="91440" cy="359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C6E0126-ACC8-4E8D-8B74-862F18259A6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25890" y="5100726"/>
                  <a:ext cx="109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AA3198E-02F0-4642-9993-BB224C61B4F4}"/>
                    </a:ext>
                  </a:extLst>
                </p14:cNvPr>
                <p14:cNvContentPartPr/>
                <p14:nvPr/>
              </p14:nvContentPartPr>
              <p14:xfrm>
                <a:off x="4408170" y="5680326"/>
                <a:ext cx="89640" cy="266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AA3198E-02F0-4642-9993-BB224C61B4F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99530" y="5671326"/>
                  <a:ext cx="107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80E163A-9485-4646-8F8F-E733321386B5}"/>
                    </a:ext>
                  </a:extLst>
                </p14:cNvPr>
                <p14:cNvContentPartPr/>
                <p14:nvPr/>
              </p14:nvContentPartPr>
              <p14:xfrm>
                <a:off x="4533090" y="5630646"/>
                <a:ext cx="66240" cy="81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80E163A-9485-4646-8F8F-E733321386B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24090" y="5622006"/>
                  <a:ext cx="83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C13698E-6B70-4DB5-B7B1-A05C26AEABDC}"/>
                    </a:ext>
                  </a:extLst>
                </p14:cNvPr>
                <p14:cNvContentPartPr/>
                <p14:nvPr/>
              </p14:nvContentPartPr>
              <p14:xfrm>
                <a:off x="4585650" y="5794446"/>
                <a:ext cx="45720" cy="49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C13698E-6B70-4DB5-B7B1-A05C26AEABD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577010" y="5785446"/>
                  <a:ext cx="63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834EC75-F33C-40CF-B1FE-7841FD629BAC}"/>
                    </a:ext>
                  </a:extLst>
                </p14:cNvPr>
                <p14:cNvContentPartPr/>
                <p14:nvPr/>
              </p14:nvContentPartPr>
              <p14:xfrm>
                <a:off x="4628490" y="5911446"/>
                <a:ext cx="4680" cy="52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834EC75-F33C-40CF-B1FE-7841FD629BA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19490" y="5902446"/>
                  <a:ext cx="22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8D971D-2E71-4E09-A9AB-73790AFF58CA}"/>
                    </a:ext>
                  </a:extLst>
                </p14:cNvPr>
                <p14:cNvContentPartPr/>
                <p14:nvPr/>
              </p14:nvContentPartPr>
              <p14:xfrm>
                <a:off x="4660530" y="5618046"/>
                <a:ext cx="78480" cy="337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8D971D-2E71-4E09-A9AB-73790AFF58C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651530" y="5609046"/>
                  <a:ext cx="96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0956DF9-D965-436F-B309-2BA957ACAB4B}"/>
                    </a:ext>
                  </a:extLst>
                </p14:cNvPr>
                <p14:cNvContentPartPr/>
                <p14:nvPr/>
              </p14:nvContentPartPr>
              <p14:xfrm>
                <a:off x="3939810" y="5640006"/>
                <a:ext cx="87480" cy="205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0956DF9-D965-436F-B309-2BA957ACAB4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30810" y="5631366"/>
                  <a:ext cx="105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088574D-8E2A-48B0-81E9-0A9BC544D0D7}"/>
                    </a:ext>
                  </a:extLst>
                </p14:cNvPr>
                <p14:cNvContentPartPr/>
                <p14:nvPr/>
              </p14:nvContentPartPr>
              <p14:xfrm>
                <a:off x="3997410" y="5618046"/>
                <a:ext cx="47160" cy="58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088574D-8E2A-48B0-81E9-0A9BC544D0D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988770" y="5609046"/>
                  <a:ext cx="64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DED316D-4A25-4520-9DF7-8821E08229D0}"/>
                    </a:ext>
                  </a:extLst>
                </p14:cNvPr>
                <p14:cNvContentPartPr/>
                <p14:nvPr/>
              </p14:nvContentPartPr>
              <p14:xfrm>
                <a:off x="4030170" y="5736486"/>
                <a:ext cx="16200" cy="62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DED316D-4A25-4520-9DF7-8821E08229D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021170" y="5727846"/>
                  <a:ext cx="3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2FE42F6-AD32-45AA-A79D-150E787FE0AF}"/>
                    </a:ext>
                  </a:extLst>
                </p14:cNvPr>
                <p14:cNvContentPartPr/>
                <p14:nvPr/>
              </p14:nvContentPartPr>
              <p14:xfrm>
                <a:off x="4044570" y="5774646"/>
                <a:ext cx="53640" cy="62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2FE42F6-AD32-45AA-A79D-150E787FE0A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35570" y="5766006"/>
                  <a:ext cx="7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5DDDEA5-9D02-416A-BB6D-3A950219DA8C}"/>
                    </a:ext>
                  </a:extLst>
                </p14:cNvPr>
                <p14:cNvContentPartPr/>
                <p14:nvPr/>
              </p14:nvContentPartPr>
              <p14:xfrm>
                <a:off x="4080210" y="5617686"/>
                <a:ext cx="78120" cy="207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5DDDEA5-9D02-416A-BB6D-3A950219DA8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71570" y="5609046"/>
                  <a:ext cx="95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8F1CA94-245F-4A13-BD07-E5B5642A0027}"/>
                    </a:ext>
                  </a:extLst>
                </p14:cNvPr>
                <p14:cNvContentPartPr/>
                <p14:nvPr/>
              </p14:nvContentPartPr>
              <p14:xfrm>
                <a:off x="3313770" y="5850966"/>
                <a:ext cx="95760" cy="232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8F1CA94-245F-4A13-BD07-E5B5642A002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05130" y="5841966"/>
                  <a:ext cx="113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2EEC8BF-E5B9-4995-A421-12D784976B81}"/>
                    </a:ext>
                  </a:extLst>
                </p14:cNvPr>
                <p14:cNvContentPartPr/>
                <p14:nvPr/>
              </p14:nvContentPartPr>
              <p14:xfrm>
                <a:off x="3445170" y="5749086"/>
                <a:ext cx="19440" cy="84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2EEC8BF-E5B9-4995-A421-12D784976B8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36530" y="5740086"/>
                  <a:ext cx="3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59648B0-65A1-485B-9FDB-9B4656D8B0E9}"/>
                    </a:ext>
                  </a:extLst>
                </p14:cNvPr>
                <p14:cNvContentPartPr/>
                <p14:nvPr/>
              </p14:nvContentPartPr>
              <p14:xfrm>
                <a:off x="3464610" y="5920806"/>
                <a:ext cx="68040" cy="64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59648B0-65A1-485B-9FDB-9B4656D8B0E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455970" y="5911806"/>
                  <a:ext cx="85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A6AC44D-B089-4A66-BE44-C743584F31DF}"/>
                    </a:ext>
                  </a:extLst>
                </p14:cNvPr>
                <p14:cNvContentPartPr/>
                <p14:nvPr/>
              </p14:nvContentPartPr>
              <p14:xfrm>
                <a:off x="3517170" y="6001446"/>
                <a:ext cx="40320" cy="64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A6AC44D-B089-4A66-BE44-C743584F31D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08530" y="5992806"/>
                  <a:ext cx="57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6255771-1E26-440B-90D3-2107CC2CC7ED}"/>
                    </a:ext>
                  </a:extLst>
                </p14:cNvPr>
                <p14:cNvContentPartPr/>
                <p14:nvPr/>
              </p14:nvContentPartPr>
              <p14:xfrm>
                <a:off x="3551010" y="5805606"/>
                <a:ext cx="101520" cy="242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6255771-1E26-440B-90D3-2107CC2CC7E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42370" y="5796606"/>
                  <a:ext cx="119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81D6C97-7F6D-4BB7-8952-0CC876F79078}"/>
                    </a:ext>
                  </a:extLst>
                </p14:cNvPr>
                <p14:cNvContentPartPr/>
                <p14:nvPr/>
              </p14:nvContentPartPr>
              <p14:xfrm>
                <a:off x="4121970" y="6151926"/>
                <a:ext cx="157680" cy="16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81D6C97-7F6D-4BB7-8952-0CC876F7907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13330" y="6143286"/>
                  <a:ext cx="175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C926A5F-1B60-4A44-8D09-498D609AD633}"/>
                    </a:ext>
                  </a:extLst>
                </p14:cNvPr>
                <p14:cNvContentPartPr/>
                <p14:nvPr/>
              </p14:nvContentPartPr>
              <p14:xfrm>
                <a:off x="4146090" y="6097206"/>
                <a:ext cx="53280" cy="113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C926A5F-1B60-4A44-8D09-498D609AD63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137450" y="6088566"/>
                  <a:ext cx="70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E255F62-EFDE-4EEA-9B09-4C0B832038F2}"/>
                    </a:ext>
                  </a:extLst>
                </p14:cNvPr>
                <p14:cNvContentPartPr/>
                <p14:nvPr/>
              </p14:nvContentPartPr>
              <p14:xfrm>
                <a:off x="4334370" y="6083166"/>
                <a:ext cx="83160" cy="2347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E255F62-EFDE-4EEA-9B09-4C0B832038F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25370" y="6074166"/>
                  <a:ext cx="100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F357699-2B2A-41F3-96C1-4AC80B1D7AC4}"/>
                    </a:ext>
                  </a:extLst>
                </p14:cNvPr>
                <p14:cNvContentPartPr/>
                <p14:nvPr/>
              </p14:nvContentPartPr>
              <p14:xfrm>
                <a:off x="3548850" y="6222126"/>
                <a:ext cx="527760" cy="6246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F357699-2B2A-41F3-96C1-4AC80B1D7AC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539850" y="6213126"/>
                  <a:ext cx="54540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0FC52AA-6CF5-45FC-ADA3-00F73629C70C}"/>
                    </a:ext>
                  </a:extLst>
                </p14:cNvPr>
                <p14:cNvContentPartPr/>
                <p14:nvPr/>
              </p14:nvContentPartPr>
              <p14:xfrm>
                <a:off x="3976170" y="6215646"/>
                <a:ext cx="547560" cy="4813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0FC52AA-6CF5-45FC-ADA3-00F73629C70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67530" y="6206646"/>
                  <a:ext cx="565200" cy="49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5287A37-BE77-4AD7-BB31-27ABE269E907}"/>
                  </a:ext>
                </a:extLst>
              </p14:cNvPr>
              <p14:cNvContentPartPr/>
              <p14:nvPr/>
            </p14:nvContentPartPr>
            <p14:xfrm>
              <a:off x="6062730" y="3457326"/>
              <a:ext cx="109800" cy="12024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5287A37-BE77-4AD7-BB31-27ABE269E90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053730" y="3448686"/>
                <a:ext cx="12744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5444897-776A-4519-965C-65C51D9A896D}"/>
              </a:ext>
            </a:extLst>
          </p:cNvPr>
          <p:cNvGrpSpPr/>
          <p:nvPr/>
        </p:nvGrpSpPr>
        <p:grpSpPr>
          <a:xfrm>
            <a:off x="5914050" y="3537966"/>
            <a:ext cx="202680" cy="149760"/>
            <a:chOff x="5914050" y="3537966"/>
            <a:chExt cx="20268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F4EB68D-877C-41E5-B932-CAC983E38B10}"/>
                    </a:ext>
                  </a:extLst>
                </p14:cNvPr>
                <p14:cNvContentPartPr/>
                <p14:nvPr/>
              </p14:nvContentPartPr>
              <p14:xfrm>
                <a:off x="5921610" y="3547686"/>
                <a:ext cx="133200" cy="58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F4EB68D-877C-41E5-B932-CAC983E38B1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912610" y="3539046"/>
                  <a:ext cx="15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B78F64D-2A44-4C5B-AA3F-2B952B5497C9}"/>
                    </a:ext>
                  </a:extLst>
                </p14:cNvPr>
                <p14:cNvContentPartPr/>
                <p14:nvPr/>
              </p14:nvContentPartPr>
              <p14:xfrm>
                <a:off x="5914050" y="3537966"/>
                <a:ext cx="60120" cy="885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B78F64D-2A44-4C5B-AA3F-2B952B5497C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05050" y="3529326"/>
                  <a:ext cx="7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923678C-8332-44A4-9A97-4F5431F8D694}"/>
                    </a:ext>
                  </a:extLst>
                </p14:cNvPr>
                <p14:cNvContentPartPr/>
                <p14:nvPr/>
              </p14:nvContentPartPr>
              <p14:xfrm>
                <a:off x="6046890" y="3543366"/>
                <a:ext cx="69840" cy="1195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923678C-8332-44A4-9A97-4F5431F8D69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038250" y="3534726"/>
                  <a:ext cx="87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5CA79DD-CDF1-4766-963B-AAC30023468F}"/>
                    </a:ext>
                  </a:extLst>
                </p14:cNvPr>
                <p14:cNvContentPartPr/>
                <p14:nvPr/>
              </p14:nvContentPartPr>
              <p14:xfrm>
                <a:off x="6029250" y="3603126"/>
                <a:ext cx="51120" cy="846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5CA79DD-CDF1-4766-963B-AAC30023468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20610" y="3594486"/>
                  <a:ext cx="687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36FF8A1-365F-433A-9F64-F629698D534E}"/>
                  </a:ext>
                </a:extLst>
              </p14:cNvPr>
              <p14:cNvContentPartPr/>
              <p14:nvPr/>
            </p14:nvContentPartPr>
            <p14:xfrm>
              <a:off x="10428450" y="3441126"/>
              <a:ext cx="190800" cy="13104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36FF8A1-365F-433A-9F64-F629698D534E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0419450" y="3432486"/>
                <a:ext cx="2084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20A789A-3A43-4D4B-845F-1C86716B6082}"/>
                  </a:ext>
                </a:extLst>
              </p14:cNvPr>
              <p14:cNvContentPartPr/>
              <p14:nvPr/>
            </p14:nvContentPartPr>
            <p14:xfrm>
              <a:off x="10113090" y="3124686"/>
              <a:ext cx="251280" cy="18504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20A789A-3A43-4D4B-845F-1C86716B608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104090" y="3116046"/>
                <a:ext cx="2689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3DD7300A-B2D2-4253-A2D2-482A97BD5DAE}"/>
                  </a:ext>
                </a:extLst>
              </p14:cNvPr>
              <p14:cNvContentPartPr/>
              <p14:nvPr/>
            </p14:nvContentPartPr>
            <p14:xfrm>
              <a:off x="10220370" y="3229086"/>
              <a:ext cx="162000" cy="11232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3DD7300A-B2D2-4253-A2D2-482A97BD5DAE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0211370" y="3220446"/>
                <a:ext cx="1796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C47C8C2A-774E-449F-B802-E47CB7B782F5}"/>
                  </a:ext>
                </a:extLst>
              </p14:cNvPr>
              <p14:cNvContentPartPr/>
              <p14:nvPr/>
            </p14:nvContentPartPr>
            <p14:xfrm>
              <a:off x="10552290" y="3038646"/>
              <a:ext cx="31320" cy="24660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C47C8C2A-774E-449F-B802-E47CB7B782F5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0543290" y="3029646"/>
                <a:ext cx="489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C9DA8F78-8422-4330-AAA7-95D9C69D98C9}"/>
                  </a:ext>
                </a:extLst>
              </p14:cNvPr>
              <p14:cNvContentPartPr/>
              <p14:nvPr/>
            </p14:nvContentPartPr>
            <p14:xfrm>
              <a:off x="10500090" y="3211446"/>
              <a:ext cx="124200" cy="763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C9DA8F78-8422-4330-AAA7-95D9C69D98C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0491450" y="3202446"/>
                <a:ext cx="141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9A1392E-B9DC-44F9-B1B1-F51445403458}"/>
                  </a:ext>
                </a:extLst>
              </p14:cNvPr>
              <p14:cNvContentPartPr/>
              <p14:nvPr/>
            </p14:nvContentPartPr>
            <p14:xfrm>
              <a:off x="10753530" y="3069606"/>
              <a:ext cx="243720" cy="3060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9A1392E-B9DC-44F9-B1B1-F5144540345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0744530" y="3060606"/>
                <a:ext cx="2613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B689651-2624-4A39-B0D2-401BB1882E3D}"/>
                  </a:ext>
                </a:extLst>
              </p14:cNvPr>
              <p14:cNvContentPartPr/>
              <p14:nvPr/>
            </p14:nvContentPartPr>
            <p14:xfrm>
              <a:off x="10747410" y="3280926"/>
              <a:ext cx="92520" cy="982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B689651-2624-4A39-B0D2-401BB1882E3D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0738770" y="3271926"/>
                <a:ext cx="110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87D121B-B694-4245-8F82-F97FB98971F8}"/>
                  </a:ext>
                </a:extLst>
              </p14:cNvPr>
              <p14:cNvContentPartPr/>
              <p14:nvPr/>
            </p14:nvContentPartPr>
            <p14:xfrm>
              <a:off x="11031810" y="2776566"/>
              <a:ext cx="138600" cy="39240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87D121B-B694-4245-8F82-F97FB98971F8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1022810" y="2767566"/>
                <a:ext cx="1562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C294661-558B-4D72-B3A3-A82E94D4E5BC}"/>
                  </a:ext>
                </a:extLst>
              </p14:cNvPr>
              <p14:cNvContentPartPr/>
              <p14:nvPr/>
            </p14:nvContentPartPr>
            <p14:xfrm>
              <a:off x="11260770" y="2748486"/>
              <a:ext cx="24480" cy="13248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C294661-558B-4D72-B3A3-A82E94D4E5BC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1251770" y="2739486"/>
                <a:ext cx="42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AAD396A-2039-4704-957F-3DC4FA0AF50B}"/>
                  </a:ext>
                </a:extLst>
              </p14:cNvPr>
              <p14:cNvContentPartPr/>
              <p14:nvPr/>
            </p14:nvContentPartPr>
            <p14:xfrm>
              <a:off x="11211810" y="2960526"/>
              <a:ext cx="66960" cy="8064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AAD396A-2039-4704-957F-3DC4FA0AF50B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203170" y="2951526"/>
                <a:ext cx="84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E30D238C-54DF-4CD9-9A17-9F8170DED159}"/>
                  </a:ext>
                </a:extLst>
              </p14:cNvPr>
              <p14:cNvContentPartPr/>
              <p14:nvPr/>
            </p14:nvContentPartPr>
            <p14:xfrm>
              <a:off x="11190930" y="3138006"/>
              <a:ext cx="85680" cy="6624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E30D238C-54DF-4CD9-9A17-9F8170DED159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181930" y="3129366"/>
                <a:ext cx="103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7790049-9FD4-4A4B-A4BB-CFCE4FF49545}"/>
                  </a:ext>
                </a:extLst>
              </p14:cNvPr>
              <p14:cNvContentPartPr/>
              <p14:nvPr/>
            </p14:nvContentPartPr>
            <p14:xfrm>
              <a:off x="11375250" y="2806806"/>
              <a:ext cx="90360" cy="4309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7790049-9FD4-4A4B-A4BB-CFCE4FF4954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366250" y="2798166"/>
                <a:ext cx="10800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5B2C2A3-BB3F-4949-8CB4-41F776820198}"/>
                  </a:ext>
                </a:extLst>
              </p14:cNvPr>
              <p14:cNvContentPartPr/>
              <p14:nvPr/>
            </p14:nvContentPartPr>
            <p14:xfrm>
              <a:off x="10457970" y="3470286"/>
              <a:ext cx="146520" cy="5868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5B2C2A3-BB3F-4949-8CB4-41F77682019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0448970" y="3461286"/>
                <a:ext cx="16416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BC249088-CA37-4358-86EC-745F36388AF6}"/>
              </a:ext>
            </a:extLst>
          </p:cNvPr>
          <p:cNvGrpSpPr/>
          <p:nvPr/>
        </p:nvGrpSpPr>
        <p:grpSpPr>
          <a:xfrm>
            <a:off x="10004010" y="4311606"/>
            <a:ext cx="1466280" cy="472680"/>
            <a:chOff x="10004010" y="4311606"/>
            <a:chExt cx="146628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3D1273F-9322-494C-8B9E-9978AA7445FF}"/>
                    </a:ext>
                  </a:extLst>
                </p14:cNvPr>
                <p14:cNvContentPartPr/>
                <p14:nvPr/>
              </p14:nvContentPartPr>
              <p14:xfrm>
                <a:off x="10004010" y="4445166"/>
                <a:ext cx="73080" cy="194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3D1273F-9322-494C-8B9E-9978AA7445F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995010" y="4436166"/>
                  <a:ext cx="90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0E18C40-ED4B-46C7-9D65-B67C33880472}"/>
                    </a:ext>
                  </a:extLst>
                </p14:cNvPr>
                <p14:cNvContentPartPr/>
                <p14:nvPr/>
              </p14:nvContentPartPr>
              <p14:xfrm>
                <a:off x="10139730" y="4630566"/>
                <a:ext cx="17280" cy="1033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0E18C40-ED4B-46C7-9D65-B67C3388047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131090" y="4621926"/>
                  <a:ext cx="3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7626B48-452A-40E9-A351-D0102E341A5A}"/>
                    </a:ext>
                  </a:extLst>
                </p14:cNvPr>
                <p14:cNvContentPartPr/>
                <p14:nvPr/>
              </p14:nvContentPartPr>
              <p14:xfrm>
                <a:off x="10133970" y="4311606"/>
                <a:ext cx="54360" cy="1393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7626B48-452A-40E9-A351-D0102E341A5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124970" y="4302966"/>
                  <a:ext cx="7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BBE6853-14DD-4F02-8347-CDC73983F1B5}"/>
                    </a:ext>
                  </a:extLst>
                </p14:cNvPr>
                <p14:cNvContentPartPr/>
                <p14:nvPr/>
              </p14:nvContentPartPr>
              <p14:xfrm>
                <a:off x="10202730" y="4337526"/>
                <a:ext cx="78480" cy="1533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BBE6853-14DD-4F02-8347-CDC73983F1B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193730" y="4328886"/>
                  <a:ext cx="96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9DEC1F9-D68B-447A-BE39-FB14F7D9E176}"/>
                    </a:ext>
                  </a:extLst>
                </p14:cNvPr>
                <p14:cNvContentPartPr/>
                <p14:nvPr/>
              </p14:nvContentPartPr>
              <p14:xfrm>
                <a:off x="10189050" y="4346166"/>
                <a:ext cx="124560" cy="1274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9DEC1F9-D68B-447A-BE39-FB14F7D9E17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0410" y="4337166"/>
                  <a:ext cx="142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1EBCFD7-0139-4E9A-8825-D6EB2A208840}"/>
                    </a:ext>
                  </a:extLst>
                </p14:cNvPr>
                <p14:cNvContentPartPr/>
                <p14:nvPr/>
              </p14:nvContentPartPr>
              <p14:xfrm>
                <a:off x="10347810" y="4533006"/>
                <a:ext cx="52920" cy="115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1EBCFD7-0139-4E9A-8825-D6EB2A20884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338810" y="4524006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E91549E-FC07-4806-96BE-D3F3CFE84B86}"/>
                    </a:ext>
                  </a:extLst>
                </p14:cNvPr>
                <p14:cNvContentPartPr/>
                <p14:nvPr/>
              </p14:nvContentPartPr>
              <p14:xfrm>
                <a:off x="10333050" y="4582326"/>
                <a:ext cx="70920" cy="115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E91549E-FC07-4806-96BE-D3F3CFE84B8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324050" y="4573326"/>
                  <a:ext cx="88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3676B92-E97F-4874-894B-36151BD0C0DA}"/>
                    </a:ext>
                  </a:extLst>
                </p14:cNvPr>
                <p14:cNvContentPartPr/>
                <p14:nvPr/>
              </p14:nvContentPartPr>
              <p14:xfrm>
                <a:off x="10455810" y="4469646"/>
                <a:ext cx="75240" cy="1821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3676B92-E97F-4874-894B-36151BD0C0D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446810" y="4461006"/>
                  <a:ext cx="92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5C8805E-12B3-4456-91B1-37A7DDDFDC38}"/>
                    </a:ext>
                  </a:extLst>
                </p14:cNvPr>
                <p14:cNvContentPartPr/>
                <p14:nvPr/>
              </p14:nvContentPartPr>
              <p14:xfrm>
                <a:off x="10553730" y="4359486"/>
                <a:ext cx="88200" cy="3463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5C8805E-12B3-4456-91B1-37A7DDDFDC3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545090" y="4350846"/>
                  <a:ext cx="105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EED3D86-19B6-4DD4-A33E-718C0FDBBC74}"/>
                    </a:ext>
                  </a:extLst>
                </p14:cNvPr>
                <p14:cNvContentPartPr/>
                <p14:nvPr/>
              </p14:nvContentPartPr>
              <p14:xfrm>
                <a:off x="10633650" y="4358406"/>
                <a:ext cx="109440" cy="1828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EED3D86-19B6-4DD4-A33E-718C0FDBBC7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625010" y="4349766"/>
                  <a:ext cx="127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03631D2-FEFE-4103-BBBB-233F831053CA}"/>
                    </a:ext>
                  </a:extLst>
                </p14:cNvPr>
                <p14:cNvContentPartPr/>
                <p14:nvPr/>
              </p14:nvContentPartPr>
              <p14:xfrm>
                <a:off x="10758210" y="4405566"/>
                <a:ext cx="39600" cy="1177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03631D2-FEFE-4103-BBBB-233F831053C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749570" y="4396566"/>
                  <a:ext cx="57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FF5C0CB-7CAB-476B-AA8E-EF38310FF669}"/>
                    </a:ext>
                  </a:extLst>
                </p14:cNvPr>
                <p14:cNvContentPartPr/>
                <p14:nvPr/>
              </p14:nvContentPartPr>
              <p14:xfrm>
                <a:off x="10780170" y="4608246"/>
                <a:ext cx="62640" cy="540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FF5C0CB-7CAB-476B-AA8E-EF38310FF66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771530" y="4599246"/>
                  <a:ext cx="80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68C2578-5067-48FB-910E-BA03D9F34747}"/>
                    </a:ext>
                  </a:extLst>
                </p14:cNvPr>
                <p14:cNvContentPartPr/>
                <p14:nvPr/>
              </p14:nvContentPartPr>
              <p14:xfrm>
                <a:off x="10909050" y="4536606"/>
                <a:ext cx="69840" cy="1587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68C2578-5067-48FB-910E-BA03D9F3474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900050" y="4527966"/>
                  <a:ext cx="87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982F334-9BD5-450D-BCE7-11F4728FBA11}"/>
                    </a:ext>
                  </a:extLst>
                </p14:cNvPr>
                <p14:cNvContentPartPr/>
                <p14:nvPr/>
              </p14:nvContentPartPr>
              <p14:xfrm>
                <a:off x="10986810" y="4664406"/>
                <a:ext cx="71280" cy="119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982F334-9BD5-450D-BCE7-11F4728FBA1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977810" y="4655766"/>
                  <a:ext cx="88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40CB2FB-DCCC-4E18-8EA2-BB22032E0CDB}"/>
                    </a:ext>
                  </a:extLst>
                </p14:cNvPr>
                <p14:cNvContentPartPr/>
                <p14:nvPr/>
              </p14:nvContentPartPr>
              <p14:xfrm>
                <a:off x="11042610" y="4369566"/>
                <a:ext cx="139320" cy="1598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40CB2FB-DCCC-4E18-8EA2-BB22032E0CD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033610" y="4360926"/>
                  <a:ext cx="15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7E7953C-516F-4687-8DF2-C85AE14A91D7}"/>
                    </a:ext>
                  </a:extLst>
                </p14:cNvPr>
                <p14:cNvContentPartPr/>
                <p14:nvPr/>
              </p14:nvContentPartPr>
              <p14:xfrm>
                <a:off x="11097690" y="4439406"/>
                <a:ext cx="86040" cy="208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7E7953C-516F-4687-8DF2-C85AE14A91D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089050" y="4430766"/>
                  <a:ext cx="103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2882FE0-8674-458B-B242-335C1C44A53C}"/>
                    </a:ext>
                  </a:extLst>
                </p14:cNvPr>
                <p14:cNvContentPartPr/>
                <p14:nvPr/>
              </p14:nvContentPartPr>
              <p14:xfrm>
                <a:off x="11188770" y="4420326"/>
                <a:ext cx="126000" cy="2181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2882FE0-8674-458B-B242-335C1C44A53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80130" y="4411686"/>
                  <a:ext cx="143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1256665-E0E1-4D32-9BF6-BD4863A9DA51}"/>
                    </a:ext>
                  </a:extLst>
                </p14:cNvPr>
                <p14:cNvContentPartPr/>
                <p14:nvPr/>
              </p14:nvContentPartPr>
              <p14:xfrm>
                <a:off x="11239890" y="4681326"/>
                <a:ext cx="75960" cy="129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1256665-E0E1-4D32-9BF6-BD4863A9DA5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231250" y="4672686"/>
                  <a:ext cx="93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0966610-554E-424C-92DA-BD008B9CA7C1}"/>
                    </a:ext>
                  </a:extLst>
                </p14:cNvPr>
                <p14:cNvContentPartPr/>
                <p14:nvPr/>
              </p14:nvContentPartPr>
              <p14:xfrm>
                <a:off x="11359410" y="4624806"/>
                <a:ext cx="110880" cy="896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0966610-554E-424C-92DA-BD008B9CA7C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50410" y="4616166"/>
                  <a:ext cx="1285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892AD6B-A03B-4114-9F9D-B009095910DF}"/>
              </a:ext>
            </a:extLst>
          </p:cNvPr>
          <p:cNvGrpSpPr/>
          <p:nvPr/>
        </p:nvGrpSpPr>
        <p:grpSpPr>
          <a:xfrm>
            <a:off x="10049730" y="3608886"/>
            <a:ext cx="918360" cy="579600"/>
            <a:chOff x="10049730" y="3608886"/>
            <a:chExt cx="91836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A783E7E-D823-4661-BC5A-2CFD3917A60A}"/>
                    </a:ext>
                  </a:extLst>
                </p14:cNvPr>
                <p14:cNvContentPartPr/>
                <p14:nvPr/>
              </p14:nvContentPartPr>
              <p14:xfrm>
                <a:off x="10294170" y="3635526"/>
                <a:ext cx="133560" cy="137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A783E7E-D823-4661-BC5A-2CFD3917A60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285170" y="3626886"/>
                  <a:ext cx="15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6FCAD6F-6321-440C-A0EC-E84267B77AA7}"/>
                    </a:ext>
                  </a:extLst>
                </p14:cNvPr>
                <p14:cNvContentPartPr/>
                <p14:nvPr/>
              </p14:nvContentPartPr>
              <p14:xfrm>
                <a:off x="10272570" y="3717966"/>
                <a:ext cx="65520" cy="70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6FCAD6F-6321-440C-A0EC-E84267B77AA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63570" y="3709326"/>
                  <a:ext cx="83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7B13B96-513E-4B14-9DBB-94CD808D4B64}"/>
                    </a:ext>
                  </a:extLst>
                </p14:cNvPr>
                <p14:cNvContentPartPr/>
                <p14:nvPr/>
              </p14:nvContentPartPr>
              <p14:xfrm>
                <a:off x="10470210" y="3643086"/>
                <a:ext cx="78480" cy="1587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7B13B96-513E-4B14-9DBB-94CD808D4B6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61570" y="3634086"/>
                  <a:ext cx="96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DF7B42-5DCB-4372-AABA-E3359403F20B}"/>
                    </a:ext>
                  </a:extLst>
                </p14:cNvPr>
                <p14:cNvContentPartPr/>
                <p14:nvPr/>
              </p14:nvContentPartPr>
              <p14:xfrm>
                <a:off x="10445730" y="3755406"/>
                <a:ext cx="91080" cy="55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DF7B42-5DCB-4372-AABA-E3359403F20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436730" y="3746406"/>
                  <a:ext cx="108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77DF704-8A27-495A-B295-A27E31D416F8}"/>
                    </a:ext>
                  </a:extLst>
                </p14:cNvPr>
                <p14:cNvContentPartPr/>
                <p14:nvPr/>
              </p14:nvContentPartPr>
              <p14:xfrm>
                <a:off x="10667130" y="3625446"/>
                <a:ext cx="99720" cy="5414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77DF704-8A27-495A-B295-A27E31D416F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658490" y="3616446"/>
                  <a:ext cx="1173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CF828DD-BAA7-4005-AFA1-DFCA09661504}"/>
                    </a:ext>
                  </a:extLst>
                </p14:cNvPr>
                <p14:cNvContentPartPr/>
                <p14:nvPr/>
              </p14:nvContentPartPr>
              <p14:xfrm>
                <a:off x="10690170" y="4108206"/>
                <a:ext cx="129600" cy="80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CF828DD-BAA7-4005-AFA1-DFCA0966150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681530" y="4099206"/>
                  <a:ext cx="147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3A28B05-60A6-4D5F-B632-032B8148DFFE}"/>
                    </a:ext>
                  </a:extLst>
                </p14:cNvPr>
                <p14:cNvContentPartPr/>
                <p14:nvPr/>
              </p14:nvContentPartPr>
              <p14:xfrm>
                <a:off x="10203450" y="3636246"/>
                <a:ext cx="232200" cy="1915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3A28B05-60A6-4D5F-B632-032B8148DFF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194810" y="3627246"/>
                  <a:ext cx="249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AEA86E7-75BE-4C54-8D26-E647AAB9D102}"/>
                    </a:ext>
                  </a:extLst>
                </p14:cNvPr>
                <p14:cNvContentPartPr/>
                <p14:nvPr/>
              </p14:nvContentPartPr>
              <p14:xfrm>
                <a:off x="10196970" y="3737766"/>
                <a:ext cx="105840" cy="928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AEA86E7-75BE-4C54-8D26-E647AAB9D10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188330" y="3729126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26573C6-1288-4559-9C0B-15EE06A23606}"/>
                    </a:ext>
                  </a:extLst>
                </p14:cNvPr>
                <p14:cNvContentPartPr/>
                <p14:nvPr/>
              </p14:nvContentPartPr>
              <p14:xfrm>
                <a:off x="10049730" y="3608886"/>
                <a:ext cx="93600" cy="93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26573C6-1288-4559-9C0B-15EE06A2360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041090" y="3600246"/>
                  <a:ext cx="111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B075C65-58E1-47D6-A045-07EB8D471608}"/>
                    </a:ext>
                  </a:extLst>
                </p14:cNvPr>
                <p14:cNvContentPartPr/>
                <p14:nvPr/>
              </p14:nvContentPartPr>
              <p14:xfrm>
                <a:off x="10478850" y="3653526"/>
                <a:ext cx="83880" cy="1555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B075C65-58E1-47D6-A045-07EB8D47160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470210" y="3644526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75E5F7E-5E3A-412B-BCD6-FF3866BDDEE5}"/>
                    </a:ext>
                  </a:extLst>
                </p14:cNvPr>
                <p14:cNvContentPartPr/>
                <p14:nvPr/>
              </p14:nvContentPartPr>
              <p14:xfrm>
                <a:off x="10432770" y="3742446"/>
                <a:ext cx="123480" cy="100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75E5F7E-5E3A-412B-BCD6-FF3866BDDEE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424130" y="3733806"/>
                  <a:ext cx="141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7997AA6-D4CD-413A-B437-59A8CF116383}"/>
                    </a:ext>
                  </a:extLst>
                </p14:cNvPr>
                <p14:cNvContentPartPr/>
                <p14:nvPr/>
              </p14:nvContentPartPr>
              <p14:xfrm>
                <a:off x="10443570" y="3744966"/>
                <a:ext cx="94680" cy="95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7997AA6-D4CD-413A-B437-59A8CF11638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434930" y="3735966"/>
                  <a:ext cx="11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8E8A07C-9E9C-4EAB-B865-A9F4D2C40152}"/>
                    </a:ext>
                  </a:extLst>
                </p14:cNvPr>
                <p14:cNvContentPartPr/>
                <p14:nvPr/>
              </p14:nvContentPartPr>
              <p14:xfrm>
                <a:off x="10469490" y="3625446"/>
                <a:ext cx="88560" cy="1915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8E8A07C-9E9C-4EAB-B865-A9F4D2C4015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60490" y="3616806"/>
                  <a:ext cx="106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11BBFB4-3A24-4A53-B47D-9926838E7A07}"/>
                    </a:ext>
                  </a:extLst>
                </p14:cNvPr>
                <p14:cNvContentPartPr/>
                <p14:nvPr/>
              </p14:nvContentPartPr>
              <p14:xfrm>
                <a:off x="10469490" y="3624366"/>
                <a:ext cx="93960" cy="198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11BBFB4-3A24-4A53-B47D-9926838E7A0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60850" y="3615366"/>
                  <a:ext cx="111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E014295-46CF-49A2-87E4-C753319105FC}"/>
                    </a:ext>
                  </a:extLst>
                </p14:cNvPr>
                <p14:cNvContentPartPr/>
                <p14:nvPr/>
              </p14:nvContentPartPr>
              <p14:xfrm>
                <a:off x="10468770" y="3619686"/>
                <a:ext cx="113040" cy="2203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E014295-46CF-49A2-87E4-C753319105F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460130" y="3611046"/>
                  <a:ext cx="130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DC5CF4E-30DD-4074-886A-22EEAA95617C}"/>
                    </a:ext>
                  </a:extLst>
                </p14:cNvPr>
                <p14:cNvContentPartPr/>
                <p14:nvPr/>
              </p14:nvContentPartPr>
              <p14:xfrm>
                <a:off x="10453650" y="3726246"/>
                <a:ext cx="121320" cy="1087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DC5CF4E-30DD-4074-886A-22EEAA95617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445010" y="3717606"/>
                  <a:ext cx="138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DF97D8A-38B7-461F-B3D4-A48B259EDDB7}"/>
                    </a:ext>
                  </a:extLst>
                </p14:cNvPr>
                <p14:cNvContentPartPr/>
                <p14:nvPr/>
              </p14:nvContentPartPr>
              <p14:xfrm>
                <a:off x="10404690" y="3917766"/>
                <a:ext cx="73440" cy="1893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DF97D8A-38B7-461F-B3D4-A48B259EDDB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395690" y="3908766"/>
                  <a:ext cx="9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EF48BBB-1DE8-4A83-9E74-7DF04C4320EF}"/>
                    </a:ext>
                  </a:extLst>
                </p14:cNvPr>
                <p14:cNvContentPartPr/>
                <p14:nvPr/>
              </p14:nvContentPartPr>
              <p14:xfrm>
                <a:off x="10373730" y="4005246"/>
                <a:ext cx="115200" cy="90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EF48BBB-1DE8-4A83-9E74-7DF04C4320E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364730" y="3996246"/>
                  <a:ext cx="13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55DA154-A1CE-4AB2-A989-D71670BA4472}"/>
                    </a:ext>
                  </a:extLst>
                </p14:cNvPr>
                <p14:cNvContentPartPr/>
                <p14:nvPr/>
              </p14:nvContentPartPr>
              <p14:xfrm>
                <a:off x="10578570" y="3792126"/>
                <a:ext cx="75240" cy="1026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55DA154-A1CE-4AB2-A989-D71670BA447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569570" y="3783486"/>
                  <a:ext cx="92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74BED74-EC5F-4697-93A2-8304673F3AB9}"/>
                    </a:ext>
                  </a:extLst>
                </p14:cNvPr>
                <p14:cNvContentPartPr/>
                <p14:nvPr/>
              </p14:nvContentPartPr>
              <p14:xfrm>
                <a:off x="10840650" y="3921006"/>
                <a:ext cx="127440" cy="126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74BED74-EC5F-4697-93A2-8304673F3AB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831650" y="3912366"/>
                  <a:ext cx="1450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79056A04-CDFA-4A13-9B86-09DC3C0E93B2}"/>
              </a:ext>
            </a:extLst>
          </p:cNvPr>
          <p:cNvGrpSpPr/>
          <p:nvPr/>
        </p:nvGrpSpPr>
        <p:grpSpPr>
          <a:xfrm>
            <a:off x="10079610" y="4921086"/>
            <a:ext cx="622800" cy="353160"/>
            <a:chOff x="10079610" y="4921086"/>
            <a:chExt cx="62280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4C4AEAA-7BB6-46A7-83AA-D76EB1F4ACB1}"/>
                    </a:ext>
                  </a:extLst>
                </p14:cNvPr>
                <p14:cNvContentPartPr/>
                <p14:nvPr/>
              </p14:nvContentPartPr>
              <p14:xfrm>
                <a:off x="10079610" y="5036646"/>
                <a:ext cx="118080" cy="1569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4C4AEAA-7BB6-46A7-83AA-D76EB1F4ACB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070610" y="5028006"/>
                  <a:ext cx="135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E32FC69-0DBE-4A3B-B2B1-936CC07D9F88}"/>
                    </a:ext>
                  </a:extLst>
                </p14:cNvPr>
                <p14:cNvContentPartPr/>
                <p14:nvPr/>
              </p14:nvContentPartPr>
              <p14:xfrm>
                <a:off x="10228650" y="5178126"/>
                <a:ext cx="15480" cy="96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E32FC69-0DBE-4A3B-B2B1-936CC07D9F8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219650" y="5169126"/>
                  <a:ext cx="3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9B015CA-08AC-4679-9F56-DF02DCC76148}"/>
                    </a:ext>
                  </a:extLst>
                </p14:cNvPr>
                <p14:cNvContentPartPr/>
                <p14:nvPr/>
              </p14:nvContentPartPr>
              <p14:xfrm>
                <a:off x="10199850" y="4921086"/>
                <a:ext cx="54720" cy="1116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9B015CA-08AC-4679-9F56-DF02DCC7614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190850" y="4912446"/>
                  <a:ext cx="72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E023BD1-9E74-4B86-B0C2-16643BB47747}"/>
                    </a:ext>
                  </a:extLst>
                </p14:cNvPr>
                <p14:cNvContentPartPr/>
                <p14:nvPr/>
              </p14:nvContentPartPr>
              <p14:xfrm>
                <a:off x="10283730" y="4938006"/>
                <a:ext cx="97920" cy="936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E023BD1-9E74-4B86-B0C2-16643BB4774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274730" y="4929366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CC80837-F1A5-4C95-90F5-569D9CE1663C}"/>
                    </a:ext>
                  </a:extLst>
                </p14:cNvPr>
                <p14:cNvContentPartPr/>
                <p14:nvPr/>
              </p14:nvContentPartPr>
              <p14:xfrm>
                <a:off x="10404330" y="4927566"/>
                <a:ext cx="50760" cy="1080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CC80837-F1A5-4C95-90F5-569D9CE1663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395330" y="4918566"/>
                  <a:ext cx="6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B1D53AE-87C4-48B2-8959-CBA9283EE2A9}"/>
                    </a:ext>
                  </a:extLst>
                </p14:cNvPr>
                <p14:cNvContentPartPr/>
                <p14:nvPr/>
              </p14:nvContentPartPr>
              <p14:xfrm>
                <a:off x="10483170" y="5123766"/>
                <a:ext cx="84240" cy="36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B1D53AE-87C4-48B2-8959-CBA9283EE2A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474530" y="5115126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45E9309-9D78-498C-9A00-321FD24EAA3C}"/>
                    </a:ext>
                  </a:extLst>
                </p14:cNvPr>
                <p14:cNvContentPartPr/>
                <p14:nvPr/>
              </p14:nvContentPartPr>
              <p14:xfrm>
                <a:off x="10475970" y="5114406"/>
                <a:ext cx="226440" cy="1047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45E9309-9D78-498C-9A00-321FD24EAA3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467330" y="5105766"/>
                  <a:ext cx="2440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5E6855A3-BE4F-40FE-A7F4-93D7663741F2}"/>
              </a:ext>
            </a:extLst>
          </p:cNvPr>
          <p:cNvGrpSpPr/>
          <p:nvPr/>
        </p:nvGrpSpPr>
        <p:grpSpPr>
          <a:xfrm>
            <a:off x="10294890" y="5362086"/>
            <a:ext cx="597240" cy="306720"/>
            <a:chOff x="10294890" y="5362086"/>
            <a:chExt cx="59724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2E0347B-498D-4780-8C0D-2714688FE27E}"/>
                    </a:ext>
                  </a:extLst>
                </p14:cNvPr>
                <p14:cNvContentPartPr/>
                <p14:nvPr/>
              </p14:nvContentPartPr>
              <p14:xfrm>
                <a:off x="10294890" y="5434806"/>
                <a:ext cx="65160" cy="1555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2E0347B-498D-4780-8C0D-2714688FE27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285890" y="5425806"/>
                  <a:ext cx="82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D58469F-63BD-451E-805E-2B059C21D763}"/>
                    </a:ext>
                  </a:extLst>
                </p14:cNvPr>
                <p14:cNvContentPartPr/>
                <p14:nvPr/>
              </p14:nvContentPartPr>
              <p14:xfrm>
                <a:off x="10386690" y="5584566"/>
                <a:ext cx="85680" cy="842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D58469F-63BD-451E-805E-2B059C21D76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377690" y="5575926"/>
                  <a:ext cx="103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B6AEF2E-2926-4CE8-9D36-6437E103B3DC}"/>
                    </a:ext>
                  </a:extLst>
                </p14:cNvPr>
                <p14:cNvContentPartPr/>
                <p14:nvPr/>
              </p14:nvContentPartPr>
              <p14:xfrm>
                <a:off x="10400730" y="5375406"/>
                <a:ext cx="38160" cy="1008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B6AEF2E-2926-4CE8-9D36-6437E103B3D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392090" y="5366406"/>
                  <a:ext cx="55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D559D3D-20B0-4D9C-B3F5-C6CC550F1941}"/>
                    </a:ext>
                  </a:extLst>
                </p14:cNvPr>
                <p14:cNvContentPartPr/>
                <p14:nvPr/>
              </p14:nvContentPartPr>
              <p14:xfrm>
                <a:off x="10471290" y="5390166"/>
                <a:ext cx="89640" cy="680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D559D3D-20B0-4D9C-B3F5-C6CC550F194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462290" y="5381166"/>
                  <a:ext cx="107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A707C59-C050-41E5-93EF-C42C80841576}"/>
                    </a:ext>
                  </a:extLst>
                </p14:cNvPr>
                <p14:cNvContentPartPr/>
                <p14:nvPr/>
              </p14:nvContentPartPr>
              <p14:xfrm>
                <a:off x="10584690" y="5362086"/>
                <a:ext cx="39600" cy="1123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A707C59-C050-41E5-93EF-C42C8084157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576050" y="5353086"/>
                  <a:ext cx="57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CF4F607-8D2E-445B-B66C-643BA5416143}"/>
                    </a:ext>
                  </a:extLst>
                </p14:cNvPr>
                <p14:cNvContentPartPr/>
                <p14:nvPr/>
              </p14:nvContentPartPr>
              <p14:xfrm>
                <a:off x="10658130" y="5520126"/>
                <a:ext cx="85680" cy="565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CF4F607-8D2E-445B-B66C-643BA541614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649130" y="5511126"/>
                  <a:ext cx="10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EC58CBF-C416-45B4-BC63-74F6780F3DAC}"/>
                    </a:ext>
                  </a:extLst>
                </p14:cNvPr>
                <p14:cNvContentPartPr/>
                <p14:nvPr/>
              </p14:nvContentPartPr>
              <p14:xfrm>
                <a:off x="10792050" y="5511486"/>
                <a:ext cx="100080" cy="1022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EC58CBF-C416-45B4-BC63-74F6780F3DA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783050" y="5502486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61FBBEC-701F-4FA7-B106-6B25911312A9}"/>
              </a:ext>
            </a:extLst>
          </p:cNvPr>
          <p:cNvGrpSpPr/>
          <p:nvPr/>
        </p:nvGrpSpPr>
        <p:grpSpPr>
          <a:xfrm>
            <a:off x="10348890" y="5758086"/>
            <a:ext cx="642600" cy="352440"/>
            <a:chOff x="10348890" y="5758086"/>
            <a:chExt cx="64260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26EED02-7A61-4FB0-B7C9-8554FAE10760}"/>
                    </a:ext>
                  </a:extLst>
                </p14:cNvPr>
                <p14:cNvContentPartPr/>
                <p14:nvPr/>
              </p14:nvContentPartPr>
              <p14:xfrm>
                <a:off x="10348890" y="5839806"/>
                <a:ext cx="105840" cy="1976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26EED02-7A61-4FB0-B7C9-8554FAE1076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339890" y="5831166"/>
                  <a:ext cx="12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7B7F12F-E5AB-4411-8E65-D0770F6BC656}"/>
                    </a:ext>
                  </a:extLst>
                </p14:cNvPr>
                <p14:cNvContentPartPr/>
                <p14:nvPr/>
              </p14:nvContentPartPr>
              <p14:xfrm>
                <a:off x="10447890" y="5999286"/>
                <a:ext cx="67320" cy="1040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7B7F12F-E5AB-4411-8E65-D0770F6BC65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438890" y="5990646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DB68507-D398-4CFD-B3E2-4CDAC6C5AAF9}"/>
                    </a:ext>
                  </a:extLst>
                </p14:cNvPr>
                <p14:cNvContentPartPr/>
                <p14:nvPr/>
              </p14:nvContentPartPr>
              <p14:xfrm>
                <a:off x="10492530" y="5758086"/>
                <a:ext cx="47880" cy="1137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DB68507-D398-4CFD-B3E2-4CDAC6C5AAF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483530" y="5749086"/>
                  <a:ext cx="6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41743BD-E5A4-464A-A95C-9B0189FB978F}"/>
                    </a:ext>
                  </a:extLst>
                </p14:cNvPr>
                <p14:cNvContentPartPr/>
                <p14:nvPr/>
              </p14:nvContentPartPr>
              <p14:xfrm>
                <a:off x="10557690" y="5780406"/>
                <a:ext cx="87480" cy="774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41743BD-E5A4-464A-A95C-9B0189FB978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549050" y="5771766"/>
                  <a:ext cx="105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7184CFD-C824-464F-BD80-27F990FD6873}"/>
                    </a:ext>
                  </a:extLst>
                </p14:cNvPr>
                <p14:cNvContentPartPr/>
                <p14:nvPr/>
              </p14:nvContentPartPr>
              <p14:xfrm>
                <a:off x="10703130" y="5764926"/>
                <a:ext cx="45360" cy="1440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7184CFD-C824-464F-BD80-27F990FD687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694490" y="5755926"/>
                  <a:ext cx="63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419D829-24F7-4877-B2B3-A5130EDCFA7A}"/>
                    </a:ext>
                  </a:extLst>
                </p14:cNvPr>
                <p14:cNvContentPartPr/>
                <p14:nvPr/>
              </p14:nvContentPartPr>
              <p14:xfrm>
                <a:off x="10763610" y="5923326"/>
                <a:ext cx="121680" cy="687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419D829-24F7-4877-B2B3-A5130EDCFA7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754610" y="5914326"/>
                  <a:ext cx="139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A62ABD5-E826-4076-AF4E-302D09B04CBC}"/>
                    </a:ext>
                  </a:extLst>
                </p14:cNvPr>
                <p14:cNvContentPartPr/>
                <p14:nvPr/>
              </p14:nvContentPartPr>
              <p14:xfrm>
                <a:off x="10966290" y="5894166"/>
                <a:ext cx="25200" cy="2163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A62ABD5-E826-4076-AF4E-302D09B04C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957650" y="5885166"/>
                  <a:ext cx="428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D38D3839-0F66-40F6-B208-325BD259C014}"/>
              </a:ext>
            </a:extLst>
          </p:cNvPr>
          <p:cNvGrpSpPr/>
          <p:nvPr/>
        </p:nvGrpSpPr>
        <p:grpSpPr>
          <a:xfrm>
            <a:off x="11083290" y="3643446"/>
            <a:ext cx="376200" cy="417240"/>
            <a:chOff x="11083290" y="3643446"/>
            <a:chExt cx="37620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4957FF5-331B-46E6-B706-70D32EAF196E}"/>
                    </a:ext>
                  </a:extLst>
                </p14:cNvPr>
                <p14:cNvContentPartPr/>
                <p14:nvPr/>
              </p14:nvContentPartPr>
              <p14:xfrm>
                <a:off x="11083290" y="3645246"/>
                <a:ext cx="147240" cy="4154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4957FF5-331B-46E6-B706-70D32EAF196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074290" y="3636246"/>
                  <a:ext cx="1648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8FF58AE-E92E-40B3-B816-6FFA57678700}"/>
                    </a:ext>
                  </a:extLst>
                </p14:cNvPr>
                <p14:cNvContentPartPr/>
                <p14:nvPr/>
              </p14:nvContentPartPr>
              <p14:xfrm>
                <a:off x="11278770" y="3643446"/>
                <a:ext cx="12240" cy="1018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8FF58AE-E92E-40B3-B816-6FFA5767870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270130" y="3634806"/>
                  <a:ext cx="29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ED84258-57EE-438B-94F7-4BB81FE25FF3}"/>
                    </a:ext>
                  </a:extLst>
                </p14:cNvPr>
                <p14:cNvContentPartPr/>
                <p14:nvPr/>
              </p14:nvContentPartPr>
              <p14:xfrm>
                <a:off x="11244210" y="3853686"/>
                <a:ext cx="87480" cy="781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ED84258-57EE-438B-94F7-4BB81FE25FF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235210" y="3845046"/>
                  <a:ext cx="105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2DD6D58-6F38-4FDE-A157-236C9F1A2BC1}"/>
                    </a:ext>
                  </a:extLst>
                </p14:cNvPr>
                <p14:cNvContentPartPr/>
                <p14:nvPr/>
              </p14:nvContentPartPr>
              <p14:xfrm>
                <a:off x="11257890" y="3995886"/>
                <a:ext cx="80280" cy="615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2DD6D58-6F38-4FDE-A157-236C9F1A2BC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248890" y="3987246"/>
                  <a:ext cx="97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579E402-ABBB-4A99-AF06-E3AD48D2D2EF}"/>
                    </a:ext>
                  </a:extLst>
                </p14:cNvPr>
                <p14:cNvContentPartPr/>
                <p14:nvPr/>
              </p14:nvContentPartPr>
              <p14:xfrm>
                <a:off x="11356890" y="3676926"/>
                <a:ext cx="102600" cy="3657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579E402-ABBB-4A99-AF06-E3AD48D2D2E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348250" y="3668286"/>
                  <a:ext cx="12024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C913E44-9FF1-47E4-8630-925ED50272C7}"/>
              </a:ext>
            </a:extLst>
          </p:cNvPr>
          <p:cNvGrpSpPr/>
          <p:nvPr/>
        </p:nvGrpSpPr>
        <p:grpSpPr>
          <a:xfrm>
            <a:off x="5959050" y="323166"/>
            <a:ext cx="1067400" cy="212040"/>
            <a:chOff x="5959050" y="323166"/>
            <a:chExt cx="106740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4666E77-6F3B-4CD3-B218-D8698610697E}"/>
                    </a:ext>
                  </a:extLst>
                </p14:cNvPr>
                <p14:cNvContentPartPr/>
                <p14:nvPr/>
              </p14:nvContentPartPr>
              <p14:xfrm>
                <a:off x="5959050" y="336126"/>
                <a:ext cx="154440" cy="1990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4666E77-6F3B-4CD3-B218-D8698610697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950050" y="327126"/>
                  <a:ext cx="17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A8613CE-3931-4A65-97C3-E3CFDC4AEA7B}"/>
                    </a:ext>
                  </a:extLst>
                </p14:cNvPr>
                <p14:cNvContentPartPr/>
                <p14:nvPr/>
              </p14:nvContentPartPr>
              <p14:xfrm>
                <a:off x="6123210" y="379686"/>
                <a:ext cx="90720" cy="1080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A8613CE-3931-4A65-97C3-E3CFDC4AEA7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114210" y="370686"/>
                  <a:ext cx="10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E413523-0CAA-4DBB-B0DA-534E27924DEF}"/>
                    </a:ext>
                  </a:extLst>
                </p14:cNvPr>
                <p14:cNvContentPartPr/>
                <p14:nvPr/>
              </p14:nvContentPartPr>
              <p14:xfrm>
                <a:off x="6211410" y="336846"/>
                <a:ext cx="104400" cy="1843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E413523-0CAA-4DBB-B0DA-534E27924DE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202410" y="327846"/>
                  <a:ext cx="122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CE020E7-6337-4323-B215-1CF44054C953}"/>
                    </a:ext>
                  </a:extLst>
                </p14:cNvPr>
                <p14:cNvContentPartPr/>
                <p14:nvPr/>
              </p14:nvContentPartPr>
              <p14:xfrm>
                <a:off x="6415530" y="372126"/>
                <a:ext cx="101880" cy="1494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CE020E7-6337-4323-B215-1CF44054C95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406530" y="363486"/>
                  <a:ext cx="119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012D6CE-C5BD-47B3-8660-546392678F4D}"/>
                    </a:ext>
                  </a:extLst>
                </p14:cNvPr>
                <p14:cNvContentPartPr/>
                <p14:nvPr/>
              </p14:nvContentPartPr>
              <p14:xfrm>
                <a:off x="6551610" y="323166"/>
                <a:ext cx="209880" cy="1933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012D6CE-C5BD-47B3-8660-546392678F4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542970" y="314526"/>
                  <a:ext cx="227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671681B-E1D6-4F72-8082-2C3AE0443349}"/>
                    </a:ext>
                  </a:extLst>
                </p14:cNvPr>
                <p14:cNvContentPartPr/>
                <p14:nvPr/>
              </p14:nvContentPartPr>
              <p14:xfrm>
                <a:off x="6902970" y="377166"/>
                <a:ext cx="118080" cy="201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671681B-E1D6-4F72-8082-2C3AE044334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93970" y="368166"/>
                  <a:ext cx="13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474F80F-3386-4C7C-A91D-9B32DE872E0A}"/>
                    </a:ext>
                  </a:extLst>
                </p14:cNvPr>
                <p14:cNvContentPartPr/>
                <p14:nvPr/>
              </p14:nvContentPartPr>
              <p14:xfrm>
                <a:off x="6924210" y="435126"/>
                <a:ext cx="102240" cy="176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474F80F-3386-4C7C-A91D-9B32DE872E0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915210" y="426126"/>
                  <a:ext cx="1198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35DBBF08-3C55-443A-A4C8-5AC8DC048281}"/>
                  </a:ext>
                </a:extLst>
              </p14:cNvPr>
              <p14:cNvContentPartPr/>
              <p14:nvPr/>
            </p14:nvContentPartPr>
            <p14:xfrm>
              <a:off x="7258290" y="276366"/>
              <a:ext cx="131040" cy="17316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35DBBF08-3C55-443A-A4C8-5AC8DC04828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7249650" y="267726"/>
                <a:ext cx="148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65FD6964-1C30-4CFE-9970-33AD65246F1E}"/>
                  </a:ext>
                </a:extLst>
              </p14:cNvPr>
              <p14:cNvContentPartPr/>
              <p14:nvPr/>
            </p14:nvContentPartPr>
            <p14:xfrm>
              <a:off x="7468170" y="399486"/>
              <a:ext cx="2160" cy="432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65FD6964-1C30-4CFE-9970-33AD65246F1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7459170" y="390846"/>
                <a:ext cx="19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1A6B4253-75F9-4318-80C5-21B16C4A5439}"/>
                  </a:ext>
                </a:extLst>
              </p14:cNvPr>
              <p14:cNvContentPartPr/>
              <p14:nvPr/>
            </p14:nvContentPartPr>
            <p14:xfrm>
              <a:off x="7462410" y="381486"/>
              <a:ext cx="4320" cy="1332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1A6B4253-75F9-4318-80C5-21B16C4A5439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7453410" y="372486"/>
                <a:ext cx="21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0E415E3F-8E41-4397-AAC0-C0A84A0F21EA}"/>
                  </a:ext>
                </a:extLst>
              </p14:cNvPr>
              <p14:cNvContentPartPr/>
              <p14:nvPr/>
            </p14:nvContentPartPr>
            <p14:xfrm>
              <a:off x="7469610" y="386526"/>
              <a:ext cx="14760" cy="11088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0E415E3F-8E41-4397-AAC0-C0A84A0F21EA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7460610" y="377886"/>
                <a:ext cx="324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DC85759C-314D-4A7E-A3C2-E848F6537A18}"/>
              </a:ext>
            </a:extLst>
          </p:cNvPr>
          <p:cNvGrpSpPr/>
          <p:nvPr/>
        </p:nvGrpSpPr>
        <p:grpSpPr>
          <a:xfrm>
            <a:off x="7637370" y="276006"/>
            <a:ext cx="734040" cy="239760"/>
            <a:chOff x="7637370" y="276006"/>
            <a:chExt cx="73404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35AEAC8-7CC0-43D2-BE96-A5C679C8AB74}"/>
                    </a:ext>
                  </a:extLst>
                </p14:cNvPr>
                <p14:cNvContentPartPr/>
                <p14:nvPr/>
              </p14:nvContentPartPr>
              <p14:xfrm>
                <a:off x="7637370" y="276006"/>
                <a:ext cx="93600" cy="1656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35AEAC8-7CC0-43D2-BE96-A5C679C8AB7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628370" y="267006"/>
                  <a:ext cx="111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5137C4D-D62C-4E5F-A7C8-AFB1C1415743}"/>
                    </a:ext>
                  </a:extLst>
                </p14:cNvPr>
                <p14:cNvContentPartPr/>
                <p14:nvPr/>
              </p14:nvContentPartPr>
              <p14:xfrm>
                <a:off x="7774890" y="441246"/>
                <a:ext cx="91080" cy="745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5137C4D-D62C-4E5F-A7C8-AFB1C141574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766250" y="432246"/>
                  <a:ext cx="108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291F6CB-BA19-4652-B837-B9B08CAD56BD}"/>
                    </a:ext>
                  </a:extLst>
                </p14:cNvPr>
                <p14:cNvContentPartPr/>
                <p14:nvPr/>
              </p14:nvContentPartPr>
              <p14:xfrm>
                <a:off x="7938330" y="368526"/>
                <a:ext cx="32760" cy="172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291F6CB-BA19-4652-B837-B9B08CAD56B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929690" y="359526"/>
                  <a:ext cx="5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B3ABB22-5BA6-48DC-80DF-90D2C71ADD55}"/>
                    </a:ext>
                  </a:extLst>
                </p14:cNvPr>
                <p14:cNvContentPartPr/>
                <p14:nvPr/>
              </p14:nvContentPartPr>
              <p14:xfrm>
                <a:off x="8040570" y="369966"/>
                <a:ext cx="216360" cy="435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B3ABB22-5BA6-48DC-80DF-90D2C71ADD5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031570" y="360966"/>
                  <a:ext cx="234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7BA2C2C-9E00-46BF-B215-43D25818D347}"/>
                    </a:ext>
                  </a:extLst>
                </p14:cNvPr>
                <p14:cNvContentPartPr/>
                <p14:nvPr/>
              </p14:nvContentPartPr>
              <p14:xfrm>
                <a:off x="8361330" y="384366"/>
                <a:ext cx="10080" cy="439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7BA2C2C-9E00-46BF-B215-43D25818D34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352690" y="375366"/>
                  <a:ext cx="277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D5987C7B-9611-4D4C-9F55-EE045D437C25}"/>
              </a:ext>
            </a:extLst>
          </p:cNvPr>
          <p:cNvGrpSpPr/>
          <p:nvPr/>
        </p:nvGrpSpPr>
        <p:grpSpPr>
          <a:xfrm>
            <a:off x="8762730" y="345846"/>
            <a:ext cx="112320" cy="123120"/>
            <a:chOff x="8762730" y="345846"/>
            <a:chExt cx="11232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782EA1E-7BD3-441B-8911-0D0830C930D0}"/>
                    </a:ext>
                  </a:extLst>
                </p14:cNvPr>
                <p14:cNvContentPartPr/>
                <p14:nvPr/>
              </p14:nvContentPartPr>
              <p14:xfrm>
                <a:off x="8762730" y="418566"/>
                <a:ext cx="112320" cy="72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782EA1E-7BD3-441B-8911-0D0830C930D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754090" y="409926"/>
                  <a:ext cx="12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58EBBC9-103E-4C19-A3A9-F3559C40DA34}"/>
                    </a:ext>
                  </a:extLst>
                </p14:cNvPr>
                <p14:cNvContentPartPr/>
                <p14:nvPr/>
              </p14:nvContentPartPr>
              <p14:xfrm>
                <a:off x="8841930" y="345846"/>
                <a:ext cx="21960" cy="1231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58EBBC9-103E-4C19-A3A9-F3559C40DA3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832930" y="337206"/>
                  <a:ext cx="396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A6137A4A-1386-49FC-8FA0-82D35A7C69DE}"/>
                  </a:ext>
                </a:extLst>
              </p14:cNvPr>
              <p14:cNvContentPartPr/>
              <p14:nvPr/>
            </p14:nvContentPartPr>
            <p14:xfrm>
              <a:off x="9101130" y="432246"/>
              <a:ext cx="243720" cy="936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A6137A4A-1386-49FC-8FA0-82D35A7C69DE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092130" y="423246"/>
                <a:ext cx="261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6C989665-5762-4BE7-8F91-DAE8EAD53745}"/>
                  </a:ext>
                </a:extLst>
              </p14:cNvPr>
              <p14:cNvContentPartPr/>
              <p14:nvPr/>
            </p14:nvContentPartPr>
            <p14:xfrm>
              <a:off x="9514410" y="432606"/>
              <a:ext cx="1440" cy="4680"/>
            </p14:xfrm>
          </p:contentPart>
        </mc:Choice>
        <mc:Fallback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6C989665-5762-4BE7-8F91-DAE8EAD53745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9505410" y="423606"/>
                <a:ext cx="19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D2489D2E-6F9C-4FB7-ACF3-67906CCE0B5E}"/>
                  </a:ext>
                </a:extLst>
              </p14:cNvPr>
              <p14:cNvContentPartPr/>
              <p14:nvPr/>
            </p14:nvContentPartPr>
            <p14:xfrm>
              <a:off x="9764250" y="312726"/>
              <a:ext cx="111600" cy="13248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D2489D2E-6F9C-4FB7-ACF3-67906CCE0B5E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9755610" y="304086"/>
                <a:ext cx="12924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84EBA14B-E3EA-4B28-8638-0A68D52D0610}"/>
              </a:ext>
            </a:extLst>
          </p:cNvPr>
          <p:cNvGrpSpPr/>
          <p:nvPr/>
        </p:nvGrpSpPr>
        <p:grpSpPr>
          <a:xfrm>
            <a:off x="10172130" y="402006"/>
            <a:ext cx="545400" cy="54720"/>
            <a:chOff x="10172130" y="402006"/>
            <a:chExt cx="545400" cy="5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0D55391-9DB3-46A1-8EC5-E0A4ADF65A0B}"/>
                    </a:ext>
                  </a:extLst>
                </p14:cNvPr>
                <p14:cNvContentPartPr/>
                <p14:nvPr/>
              </p14:nvContentPartPr>
              <p14:xfrm>
                <a:off x="10172130" y="442326"/>
                <a:ext cx="168480" cy="144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0D55391-9DB3-46A1-8EC5-E0A4ADF65A0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163130" y="433326"/>
                  <a:ext cx="186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F1B7EEA-4FE1-4804-A2B5-12A4CE4269B7}"/>
                    </a:ext>
                  </a:extLst>
                </p14:cNvPr>
                <p14:cNvContentPartPr/>
                <p14:nvPr/>
              </p14:nvContentPartPr>
              <p14:xfrm>
                <a:off x="10437450" y="402006"/>
                <a:ext cx="280080" cy="381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F1B7EEA-4FE1-4804-A2B5-12A4CE4269B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428450" y="393006"/>
                  <a:ext cx="2977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B0A109F3-AB09-4A61-AAFA-B96C18560684}"/>
                  </a:ext>
                </a:extLst>
              </p14:cNvPr>
              <p14:cNvContentPartPr/>
              <p14:nvPr/>
            </p14:nvContentPartPr>
            <p14:xfrm>
              <a:off x="374370" y="5921886"/>
              <a:ext cx="795240" cy="63216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B0A109F3-AB09-4A61-AAFA-B96C18560684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65370" y="5913246"/>
                <a:ext cx="81288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3E0CAF80-7E15-4C63-8DE5-6ECF29AC319A}"/>
              </a:ext>
            </a:extLst>
          </p:cNvPr>
          <p:cNvGrpSpPr/>
          <p:nvPr/>
        </p:nvGrpSpPr>
        <p:grpSpPr>
          <a:xfrm>
            <a:off x="791250" y="5155806"/>
            <a:ext cx="248400" cy="115920"/>
            <a:chOff x="791250" y="5155806"/>
            <a:chExt cx="24840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674B87E7-BBBF-46B8-B0B9-10EEF1EA1D19}"/>
                    </a:ext>
                  </a:extLst>
                </p14:cNvPr>
                <p14:cNvContentPartPr/>
                <p14:nvPr/>
              </p14:nvContentPartPr>
              <p14:xfrm>
                <a:off x="791250" y="5233566"/>
                <a:ext cx="29520" cy="381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674B87E7-BBBF-46B8-B0B9-10EEF1EA1D1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82610" y="5224926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03555FB-8334-49EE-A654-196C689D5D9F}"/>
                    </a:ext>
                  </a:extLst>
                </p14:cNvPr>
                <p14:cNvContentPartPr/>
                <p14:nvPr/>
              </p14:nvContentPartPr>
              <p14:xfrm>
                <a:off x="957570" y="5155806"/>
                <a:ext cx="82080" cy="1134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03555FB-8334-49EE-A654-196C689D5D9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48570" y="5146806"/>
                  <a:ext cx="997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1D398158-E710-485B-8562-5F43C780EB97}"/>
              </a:ext>
            </a:extLst>
          </p:cNvPr>
          <p:cNvGrpSpPr/>
          <p:nvPr/>
        </p:nvGrpSpPr>
        <p:grpSpPr>
          <a:xfrm>
            <a:off x="632850" y="5723886"/>
            <a:ext cx="1164600" cy="792000"/>
            <a:chOff x="632850" y="5723886"/>
            <a:chExt cx="1164600" cy="7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1AFF70D1-70C5-43C8-A3E0-3A63D9260829}"/>
                    </a:ext>
                  </a:extLst>
                </p14:cNvPr>
                <p14:cNvContentPartPr/>
                <p14:nvPr/>
              </p14:nvContentPartPr>
              <p14:xfrm>
                <a:off x="715650" y="5793006"/>
                <a:ext cx="30600" cy="3027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1AFF70D1-70C5-43C8-A3E0-3A63D926082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06650" y="5784366"/>
                  <a:ext cx="482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11C7402-5426-40CF-8111-94BF4ADB5A4E}"/>
                    </a:ext>
                  </a:extLst>
                </p14:cNvPr>
                <p14:cNvContentPartPr/>
                <p14:nvPr/>
              </p14:nvContentPartPr>
              <p14:xfrm>
                <a:off x="689370" y="6033846"/>
                <a:ext cx="76680" cy="730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11C7402-5426-40CF-8111-94BF4ADB5A4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80730" y="6025206"/>
                  <a:ext cx="94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E4F5B33-7451-450E-B42A-3639868AB08F}"/>
                    </a:ext>
                  </a:extLst>
                </p14:cNvPr>
                <p14:cNvContentPartPr/>
                <p14:nvPr/>
              </p14:nvContentPartPr>
              <p14:xfrm>
                <a:off x="895290" y="5843046"/>
                <a:ext cx="16200" cy="2602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E4F5B33-7451-450E-B42A-3639868AB08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86290" y="5834406"/>
                  <a:ext cx="33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24F45A5-9EC9-471D-90E4-5B884B1F15AB}"/>
                    </a:ext>
                  </a:extLst>
                </p14:cNvPr>
                <p14:cNvContentPartPr/>
                <p14:nvPr/>
              </p14:nvContentPartPr>
              <p14:xfrm>
                <a:off x="859650" y="6047886"/>
                <a:ext cx="77400" cy="529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24F45A5-9EC9-471D-90E4-5B884B1F15A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51010" y="6038886"/>
                  <a:ext cx="95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1D89630-21AD-47BB-9754-AC07A7FB861B}"/>
                    </a:ext>
                  </a:extLst>
                </p14:cNvPr>
                <p14:cNvContentPartPr/>
                <p14:nvPr/>
              </p14:nvContentPartPr>
              <p14:xfrm>
                <a:off x="1060530" y="5769966"/>
                <a:ext cx="75240" cy="914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1D89630-21AD-47BB-9754-AC07A7FB861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51530" y="5761326"/>
                  <a:ext cx="92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50254A3-4A62-4D18-9EA0-AA3E62EE495B}"/>
                    </a:ext>
                  </a:extLst>
                </p14:cNvPr>
                <p14:cNvContentPartPr/>
                <p14:nvPr/>
              </p14:nvContentPartPr>
              <p14:xfrm>
                <a:off x="1226850" y="5755566"/>
                <a:ext cx="11160" cy="1303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50254A3-4A62-4D18-9EA0-AA3E62EE495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218210" y="5746566"/>
                  <a:ext cx="28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33DDCAB-8BB0-441B-8AC4-794022D96075}"/>
                    </a:ext>
                  </a:extLst>
                </p14:cNvPr>
                <p14:cNvContentPartPr/>
                <p14:nvPr/>
              </p14:nvContentPartPr>
              <p14:xfrm>
                <a:off x="1215690" y="5779686"/>
                <a:ext cx="70200" cy="885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33DDCAB-8BB0-441B-8AC4-794022D9607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206690" y="5770686"/>
                  <a:ext cx="87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D7EC033-D303-42CD-9CB6-28569E1FCFEA}"/>
                    </a:ext>
                  </a:extLst>
                </p14:cNvPr>
                <p14:cNvContentPartPr/>
                <p14:nvPr/>
              </p14:nvContentPartPr>
              <p14:xfrm>
                <a:off x="1415490" y="5766726"/>
                <a:ext cx="66600" cy="806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D7EC033-D303-42CD-9CB6-28569E1FCFE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406850" y="5757726"/>
                  <a:ext cx="84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4E9387A-115D-4845-B76B-343CE16A34AD}"/>
                    </a:ext>
                  </a:extLst>
                </p14:cNvPr>
                <p14:cNvContentPartPr/>
                <p14:nvPr/>
              </p14:nvContentPartPr>
              <p14:xfrm>
                <a:off x="1504770" y="5723886"/>
                <a:ext cx="95400" cy="1180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4E9387A-115D-4845-B76B-343CE16A34A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496130" y="5715246"/>
                  <a:ext cx="11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A6C06F5-4F3C-4149-B9EC-462DA2FF895D}"/>
                    </a:ext>
                  </a:extLst>
                </p14:cNvPr>
                <p14:cNvContentPartPr/>
                <p14:nvPr/>
              </p14:nvContentPartPr>
              <p14:xfrm>
                <a:off x="1587210" y="5761686"/>
                <a:ext cx="70200" cy="1821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A6C06F5-4F3C-4149-B9EC-462DA2FF895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578570" y="5752686"/>
                  <a:ext cx="87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86A770E-1903-4B76-9538-C2C726F6DC5E}"/>
                    </a:ext>
                  </a:extLst>
                </p14:cNvPr>
                <p14:cNvContentPartPr/>
                <p14:nvPr/>
              </p14:nvContentPartPr>
              <p14:xfrm>
                <a:off x="1646610" y="5776806"/>
                <a:ext cx="75600" cy="774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86A770E-1903-4B76-9538-C2C726F6DC5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637970" y="5767806"/>
                  <a:ext cx="93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885C513-86E9-48F5-9AF4-BB7E781FB57B}"/>
                    </a:ext>
                  </a:extLst>
                </p14:cNvPr>
                <p14:cNvContentPartPr/>
                <p14:nvPr/>
              </p14:nvContentPartPr>
              <p14:xfrm>
                <a:off x="1733370" y="5753406"/>
                <a:ext cx="64080" cy="896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885C513-86E9-48F5-9AF4-BB7E781FB57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724730" y="5744766"/>
                  <a:ext cx="8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D4BFCC1-F591-4979-A061-64EE37F57B3A}"/>
                    </a:ext>
                  </a:extLst>
                </p14:cNvPr>
                <p14:cNvContentPartPr/>
                <p14:nvPr/>
              </p14:nvContentPartPr>
              <p14:xfrm>
                <a:off x="818610" y="6436326"/>
                <a:ext cx="22320" cy="381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D4BFCC1-F591-4979-A061-64EE37F57B3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09610" y="6427686"/>
                  <a:ext cx="39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9AB4C7A-5E0E-4C80-BD7F-71E932CC7F8C}"/>
                    </a:ext>
                  </a:extLst>
                </p14:cNvPr>
                <p14:cNvContentPartPr/>
                <p14:nvPr/>
              </p14:nvContentPartPr>
              <p14:xfrm>
                <a:off x="954690" y="6360006"/>
                <a:ext cx="51480" cy="15588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9AB4C7A-5E0E-4C80-BD7F-71E932CC7F8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45690" y="6351366"/>
                  <a:ext cx="69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E3C1875-1E16-4F5E-A139-79582CCCA1DC}"/>
                    </a:ext>
                  </a:extLst>
                </p14:cNvPr>
                <p14:cNvContentPartPr/>
                <p14:nvPr/>
              </p14:nvContentPartPr>
              <p14:xfrm>
                <a:off x="930210" y="6403206"/>
                <a:ext cx="81000" cy="219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E3C1875-1E16-4F5E-A139-79582CCCA1D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21210" y="6394206"/>
                  <a:ext cx="9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68C683A0-7AF8-4E24-8592-3DA61919E3D8}"/>
                    </a:ext>
                  </a:extLst>
                </p14:cNvPr>
                <p14:cNvContentPartPr/>
                <p14:nvPr/>
              </p14:nvContentPartPr>
              <p14:xfrm>
                <a:off x="651570" y="6154086"/>
                <a:ext cx="48600" cy="14184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68C683A0-7AF8-4E24-8592-3DA61919E3D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42570" y="6145446"/>
                  <a:ext cx="6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AAA13E97-1C51-44B5-B423-89CBA86C12A4}"/>
                    </a:ext>
                  </a:extLst>
                </p14:cNvPr>
                <p14:cNvContentPartPr/>
                <p14:nvPr/>
              </p14:nvContentPartPr>
              <p14:xfrm>
                <a:off x="632850" y="6229326"/>
                <a:ext cx="93600" cy="856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AAA13E97-1C51-44B5-B423-89CBA86C12A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23850" y="6220326"/>
                  <a:ext cx="111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677E347-22BB-44CD-96B0-EB56AA78E818}"/>
                    </a:ext>
                  </a:extLst>
                </p14:cNvPr>
                <p14:cNvContentPartPr/>
                <p14:nvPr/>
              </p14:nvContentPartPr>
              <p14:xfrm>
                <a:off x="871890" y="6171726"/>
                <a:ext cx="47880" cy="1238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677E347-22BB-44CD-96B0-EB56AA78E81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62890" y="6163086"/>
                  <a:ext cx="65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96E0143-B1A9-49A6-B4A4-C1DDB6441B7F}"/>
                    </a:ext>
                  </a:extLst>
                </p14:cNvPr>
                <p14:cNvContentPartPr/>
                <p14:nvPr/>
              </p14:nvContentPartPr>
              <p14:xfrm>
                <a:off x="851730" y="6243006"/>
                <a:ext cx="69120" cy="558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96E0143-B1A9-49A6-B4A4-C1DDB6441B7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42730" y="6234366"/>
                  <a:ext cx="86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D8BB78D-32D0-4603-A1D9-277126FEA4B0}"/>
                    </a:ext>
                  </a:extLst>
                </p14:cNvPr>
                <p14:cNvContentPartPr/>
                <p14:nvPr/>
              </p14:nvContentPartPr>
              <p14:xfrm>
                <a:off x="762090" y="6164166"/>
                <a:ext cx="73080" cy="1324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D8BB78D-32D0-4603-A1D9-277126FEA4B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53450" y="6155526"/>
                  <a:ext cx="90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825C3E7-B055-41C2-8DE3-BCDD3E09B037}"/>
                    </a:ext>
                  </a:extLst>
                </p14:cNvPr>
                <p14:cNvContentPartPr/>
                <p14:nvPr/>
              </p14:nvContentPartPr>
              <p14:xfrm>
                <a:off x="769650" y="6252006"/>
                <a:ext cx="56520" cy="493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825C3E7-B055-41C2-8DE3-BCDD3E09B03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61010" y="6243006"/>
                  <a:ext cx="74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1B9F264F-AD17-46B2-A6F2-5A08FA6D936F}"/>
                    </a:ext>
                  </a:extLst>
                </p14:cNvPr>
                <p14:cNvContentPartPr/>
                <p14:nvPr/>
              </p14:nvContentPartPr>
              <p14:xfrm>
                <a:off x="745170" y="6136806"/>
                <a:ext cx="138960" cy="15264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1B9F264F-AD17-46B2-A6F2-5A08FA6D936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36170" y="6128166"/>
                  <a:ext cx="156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FF30593-E94A-46E1-9525-ADED1B5FCC23}"/>
                    </a:ext>
                  </a:extLst>
                </p14:cNvPr>
                <p14:cNvContentPartPr/>
                <p14:nvPr/>
              </p14:nvContentPartPr>
              <p14:xfrm>
                <a:off x="730770" y="6192966"/>
                <a:ext cx="61920" cy="824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FF30593-E94A-46E1-9525-ADED1B5FCC2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21770" y="6183966"/>
                  <a:ext cx="7956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795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101113" y="1187390"/>
                <a:ext cx="1199270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If the source has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edge-disjoint paths to a receiver,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a </a:t>
                </a:r>
                <a:r>
                  <a:rPr lang="en-CA" sz="2000" u="sng" dirty="0"/>
                  <a:t>non-zero</a:t>
                </a:r>
                <a:r>
                  <a:rPr lang="en-CA" sz="2000" dirty="0"/>
                  <a:t> polynomial of local coefficients.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By an inductive argument,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a polynomial of local coefficients of total degree at most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So, by Schwartz-Zippel lemma, if we put in random local coefficients,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 with high probability.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CA" sz="20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, then the receiver can decode the original messages by solving linear equations.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3" y="1187390"/>
                <a:ext cx="11992706" cy="2246769"/>
              </a:xfrm>
              <a:prstGeom prst="rect">
                <a:avLst/>
              </a:prstGeom>
              <a:blipFill>
                <a:blip r:embed="rId2"/>
                <a:stretch>
                  <a:fillRect l="-559" t="-1902" r="-458" b="-40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C73EE5A-0B2B-45D7-AD73-055644BD9A13}"/>
              </a:ext>
            </a:extLst>
          </p:cNvPr>
          <p:cNvGrpSpPr/>
          <p:nvPr/>
        </p:nvGrpSpPr>
        <p:grpSpPr>
          <a:xfrm>
            <a:off x="8435490" y="881166"/>
            <a:ext cx="141840" cy="232200"/>
            <a:chOff x="8435490" y="881166"/>
            <a:chExt cx="14184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F240A7-3627-48F4-8930-DA1E8F3D9712}"/>
                    </a:ext>
                  </a:extLst>
                </p14:cNvPr>
                <p14:cNvContentPartPr/>
                <p14:nvPr/>
              </p14:nvContentPartPr>
              <p14:xfrm>
                <a:off x="8488410" y="881166"/>
                <a:ext cx="85320" cy="204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F240A7-3627-48F4-8930-DA1E8F3D97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79410" y="872166"/>
                  <a:ext cx="10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07FFA7-13B2-4127-B39D-E59DEA743969}"/>
                    </a:ext>
                  </a:extLst>
                </p14:cNvPr>
                <p14:cNvContentPartPr/>
                <p14:nvPr/>
              </p14:nvContentPartPr>
              <p14:xfrm>
                <a:off x="8435490" y="973686"/>
                <a:ext cx="141840" cy="139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07FFA7-13B2-4127-B39D-E59DEA7439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6490" y="965046"/>
                  <a:ext cx="1594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A1ED49-5FFB-416D-AF5B-424664340465}"/>
              </a:ext>
            </a:extLst>
          </p:cNvPr>
          <p:cNvGrpSpPr/>
          <p:nvPr/>
        </p:nvGrpSpPr>
        <p:grpSpPr>
          <a:xfrm>
            <a:off x="8746530" y="674886"/>
            <a:ext cx="1552320" cy="343800"/>
            <a:chOff x="8746530" y="674886"/>
            <a:chExt cx="155232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6D7507-BE09-4C3B-84CB-89680C9EA8B6}"/>
                    </a:ext>
                  </a:extLst>
                </p14:cNvPr>
                <p14:cNvContentPartPr/>
                <p14:nvPr/>
              </p14:nvContentPartPr>
              <p14:xfrm>
                <a:off x="8746530" y="764526"/>
                <a:ext cx="109080" cy="122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6D7507-BE09-4C3B-84CB-89680C9EA8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37530" y="755526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0A19A0-1E6F-4267-A27A-3506CB5CD643}"/>
                    </a:ext>
                  </a:extLst>
                </p14:cNvPr>
                <p14:cNvContentPartPr/>
                <p14:nvPr/>
              </p14:nvContentPartPr>
              <p14:xfrm>
                <a:off x="8900610" y="685326"/>
                <a:ext cx="127800" cy="163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0A19A0-1E6F-4267-A27A-3506CB5CD6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91610" y="676326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7323E9-7794-4078-895B-F3AF571BF328}"/>
                    </a:ext>
                  </a:extLst>
                </p14:cNvPr>
                <p14:cNvContentPartPr/>
                <p14:nvPr/>
              </p14:nvContentPartPr>
              <p14:xfrm>
                <a:off x="9036690" y="723846"/>
                <a:ext cx="181800" cy="245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7323E9-7794-4078-895B-F3AF571BF3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8050" y="715206"/>
                  <a:ext cx="199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222270-F25B-4434-9026-8110B0DF4E0D}"/>
                    </a:ext>
                  </a:extLst>
                </p14:cNvPr>
                <p14:cNvContentPartPr/>
                <p14:nvPr/>
              </p14:nvContentPartPr>
              <p14:xfrm>
                <a:off x="9322170" y="790446"/>
                <a:ext cx="91800" cy="1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222270-F25B-4434-9026-8110B0DF4E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13530" y="781446"/>
                  <a:ext cx="10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6CC2EA-1CD6-486D-B168-4DF7E65969D7}"/>
                    </a:ext>
                  </a:extLst>
                </p14:cNvPr>
                <p14:cNvContentPartPr/>
                <p14:nvPr/>
              </p14:nvContentPartPr>
              <p14:xfrm>
                <a:off x="9511890" y="674886"/>
                <a:ext cx="146520" cy="175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6CC2EA-1CD6-486D-B168-4DF7E65969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03250" y="666246"/>
                  <a:ext cx="16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287F75-16EB-4CC7-815F-7C5014C2833A}"/>
                    </a:ext>
                  </a:extLst>
                </p14:cNvPr>
                <p14:cNvContentPartPr/>
                <p14:nvPr/>
              </p14:nvContentPartPr>
              <p14:xfrm>
                <a:off x="9700530" y="705486"/>
                <a:ext cx="28080" cy="164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287F75-16EB-4CC7-815F-7C5014C283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91890" y="696846"/>
                  <a:ext cx="45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57CC5D-66BD-44D7-849A-4CEF110164C6}"/>
                    </a:ext>
                  </a:extLst>
                </p14:cNvPr>
                <p14:cNvContentPartPr/>
                <p14:nvPr/>
              </p14:nvContentPartPr>
              <p14:xfrm>
                <a:off x="9783690" y="695046"/>
                <a:ext cx="141840" cy="32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57CC5D-66BD-44D7-849A-4CEF110164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74690" y="686406"/>
                  <a:ext cx="159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FE9548-B5F4-4F77-A5A8-D769D8945A2B}"/>
                    </a:ext>
                  </a:extLst>
                </p14:cNvPr>
                <p14:cNvContentPartPr/>
                <p14:nvPr/>
              </p14:nvContentPartPr>
              <p14:xfrm>
                <a:off x="9955770" y="785046"/>
                <a:ext cx="91080" cy="74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FE9548-B5F4-4F77-A5A8-D769D8945A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47130" y="776406"/>
                  <a:ext cx="108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38AE93-0FDE-4B42-8B1C-2B9A6358F1C6}"/>
                    </a:ext>
                  </a:extLst>
                </p14:cNvPr>
                <p14:cNvContentPartPr/>
                <p14:nvPr/>
              </p14:nvContentPartPr>
              <p14:xfrm>
                <a:off x="10097250" y="807006"/>
                <a:ext cx="13680" cy="6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38AE93-0FDE-4B42-8B1C-2B9A6358F1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8250" y="798366"/>
                  <a:ext cx="31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B95DB5-F81B-424A-B624-A58A18C0DF1C}"/>
                    </a:ext>
                  </a:extLst>
                </p14:cNvPr>
                <p14:cNvContentPartPr/>
                <p14:nvPr/>
              </p14:nvContentPartPr>
              <p14:xfrm>
                <a:off x="10077090" y="684606"/>
                <a:ext cx="205200" cy="187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B95DB5-F81B-424A-B624-A58A18C0DF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68450" y="675606"/>
                  <a:ext cx="222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04937B-183D-49B5-80FA-3AC4A0FCE901}"/>
                    </a:ext>
                  </a:extLst>
                </p14:cNvPr>
                <p14:cNvContentPartPr/>
                <p14:nvPr/>
              </p14:nvContentPartPr>
              <p14:xfrm>
                <a:off x="10204170" y="755886"/>
                <a:ext cx="94680" cy="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04937B-183D-49B5-80FA-3AC4A0FCE9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5170" y="746886"/>
                  <a:ext cx="112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877FCB-E068-499B-BE9E-E04C3D4784A3}"/>
              </a:ext>
            </a:extLst>
          </p:cNvPr>
          <p:cNvGrpSpPr/>
          <p:nvPr/>
        </p:nvGrpSpPr>
        <p:grpSpPr>
          <a:xfrm>
            <a:off x="10555530" y="731406"/>
            <a:ext cx="511560" cy="294480"/>
            <a:chOff x="10555530" y="731406"/>
            <a:chExt cx="51156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1682AF-B4CB-4A1E-A022-EFB82C255961}"/>
                    </a:ext>
                  </a:extLst>
                </p14:cNvPr>
                <p14:cNvContentPartPr/>
                <p14:nvPr/>
              </p14:nvContentPartPr>
              <p14:xfrm>
                <a:off x="10555530" y="762006"/>
                <a:ext cx="87120" cy="263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1682AF-B4CB-4A1E-A022-EFB82C2559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46530" y="753366"/>
                  <a:ext cx="104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471EB5-BFCE-42C9-8C9D-2E43486BF599}"/>
                    </a:ext>
                  </a:extLst>
                </p14:cNvPr>
                <p14:cNvContentPartPr/>
                <p14:nvPr/>
              </p14:nvContentPartPr>
              <p14:xfrm>
                <a:off x="10686930" y="731406"/>
                <a:ext cx="151200" cy="18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471EB5-BFCE-42C9-8C9D-2E43486BF5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78290" y="722766"/>
                  <a:ext cx="168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42E234-E4D9-427A-A3AD-817B33910D01}"/>
                    </a:ext>
                  </a:extLst>
                </p14:cNvPr>
                <p14:cNvContentPartPr/>
                <p14:nvPr/>
              </p14:nvContentPartPr>
              <p14:xfrm>
                <a:off x="10767210" y="768846"/>
                <a:ext cx="75240" cy="43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42E234-E4D9-427A-A3AD-817B33910D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58570" y="759846"/>
                  <a:ext cx="92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2458A8-1371-4AEF-BEB3-C745313AEF14}"/>
                    </a:ext>
                  </a:extLst>
                </p14:cNvPr>
                <p14:cNvContentPartPr/>
                <p14:nvPr/>
              </p14:nvContentPartPr>
              <p14:xfrm>
                <a:off x="10915890" y="743286"/>
                <a:ext cx="56160" cy="14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2458A8-1371-4AEF-BEB3-C745313AEF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07250" y="734646"/>
                  <a:ext cx="73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B20214-22BA-4FCA-B663-22CCB3A000B7}"/>
                    </a:ext>
                  </a:extLst>
                </p14:cNvPr>
                <p14:cNvContentPartPr/>
                <p14:nvPr/>
              </p14:nvContentPartPr>
              <p14:xfrm>
                <a:off x="11007330" y="786126"/>
                <a:ext cx="59760" cy="10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B20214-22BA-4FCA-B663-22CCB3A000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98330" y="777486"/>
                  <a:ext cx="774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D52680-5B37-432F-95B6-6EF65B9D4263}"/>
              </a:ext>
            </a:extLst>
          </p:cNvPr>
          <p:cNvGrpSpPr/>
          <p:nvPr/>
        </p:nvGrpSpPr>
        <p:grpSpPr>
          <a:xfrm>
            <a:off x="9342330" y="2125326"/>
            <a:ext cx="1289880" cy="94680"/>
            <a:chOff x="9342330" y="2125326"/>
            <a:chExt cx="128988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71CC45-2C71-4DE9-9C6E-9B3A49B62CAF}"/>
                    </a:ext>
                  </a:extLst>
                </p14:cNvPr>
                <p14:cNvContentPartPr/>
                <p14:nvPr/>
              </p14:nvContentPartPr>
              <p14:xfrm>
                <a:off x="9342330" y="2125326"/>
                <a:ext cx="1248120" cy="56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71CC45-2C71-4DE9-9C6E-9B3A49B62C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33690" y="2116326"/>
                  <a:ext cx="1265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37AAF8-B5BE-44DD-B07D-1672991C1E62}"/>
                    </a:ext>
                  </a:extLst>
                </p14:cNvPr>
                <p14:cNvContentPartPr/>
                <p14:nvPr/>
              </p14:nvContentPartPr>
              <p14:xfrm>
                <a:off x="9362850" y="2164206"/>
                <a:ext cx="1269360" cy="55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37AAF8-B5BE-44DD-B07D-1672991C1E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53850" y="2155566"/>
                  <a:ext cx="1287000" cy="7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114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Max-information-flow min-cut theorem</a:t>
            </a:r>
          </a:p>
          <a:p>
            <a:endParaRPr lang="en-CA" sz="2000" dirty="0"/>
          </a:p>
          <a:p>
            <a:r>
              <a:rPr lang="en-CA" sz="2000" dirty="0"/>
              <a:t>Distributed algorithm</a:t>
            </a:r>
          </a:p>
          <a:p>
            <a:endParaRPr lang="en-CA" sz="2000" dirty="0"/>
          </a:p>
          <a:p>
            <a:r>
              <a:rPr lang="en-CA" sz="2000" dirty="0"/>
              <a:t>Fast implementation by </a:t>
            </a:r>
            <a:r>
              <a:rPr lang="en-CA" sz="2000" dirty="0" err="1"/>
              <a:t>superconcentrator</a:t>
            </a:r>
            <a:endParaRPr lang="en-CA" sz="2000" dirty="0"/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473668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HW2 posted, from L04-L06.</a:t>
            </a:r>
          </a:p>
          <a:p>
            <a:endParaRPr lang="en-CA" sz="2000" dirty="0"/>
          </a:p>
          <a:p>
            <a:r>
              <a:rPr lang="en-CA" sz="2000" dirty="0"/>
              <a:t>HW1 solutions posted.</a:t>
            </a:r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Efficient Encoding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675546" y="1187390"/>
                <a:ext cx="1109296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 a node with indegree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and outdegree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, how to do the encoding efficiently?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Encoding is efficient if the indegree is small.  Is there a reduction to the case where the indegree is small?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6" y="1187390"/>
                <a:ext cx="11092962" cy="5016758"/>
              </a:xfrm>
              <a:prstGeom prst="rect">
                <a:avLst/>
              </a:prstGeom>
              <a:blipFill>
                <a:blip r:embed="rId2"/>
                <a:stretch>
                  <a:fillRect l="-604" t="-729" b="-1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9E9B4D03-27B6-409E-A816-CB4138B855FD}"/>
              </a:ext>
            </a:extLst>
          </p:cNvPr>
          <p:cNvGrpSpPr/>
          <p:nvPr/>
        </p:nvGrpSpPr>
        <p:grpSpPr>
          <a:xfrm>
            <a:off x="4094610" y="3286686"/>
            <a:ext cx="2178720" cy="642960"/>
            <a:chOff x="4094610" y="3286686"/>
            <a:chExt cx="217872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3E23BC-3CA1-489E-BF89-9019E63A434D}"/>
                    </a:ext>
                  </a:extLst>
                </p14:cNvPr>
                <p14:cNvContentPartPr/>
                <p14:nvPr/>
              </p14:nvContentPartPr>
              <p14:xfrm>
                <a:off x="4162290" y="3373806"/>
                <a:ext cx="468720" cy="469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3E23BC-3CA1-489E-BF89-9019E63A43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53290" y="3365166"/>
                  <a:ext cx="4863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8CBC875-71E0-4DD8-B5F6-16FD8B5FE0E2}"/>
                    </a:ext>
                  </a:extLst>
                </p14:cNvPr>
                <p14:cNvContentPartPr/>
                <p14:nvPr/>
              </p14:nvContentPartPr>
              <p14:xfrm>
                <a:off x="4094610" y="3669006"/>
                <a:ext cx="141120" cy="20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8CBC875-71E0-4DD8-B5F6-16FD8B5FE0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5610" y="3660006"/>
                  <a:ext cx="158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2C71E1-9630-4181-BB87-F303A0A2068D}"/>
                    </a:ext>
                  </a:extLst>
                </p14:cNvPr>
                <p14:cNvContentPartPr/>
                <p14:nvPr/>
              </p14:nvContentPartPr>
              <p14:xfrm>
                <a:off x="4868970" y="3379566"/>
                <a:ext cx="14040" cy="450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2C71E1-9630-4181-BB87-F303A0A206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59970" y="3370926"/>
                  <a:ext cx="316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D3AFA6-8E88-4D95-A399-09B40420CDCC}"/>
                    </a:ext>
                  </a:extLst>
                </p14:cNvPr>
                <p14:cNvContentPartPr/>
                <p14:nvPr/>
              </p14:nvContentPartPr>
              <p14:xfrm>
                <a:off x="4779690" y="3762606"/>
                <a:ext cx="172440" cy="120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D3AFA6-8E88-4D95-A399-09B40420CD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70690" y="3753966"/>
                  <a:ext cx="190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E7706A-6C92-4068-A4A1-9529F054C39E}"/>
                    </a:ext>
                  </a:extLst>
                </p14:cNvPr>
                <p14:cNvContentPartPr/>
                <p14:nvPr/>
              </p14:nvContentPartPr>
              <p14:xfrm>
                <a:off x="5164890" y="3400086"/>
                <a:ext cx="215640" cy="411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E7706A-6C92-4068-A4A1-9529F054C3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6250" y="3391086"/>
                  <a:ext cx="2332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301BAD-0D5D-4FB1-BBB7-1138334421CD}"/>
                    </a:ext>
                  </a:extLst>
                </p14:cNvPr>
                <p14:cNvContentPartPr/>
                <p14:nvPr/>
              </p14:nvContentPartPr>
              <p14:xfrm>
                <a:off x="5287290" y="3751806"/>
                <a:ext cx="231840" cy="115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301BAD-0D5D-4FB1-BBB7-1138334421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78650" y="3742806"/>
                  <a:ext cx="24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5069FA-8995-47A5-AE1B-3D4D9F27105F}"/>
                    </a:ext>
                  </a:extLst>
                </p14:cNvPr>
                <p14:cNvContentPartPr/>
                <p14:nvPr/>
              </p14:nvContentPartPr>
              <p14:xfrm>
                <a:off x="5322210" y="3286686"/>
                <a:ext cx="889560" cy="553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5069FA-8995-47A5-AE1B-3D4D9F2710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13210" y="3278046"/>
                  <a:ext cx="9072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5A07CC-70D5-4134-9C3B-9BF6F3FE6880}"/>
                    </a:ext>
                  </a:extLst>
                </p14:cNvPr>
                <p14:cNvContentPartPr/>
                <p14:nvPr/>
              </p14:nvContentPartPr>
              <p14:xfrm>
                <a:off x="6127530" y="3667926"/>
                <a:ext cx="145800" cy="261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5A07CC-70D5-4134-9C3B-9BF6F3FE68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18530" y="3658926"/>
                  <a:ext cx="163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CA45AC-BEE7-4F47-BF10-1DECBFECD9CC}"/>
                    </a:ext>
                  </a:extLst>
                </p14:cNvPr>
                <p14:cNvContentPartPr/>
                <p14:nvPr/>
              </p14:nvContentPartPr>
              <p14:xfrm>
                <a:off x="5240130" y="3720126"/>
                <a:ext cx="203400" cy="126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CA45AC-BEE7-4F47-BF10-1DECBFECD9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1130" y="3711126"/>
                  <a:ext cx="2210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57D78E-2C2F-4EE4-ABFB-38D256A7561D}"/>
              </a:ext>
            </a:extLst>
          </p:cNvPr>
          <p:cNvGrpSpPr/>
          <p:nvPr/>
        </p:nvGrpSpPr>
        <p:grpSpPr>
          <a:xfrm>
            <a:off x="4048530" y="1965846"/>
            <a:ext cx="2379960" cy="1178280"/>
            <a:chOff x="4048530" y="1965846"/>
            <a:chExt cx="2379960" cy="11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51C19E-B524-4D9B-847D-514E902E3203}"/>
                    </a:ext>
                  </a:extLst>
                </p14:cNvPr>
                <p14:cNvContentPartPr/>
                <p14:nvPr/>
              </p14:nvContentPartPr>
              <p14:xfrm>
                <a:off x="4742970" y="2978526"/>
                <a:ext cx="171720" cy="165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51C19E-B524-4D9B-847D-514E902E32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34330" y="2969526"/>
                  <a:ext cx="189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C34797-8F5F-4347-933A-9B7F97894C3F}"/>
                    </a:ext>
                  </a:extLst>
                </p14:cNvPr>
                <p14:cNvContentPartPr/>
                <p14:nvPr/>
              </p14:nvContentPartPr>
              <p14:xfrm>
                <a:off x="4048530" y="2005086"/>
                <a:ext cx="127800" cy="142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C34797-8F5F-4347-933A-9B7F97894C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39890" y="1996446"/>
                  <a:ext cx="145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A0C06C-55B5-4580-B96F-7C915D665EC0}"/>
                    </a:ext>
                  </a:extLst>
                </p14:cNvPr>
                <p14:cNvContentPartPr/>
                <p14:nvPr/>
              </p14:nvContentPartPr>
              <p14:xfrm>
                <a:off x="4049250" y="2026686"/>
                <a:ext cx="203400" cy="138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A0C06C-55B5-4580-B96F-7C915D665E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0250" y="2018046"/>
                  <a:ext cx="221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D258EB-1A64-40BB-A122-CF28006A5893}"/>
                    </a:ext>
                  </a:extLst>
                </p14:cNvPr>
                <p14:cNvContentPartPr/>
                <p14:nvPr/>
              </p14:nvContentPartPr>
              <p14:xfrm>
                <a:off x="4337610" y="2380566"/>
                <a:ext cx="344880" cy="432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D258EB-1A64-40BB-A122-CF28006A58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8610" y="2371926"/>
                  <a:ext cx="3625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F105ED-B533-43AB-8C26-6CDDCBF7271C}"/>
                    </a:ext>
                  </a:extLst>
                </p14:cNvPr>
                <p14:cNvContentPartPr/>
                <p14:nvPr/>
              </p14:nvContentPartPr>
              <p14:xfrm>
                <a:off x="4503210" y="2717526"/>
                <a:ext cx="179640" cy="10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F105ED-B533-43AB-8C26-6CDDCBF727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94570" y="2708886"/>
                  <a:ext cx="197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2B0182-9C55-4AAE-91F4-0C5B05E7AE8E}"/>
                    </a:ext>
                  </a:extLst>
                </p14:cNvPr>
                <p14:cNvContentPartPr/>
                <p14:nvPr/>
              </p14:nvContentPartPr>
              <p14:xfrm>
                <a:off x="4867890" y="2278326"/>
                <a:ext cx="45360" cy="367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2B0182-9C55-4AAE-91F4-0C5B05E7AE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58890" y="2269686"/>
                  <a:ext cx="630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925AC3-6684-4643-82A9-79475409DC16}"/>
                    </a:ext>
                  </a:extLst>
                </p14:cNvPr>
                <p14:cNvContentPartPr/>
                <p14:nvPr/>
              </p14:nvContentPartPr>
              <p14:xfrm>
                <a:off x="4798050" y="2551566"/>
                <a:ext cx="153000" cy="143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925AC3-6684-4643-82A9-79475409DC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89050" y="2542566"/>
                  <a:ext cx="170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96F9DE-0B9A-4F5E-B14D-F2036FD6FCA0}"/>
                    </a:ext>
                  </a:extLst>
                </p14:cNvPr>
                <p14:cNvContentPartPr/>
                <p14:nvPr/>
              </p14:nvContentPartPr>
              <p14:xfrm>
                <a:off x="4974450" y="1965846"/>
                <a:ext cx="133200" cy="154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96F9DE-0B9A-4F5E-B14D-F2036FD6FC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65810" y="1956846"/>
                  <a:ext cx="150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6D1659-C862-4282-B79D-994A690A2CA1}"/>
                    </a:ext>
                  </a:extLst>
                </p14:cNvPr>
                <p14:cNvContentPartPr/>
                <p14:nvPr/>
              </p14:nvContentPartPr>
              <p14:xfrm>
                <a:off x="4986690" y="1987086"/>
                <a:ext cx="245160" cy="164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6D1659-C862-4282-B79D-994A690A2C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77690" y="1978446"/>
                  <a:ext cx="262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CBC58E-D95A-4B28-92E0-2D3D5B4AD679}"/>
                    </a:ext>
                  </a:extLst>
                </p14:cNvPr>
                <p14:cNvContentPartPr/>
                <p14:nvPr/>
              </p14:nvContentPartPr>
              <p14:xfrm>
                <a:off x="5156610" y="2662086"/>
                <a:ext cx="324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CBC58E-D95A-4B28-92E0-2D3D5B4AD6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47970" y="2653446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1CAB2E-FEEF-4D4E-B109-9A1CC4111E4F}"/>
                    </a:ext>
                  </a:extLst>
                </p14:cNvPr>
                <p14:cNvContentPartPr/>
                <p14:nvPr/>
              </p14:nvContentPartPr>
              <p14:xfrm>
                <a:off x="5247330" y="2656326"/>
                <a:ext cx="90000" cy="14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1CAB2E-FEEF-4D4E-B109-9A1CC4111E4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38330" y="2647686"/>
                  <a:ext cx="10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166F84-E66B-41EB-9CBA-4B351B1C0471}"/>
                    </a:ext>
                  </a:extLst>
                </p14:cNvPr>
                <p14:cNvContentPartPr/>
                <p14:nvPr/>
              </p14:nvContentPartPr>
              <p14:xfrm>
                <a:off x="5471250" y="2430606"/>
                <a:ext cx="475560" cy="457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166F84-E66B-41EB-9CBA-4B351B1C04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62610" y="2421966"/>
                  <a:ext cx="4932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E471E3-6F82-43D0-B4E8-F1FAA40E1E5E}"/>
                    </a:ext>
                  </a:extLst>
                </p14:cNvPr>
                <p14:cNvContentPartPr/>
                <p14:nvPr/>
              </p14:nvContentPartPr>
              <p14:xfrm>
                <a:off x="5449650" y="2730486"/>
                <a:ext cx="130680" cy="19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E471E3-6F82-43D0-B4E8-F1FAA40E1E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40650" y="2721846"/>
                  <a:ext cx="148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E250A4-BF40-4878-AFE5-81F30798DA7E}"/>
                    </a:ext>
                  </a:extLst>
                </p14:cNvPr>
                <p14:cNvContentPartPr/>
                <p14:nvPr/>
              </p14:nvContentPartPr>
              <p14:xfrm>
                <a:off x="6092610" y="2231526"/>
                <a:ext cx="140400" cy="158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E250A4-BF40-4878-AFE5-81F30798DA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83610" y="2222886"/>
                  <a:ext cx="158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6E246C-A454-46A0-ADF4-046CA790FB22}"/>
                    </a:ext>
                  </a:extLst>
                </p14:cNvPr>
                <p14:cNvContentPartPr/>
                <p14:nvPr/>
              </p14:nvContentPartPr>
              <p14:xfrm>
                <a:off x="6103050" y="2217846"/>
                <a:ext cx="325440" cy="257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6E246C-A454-46A0-ADF4-046CA790FB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94410" y="2208846"/>
                  <a:ext cx="343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711E80-F171-4013-883D-1E769CBD599C}"/>
                    </a:ext>
                  </a:extLst>
                </p14:cNvPr>
                <p14:cNvContentPartPr/>
                <p14:nvPr/>
              </p14:nvContentPartPr>
              <p14:xfrm>
                <a:off x="5130690" y="2310726"/>
                <a:ext cx="303840" cy="468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711E80-F171-4013-883D-1E769CBD59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21690" y="2301726"/>
                  <a:ext cx="3214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404AD8-4314-4829-9E80-C1E11A41D54B}"/>
                    </a:ext>
                  </a:extLst>
                </p14:cNvPr>
                <p14:cNvContentPartPr/>
                <p14:nvPr/>
              </p14:nvContentPartPr>
              <p14:xfrm>
                <a:off x="5084970" y="2675046"/>
                <a:ext cx="109800" cy="13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404AD8-4314-4829-9E80-C1E11A41D5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5970" y="2666046"/>
                  <a:ext cx="1274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81E776-F31F-4DAF-A6EB-A7A116ECC352}"/>
              </a:ext>
            </a:extLst>
          </p:cNvPr>
          <p:cNvGrpSpPr/>
          <p:nvPr/>
        </p:nvGrpSpPr>
        <p:grpSpPr>
          <a:xfrm>
            <a:off x="5453970" y="2140446"/>
            <a:ext cx="222840" cy="21960"/>
            <a:chOff x="5453970" y="2140446"/>
            <a:chExt cx="222840" cy="2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DCC1D0-C741-4290-B1BD-CA00F2D88FB6}"/>
                    </a:ext>
                  </a:extLst>
                </p14:cNvPr>
                <p14:cNvContentPartPr/>
                <p14:nvPr/>
              </p14:nvContentPartPr>
              <p14:xfrm>
                <a:off x="5453970" y="2140446"/>
                <a:ext cx="9360" cy="1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DCC1D0-C741-4290-B1BD-CA00F2D88F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45330" y="2131806"/>
                  <a:ext cx="27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EBEEB1-9713-49FD-99D9-C8718D208DCC}"/>
                    </a:ext>
                  </a:extLst>
                </p14:cNvPr>
                <p14:cNvContentPartPr/>
                <p14:nvPr/>
              </p14:nvContentPartPr>
              <p14:xfrm>
                <a:off x="5582490" y="2147646"/>
                <a:ext cx="94320" cy="14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EBEEB1-9713-49FD-99D9-C8718D208D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73490" y="2139006"/>
                  <a:ext cx="111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A12174F-0EC4-49B2-88FF-201766645A83}"/>
              </a:ext>
            </a:extLst>
          </p:cNvPr>
          <p:cNvGrpSpPr/>
          <p:nvPr/>
        </p:nvGrpSpPr>
        <p:grpSpPr>
          <a:xfrm>
            <a:off x="2232330" y="3244206"/>
            <a:ext cx="1546200" cy="222840"/>
            <a:chOff x="2232330" y="3244206"/>
            <a:chExt cx="154620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006C38-5EBF-4A12-B971-4A6BD2B43A64}"/>
                    </a:ext>
                  </a:extLst>
                </p14:cNvPr>
                <p14:cNvContentPartPr/>
                <p14:nvPr/>
              </p14:nvContentPartPr>
              <p14:xfrm>
                <a:off x="2232330" y="3291006"/>
                <a:ext cx="133200" cy="127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006C38-5EBF-4A12-B971-4A6BD2B43A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23690" y="3282366"/>
                  <a:ext cx="150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71400D-74DE-44B3-9450-B6A590118B43}"/>
                    </a:ext>
                  </a:extLst>
                </p14:cNvPr>
                <p14:cNvContentPartPr/>
                <p14:nvPr/>
              </p14:nvContentPartPr>
              <p14:xfrm>
                <a:off x="2406210" y="3367686"/>
                <a:ext cx="32760" cy="99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71400D-74DE-44B3-9450-B6A590118B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97570" y="3358686"/>
                  <a:ext cx="50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333CF3-4563-41D7-963E-AEA1ED8EE5A7}"/>
                    </a:ext>
                  </a:extLst>
                </p14:cNvPr>
                <p14:cNvContentPartPr/>
                <p14:nvPr/>
              </p14:nvContentPartPr>
              <p14:xfrm>
                <a:off x="2484330" y="3291366"/>
                <a:ext cx="72360" cy="14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333CF3-4563-41D7-963E-AEA1ED8EE5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75690" y="3282726"/>
                  <a:ext cx="90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CA8C20-D38B-498E-9F1A-F92BD7020467}"/>
                    </a:ext>
                  </a:extLst>
                </p14:cNvPr>
                <p14:cNvContentPartPr/>
                <p14:nvPr/>
              </p14:nvContentPartPr>
              <p14:xfrm>
                <a:off x="2604570" y="3387126"/>
                <a:ext cx="17640" cy="79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CA8C20-D38B-498E-9F1A-F92BD70204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95930" y="3378486"/>
                  <a:ext cx="35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F12A6A-03CA-4980-9805-5AEDF586FC02}"/>
                    </a:ext>
                  </a:extLst>
                </p14:cNvPr>
                <p14:cNvContentPartPr/>
                <p14:nvPr/>
              </p14:nvContentPartPr>
              <p14:xfrm>
                <a:off x="2685930" y="3322686"/>
                <a:ext cx="91800" cy="8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F12A6A-03CA-4980-9805-5AEDF586FC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77290" y="3313686"/>
                  <a:ext cx="10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D85A97-00A0-48F0-9AE0-E9B4F2C1EEAD}"/>
                    </a:ext>
                  </a:extLst>
                </p14:cNvPr>
                <p14:cNvContentPartPr/>
                <p14:nvPr/>
              </p14:nvContentPartPr>
              <p14:xfrm>
                <a:off x="2853690" y="3367686"/>
                <a:ext cx="177120" cy="33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D85A97-00A0-48F0-9AE0-E9B4F2C1EE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45050" y="3358686"/>
                  <a:ext cx="194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8B543E-FC15-4544-AFE6-30046B627160}"/>
                    </a:ext>
                  </a:extLst>
                </p14:cNvPr>
                <p14:cNvContentPartPr/>
                <p14:nvPr/>
              </p14:nvContentPartPr>
              <p14:xfrm>
                <a:off x="3063930" y="3274086"/>
                <a:ext cx="104400" cy="111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8B543E-FC15-4544-AFE6-30046B6271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55290" y="3265446"/>
                  <a:ext cx="122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1CDACA-3B67-419E-A21A-CC4C43834B53}"/>
                    </a:ext>
                  </a:extLst>
                </p14:cNvPr>
                <p14:cNvContentPartPr/>
                <p14:nvPr/>
              </p14:nvContentPartPr>
              <p14:xfrm>
                <a:off x="3244290" y="3264366"/>
                <a:ext cx="108720" cy="11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1CDACA-3B67-419E-A21A-CC4C43834B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35290" y="3255726"/>
                  <a:ext cx="12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87A2F2-49D9-45D2-A713-2BBBD661A283}"/>
                    </a:ext>
                  </a:extLst>
                </p14:cNvPr>
                <p14:cNvContentPartPr/>
                <p14:nvPr/>
              </p14:nvContentPartPr>
              <p14:xfrm>
                <a:off x="3389010" y="3244206"/>
                <a:ext cx="100440" cy="177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87A2F2-49D9-45D2-A713-2BBBD661A28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80010" y="3235206"/>
                  <a:ext cx="11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265E2E-E098-4747-AF5F-81D37FE9FCDD}"/>
                    </a:ext>
                  </a:extLst>
                </p14:cNvPr>
                <p14:cNvContentPartPr/>
                <p14:nvPr/>
              </p14:nvContentPartPr>
              <p14:xfrm>
                <a:off x="3551730" y="3276966"/>
                <a:ext cx="59760" cy="11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265E2E-E098-4747-AF5F-81D37FE9FC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42730" y="3268326"/>
                  <a:ext cx="77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6F543D-34DD-44BB-B15A-047E304749F6}"/>
                    </a:ext>
                  </a:extLst>
                </p14:cNvPr>
                <p14:cNvContentPartPr/>
                <p14:nvPr/>
              </p14:nvContentPartPr>
              <p14:xfrm>
                <a:off x="3533730" y="3291006"/>
                <a:ext cx="78120" cy="88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6F543D-34DD-44BB-B15A-047E304749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25090" y="3282006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7C9306-CA12-4982-908B-93BF4D861727}"/>
                    </a:ext>
                  </a:extLst>
                </p14:cNvPr>
                <p14:cNvContentPartPr/>
                <p14:nvPr/>
              </p14:nvContentPartPr>
              <p14:xfrm>
                <a:off x="3664410" y="3263646"/>
                <a:ext cx="114120" cy="153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7C9306-CA12-4982-908B-93BF4D8617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55410" y="3254646"/>
                  <a:ext cx="1317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85AECE-DFC9-4052-84FE-1BD65580E81D}"/>
              </a:ext>
            </a:extLst>
          </p:cNvPr>
          <p:cNvGrpSpPr/>
          <p:nvPr/>
        </p:nvGrpSpPr>
        <p:grpSpPr>
          <a:xfrm>
            <a:off x="3743970" y="3917406"/>
            <a:ext cx="193320" cy="176040"/>
            <a:chOff x="3743970" y="3917406"/>
            <a:chExt cx="1933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5239E6-0C3C-4C96-9611-93027436A98E}"/>
                    </a:ext>
                  </a:extLst>
                </p14:cNvPr>
                <p14:cNvContentPartPr/>
                <p14:nvPr/>
              </p14:nvContentPartPr>
              <p14:xfrm>
                <a:off x="3743970" y="3959166"/>
                <a:ext cx="138600" cy="134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5239E6-0C3C-4C96-9611-93027436A9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5330" y="3950526"/>
                  <a:ext cx="156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01B8A1-41DD-43DF-8638-69D36A53F7C5}"/>
                    </a:ext>
                  </a:extLst>
                </p14:cNvPr>
                <p14:cNvContentPartPr/>
                <p14:nvPr/>
              </p14:nvContentPartPr>
              <p14:xfrm>
                <a:off x="3801210" y="3917406"/>
                <a:ext cx="136080" cy="109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01B8A1-41DD-43DF-8638-69D36A53F7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92210" y="3908406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CA5E8F-BEF7-4F5D-A641-03530C3DBA6F}"/>
              </a:ext>
            </a:extLst>
          </p:cNvPr>
          <p:cNvGrpSpPr/>
          <p:nvPr/>
        </p:nvGrpSpPr>
        <p:grpSpPr>
          <a:xfrm>
            <a:off x="2944050" y="4289646"/>
            <a:ext cx="511920" cy="220320"/>
            <a:chOff x="2944050" y="4289646"/>
            <a:chExt cx="51192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AC212C4-70CA-485F-913C-9EC9D5E02322}"/>
                    </a:ext>
                  </a:extLst>
                </p14:cNvPr>
                <p14:cNvContentPartPr/>
                <p14:nvPr/>
              </p14:nvContentPartPr>
              <p14:xfrm>
                <a:off x="2944050" y="4350846"/>
                <a:ext cx="136080" cy="154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AC212C4-70CA-485F-913C-9EC9D5E0232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35050" y="4341846"/>
                  <a:ext cx="153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9E89A7-5F50-42CA-BF97-FE22D2DC1528}"/>
                    </a:ext>
                  </a:extLst>
                </p14:cNvPr>
                <p14:cNvContentPartPr/>
                <p14:nvPr/>
              </p14:nvContentPartPr>
              <p14:xfrm>
                <a:off x="3121170" y="4296126"/>
                <a:ext cx="78120" cy="21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9E89A7-5F50-42CA-BF97-FE22D2DC15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12170" y="4287486"/>
                  <a:ext cx="95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F57FD3-9F98-4132-AD05-9F5598760A85}"/>
                    </a:ext>
                  </a:extLst>
                </p14:cNvPr>
                <p14:cNvContentPartPr/>
                <p14:nvPr/>
              </p14:nvContentPartPr>
              <p14:xfrm>
                <a:off x="3209370" y="4296486"/>
                <a:ext cx="139320" cy="196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F57FD3-9F98-4132-AD05-9F5598760A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00730" y="4287846"/>
                  <a:ext cx="156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A72E4E-5FEF-4D9C-8AAD-33FCA2F032FF}"/>
                    </a:ext>
                  </a:extLst>
                </p14:cNvPr>
                <p14:cNvContentPartPr/>
                <p14:nvPr/>
              </p14:nvContentPartPr>
              <p14:xfrm>
                <a:off x="3382890" y="4289646"/>
                <a:ext cx="73080" cy="220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A72E4E-5FEF-4D9C-8AAD-33FCA2F032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74250" y="4280646"/>
                  <a:ext cx="9072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232EAFF-A05F-4797-BD99-5157314DFE06}"/>
              </a:ext>
            </a:extLst>
          </p:cNvPr>
          <p:cNvGrpSpPr/>
          <p:nvPr/>
        </p:nvGrpSpPr>
        <p:grpSpPr>
          <a:xfrm>
            <a:off x="4789770" y="3986886"/>
            <a:ext cx="127440" cy="194040"/>
            <a:chOff x="4789770" y="3986886"/>
            <a:chExt cx="12744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85A635-13E1-49A2-A914-83DE60C484DC}"/>
                    </a:ext>
                  </a:extLst>
                </p14:cNvPr>
                <p14:cNvContentPartPr/>
                <p14:nvPr/>
              </p14:nvContentPartPr>
              <p14:xfrm>
                <a:off x="4847730" y="4035846"/>
                <a:ext cx="13320" cy="145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85A635-13E1-49A2-A914-83DE60C484D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39090" y="4027206"/>
                  <a:ext cx="30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315543-77AD-4396-A66B-9D777E85EF09}"/>
                    </a:ext>
                  </a:extLst>
                </p14:cNvPr>
                <p14:cNvContentPartPr/>
                <p14:nvPr/>
              </p14:nvContentPartPr>
              <p14:xfrm>
                <a:off x="4789770" y="3986886"/>
                <a:ext cx="127440" cy="8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315543-77AD-4396-A66B-9D777E85EF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80770" y="3978246"/>
                  <a:ext cx="1450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3DE441F-B4BB-498D-9FB4-CA17B5F7C7FC}"/>
              </a:ext>
            </a:extLst>
          </p:cNvPr>
          <p:cNvGrpSpPr/>
          <p:nvPr/>
        </p:nvGrpSpPr>
        <p:grpSpPr>
          <a:xfrm>
            <a:off x="4701930" y="4294326"/>
            <a:ext cx="493920" cy="290160"/>
            <a:chOff x="4701930" y="4294326"/>
            <a:chExt cx="49392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93481E3-FFAC-408F-9069-52214CC8D163}"/>
                    </a:ext>
                  </a:extLst>
                </p14:cNvPr>
                <p14:cNvContentPartPr/>
                <p14:nvPr/>
              </p14:nvContentPartPr>
              <p14:xfrm>
                <a:off x="4701930" y="4363086"/>
                <a:ext cx="136800" cy="168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93481E3-FFAC-408F-9069-52214CC8D16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92930" y="4354446"/>
                  <a:ext cx="154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7597AB-16D3-4D28-A163-BE3F038E3EC1}"/>
                    </a:ext>
                  </a:extLst>
                </p14:cNvPr>
                <p14:cNvContentPartPr/>
                <p14:nvPr/>
              </p14:nvContentPartPr>
              <p14:xfrm>
                <a:off x="4866090" y="4332126"/>
                <a:ext cx="92520" cy="207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7597AB-16D3-4D28-A163-BE3F038E3E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57090" y="4323486"/>
                  <a:ext cx="110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A8BC11-1E6B-4F2D-8A7E-65189643A04A}"/>
                    </a:ext>
                  </a:extLst>
                </p14:cNvPr>
                <p14:cNvContentPartPr/>
                <p14:nvPr/>
              </p14:nvContentPartPr>
              <p14:xfrm>
                <a:off x="4974450" y="4347246"/>
                <a:ext cx="128160" cy="186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A8BC11-1E6B-4F2D-8A7E-65189643A0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65450" y="4338606"/>
                  <a:ext cx="14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1963AF-A3E5-42CD-BE50-06E20630A3D1}"/>
                    </a:ext>
                  </a:extLst>
                </p14:cNvPr>
                <p14:cNvContentPartPr/>
                <p14:nvPr/>
              </p14:nvContentPartPr>
              <p14:xfrm>
                <a:off x="5119890" y="4294326"/>
                <a:ext cx="75960" cy="290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1963AF-A3E5-42CD-BE50-06E20630A3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0890" y="4285686"/>
                  <a:ext cx="9360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3E091F8-8149-4BBA-87F0-F06E8B0AB56D}"/>
              </a:ext>
            </a:extLst>
          </p:cNvPr>
          <p:cNvGrpSpPr/>
          <p:nvPr/>
        </p:nvGrpSpPr>
        <p:grpSpPr>
          <a:xfrm>
            <a:off x="5504370" y="3980406"/>
            <a:ext cx="668160" cy="485640"/>
            <a:chOff x="5504370" y="3980406"/>
            <a:chExt cx="66816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0D2981-A6ED-47CD-BA28-AAB00FD02BF0}"/>
                    </a:ext>
                  </a:extLst>
                </p14:cNvPr>
                <p14:cNvContentPartPr/>
                <p14:nvPr/>
              </p14:nvContentPartPr>
              <p14:xfrm>
                <a:off x="5539650" y="4041606"/>
                <a:ext cx="93600" cy="188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0D2981-A6ED-47CD-BA28-AAB00FD02BF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31010" y="4032606"/>
                  <a:ext cx="111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E4F0E0-E305-406A-9C64-8BCC91D1939A}"/>
                    </a:ext>
                  </a:extLst>
                </p14:cNvPr>
                <p14:cNvContentPartPr/>
                <p14:nvPr/>
              </p14:nvContentPartPr>
              <p14:xfrm>
                <a:off x="5504370" y="3980406"/>
                <a:ext cx="153000" cy="128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E4F0E0-E305-406A-9C64-8BCC91D193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95370" y="3971406"/>
                  <a:ext cx="170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584D84-EFF8-4D1E-9FBB-113F521335C4}"/>
                    </a:ext>
                  </a:extLst>
                </p14:cNvPr>
                <p14:cNvContentPartPr/>
                <p14:nvPr/>
              </p14:nvContentPartPr>
              <p14:xfrm>
                <a:off x="5712090" y="4319166"/>
                <a:ext cx="107640" cy="146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584D84-EFF8-4D1E-9FBB-113F521335C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03450" y="4310526"/>
                  <a:ext cx="125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CEC62A-99C6-4F2E-8533-1B5D2C392E7E}"/>
                    </a:ext>
                  </a:extLst>
                </p14:cNvPr>
                <p14:cNvContentPartPr/>
                <p14:nvPr/>
              </p14:nvContentPartPr>
              <p14:xfrm>
                <a:off x="5869410" y="4259046"/>
                <a:ext cx="105120" cy="187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CEC62A-99C6-4F2E-8533-1B5D2C392E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60770" y="4250046"/>
                  <a:ext cx="122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8A339E-7017-4253-9E1D-EE78CE395930}"/>
                    </a:ext>
                  </a:extLst>
                </p14:cNvPr>
                <p14:cNvContentPartPr/>
                <p14:nvPr/>
              </p14:nvContentPartPr>
              <p14:xfrm>
                <a:off x="5976330" y="4249326"/>
                <a:ext cx="124200" cy="208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8A339E-7017-4253-9E1D-EE78CE3959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67330" y="4240326"/>
                  <a:ext cx="141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594A8E-DEF1-431E-B24F-9F1AC4060569}"/>
                    </a:ext>
                  </a:extLst>
                </p14:cNvPr>
                <p14:cNvContentPartPr/>
                <p14:nvPr/>
              </p14:nvContentPartPr>
              <p14:xfrm>
                <a:off x="6130050" y="4239246"/>
                <a:ext cx="42480" cy="219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594A8E-DEF1-431E-B24F-9F1AC40605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21050" y="4230606"/>
                  <a:ext cx="60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401654-305D-4AA2-93BB-EC4F04D1E263}"/>
              </a:ext>
            </a:extLst>
          </p:cNvPr>
          <p:cNvGrpSpPr/>
          <p:nvPr/>
        </p:nvGrpSpPr>
        <p:grpSpPr>
          <a:xfrm>
            <a:off x="6481770" y="3922086"/>
            <a:ext cx="211320" cy="191880"/>
            <a:chOff x="6481770" y="3922086"/>
            <a:chExt cx="21132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F12F3A-5592-495F-AF44-60864E979EEC}"/>
                    </a:ext>
                  </a:extLst>
                </p14:cNvPr>
                <p14:cNvContentPartPr/>
                <p14:nvPr/>
              </p14:nvContentPartPr>
              <p14:xfrm>
                <a:off x="6500490" y="4030446"/>
                <a:ext cx="192600" cy="73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F12F3A-5592-495F-AF44-60864E979E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91850" y="4021806"/>
                  <a:ext cx="210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F9D89FD-85DD-46AB-B2C4-603EB350F7DD}"/>
                    </a:ext>
                  </a:extLst>
                </p14:cNvPr>
                <p14:cNvContentPartPr/>
                <p14:nvPr/>
              </p14:nvContentPartPr>
              <p14:xfrm>
                <a:off x="6481770" y="3922086"/>
                <a:ext cx="111240" cy="19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F9D89FD-85DD-46AB-B2C4-603EB350F7D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72770" y="3913446"/>
                  <a:ext cx="1288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3B508BD-BAE0-42F3-BC8D-78B1F85BC34A}"/>
              </a:ext>
            </a:extLst>
          </p:cNvPr>
          <p:cNvGrpSpPr/>
          <p:nvPr/>
        </p:nvGrpSpPr>
        <p:grpSpPr>
          <a:xfrm>
            <a:off x="6869850" y="4058166"/>
            <a:ext cx="605880" cy="280800"/>
            <a:chOff x="6869850" y="4058166"/>
            <a:chExt cx="60588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F90E730-2F1F-4C4A-A7CB-A2762E03CF80}"/>
                    </a:ext>
                  </a:extLst>
                </p14:cNvPr>
                <p14:cNvContentPartPr/>
                <p14:nvPr/>
              </p14:nvContentPartPr>
              <p14:xfrm>
                <a:off x="6869850" y="4139526"/>
                <a:ext cx="140760" cy="150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F90E730-2F1F-4C4A-A7CB-A2762E03CF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60850" y="4130886"/>
                  <a:ext cx="158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6624727-BC32-444B-850A-1ECFAD65F513}"/>
                    </a:ext>
                  </a:extLst>
                </p14:cNvPr>
                <p14:cNvContentPartPr/>
                <p14:nvPr/>
              </p14:nvContentPartPr>
              <p14:xfrm>
                <a:off x="7082970" y="4063206"/>
                <a:ext cx="91440" cy="206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6624727-BC32-444B-850A-1ECFAD65F51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74330" y="4054206"/>
                  <a:ext cx="109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B910EC-AFFA-41E0-BC53-49866EB47F8B}"/>
                    </a:ext>
                  </a:extLst>
                </p14:cNvPr>
                <p14:cNvContentPartPr/>
                <p14:nvPr/>
              </p14:nvContentPartPr>
              <p14:xfrm>
                <a:off x="7219410" y="4058166"/>
                <a:ext cx="256320" cy="280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B910EC-AFFA-41E0-BC53-49866EB47F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0770" y="4049526"/>
                  <a:ext cx="2739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1A64510-9873-4247-881F-8FE233E319E6}"/>
              </a:ext>
            </a:extLst>
          </p:cNvPr>
          <p:cNvGrpSpPr/>
          <p:nvPr/>
        </p:nvGrpSpPr>
        <p:grpSpPr>
          <a:xfrm>
            <a:off x="8069010" y="2924526"/>
            <a:ext cx="1328760" cy="244080"/>
            <a:chOff x="8069010" y="2924526"/>
            <a:chExt cx="132876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B15B0D-24B9-4B08-ADB7-055D03E6C422}"/>
                    </a:ext>
                  </a:extLst>
                </p14:cNvPr>
                <p14:cNvContentPartPr/>
                <p14:nvPr/>
              </p14:nvContentPartPr>
              <p14:xfrm>
                <a:off x="8098170" y="2929206"/>
                <a:ext cx="74160" cy="210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B15B0D-24B9-4B08-ADB7-055D03E6C4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89530" y="2920566"/>
                  <a:ext cx="91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868E74-442A-406C-B268-79A07FFC79CB}"/>
                    </a:ext>
                  </a:extLst>
                </p14:cNvPr>
                <p14:cNvContentPartPr/>
                <p14:nvPr/>
              </p14:nvContentPartPr>
              <p14:xfrm>
                <a:off x="8069010" y="2999046"/>
                <a:ext cx="225360" cy="97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868E74-442A-406C-B268-79A07FFC79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60370" y="2990406"/>
                  <a:ext cx="243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242822-C8E4-43DB-AF71-0464E364582E}"/>
                    </a:ext>
                  </a:extLst>
                </p14:cNvPr>
                <p14:cNvContentPartPr/>
                <p14:nvPr/>
              </p14:nvContentPartPr>
              <p14:xfrm>
                <a:off x="8354850" y="2924526"/>
                <a:ext cx="90000" cy="192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242822-C8E4-43DB-AF71-0464E364582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45850" y="2915886"/>
                  <a:ext cx="107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A88ABE-F6F2-43C4-8211-4E7311170AD9}"/>
                    </a:ext>
                  </a:extLst>
                </p14:cNvPr>
                <p14:cNvContentPartPr/>
                <p14:nvPr/>
              </p14:nvContentPartPr>
              <p14:xfrm>
                <a:off x="8333970" y="2988606"/>
                <a:ext cx="278640" cy="129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A88ABE-F6F2-43C4-8211-4E7311170A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25330" y="2979966"/>
                  <a:ext cx="296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B02EA9-330D-4F52-A4FE-05D974B31A69}"/>
                    </a:ext>
                  </a:extLst>
                </p14:cNvPr>
                <p14:cNvContentPartPr/>
                <p14:nvPr/>
              </p14:nvContentPartPr>
              <p14:xfrm>
                <a:off x="8642490" y="2944686"/>
                <a:ext cx="352800" cy="223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B02EA9-330D-4F52-A4FE-05D974B31A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33850" y="2935686"/>
                  <a:ext cx="370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DAACE0-F0D3-46FD-BCEF-6FD0E5E73DF4}"/>
                    </a:ext>
                  </a:extLst>
                </p14:cNvPr>
                <p14:cNvContentPartPr/>
                <p14:nvPr/>
              </p14:nvContentPartPr>
              <p14:xfrm>
                <a:off x="8884050" y="3003006"/>
                <a:ext cx="195480" cy="102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DAACE0-F0D3-46FD-BCEF-6FD0E5E73DF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75050" y="2994366"/>
                  <a:ext cx="213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200C9A-B04F-403D-99B8-556103CA6A49}"/>
                    </a:ext>
                  </a:extLst>
                </p14:cNvPr>
                <p14:cNvContentPartPr/>
                <p14:nvPr/>
              </p14:nvContentPartPr>
              <p14:xfrm>
                <a:off x="9074490" y="2972766"/>
                <a:ext cx="206640" cy="121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200C9A-B04F-403D-99B8-556103CA6A4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65850" y="2964126"/>
                  <a:ext cx="22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52F790-5642-4626-B4B3-567F82877694}"/>
                    </a:ext>
                  </a:extLst>
                </p14:cNvPr>
                <p14:cNvContentPartPr/>
                <p14:nvPr/>
              </p14:nvContentPartPr>
              <p14:xfrm>
                <a:off x="9291930" y="2979246"/>
                <a:ext cx="105840" cy="117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52F790-5642-4626-B4B3-567F828776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83290" y="2970246"/>
                  <a:ext cx="12348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F84C52C-FE65-4945-A5C7-FEEFE64DF302}"/>
              </a:ext>
            </a:extLst>
          </p:cNvPr>
          <p:cNvGrpSpPr/>
          <p:nvPr/>
        </p:nvGrpSpPr>
        <p:grpSpPr>
          <a:xfrm>
            <a:off x="9860010" y="2822646"/>
            <a:ext cx="871920" cy="408240"/>
            <a:chOff x="9860010" y="2822646"/>
            <a:chExt cx="87192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C574DC-9706-4EC6-8595-3CB95D937A9A}"/>
                    </a:ext>
                  </a:extLst>
                </p14:cNvPr>
                <p14:cNvContentPartPr/>
                <p14:nvPr/>
              </p14:nvContentPartPr>
              <p14:xfrm>
                <a:off x="9860010" y="2925606"/>
                <a:ext cx="201600" cy="225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C574DC-9706-4EC6-8595-3CB95D937A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51010" y="2916606"/>
                  <a:ext cx="21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E569683-4A1A-4E6A-B17B-B90CB0A33AC3}"/>
                    </a:ext>
                  </a:extLst>
                </p14:cNvPr>
                <p14:cNvContentPartPr/>
                <p14:nvPr/>
              </p14:nvContentPartPr>
              <p14:xfrm>
                <a:off x="10152330" y="2904006"/>
                <a:ext cx="93240" cy="255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E569683-4A1A-4E6A-B17B-B90CB0A33A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43690" y="2895366"/>
                  <a:ext cx="110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E3D7E9-FEBA-403B-ADC8-C550981015C7}"/>
                    </a:ext>
                  </a:extLst>
                </p14:cNvPr>
                <p14:cNvContentPartPr/>
                <p14:nvPr/>
              </p14:nvContentPartPr>
              <p14:xfrm>
                <a:off x="10299210" y="2925606"/>
                <a:ext cx="156240" cy="240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E3D7E9-FEBA-403B-ADC8-C550981015C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90570" y="2916966"/>
                  <a:ext cx="173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AA07FF-3993-4F63-AA15-CE53DEAB3054}"/>
                    </a:ext>
                  </a:extLst>
                </p14:cNvPr>
                <p14:cNvContentPartPr/>
                <p14:nvPr/>
              </p14:nvContentPartPr>
              <p14:xfrm>
                <a:off x="10474170" y="2822646"/>
                <a:ext cx="116280" cy="106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AA07FF-3993-4F63-AA15-CE53DEAB30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65530" y="2813646"/>
                  <a:ext cx="13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CA96EB0-B63A-4375-B6C2-D10A66192694}"/>
                    </a:ext>
                  </a:extLst>
                </p14:cNvPr>
                <p14:cNvContentPartPr/>
                <p14:nvPr/>
              </p14:nvContentPartPr>
              <p14:xfrm>
                <a:off x="10628970" y="2983926"/>
                <a:ext cx="102960" cy="246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CA96EB0-B63A-4375-B6C2-D10A661926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19970" y="2974926"/>
                  <a:ext cx="120600" cy="26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01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Superconcentrator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/>
              <p:nvPr/>
            </p:nvSpPr>
            <p:spPr>
              <a:xfrm>
                <a:off x="553915" y="1187390"/>
                <a:ext cx="11342077" cy="543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</a:t>
                </a:r>
                <a:r>
                  <a:rPr lang="en-CA" sz="2000" u="sng" dirty="0" err="1"/>
                  <a:t>superconcentrator</a:t>
                </a:r>
                <a:r>
                  <a:rPr lang="en-CA" sz="2000" dirty="0"/>
                  <a:t> is a directed acyclic graph with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input nodes and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output nodes with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total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internal nodes and each internal node has constant indegree and constant outdegree;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For any </a:t>
                </a:r>
                <a14:m>
                  <m:oMath xmlns:m="http://schemas.openxmlformats.org/officeDocument/2006/math">
                    <m:r>
                      <a:rPr lang="en-CA" sz="20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, for any subset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input nodes and any subset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output nodes,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there are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vertex disjoint paths between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a magical object that is as well connected as complete bipartite graph, but has only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edges in total.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see the construction of </a:t>
                </a:r>
                <a:r>
                  <a:rPr lang="en-CA" sz="2000" dirty="0" err="1"/>
                  <a:t>superconcentrator</a:t>
                </a:r>
                <a:r>
                  <a:rPr lang="en-CA" sz="2000" dirty="0"/>
                  <a:t> next time using probabilistic method!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CC3917-695E-4F3A-9E6F-03D22CE5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15" y="1187390"/>
                <a:ext cx="11342077" cy="5430717"/>
              </a:xfrm>
              <a:prstGeom prst="rect">
                <a:avLst/>
              </a:prstGeom>
              <a:blipFill>
                <a:blip r:embed="rId2"/>
                <a:stretch>
                  <a:fillRect l="-591" t="-673" r="-54" b="-10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154EF990-5F2F-43EB-A926-0295CC019A3D}"/>
              </a:ext>
            </a:extLst>
          </p:cNvPr>
          <p:cNvGrpSpPr/>
          <p:nvPr/>
        </p:nvGrpSpPr>
        <p:grpSpPr>
          <a:xfrm>
            <a:off x="3387210" y="3739926"/>
            <a:ext cx="1283040" cy="210960"/>
            <a:chOff x="3387210" y="3739926"/>
            <a:chExt cx="128304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E946BA6-C595-4273-A5A5-D61606C21F6A}"/>
                    </a:ext>
                  </a:extLst>
                </p14:cNvPr>
                <p14:cNvContentPartPr/>
                <p14:nvPr/>
              </p14:nvContentPartPr>
              <p14:xfrm>
                <a:off x="3397290" y="3885366"/>
                <a:ext cx="39240" cy="65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E946BA6-C595-4273-A5A5-D61606C21F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88650" y="3876366"/>
                  <a:ext cx="56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8431871-A0D1-4DC1-B04A-25DAF079FE81}"/>
                    </a:ext>
                  </a:extLst>
                </p14:cNvPr>
                <p14:cNvContentPartPr/>
                <p14:nvPr/>
              </p14:nvContentPartPr>
              <p14:xfrm>
                <a:off x="3387210" y="3828486"/>
                <a:ext cx="207000" cy="116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8431871-A0D1-4DC1-B04A-25DAF079FE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78570" y="3819846"/>
                  <a:ext cx="224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DD84D9-1FC2-48D4-9B68-808F7CF443E5}"/>
                    </a:ext>
                  </a:extLst>
                </p14:cNvPr>
                <p14:cNvContentPartPr/>
                <p14:nvPr/>
              </p14:nvContentPartPr>
              <p14:xfrm>
                <a:off x="3587010" y="3800406"/>
                <a:ext cx="97200" cy="145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DD84D9-1FC2-48D4-9B68-808F7CF443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78370" y="3791766"/>
                  <a:ext cx="114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F61824-63FD-4EA6-9644-456108A92D0B}"/>
                    </a:ext>
                  </a:extLst>
                </p14:cNvPr>
                <p14:cNvContentPartPr/>
                <p14:nvPr/>
              </p14:nvContentPartPr>
              <p14:xfrm>
                <a:off x="3745050" y="3834606"/>
                <a:ext cx="125280" cy="9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F61824-63FD-4EA6-9644-456108A92D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6410" y="3825606"/>
                  <a:ext cx="142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69B79F-8747-4ACA-804B-E258E36843F8}"/>
                    </a:ext>
                  </a:extLst>
                </p14:cNvPr>
                <p14:cNvContentPartPr/>
                <p14:nvPr/>
              </p14:nvContentPartPr>
              <p14:xfrm>
                <a:off x="3895530" y="3785646"/>
                <a:ext cx="349200" cy="127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69B79F-8747-4ACA-804B-E258E36843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6530" y="3777006"/>
                  <a:ext cx="366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ADD65BF-C183-4D17-B7F0-B8B9559B8506}"/>
                    </a:ext>
                  </a:extLst>
                </p14:cNvPr>
                <p14:cNvContentPartPr/>
                <p14:nvPr/>
              </p14:nvContentPartPr>
              <p14:xfrm>
                <a:off x="4283610" y="3830286"/>
                <a:ext cx="9360" cy="52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ADD65BF-C183-4D17-B7F0-B8B9559B85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74610" y="3821286"/>
                  <a:ext cx="27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ABAA5B-84F0-4853-A9F2-F3F2F37A473F}"/>
                    </a:ext>
                  </a:extLst>
                </p14:cNvPr>
                <p14:cNvContentPartPr/>
                <p14:nvPr/>
              </p14:nvContentPartPr>
              <p14:xfrm>
                <a:off x="4272810" y="3739926"/>
                <a:ext cx="263160" cy="174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ABAA5B-84F0-4853-A9F2-F3F2F37A47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64170" y="3730926"/>
                  <a:ext cx="280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72DD26-F224-4BB9-8F58-4E814C2721CB}"/>
                    </a:ext>
                  </a:extLst>
                </p14:cNvPr>
                <p14:cNvContentPartPr/>
                <p14:nvPr/>
              </p14:nvContentPartPr>
              <p14:xfrm>
                <a:off x="4600410" y="3780966"/>
                <a:ext cx="69840" cy="113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72DD26-F224-4BB9-8F58-4E814C2721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91770" y="3771966"/>
                  <a:ext cx="874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DA197D6-1654-4FA7-8C46-829241DFC34C}"/>
              </a:ext>
            </a:extLst>
          </p:cNvPr>
          <p:cNvGrpSpPr/>
          <p:nvPr/>
        </p:nvGrpSpPr>
        <p:grpSpPr>
          <a:xfrm>
            <a:off x="3733170" y="4093086"/>
            <a:ext cx="878760" cy="485280"/>
            <a:chOff x="3733170" y="4093086"/>
            <a:chExt cx="87876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5719016-3BDD-42C8-97CE-DA11CBB4A79E}"/>
                    </a:ext>
                  </a:extLst>
                </p14:cNvPr>
                <p14:cNvContentPartPr/>
                <p14:nvPr/>
              </p14:nvContentPartPr>
              <p14:xfrm>
                <a:off x="3733170" y="4170846"/>
                <a:ext cx="293760" cy="117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5719016-3BDD-42C8-97CE-DA11CBB4A7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24530" y="4161846"/>
                  <a:ext cx="311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A3763B-D093-4A36-B541-7F91C9C2F1A7}"/>
                    </a:ext>
                  </a:extLst>
                </p14:cNvPr>
                <p14:cNvContentPartPr/>
                <p14:nvPr/>
              </p14:nvContentPartPr>
              <p14:xfrm>
                <a:off x="4055370" y="4156806"/>
                <a:ext cx="54000" cy="10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A3763B-D093-4A36-B541-7F91C9C2F1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46730" y="4148166"/>
                  <a:ext cx="71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6A3109-6360-45A3-B3DD-93BAFC0F1B9C}"/>
                    </a:ext>
                  </a:extLst>
                </p14:cNvPr>
                <p14:cNvContentPartPr/>
                <p14:nvPr/>
              </p14:nvContentPartPr>
              <p14:xfrm>
                <a:off x="4134570" y="4115406"/>
                <a:ext cx="77040" cy="127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6A3109-6360-45A3-B3DD-93BAFC0F1B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5570" y="4106406"/>
                  <a:ext cx="94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9670E4-5C85-4D32-A08A-6D33507D226D}"/>
                    </a:ext>
                  </a:extLst>
                </p14:cNvPr>
                <p14:cNvContentPartPr/>
                <p14:nvPr/>
              </p14:nvContentPartPr>
              <p14:xfrm>
                <a:off x="4128450" y="4156086"/>
                <a:ext cx="290520" cy="7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9670E4-5C85-4D32-A08A-6D33507D22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9450" y="4147086"/>
                  <a:ext cx="308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B7B103-1B68-4461-8F6E-0F525260BF14}"/>
                    </a:ext>
                  </a:extLst>
                </p14:cNvPr>
                <p14:cNvContentPartPr/>
                <p14:nvPr/>
              </p14:nvContentPartPr>
              <p14:xfrm>
                <a:off x="4443090" y="4093086"/>
                <a:ext cx="57960" cy="126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B7B103-1B68-4461-8F6E-0F525260BF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34090" y="4084446"/>
                  <a:ext cx="7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9C1119-FF95-4A31-ADFE-E5105617264F}"/>
                    </a:ext>
                  </a:extLst>
                </p14:cNvPr>
                <p14:cNvContentPartPr/>
                <p14:nvPr/>
              </p14:nvContentPartPr>
              <p14:xfrm>
                <a:off x="3990930" y="4372806"/>
                <a:ext cx="154080" cy="119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9C1119-FF95-4A31-ADFE-E510561726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1930" y="4364166"/>
                  <a:ext cx="171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2FB607-3EB1-4F42-A535-71B354B2E970}"/>
                    </a:ext>
                  </a:extLst>
                </p14:cNvPr>
                <p14:cNvContentPartPr/>
                <p14:nvPr/>
              </p14:nvContentPartPr>
              <p14:xfrm>
                <a:off x="4142490" y="4380726"/>
                <a:ext cx="94320" cy="96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2FB607-3EB1-4F42-A535-71B354B2E97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33850" y="4371726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54B9B3-5F79-48F2-81B5-7FE298E863BB}"/>
                    </a:ext>
                  </a:extLst>
                </p14:cNvPr>
                <p14:cNvContentPartPr/>
                <p14:nvPr/>
              </p14:nvContentPartPr>
              <p14:xfrm>
                <a:off x="4251930" y="4361286"/>
                <a:ext cx="145440" cy="217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54B9B3-5F79-48F2-81B5-7FE298E863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2930" y="4352646"/>
                  <a:ext cx="163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484F3B-0D61-4603-A18D-19CD030474E6}"/>
                    </a:ext>
                  </a:extLst>
                </p14:cNvPr>
                <p14:cNvContentPartPr/>
                <p14:nvPr/>
              </p14:nvContentPartPr>
              <p14:xfrm>
                <a:off x="4438770" y="4362366"/>
                <a:ext cx="173160" cy="62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484F3B-0D61-4603-A18D-19CD030474E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29770" y="4353366"/>
                  <a:ext cx="1908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5AAE1E-BA98-4DE6-A50F-898242F76C65}"/>
              </a:ext>
            </a:extLst>
          </p:cNvPr>
          <p:cNvGrpSpPr/>
          <p:nvPr/>
        </p:nvGrpSpPr>
        <p:grpSpPr>
          <a:xfrm>
            <a:off x="1927410" y="4904166"/>
            <a:ext cx="796680" cy="319680"/>
            <a:chOff x="1927410" y="4904166"/>
            <a:chExt cx="79668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1F8745-6E3F-4947-9CFD-0A178FB71C4E}"/>
                    </a:ext>
                  </a:extLst>
                </p14:cNvPr>
                <p14:cNvContentPartPr/>
                <p14:nvPr/>
              </p14:nvContentPartPr>
              <p14:xfrm>
                <a:off x="2002290" y="4967526"/>
                <a:ext cx="63720" cy="177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1F8745-6E3F-4947-9CFD-0A178FB71C4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93650" y="4958886"/>
                  <a:ext cx="81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FEA3CF7-9B25-4E2B-B8D9-40AD484D5E4E}"/>
                    </a:ext>
                  </a:extLst>
                </p14:cNvPr>
                <p14:cNvContentPartPr/>
                <p14:nvPr/>
              </p14:nvContentPartPr>
              <p14:xfrm>
                <a:off x="1927410" y="4998126"/>
                <a:ext cx="172800" cy="15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FEA3CF7-9B25-4E2B-B8D9-40AD484D5E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8410" y="4989126"/>
                  <a:ext cx="19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9637EB-C28F-49A0-BD07-11BB903D3289}"/>
                    </a:ext>
                  </a:extLst>
                </p14:cNvPr>
                <p14:cNvContentPartPr/>
                <p14:nvPr/>
              </p14:nvContentPartPr>
              <p14:xfrm>
                <a:off x="2102370" y="4923606"/>
                <a:ext cx="193320" cy="164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9637EB-C28F-49A0-BD07-11BB903D32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93370" y="4914966"/>
                  <a:ext cx="210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1520FB-01AD-4122-B846-FE276D12F589}"/>
                    </a:ext>
                  </a:extLst>
                </p14:cNvPr>
                <p14:cNvContentPartPr/>
                <p14:nvPr/>
              </p14:nvContentPartPr>
              <p14:xfrm>
                <a:off x="2216130" y="4906326"/>
                <a:ext cx="297720" cy="146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1520FB-01AD-4122-B846-FE276D12F5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07130" y="4897686"/>
                  <a:ext cx="315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009E06-15AA-4918-BF7D-7675A598575F}"/>
                    </a:ext>
                  </a:extLst>
                </p14:cNvPr>
                <p14:cNvContentPartPr/>
                <p14:nvPr/>
              </p14:nvContentPartPr>
              <p14:xfrm>
                <a:off x="2525010" y="4904166"/>
                <a:ext cx="54360" cy="133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009E06-15AA-4918-BF7D-7675A59857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16370" y="4895166"/>
                  <a:ext cx="72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20A7C8-60F7-40F8-B70D-DEA6441D09D0}"/>
                    </a:ext>
                  </a:extLst>
                </p14:cNvPr>
                <p14:cNvContentPartPr/>
                <p14:nvPr/>
              </p14:nvContentPartPr>
              <p14:xfrm>
                <a:off x="2604570" y="4968606"/>
                <a:ext cx="119520" cy="255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20A7C8-60F7-40F8-B70D-DEA6441D09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95930" y="4959966"/>
                  <a:ext cx="13716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20DE846-D116-4B4C-8127-5FC02F9CF688}"/>
                  </a:ext>
                </a:extLst>
              </p14:cNvPr>
              <p14:cNvContentPartPr/>
              <p14:nvPr/>
            </p14:nvContentPartPr>
            <p14:xfrm>
              <a:off x="2990850" y="4981926"/>
              <a:ext cx="129240" cy="1587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20DE846-D116-4B4C-8127-5FC02F9CF68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82210" y="4973286"/>
                <a:ext cx="1468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71BE34F-51DA-4F25-BE6F-A5491DB8114A}"/>
                  </a:ext>
                </a:extLst>
              </p14:cNvPr>
              <p14:cNvContentPartPr/>
              <p14:nvPr/>
            </p14:nvContentPartPr>
            <p14:xfrm>
              <a:off x="3187410" y="4944846"/>
              <a:ext cx="129600" cy="2001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71BE34F-51DA-4F25-BE6F-A5491DB8114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78770" y="4935846"/>
                <a:ext cx="147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FB3EB71-A3D0-4A7D-9ACB-6BA7ACF4D590}"/>
                  </a:ext>
                </a:extLst>
              </p14:cNvPr>
              <p14:cNvContentPartPr/>
              <p14:nvPr/>
            </p14:nvContentPartPr>
            <p14:xfrm>
              <a:off x="3322410" y="4960686"/>
              <a:ext cx="136080" cy="1656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FB3EB71-A3D0-4A7D-9ACB-6BA7ACF4D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13770" y="4952046"/>
                <a:ext cx="153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2A1970A-BF2F-4A3D-A94F-6DD04D7DD347}"/>
                  </a:ext>
                </a:extLst>
              </p14:cNvPr>
              <p14:cNvContentPartPr/>
              <p14:nvPr/>
            </p14:nvContentPartPr>
            <p14:xfrm>
              <a:off x="3453810" y="4967166"/>
              <a:ext cx="91440" cy="1976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2A1970A-BF2F-4A3D-A94F-6DD04D7DD3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45170" y="4958526"/>
                <a:ext cx="10908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7864653-3CF7-4D87-A7E9-845C9220A8B5}"/>
              </a:ext>
            </a:extLst>
          </p:cNvPr>
          <p:cNvGrpSpPr/>
          <p:nvPr/>
        </p:nvGrpSpPr>
        <p:grpSpPr>
          <a:xfrm>
            <a:off x="3722730" y="4988766"/>
            <a:ext cx="573840" cy="156240"/>
            <a:chOff x="3722730" y="4988766"/>
            <a:chExt cx="5738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F2BECB-64C5-4B62-A8B8-D8D881C5B140}"/>
                    </a:ext>
                  </a:extLst>
                </p14:cNvPr>
                <p14:cNvContentPartPr/>
                <p14:nvPr/>
              </p14:nvContentPartPr>
              <p14:xfrm>
                <a:off x="3722730" y="5053566"/>
                <a:ext cx="96480" cy="90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F2BECB-64C5-4B62-A8B8-D8D881C5B1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13730" y="5044566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C3AF04-7001-44CC-8BEA-7907928644A0}"/>
                    </a:ext>
                  </a:extLst>
                </p14:cNvPr>
                <p14:cNvContentPartPr/>
                <p14:nvPr/>
              </p14:nvContentPartPr>
              <p14:xfrm>
                <a:off x="3877170" y="5061846"/>
                <a:ext cx="82800" cy="76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C3AF04-7001-44CC-8BEA-7907928644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68530" y="5052846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AA2E57E-B6BA-4BBD-8D26-65B13034CB96}"/>
                    </a:ext>
                  </a:extLst>
                </p14:cNvPr>
                <p14:cNvContentPartPr/>
                <p14:nvPr/>
              </p14:nvContentPartPr>
              <p14:xfrm>
                <a:off x="3989490" y="4988766"/>
                <a:ext cx="223200" cy="136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AA2E57E-B6BA-4BBD-8D26-65B13034CB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80850" y="4979766"/>
                  <a:ext cx="240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F7E90B-CBF9-40BB-ADE8-7AFDC8A409F2}"/>
                    </a:ext>
                  </a:extLst>
                </p14:cNvPr>
                <p14:cNvContentPartPr/>
                <p14:nvPr/>
              </p14:nvContentPartPr>
              <p14:xfrm>
                <a:off x="4251210" y="5035566"/>
                <a:ext cx="45360" cy="109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F7E90B-CBF9-40BB-ADE8-7AFDC8A409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42570" y="5026566"/>
                  <a:ext cx="630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E55FF05-0739-44D8-B894-ACE9443DB055}"/>
              </a:ext>
            </a:extLst>
          </p:cNvPr>
          <p:cNvGrpSpPr/>
          <p:nvPr/>
        </p:nvGrpSpPr>
        <p:grpSpPr>
          <a:xfrm>
            <a:off x="2114610" y="5395926"/>
            <a:ext cx="1074240" cy="269640"/>
            <a:chOff x="2114610" y="5395926"/>
            <a:chExt cx="10742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CA5CD6-2283-461F-8B97-AA32A76AD6EB}"/>
                    </a:ext>
                  </a:extLst>
                </p14:cNvPr>
                <p14:cNvContentPartPr/>
                <p14:nvPr/>
              </p14:nvContentPartPr>
              <p14:xfrm>
                <a:off x="2114610" y="5539206"/>
                <a:ext cx="197640" cy="1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CA5CD6-2283-461F-8B97-AA32A76AD6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05970" y="5530206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9B6BEBC-CC93-4D4D-B483-E5512A40CA2D}"/>
                    </a:ext>
                  </a:extLst>
                </p14:cNvPr>
                <p14:cNvContentPartPr/>
                <p14:nvPr/>
              </p14:nvContentPartPr>
              <p14:xfrm>
                <a:off x="2185530" y="5592486"/>
                <a:ext cx="128880" cy="29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9B6BEBC-CC93-4D4D-B483-E5512A40CA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76890" y="5583486"/>
                  <a:ext cx="146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74AB80-276E-4549-A4BB-6F395C9324CE}"/>
                    </a:ext>
                  </a:extLst>
                </p14:cNvPr>
                <p14:cNvContentPartPr/>
                <p14:nvPr/>
              </p14:nvContentPartPr>
              <p14:xfrm>
                <a:off x="2225490" y="5468286"/>
                <a:ext cx="510120" cy="197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74AB80-276E-4549-A4BB-6F395C9324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16850" y="5459646"/>
                  <a:ext cx="527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44FB25D-399B-486F-B01F-BFF213BB1E22}"/>
                    </a:ext>
                  </a:extLst>
                </p14:cNvPr>
                <p14:cNvContentPartPr/>
                <p14:nvPr/>
              </p14:nvContentPartPr>
              <p14:xfrm>
                <a:off x="2632290" y="5506446"/>
                <a:ext cx="207360" cy="97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44FB25D-399B-486F-B01F-BFF213BB1E2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23650" y="5497806"/>
                  <a:ext cx="225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867B66E-7F1F-42C3-96EA-D79121DDFD14}"/>
                    </a:ext>
                  </a:extLst>
                </p14:cNvPr>
                <p14:cNvContentPartPr/>
                <p14:nvPr/>
              </p14:nvContentPartPr>
              <p14:xfrm>
                <a:off x="2878170" y="5414286"/>
                <a:ext cx="85680" cy="187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867B66E-7F1F-42C3-96EA-D79121DDFD1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69170" y="5405286"/>
                  <a:ext cx="103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6D1F05-DAD5-40FD-A5F4-3C0E0C72D351}"/>
                    </a:ext>
                  </a:extLst>
                </p14:cNvPr>
                <p14:cNvContentPartPr/>
                <p14:nvPr/>
              </p14:nvContentPartPr>
              <p14:xfrm>
                <a:off x="2851530" y="5467566"/>
                <a:ext cx="267120" cy="89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6D1F05-DAD5-40FD-A5F4-3C0E0C72D3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2890" y="5458566"/>
                  <a:ext cx="284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188C40-C1C2-4042-B7AA-41CA389C5782}"/>
                    </a:ext>
                  </a:extLst>
                </p14:cNvPr>
                <p14:cNvContentPartPr/>
                <p14:nvPr/>
              </p14:nvContentPartPr>
              <p14:xfrm>
                <a:off x="3140250" y="5395926"/>
                <a:ext cx="48600" cy="185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188C40-C1C2-4042-B7AA-41CA389C57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31250" y="5387286"/>
                  <a:ext cx="662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BFCBEB-A908-4CA0-8D0F-845907CAEE70}"/>
              </a:ext>
            </a:extLst>
          </p:cNvPr>
          <p:cNvGrpSpPr/>
          <p:nvPr/>
        </p:nvGrpSpPr>
        <p:grpSpPr>
          <a:xfrm>
            <a:off x="3377850" y="5399886"/>
            <a:ext cx="195480" cy="174600"/>
            <a:chOff x="3377850" y="5399886"/>
            <a:chExt cx="1954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4F3B5F-0253-4007-8B02-83E7DF441452}"/>
                    </a:ext>
                  </a:extLst>
                </p14:cNvPr>
                <p14:cNvContentPartPr/>
                <p14:nvPr/>
              </p14:nvContentPartPr>
              <p14:xfrm>
                <a:off x="3377850" y="5446326"/>
                <a:ext cx="169920" cy="33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4F3B5F-0253-4007-8B02-83E7DF4414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68850" y="5437326"/>
                  <a:ext cx="187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0E456D-FB3C-4ADD-886C-78D7F9C0D32A}"/>
                    </a:ext>
                  </a:extLst>
                </p14:cNvPr>
                <p14:cNvContentPartPr/>
                <p14:nvPr/>
              </p14:nvContentPartPr>
              <p14:xfrm>
                <a:off x="3431850" y="5399886"/>
                <a:ext cx="141480" cy="174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0E456D-FB3C-4ADD-886C-78D7F9C0D3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22850" y="5390886"/>
                  <a:ext cx="1591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C652298-A64C-4D4A-A197-AB5536A26280}"/>
              </a:ext>
            </a:extLst>
          </p:cNvPr>
          <p:cNvGrpSpPr/>
          <p:nvPr/>
        </p:nvGrpSpPr>
        <p:grpSpPr>
          <a:xfrm>
            <a:off x="3763050" y="5347686"/>
            <a:ext cx="936720" cy="276120"/>
            <a:chOff x="3763050" y="5347686"/>
            <a:chExt cx="93672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7BCD089-094D-4520-B3FF-3CD3604FC27D}"/>
                    </a:ext>
                  </a:extLst>
                </p14:cNvPr>
                <p14:cNvContentPartPr/>
                <p14:nvPr/>
              </p14:nvContentPartPr>
              <p14:xfrm>
                <a:off x="3763050" y="5479446"/>
                <a:ext cx="93960" cy="89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7BCD089-094D-4520-B3FF-3CD3604FC2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54410" y="5470446"/>
                  <a:ext cx="111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8AE44B2-5F2A-49E3-A75C-AF7D1C653838}"/>
                    </a:ext>
                  </a:extLst>
                </p14:cNvPr>
                <p14:cNvContentPartPr/>
                <p14:nvPr/>
              </p14:nvContentPartPr>
              <p14:xfrm>
                <a:off x="3893730" y="5362806"/>
                <a:ext cx="112320" cy="242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8AE44B2-5F2A-49E3-A75C-AF7D1C6538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84730" y="5353806"/>
                  <a:ext cx="129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59429E-09E9-4039-80F5-48DBCF9D18A9}"/>
                    </a:ext>
                  </a:extLst>
                </p14:cNvPr>
                <p14:cNvContentPartPr/>
                <p14:nvPr/>
              </p14:nvContentPartPr>
              <p14:xfrm>
                <a:off x="4123410" y="5347686"/>
                <a:ext cx="285840" cy="192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59429E-09E9-4039-80F5-48DBCF9D18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14770" y="5339046"/>
                  <a:ext cx="303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0321CD8-26F0-484F-AF5A-0B74085DCF6A}"/>
                    </a:ext>
                  </a:extLst>
                </p14:cNvPr>
                <p14:cNvContentPartPr/>
                <p14:nvPr/>
              </p14:nvContentPartPr>
              <p14:xfrm>
                <a:off x="4407810" y="5422206"/>
                <a:ext cx="104760" cy="201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0321CD8-26F0-484F-AF5A-0B74085DCF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98810" y="5413566"/>
                  <a:ext cx="12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1FE0ED-2D02-4B44-8039-56AEECBDC382}"/>
                    </a:ext>
                  </a:extLst>
                </p14:cNvPr>
                <p14:cNvContentPartPr/>
                <p14:nvPr/>
              </p14:nvContentPartPr>
              <p14:xfrm>
                <a:off x="4524450" y="5407446"/>
                <a:ext cx="175320" cy="115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1FE0ED-2D02-4B44-8039-56AEECBDC3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15450" y="5398806"/>
                  <a:ext cx="19296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00FA90C-565D-4B3B-BF09-F6BE03225579}"/>
                  </a:ext>
                </a:extLst>
              </p14:cNvPr>
              <p14:cNvContentPartPr/>
              <p14:nvPr/>
            </p14:nvContentPartPr>
            <p14:xfrm>
              <a:off x="493890" y="2061246"/>
              <a:ext cx="390240" cy="4701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00FA90C-565D-4B3B-BF09-F6BE032255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4890" y="2052606"/>
                <a:ext cx="40788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B24AAC7-B56D-4E4F-9940-B747DEBC5527}"/>
              </a:ext>
            </a:extLst>
          </p:cNvPr>
          <p:cNvGrpSpPr/>
          <p:nvPr/>
        </p:nvGrpSpPr>
        <p:grpSpPr>
          <a:xfrm>
            <a:off x="4953570" y="3230526"/>
            <a:ext cx="4832280" cy="2367360"/>
            <a:chOff x="4953570" y="3230526"/>
            <a:chExt cx="4832280" cy="23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8A3377-3797-4E6A-8D53-495305339341}"/>
                    </a:ext>
                  </a:extLst>
                </p14:cNvPr>
                <p14:cNvContentPartPr/>
                <p14:nvPr/>
              </p14:nvContentPartPr>
              <p14:xfrm>
                <a:off x="5662050" y="3749286"/>
                <a:ext cx="93600" cy="105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8A3377-3797-4E6A-8D53-4953053393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53050" y="3740286"/>
                  <a:ext cx="11124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1B87D1-E657-4888-92E0-B49A4AA913C0}"/>
                    </a:ext>
                  </a:extLst>
                </p14:cNvPr>
                <p14:cNvContentPartPr/>
                <p14:nvPr/>
              </p14:nvContentPartPr>
              <p14:xfrm>
                <a:off x="5705970" y="3580806"/>
                <a:ext cx="1524240" cy="1260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1B87D1-E657-4888-92E0-B49A4AA913C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96970" y="3572166"/>
                  <a:ext cx="1541880" cy="12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2AA8A7-5270-42B5-81F7-4688119BE899}"/>
                    </a:ext>
                  </a:extLst>
                </p14:cNvPr>
                <p14:cNvContentPartPr/>
                <p14:nvPr/>
              </p14:nvContentPartPr>
              <p14:xfrm>
                <a:off x="5839530" y="4872126"/>
                <a:ext cx="1273320" cy="62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2AA8A7-5270-42B5-81F7-4688119BE8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30890" y="4863486"/>
                  <a:ext cx="1290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CCBBE7-F024-48BD-8592-8BEE0435CD92}"/>
                    </a:ext>
                  </a:extLst>
                </p14:cNvPr>
                <p14:cNvContentPartPr/>
                <p14:nvPr/>
              </p14:nvContentPartPr>
              <p14:xfrm>
                <a:off x="7516410" y="4136646"/>
                <a:ext cx="161280" cy="70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CCBBE7-F024-48BD-8592-8BEE0435CD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07770" y="4128006"/>
                  <a:ext cx="178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FD422-3F77-4C3B-BCF8-8083F4A4274C}"/>
                    </a:ext>
                  </a:extLst>
                </p14:cNvPr>
                <p14:cNvContentPartPr/>
                <p14:nvPr/>
              </p14:nvContentPartPr>
              <p14:xfrm>
                <a:off x="7504890" y="4117206"/>
                <a:ext cx="75600" cy="138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FD422-3F77-4C3B-BCF8-8083F4A427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95890" y="4108206"/>
                  <a:ext cx="93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6A185F-BC56-4FEC-8022-D788BEC4A796}"/>
                    </a:ext>
                  </a:extLst>
                </p14:cNvPr>
                <p14:cNvContentPartPr/>
                <p14:nvPr/>
              </p14:nvContentPartPr>
              <p14:xfrm>
                <a:off x="7861290" y="4091286"/>
                <a:ext cx="79920" cy="12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6A185F-BC56-4FEC-8022-D788BEC4A7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52290" y="4082286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48ED83-6E50-4D57-9C94-E6AFE14F5DE7}"/>
                    </a:ext>
                  </a:extLst>
                </p14:cNvPr>
                <p14:cNvContentPartPr/>
                <p14:nvPr/>
              </p14:nvContentPartPr>
              <p14:xfrm>
                <a:off x="8003130" y="4112886"/>
                <a:ext cx="176040" cy="21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48ED83-6E50-4D57-9C94-E6AFE14F5D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94490" y="4103886"/>
                  <a:ext cx="193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433D0F-8378-4295-A2DB-E50FC56609DE}"/>
                    </a:ext>
                  </a:extLst>
                </p14:cNvPr>
                <p14:cNvContentPartPr/>
                <p14:nvPr/>
              </p14:nvContentPartPr>
              <p14:xfrm>
                <a:off x="8133450" y="4110726"/>
                <a:ext cx="178920" cy="97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433D0F-8378-4295-A2DB-E50FC56609D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4450" y="4101726"/>
                  <a:ext cx="19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48B784-ED17-4074-84E0-7F8E7C55AFB8}"/>
                    </a:ext>
                  </a:extLst>
                </p14:cNvPr>
                <p14:cNvContentPartPr/>
                <p14:nvPr/>
              </p14:nvContentPartPr>
              <p14:xfrm>
                <a:off x="8351970" y="4112526"/>
                <a:ext cx="196560" cy="10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48B784-ED17-4074-84E0-7F8E7C55AF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42970" y="4103526"/>
                  <a:ext cx="21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CAE4E3-BA42-4475-8F77-7AC83A0C43D9}"/>
                    </a:ext>
                  </a:extLst>
                </p14:cNvPr>
                <p14:cNvContentPartPr/>
                <p14:nvPr/>
              </p14:nvContentPartPr>
              <p14:xfrm>
                <a:off x="8564370" y="4134126"/>
                <a:ext cx="163800" cy="81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CAE4E3-BA42-4475-8F77-7AC83A0C43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55730" y="4125486"/>
                  <a:ext cx="18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E98B42-C2BF-4A00-8084-03D49211B93A}"/>
                    </a:ext>
                  </a:extLst>
                </p14:cNvPr>
                <p14:cNvContentPartPr/>
                <p14:nvPr/>
              </p14:nvContentPartPr>
              <p14:xfrm>
                <a:off x="8764890" y="4138806"/>
                <a:ext cx="73800" cy="61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E98B42-C2BF-4A00-8084-03D49211B9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55890" y="4129806"/>
                  <a:ext cx="91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2D65E4-B414-44E8-B941-10BB23C99808}"/>
                    </a:ext>
                  </a:extLst>
                </p14:cNvPr>
                <p14:cNvContentPartPr/>
                <p14:nvPr/>
              </p14:nvContentPartPr>
              <p14:xfrm>
                <a:off x="8859570" y="4124046"/>
                <a:ext cx="208800" cy="110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2D65E4-B414-44E8-B941-10BB23C9980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50570" y="4115046"/>
                  <a:ext cx="226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4FCF9C-0AF9-4964-87B9-45B4F97F3F37}"/>
                    </a:ext>
                  </a:extLst>
                </p14:cNvPr>
                <p14:cNvContentPartPr/>
                <p14:nvPr/>
              </p14:nvContentPartPr>
              <p14:xfrm>
                <a:off x="9163770" y="4086966"/>
                <a:ext cx="27720" cy="172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4FCF9C-0AF9-4964-87B9-45B4F97F3F3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54770" y="4078326"/>
                  <a:ext cx="45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C8DF2B-FAD6-4972-BE4D-EF60819DD92D}"/>
                    </a:ext>
                  </a:extLst>
                </p14:cNvPr>
                <p14:cNvContentPartPr/>
                <p14:nvPr/>
              </p14:nvContentPartPr>
              <p14:xfrm>
                <a:off x="9085290" y="4130526"/>
                <a:ext cx="209520" cy="109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C8DF2B-FAD6-4972-BE4D-EF60819DD9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76290" y="4121886"/>
                  <a:ext cx="227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1AE6AC-D808-42FE-A6FD-0AADD1EE5C1F}"/>
                    </a:ext>
                  </a:extLst>
                </p14:cNvPr>
                <p14:cNvContentPartPr/>
                <p14:nvPr/>
              </p14:nvContentPartPr>
              <p14:xfrm>
                <a:off x="9295530" y="4084446"/>
                <a:ext cx="203400" cy="140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A1AE6AC-D808-42FE-A6FD-0AADD1EE5C1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86890" y="4075806"/>
                  <a:ext cx="22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078633-CB54-4709-920D-DAC6DB97026A}"/>
                    </a:ext>
                  </a:extLst>
                </p14:cNvPr>
                <p14:cNvContentPartPr/>
                <p14:nvPr/>
              </p14:nvContentPartPr>
              <p14:xfrm>
                <a:off x="9440250" y="4119006"/>
                <a:ext cx="345600" cy="94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078633-CB54-4709-920D-DAC6DB9702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31250" y="4110366"/>
                  <a:ext cx="36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A9E587-ACD3-49BC-81C8-983E36C167B9}"/>
                    </a:ext>
                  </a:extLst>
                </p14:cNvPr>
                <p14:cNvContentPartPr/>
                <p14:nvPr/>
              </p14:nvContentPartPr>
              <p14:xfrm>
                <a:off x="5830890" y="3293886"/>
                <a:ext cx="33480" cy="240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A9E587-ACD3-49BC-81C8-983E36C167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21890" y="3285246"/>
                  <a:ext cx="51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F960B3-EEAE-4355-9385-C0A24C2AA6D9}"/>
                    </a:ext>
                  </a:extLst>
                </p14:cNvPr>
                <p14:cNvContentPartPr/>
                <p14:nvPr/>
              </p14:nvContentPartPr>
              <p14:xfrm>
                <a:off x="5756730" y="3442926"/>
                <a:ext cx="173160" cy="10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F960B3-EEAE-4355-9385-C0A24C2AA6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48090" y="3433926"/>
                  <a:ext cx="190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1910016-1935-4784-9AA7-F173D39EF617}"/>
                    </a:ext>
                  </a:extLst>
                </p14:cNvPr>
                <p14:cNvContentPartPr/>
                <p14:nvPr/>
              </p14:nvContentPartPr>
              <p14:xfrm>
                <a:off x="6117450" y="3300726"/>
                <a:ext cx="114840" cy="232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1910016-1935-4784-9AA7-F173D39EF6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08450" y="3292086"/>
                  <a:ext cx="132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768E67-49C5-4DC7-8A03-EC295F4D884E}"/>
                    </a:ext>
                  </a:extLst>
                </p14:cNvPr>
                <p14:cNvContentPartPr/>
                <p14:nvPr/>
              </p14:nvContentPartPr>
              <p14:xfrm>
                <a:off x="6450450" y="3320886"/>
                <a:ext cx="19800" cy="180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768E67-49C5-4DC7-8A03-EC295F4D884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41810" y="3312246"/>
                  <a:ext cx="37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245A79-F018-41E1-B7E1-75AF34DCA495}"/>
                    </a:ext>
                  </a:extLst>
                </p14:cNvPr>
                <p14:cNvContentPartPr/>
                <p14:nvPr/>
              </p14:nvContentPartPr>
              <p14:xfrm>
                <a:off x="6406170" y="3455886"/>
                <a:ext cx="126360" cy="68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245A79-F018-41E1-B7E1-75AF34DCA4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97170" y="3447246"/>
                  <a:ext cx="144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D41B49-A430-4129-9CBB-04774ACB567E}"/>
                    </a:ext>
                  </a:extLst>
                </p14:cNvPr>
                <p14:cNvContentPartPr/>
                <p14:nvPr/>
              </p14:nvContentPartPr>
              <p14:xfrm>
                <a:off x="6677970" y="3449406"/>
                <a:ext cx="220680" cy="34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D41B49-A430-4129-9CBB-04774ACB56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68970" y="3440766"/>
                  <a:ext cx="238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C0E81E-3ACE-4871-9125-D60FD786B66D}"/>
                    </a:ext>
                  </a:extLst>
                </p14:cNvPr>
                <p14:cNvContentPartPr/>
                <p14:nvPr/>
              </p14:nvContentPartPr>
              <p14:xfrm>
                <a:off x="7052010" y="3230526"/>
                <a:ext cx="32760" cy="25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C0E81E-3ACE-4871-9125-D60FD786B66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43010" y="3221886"/>
                  <a:ext cx="50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7C2CF6-1D78-4E51-B917-19A651443218}"/>
                    </a:ext>
                  </a:extLst>
                </p14:cNvPr>
                <p14:cNvContentPartPr/>
                <p14:nvPr/>
              </p14:nvContentPartPr>
              <p14:xfrm>
                <a:off x="7021770" y="3406566"/>
                <a:ext cx="110520" cy="87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7C2CF6-1D78-4E51-B917-19A6514432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12770" y="3397566"/>
                  <a:ext cx="128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6FBC49-C245-4509-900C-05B479736852}"/>
                    </a:ext>
                  </a:extLst>
                </p14:cNvPr>
                <p14:cNvContentPartPr/>
                <p14:nvPr/>
              </p14:nvContentPartPr>
              <p14:xfrm>
                <a:off x="7503810" y="3235566"/>
                <a:ext cx="126360" cy="162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6FBC49-C245-4509-900C-05B47973685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94810" y="3226926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6E0A00-368A-4958-9A91-1C43627F096B}"/>
                    </a:ext>
                  </a:extLst>
                </p14:cNvPr>
                <p14:cNvContentPartPr/>
                <p14:nvPr/>
              </p14:nvContentPartPr>
              <p14:xfrm>
                <a:off x="7673730" y="3294246"/>
                <a:ext cx="56520" cy="94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6E0A00-368A-4958-9A91-1C43627F096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64730" y="3285606"/>
                  <a:ext cx="74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7C8F65-83EA-4210-A7D9-3CC3A3C19D79}"/>
                    </a:ext>
                  </a:extLst>
                </p14:cNvPr>
                <p14:cNvContentPartPr/>
                <p14:nvPr/>
              </p14:nvContentPartPr>
              <p14:xfrm>
                <a:off x="7773090" y="3297126"/>
                <a:ext cx="209520" cy="188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7C8F65-83EA-4210-A7D9-3CC3A3C19D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64450" y="3288486"/>
                  <a:ext cx="22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445062-8D6F-4F57-8B5E-E769F4086D3A}"/>
                    </a:ext>
                  </a:extLst>
                </p14:cNvPr>
                <p14:cNvContentPartPr/>
                <p14:nvPr/>
              </p14:nvContentPartPr>
              <p14:xfrm>
                <a:off x="7954170" y="3311526"/>
                <a:ext cx="50400" cy="78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445062-8D6F-4F57-8B5E-E769F4086D3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45530" y="3302886"/>
                  <a:ext cx="68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F50807-6138-4D05-8A70-EBFC792CE8D3}"/>
                    </a:ext>
                  </a:extLst>
                </p14:cNvPr>
                <p14:cNvContentPartPr/>
                <p14:nvPr/>
              </p14:nvContentPartPr>
              <p14:xfrm>
                <a:off x="8040210" y="3259686"/>
                <a:ext cx="182880" cy="170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F50807-6138-4D05-8A70-EBFC792CE8D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31210" y="3251046"/>
                  <a:ext cx="200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872557-40F2-49CE-8736-11272BCDBC0E}"/>
                    </a:ext>
                  </a:extLst>
                </p14:cNvPr>
                <p14:cNvContentPartPr/>
                <p14:nvPr/>
              </p14:nvContentPartPr>
              <p14:xfrm>
                <a:off x="8139210" y="3305046"/>
                <a:ext cx="175320" cy="88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872557-40F2-49CE-8736-11272BCDBC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30210" y="3296046"/>
                  <a:ext cx="192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35ECC00-CBCD-44D1-9F24-7C6D9DDC93F4}"/>
                    </a:ext>
                  </a:extLst>
                </p14:cNvPr>
                <p14:cNvContentPartPr/>
                <p14:nvPr/>
              </p14:nvContentPartPr>
              <p14:xfrm>
                <a:off x="5941050" y="4982286"/>
                <a:ext cx="38520" cy="246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35ECC00-CBCD-44D1-9F24-7C6D9DDC93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32410" y="4973286"/>
                  <a:ext cx="56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29A055-ABA6-4387-88CF-6BBA756D7156}"/>
                    </a:ext>
                  </a:extLst>
                </p14:cNvPr>
                <p14:cNvContentPartPr/>
                <p14:nvPr/>
              </p14:nvContentPartPr>
              <p14:xfrm>
                <a:off x="5906850" y="5157606"/>
                <a:ext cx="124920" cy="87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29A055-ABA6-4387-88CF-6BBA756D715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97850" y="5148606"/>
                  <a:ext cx="14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FD3845-2DE5-498C-896C-458386F994B8}"/>
                    </a:ext>
                  </a:extLst>
                </p14:cNvPr>
                <p14:cNvContentPartPr/>
                <p14:nvPr/>
              </p14:nvContentPartPr>
              <p14:xfrm>
                <a:off x="6255330" y="4946646"/>
                <a:ext cx="117720" cy="261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FD3845-2DE5-498C-896C-458386F994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46690" y="4938006"/>
                  <a:ext cx="135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FB92AD-D266-41C1-8ADE-F8B63426FFDA}"/>
                    </a:ext>
                  </a:extLst>
                </p14:cNvPr>
                <p14:cNvContentPartPr/>
                <p14:nvPr/>
              </p14:nvContentPartPr>
              <p14:xfrm>
                <a:off x="6604890" y="4934406"/>
                <a:ext cx="29520" cy="216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FB92AD-D266-41C1-8ADE-F8B63426FF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96250" y="4925406"/>
                  <a:ext cx="47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B112EC-C823-4F7B-8280-61E9615C01CA}"/>
                    </a:ext>
                  </a:extLst>
                </p14:cNvPr>
                <p14:cNvContentPartPr/>
                <p14:nvPr/>
              </p14:nvContentPartPr>
              <p14:xfrm>
                <a:off x="6579330" y="5115846"/>
                <a:ext cx="304920" cy="78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B112EC-C823-4F7B-8280-61E9615C01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70330" y="5106846"/>
                  <a:ext cx="32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B05829-1664-439E-BE1C-D47B1E311E00}"/>
                    </a:ext>
                  </a:extLst>
                </p14:cNvPr>
                <p14:cNvContentPartPr/>
                <p14:nvPr/>
              </p14:nvContentPartPr>
              <p14:xfrm>
                <a:off x="6969210" y="4904166"/>
                <a:ext cx="329760" cy="230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B05829-1664-439E-BE1C-D47B1E311E0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60210" y="4895166"/>
                  <a:ext cx="347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2C4823-6BE1-4890-9017-D30CE62D8602}"/>
                    </a:ext>
                  </a:extLst>
                </p14:cNvPr>
                <p14:cNvContentPartPr/>
                <p14:nvPr/>
              </p14:nvContentPartPr>
              <p14:xfrm>
                <a:off x="7246770" y="5111886"/>
                <a:ext cx="99000" cy="83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2C4823-6BE1-4890-9017-D30CE62D86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38130" y="5103246"/>
                  <a:ext cx="116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B133E6-0E6D-4EAA-B09D-838A82251C9B}"/>
                    </a:ext>
                  </a:extLst>
                </p14:cNvPr>
                <p14:cNvContentPartPr/>
                <p14:nvPr/>
              </p14:nvContentPartPr>
              <p14:xfrm>
                <a:off x="7669410" y="5056446"/>
                <a:ext cx="111240" cy="17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B133E6-0E6D-4EAA-B09D-838A82251C9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60770" y="5047446"/>
                  <a:ext cx="128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A1580A-84CE-4CC8-8CBE-4EDA6C1ADD57}"/>
                    </a:ext>
                  </a:extLst>
                </p14:cNvPr>
                <p14:cNvContentPartPr/>
                <p14:nvPr/>
              </p14:nvContentPartPr>
              <p14:xfrm>
                <a:off x="7934010" y="5141766"/>
                <a:ext cx="78120" cy="8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A1580A-84CE-4CC8-8CBE-4EDA6C1ADD5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25370" y="5133126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72407E-0EA7-4A49-8CF3-C8B41500D372}"/>
                    </a:ext>
                  </a:extLst>
                </p14:cNvPr>
                <p14:cNvContentPartPr/>
                <p14:nvPr/>
              </p14:nvContentPartPr>
              <p14:xfrm>
                <a:off x="8066490" y="5142126"/>
                <a:ext cx="123120" cy="75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72407E-0EA7-4A49-8CF3-C8B41500D37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57490" y="5133126"/>
                  <a:ext cx="140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146003-D2D0-46FF-B40C-78E8C113EC12}"/>
                    </a:ext>
                  </a:extLst>
                </p14:cNvPr>
                <p14:cNvContentPartPr/>
                <p14:nvPr/>
              </p14:nvContentPartPr>
              <p14:xfrm>
                <a:off x="8188890" y="5073006"/>
                <a:ext cx="97560" cy="147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146003-D2D0-46FF-B40C-78E8C113EC1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80250" y="5064366"/>
                  <a:ext cx="11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8F47ED-97B5-4934-BC6C-AF70C9A5FCBE}"/>
                    </a:ext>
                  </a:extLst>
                </p14:cNvPr>
                <p14:cNvContentPartPr/>
                <p14:nvPr/>
              </p14:nvContentPartPr>
              <p14:xfrm>
                <a:off x="8321370" y="5127366"/>
                <a:ext cx="86040" cy="172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8F47ED-97B5-4934-BC6C-AF70C9A5FCB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12370" y="5118366"/>
                  <a:ext cx="103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B0303B-69AF-4F47-9031-2E7D2FAA2090}"/>
                    </a:ext>
                  </a:extLst>
                </p14:cNvPr>
                <p14:cNvContentPartPr/>
                <p14:nvPr/>
              </p14:nvContentPartPr>
              <p14:xfrm>
                <a:off x="8452410" y="5044926"/>
                <a:ext cx="185760" cy="18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B0303B-69AF-4F47-9031-2E7D2FAA209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43770" y="5035926"/>
                  <a:ext cx="203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A289A9-2D69-4BB1-8423-9240E4606E5C}"/>
                    </a:ext>
                  </a:extLst>
                </p14:cNvPr>
                <p14:cNvContentPartPr/>
                <p14:nvPr/>
              </p14:nvContentPartPr>
              <p14:xfrm>
                <a:off x="8560050" y="5112246"/>
                <a:ext cx="81000" cy="13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A289A9-2D69-4BB1-8423-9240E4606E5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51410" y="5103606"/>
                  <a:ext cx="9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5A9DA5-FC4A-4E24-9D25-F0A63DC31CC1}"/>
                    </a:ext>
                  </a:extLst>
                </p14:cNvPr>
                <p14:cNvContentPartPr/>
                <p14:nvPr/>
              </p14:nvContentPartPr>
              <p14:xfrm>
                <a:off x="8679570" y="5117286"/>
                <a:ext cx="56880" cy="82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5A9DA5-FC4A-4E24-9D25-F0A63DC31CC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70570" y="5108286"/>
                  <a:ext cx="74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428277-10F1-4B0E-A5E2-0D25544C11B0}"/>
                    </a:ext>
                  </a:extLst>
                </p14:cNvPr>
                <p14:cNvContentPartPr/>
                <p14:nvPr/>
              </p14:nvContentPartPr>
              <p14:xfrm>
                <a:off x="5849970" y="3658566"/>
                <a:ext cx="85320" cy="94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428277-10F1-4B0E-A5E2-0D25544C11B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40970" y="3649926"/>
                  <a:ext cx="102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6301EE-A5DA-4089-B358-9D14776C548A}"/>
                    </a:ext>
                  </a:extLst>
                </p14:cNvPr>
                <p14:cNvContentPartPr/>
                <p14:nvPr/>
              </p14:nvContentPartPr>
              <p14:xfrm>
                <a:off x="6171090" y="3638766"/>
                <a:ext cx="70920" cy="75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6301EE-A5DA-4089-B358-9D14776C548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62090" y="3630126"/>
                  <a:ext cx="88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6CA69F9-C6FF-4F82-A7BD-38EA85BE775C}"/>
                    </a:ext>
                  </a:extLst>
                </p14:cNvPr>
                <p14:cNvContentPartPr/>
                <p14:nvPr/>
              </p14:nvContentPartPr>
              <p14:xfrm>
                <a:off x="6477810" y="3634806"/>
                <a:ext cx="86400" cy="7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6CA69F9-C6FF-4F82-A7BD-38EA85BE775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68810" y="3625806"/>
                  <a:ext cx="104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BBC501-4DC8-4945-B8BB-CCD5DF9F3958}"/>
                    </a:ext>
                  </a:extLst>
                </p14:cNvPr>
                <p14:cNvContentPartPr/>
                <p14:nvPr/>
              </p14:nvContentPartPr>
              <p14:xfrm>
                <a:off x="6954090" y="3646686"/>
                <a:ext cx="93600" cy="71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BBC501-4DC8-4945-B8BB-CCD5DF9F39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45090" y="3637686"/>
                  <a:ext cx="11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CCFF21-3867-4C56-9D78-BC8A8A9099AF}"/>
                    </a:ext>
                  </a:extLst>
                </p14:cNvPr>
                <p14:cNvContentPartPr/>
                <p14:nvPr/>
              </p14:nvContentPartPr>
              <p14:xfrm>
                <a:off x="5939970" y="4790406"/>
                <a:ext cx="77400" cy="66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CCFF21-3867-4C56-9D78-BC8A8A9099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30970" y="4781766"/>
                  <a:ext cx="9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6B7FB9-7F79-4F9A-B246-36A80143B30B}"/>
                    </a:ext>
                  </a:extLst>
                </p14:cNvPr>
                <p14:cNvContentPartPr/>
                <p14:nvPr/>
              </p14:nvContentPartPr>
              <p14:xfrm>
                <a:off x="6259290" y="4794366"/>
                <a:ext cx="76680" cy="65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6B7FB9-7F79-4F9A-B246-36A80143B3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50290" y="4785366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DCC7FD-5822-45F1-BC8F-F716A966A298}"/>
                    </a:ext>
                  </a:extLst>
                </p14:cNvPr>
                <p14:cNvContentPartPr/>
                <p14:nvPr/>
              </p14:nvContentPartPr>
              <p14:xfrm>
                <a:off x="6582210" y="4803726"/>
                <a:ext cx="83880" cy="6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DCC7FD-5822-45F1-BC8F-F716A966A2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73570" y="4794726"/>
                  <a:ext cx="101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D8FF65D-3639-4326-B8CA-59D94E3B5ECF}"/>
                    </a:ext>
                  </a:extLst>
                </p14:cNvPr>
                <p14:cNvContentPartPr/>
                <p14:nvPr/>
              </p14:nvContentPartPr>
              <p14:xfrm>
                <a:off x="7086210" y="4795806"/>
                <a:ext cx="69480" cy="64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D8FF65D-3639-4326-B8CA-59D94E3B5E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77210" y="4787166"/>
                  <a:ext cx="87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99254E-2E95-4E32-8885-DFF976801EAB}"/>
                    </a:ext>
                  </a:extLst>
                </p14:cNvPr>
                <p14:cNvContentPartPr/>
                <p14:nvPr/>
              </p14:nvContentPartPr>
              <p14:xfrm>
                <a:off x="6173610" y="4230966"/>
                <a:ext cx="87480" cy="87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99254E-2E95-4E32-8885-DFF976801EA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64610" y="4222326"/>
                  <a:ext cx="105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23B764-DD6C-495F-AA88-423BAF29ADF3}"/>
                    </a:ext>
                  </a:extLst>
                </p14:cNvPr>
                <p14:cNvContentPartPr/>
                <p14:nvPr/>
              </p14:nvContentPartPr>
              <p14:xfrm>
                <a:off x="6588690" y="4236366"/>
                <a:ext cx="77400" cy="72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23B764-DD6C-495F-AA88-423BAF29AD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79690" y="4227726"/>
                  <a:ext cx="95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087D6A-810D-453F-B84D-7E9CAD674F22}"/>
                    </a:ext>
                  </a:extLst>
                </p14:cNvPr>
                <p14:cNvContentPartPr/>
                <p14:nvPr/>
              </p14:nvContentPartPr>
              <p14:xfrm>
                <a:off x="6099450" y="4053126"/>
                <a:ext cx="88920" cy="113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087D6A-810D-453F-B84D-7E9CAD674F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90810" y="4044486"/>
                  <a:ext cx="10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D045E1-F045-4FDF-8C62-A59B93E615E1}"/>
                    </a:ext>
                  </a:extLst>
                </p14:cNvPr>
                <p14:cNvContentPartPr/>
                <p14:nvPr/>
              </p14:nvContentPartPr>
              <p14:xfrm>
                <a:off x="6107370" y="4074006"/>
                <a:ext cx="93240" cy="96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D045E1-F045-4FDF-8C62-A59B93E615E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98730" y="4065366"/>
                  <a:ext cx="110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1C4DFE-5D9F-4DFF-9E50-AA938F999A03}"/>
                    </a:ext>
                  </a:extLst>
                </p14:cNvPr>
                <p14:cNvContentPartPr/>
                <p14:nvPr/>
              </p14:nvContentPartPr>
              <p14:xfrm>
                <a:off x="6248130" y="4013886"/>
                <a:ext cx="11520" cy="148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1C4DFE-5D9F-4DFF-9E50-AA938F999A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39130" y="4004886"/>
                  <a:ext cx="29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C4D5801-52E6-4C77-836F-C6290A59DCB1}"/>
                    </a:ext>
                  </a:extLst>
                </p14:cNvPr>
                <p14:cNvContentPartPr/>
                <p14:nvPr/>
              </p14:nvContentPartPr>
              <p14:xfrm>
                <a:off x="6219330" y="4121886"/>
                <a:ext cx="84960" cy="45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C4D5801-52E6-4C77-836F-C6290A59DC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10690" y="4113246"/>
                  <a:ext cx="102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459DD5-3597-4671-8030-8FEB443DC25B}"/>
                    </a:ext>
                  </a:extLst>
                </p14:cNvPr>
                <p14:cNvContentPartPr/>
                <p14:nvPr/>
              </p14:nvContentPartPr>
              <p14:xfrm>
                <a:off x="6142290" y="4348326"/>
                <a:ext cx="75240" cy="141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459DD5-3597-4671-8030-8FEB443DC25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33650" y="4339686"/>
                  <a:ext cx="92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161FEF-235A-4627-AC6A-49D48F580011}"/>
                    </a:ext>
                  </a:extLst>
                </p14:cNvPr>
                <p14:cNvContentPartPr/>
                <p14:nvPr/>
              </p14:nvContentPartPr>
              <p14:xfrm>
                <a:off x="6255690" y="4385046"/>
                <a:ext cx="55800" cy="100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161FEF-235A-4627-AC6A-49D48F5800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47050" y="4376046"/>
                  <a:ext cx="73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748F67F-F1CC-4863-A283-98227FD51AAB}"/>
                    </a:ext>
                  </a:extLst>
                </p14:cNvPr>
                <p14:cNvContentPartPr/>
                <p14:nvPr/>
              </p14:nvContentPartPr>
              <p14:xfrm>
                <a:off x="6262170" y="4437966"/>
                <a:ext cx="102240" cy="70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748F67F-F1CC-4863-A283-98227FD51AA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53170" y="4429326"/>
                  <a:ext cx="11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63A4D0-654E-4A0B-9F78-F82AA6B60407}"/>
                    </a:ext>
                  </a:extLst>
                </p14:cNvPr>
                <p14:cNvContentPartPr/>
                <p14:nvPr/>
              </p14:nvContentPartPr>
              <p14:xfrm>
                <a:off x="5392050" y="4271646"/>
                <a:ext cx="501120" cy="24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63A4D0-654E-4A0B-9F78-F82AA6B604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83050" y="4262646"/>
                  <a:ext cx="518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60AE78-80D8-41A9-9392-9C0B35D28FB6}"/>
                    </a:ext>
                  </a:extLst>
                </p14:cNvPr>
                <p14:cNvContentPartPr/>
                <p14:nvPr/>
              </p14:nvContentPartPr>
              <p14:xfrm>
                <a:off x="5791290" y="4189926"/>
                <a:ext cx="113400" cy="158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60AE78-80D8-41A9-9392-9C0B35D28FB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82290" y="4181286"/>
                  <a:ext cx="131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E1F8D8-9F58-4111-9A9F-83E4D97CBBA5}"/>
                    </a:ext>
                  </a:extLst>
                </p14:cNvPr>
                <p14:cNvContentPartPr/>
                <p14:nvPr/>
              </p14:nvContentPartPr>
              <p14:xfrm>
                <a:off x="4973730" y="5425086"/>
                <a:ext cx="19080" cy="91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E1F8D8-9F58-4111-9A9F-83E4D97CBB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64730" y="5416446"/>
                  <a:ext cx="3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594800-0BAC-4A59-98DF-8EB35B7C089B}"/>
                    </a:ext>
                  </a:extLst>
                </p14:cNvPr>
                <p14:cNvContentPartPr/>
                <p14:nvPr/>
              </p14:nvContentPartPr>
              <p14:xfrm>
                <a:off x="4953570" y="5388366"/>
                <a:ext cx="187560" cy="135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594800-0BAC-4A59-98DF-8EB35B7C089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44570" y="5379366"/>
                  <a:ext cx="205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218C33-95B9-488D-9A34-F28EEF982BD2}"/>
                    </a:ext>
                  </a:extLst>
                </p14:cNvPr>
                <p14:cNvContentPartPr/>
                <p14:nvPr/>
              </p14:nvContentPartPr>
              <p14:xfrm>
                <a:off x="5310690" y="5391246"/>
                <a:ext cx="158760" cy="172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218C33-95B9-488D-9A34-F28EEF982BD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01690" y="5382246"/>
                  <a:ext cx="17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D977D0-5305-48DE-A11E-A772751D4D46}"/>
                    </a:ext>
                  </a:extLst>
                </p14:cNvPr>
                <p14:cNvContentPartPr/>
                <p14:nvPr/>
              </p14:nvContentPartPr>
              <p14:xfrm>
                <a:off x="5499690" y="5372526"/>
                <a:ext cx="225360" cy="178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D977D0-5305-48DE-A11E-A772751D4D4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90690" y="5363526"/>
                  <a:ext cx="243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B36C33-610D-4847-9BFB-4EDC1D1E3A31}"/>
                    </a:ext>
                  </a:extLst>
                </p14:cNvPr>
                <p14:cNvContentPartPr/>
                <p14:nvPr/>
              </p14:nvContentPartPr>
              <p14:xfrm>
                <a:off x="5762130" y="5366766"/>
                <a:ext cx="39240" cy="231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B36C33-610D-4847-9BFB-4EDC1D1E3A3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53130" y="5357766"/>
                  <a:ext cx="56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8B24FC6-9F80-405B-8E46-B0EF106E1662}"/>
                    </a:ext>
                  </a:extLst>
                </p14:cNvPr>
                <p14:cNvContentPartPr/>
                <p14:nvPr/>
              </p14:nvContentPartPr>
              <p14:xfrm>
                <a:off x="5743770" y="3486126"/>
                <a:ext cx="631800" cy="375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8B24FC6-9F80-405B-8E46-B0EF106E166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35130" y="3477126"/>
                  <a:ext cx="64944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0EC7E2E-86A5-4DD1-BD48-864FBC9DE9A6}"/>
              </a:ext>
            </a:extLst>
          </p:cNvPr>
          <p:cNvGrpSpPr/>
          <p:nvPr/>
        </p:nvGrpSpPr>
        <p:grpSpPr>
          <a:xfrm>
            <a:off x="5726130" y="3508086"/>
            <a:ext cx="1518840" cy="1518840"/>
            <a:chOff x="5726130" y="3508086"/>
            <a:chExt cx="1518840" cy="15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1957D3-83B3-458E-A0C9-A4BE8FFCEE33}"/>
                    </a:ext>
                  </a:extLst>
                </p14:cNvPr>
                <p14:cNvContentPartPr/>
                <p14:nvPr/>
              </p14:nvContentPartPr>
              <p14:xfrm>
                <a:off x="5726130" y="3508086"/>
                <a:ext cx="684720" cy="373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1957D3-83B3-458E-A0C9-A4BE8FFCEE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17490" y="3499086"/>
                  <a:ext cx="7023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F6EFFBF-5A57-4BA6-876B-6038620D4D7F}"/>
                    </a:ext>
                  </a:extLst>
                </p14:cNvPr>
                <p14:cNvContentPartPr/>
                <p14:nvPr/>
              </p14:nvContentPartPr>
              <p14:xfrm>
                <a:off x="6562410" y="4651806"/>
                <a:ext cx="682560" cy="37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F6EFFBF-5A57-4BA6-876B-6038620D4D7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53770" y="4642806"/>
                  <a:ext cx="7002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776C94-8A30-454A-ABDB-F49BC5A0DD61}"/>
                    </a:ext>
                  </a:extLst>
                </p14:cNvPr>
                <p14:cNvContentPartPr/>
                <p14:nvPr/>
              </p14:nvContentPartPr>
              <p14:xfrm>
                <a:off x="6022050" y="3798606"/>
                <a:ext cx="1024920" cy="919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776C94-8A30-454A-ABDB-F49BC5A0DD6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13050" y="3789966"/>
                  <a:ext cx="104256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695777-D3E6-4387-B907-B1EDCAD7CF2E}"/>
                    </a:ext>
                  </a:extLst>
                </p14:cNvPr>
                <p14:cNvContentPartPr/>
                <p14:nvPr/>
              </p14:nvContentPartPr>
              <p14:xfrm>
                <a:off x="6235530" y="3732006"/>
                <a:ext cx="428040" cy="1073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695777-D3E6-4387-B907-B1EDCAD7CF2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26530" y="3723366"/>
                  <a:ext cx="445680" cy="10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F41681F-4CE6-4CD9-A577-A056E2E0BC91}"/>
              </a:ext>
            </a:extLst>
          </p:cNvPr>
          <p:cNvGrpSpPr/>
          <p:nvPr/>
        </p:nvGrpSpPr>
        <p:grpSpPr>
          <a:xfrm>
            <a:off x="815010" y="3327366"/>
            <a:ext cx="1943640" cy="1512720"/>
            <a:chOff x="815010" y="3327366"/>
            <a:chExt cx="1943640" cy="15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0D1479-D22C-4E4E-AD27-1A0CB32D3560}"/>
                    </a:ext>
                  </a:extLst>
                </p14:cNvPr>
                <p14:cNvContentPartPr/>
                <p14:nvPr/>
              </p14:nvContentPartPr>
              <p14:xfrm>
                <a:off x="815010" y="3571086"/>
                <a:ext cx="130320" cy="87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0D1479-D22C-4E4E-AD27-1A0CB32D356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6370" y="3562086"/>
                  <a:ext cx="147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9DBD7C0-19FB-4F00-9EFC-C12B309BF47B}"/>
                    </a:ext>
                  </a:extLst>
                </p14:cNvPr>
                <p14:cNvContentPartPr/>
                <p14:nvPr/>
              </p14:nvContentPartPr>
              <p14:xfrm>
                <a:off x="979530" y="3550926"/>
                <a:ext cx="281520" cy="111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9DBD7C0-19FB-4F00-9EFC-C12B309BF47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0530" y="3542286"/>
                  <a:ext cx="29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76B909-E2C9-4026-B8AC-08F87E8F7E53}"/>
                    </a:ext>
                  </a:extLst>
                </p14:cNvPr>
                <p14:cNvContentPartPr/>
                <p14:nvPr/>
              </p14:nvContentPartPr>
              <p14:xfrm>
                <a:off x="1316490" y="3548766"/>
                <a:ext cx="60480" cy="186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76B909-E2C9-4026-B8AC-08F87E8F7E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307490" y="3540126"/>
                  <a:ext cx="78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E786D3E-D571-4C0D-9E57-F2E3B5BA2A40}"/>
                    </a:ext>
                  </a:extLst>
                </p14:cNvPr>
                <p14:cNvContentPartPr/>
                <p14:nvPr/>
              </p14:nvContentPartPr>
              <p14:xfrm>
                <a:off x="1410450" y="3499446"/>
                <a:ext cx="132480" cy="114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E786D3E-D571-4C0D-9E57-F2E3B5BA2A4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01810" y="3490446"/>
                  <a:ext cx="150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6E879A-FF89-4373-BA09-7844813ACFAE}"/>
                    </a:ext>
                  </a:extLst>
                </p14:cNvPr>
                <p14:cNvContentPartPr/>
                <p14:nvPr/>
              </p14:nvContentPartPr>
              <p14:xfrm>
                <a:off x="1549410" y="3500886"/>
                <a:ext cx="75960" cy="12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6E879A-FF89-4373-BA09-7844813ACFA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40770" y="3491886"/>
                  <a:ext cx="93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030EEB-948D-4257-A8A3-A2D51C934B6B}"/>
                    </a:ext>
                  </a:extLst>
                </p14:cNvPr>
                <p14:cNvContentPartPr/>
                <p14:nvPr/>
              </p14:nvContentPartPr>
              <p14:xfrm>
                <a:off x="1664970" y="3504846"/>
                <a:ext cx="107640" cy="74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030EEB-948D-4257-A8A3-A2D51C934B6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55970" y="3495846"/>
                  <a:ext cx="125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728F32-FB47-49CC-98C6-F6F671B7E96E}"/>
                    </a:ext>
                  </a:extLst>
                </p14:cNvPr>
                <p14:cNvContentPartPr/>
                <p14:nvPr/>
              </p14:nvContentPartPr>
              <p14:xfrm>
                <a:off x="1964130" y="3414846"/>
                <a:ext cx="88920" cy="148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728F32-FB47-49CC-98C6-F6F671B7E96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55490" y="3406206"/>
                  <a:ext cx="106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5FF0BA8-EECC-45F3-BC74-6C899C23B11F}"/>
                    </a:ext>
                  </a:extLst>
                </p14:cNvPr>
                <p14:cNvContentPartPr/>
                <p14:nvPr/>
              </p14:nvContentPartPr>
              <p14:xfrm>
                <a:off x="2086890" y="3422766"/>
                <a:ext cx="21600" cy="129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5FF0BA8-EECC-45F3-BC74-6C899C23B11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77890" y="3413766"/>
                  <a:ext cx="39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08443B-4622-4FB6-8D5C-9443B673FD29}"/>
                    </a:ext>
                  </a:extLst>
                </p14:cNvPr>
                <p14:cNvContentPartPr/>
                <p14:nvPr/>
              </p14:nvContentPartPr>
              <p14:xfrm>
                <a:off x="2183730" y="3460566"/>
                <a:ext cx="70920" cy="197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08443B-4622-4FB6-8D5C-9443B673FD2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174730" y="3451566"/>
                  <a:ext cx="88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CDA817F-FCF7-4AC3-81D8-9C6A6D43D4B3}"/>
                    </a:ext>
                  </a:extLst>
                </p14:cNvPr>
                <p14:cNvContentPartPr/>
                <p14:nvPr/>
              </p14:nvContentPartPr>
              <p14:xfrm>
                <a:off x="2273730" y="3446526"/>
                <a:ext cx="83520" cy="61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CDA817F-FCF7-4AC3-81D8-9C6A6D43D4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64730" y="3437526"/>
                  <a:ext cx="10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B7AE79-0380-48AC-B8CA-9835DBC5EBE7}"/>
                    </a:ext>
                  </a:extLst>
                </p14:cNvPr>
                <p14:cNvContentPartPr/>
                <p14:nvPr/>
              </p14:nvContentPartPr>
              <p14:xfrm>
                <a:off x="2376690" y="3339966"/>
                <a:ext cx="120600" cy="176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B7AE79-0380-48AC-B8CA-9835DBC5EBE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67690" y="3330966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96AA0F9-75AE-4AB9-9DE7-7DB5399569F0}"/>
                    </a:ext>
                  </a:extLst>
                </p14:cNvPr>
                <p14:cNvContentPartPr/>
                <p14:nvPr/>
              </p14:nvContentPartPr>
              <p14:xfrm>
                <a:off x="2436450" y="3387126"/>
                <a:ext cx="145440" cy="114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96AA0F9-75AE-4AB9-9DE7-7DB5399569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27810" y="3378486"/>
                  <a:ext cx="16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0C67449-976C-49C4-8BA0-9135F59226F0}"/>
                    </a:ext>
                  </a:extLst>
                </p14:cNvPr>
                <p14:cNvContentPartPr/>
                <p14:nvPr/>
              </p14:nvContentPartPr>
              <p14:xfrm>
                <a:off x="2537250" y="3327366"/>
                <a:ext cx="148320" cy="146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0C67449-976C-49C4-8BA0-9135F59226F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28250" y="3318726"/>
                  <a:ext cx="16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D6714B-2627-4312-A03F-8D1F469AA3D7}"/>
                    </a:ext>
                  </a:extLst>
                </p14:cNvPr>
                <p14:cNvContentPartPr/>
                <p14:nvPr/>
              </p14:nvContentPartPr>
              <p14:xfrm>
                <a:off x="2598450" y="3389646"/>
                <a:ext cx="160200" cy="71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D6714B-2627-4312-A03F-8D1F469AA3D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89450" y="3380646"/>
                  <a:ext cx="177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F27A1E3-C053-483D-83F8-92A9C003F80E}"/>
                    </a:ext>
                  </a:extLst>
                </p14:cNvPr>
                <p14:cNvContentPartPr/>
                <p14:nvPr/>
              </p14:nvContentPartPr>
              <p14:xfrm>
                <a:off x="1703850" y="3748566"/>
                <a:ext cx="93240" cy="241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F27A1E3-C053-483D-83F8-92A9C003F80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94850" y="3739926"/>
                  <a:ext cx="110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BD5B24-F9D9-4502-947B-CEA44F8F9E83}"/>
                    </a:ext>
                  </a:extLst>
                </p14:cNvPr>
                <p14:cNvContentPartPr/>
                <p14:nvPr/>
              </p14:nvContentPartPr>
              <p14:xfrm>
                <a:off x="1799610" y="3790686"/>
                <a:ext cx="54000" cy="83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BD5B24-F9D9-4502-947B-CEA44F8F9E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90610" y="3781686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2021CEB-CF63-478A-9B06-E3169101097D}"/>
                    </a:ext>
                  </a:extLst>
                </p14:cNvPr>
                <p14:cNvContentPartPr/>
                <p14:nvPr/>
              </p14:nvContentPartPr>
              <p14:xfrm>
                <a:off x="1904010" y="3775926"/>
                <a:ext cx="99000" cy="56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2021CEB-CF63-478A-9B06-E3169101097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95010" y="3766926"/>
                  <a:ext cx="116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026635-93FB-432F-8433-B87BFFA20169}"/>
                    </a:ext>
                  </a:extLst>
                </p14:cNvPr>
                <p14:cNvContentPartPr/>
                <p14:nvPr/>
              </p14:nvContentPartPr>
              <p14:xfrm>
                <a:off x="2033250" y="3761886"/>
                <a:ext cx="65880" cy="198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026635-93FB-432F-8433-B87BFFA2016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24250" y="3752886"/>
                  <a:ext cx="83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2453E4-3A69-4705-BA83-0587CD98FA63}"/>
                    </a:ext>
                  </a:extLst>
                </p14:cNvPr>
                <p14:cNvContentPartPr/>
                <p14:nvPr/>
              </p14:nvContentPartPr>
              <p14:xfrm>
                <a:off x="2134770" y="3712926"/>
                <a:ext cx="81720" cy="120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2453E4-3A69-4705-BA83-0587CD98FA6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26130" y="3703926"/>
                  <a:ext cx="99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C997919-EE89-4E94-A4F6-E5B5B62F85BF}"/>
                    </a:ext>
                  </a:extLst>
                </p14:cNvPr>
                <p14:cNvContentPartPr/>
                <p14:nvPr/>
              </p14:nvContentPartPr>
              <p14:xfrm>
                <a:off x="1181130" y="4233126"/>
                <a:ext cx="383400" cy="145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C997919-EE89-4E94-A4F6-E5B5B62F85B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2490" y="4224486"/>
                  <a:ext cx="401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6CFCB73-CDEC-4143-ADB4-F7D2CFD86BDB}"/>
                    </a:ext>
                  </a:extLst>
                </p14:cNvPr>
                <p14:cNvContentPartPr/>
                <p14:nvPr/>
              </p14:nvContentPartPr>
              <p14:xfrm>
                <a:off x="1702050" y="4214766"/>
                <a:ext cx="82080" cy="100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6CFCB73-CDEC-4143-ADB4-F7D2CFD86BD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93050" y="4206126"/>
                  <a:ext cx="99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6279CFB-F123-4DAC-A392-B054CF75A1C9}"/>
                    </a:ext>
                  </a:extLst>
                </p14:cNvPr>
                <p14:cNvContentPartPr/>
                <p14:nvPr/>
              </p14:nvContentPartPr>
              <p14:xfrm>
                <a:off x="1974930" y="4178406"/>
                <a:ext cx="91080" cy="89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6279CFB-F123-4DAC-A392-B054CF75A1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966290" y="4169406"/>
                  <a:ext cx="10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0F37C3C-55C1-440F-87D0-282932014121}"/>
                    </a:ext>
                  </a:extLst>
                </p14:cNvPr>
                <p14:cNvContentPartPr/>
                <p14:nvPr/>
              </p14:nvContentPartPr>
              <p14:xfrm>
                <a:off x="1316130" y="4664406"/>
                <a:ext cx="64440" cy="97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0F37C3C-55C1-440F-87D0-28293201412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307130" y="4655406"/>
                  <a:ext cx="82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C468B8-5E55-4E9E-9A77-A6E93AD67144}"/>
                    </a:ext>
                  </a:extLst>
                </p14:cNvPr>
                <p14:cNvContentPartPr/>
                <p14:nvPr/>
              </p14:nvContentPartPr>
              <p14:xfrm>
                <a:off x="1605570" y="4638126"/>
                <a:ext cx="70560" cy="106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C468B8-5E55-4E9E-9A77-A6E93AD6714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96930" y="4629486"/>
                  <a:ext cx="88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BB765F6-A2E2-49EC-983F-60226724BD32}"/>
                    </a:ext>
                  </a:extLst>
                </p14:cNvPr>
                <p14:cNvContentPartPr/>
                <p14:nvPr/>
              </p14:nvContentPartPr>
              <p14:xfrm>
                <a:off x="1842450" y="4516086"/>
                <a:ext cx="335160" cy="157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BB765F6-A2E2-49EC-983F-60226724BD3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833810" y="4507446"/>
                  <a:ext cx="352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E2A5B09-9321-4575-ABEC-5F172DC0385F}"/>
                    </a:ext>
                  </a:extLst>
                </p14:cNvPr>
                <p14:cNvContentPartPr/>
                <p14:nvPr/>
              </p14:nvContentPartPr>
              <p14:xfrm>
                <a:off x="1250610" y="4394406"/>
                <a:ext cx="78840" cy="219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E2A5B09-9321-4575-ABEC-5F172DC0385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41610" y="4385766"/>
                  <a:ext cx="96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CD1E04B-8C06-4A74-BA70-7FF6939C4F72}"/>
                    </a:ext>
                  </a:extLst>
                </p14:cNvPr>
                <p14:cNvContentPartPr/>
                <p14:nvPr/>
              </p14:nvContentPartPr>
              <p14:xfrm>
                <a:off x="1280130" y="4383966"/>
                <a:ext cx="334440" cy="233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CD1E04B-8C06-4A74-BA70-7FF6939C4F7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71490" y="4374966"/>
                  <a:ext cx="352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13B383-D6D6-445A-81A7-9140D66FEBFB}"/>
                    </a:ext>
                  </a:extLst>
                </p14:cNvPr>
                <p14:cNvContentPartPr/>
                <p14:nvPr/>
              </p14:nvContentPartPr>
              <p14:xfrm>
                <a:off x="1290210" y="4321686"/>
                <a:ext cx="553680" cy="268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13B383-D6D6-445A-81A7-9140D66FEBF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81570" y="4312686"/>
                  <a:ext cx="571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7A7A00C-473C-4F63-918C-EA7A5F036DA5}"/>
                    </a:ext>
                  </a:extLst>
                </p14:cNvPr>
                <p14:cNvContentPartPr/>
                <p14:nvPr/>
              </p14:nvContentPartPr>
              <p14:xfrm>
                <a:off x="1347090" y="4329246"/>
                <a:ext cx="773280" cy="255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7A7A00C-473C-4F63-918C-EA7A5F036DA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38450" y="4320606"/>
                  <a:ext cx="790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425DB24-92A2-48BE-BFB8-48CDFA150106}"/>
                    </a:ext>
                  </a:extLst>
                </p14:cNvPr>
                <p14:cNvContentPartPr/>
                <p14:nvPr/>
              </p14:nvContentPartPr>
              <p14:xfrm>
                <a:off x="1384890" y="4304406"/>
                <a:ext cx="118080" cy="345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425DB24-92A2-48BE-BFB8-48CDFA15010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375890" y="4295766"/>
                  <a:ext cx="135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CDA2DE-D3F4-4906-ADD1-7E7F301CC90D}"/>
                    </a:ext>
                  </a:extLst>
                </p14:cNvPr>
                <p14:cNvContentPartPr/>
                <p14:nvPr/>
              </p14:nvContentPartPr>
              <p14:xfrm>
                <a:off x="1521690" y="4346166"/>
                <a:ext cx="118800" cy="259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CDA2DE-D3F4-4906-ADD1-7E7F301CC90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12690" y="4337166"/>
                  <a:ext cx="136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A0369BA-15B7-4E89-8C36-6A8A5BFF301B}"/>
                    </a:ext>
                  </a:extLst>
                </p14:cNvPr>
                <p14:cNvContentPartPr/>
                <p14:nvPr/>
              </p14:nvContentPartPr>
              <p14:xfrm>
                <a:off x="1527450" y="4309086"/>
                <a:ext cx="294120" cy="263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A0369BA-15B7-4E89-8C36-6A8A5BFF301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8450" y="4300086"/>
                  <a:ext cx="311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87A86F3-DCD6-467A-BE6C-E6DA876B1E95}"/>
                    </a:ext>
                  </a:extLst>
                </p14:cNvPr>
                <p14:cNvContentPartPr/>
                <p14:nvPr/>
              </p14:nvContentPartPr>
              <p14:xfrm>
                <a:off x="1529970" y="4264086"/>
                <a:ext cx="663480" cy="306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87A86F3-DCD6-467A-BE6C-E6DA876B1E9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20970" y="4255086"/>
                  <a:ext cx="681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A02704B-0BF9-4440-8A98-A9E1687EA998}"/>
                    </a:ext>
                  </a:extLst>
                </p14:cNvPr>
                <p14:cNvContentPartPr/>
                <p14:nvPr/>
              </p14:nvContentPartPr>
              <p14:xfrm>
                <a:off x="1396770" y="4267686"/>
                <a:ext cx="377640" cy="368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A02704B-0BF9-4440-8A98-A9E1687EA99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87770" y="4258686"/>
                  <a:ext cx="3952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07C9E39-11AC-4271-BDDD-05CBA2C66EA8}"/>
                    </a:ext>
                  </a:extLst>
                </p14:cNvPr>
                <p14:cNvContentPartPr/>
                <p14:nvPr/>
              </p14:nvContentPartPr>
              <p14:xfrm>
                <a:off x="1591890" y="4288926"/>
                <a:ext cx="170640" cy="329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07C9E39-11AC-4271-BDDD-05CBA2C66EA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82890" y="4280286"/>
                  <a:ext cx="188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7A3CA06-F175-44FD-802C-15F10ACA2652}"/>
                    </a:ext>
                  </a:extLst>
                </p14:cNvPr>
                <p14:cNvContentPartPr/>
                <p14:nvPr/>
              </p14:nvContentPartPr>
              <p14:xfrm>
                <a:off x="1757490" y="4256886"/>
                <a:ext cx="107640" cy="344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7A3CA06-F175-44FD-802C-15F10ACA265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48490" y="4248246"/>
                  <a:ext cx="125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EE4FF90-3185-4710-B86B-79E09384E359}"/>
                    </a:ext>
                  </a:extLst>
                </p14:cNvPr>
                <p14:cNvContentPartPr/>
                <p14:nvPr/>
              </p14:nvContentPartPr>
              <p14:xfrm>
                <a:off x="1724370" y="4244286"/>
                <a:ext cx="388080" cy="343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EE4FF90-3185-4710-B86B-79E09384E35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15730" y="4235646"/>
                  <a:ext cx="405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E5DF237-7759-4E25-ADEB-748806E6D3C4}"/>
                    </a:ext>
                  </a:extLst>
                </p14:cNvPr>
                <p14:cNvContentPartPr/>
                <p14:nvPr/>
              </p14:nvContentPartPr>
              <p14:xfrm>
                <a:off x="1275090" y="4210806"/>
                <a:ext cx="749520" cy="521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E5DF237-7759-4E25-ADEB-748806E6D3C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266450" y="4202166"/>
                  <a:ext cx="7671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6FFEE3A-8023-429F-AE16-85E325BE4BE2}"/>
                    </a:ext>
                  </a:extLst>
                </p14:cNvPr>
                <p14:cNvContentPartPr/>
                <p14:nvPr/>
              </p14:nvContentPartPr>
              <p14:xfrm>
                <a:off x="1582890" y="4248246"/>
                <a:ext cx="447120" cy="447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6FFEE3A-8023-429F-AE16-85E325BE4B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574250" y="4239606"/>
                  <a:ext cx="4647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A671A83-55AB-474D-AB4C-B38E314B736C}"/>
                    </a:ext>
                  </a:extLst>
                </p14:cNvPr>
                <p14:cNvContentPartPr/>
                <p14:nvPr/>
              </p14:nvContentPartPr>
              <p14:xfrm>
                <a:off x="1819410" y="4199646"/>
                <a:ext cx="233280" cy="401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A671A83-55AB-474D-AB4C-B38E314B736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10770" y="4190646"/>
                  <a:ext cx="2509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69548C3-3BFC-4F30-AD80-AEC32FC13BC7}"/>
                    </a:ext>
                  </a:extLst>
                </p14:cNvPr>
                <p14:cNvContentPartPr/>
                <p14:nvPr/>
              </p14:nvContentPartPr>
              <p14:xfrm>
                <a:off x="2027130" y="4244646"/>
                <a:ext cx="86040" cy="329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69548C3-3BFC-4F30-AD80-AEC32FC13BC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018130" y="4235646"/>
                  <a:ext cx="103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F09796D-E706-4740-BB24-8AD10FF6F11E}"/>
                    </a:ext>
                  </a:extLst>
                </p14:cNvPr>
                <p14:cNvContentPartPr/>
                <p14:nvPr/>
              </p14:nvContentPartPr>
              <p14:xfrm>
                <a:off x="1636530" y="4084806"/>
                <a:ext cx="551880" cy="269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F09796D-E706-4740-BB24-8AD10FF6F11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27890" y="4076166"/>
                  <a:ext cx="569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A6C8F33-8886-41E4-923E-08C455A9339B}"/>
                    </a:ext>
                  </a:extLst>
                </p14:cNvPr>
                <p14:cNvContentPartPr/>
                <p14:nvPr/>
              </p14:nvContentPartPr>
              <p14:xfrm>
                <a:off x="1211730" y="4516086"/>
                <a:ext cx="503640" cy="324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A6C8F33-8886-41E4-923E-08C455A9339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02730" y="4507086"/>
                  <a:ext cx="521280" cy="34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4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C3917-695E-4F3A-9E6F-03D22CE594E3}"/>
              </a:ext>
            </a:extLst>
          </p:cNvPr>
          <p:cNvSpPr txBox="1"/>
          <p:nvPr/>
        </p:nvSpPr>
        <p:spPr>
          <a:xfrm>
            <a:off x="553915" y="1187390"/>
            <a:ext cx="11169047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 err="1"/>
              <a:t>Superconcentrator</a:t>
            </a:r>
            <a:r>
              <a:rPr lang="en-CA" sz="2000" dirty="0"/>
              <a:t> is an </a:t>
            </a:r>
            <a:r>
              <a:rPr lang="en-CA" sz="2000" u="sng" dirty="0"/>
              <a:t>efficient</a:t>
            </a:r>
            <a:r>
              <a:rPr lang="en-CA" sz="2000" dirty="0"/>
              <a:t> object to reduce the indegree of a vertex while maintaining connectivity.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In HW3, you will use </a:t>
            </a:r>
            <a:r>
              <a:rPr lang="en-CA" sz="2000" dirty="0" err="1"/>
              <a:t>superconcentrator</a:t>
            </a:r>
            <a:r>
              <a:rPr lang="en-CA" sz="2000" dirty="0"/>
              <a:t> and network coding to design fast algorithms for some problems.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90451C-78B8-4FD6-A0DF-6FEED5BBB032}"/>
                  </a:ext>
                </a:extLst>
              </p14:cNvPr>
              <p14:cNvContentPartPr/>
              <p14:nvPr/>
            </p14:nvContentPartPr>
            <p14:xfrm>
              <a:off x="2440050" y="3378126"/>
              <a:ext cx="229680" cy="19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90451C-78B8-4FD6-A0DF-6FEED5BBB0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1050" y="3369126"/>
                <a:ext cx="24732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09C6274-2E37-480C-BECF-B0242B2794A5}"/>
              </a:ext>
            </a:extLst>
          </p:cNvPr>
          <p:cNvGrpSpPr/>
          <p:nvPr/>
        </p:nvGrpSpPr>
        <p:grpSpPr>
          <a:xfrm>
            <a:off x="1931370" y="2656686"/>
            <a:ext cx="1588680" cy="492840"/>
            <a:chOff x="1931370" y="2656686"/>
            <a:chExt cx="15886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F7A910-613F-43F7-A6C1-05F0CA22B52A}"/>
                    </a:ext>
                  </a:extLst>
                </p14:cNvPr>
                <p14:cNvContentPartPr/>
                <p14:nvPr/>
              </p14:nvContentPartPr>
              <p14:xfrm>
                <a:off x="1931370" y="2682966"/>
                <a:ext cx="363240" cy="438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F7A910-613F-43F7-A6C1-05F0CA22B5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2370" y="2673966"/>
                  <a:ext cx="3808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610BE0-0BF0-4D76-8FA2-8C2E8AE7ECB1}"/>
                    </a:ext>
                  </a:extLst>
                </p14:cNvPr>
                <p14:cNvContentPartPr/>
                <p14:nvPr/>
              </p14:nvContentPartPr>
              <p14:xfrm>
                <a:off x="2112450" y="2985366"/>
                <a:ext cx="210960" cy="164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610BE0-0BF0-4D76-8FA2-8C2E8AE7EC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03450" y="2976726"/>
                  <a:ext cx="22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1A51A5-E082-40BB-8FB2-2DEA144590D0}"/>
                    </a:ext>
                  </a:extLst>
                </p14:cNvPr>
                <p14:cNvContentPartPr/>
                <p14:nvPr/>
              </p14:nvContentPartPr>
              <p14:xfrm>
                <a:off x="2612490" y="2656686"/>
                <a:ext cx="13320" cy="414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1A51A5-E082-40BB-8FB2-2DEA144590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3490" y="2647686"/>
                  <a:ext cx="309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CAA50F-A974-487A-83CC-E5C06FB5CE27}"/>
                    </a:ext>
                  </a:extLst>
                </p14:cNvPr>
                <p14:cNvContentPartPr/>
                <p14:nvPr/>
              </p14:nvContentPartPr>
              <p14:xfrm>
                <a:off x="2523570" y="2961966"/>
                <a:ext cx="196920" cy="13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CAA50F-A974-487A-83CC-E5C06FB5CE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4930" y="2952966"/>
                  <a:ext cx="21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28D94D-1037-48DD-B50C-0C2652BEA86B}"/>
                    </a:ext>
                  </a:extLst>
                </p14:cNvPr>
                <p14:cNvContentPartPr/>
                <p14:nvPr/>
              </p14:nvContentPartPr>
              <p14:xfrm>
                <a:off x="2837850" y="2740566"/>
                <a:ext cx="254520" cy="366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28D94D-1037-48DD-B50C-0C2652BEA8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8850" y="2731926"/>
                  <a:ext cx="2721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C8D469-1A26-4F01-909A-15AD27C6BCC5}"/>
                    </a:ext>
                  </a:extLst>
                </p14:cNvPr>
                <p14:cNvContentPartPr/>
                <p14:nvPr/>
              </p14:nvContentPartPr>
              <p14:xfrm>
                <a:off x="3151410" y="2824086"/>
                <a:ext cx="368640" cy="314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C8D469-1A26-4F01-909A-15AD27C6BC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2770" y="2815086"/>
                  <a:ext cx="386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A6F979-7487-4ACE-9A5E-C166D308E460}"/>
                    </a:ext>
                  </a:extLst>
                </p14:cNvPr>
                <p14:cNvContentPartPr/>
                <p14:nvPr/>
              </p14:nvContentPartPr>
              <p14:xfrm>
                <a:off x="3149970" y="3003726"/>
                <a:ext cx="168840" cy="145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A6F979-7487-4ACE-9A5E-C166D308E4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0970" y="2994726"/>
                  <a:ext cx="1864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B55F94-A35D-47EC-A9A6-D01578C6BA39}"/>
                  </a:ext>
                </a:extLst>
              </p14:cNvPr>
              <p14:cNvContentPartPr/>
              <p14:nvPr/>
            </p14:nvContentPartPr>
            <p14:xfrm>
              <a:off x="2916690" y="2185086"/>
              <a:ext cx="171000" cy="224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B55F94-A35D-47EC-A9A6-D01578C6BA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08050" y="2176086"/>
                <a:ext cx="18864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AE5F8C7-0999-4968-B4C0-CB1EBD014143}"/>
              </a:ext>
            </a:extLst>
          </p:cNvPr>
          <p:cNvGrpSpPr/>
          <p:nvPr/>
        </p:nvGrpSpPr>
        <p:grpSpPr>
          <a:xfrm>
            <a:off x="3302970" y="2257446"/>
            <a:ext cx="751320" cy="348120"/>
            <a:chOff x="3302970" y="2257446"/>
            <a:chExt cx="75132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FC53F9-DECD-4A40-9424-8610BDB77F0D}"/>
                    </a:ext>
                  </a:extLst>
                </p14:cNvPr>
                <p14:cNvContentPartPr/>
                <p14:nvPr/>
              </p14:nvContentPartPr>
              <p14:xfrm>
                <a:off x="3335010" y="2311086"/>
                <a:ext cx="12960" cy="82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FC53F9-DECD-4A40-9424-8610BDB77F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26370" y="2302086"/>
                  <a:ext cx="30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91F1D-F4C0-48E3-A990-8D31E00A6E9E}"/>
                    </a:ext>
                  </a:extLst>
                </p14:cNvPr>
                <p14:cNvContentPartPr/>
                <p14:nvPr/>
              </p14:nvContentPartPr>
              <p14:xfrm>
                <a:off x="3302970" y="2257446"/>
                <a:ext cx="16560" cy="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91F1D-F4C0-48E3-A990-8D31E00A6E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4330" y="2248446"/>
                  <a:ext cx="3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211BD6-9527-405F-89DE-38164D734C0C}"/>
                    </a:ext>
                  </a:extLst>
                </p14:cNvPr>
                <p14:cNvContentPartPr/>
                <p14:nvPr/>
              </p14:nvContentPartPr>
              <p14:xfrm>
                <a:off x="3396210" y="2306406"/>
                <a:ext cx="164160" cy="94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211BD6-9527-405F-89DE-38164D734C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7570" y="2297406"/>
                  <a:ext cx="181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B56428-A648-4E01-851A-F62BFAE4BF9B}"/>
                    </a:ext>
                  </a:extLst>
                </p14:cNvPr>
                <p14:cNvContentPartPr/>
                <p14:nvPr/>
              </p14:nvContentPartPr>
              <p14:xfrm>
                <a:off x="3575850" y="2312526"/>
                <a:ext cx="63360" cy="82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B56428-A648-4E01-851A-F62BFAE4BF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6850" y="2303886"/>
                  <a:ext cx="8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E68DEB-C1E6-44D1-A3EB-1C7750442AC3}"/>
                    </a:ext>
                  </a:extLst>
                </p14:cNvPr>
                <p14:cNvContentPartPr/>
                <p14:nvPr/>
              </p14:nvContentPartPr>
              <p14:xfrm>
                <a:off x="3660810" y="2334486"/>
                <a:ext cx="214920" cy="90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E68DEB-C1E6-44D1-A3EB-1C7750442A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1810" y="2325846"/>
                  <a:ext cx="232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1FA406-3EF9-4827-82D3-3C9E898DA100}"/>
                    </a:ext>
                  </a:extLst>
                </p14:cNvPr>
                <p14:cNvContentPartPr/>
                <p14:nvPr/>
              </p14:nvContentPartPr>
              <p14:xfrm>
                <a:off x="3835050" y="2325846"/>
                <a:ext cx="23400" cy="1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1FA406-3EF9-4827-82D3-3C9E898DA1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6410" y="2317206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86ED23-E89C-4FBB-B6D4-BA1946541E39}"/>
                    </a:ext>
                  </a:extLst>
                </p14:cNvPr>
                <p14:cNvContentPartPr/>
                <p14:nvPr/>
              </p14:nvContentPartPr>
              <p14:xfrm>
                <a:off x="3926490" y="2328726"/>
                <a:ext cx="127800" cy="276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86ED23-E89C-4FBB-B6D4-BA1946541E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7850" y="2320086"/>
                  <a:ext cx="1454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59B637-6389-4226-991D-26AF8148EA82}"/>
              </a:ext>
            </a:extLst>
          </p:cNvPr>
          <p:cNvGrpSpPr/>
          <p:nvPr/>
        </p:nvGrpSpPr>
        <p:grpSpPr>
          <a:xfrm>
            <a:off x="2028930" y="3631926"/>
            <a:ext cx="1639080" cy="578520"/>
            <a:chOff x="2028930" y="3631926"/>
            <a:chExt cx="1639080" cy="5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8EEABA-3B5A-4746-88BF-4DD2D6E1E1DE}"/>
                    </a:ext>
                  </a:extLst>
                </p14:cNvPr>
                <p14:cNvContentPartPr/>
                <p14:nvPr/>
              </p14:nvContentPartPr>
              <p14:xfrm>
                <a:off x="2126490" y="3810486"/>
                <a:ext cx="254520" cy="351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8EEABA-3B5A-4746-88BF-4DD2D6E1E1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7850" y="3801846"/>
                  <a:ext cx="2721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D6E1F0-42B4-4158-8D89-12A3C2EF41F2}"/>
                    </a:ext>
                  </a:extLst>
                </p14:cNvPr>
                <p14:cNvContentPartPr/>
                <p14:nvPr/>
              </p14:nvContentPartPr>
              <p14:xfrm>
                <a:off x="2028930" y="4022886"/>
                <a:ext cx="144720" cy="187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D6E1F0-42B4-4158-8D89-12A3C2EF41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9930" y="4013886"/>
                  <a:ext cx="162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3F4D91-D090-438C-B9C1-13EFAFAA64E6}"/>
                    </a:ext>
                  </a:extLst>
                </p14:cNvPr>
                <p14:cNvContentPartPr/>
                <p14:nvPr/>
              </p14:nvContentPartPr>
              <p14:xfrm>
                <a:off x="2547690" y="3833886"/>
                <a:ext cx="138960" cy="332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3F4D91-D090-438C-B9C1-13EFAFAA64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38690" y="3824886"/>
                  <a:ext cx="156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A6CFFB-91D1-4EC5-948D-96A9DDC8CCA3}"/>
                    </a:ext>
                  </a:extLst>
                </p14:cNvPr>
                <p14:cNvContentPartPr/>
                <p14:nvPr/>
              </p14:nvContentPartPr>
              <p14:xfrm>
                <a:off x="2794290" y="3746406"/>
                <a:ext cx="168840" cy="31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A6CFFB-91D1-4EC5-948D-96A9DDC8CC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5650" y="3737766"/>
                  <a:ext cx="186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F34F8A-4172-46B5-987C-BDE9C2CA6CBE}"/>
                    </a:ext>
                  </a:extLst>
                </p14:cNvPr>
                <p14:cNvContentPartPr/>
                <p14:nvPr/>
              </p14:nvContentPartPr>
              <p14:xfrm>
                <a:off x="2863770" y="3631926"/>
                <a:ext cx="711720" cy="49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F34F8A-4172-46B5-987C-BDE9C2CA6C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55130" y="3623286"/>
                  <a:ext cx="7293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323B47-7582-47D8-9820-7B71796D2E45}"/>
                    </a:ext>
                  </a:extLst>
                </p14:cNvPr>
                <p14:cNvContentPartPr/>
                <p14:nvPr/>
              </p14:nvContentPartPr>
              <p14:xfrm>
                <a:off x="3405570" y="4007406"/>
                <a:ext cx="262440" cy="143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323B47-7582-47D8-9820-7B71796D2E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6570" y="3998766"/>
                  <a:ext cx="2800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65E2A38-5112-45FE-ACE9-58BE84A9D22F}"/>
              </a:ext>
            </a:extLst>
          </p:cNvPr>
          <p:cNvGrpSpPr/>
          <p:nvPr/>
        </p:nvGrpSpPr>
        <p:grpSpPr>
          <a:xfrm>
            <a:off x="2575410" y="4468206"/>
            <a:ext cx="1330560" cy="398160"/>
            <a:chOff x="2575410" y="4468206"/>
            <a:chExt cx="13305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360F72-B258-4C5E-A9A8-26896402E8C4}"/>
                    </a:ext>
                  </a:extLst>
                </p14:cNvPr>
                <p14:cNvContentPartPr/>
                <p14:nvPr/>
              </p14:nvContentPartPr>
              <p14:xfrm>
                <a:off x="2575410" y="4468206"/>
                <a:ext cx="174600" cy="240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360F72-B258-4C5E-A9A8-26896402E8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66410" y="4459566"/>
                  <a:ext cx="192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27CAD5-E340-400D-8239-1A203A792803}"/>
                    </a:ext>
                  </a:extLst>
                </p14:cNvPr>
                <p14:cNvContentPartPr/>
                <p14:nvPr/>
              </p14:nvContentPartPr>
              <p14:xfrm>
                <a:off x="2932890" y="4551366"/>
                <a:ext cx="90360" cy="105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27CAD5-E340-400D-8239-1A203A7928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24250" y="4542726"/>
                  <a:ext cx="108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10E747-166C-49BA-9C26-E283E452334E}"/>
                    </a:ext>
                  </a:extLst>
                </p14:cNvPr>
                <p14:cNvContentPartPr/>
                <p14:nvPr/>
              </p14:nvContentPartPr>
              <p14:xfrm>
                <a:off x="3085170" y="4558206"/>
                <a:ext cx="122040" cy="85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10E747-166C-49BA-9C26-E283E45233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76170" y="4549566"/>
                  <a:ext cx="139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4EEFA4-A05F-4508-BCAD-BB6D8FF64490}"/>
                    </a:ext>
                  </a:extLst>
                </p14:cNvPr>
                <p14:cNvContentPartPr/>
                <p14:nvPr/>
              </p14:nvContentPartPr>
              <p14:xfrm>
                <a:off x="3207570" y="4502766"/>
                <a:ext cx="110520" cy="16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4EEFA4-A05F-4508-BCAD-BB6D8FF644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98930" y="4493766"/>
                  <a:ext cx="128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B3F787-88FF-48EC-82F9-AEE493A30DB4}"/>
                    </a:ext>
                  </a:extLst>
                </p14:cNvPr>
                <p14:cNvContentPartPr/>
                <p14:nvPr/>
              </p14:nvContentPartPr>
              <p14:xfrm>
                <a:off x="3345090" y="4538046"/>
                <a:ext cx="140400" cy="266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B3F787-88FF-48EC-82F9-AEE493A30D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6090" y="4529406"/>
                  <a:ext cx="158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C518A7-1E49-4294-85E9-BF46A191D7D1}"/>
                    </a:ext>
                  </a:extLst>
                </p14:cNvPr>
                <p14:cNvContentPartPr/>
                <p14:nvPr/>
              </p14:nvContentPartPr>
              <p14:xfrm>
                <a:off x="3528330" y="4571886"/>
                <a:ext cx="69120" cy="89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C518A7-1E49-4294-85E9-BF46A191D7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9690" y="4563246"/>
                  <a:ext cx="86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20D906-E8CC-4E9C-9C00-B9FC760305EE}"/>
                    </a:ext>
                  </a:extLst>
                </p14:cNvPr>
                <p14:cNvContentPartPr/>
                <p14:nvPr/>
              </p14:nvContentPartPr>
              <p14:xfrm>
                <a:off x="3662610" y="4584486"/>
                <a:ext cx="7560" cy="52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20D906-E8CC-4E9C-9C00-B9FC760305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53970" y="4575846"/>
                  <a:ext cx="25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589398-2ADC-49BB-8B29-2783CCBE0B35}"/>
                    </a:ext>
                  </a:extLst>
                </p14:cNvPr>
                <p14:cNvContentPartPr/>
                <p14:nvPr/>
              </p14:nvContentPartPr>
              <p14:xfrm>
                <a:off x="3638130" y="4518606"/>
                <a:ext cx="142920" cy="10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589398-2ADC-49BB-8B29-2783CCBE0B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29490" y="4509606"/>
                  <a:ext cx="160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0B6F3B-1CBE-45BE-9EE1-01AE8E88E0F0}"/>
                    </a:ext>
                  </a:extLst>
                </p14:cNvPr>
                <p14:cNvContentPartPr/>
                <p14:nvPr/>
              </p14:nvContentPartPr>
              <p14:xfrm>
                <a:off x="3749370" y="4517886"/>
                <a:ext cx="156600" cy="348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0B6F3B-1CBE-45BE-9EE1-01AE8E88E0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40730" y="4508886"/>
                  <a:ext cx="17424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190295-F067-4E49-AB8F-9C51D41E4C8E}"/>
              </a:ext>
            </a:extLst>
          </p:cNvPr>
          <p:cNvGrpSpPr/>
          <p:nvPr/>
        </p:nvGrpSpPr>
        <p:grpSpPr>
          <a:xfrm>
            <a:off x="4900290" y="3347886"/>
            <a:ext cx="602640" cy="246960"/>
            <a:chOff x="4900290" y="3347886"/>
            <a:chExt cx="60264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5F82D2-9951-4DAC-AC2F-E937A5AD6302}"/>
                    </a:ext>
                  </a:extLst>
                </p14:cNvPr>
                <p14:cNvContentPartPr/>
                <p14:nvPr/>
              </p14:nvContentPartPr>
              <p14:xfrm>
                <a:off x="4900290" y="3487206"/>
                <a:ext cx="478440" cy="1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5F82D2-9951-4DAC-AC2F-E937A5AD63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1650" y="3478566"/>
                  <a:ext cx="496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2F2EE0-68AC-484D-AF81-EA19566B8634}"/>
                    </a:ext>
                  </a:extLst>
                </p14:cNvPr>
                <p14:cNvContentPartPr/>
                <p14:nvPr/>
              </p14:nvContentPartPr>
              <p14:xfrm>
                <a:off x="5345250" y="3347886"/>
                <a:ext cx="157680" cy="246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2F2EE0-68AC-484D-AF81-EA19566B86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36610" y="3339246"/>
                  <a:ext cx="17532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EB6B12-7C67-416F-9E74-E98546B58131}"/>
              </a:ext>
            </a:extLst>
          </p:cNvPr>
          <p:cNvGrpSpPr/>
          <p:nvPr/>
        </p:nvGrpSpPr>
        <p:grpSpPr>
          <a:xfrm>
            <a:off x="4736490" y="2693766"/>
            <a:ext cx="1158480" cy="221040"/>
            <a:chOff x="4736490" y="2693766"/>
            <a:chExt cx="11584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645CE0-8BED-4794-93E5-03F413A2D587}"/>
                    </a:ext>
                  </a:extLst>
                </p14:cNvPr>
                <p14:cNvContentPartPr/>
                <p14:nvPr/>
              </p14:nvContentPartPr>
              <p14:xfrm>
                <a:off x="4736490" y="2752446"/>
                <a:ext cx="130680" cy="162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645CE0-8BED-4794-93E5-03F413A2D5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27850" y="2743806"/>
                  <a:ext cx="148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2C2450-DBE4-400E-8D0D-79A6BCEFB1B6}"/>
                    </a:ext>
                  </a:extLst>
                </p14:cNvPr>
                <p14:cNvContentPartPr/>
                <p14:nvPr/>
              </p14:nvContentPartPr>
              <p14:xfrm>
                <a:off x="4885530" y="2793486"/>
                <a:ext cx="154080" cy="96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2C2450-DBE4-400E-8D0D-79A6BCEFB1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76530" y="2784846"/>
                  <a:ext cx="17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FE5FB9-0338-4AB1-89C8-15D0E0EFB4E8}"/>
                    </a:ext>
                  </a:extLst>
                </p14:cNvPr>
                <p14:cNvContentPartPr/>
                <p14:nvPr/>
              </p14:nvContentPartPr>
              <p14:xfrm>
                <a:off x="5047530" y="2693766"/>
                <a:ext cx="121680" cy="171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FE5FB9-0338-4AB1-89C8-15D0E0EFB4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38890" y="2684766"/>
                  <a:ext cx="139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11CDC6-8E86-44C4-BDA9-111DA177ECBB}"/>
                    </a:ext>
                  </a:extLst>
                </p14:cNvPr>
                <p14:cNvContentPartPr/>
                <p14:nvPr/>
              </p14:nvContentPartPr>
              <p14:xfrm>
                <a:off x="5186850" y="2695206"/>
                <a:ext cx="309600" cy="201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11CDC6-8E86-44C4-BDA9-111DA177EC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77850" y="2686206"/>
                  <a:ext cx="327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88747C-D05D-451D-A956-2B7152503446}"/>
                    </a:ext>
                  </a:extLst>
                </p14:cNvPr>
                <p14:cNvContentPartPr/>
                <p14:nvPr/>
              </p14:nvContentPartPr>
              <p14:xfrm>
                <a:off x="5419410" y="2744526"/>
                <a:ext cx="99000" cy="22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88747C-D05D-451D-A956-2B71525034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10770" y="2735526"/>
                  <a:ext cx="116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6B6D70-AEC5-47EE-BACA-F588CD3E84EB}"/>
                    </a:ext>
                  </a:extLst>
                </p14:cNvPr>
                <p14:cNvContentPartPr/>
                <p14:nvPr/>
              </p14:nvContentPartPr>
              <p14:xfrm>
                <a:off x="5519850" y="2717526"/>
                <a:ext cx="52920" cy="165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6B6D70-AEC5-47EE-BACA-F588CD3E84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10850" y="2708886"/>
                  <a:ext cx="7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A72590-EEB6-4A99-95F4-8DE6CCD31C4C}"/>
                    </a:ext>
                  </a:extLst>
                </p14:cNvPr>
                <p14:cNvContentPartPr/>
                <p14:nvPr/>
              </p14:nvContentPartPr>
              <p14:xfrm>
                <a:off x="5616690" y="2771166"/>
                <a:ext cx="278280" cy="143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A72590-EEB6-4A99-95F4-8DE6CCD31C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07690" y="2762526"/>
                  <a:ext cx="2959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6AAA2C-B2A0-498F-BE03-9E8D3510BE91}"/>
              </a:ext>
            </a:extLst>
          </p:cNvPr>
          <p:cNvGrpSpPr/>
          <p:nvPr/>
        </p:nvGrpSpPr>
        <p:grpSpPr>
          <a:xfrm>
            <a:off x="9574170" y="3571086"/>
            <a:ext cx="1401480" cy="226800"/>
            <a:chOff x="9574170" y="3571086"/>
            <a:chExt cx="140148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9F066A-418E-4F19-94D1-17EDEABDE2D8}"/>
                    </a:ext>
                  </a:extLst>
                </p14:cNvPr>
                <p14:cNvContentPartPr/>
                <p14:nvPr/>
              </p14:nvContentPartPr>
              <p14:xfrm>
                <a:off x="9574170" y="3653166"/>
                <a:ext cx="124200" cy="144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9F066A-418E-4F19-94D1-17EDEABDE2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65170" y="3644526"/>
                  <a:ext cx="141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9AC373-3FA9-420F-8A59-59AF4E41ACE9}"/>
                    </a:ext>
                  </a:extLst>
                </p14:cNvPr>
                <p14:cNvContentPartPr/>
                <p14:nvPr/>
              </p14:nvContentPartPr>
              <p14:xfrm>
                <a:off x="9733290" y="3571086"/>
                <a:ext cx="90000" cy="214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9AC373-3FA9-420F-8A59-59AF4E41AC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24290" y="3562446"/>
                  <a:ext cx="107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16AEC2-42FC-4DC0-B0D1-4DF2008E2275}"/>
                    </a:ext>
                  </a:extLst>
                </p14:cNvPr>
                <p14:cNvContentPartPr/>
                <p14:nvPr/>
              </p14:nvContentPartPr>
              <p14:xfrm>
                <a:off x="9865410" y="3596286"/>
                <a:ext cx="182160" cy="180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16AEC2-42FC-4DC0-B0D1-4DF2008E22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56410" y="3587646"/>
                  <a:ext cx="199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EDAE18-32B8-496B-B197-228C77A34903}"/>
                    </a:ext>
                  </a:extLst>
                </p14:cNvPr>
                <p14:cNvContentPartPr/>
                <p14:nvPr/>
              </p14:nvContentPartPr>
              <p14:xfrm>
                <a:off x="10114170" y="3571086"/>
                <a:ext cx="78120" cy="221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EDAE18-32B8-496B-B197-228C77A3490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05170" y="3562446"/>
                  <a:ext cx="95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EF38CC-6F4F-480B-B6D7-3EEAEC16CD3C}"/>
                    </a:ext>
                  </a:extLst>
                </p14:cNvPr>
                <p14:cNvContentPartPr/>
                <p14:nvPr/>
              </p14:nvContentPartPr>
              <p14:xfrm>
                <a:off x="10421970" y="3647406"/>
                <a:ext cx="101880" cy="126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EF38CC-6F4F-480B-B6D7-3EEAEC16CD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13330" y="3638406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E498CB-EA3A-4590-8712-CD69F5BB12AC}"/>
                    </a:ext>
                  </a:extLst>
                </p14:cNvPr>
                <p14:cNvContentPartPr/>
                <p14:nvPr/>
              </p14:nvContentPartPr>
              <p14:xfrm>
                <a:off x="10574250" y="3668286"/>
                <a:ext cx="58680" cy="87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E498CB-EA3A-4590-8712-CD69F5BB12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65250" y="3659286"/>
                  <a:ext cx="76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0734BB-8335-408F-9909-26FA7652109A}"/>
                    </a:ext>
                  </a:extLst>
                </p14:cNvPr>
                <p14:cNvContentPartPr/>
                <p14:nvPr/>
              </p14:nvContentPartPr>
              <p14:xfrm>
                <a:off x="10662090" y="3611046"/>
                <a:ext cx="271800" cy="159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0734BB-8335-408F-9909-26FA765210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53090" y="3602406"/>
                  <a:ext cx="289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84FEE8-9A58-4C7E-8A4D-3FC342D4DA75}"/>
                    </a:ext>
                  </a:extLst>
                </p14:cNvPr>
                <p14:cNvContentPartPr/>
                <p14:nvPr/>
              </p14:nvContentPartPr>
              <p14:xfrm>
                <a:off x="10872690" y="3664686"/>
                <a:ext cx="102960" cy="108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84FEE8-9A58-4C7E-8A4D-3FC342D4DA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63690" y="3655686"/>
                  <a:ext cx="120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CED753-8A12-4F86-A0C5-D0F13F3410F4}"/>
              </a:ext>
            </a:extLst>
          </p:cNvPr>
          <p:cNvGrpSpPr/>
          <p:nvPr/>
        </p:nvGrpSpPr>
        <p:grpSpPr>
          <a:xfrm>
            <a:off x="9652290" y="4028646"/>
            <a:ext cx="1414080" cy="304560"/>
            <a:chOff x="9652290" y="4028646"/>
            <a:chExt cx="141408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2E9443-8E0F-4AD0-9ECA-CD885C51C885}"/>
                    </a:ext>
                  </a:extLst>
                </p14:cNvPr>
                <p14:cNvContentPartPr/>
                <p14:nvPr/>
              </p14:nvContentPartPr>
              <p14:xfrm>
                <a:off x="9652290" y="4140246"/>
                <a:ext cx="128880" cy="157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2E9443-8E0F-4AD0-9ECA-CD885C51C8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43650" y="4131606"/>
                  <a:ext cx="146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DFA196-663B-4708-879E-E6154907DFA9}"/>
                    </a:ext>
                  </a:extLst>
                </p14:cNvPr>
                <p14:cNvContentPartPr/>
                <p14:nvPr/>
              </p14:nvContentPartPr>
              <p14:xfrm>
                <a:off x="9850650" y="4072206"/>
                <a:ext cx="87120" cy="192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DFA196-663B-4708-879E-E6154907DF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41650" y="4063206"/>
                  <a:ext cx="10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7711F4-82B4-4431-805E-11E655887666}"/>
                    </a:ext>
                  </a:extLst>
                </p14:cNvPr>
                <p14:cNvContentPartPr/>
                <p14:nvPr/>
              </p14:nvContentPartPr>
              <p14:xfrm>
                <a:off x="9968730" y="4061766"/>
                <a:ext cx="141480" cy="165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7711F4-82B4-4431-805E-11E6558876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59730" y="4052766"/>
                  <a:ext cx="159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4969CB-030F-475F-B840-5625623FE304}"/>
                    </a:ext>
                  </a:extLst>
                </p14:cNvPr>
                <p14:cNvContentPartPr/>
                <p14:nvPr/>
              </p14:nvContentPartPr>
              <p14:xfrm>
                <a:off x="10130370" y="4052406"/>
                <a:ext cx="73800" cy="19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4969CB-030F-475F-B840-5625623FE3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21370" y="4043766"/>
                  <a:ext cx="91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82B92B-0EF8-424E-B5FA-E7C71910C71D}"/>
                    </a:ext>
                  </a:extLst>
                </p14:cNvPr>
                <p14:cNvContentPartPr/>
                <p14:nvPr/>
              </p14:nvContentPartPr>
              <p14:xfrm>
                <a:off x="10494330" y="4028646"/>
                <a:ext cx="287640" cy="184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82B92B-0EF8-424E-B5FA-E7C71910C7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85690" y="4020006"/>
                  <a:ext cx="305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2254B7-A753-4531-BBB4-CEE9FF968B7E}"/>
                    </a:ext>
                  </a:extLst>
                </p14:cNvPr>
                <p14:cNvContentPartPr/>
                <p14:nvPr/>
              </p14:nvContentPartPr>
              <p14:xfrm>
                <a:off x="10773330" y="4083366"/>
                <a:ext cx="75240" cy="249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2254B7-A753-4531-BBB4-CEE9FF968B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64690" y="4074366"/>
                  <a:ext cx="92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F6C434-3683-4567-942C-B252C8BD45E4}"/>
                    </a:ext>
                  </a:extLst>
                </p14:cNvPr>
                <p14:cNvContentPartPr/>
                <p14:nvPr/>
              </p14:nvContentPartPr>
              <p14:xfrm>
                <a:off x="10897890" y="4071486"/>
                <a:ext cx="168480" cy="120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F6C434-3683-4567-942C-B252C8BD45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89250" y="4062486"/>
                  <a:ext cx="1861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ED81EB2-1DE1-4681-9D96-A7A99FF266EB}"/>
              </a:ext>
            </a:extLst>
          </p:cNvPr>
          <p:cNvGrpSpPr/>
          <p:nvPr/>
        </p:nvGrpSpPr>
        <p:grpSpPr>
          <a:xfrm>
            <a:off x="6924210" y="2703846"/>
            <a:ext cx="2228040" cy="2309760"/>
            <a:chOff x="6924210" y="2703846"/>
            <a:chExt cx="2228040" cy="230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C80BBD-D4B8-4E2A-B8C4-D505C2F5ED7C}"/>
                    </a:ext>
                  </a:extLst>
                </p14:cNvPr>
                <p14:cNvContentPartPr/>
                <p14:nvPr/>
              </p14:nvContentPartPr>
              <p14:xfrm>
                <a:off x="7281330" y="3139446"/>
                <a:ext cx="94320" cy="1175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C80BBD-D4B8-4E2A-B8C4-D505C2F5ED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72690" y="3130806"/>
                  <a:ext cx="1119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3213C1-6420-458C-A746-6DE7C26742FC}"/>
                    </a:ext>
                  </a:extLst>
                </p14:cNvPr>
                <p14:cNvContentPartPr/>
                <p14:nvPr/>
              </p14:nvContentPartPr>
              <p14:xfrm>
                <a:off x="7306170" y="3041166"/>
                <a:ext cx="1729080" cy="1511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3213C1-6420-458C-A746-6DE7C26742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97170" y="3032166"/>
                  <a:ext cx="1746720" cy="15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609FB3-044D-4EC0-B926-4EEC321214CA}"/>
                    </a:ext>
                  </a:extLst>
                </p14:cNvPr>
                <p14:cNvContentPartPr/>
                <p14:nvPr/>
              </p14:nvContentPartPr>
              <p14:xfrm>
                <a:off x="7361970" y="4288566"/>
                <a:ext cx="1790280" cy="269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609FB3-044D-4EC0-B926-4EEC321214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52970" y="4279566"/>
                  <a:ext cx="1807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127113-DEC2-4EE3-BB4A-7F52380BCB17}"/>
                    </a:ext>
                  </a:extLst>
                </p14:cNvPr>
                <p14:cNvContentPartPr/>
                <p14:nvPr/>
              </p14:nvContentPartPr>
              <p14:xfrm>
                <a:off x="7485810" y="2705646"/>
                <a:ext cx="42120" cy="318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127113-DEC2-4EE3-BB4A-7F52380BCB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76810" y="2696646"/>
                  <a:ext cx="59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197134-6DBE-443D-A426-B6383FB44B9D}"/>
                    </a:ext>
                  </a:extLst>
                </p14:cNvPr>
                <p14:cNvContentPartPr/>
                <p14:nvPr/>
              </p14:nvContentPartPr>
              <p14:xfrm>
                <a:off x="7411650" y="2934246"/>
                <a:ext cx="167040" cy="122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197134-6DBE-443D-A426-B6383FB44B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2650" y="2925246"/>
                  <a:ext cx="184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FDD5CC-7147-4F50-AF8A-35BBEC566EE5}"/>
                    </a:ext>
                  </a:extLst>
                </p14:cNvPr>
                <p14:cNvContentPartPr/>
                <p14:nvPr/>
              </p14:nvContentPartPr>
              <p14:xfrm>
                <a:off x="7611810" y="4607526"/>
                <a:ext cx="46440" cy="384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FDD5CC-7147-4F50-AF8A-35BBEC566E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03170" y="4598886"/>
                  <a:ext cx="64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C19245-BED0-46AB-B090-6D68DCA31E44}"/>
                    </a:ext>
                  </a:extLst>
                </p14:cNvPr>
                <p14:cNvContentPartPr/>
                <p14:nvPr/>
              </p14:nvContentPartPr>
              <p14:xfrm>
                <a:off x="7549170" y="4913166"/>
                <a:ext cx="172800" cy="10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C19245-BED0-46AB-B090-6D68DCA31E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40170" y="4904526"/>
                  <a:ext cx="190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15D4AE-5B95-4BBB-8BEE-58597640048E}"/>
                    </a:ext>
                  </a:extLst>
                </p14:cNvPr>
                <p14:cNvContentPartPr/>
                <p14:nvPr/>
              </p14:nvContentPartPr>
              <p14:xfrm>
                <a:off x="8024370" y="4595646"/>
                <a:ext cx="175680" cy="415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15D4AE-5B95-4BBB-8BEE-58597640048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15370" y="4586646"/>
                  <a:ext cx="193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42B63D-2DFE-429F-920D-C26E2DE9DD1D}"/>
                    </a:ext>
                  </a:extLst>
                </p14:cNvPr>
                <p14:cNvContentPartPr/>
                <p14:nvPr/>
              </p14:nvContentPartPr>
              <p14:xfrm>
                <a:off x="8506410" y="4605366"/>
                <a:ext cx="47880" cy="317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42B63D-2DFE-429F-920D-C26E2DE9DD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97770" y="4596366"/>
                  <a:ext cx="65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A6AADD-092B-406D-8760-8A8F317BEE71}"/>
                    </a:ext>
                  </a:extLst>
                </p14:cNvPr>
                <p14:cNvContentPartPr/>
                <p14:nvPr/>
              </p14:nvContentPartPr>
              <p14:xfrm>
                <a:off x="8442690" y="4877166"/>
                <a:ext cx="139320" cy="10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A6AADD-092B-406D-8760-8A8F317BEE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34050" y="4868526"/>
                  <a:ext cx="156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682C5D-86B7-43FA-862D-382334C20B77}"/>
                    </a:ext>
                  </a:extLst>
                </p14:cNvPr>
                <p14:cNvContentPartPr/>
                <p14:nvPr/>
              </p14:nvContentPartPr>
              <p14:xfrm>
                <a:off x="8890530" y="4531566"/>
                <a:ext cx="231840" cy="465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682C5D-86B7-43FA-862D-382334C20B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81890" y="4522566"/>
                  <a:ext cx="249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675220-7698-41A0-A760-4B85384EE1F0}"/>
                    </a:ext>
                  </a:extLst>
                </p14:cNvPr>
                <p14:cNvContentPartPr/>
                <p14:nvPr/>
              </p14:nvContentPartPr>
              <p14:xfrm>
                <a:off x="7467450" y="3114966"/>
                <a:ext cx="111240" cy="127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675220-7698-41A0-A760-4B85384EE1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58450" y="3106326"/>
                  <a:ext cx="128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FE4468-EC04-45DB-8B3C-0058FE9BCD0E}"/>
                    </a:ext>
                  </a:extLst>
                </p14:cNvPr>
                <p14:cNvContentPartPr/>
                <p14:nvPr/>
              </p14:nvContentPartPr>
              <p14:xfrm>
                <a:off x="7896570" y="2713566"/>
                <a:ext cx="23040" cy="28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FE4468-EC04-45DB-8B3C-0058FE9BCD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87930" y="2704566"/>
                  <a:ext cx="40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BA1C11-5E8F-4566-B64A-32567740BB42}"/>
                    </a:ext>
                  </a:extLst>
                </p14:cNvPr>
                <p14:cNvContentPartPr/>
                <p14:nvPr/>
              </p14:nvContentPartPr>
              <p14:xfrm>
                <a:off x="7829250" y="2896806"/>
                <a:ext cx="184680" cy="105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BA1C11-5E8F-4566-B64A-32567740BB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20610" y="2887806"/>
                  <a:ext cx="202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84CE87-B07B-4464-A463-39349514742E}"/>
                    </a:ext>
                  </a:extLst>
                </p14:cNvPr>
                <p14:cNvContentPartPr/>
                <p14:nvPr/>
              </p14:nvContentPartPr>
              <p14:xfrm>
                <a:off x="8243970" y="2703846"/>
                <a:ext cx="161640" cy="307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84CE87-B07B-4464-A463-3934951474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35330" y="2694846"/>
                  <a:ext cx="179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1E8BA9-ECE5-410E-B63B-65415C641211}"/>
                    </a:ext>
                  </a:extLst>
                </p14:cNvPr>
                <p14:cNvContentPartPr/>
                <p14:nvPr/>
              </p14:nvContentPartPr>
              <p14:xfrm>
                <a:off x="8700090" y="2706726"/>
                <a:ext cx="17280" cy="296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1E8BA9-ECE5-410E-B63B-65415C6412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91090" y="2697726"/>
                  <a:ext cx="34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131A9E-15E1-442C-8598-5B0F2A791D09}"/>
                    </a:ext>
                  </a:extLst>
                </p14:cNvPr>
                <p14:cNvContentPartPr/>
                <p14:nvPr/>
              </p14:nvContentPartPr>
              <p14:xfrm>
                <a:off x="8657610" y="2930286"/>
                <a:ext cx="168840" cy="10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131A9E-15E1-442C-8598-5B0F2A791D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48610" y="2921646"/>
                  <a:ext cx="186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6ED620-1BE1-47AC-990D-D3ACA50B1BEF}"/>
                    </a:ext>
                  </a:extLst>
                </p14:cNvPr>
                <p14:cNvContentPartPr/>
                <p14:nvPr/>
              </p14:nvContentPartPr>
              <p14:xfrm>
                <a:off x="7942650" y="3113886"/>
                <a:ext cx="107280" cy="99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6ED620-1BE1-47AC-990D-D3ACA50B1B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33650" y="3104886"/>
                  <a:ext cx="12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F92BDB1-B994-4D3A-8F64-7E63D112ECFC}"/>
                    </a:ext>
                  </a:extLst>
                </p14:cNvPr>
                <p14:cNvContentPartPr/>
                <p14:nvPr/>
              </p14:nvContentPartPr>
              <p14:xfrm>
                <a:off x="8339370" y="3054486"/>
                <a:ext cx="101160" cy="110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F92BDB1-B994-4D3A-8F64-7E63D112EC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30370" y="3045486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EDD03B6-9C34-4ECA-BCD3-B8A55C3C8148}"/>
                    </a:ext>
                  </a:extLst>
                </p14:cNvPr>
                <p14:cNvContentPartPr/>
                <p14:nvPr/>
              </p14:nvContentPartPr>
              <p14:xfrm>
                <a:off x="8718810" y="3069966"/>
                <a:ext cx="113040" cy="119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EDD03B6-9C34-4ECA-BCD3-B8A55C3C81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09810" y="3060966"/>
                  <a:ext cx="13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6B4C3D-49B9-4F82-9010-C189D5AF5330}"/>
                    </a:ext>
                  </a:extLst>
                </p14:cNvPr>
                <p14:cNvContentPartPr/>
                <p14:nvPr/>
              </p14:nvContentPartPr>
              <p14:xfrm>
                <a:off x="7591290" y="4357686"/>
                <a:ext cx="98640" cy="140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6B4C3D-49B9-4F82-9010-C189D5AF533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82290" y="4348686"/>
                  <a:ext cx="116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0D9BEC-FBE6-48CF-B754-5D495F4197AD}"/>
                    </a:ext>
                  </a:extLst>
                </p14:cNvPr>
                <p14:cNvContentPartPr/>
                <p14:nvPr/>
              </p14:nvContentPartPr>
              <p14:xfrm>
                <a:off x="8034090" y="4360206"/>
                <a:ext cx="100080" cy="119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0D9BEC-FBE6-48CF-B754-5D495F4197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25450" y="4351206"/>
                  <a:ext cx="11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DF345B-E087-4D28-A9FC-3B05A1108988}"/>
                    </a:ext>
                  </a:extLst>
                </p14:cNvPr>
                <p14:cNvContentPartPr/>
                <p14:nvPr/>
              </p14:nvContentPartPr>
              <p14:xfrm>
                <a:off x="8468610" y="4385046"/>
                <a:ext cx="112680" cy="110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DF345B-E087-4D28-A9FC-3B05A11089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59610" y="4376406"/>
                  <a:ext cx="130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2EC8DE-89BE-48D8-ADDB-E9A9A6C4D589}"/>
                    </a:ext>
                  </a:extLst>
                </p14:cNvPr>
                <p14:cNvContentPartPr/>
                <p14:nvPr/>
              </p14:nvContentPartPr>
              <p14:xfrm>
                <a:off x="8861370" y="4354446"/>
                <a:ext cx="101520" cy="120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2EC8DE-89BE-48D8-ADDB-E9A9A6C4D5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52730" y="4345446"/>
                  <a:ext cx="11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C15D902-4ED9-43CD-8D1E-D86DEF4858E8}"/>
                    </a:ext>
                  </a:extLst>
                </p14:cNvPr>
                <p14:cNvContentPartPr/>
                <p14:nvPr/>
              </p14:nvContentPartPr>
              <p14:xfrm>
                <a:off x="8060730" y="3669726"/>
                <a:ext cx="143640" cy="122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C15D902-4ED9-43CD-8D1E-D86DEF4858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51730" y="3661086"/>
                  <a:ext cx="161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ACF809-E9FF-46A2-A3CA-A60BC712E18D}"/>
                    </a:ext>
                  </a:extLst>
                </p14:cNvPr>
                <p14:cNvContentPartPr/>
                <p14:nvPr/>
              </p14:nvContentPartPr>
              <p14:xfrm>
                <a:off x="7979370" y="3503766"/>
                <a:ext cx="128160" cy="111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ACF809-E9FF-46A2-A3CA-A60BC712E18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70370" y="3494766"/>
                  <a:ext cx="145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570DDA-D040-4E18-9E88-CB0C95EC3EBA}"/>
                    </a:ext>
                  </a:extLst>
                </p14:cNvPr>
                <p14:cNvContentPartPr/>
                <p14:nvPr/>
              </p14:nvContentPartPr>
              <p14:xfrm>
                <a:off x="7958130" y="3436086"/>
                <a:ext cx="281520" cy="191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570DDA-D040-4E18-9E88-CB0C95EC3E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49490" y="3427446"/>
                  <a:ext cx="29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372D6E-364E-4502-909C-BE17DC60BDEE}"/>
                    </a:ext>
                  </a:extLst>
                </p14:cNvPr>
                <p14:cNvContentPartPr/>
                <p14:nvPr/>
              </p14:nvContentPartPr>
              <p14:xfrm>
                <a:off x="7997370" y="3782046"/>
                <a:ext cx="81720" cy="141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372D6E-364E-4502-909C-BE17DC60BD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88730" y="377304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8353A2D-9A9F-4F58-A2A6-64921C97871E}"/>
                    </a:ext>
                  </a:extLst>
                </p14:cNvPr>
                <p14:cNvContentPartPr/>
                <p14:nvPr/>
              </p14:nvContentPartPr>
              <p14:xfrm>
                <a:off x="7966410" y="3773406"/>
                <a:ext cx="222120" cy="183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8353A2D-9A9F-4F58-A2A6-64921C9787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57410" y="3764406"/>
                  <a:ext cx="239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43F37B-1F5D-46AD-9EF1-47263CE48448}"/>
                    </a:ext>
                  </a:extLst>
                </p14:cNvPr>
                <p14:cNvContentPartPr/>
                <p14:nvPr/>
              </p14:nvContentPartPr>
              <p14:xfrm>
                <a:off x="8128770" y="3879966"/>
                <a:ext cx="138240" cy="79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43F37B-1F5D-46AD-9EF1-47263CE48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19770" y="3871326"/>
                  <a:ext cx="155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0418C9-C63F-4FFF-ADA7-D29ECCF6863F}"/>
                    </a:ext>
                  </a:extLst>
                </p14:cNvPr>
                <p14:cNvContentPartPr/>
                <p14:nvPr/>
              </p14:nvContentPartPr>
              <p14:xfrm>
                <a:off x="6924210" y="3717606"/>
                <a:ext cx="935280" cy="418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0418C9-C63F-4FFF-ADA7-D29ECCF686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15210" y="3708966"/>
                  <a:ext cx="952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D130D3F-F526-43AC-88D7-44EC44F37DA3}"/>
                    </a:ext>
                  </a:extLst>
                </p14:cNvPr>
                <p14:cNvContentPartPr/>
                <p14:nvPr/>
              </p14:nvContentPartPr>
              <p14:xfrm>
                <a:off x="7793250" y="3628326"/>
                <a:ext cx="131400" cy="176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D130D3F-F526-43AC-88D7-44EC44F37D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84610" y="3619686"/>
                  <a:ext cx="1490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14B64A4-59B1-4546-A5E7-77B399C684E3}"/>
              </a:ext>
            </a:extLst>
          </p:cNvPr>
          <p:cNvGrpSpPr/>
          <p:nvPr/>
        </p:nvGrpSpPr>
        <p:grpSpPr>
          <a:xfrm>
            <a:off x="6063090" y="4079766"/>
            <a:ext cx="492480" cy="236520"/>
            <a:chOff x="6063090" y="4079766"/>
            <a:chExt cx="4924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D526FD-82BC-412E-BE4F-4B15C47CE750}"/>
                    </a:ext>
                  </a:extLst>
                </p14:cNvPr>
                <p14:cNvContentPartPr/>
                <p14:nvPr/>
              </p14:nvContentPartPr>
              <p14:xfrm>
                <a:off x="6063090" y="4093446"/>
                <a:ext cx="152640" cy="198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D526FD-82BC-412E-BE4F-4B15C47CE7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54450" y="4084806"/>
                  <a:ext cx="170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53C1E75-6003-4975-9608-127EFCF10801}"/>
                    </a:ext>
                  </a:extLst>
                </p14:cNvPr>
                <p14:cNvContentPartPr/>
                <p14:nvPr/>
              </p14:nvContentPartPr>
              <p14:xfrm>
                <a:off x="6253170" y="4090926"/>
                <a:ext cx="109440" cy="195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53C1E75-6003-4975-9608-127EFCF108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44170" y="4081926"/>
                  <a:ext cx="127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E7CFE8A-EB2D-460B-97D2-BB075196998E}"/>
                    </a:ext>
                  </a:extLst>
                </p14:cNvPr>
                <p14:cNvContentPartPr/>
                <p14:nvPr/>
              </p14:nvContentPartPr>
              <p14:xfrm>
                <a:off x="6400050" y="4079766"/>
                <a:ext cx="155520" cy="236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E7CFE8A-EB2D-460B-97D2-BB07519699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1050" y="4071126"/>
                  <a:ext cx="1731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CD91B37-C2E2-433A-9F21-3C4877FA57B7}"/>
              </a:ext>
            </a:extLst>
          </p:cNvPr>
          <p:cNvGrpSpPr/>
          <p:nvPr/>
        </p:nvGrpSpPr>
        <p:grpSpPr>
          <a:xfrm>
            <a:off x="6118890" y="4486206"/>
            <a:ext cx="538200" cy="174240"/>
            <a:chOff x="6118890" y="4486206"/>
            <a:chExt cx="53820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1B152F-E5C6-4069-B718-71AEF5A09F34}"/>
                    </a:ext>
                  </a:extLst>
                </p14:cNvPr>
                <p14:cNvContentPartPr/>
                <p14:nvPr/>
              </p14:nvContentPartPr>
              <p14:xfrm>
                <a:off x="6118890" y="4486206"/>
                <a:ext cx="119520" cy="174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1B152F-E5C6-4069-B718-71AEF5A09F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09890" y="4477206"/>
                  <a:ext cx="13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A6CA8B-404B-43D5-8DF1-E481EF0B075D}"/>
                    </a:ext>
                  </a:extLst>
                </p14:cNvPr>
                <p14:cNvContentPartPr/>
                <p14:nvPr/>
              </p14:nvContentPartPr>
              <p14:xfrm>
                <a:off x="6256770" y="4514286"/>
                <a:ext cx="64440" cy="116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A6CA8B-404B-43D5-8DF1-E481EF0B075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48130" y="4505286"/>
                  <a:ext cx="82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17E260-B376-464B-9970-283962A6E817}"/>
                    </a:ext>
                  </a:extLst>
                </p14:cNvPr>
                <p14:cNvContentPartPr/>
                <p14:nvPr/>
              </p14:nvContentPartPr>
              <p14:xfrm>
                <a:off x="6375930" y="4544526"/>
                <a:ext cx="158400" cy="79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17E260-B376-464B-9970-283962A6E8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67290" y="4535526"/>
                  <a:ext cx="176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36D190E-AE44-4033-AD29-650FE617F26E}"/>
                    </a:ext>
                  </a:extLst>
                </p14:cNvPr>
                <p14:cNvContentPartPr/>
                <p14:nvPr/>
              </p14:nvContentPartPr>
              <p14:xfrm>
                <a:off x="6549090" y="4534806"/>
                <a:ext cx="108000" cy="87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36D190E-AE44-4033-AD29-650FE617F26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40450" y="4526166"/>
                  <a:ext cx="1256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15B417F-73BF-4D17-B377-BD08286373EF}"/>
              </a:ext>
            </a:extLst>
          </p:cNvPr>
          <p:cNvGrpSpPr/>
          <p:nvPr/>
        </p:nvGrpSpPr>
        <p:grpSpPr>
          <a:xfrm>
            <a:off x="6517770" y="5350926"/>
            <a:ext cx="2167200" cy="394560"/>
            <a:chOff x="6517770" y="5350926"/>
            <a:chExt cx="216720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F1DC78-7FC9-4E95-9BF7-A5B9D464F7B9}"/>
                    </a:ext>
                  </a:extLst>
                </p14:cNvPr>
                <p14:cNvContentPartPr/>
                <p14:nvPr/>
              </p14:nvContentPartPr>
              <p14:xfrm>
                <a:off x="6567090" y="5350926"/>
                <a:ext cx="90360" cy="210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F1DC78-7FC9-4E95-9BF7-A5B9D464F7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58450" y="5342286"/>
                  <a:ext cx="108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E18457E-4160-41FB-A5FF-9416AC50DC06}"/>
                    </a:ext>
                  </a:extLst>
                </p14:cNvPr>
                <p14:cNvContentPartPr/>
                <p14:nvPr/>
              </p14:nvContentPartPr>
              <p14:xfrm>
                <a:off x="6517770" y="5431566"/>
                <a:ext cx="166680" cy="28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E18457E-4160-41FB-A5FF-9416AC50DC0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09130" y="5422566"/>
                  <a:ext cx="18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1B65DC0-0DA1-4ED6-90C7-A4FE55BE0144}"/>
                    </a:ext>
                  </a:extLst>
                </p14:cNvPr>
                <p14:cNvContentPartPr/>
                <p14:nvPr/>
              </p14:nvContentPartPr>
              <p14:xfrm>
                <a:off x="6699570" y="5438046"/>
                <a:ext cx="90720" cy="122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1B65DC0-0DA1-4ED6-90C7-A4FE55BE01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90570" y="5429406"/>
                  <a:ext cx="108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64BE78-6F11-4F45-B8A7-98F962915E10}"/>
                    </a:ext>
                  </a:extLst>
                </p14:cNvPr>
                <p14:cNvContentPartPr/>
                <p14:nvPr/>
              </p14:nvContentPartPr>
              <p14:xfrm>
                <a:off x="6823410" y="5393406"/>
                <a:ext cx="171000" cy="201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64BE78-6F11-4F45-B8A7-98F962915E1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14770" y="5384766"/>
                  <a:ext cx="188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8948507-0649-448F-8889-86844858717B}"/>
                    </a:ext>
                  </a:extLst>
                </p14:cNvPr>
                <p14:cNvContentPartPr/>
                <p14:nvPr/>
              </p14:nvContentPartPr>
              <p14:xfrm>
                <a:off x="6967410" y="5409246"/>
                <a:ext cx="147240" cy="149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8948507-0649-448F-8889-8684485871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58410" y="5400606"/>
                  <a:ext cx="164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7B21D4-22FF-4988-AFEF-BB81873D8C3D}"/>
                    </a:ext>
                  </a:extLst>
                </p14:cNvPr>
                <p14:cNvContentPartPr/>
                <p14:nvPr/>
              </p14:nvContentPartPr>
              <p14:xfrm>
                <a:off x="7300410" y="5444886"/>
                <a:ext cx="138960" cy="13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7B21D4-22FF-4988-AFEF-BB81873D8C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91770" y="5435886"/>
                  <a:ext cx="156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218F168-FB4E-474D-A358-DF54EC3AEC7F}"/>
                    </a:ext>
                  </a:extLst>
                </p14:cNvPr>
                <p14:cNvContentPartPr/>
                <p14:nvPr/>
              </p14:nvContentPartPr>
              <p14:xfrm>
                <a:off x="7477890" y="5470086"/>
                <a:ext cx="120240" cy="107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218F168-FB4E-474D-A358-DF54EC3AEC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68890" y="5461446"/>
                  <a:ext cx="137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ED6221-6457-40C5-8E1D-E33B31FF9426}"/>
                    </a:ext>
                  </a:extLst>
                </p14:cNvPr>
                <p14:cNvContentPartPr/>
                <p14:nvPr/>
              </p14:nvContentPartPr>
              <p14:xfrm>
                <a:off x="7651770" y="5463246"/>
                <a:ext cx="146520" cy="97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ED6221-6457-40C5-8E1D-E33B31FF94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42770" y="5454246"/>
                  <a:ext cx="164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7249AC5-BB8B-462A-864D-A6216F91BCB9}"/>
                    </a:ext>
                  </a:extLst>
                </p14:cNvPr>
                <p14:cNvContentPartPr/>
                <p14:nvPr/>
              </p14:nvContentPartPr>
              <p14:xfrm>
                <a:off x="7836450" y="5414646"/>
                <a:ext cx="82080" cy="156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249AC5-BB8B-462A-864D-A6216F91BC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27810" y="5406006"/>
                  <a:ext cx="9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C47BB2-F834-42A4-A92B-648B354B4CAF}"/>
                    </a:ext>
                  </a:extLst>
                </p14:cNvPr>
                <p14:cNvContentPartPr/>
                <p14:nvPr/>
              </p14:nvContentPartPr>
              <p14:xfrm>
                <a:off x="7964970" y="5464326"/>
                <a:ext cx="171360" cy="281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C47BB2-F834-42A4-A92B-648B354B4C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55970" y="5455326"/>
                  <a:ext cx="189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F6EEEE-5C06-428A-915C-730CD778435C}"/>
                    </a:ext>
                  </a:extLst>
                </p14:cNvPr>
                <p14:cNvContentPartPr/>
                <p14:nvPr/>
              </p14:nvContentPartPr>
              <p14:xfrm>
                <a:off x="8310570" y="5408886"/>
                <a:ext cx="52200" cy="150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F6EEEE-5C06-428A-915C-730CD77843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01930" y="5400246"/>
                  <a:ext cx="69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2C2912-070B-4975-BD42-23548AFD176A}"/>
                    </a:ext>
                  </a:extLst>
                </p14:cNvPr>
                <p14:cNvContentPartPr/>
                <p14:nvPr/>
              </p14:nvContentPartPr>
              <p14:xfrm>
                <a:off x="8274570" y="5452806"/>
                <a:ext cx="410400" cy="108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2C2912-070B-4975-BD42-23548AFD17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65930" y="5444166"/>
                  <a:ext cx="4280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5AE473-501A-46AE-A260-DCFAEE5B7434}"/>
              </a:ext>
            </a:extLst>
          </p:cNvPr>
          <p:cNvGrpSpPr/>
          <p:nvPr/>
        </p:nvGrpSpPr>
        <p:grpSpPr>
          <a:xfrm>
            <a:off x="8976570" y="5352726"/>
            <a:ext cx="653400" cy="268200"/>
            <a:chOff x="8976570" y="5352726"/>
            <a:chExt cx="65340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5421531-1DF5-4D75-AACC-069CAB80D9F0}"/>
                    </a:ext>
                  </a:extLst>
                </p14:cNvPr>
                <p14:cNvContentPartPr/>
                <p14:nvPr/>
              </p14:nvContentPartPr>
              <p14:xfrm>
                <a:off x="8976570" y="5408886"/>
                <a:ext cx="128880" cy="171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5421531-1DF5-4D75-AACC-069CAB80D9F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67570" y="5400246"/>
                  <a:ext cx="146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A03EB9-D92B-4A52-917F-F70E0E1F29FA}"/>
                    </a:ext>
                  </a:extLst>
                </p14:cNvPr>
                <p14:cNvContentPartPr/>
                <p14:nvPr/>
              </p14:nvContentPartPr>
              <p14:xfrm>
                <a:off x="9191490" y="5376486"/>
                <a:ext cx="84960" cy="201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A03EB9-D92B-4A52-917F-F70E0E1F29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82850" y="5367486"/>
                  <a:ext cx="102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4BA3501-D7A6-4848-897E-CD67878676AD}"/>
                    </a:ext>
                  </a:extLst>
                </p14:cNvPr>
                <p14:cNvContentPartPr/>
                <p14:nvPr/>
              </p14:nvContentPartPr>
              <p14:xfrm>
                <a:off x="9299490" y="5379366"/>
                <a:ext cx="155880" cy="178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4BA3501-D7A6-4848-897E-CD67878676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90490" y="5370366"/>
                  <a:ext cx="173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D5483FE-28A2-4781-BB3C-5D010C2AB48F}"/>
                    </a:ext>
                  </a:extLst>
                </p14:cNvPr>
                <p14:cNvContentPartPr/>
                <p14:nvPr/>
              </p14:nvContentPartPr>
              <p14:xfrm>
                <a:off x="9512250" y="5352726"/>
                <a:ext cx="117720" cy="268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D5483FE-28A2-4781-BB3C-5D010C2AB48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03610" y="5344086"/>
                  <a:ext cx="13536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92CA5B2-8881-47D1-889E-1481459AE00C}"/>
                  </a:ext>
                </a:extLst>
              </p14:cNvPr>
              <p14:cNvContentPartPr/>
              <p14:nvPr/>
            </p14:nvContentPartPr>
            <p14:xfrm>
              <a:off x="2462370" y="3345726"/>
              <a:ext cx="212400" cy="2077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92CA5B2-8881-47D1-889E-1481459AE00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453730" y="3336726"/>
                <a:ext cx="230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ADD6E57-27D5-4399-9F7C-69D2F460F077}"/>
                  </a:ext>
                </a:extLst>
              </p14:cNvPr>
              <p14:cNvContentPartPr/>
              <p14:nvPr/>
            </p14:nvContentPartPr>
            <p14:xfrm>
              <a:off x="1181490" y="2079966"/>
              <a:ext cx="137160" cy="579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ADD6E57-27D5-4399-9F7C-69D2F460F07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72490" y="2071326"/>
                <a:ext cx="15480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F81C7F7-A52F-4BD2-A86B-A5DB7CD38C95}"/>
              </a:ext>
            </a:extLst>
          </p:cNvPr>
          <p:cNvGrpSpPr/>
          <p:nvPr/>
        </p:nvGrpSpPr>
        <p:grpSpPr>
          <a:xfrm>
            <a:off x="1184010" y="1840926"/>
            <a:ext cx="1542960" cy="1255680"/>
            <a:chOff x="1184010" y="1840926"/>
            <a:chExt cx="1542960" cy="12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993FC6-716D-4F82-8C26-BC2D2A1E0F00}"/>
                    </a:ext>
                  </a:extLst>
                </p14:cNvPr>
                <p14:cNvContentPartPr/>
                <p14:nvPr/>
              </p14:nvContentPartPr>
              <p14:xfrm>
                <a:off x="1184010" y="2072046"/>
                <a:ext cx="144000" cy="95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993FC6-716D-4F82-8C26-BC2D2A1E0F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75370" y="2063406"/>
                  <a:ext cx="161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B429D4-F94F-4E2C-97D7-AA0753839FAD}"/>
                    </a:ext>
                  </a:extLst>
                </p14:cNvPr>
                <p14:cNvContentPartPr/>
                <p14:nvPr/>
              </p14:nvContentPartPr>
              <p14:xfrm>
                <a:off x="1343850" y="1840926"/>
                <a:ext cx="105480" cy="129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B429D4-F94F-4E2C-97D7-AA0753839F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34850" y="1831926"/>
                  <a:ext cx="12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82BD2E-E6AA-4ABF-A29B-857CE3332F2B}"/>
                    </a:ext>
                  </a:extLst>
                </p14:cNvPr>
                <p14:cNvContentPartPr/>
                <p14:nvPr/>
              </p14:nvContentPartPr>
              <p14:xfrm>
                <a:off x="1350330" y="2220366"/>
                <a:ext cx="921600" cy="876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82BD2E-E6AA-4ABF-A29B-857CE3332F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41330" y="2211726"/>
                  <a:ext cx="939240" cy="89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6B3B3A-66EE-4E8F-8A39-88DB6465BA02}"/>
                    </a:ext>
                  </a:extLst>
                </p14:cNvPr>
                <p14:cNvContentPartPr/>
                <p14:nvPr/>
              </p14:nvContentPartPr>
              <p14:xfrm>
                <a:off x="1493970" y="2063766"/>
                <a:ext cx="1233000" cy="987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6B3B3A-66EE-4E8F-8A39-88DB6465BA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85330" y="2055126"/>
                  <a:ext cx="1250640" cy="10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4FA30B4-4A46-4DBC-9E27-CEB42BE42DE0}"/>
              </a:ext>
            </a:extLst>
          </p:cNvPr>
          <p:cNvGrpSpPr/>
          <p:nvPr/>
        </p:nvGrpSpPr>
        <p:grpSpPr>
          <a:xfrm>
            <a:off x="2741010" y="3564606"/>
            <a:ext cx="1128600" cy="1752120"/>
            <a:chOff x="2741010" y="3564606"/>
            <a:chExt cx="1128600" cy="17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3ED6E3-6FF9-4257-9A2B-AF673CFBBD75}"/>
                    </a:ext>
                  </a:extLst>
                </p14:cNvPr>
                <p14:cNvContentPartPr/>
                <p14:nvPr/>
              </p14:nvContentPartPr>
              <p14:xfrm>
                <a:off x="2741010" y="3661086"/>
                <a:ext cx="551880" cy="865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3ED6E3-6FF9-4257-9A2B-AF673CFBBD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32010" y="3652086"/>
                  <a:ext cx="56952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E55DB9-2F12-402F-B308-9D103AB0976D}"/>
                    </a:ext>
                  </a:extLst>
                </p14:cNvPr>
                <p14:cNvContentPartPr/>
                <p14:nvPr/>
              </p14:nvContentPartPr>
              <p14:xfrm>
                <a:off x="2848650" y="3564606"/>
                <a:ext cx="1020960" cy="1711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E55DB9-2F12-402F-B308-9D103AB097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39650" y="3555606"/>
                  <a:ext cx="1038600" cy="17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1ACA28-30B0-4166-9BE1-E22E0EFED256}"/>
                    </a:ext>
                  </a:extLst>
                </p14:cNvPr>
                <p14:cNvContentPartPr/>
                <p14:nvPr/>
              </p14:nvContentPartPr>
              <p14:xfrm>
                <a:off x="3237810" y="4528686"/>
                <a:ext cx="363960" cy="788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1ACA28-30B0-4166-9BE1-E22E0EFED2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29170" y="4519686"/>
                  <a:ext cx="381600" cy="80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007CD38-FCD9-43F2-969C-D2AE21B1DFCB}"/>
              </a:ext>
            </a:extLst>
          </p:cNvPr>
          <p:cNvGrpSpPr/>
          <p:nvPr/>
        </p:nvGrpSpPr>
        <p:grpSpPr>
          <a:xfrm>
            <a:off x="3769530" y="5452086"/>
            <a:ext cx="203760" cy="384840"/>
            <a:chOff x="3769530" y="5452086"/>
            <a:chExt cx="2037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754D30-FAEE-49E2-9A5A-289626A0FEE4}"/>
                    </a:ext>
                  </a:extLst>
                </p14:cNvPr>
                <p14:cNvContentPartPr/>
                <p14:nvPr/>
              </p14:nvContentPartPr>
              <p14:xfrm>
                <a:off x="3769530" y="5452086"/>
                <a:ext cx="102960" cy="93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754D30-FAEE-49E2-9A5A-289626A0FEE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60530" y="5443086"/>
                  <a:ext cx="120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BF84E6-1266-4B84-AE62-C8721BF10115}"/>
                    </a:ext>
                  </a:extLst>
                </p14:cNvPr>
                <p14:cNvContentPartPr/>
                <p14:nvPr/>
              </p14:nvContentPartPr>
              <p14:xfrm>
                <a:off x="3820290" y="5609046"/>
                <a:ext cx="153000" cy="227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BF84E6-1266-4B84-AE62-C8721BF101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11650" y="5600406"/>
                  <a:ext cx="1706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C50E789-FA93-478F-9D8A-3C28F901662A}"/>
              </a:ext>
            </a:extLst>
          </p:cNvPr>
          <p:cNvGrpSpPr/>
          <p:nvPr/>
        </p:nvGrpSpPr>
        <p:grpSpPr>
          <a:xfrm>
            <a:off x="6845370" y="1602966"/>
            <a:ext cx="2530080" cy="4362840"/>
            <a:chOff x="6845370" y="1602966"/>
            <a:chExt cx="2530080" cy="43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EB67CBC-9EDE-4CCC-95EF-351CE87B5511}"/>
                    </a:ext>
                  </a:extLst>
                </p14:cNvPr>
                <p14:cNvContentPartPr/>
                <p14:nvPr/>
              </p14:nvContentPartPr>
              <p14:xfrm>
                <a:off x="7108890" y="1810326"/>
                <a:ext cx="98280" cy="58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EB67CBC-9EDE-4CCC-95EF-351CE87B55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00250" y="1801326"/>
                  <a:ext cx="115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3C14C71-7345-4A1A-8496-B856FEE04381}"/>
                    </a:ext>
                  </a:extLst>
                </p14:cNvPr>
                <p14:cNvContentPartPr/>
                <p14:nvPr/>
              </p14:nvContentPartPr>
              <p14:xfrm>
                <a:off x="6845370" y="1602966"/>
                <a:ext cx="122400" cy="173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3C14C71-7345-4A1A-8496-B856FEE0438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36370" y="1593966"/>
                  <a:ext cx="140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DFA412-92D1-4926-B5BC-C2172B3DA030}"/>
                    </a:ext>
                  </a:extLst>
                </p14:cNvPr>
                <p14:cNvContentPartPr/>
                <p14:nvPr/>
              </p14:nvContentPartPr>
              <p14:xfrm>
                <a:off x="7185570" y="1878006"/>
                <a:ext cx="398880" cy="1143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DFA412-92D1-4926-B5BC-C2172B3DA03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76570" y="1869006"/>
                  <a:ext cx="416520" cy="11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74C828-1F7F-49AF-B6EC-C4833364715B}"/>
                    </a:ext>
                  </a:extLst>
                </p14:cNvPr>
                <p14:cNvContentPartPr/>
                <p14:nvPr/>
              </p14:nvContentPartPr>
              <p14:xfrm>
                <a:off x="7238850" y="1803846"/>
                <a:ext cx="735120" cy="1211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74C828-1F7F-49AF-B6EC-C4833364715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29850" y="1794846"/>
                  <a:ext cx="752760" cy="12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F5BAEA5-A628-4073-93B8-A2E9D433625D}"/>
                    </a:ext>
                  </a:extLst>
                </p14:cNvPr>
                <p14:cNvContentPartPr/>
                <p14:nvPr/>
              </p14:nvContentPartPr>
              <p14:xfrm>
                <a:off x="7413090" y="2904366"/>
                <a:ext cx="781560" cy="436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F5BAEA5-A628-4073-93B8-A2E9D433625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04090" y="2895366"/>
                  <a:ext cx="7992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FAA348-958B-4727-8532-9E17130498AC}"/>
                    </a:ext>
                  </a:extLst>
                </p14:cNvPr>
                <p14:cNvContentPartPr/>
                <p14:nvPr/>
              </p14:nvContentPartPr>
              <p14:xfrm>
                <a:off x="8313810" y="4194606"/>
                <a:ext cx="681480" cy="380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FAA348-958B-4727-8532-9E17130498A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05170" y="4185606"/>
                  <a:ext cx="6991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BAF0D1-C01E-4364-BAD7-A211C5364F21}"/>
                    </a:ext>
                  </a:extLst>
                </p14:cNvPr>
                <p14:cNvContentPartPr/>
                <p14:nvPr/>
              </p14:nvContentPartPr>
              <p14:xfrm>
                <a:off x="7643130" y="3258246"/>
                <a:ext cx="796680" cy="995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BAF0D1-C01E-4364-BAD7-A211C5364F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34490" y="3249606"/>
                  <a:ext cx="814320" cy="10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AB37CA-B16D-4423-90E7-28BE62493165}"/>
                    </a:ext>
                  </a:extLst>
                </p14:cNvPr>
                <p14:cNvContentPartPr/>
                <p14:nvPr/>
              </p14:nvContentPartPr>
              <p14:xfrm>
                <a:off x="8174490" y="3214326"/>
                <a:ext cx="614520" cy="1008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AB37CA-B16D-4423-90E7-28BE624931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65850" y="3205326"/>
                  <a:ext cx="632160" cy="10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858742-592B-4748-92BC-C3AB9D0407B3}"/>
                    </a:ext>
                  </a:extLst>
                </p14:cNvPr>
                <p14:cNvContentPartPr/>
                <p14:nvPr/>
              </p14:nvContentPartPr>
              <p14:xfrm>
                <a:off x="8541690" y="4472886"/>
                <a:ext cx="259560" cy="795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858742-592B-4748-92BC-C3AB9D0407B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32690" y="4463886"/>
                  <a:ext cx="2772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DA27922-2997-45F1-9A37-59F69DEF6B37}"/>
                    </a:ext>
                  </a:extLst>
                </p14:cNvPr>
                <p14:cNvContentPartPr/>
                <p14:nvPr/>
              </p14:nvContentPartPr>
              <p14:xfrm>
                <a:off x="8930130" y="4468566"/>
                <a:ext cx="135360" cy="1072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DA27922-2997-45F1-9A37-59F69DEF6B3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21130" y="4459566"/>
                  <a:ext cx="153000" cy="10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6C6447-852C-4464-82F8-0139E0DB93C8}"/>
                    </a:ext>
                  </a:extLst>
                </p14:cNvPr>
                <p14:cNvContentPartPr/>
                <p14:nvPr/>
              </p14:nvContentPartPr>
              <p14:xfrm>
                <a:off x="8695770" y="5073006"/>
                <a:ext cx="389160" cy="631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6C6447-852C-4464-82F8-0139E0DB93C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86770" y="5064366"/>
                  <a:ext cx="40680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C3ACF4-BB7F-44BE-867D-DA1AD9AB9719}"/>
                    </a:ext>
                  </a:extLst>
                </p14:cNvPr>
                <p14:cNvContentPartPr/>
                <p14:nvPr/>
              </p14:nvContentPartPr>
              <p14:xfrm>
                <a:off x="9241170" y="5736486"/>
                <a:ext cx="117720" cy="229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C3ACF4-BB7F-44BE-867D-DA1AD9AB971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32530" y="5727846"/>
                  <a:ext cx="135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77D784-A831-41D2-AC2D-D3C4BAE600FD}"/>
                    </a:ext>
                  </a:extLst>
                </p14:cNvPr>
                <p14:cNvContentPartPr/>
                <p14:nvPr/>
              </p14:nvContentPartPr>
              <p14:xfrm>
                <a:off x="9198690" y="5791926"/>
                <a:ext cx="176760" cy="24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77D784-A831-41D2-AC2D-D3C4BAE600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89690" y="5783286"/>
                  <a:ext cx="19440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03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C3917-695E-4F3A-9E6F-03D22CE594E3}"/>
              </a:ext>
            </a:extLst>
          </p:cNvPr>
          <p:cNvSpPr txBox="1"/>
          <p:nvPr/>
        </p:nvSpPr>
        <p:spPr>
          <a:xfrm>
            <a:off x="553915" y="1187390"/>
            <a:ext cx="11169047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An important discovery that opens up a new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An interesting example of distributed algorithms.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The proof is clean and elegant, and recovers all previous results.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  A great example of how Schwartz-Zippel lemma implies nontrivial and substantial results.</a:t>
            </a:r>
          </a:p>
        </p:txBody>
      </p:sp>
    </p:spTree>
    <p:extLst>
      <p:ext uri="{BB962C8B-B14F-4D97-AF65-F5344CB8AC3E}">
        <p14:creationId xmlns:p14="http://schemas.microsoft.com/office/powerpoint/2010/main" val="36971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Further 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24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C3917-695E-4F3A-9E6F-03D22CE594E3}"/>
              </a:ext>
            </a:extLst>
          </p:cNvPr>
          <p:cNvSpPr txBox="1"/>
          <p:nvPr/>
        </p:nvSpPr>
        <p:spPr>
          <a:xfrm>
            <a:off x="553915" y="1187390"/>
            <a:ext cx="11169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More and more results using algebraic techniques to design fast algorithms for combinatorial problems.</a:t>
            </a:r>
          </a:p>
          <a:p>
            <a:endParaRPr lang="en-CA" sz="2000" dirty="0"/>
          </a:p>
          <a:p>
            <a:r>
              <a:rPr lang="en-CA" sz="2000" dirty="0"/>
              <a:t>Polynomial identity testing is very useful in designing efficient “interactive proofs”.</a:t>
            </a:r>
          </a:p>
          <a:p>
            <a:endParaRPr lang="en-CA" sz="2000" dirty="0"/>
          </a:p>
          <a:p>
            <a:r>
              <a:rPr lang="en-CA" sz="2000" dirty="0"/>
              <a:t>In general, randomness is very useful in checking things efficiently.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 famous example is the PCP theorem (probabilistically checkable proofs).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r>
              <a:rPr lang="en-CA" sz="2000" dirty="0"/>
              <a:t>These are all great project topics.</a:t>
            </a:r>
          </a:p>
        </p:txBody>
      </p:sp>
    </p:spTree>
    <p:extLst>
      <p:ext uri="{BB962C8B-B14F-4D97-AF65-F5344CB8AC3E}">
        <p14:creationId xmlns:p14="http://schemas.microsoft.com/office/powerpoint/2010/main" val="203082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Schwartz-Zippel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600530" y="1156172"/>
                <a:ext cx="10715653" cy="2589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Schwartz-Zippel lemma says that a low degree multivariate polynomial cannot have too many roots.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be a </a:t>
                </a:r>
                <a:r>
                  <a:rPr lang="en-CA" sz="2000" u="sng" dirty="0"/>
                  <a:t>nonzero</a:t>
                </a:r>
                <a:r>
                  <a:rPr lang="en-CA" sz="2000" dirty="0"/>
                  <a:t> multivariate polynomial of total degree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Let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independent uniform random elements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</m:d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30" y="1156172"/>
                <a:ext cx="10715653" cy="2589812"/>
              </a:xfrm>
              <a:prstGeom prst="rect">
                <a:avLst/>
              </a:prstGeom>
              <a:blipFill>
                <a:blip r:embed="rId2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FC3E4F-E971-4F99-8301-993544DFD76B}"/>
              </a:ext>
            </a:extLst>
          </p:cNvPr>
          <p:cNvSpPr/>
          <p:nvPr/>
        </p:nvSpPr>
        <p:spPr>
          <a:xfrm>
            <a:off x="519116" y="2086714"/>
            <a:ext cx="10846776" cy="17804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96FC7D-0483-46A4-9D33-E0A4E9B041AB}"/>
              </a:ext>
            </a:extLst>
          </p:cNvPr>
          <p:cNvGrpSpPr/>
          <p:nvPr/>
        </p:nvGrpSpPr>
        <p:grpSpPr>
          <a:xfrm>
            <a:off x="1482810" y="1887006"/>
            <a:ext cx="130320" cy="233280"/>
            <a:chOff x="1482810" y="1887006"/>
            <a:chExt cx="13032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527E17-ED2E-4491-860C-05A5BCEE79E4}"/>
                    </a:ext>
                  </a:extLst>
                </p14:cNvPr>
                <p14:cNvContentPartPr/>
                <p14:nvPr/>
              </p14:nvContentPartPr>
              <p14:xfrm>
                <a:off x="1525650" y="1887006"/>
                <a:ext cx="61200" cy="155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527E17-ED2E-4491-860C-05A5BCEE79E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6650" y="1878366"/>
                  <a:ext cx="78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208C23-9990-4B67-9F7A-6540D2BC6D2B}"/>
                    </a:ext>
                  </a:extLst>
                </p14:cNvPr>
                <p14:cNvContentPartPr/>
                <p14:nvPr/>
              </p14:nvContentPartPr>
              <p14:xfrm>
                <a:off x="1482810" y="2010126"/>
                <a:ext cx="130320" cy="11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208C23-9990-4B67-9F7A-6540D2BC6D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74170" y="2001126"/>
                  <a:ext cx="1479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7C6627-0D44-4490-8303-6823ADF677B5}"/>
              </a:ext>
            </a:extLst>
          </p:cNvPr>
          <p:cNvGrpSpPr/>
          <p:nvPr/>
        </p:nvGrpSpPr>
        <p:grpSpPr>
          <a:xfrm>
            <a:off x="1783410" y="1698726"/>
            <a:ext cx="1152000" cy="272880"/>
            <a:chOff x="1783410" y="1698726"/>
            <a:chExt cx="115200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3BA0E7-ECF4-4231-95E8-0484B85C11D9}"/>
                    </a:ext>
                  </a:extLst>
                </p14:cNvPr>
                <p14:cNvContentPartPr/>
                <p14:nvPr/>
              </p14:nvContentPartPr>
              <p14:xfrm>
                <a:off x="1783410" y="1773966"/>
                <a:ext cx="77760" cy="117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3BA0E7-ECF4-4231-95E8-0484B85C11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4770" y="1764966"/>
                  <a:ext cx="95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2F9BCA-2D75-4E49-9FEB-C852C59B27E8}"/>
                    </a:ext>
                  </a:extLst>
                </p14:cNvPr>
                <p14:cNvContentPartPr/>
                <p14:nvPr/>
              </p14:nvContentPartPr>
              <p14:xfrm>
                <a:off x="1911210" y="1745526"/>
                <a:ext cx="37800" cy="123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2F9BCA-2D75-4E49-9FEB-C852C59B27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02210" y="1736526"/>
                  <a:ext cx="55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22449F-3A6C-46A8-A457-5AFA2BA87E96}"/>
                    </a:ext>
                  </a:extLst>
                </p14:cNvPr>
                <p14:cNvContentPartPr/>
                <p14:nvPr/>
              </p14:nvContentPartPr>
              <p14:xfrm>
                <a:off x="1951890" y="1762086"/>
                <a:ext cx="185400" cy="11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22449F-3A6C-46A8-A457-5AFA2BA87E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2890" y="1753446"/>
                  <a:ext cx="203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A73398-57AF-4D20-8770-1B6D173118D3}"/>
                    </a:ext>
                  </a:extLst>
                </p14:cNvPr>
                <p14:cNvContentPartPr/>
                <p14:nvPr/>
              </p14:nvContentPartPr>
              <p14:xfrm>
                <a:off x="2196690" y="1796286"/>
                <a:ext cx="43920" cy="175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A73398-57AF-4D20-8770-1B6D173118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87690" y="1787286"/>
                  <a:ext cx="61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1C3A15-FFA4-4BBB-BCA4-F793D5834187}"/>
                    </a:ext>
                  </a:extLst>
                </p14:cNvPr>
                <p14:cNvContentPartPr/>
                <p14:nvPr/>
              </p14:nvContentPartPr>
              <p14:xfrm>
                <a:off x="2199930" y="1782246"/>
                <a:ext cx="143640" cy="10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1C3A15-FFA4-4BBB-BCA4-F793D58341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90930" y="1773606"/>
                  <a:ext cx="16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B014A5-B056-41E4-83C9-3FC10D668ADD}"/>
                    </a:ext>
                  </a:extLst>
                </p14:cNvPr>
                <p14:cNvContentPartPr/>
                <p14:nvPr/>
              </p14:nvContentPartPr>
              <p14:xfrm>
                <a:off x="2359410" y="1760286"/>
                <a:ext cx="64080" cy="12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B014A5-B056-41E4-83C9-3FC10D668A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0770" y="1751286"/>
                  <a:ext cx="81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2428A7-C404-4A6E-AFA8-54A0BF516331}"/>
                    </a:ext>
                  </a:extLst>
                </p14:cNvPr>
                <p14:cNvContentPartPr/>
                <p14:nvPr/>
              </p14:nvContentPartPr>
              <p14:xfrm>
                <a:off x="2518890" y="1716006"/>
                <a:ext cx="46080" cy="23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2428A7-C404-4A6E-AFA8-54A0BF5163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09890" y="1707006"/>
                  <a:ext cx="63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DEA6B0-CC9E-4310-9820-6C2167E7D18A}"/>
                    </a:ext>
                  </a:extLst>
                </p14:cNvPr>
                <p14:cNvContentPartPr/>
                <p14:nvPr/>
              </p14:nvContentPartPr>
              <p14:xfrm>
                <a:off x="2480730" y="1819686"/>
                <a:ext cx="119520" cy="32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DEA6B0-CC9E-4310-9820-6C2167E7D1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71730" y="1810686"/>
                  <a:ext cx="137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D25ABC-B851-4E9B-9F1D-7F726AFE088D}"/>
                    </a:ext>
                  </a:extLst>
                </p14:cNvPr>
                <p14:cNvContentPartPr/>
                <p14:nvPr/>
              </p14:nvContentPartPr>
              <p14:xfrm>
                <a:off x="2612490" y="1750206"/>
                <a:ext cx="38520" cy="11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D25ABC-B851-4E9B-9F1D-7F726AFE08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03490" y="1741206"/>
                  <a:ext cx="56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D87CF1-F513-4E06-B40A-F61321282BCA}"/>
                    </a:ext>
                  </a:extLst>
                </p14:cNvPr>
                <p14:cNvContentPartPr/>
                <p14:nvPr/>
              </p14:nvContentPartPr>
              <p14:xfrm>
                <a:off x="2692770" y="1781886"/>
                <a:ext cx="65160" cy="91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D87CF1-F513-4E06-B40A-F61321282B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84130" y="1773246"/>
                  <a:ext cx="82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BE4343-CBE0-4060-BC47-FC0775AF2B3D}"/>
                    </a:ext>
                  </a:extLst>
                </p14:cNvPr>
                <p14:cNvContentPartPr/>
                <p14:nvPr/>
              </p14:nvContentPartPr>
              <p14:xfrm>
                <a:off x="2816610" y="1698726"/>
                <a:ext cx="118800" cy="196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BE4343-CBE0-4060-BC47-FC0775AF2B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07610" y="1690086"/>
                  <a:ext cx="1364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21B63F-8EC0-4A85-A1FC-CC40F1EA3C47}"/>
              </a:ext>
            </a:extLst>
          </p:cNvPr>
          <p:cNvGrpSpPr/>
          <p:nvPr/>
        </p:nvGrpSpPr>
        <p:grpSpPr>
          <a:xfrm>
            <a:off x="6167490" y="1701966"/>
            <a:ext cx="441720" cy="382320"/>
            <a:chOff x="6167490" y="1701966"/>
            <a:chExt cx="4417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63093D-BE6F-4355-B077-E685E10C7767}"/>
                    </a:ext>
                  </a:extLst>
                </p14:cNvPr>
                <p14:cNvContentPartPr/>
                <p14:nvPr/>
              </p14:nvContentPartPr>
              <p14:xfrm>
                <a:off x="6167490" y="1701966"/>
                <a:ext cx="190800" cy="15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63093D-BE6F-4355-B077-E685E10C7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58490" y="1692966"/>
                  <a:ext cx="208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C26BC3-BCF5-4F08-B554-E478B53C7720}"/>
                    </a:ext>
                  </a:extLst>
                </p14:cNvPr>
                <p14:cNvContentPartPr/>
                <p14:nvPr/>
              </p14:nvContentPartPr>
              <p14:xfrm>
                <a:off x="6189090" y="1712406"/>
                <a:ext cx="44640" cy="222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C26BC3-BCF5-4F08-B554-E478B53C77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80090" y="1703766"/>
                  <a:ext cx="62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3FE0F7-DF65-477D-90E4-F1B8180F5C87}"/>
                    </a:ext>
                  </a:extLst>
                </p14:cNvPr>
                <p14:cNvContentPartPr/>
                <p14:nvPr/>
              </p14:nvContentPartPr>
              <p14:xfrm>
                <a:off x="6181530" y="1828326"/>
                <a:ext cx="174960" cy="26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3FE0F7-DF65-477D-90E4-F1B8180F5C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72890" y="1819326"/>
                  <a:ext cx="19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5C6481-BD27-4A44-993F-7E1788A1023D}"/>
                    </a:ext>
                  </a:extLst>
                </p14:cNvPr>
                <p14:cNvContentPartPr/>
                <p14:nvPr/>
              </p14:nvContentPartPr>
              <p14:xfrm>
                <a:off x="6254970" y="1714926"/>
                <a:ext cx="29520" cy="232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5C6481-BD27-4A44-993F-7E1788A102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45970" y="1705926"/>
                  <a:ext cx="47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990407-80DB-4737-BAA4-2B9EC92EBFC4}"/>
                    </a:ext>
                  </a:extLst>
                </p14:cNvPr>
                <p14:cNvContentPartPr/>
                <p14:nvPr/>
              </p14:nvContentPartPr>
              <p14:xfrm>
                <a:off x="6474210" y="1809606"/>
                <a:ext cx="70920" cy="7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990407-80DB-4737-BAA4-2B9EC92EBF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65570" y="1800606"/>
                  <a:ext cx="8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BF84A5-6C3D-4604-BFF5-5D796231BC76}"/>
                    </a:ext>
                  </a:extLst>
                </p14:cNvPr>
                <p14:cNvContentPartPr/>
                <p14:nvPr/>
              </p14:nvContentPartPr>
              <p14:xfrm>
                <a:off x="6472410" y="1856406"/>
                <a:ext cx="136800" cy="1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BF84A5-6C3D-4604-BFF5-5D796231BC7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63410" y="1847766"/>
                  <a:ext cx="15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09CEFD-5980-4E0D-B88C-4ACC60F2617D}"/>
                    </a:ext>
                  </a:extLst>
                </p14:cNvPr>
                <p14:cNvContentPartPr/>
                <p14:nvPr/>
              </p14:nvContentPartPr>
              <p14:xfrm>
                <a:off x="6392850" y="1906806"/>
                <a:ext cx="102600" cy="177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09CEFD-5980-4E0D-B88C-4ACC60F261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3850" y="1897806"/>
                  <a:ext cx="1202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0117A10-BC98-4175-A136-F930B2543A84}"/>
                  </a:ext>
                </a:extLst>
              </p14:cNvPr>
              <p14:cNvContentPartPr/>
              <p14:nvPr/>
            </p14:nvContentPartPr>
            <p14:xfrm>
              <a:off x="6819090" y="1668486"/>
              <a:ext cx="56160" cy="269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0117A10-BC98-4175-A136-F930B2543A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10090" y="1659486"/>
                <a:ext cx="7380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D43AD7D-65E5-4EF6-AEB9-1AB6A6D90467}"/>
              </a:ext>
            </a:extLst>
          </p:cNvPr>
          <p:cNvGrpSpPr/>
          <p:nvPr/>
        </p:nvGrpSpPr>
        <p:grpSpPr>
          <a:xfrm>
            <a:off x="7010610" y="1768206"/>
            <a:ext cx="381240" cy="150480"/>
            <a:chOff x="7010610" y="1768206"/>
            <a:chExt cx="38124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224211-74E7-4CEC-B8F8-8F8A5B217D85}"/>
                    </a:ext>
                  </a:extLst>
                </p14:cNvPr>
                <p14:cNvContentPartPr/>
                <p14:nvPr/>
              </p14:nvContentPartPr>
              <p14:xfrm>
                <a:off x="7010610" y="1768206"/>
                <a:ext cx="85680" cy="106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224211-74E7-4CEC-B8F8-8F8A5B217D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01970" y="1759566"/>
                  <a:ext cx="103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187A68-851F-4546-B6D2-630FE2DBDFFB}"/>
                    </a:ext>
                  </a:extLst>
                </p14:cNvPr>
                <p14:cNvContentPartPr/>
                <p14:nvPr/>
              </p14:nvContentPartPr>
              <p14:xfrm>
                <a:off x="7138770" y="1841646"/>
                <a:ext cx="59400" cy="47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187A68-851F-4546-B6D2-630FE2DBDF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9770" y="1833006"/>
                  <a:ext cx="77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00678E-6EA9-45E8-A9C2-12119A50C804}"/>
                    </a:ext>
                  </a:extLst>
                </p14:cNvPr>
                <p14:cNvContentPartPr/>
                <p14:nvPr/>
              </p14:nvContentPartPr>
              <p14:xfrm>
                <a:off x="7284210" y="1779366"/>
                <a:ext cx="107640" cy="13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00678E-6EA9-45E8-A9C2-12119A50C8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75570" y="1770366"/>
                  <a:ext cx="1252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2B22D0-9BBC-47D0-B9F8-4039E10C0738}"/>
              </a:ext>
            </a:extLst>
          </p:cNvPr>
          <p:cNvGrpSpPr/>
          <p:nvPr/>
        </p:nvGrpSpPr>
        <p:grpSpPr>
          <a:xfrm>
            <a:off x="7547010" y="1861806"/>
            <a:ext cx="206640" cy="13320"/>
            <a:chOff x="7547010" y="1861806"/>
            <a:chExt cx="206640" cy="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2CB547-4B1E-42C5-A96B-5F270493C469}"/>
                    </a:ext>
                  </a:extLst>
                </p14:cNvPr>
                <p14:cNvContentPartPr/>
                <p14:nvPr/>
              </p14:nvContentPartPr>
              <p14:xfrm>
                <a:off x="7547010" y="1873686"/>
                <a:ext cx="2880" cy="1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2CB547-4B1E-42C5-A96B-5F270493C4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38370" y="1865046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952F3EE-315B-4FBB-AA35-6FFE8B917DFC}"/>
                    </a:ext>
                  </a:extLst>
                </p14:cNvPr>
                <p14:cNvContentPartPr/>
                <p14:nvPr/>
              </p14:nvContentPartPr>
              <p14:xfrm>
                <a:off x="7624410" y="1861806"/>
                <a:ext cx="129240" cy="1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952F3EE-315B-4FBB-AA35-6FFE8B917D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15410" y="1852806"/>
                  <a:ext cx="146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49332B-BC7A-402A-848C-960F3C2B8EFB}"/>
              </a:ext>
            </a:extLst>
          </p:cNvPr>
          <p:cNvGrpSpPr/>
          <p:nvPr/>
        </p:nvGrpSpPr>
        <p:grpSpPr>
          <a:xfrm>
            <a:off x="7877850" y="1643646"/>
            <a:ext cx="574560" cy="334080"/>
            <a:chOff x="7877850" y="1643646"/>
            <a:chExt cx="5745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30054E-1AC2-4985-82AD-17907395A79A}"/>
                    </a:ext>
                  </a:extLst>
                </p14:cNvPr>
                <p14:cNvContentPartPr/>
                <p14:nvPr/>
              </p14:nvContentPartPr>
              <p14:xfrm>
                <a:off x="7877850" y="1848846"/>
                <a:ext cx="59400" cy="3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30054E-1AC2-4985-82AD-17907395A7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68850" y="1839846"/>
                  <a:ext cx="7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0E64D4-5F8C-409F-90D0-979BD853461C}"/>
                    </a:ext>
                  </a:extLst>
                </p14:cNvPr>
                <p14:cNvContentPartPr/>
                <p14:nvPr/>
              </p14:nvContentPartPr>
              <p14:xfrm>
                <a:off x="8037690" y="1748406"/>
                <a:ext cx="12600" cy="22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0E64D4-5F8C-409F-90D0-979BD85346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8690" y="1739406"/>
                  <a:ext cx="30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45F6CB-C4F3-44A0-A880-F99E85FC8F8A}"/>
                    </a:ext>
                  </a:extLst>
                </p14:cNvPr>
                <p14:cNvContentPartPr/>
                <p14:nvPr/>
              </p14:nvContentPartPr>
              <p14:xfrm>
                <a:off x="8024370" y="1757046"/>
                <a:ext cx="95760" cy="10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45F6CB-C4F3-44A0-A880-F99E85FC8F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15370" y="1748406"/>
                  <a:ext cx="11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611F368-2464-4115-B18B-0E2642C9AF2B}"/>
                    </a:ext>
                  </a:extLst>
                </p14:cNvPr>
                <p14:cNvContentPartPr/>
                <p14:nvPr/>
              </p14:nvContentPartPr>
              <p14:xfrm>
                <a:off x="8171250" y="1819686"/>
                <a:ext cx="52200" cy="8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611F368-2464-4115-B18B-0E2642C9AF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62610" y="1810686"/>
                  <a:ext cx="69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387B73B-7F0C-4598-AECC-2C1ADF637E35}"/>
                    </a:ext>
                  </a:extLst>
                </p14:cNvPr>
                <p14:cNvContentPartPr/>
                <p14:nvPr/>
              </p14:nvContentPartPr>
              <p14:xfrm>
                <a:off x="8296170" y="1753086"/>
                <a:ext cx="20520" cy="133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387B73B-7F0C-4598-AECC-2C1ADF637E3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87530" y="1744086"/>
                  <a:ext cx="3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327C8C-8FB9-4DD5-A508-4E3AEAA64A6D}"/>
                    </a:ext>
                  </a:extLst>
                </p14:cNvPr>
                <p14:cNvContentPartPr/>
                <p14:nvPr/>
              </p14:nvContentPartPr>
              <p14:xfrm>
                <a:off x="8372490" y="1643646"/>
                <a:ext cx="79920" cy="307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327C8C-8FB9-4DD5-A508-4E3AEAA64A6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3490" y="1634646"/>
                  <a:ext cx="9756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83FBAB-9A6E-48FC-8D3A-56473C432506}"/>
              </a:ext>
            </a:extLst>
          </p:cNvPr>
          <p:cNvGrpSpPr/>
          <p:nvPr/>
        </p:nvGrpSpPr>
        <p:grpSpPr>
          <a:xfrm>
            <a:off x="5737290" y="3401166"/>
            <a:ext cx="120240" cy="84600"/>
            <a:chOff x="5737290" y="3401166"/>
            <a:chExt cx="12024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538400-C987-42F5-9C8F-58D3847BCFAB}"/>
                    </a:ext>
                  </a:extLst>
                </p14:cNvPr>
                <p14:cNvContentPartPr/>
                <p14:nvPr/>
              </p14:nvContentPartPr>
              <p14:xfrm>
                <a:off x="5737290" y="3401166"/>
                <a:ext cx="108720" cy="1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538400-C987-42F5-9C8F-58D3847BCF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28290" y="3392166"/>
                  <a:ext cx="126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5B5770-BB45-4D2C-BE58-F89A24DA4EC4}"/>
                    </a:ext>
                  </a:extLst>
                </p14:cNvPr>
                <p14:cNvContentPartPr/>
                <p14:nvPr/>
              </p14:nvContentPartPr>
              <p14:xfrm>
                <a:off x="5747370" y="3472806"/>
                <a:ext cx="110160" cy="12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5B5770-BB45-4D2C-BE58-F89A24DA4EC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38370" y="3464166"/>
                  <a:ext cx="127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5B5174-DBE8-4006-AE15-966F868FB545}"/>
              </a:ext>
            </a:extLst>
          </p:cNvPr>
          <p:cNvGrpSpPr/>
          <p:nvPr/>
        </p:nvGrpSpPr>
        <p:grpSpPr>
          <a:xfrm>
            <a:off x="6033210" y="3193446"/>
            <a:ext cx="408240" cy="281520"/>
            <a:chOff x="6033210" y="3193446"/>
            <a:chExt cx="4082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36B20B-B8AB-4CE8-B21B-0FBFD4B15641}"/>
                    </a:ext>
                  </a:extLst>
                </p14:cNvPr>
                <p14:cNvContentPartPr/>
                <p14:nvPr/>
              </p14:nvContentPartPr>
              <p14:xfrm>
                <a:off x="6095490" y="3193446"/>
                <a:ext cx="155520" cy="216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36B20B-B8AB-4CE8-B21B-0FBFD4B156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86490" y="3184446"/>
                  <a:ext cx="173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F94F66-CE47-4B5F-B4F0-B024B7CBA96A}"/>
                    </a:ext>
                  </a:extLst>
                </p14:cNvPr>
                <p14:cNvContentPartPr/>
                <p14:nvPr/>
              </p14:nvContentPartPr>
              <p14:xfrm>
                <a:off x="6033210" y="3430326"/>
                <a:ext cx="408240" cy="44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F94F66-CE47-4B5F-B4F0-B024B7CBA9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24210" y="3421326"/>
                  <a:ext cx="4258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4B687A-C04B-4262-91F2-44098B054ABB}"/>
              </a:ext>
            </a:extLst>
          </p:cNvPr>
          <p:cNvGrpSpPr/>
          <p:nvPr/>
        </p:nvGrpSpPr>
        <p:grpSpPr>
          <a:xfrm>
            <a:off x="6186930" y="3553806"/>
            <a:ext cx="118440" cy="298440"/>
            <a:chOff x="6186930" y="3553806"/>
            <a:chExt cx="11844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FBCAB5-D134-4EF1-ACD3-1B409D45AD42}"/>
                    </a:ext>
                  </a:extLst>
                </p14:cNvPr>
                <p14:cNvContentPartPr/>
                <p14:nvPr/>
              </p14:nvContentPartPr>
              <p14:xfrm>
                <a:off x="6190890" y="3553806"/>
                <a:ext cx="48960" cy="298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FBCAB5-D134-4EF1-ACD3-1B409D45AD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81890" y="3545166"/>
                  <a:ext cx="6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5AE1D6-557A-439C-9073-35DB4DE80708}"/>
                    </a:ext>
                  </a:extLst>
                </p14:cNvPr>
                <p14:cNvContentPartPr/>
                <p14:nvPr/>
              </p14:nvContentPartPr>
              <p14:xfrm>
                <a:off x="6186930" y="3571446"/>
                <a:ext cx="118440" cy="104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5AE1D6-557A-439C-9073-35DB4DE8070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77930" y="3562806"/>
                  <a:ext cx="1360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34D1EF-CB61-4E91-B9E9-13A96CC58CC4}"/>
              </a:ext>
            </a:extLst>
          </p:cNvPr>
          <p:cNvGrpSpPr/>
          <p:nvPr/>
        </p:nvGrpSpPr>
        <p:grpSpPr>
          <a:xfrm>
            <a:off x="9105450" y="1698006"/>
            <a:ext cx="499320" cy="203040"/>
            <a:chOff x="9105450" y="1698006"/>
            <a:chExt cx="4993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7F5479-3B72-4215-9730-361302937423}"/>
                    </a:ext>
                  </a:extLst>
                </p14:cNvPr>
                <p14:cNvContentPartPr/>
                <p14:nvPr/>
              </p14:nvContentPartPr>
              <p14:xfrm>
                <a:off x="9105450" y="1786566"/>
                <a:ext cx="172800" cy="114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7F5479-3B72-4215-9730-3613029374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96450" y="1777926"/>
                  <a:ext cx="19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62DE4F5-71D5-414F-992D-0640F4EFBAE8}"/>
                    </a:ext>
                  </a:extLst>
                </p14:cNvPr>
                <p14:cNvContentPartPr/>
                <p14:nvPr/>
              </p14:nvContentPartPr>
              <p14:xfrm>
                <a:off x="9332250" y="1771086"/>
                <a:ext cx="79560" cy="100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62DE4F5-71D5-414F-992D-0640F4EFBA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23250" y="1762446"/>
                  <a:ext cx="97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7F5C68-4F8C-4769-A004-A587ED8C5274}"/>
                    </a:ext>
                  </a:extLst>
                </p14:cNvPr>
                <p14:cNvContentPartPr/>
                <p14:nvPr/>
              </p14:nvContentPartPr>
              <p14:xfrm>
                <a:off x="9455730" y="1698006"/>
                <a:ext cx="149040" cy="196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7F5C68-4F8C-4769-A004-A587ED8C52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46730" y="1689006"/>
                  <a:ext cx="1666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D9119E-66CB-4644-AC71-8FE5B53D9E4B}"/>
              </a:ext>
            </a:extLst>
          </p:cNvPr>
          <p:cNvGrpSpPr/>
          <p:nvPr/>
        </p:nvGrpSpPr>
        <p:grpSpPr>
          <a:xfrm>
            <a:off x="9820410" y="1779006"/>
            <a:ext cx="108000" cy="281160"/>
            <a:chOff x="9820410" y="1779006"/>
            <a:chExt cx="10800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CCDA4D-E96B-4DAD-89EE-F8F7856F52A6}"/>
                    </a:ext>
                  </a:extLst>
                </p14:cNvPr>
                <p14:cNvContentPartPr/>
                <p14:nvPr/>
              </p14:nvContentPartPr>
              <p14:xfrm>
                <a:off x="9830850" y="1792686"/>
                <a:ext cx="26640" cy="267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CCDA4D-E96B-4DAD-89EE-F8F7856F52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22210" y="1783686"/>
                  <a:ext cx="44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F1D9F1-A58C-41E3-93FD-AD3F19DB9C3A}"/>
                    </a:ext>
                  </a:extLst>
                </p14:cNvPr>
                <p14:cNvContentPartPr/>
                <p14:nvPr/>
              </p14:nvContentPartPr>
              <p14:xfrm>
                <a:off x="9820410" y="1779006"/>
                <a:ext cx="108000" cy="111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F1D9F1-A58C-41E3-93FD-AD3F19DB9C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11410" y="1770006"/>
                  <a:ext cx="125640" cy="12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743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Network Multicasting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Input</a:t>
                </a:r>
                <a:r>
                  <a:rPr lang="en-CA" sz="2000" dirty="0"/>
                  <a:t>: a directed </a:t>
                </a:r>
                <a:r>
                  <a:rPr lang="en-CA" sz="2000" u="sng" dirty="0"/>
                  <a:t>acyclic</a:t>
                </a:r>
                <a:r>
                  <a:rPr lang="en-CA" sz="2000" dirty="0"/>
                  <a:t>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source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a set of receiver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dirty="0"/>
                  <a:t>Problem</a:t>
                </a:r>
                <a:r>
                  <a:rPr lang="en-CA" sz="2000" dirty="0"/>
                  <a:t>: the multicasting problem is for the source to send data to all the receivers simultaneously.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(e.g. a server wants to send movie to a set of receivers)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Objective</a:t>
                </a:r>
                <a:r>
                  <a:rPr lang="en-CA" sz="2000" dirty="0"/>
                  <a:t>: to maximize the transmission rate.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3170099"/>
              </a:xfrm>
              <a:prstGeom prst="rect">
                <a:avLst/>
              </a:prstGeom>
              <a:blipFill>
                <a:blip r:embed="rId2"/>
                <a:stretch>
                  <a:fillRect l="-560" t="-11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F27A46-BB48-4C18-B6F5-1CC69BA51B66}"/>
                  </a:ext>
                </a:extLst>
              </p14:cNvPr>
              <p14:cNvContentPartPr/>
              <p14:nvPr/>
            </p14:nvContentPartPr>
            <p14:xfrm>
              <a:off x="5623890" y="4061406"/>
              <a:ext cx="98280" cy="14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F27A46-BB48-4C18-B6F5-1CC69BA51B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4890" y="4052766"/>
                <a:ext cx="115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359329-B499-4C5A-943A-744C73D67365}"/>
                  </a:ext>
                </a:extLst>
              </p14:cNvPr>
              <p14:cNvContentPartPr/>
              <p14:nvPr/>
            </p14:nvContentPartPr>
            <p14:xfrm>
              <a:off x="5537490" y="4361286"/>
              <a:ext cx="174240" cy="145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359329-B499-4C5A-943A-744C73D673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8850" y="4352286"/>
                <a:ext cx="191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538FCB-F745-4643-9B1D-0AF648C3DE22}"/>
                  </a:ext>
                </a:extLst>
              </p14:cNvPr>
              <p14:cNvContentPartPr/>
              <p14:nvPr/>
            </p14:nvContentPartPr>
            <p14:xfrm>
              <a:off x="5145090" y="4557486"/>
              <a:ext cx="366840" cy="374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538FCB-F745-4643-9B1D-0AF648C3DE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6450" y="4548486"/>
                <a:ext cx="3844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CC3745-EF30-4A07-9373-B81EE3A7D9CB}"/>
                  </a:ext>
                </a:extLst>
              </p14:cNvPr>
              <p14:cNvContentPartPr/>
              <p14:nvPr/>
            </p14:nvContentPartPr>
            <p14:xfrm>
              <a:off x="5112330" y="4797606"/>
              <a:ext cx="104760" cy="176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CC3745-EF30-4A07-9373-B81EE3A7D9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3330" y="4788606"/>
                <a:ext cx="122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B47739-A4FD-4889-9902-3B951B173C15}"/>
                  </a:ext>
                </a:extLst>
              </p14:cNvPr>
              <p14:cNvContentPartPr/>
              <p14:nvPr/>
            </p14:nvContentPartPr>
            <p14:xfrm>
              <a:off x="5062290" y="5030166"/>
              <a:ext cx="153360" cy="149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B47739-A4FD-4889-9902-3B951B173C1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3290" y="5021166"/>
                <a:ext cx="171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3C56518-4012-4977-ABFD-07F742ED47B9}"/>
                  </a:ext>
                </a:extLst>
              </p14:cNvPr>
              <p14:cNvContentPartPr/>
              <p14:nvPr/>
            </p14:nvContentPartPr>
            <p14:xfrm>
              <a:off x="5907210" y="4536246"/>
              <a:ext cx="396000" cy="42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3C56518-4012-4977-ABFD-07F742ED47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8570" y="4527246"/>
                <a:ext cx="4136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E3A007-F0F5-4470-92D8-45EB0EF72BBE}"/>
                  </a:ext>
                </a:extLst>
              </p14:cNvPr>
              <p14:cNvContentPartPr/>
              <p14:nvPr/>
            </p14:nvContentPartPr>
            <p14:xfrm>
              <a:off x="6136170" y="4854486"/>
              <a:ext cx="213840" cy="117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E3A007-F0F5-4470-92D8-45EB0EF72BB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7170" y="4845486"/>
                <a:ext cx="231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7676ED-ACC9-424C-8573-B060F8623A85}"/>
                  </a:ext>
                </a:extLst>
              </p14:cNvPr>
              <p14:cNvContentPartPr/>
              <p14:nvPr/>
            </p14:nvContentPartPr>
            <p14:xfrm>
              <a:off x="6274770" y="4985166"/>
              <a:ext cx="145800" cy="156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7676ED-ACC9-424C-8573-B060F8623A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66130" y="4976166"/>
                <a:ext cx="163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7EE7E5-F0C5-43E7-A2BF-E14F981F2176}"/>
                  </a:ext>
                </a:extLst>
              </p14:cNvPr>
              <p14:cNvContentPartPr/>
              <p14:nvPr/>
            </p14:nvContentPartPr>
            <p14:xfrm>
              <a:off x="5288730" y="5189286"/>
              <a:ext cx="345600" cy="152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7EE7E5-F0C5-43E7-A2BF-E14F981F21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79730" y="5180646"/>
                <a:ext cx="363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70C9A0-BD7F-44D7-A66E-BF2F7098A81F}"/>
                  </a:ext>
                </a:extLst>
              </p14:cNvPr>
              <p14:cNvContentPartPr/>
              <p14:nvPr/>
            </p14:nvContentPartPr>
            <p14:xfrm>
              <a:off x="5493930" y="5294766"/>
              <a:ext cx="203040" cy="150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70C9A0-BD7F-44D7-A66E-BF2F7098A81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5290" y="5285766"/>
                <a:ext cx="220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443360-EF53-4690-9984-A570FDE0B0D1}"/>
                  </a:ext>
                </a:extLst>
              </p14:cNvPr>
              <p14:cNvContentPartPr/>
              <p14:nvPr/>
            </p14:nvContentPartPr>
            <p14:xfrm>
              <a:off x="5700570" y="5437686"/>
              <a:ext cx="122040" cy="14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443360-EF53-4690-9984-A570FDE0B0D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1570" y="5428686"/>
                <a:ext cx="139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D8278E-2769-44DF-809B-E8C8BB12411C}"/>
                  </a:ext>
                </a:extLst>
              </p14:cNvPr>
              <p14:cNvContentPartPr/>
              <p14:nvPr/>
            </p14:nvContentPartPr>
            <p14:xfrm>
              <a:off x="5999370" y="5169846"/>
              <a:ext cx="260280" cy="233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D8278E-2769-44DF-809B-E8C8BB1241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90730" y="5161206"/>
                <a:ext cx="277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47465B-5FD8-4594-9F78-29A4C58558A7}"/>
                  </a:ext>
                </a:extLst>
              </p14:cNvPr>
              <p14:cNvContentPartPr/>
              <p14:nvPr/>
            </p14:nvContentPartPr>
            <p14:xfrm>
              <a:off x="5954730" y="5296926"/>
              <a:ext cx="134640" cy="167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47465B-5FD8-4594-9F78-29A4C58558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6090" y="5288286"/>
                <a:ext cx="152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A986473-5CA3-4ABD-A499-554EB7FBE81A}"/>
                  </a:ext>
                </a:extLst>
              </p14:cNvPr>
              <p14:cNvContentPartPr/>
              <p14:nvPr/>
            </p14:nvContentPartPr>
            <p14:xfrm>
              <a:off x="5689770" y="5633886"/>
              <a:ext cx="57960" cy="360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A986473-5CA3-4ABD-A499-554EB7FBE8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81130" y="5625246"/>
                <a:ext cx="75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6856DFF-F984-478C-A5D0-8137B8B39387}"/>
                  </a:ext>
                </a:extLst>
              </p14:cNvPr>
              <p14:cNvContentPartPr/>
              <p14:nvPr/>
            </p14:nvContentPartPr>
            <p14:xfrm>
              <a:off x="5623170" y="5911806"/>
              <a:ext cx="189720" cy="124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6856DFF-F984-478C-A5D0-8137B8B3938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14170" y="5902806"/>
                <a:ext cx="207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FF016E-23E3-491F-8E76-E8EC395EB548}"/>
                  </a:ext>
                </a:extLst>
              </p14:cNvPr>
              <p14:cNvContentPartPr/>
              <p14:nvPr/>
            </p14:nvContentPartPr>
            <p14:xfrm>
              <a:off x="5864010" y="5612286"/>
              <a:ext cx="153000" cy="44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FF016E-23E3-491F-8E76-E8EC395EB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55370" y="5603646"/>
                <a:ext cx="1706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FD5CA59-E794-4212-9D2C-A79F6C42D4E1}"/>
                  </a:ext>
                </a:extLst>
              </p14:cNvPr>
              <p14:cNvContentPartPr/>
              <p14:nvPr/>
            </p14:nvContentPartPr>
            <p14:xfrm>
              <a:off x="5775090" y="6132126"/>
              <a:ext cx="101160" cy="129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FD5CA59-E794-4212-9D2C-A79F6C42D4E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66450" y="6123486"/>
                <a:ext cx="118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58A1A46-FB1F-42B4-B954-67A1C03E93DF}"/>
                  </a:ext>
                </a:extLst>
              </p14:cNvPr>
              <p14:cNvContentPartPr/>
              <p14:nvPr/>
            </p14:nvContentPartPr>
            <p14:xfrm>
              <a:off x="6500490" y="5267766"/>
              <a:ext cx="282960" cy="106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58A1A46-FB1F-42B4-B954-67A1C03E93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91850" y="5258766"/>
                <a:ext cx="30060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5A68843-FD68-49F4-B2C1-CBD69B9A1423}"/>
                  </a:ext>
                </a:extLst>
              </p14:cNvPr>
              <p14:cNvContentPartPr/>
              <p14:nvPr/>
            </p14:nvContentPartPr>
            <p14:xfrm>
              <a:off x="6662490" y="6194046"/>
              <a:ext cx="191160" cy="154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5A68843-FD68-49F4-B2C1-CBD69B9A142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53490" y="6185046"/>
                <a:ext cx="208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04F5-ABB2-4156-A597-78B6A926A298}"/>
                  </a:ext>
                </a:extLst>
              </p14:cNvPr>
              <p14:cNvContentPartPr/>
              <p14:nvPr/>
            </p14:nvContentPartPr>
            <p14:xfrm>
              <a:off x="6720810" y="6431286"/>
              <a:ext cx="109440" cy="125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04F5-ABB2-4156-A597-78B6A926A29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12170" y="6422646"/>
                <a:ext cx="127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63C591A-0EE0-4F8D-A73E-04D739C15BDB}"/>
                  </a:ext>
                </a:extLst>
              </p14:cNvPr>
              <p14:cNvContentPartPr/>
              <p14:nvPr/>
            </p14:nvContentPartPr>
            <p14:xfrm>
              <a:off x="5498250" y="6266766"/>
              <a:ext cx="258480" cy="2286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63C591A-0EE0-4F8D-A73E-04D739C15BD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89250" y="6257766"/>
                <a:ext cx="276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69978E2-F857-4AD3-BA10-C1061E8E610B}"/>
                  </a:ext>
                </a:extLst>
              </p14:cNvPr>
              <p14:cNvContentPartPr/>
              <p14:nvPr/>
            </p14:nvContentPartPr>
            <p14:xfrm>
              <a:off x="5451090" y="6334086"/>
              <a:ext cx="106920" cy="194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69978E2-F857-4AD3-BA10-C1061E8E610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42090" y="6325446"/>
                <a:ext cx="1245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5AA3891-6FB3-4009-99D3-503E9A2FFAEE}"/>
                  </a:ext>
                </a:extLst>
              </p14:cNvPr>
              <p14:cNvContentPartPr/>
              <p14:nvPr/>
            </p14:nvContentPartPr>
            <p14:xfrm>
              <a:off x="6076050" y="6225006"/>
              <a:ext cx="385560" cy="198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5AA3891-6FB3-4009-99D3-503E9A2FFA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67050" y="6216366"/>
                <a:ext cx="4032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9DDADA-AD16-4BFF-8E92-E6D27D3C0DAC}"/>
                  </a:ext>
                </a:extLst>
              </p14:cNvPr>
              <p14:cNvContentPartPr/>
              <p14:nvPr/>
            </p14:nvContentPartPr>
            <p14:xfrm>
              <a:off x="6396450" y="6279366"/>
              <a:ext cx="96120" cy="199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9DDADA-AD16-4BFF-8E92-E6D27D3C0DA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7450" y="6270726"/>
                <a:ext cx="11376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1FC5EAD-776C-4941-9F71-790F8ADADF5B}"/>
              </a:ext>
            </a:extLst>
          </p:cNvPr>
          <p:cNvGrpSpPr/>
          <p:nvPr/>
        </p:nvGrpSpPr>
        <p:grpSpPr>
          <a:xfrm>
            <a:off x="4652610" y="5313846"/>
            <a:ext cx="564120" cy="1459800"/>
            <a:chOff x="4652610" y="5313846"/>
            <a:chExt cx="564120" cy="14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D0465B-1567-4D97-830E-F4C2A68780BC}"/>
                    </a:ext>
                  </a:extLst>
                </p14:cNvPr>
                <p14:cNvContentPartPr/>
                <p14:nvPr/>
              </p14:nvContentPartPr>
              <p14:xfrm>
                <a:off x="4984530" y="5313846"/>
                <a:ext cx="159120" cy="1079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D0465B-1567-4D97-830E-F4C2A68780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75530" y="5304846"/>
                  <a:ext cx="17676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E2427A-48E3-444B-8930-1AFE2A4DBA79}"/>
                    </a:ext>
                  </a:extLst>
                </p14:cNvPr>
                <p14:cNvContentPartPr/>
                <p14:nvPr/>
              </p14:nvContentPartPr>
              <p14:xfrm>
                <a:off x="4988850" y="6318246"/>
                <a:ext cx="188280" cy="125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E2427A-48E3-444B-8930-1AFE2A4DBA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80210" y="6309606"/>
                  <a:ext cx="205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DF703E-43E9-41E3-95DC-98F6B2547C69}"/>
                    </a:ext>
                  </a:extLst>
                </p14:cNvPr>
                <p14:cNvContentPartPr/>
                <p14:nvPr/>
              </p14:nvContentPartPr>
              <p14:xfrm>
                <a:off x="5107290" y="6491766"/>
                <a:ext cx="109440" cy="137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DF703E-43E9-41E3-95DC-98F6B2547C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98290" y="6482766"/>
                  <a:ext cx="12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95CB3D-5225-4809-8544-C888D4FCF2FA}"/>
                    </a:ext>
                  </a:extLst>
                </p14:cNvPr>
                <p14:cNvContentPartPr/>
                <p14:nvPr/>
              </p14:nvContentPartPr>
              <p14:xfrm>
                <a:off x="4717770" y="6504366"/>
                <a:ext cx="115200" cy="208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95CB3D-5225-4809-8544-C888D4FCF2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09130" y="6495726"/>
                  <a:ext cx="132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8BFA4D-794D-4340-85E3-6192C33DA9A2}"/>
                    </a:ext>
                  </a:extLst>
                </p14:cNvPr>
                <p14:cNvContentPartPr/>
                <p14:nvPr/>
              </p14:nvContentPartPr>
              <p14:xfrm>
                <a:off x="4652610" y="6606246"/>
                <a:ext cx="140760" cy="15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8BFA4D-794D-4340-85E3-6192C33DA9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43970" y="6597606"/>
                  <a:ext cx="158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D9A56D-1070-489F-B45E-2B7A308160F7}"/>
                    </a:ext>
                  </a:extLst>
                </p14:cNvPr>
                <p14:cNvContentPartPr/>
                <p14:nvPr/>
              </p14:nvContentPartPr>
              <p14:xfrm>
                <a:off x="4899570" y="6655566"/>
                <a:ext cx="14400" cy="118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D9A56D-1070-489F-B45E-2B7A308160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90570" y="6646926"/>
                  <a:ext cx="320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DE4B88-786F-4237-A333-E08DB21B5B5A}"/>
              </a:ext>
            </a:extLst>
          </p:cNvPr>
          <p:cNvGrpSpPr/>
          <p:nvPr/>
        </p:nvGrpSpPr>
        <p:grpSpPr>
          <a:xfrm>
            <a:off x="6965610" y="6480966"/>
            <a:ext cx="304200" cy="257040"/>
            <a:chOff x="6965610" y="6480966"/>
            <a:chExt cx="30420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EC7416-9DD9-409B-8939-BDE2AC8D8218}"/>
                    </a:ext>
                  </a:extLst>
                </p14:cNvPr>
                <p14:cNvContentPartPr/>
                <p14:nvPr/>
              </p14:nvContentPartPr>
              <p14:xfrm>
                <a:off x="7005930" y="6480966"/>
                <a:ext cx="78480" cy="203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EC7416-9DD9-409B-8939-BDE2AC8D82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97290" y="6471966"/>
                  <a:ext cx="96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16362A-C2C2-424D-A87E-F59EFD45CE73}"/>
                    </a:ext>
                  </a:extLst>
                </p14:cNvPr>
                <p14:cNvContentPartPr/>
                <p14:nvPr/>
              </p14:nvContentPartPr>
              <p14:xfrm>
                <a:off x="6965610" y="6556566"/>
                <a:ext cx="110520" cy="1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16362A-C2C2-424D-A87E-F59EFD45CE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56970" y="6547566"/>
                  <a:ext cx="128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8B0129-0FAD-4B8A-B845-12C6AFDCF204}"/>
                    </a:ext>
                  </a:extLst>
                </p14:cNvPr>
                <p14:cNvContentPartPr/>
                <p14:nvPr/>
              </p14:nvContentPartPr>
              <p14:xfrm>
                <a:off x="7159290" y="6627846"/>
                <a:ext cx="110520" cy="110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8B0129-0FAD-4B8A-B845-12C6AFDCF2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50290" y="6618846"/>
                  <a:ext cx="12816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168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Traditional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416170" y="1187390"/>
            <a:ext cx="114534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 traditional computer network setting, each intermediate node is used to store and forward data.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Assume each edge is of capacity one, i.e. transmitting one unit of data per second (e.g. 1M/s).</a:t>
            </a:r>
          </a:p>
          <a:p>
            <a:endParaRPr lang="en-CA" sz="2000" dirty="0"/>
          </a:p>
          <a:p>
            <a:r>
              <a:rPr lang="en-CA" sz="2000" dirty="0"/>
              <a:t>To increase the transmission rate, we need to find edge-disjoint trees connecting the source to the receivers.</a:t>
            </a:r>
          </a:p>
          <a:p>
            <a:endParaRPr lang="en-C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8CAB87-A462-43D9-9699-DC48D47A996B}"/>
                  </a:ext>
                </a:extLst>
              </p14:cNvPr>
              <p14:cNvContentPartPr/>
              <p14:nvPr/>
            </p14:nvContentPartPr>
            <p14:xfrm>
              <a:off x="5060589" y="3308302"/>
              <a:ext cx="98280" cy="14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8CAB87-A462-43D9-9699-DC48D47A9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1589" y="3299662"/>
                <a:ext cx="115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4E93BD-3C5D-4AF7-9B0A-C70E4AC18E64}"/>
                  </a:ext>
                </a:extLst>
              </p14:cNvPr>
              <p14:cNvContentPartPr/>
              <p14:nvPr/>
            </p14:nvContentPartPr>
            <p14:xfrm>
              <a:off x="4974189" y="3608182"/>
              <a:ext cx="174240" cy="145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4E93BD-3C5D-4AF7-9B0A-C70E4AC18E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5549" y="3599182"/>
                <a:ext cx="191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64ADEE-7748-406C-AE50-15FFE78275DD}"/>
                  </a:ext>
                </a:extLst>
              </p14:cNvPr>
              <p14:cNvContentPartPr/>
              <p14:nvPr/>
            </p14:nvContentPartPr>
            <p14:xfrm>
              <a:off x="4581789" y="3804382"/>
              <a:ext cx="366840" cy="37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64ADEE-7748-406C-AE50-15FFE78275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3149" y="3795382"/>
                <a:ext cx="3844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23C51E-22C1-40EA-BCD8-04A7313731A1}"/>
                  </a:ext>
                </a:extLst>
              </p14:cNvPr>
              <p14:cNvContentPartPr/>
              <p14:nvPr/>
            </p14:nvContentPartPr>
            <p14:xfrm>
              <a:off x="4549029" y="4044502"/>
              <a:ext cx="104760" cy="176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23C51E-22C1-40EA-BCD8-04A7313731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029" y="4035502"/>
                <a:ext cx="122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F4E2DD-1A5B-47AE-AD92-A6B0CE017770}"/>
                  </a:ext>
                </a:extLst>
              </p14:cNvPr>
              <p14:cNvContentPartPr/>
              <p14:nvPr/>
            </p14:nvContentPartPr>
            <p14:xfrm>
              <a:off x="4498989" y="4277062"/>
              <a:ext cx="153360" cy="149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F4E2DD-1A5B-47AE-AD92-A6B0CE0177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89989" y="4268062"/>
                <a:ext cx="171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1E7C9B-E72B-4972-A29B-633D5D9113AC}"/>
                  </a:ext>
                </a:extLst>
              </p14:cNvPr>
              <p14:cNvContentPartPr/>
              <p14:nvPr/>
            </p14:nvContentPartPr>
            <p14:xfrm>
              <a:off x="5343909" y="3783142"/>
              <a:ext cx="396000" cy="424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1E7C9B-E72B-4972-A29B-633D5D9113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35269" y="3774142"/>
                <a:ext cx="4136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B6DF33-EB1C-4F24-A24D-850D1777CF6A}"/>
                  </a:ext>
                </a:extLst>
              </p14:cNvPr>
              <p14:cNvContentPartPr/>
              <p14:nvPr/>
            </p14:nvContentPartPr>
            <p14:xfrm>
              <a:off x="5572869" y="4101382"/>
              <a:ext cx="213840" cy="117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B6DF33-EB1C-4F24-A24D-850D1777CF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63869" y="4092382"/>
                <a:ext cx="231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92330B-D80F-4009-A675-49D18AF4793D}"/>
                  </a:ext>
                </a:extLst>
              </p14:cNvPr>
              <p14:cNvContentPartPr/>
              <p14:nvPr/>
            </p14:nvContentPartPr>
            <p14:xfrm>
              <a:off x="5711469" y="4232062"/>
              <a:ext cx="145800" cy="156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92330B-D80F-4009-A675-49D18AF479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2829" y="4223062"/>
                <a:ext cx="163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D06069-547D-4167-89EF-1B548F51C47B}"/>
                  </a:ext>
                </a:extLst>
              </p14:cNvPr>
              <p14:cNvContentPartPr/>
              <p14:nvPr/>
            </p14:nvContentPartPr>
            <p14:xfrm>
              <a:off x="4725429" y="4436182"/>
              <a:ext cx="345600" cy="152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D06069-547D-4167-89EF-1B548F51C4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16429" y="4427542"/>
                <a:ext cx="363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0DC8D8-E820-4FEE-8AB1-053973E4EDE7}"/>
                  </a:ext>
                </a:extLst>
              </p14:cNvPr>
              <p14:cNvContentPartPr/>
              <p14:nvPr/>
            </p14:nvContentPartPr>
            <p14:xfrm>
              <a:off x="4930629" y="4541662"/>
              <a:ext cx="203040" cy="150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0DC8D8-E820-4FEE-8AB1-053973E4ED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21989" y="4532662"/>
                <a:ext cx="220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38814E-50D3-4A15-93C2-2F721D4A604E}"/>
                  </a:ext>
                </a:extLst>
              </p14:cNvPr>
              <p14:cNvContentPartPr/>
              <p14:nvPr/>
            </p14:nvContentPartPr>
            <p14:xfrm>
              <a:off x="5137269" y="4684582"/>
              <a:ext cx="122040" cy="140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38814E-50D3-4A15-93C2-2F721D4A604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8269" y="4675582"/>
                <a:ext cx="139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6A4C4A-D0D6-442D-98BF-5B91BA206A31}"/>
                  </a:ext>
                </a:extLst>
              </p14:cNvPr>
              <p14:cNvContentPartPr/>
              <p14:nvPr/>
            </p14:nvContentPartPr>
            <p14:xfrm>
              <a:off x="5436069" y="4416742"/>
              <a:ext cx="260280" cy="233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6A4C4A-D0D6-442D-98BF-5B91BA206A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27429" y="4408102"/>
                <a:ext cx="277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56A0D80-89F9-4E2C-A6AA-F2D5013026CB}"/>
                  </a:ext>
                </a:extLst>
              </p14:cNvPr>
              <p14:cNvContentPartPr/>
              <p14:nvPr/>
            </p14:nvContentPartPr>
            <p14:xfrm>
              <a:off x="5391429" y="4543822"/>
              <a:ext cx="134640" cy="167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56A0D80-89F9-4E2C-A6AA-F2D5013026C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82789" y="4535182"/>
                <a:ext cx="152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C9805F-FA0A-4F79-91E2-50996138A21A}"/>
                  </a:ext>
                </a:extLst>
              </p14:cNvPr>
              <p14:cNvContentPartPr/>
              <p14:nvPr/>
            </p14:nvContentPartPr>
            <p14:xfrm>
              <a:off x="5126469" y="4880782"/>
              <a:ext cx="57960" cy="360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C9805F-FA0A-4F79-91E2-50996138A2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17829" y="4872142"/>
                <a:ext cx="75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1FE7CA-FFEA-4C41-B769-F3D89263BC75}"/>
                  </a:ext>
                </a:extLst>
              </p14:cNvPr>
              <p14:cNvContentPartPr/>
              <p14:nvPr/>
            </p14:nvContentPartPr>
            <p14:xfrm>
              <a:off x="5059869" y="5158702"/>
              <a:ext cx="189720" cy="124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1FE7CA-FFEA-4C41-B769-F3D89263BC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50869" y="5149702"/>
                <a:ext cx="207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37DB4FC-ADE1-4AFC-AFEB-E4329CF5E920}"/>
                  </a:ext>
                </a:extLst>
              </p14:cNvPr>
              <p14:cNvContentPartPr/>
              <p14:nvPr/>
            </p14:nvContentPartPr>
            <p14:xfrm>
              <a:off x="5300709" y="4859182"/>
              <a:ext cx="153000" cy="446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37DB4FC-ADE1-4AFC-AFEB-E4329CF5E9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2069" y="4850542"/>
                <a:ext cx="1706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B52383-5A45-4035-8014-3B0453FD327F}"/>
                  </a:ext>
                </a:extLst>
              </p14:cNvPr>
              <p14:cNvContentPartPr/>
              <p14:nvPr/>
            </p14:nvContentPartPr>
            <p14:xfrm>
              <a:off x="5211789" y="5379022"/>
              <a:ext cx="101160" cy="129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B52383-5A45-4035-8014-3B0453FD327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03149" y="5370382"/>
                <a:ext cx="118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2BFEF8-F518-472E-B140-3ADE3767B4E0}"/>
                  </a:ext>
                </a:extLst>
              </p14:cNvPr>
              <p14:cNvContentPartPr/>
              <p14:nvPr/>
            </p14:nvContentPartPr>
            <p14:xfrm>
              <a:off x="5937189" y="4514662"/>
              <a:ext cx="282960" cy="1067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2BFEF8-F518-472E-B140-3ADE3767B4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28549" y="4505662"/>
                <a:ext cx="30060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E4E3FFA-B3AC-40A6-BE1F-8ABD055D8D9E}"/>
                  </a:ext>
                </a:extLst>
              </p14:cNvPr>
              <p14:cNvContentPartPr/>
              <p14:nvPr/>
            </p14:nvContentPartPr>
            <p14:xfrm>
              <a:off x="6099189" y="5440942"/>
              <a:ext cx="191160" cy="154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E4E3FFA-B3AC-40A6-BE1F-8ABD055D8D9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90189" y="5431942"/>
                <a:ext cx="208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3F94E6-8031-46C6-A44F-9E0825B6C43F}"/>
                  </a:ext>
                </a:extLst>
              </p14:cNvPr>
              <p14:cNvContentPartPr/>
              <p14:nvPr/>
            </p14:nvContentPartPr>
            <p14:xfrm>
              <a:off x="6157509" y="5678182"/>
              <a:ext cx="109440" cy="125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3F94E6-8031-46C6-A44F-9E0825B6C4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48869" y="5669542"/>
                <a:ext cx="127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0ECF35-8E90-43D2-93A9-B302AEAE9F09}"/>
                  </a:ext>
                </a:extLst>
              </p14:cNvPr>
              <p14:cNvContentPartPr/>
              <p14:nvPr/>
            </p14:nvContentPartPr>
            <p14:xfrm>
              <a:off x="4934949" y="5513662"/>
              <a:ext cx="258480" cy="228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0ECF35-8E90-43D2-93A9-B302AEAE9F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25949" y="5504662"/>
                <a:ext cx="276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1D752B-1F14-47A7-8E23-405444ACF7C1}"/>
                  </a:ext>
                </a:extLst>
              </p14:cNvPr>
              <p14:cNvContentPartPr/>
              <p14:nvPr/>
            </p14:nvContentPartPr>
            <p14:xfrm>
              <a:off x="4887789" y="5580982"/>
              <a:ext cx="106920" cy="194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1D752B-1F14-47A7-8E23-405444ACF7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8789" y="5572342"/>
                <a:ext cx="1245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309EA73-A6DA-4B6D-8870-09F34624F13C}"/>
                  </a:ext>
                </a:extLst>
              </p14:cNvPr>
              <p14:cNvContentPartPr/>
              <p14:nvPr/>
            </p14:nvContentPartPr>
            <p14:xfrm>
              <a:off x="5512749" y="5471902"/>
              <a:ext cx="385560" cy="198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309EA73-A6DA-4B6D-8870-09F34624F13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03749" y="5463262"/>
                <a:ext cx="4032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AC4700A-CE8C-4E09-A25E-7FB36E7C89CE}"/>
                  </a:ext>
                </a:extLst>
              </p14:cNvPr>
              <p14:cNvContentPartPr/>
              <p14:nvPr/>
            </p14:nvContentPartPr>
            <p14:xfrm>
              <a:off x="5833149" y="5526262"/>
              <a:ext cx="96120" cy="199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AC4700A-CE8C-4E09-A25E-7FB36E7C89C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24149" y="5517622"/>
                <a:ext cx="11376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3234908-0F81-4969-90B3-32800AA91565}"/>
              </a:ext>
            </a:extLst>
          </p:cNvPr>
          <p:cNvGrpSpPr/>
          <p:nvPr/>
        </p:nvGrpSpPr>
        <p:grpSpPr>
          <a:xfrm>
            <a:off x="4089309" y="4560742"/>
            <a:ext cx="564120" cy="1459800"/>
            <a:chOff x="4652610" y="5313846"/>
            <a:chExt cx="564120" cy="14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42FEB1-83D0-4A42-B0AD-DF4858E16075}"/>
                    </a:ext>
                  </a:extLst>
                </p14:cNvPr>
                <p14:cNvContentPartPr/>
                <p14:nvPr/>
              </p14:nvContentPartPr>
              <p14:xfrm>
                <a:off x="4984530" y="5313846"/>
                <a:ext cx="159120" cy="107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42FEB1-83D0-4A42-B0AD-DF4858E160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5530" y="5304846"/>
                  <a:ext cx="17676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D0B52C-1704-4FC9-A8F2-8053EE734DDB}"/>
                    </a:ext>
                  </a:extLst>
                </p14:cNvPr>
                <p14:cNvContentPartPr/>
                <p14:nvPr/>
              </p14:nvContentPartPr>
              <p14:xfrm>
                <a:off x="4988850" y="6318246"/>
                <a:ext cx="188280" cy="125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D0B52C-1704-4FC9-A8F2-8053EE734D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80210" y="6309606"/>
                  <a:ext cx="205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A72D81-AC01-4CAD-BC54-4D119F6E198A}"/>
                    </a:ext>
                  </a:extLst>
                </p14:cNvPr>
                <p14:cNvContentPartPr/>
                <p14:nvPr/>
              </p14:nvContentPartPr>
              <p14:xfrm>
                <a:off x="5107290" y="6491766"/>
                <a:ext cx="109440" cy="137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A72D81-AC01-4CAD-BC54-4D119F6E19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8290" y="6482766"/>
                  <a:ext cx="12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00F57F-4576-4355-B326-FFC5F8DE491D}"/>
                    </a:ext>
                  </a:extLst>
                </p14:cNvPr>
                <p14:cNvContentPartPr/>
                <p14:nvPr/>
              </p14:nvContentPartPr>
              <p14:xfrm>
                <a:off x="4717770" y="6504366"/>
                <a:ext cx="115200" cy="20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00F57F-4576-4355-B326-FFC5F8DE49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09130" y="6495726"/>
                  <a:ext cx="132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A6EE17-B4CD-4B38-8BEE-63F46A3373C0}"/>
                    </a:ext>
                  </a:extLst>
                </p14:cNvPr>
                <p14:cNvContentPartPr/>
                <p14:nvPr/>
              </p14:nvContentPartPr>
              <p14:xfrm>
                <a:off x="4652610" y="6606246"/>
                <a:ext cx="140760" cy="1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A6EE17-B4CD-4B38-8BEE-63F46A3373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43970" y="6597606"/>
                  <a:ext cx="158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707C2D-39E1-4B5B-B9F1-81CA1910E9AE}"/>
                    </a:ext>
                  </a:extLst>
                </p14:cNvPr>
                <p14:cNvContentPartPr/>
                <p14:nvPr/>
              </p14:nvContentPartPr>
              <p14:xfrm>
                <a:off x="4899570" y="6655566"/>
                <a:ext cx="14400" cy="118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707C2D-39E1-4B5B-B9F1-81CA1910E9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90570" y="6646926"/>
                  <a:ext cx="320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59579D-19E3-461C-A233-9C7C6F01FB1E}"/>
              </a:ext>
            </a:extLst>
          </p:cNvPr>
          <p:cNvGrpSpPr/>
          <p:nvPr/>
        </p:nvGrpSpPr>
        <p:grpSpPr>
          <a:xfrm>
            <a:off x="6402309" y="5727862"/>
            <a:ext cx="304200" cy="257040"/>
            <a:chOff x="6965610" y="6480966"/>
            <a:chExt cx="30420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0E0ECE-2D09-46E2-B4C9-20F964CDEDAE}"/>
                    </a:ext>
                  </a:extLst>
                </p14:cNvPr>
                <p14:cNvContentPartPr/>
                <p14:nvPr/>
              </p14:nvContentPartPr>
              <p14:xfrm>
                <a:off x="7005930" y="6480966"/>
                <a:ext cx="78480" cy="20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0E0ECE-2D09-46E2-B4C9-20F964CDED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97290" y="6471966"/>
                  <a:ext cx="96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D6D5A3F-6658-4C54-A09D-58F11EC5BB31}"/>
                    </a:ext>
                  </a:extLst>
                </p14:cNvPr>
                <p14:cNvContentPartPr/>
                <p14:nvPr/>
              </p14:nvContentPartPr>
              <p14:xfrm>
                <a:off x="6965610" y="6556566"/>
                <a:ext cx="110520" cy="1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6D5A3F-6658-4C54-A09D-58F11EC5BB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6970" y="6547566"/>
                  <a:ext cx="128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D2C946-5CD3-47B1-AB1B-396C27E34889}"/>
                    </a:ext>
                  </a:extLst>
                </p14:cNvPr>
                <p14:cNvContentPartPr/>
                <p14:nvPr/>
              </p14:nvContentPartPr>
              <p14:xfrm>
                <a:off x="7159290" y="6627846"/>
                <a:ext cx="110520" cy="11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D2C946-5CD3-47B1-AB1B-396C27E348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0290" y="6618846"/>
                  <a:ext cx="12816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72DE1B-0283-4AE2-9C19-BFFD6FDA8FC7}"/>
                  </a:ext>
                </a:extLst>
              </p14:cNvPr>
              <p14:cNvContentPartPr/>
              <p14:nvPr/>
            </p14:nvContentPartPr>
            <p14:xfrm>
              <a:off x="4628850" y="3769086"/>
              <a:ext cx="361800" cy="436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72DE1B-0283-4AE2-9C19-BFFD6FDA8FC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74850" y="3661086"/>
                <a:ext cx="46944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4E53C72-2BDC-491F-822B-DD948261CD05}"/>
                  </a:ext>
                </a:extLst>
              </p14:cNvPr>
              <p14:cNvContentPartPr/>
              <p14:nvPr/>
            </p14:nvContentPartPr>
            <p14:xfrm>
              <a:off x="4433730" y="4500246"/>
              <a:ext cx="106200" cy="1032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4E53C72-2BDC-491F-822B-DD948261CD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80090" y="4392246"/>
                <a:ext cx="21384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BC321D-16FE-479E-9CB3-ADD3FF7DD7EF}"/>
                  </a:ext>
                </a:extLst>
              </p14:cNvPr>
              <p14:cNvContentPartPr/>
              <p14:nvPr/>
            </p14:nvContentPartPr>
            <p14:xfrm>
              <a:off x="4728930" y="4427526"/>
              <a:ext cx="382680" cy="180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BC321D-16FE-479E-9CB3-ADD3FF7DD7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930" y="4319526"/>
                <a:ext cx="4903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93807B-40AB-41D4-93F9-23B3A2927064}"/>
                  </a:ext>
                </a:extLst>
              </p14:cNvPr>
              <p14:cNvContentPartPr/>
              <p14:nvPr/>
            </p14:nvContentPartPr>
            <p14:xfrm>
              <a:off x="5097930" y="4809846"/>
              <a:ext cx="60840" cy="436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93807B-40AB-41D4-93F9-23B3A29270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44290" y="4701846"/>
                <a:ext cx="16848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EFD2B4-17DB-4975-9CC0-9A0E36027316}"/>
                  </a:ext>
                </a:extLst>
              </p14:cNvPr>
              <p14:cNvContentPartPr/>
              <p14:nvPr/>
            </p14:nvContentPartPr>
            <p14:xfrm>
              <a:off x="5479530" y="5409966"/>
              <a:ext cx="499320" cy="2502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EFD2B4-17DB-4975-9CC0-9A0E3602731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25530" y="5301966"/>
                <a:ext cx="6069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7A2957-B872-4034-9A0E-2F4CC9216EFA}"/>
                  </a:ext>
                </a:extLst>
              </p14:cNvPr>
              <p14:cNvContentPartPr/>
              <p14:nvPr/>
            </p14:nvContentPartPr>
            <p14:xfrm>
              <a:off x="5294130" y="3733086"/>
              <a:ext cx="412920" cy="424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7A2957-B872-4034-9A0E-2F4CC9216EF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40130" y="3625086"/>
                <a:ext cx="52056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6AA993-1F39-416C-B362-BF1B20908482}"/>
                  </a:ext>
                </a:extLst>
              </p14:cNvPr>
              <p14:cNvContentPartPr/>
              <p14:nvPr/>
            </p14:nvContentPartPr>
            <p14:xfrm>
              <a:off x="5412210" y="4389366"/>
              <a:ext cx="257400" cy="239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6AA993-1F39-416C-B362-BF1B2090848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58570" y="4281726"/>
                <a:ext cx="3650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482CC0F-5638-4A03-8BAC-B61A24FC93DF}"/>
                  </a:ext>
                </a:extLst>
              </p14:cNvPr>
              <p14:cNvContentPartPr/>
              <p14:nvPr/>
            </p14:nvContentPartPr>
            <p14:xfrm>
              <a:off x="5329050" y="4814886"/>
              <a:ext cx="93600" cy="369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482CC0F-5638-4A03-8BAC-B61A24FC93D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75410" y="4707246"/>
                <a:ext cx="20124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B498676-D919-48CC-A652-4C5BB8320289}"/>
                  </a:ext>
                </a:extLst>
              </p14:cNvPr>
              <p14:cNvContentPartPr/>
              <p14:nvPr/>
            </p14:nvContentPartPr>
            <p14:xfrm>
              <a:off x="4948890" y="5484846"/>
              <a:ext cx="234000" cy="220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B498676-D919-48CC-A652-4C5BB832028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95250" y="5376846"/>
                <a:ext cx="3416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3F6476F-04DD-4365-B03A-8761EA1D6AAB}"/>
                  </a:ext>
                </a:extLst>
              </p14:cNvPr>
              <p14:cNvContentPartPr/>
              <p14:nvPr/>
            </p14:nvContentPartPr>
            <p14:xfrm>
              <a:off x="5906130" y="4508166"/>
              <a:ext cx="274680" cy="929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3F6476F-04DD-4365-B03A-8761EA1D6A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2490" y="4400526"/>
                <a:ext cx="382320" cy="11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02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(Steiner) Tree Packing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77550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problem of finding the maximum number of edge-disjoint (Steiner) trees is NP-hard.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Also, there are graphs with high connectivity from the source to each receiver, but there are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very few edge-disjoint trees connecting the source to all receivers.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That is, while it is easy for the source to send data quickly to each individual receiver,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it becomes difficult for the source to send data quickly to all receivers simultaneously.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9DC602-8494-4635-8CA5-109FE7E306EA}"/>
                  </a:ext>
                </a:extLst>
              </p14:cNvPr>
              <p14:cNvContentPartPr/>
              <p14:nvPr/>
            </p14:nvContentPartPr>
            <p14:xfrm>
              <a:off x="7423530" y="1509366"/>
              <a:ext cx="712800" cy="4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9DC602-8494-4635-8CA5-109FE7E30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4530" y="1500366"/>
                <a:ext cx="730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FA2C55-5EAC-464B-A535-8F96021388BD}"/>
                  </a:ext>
                </a:extLst>
              </p14:cNvPr>
              <p14:cNvContentPartPr/>
              <p14:nvPr/>
            </p14:nvContentPartPr>
            <p14:xfrm>
              <a:off x="5092530" y="2527806"/>
              <a:ext cx="101880" cy="137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FA2C55-5EAC-464B-A535-8F96021388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3890" y="2519166"/>
                <a:ext cx="1195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96C1CE4-A8B0-4416-8102-6F73ED01DEB9}"/>
              </a:ext>
            </a:extLst>
          </p:cNvPr>
          <p:cNvGrpSpPr/>
          <p:nvPr/>
        </p:nvGrpSpPr>
        <p:grpSpPr>
          <a:xfrm>
            <a:off x="4001370" y="2841726"/>
            <a:ext cx="2727360" cy="2730600"/>
            <a:chOff x="4001370" y="2841726"/>
            <a:chExt cx="2727360" cy="273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99BCAB-8BAC-4B46-ACD7-05CF2D111D1B}"/>
                    </a:ext>
                  </a:extLst>
                </p14:cNvPr>
                <p14:cNvContentPartPr/>
                <p14:nvPr/>
              </p14:nvContentPartPr>
              <p14:xfrm>
                <a:off x="5049330" y="2841726"/>
                <a:ext cx="198000" cy="195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99BCAB-8BAC-4B46-ACD7-05CF2D111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40690" y="2833086"/>
                  <a:ext cx="215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16D219-6270-40BD-9897-754DE05BF735}"/>
                    </a:ext>
                  </a:extLst>
                </p14:cNvPr>
                <p14:cNvContentPartPr/>
                <p14:nvPr/>
              </p14:nvContentPartPr>
              <p14:xfrm>
                <a:off x="4506090" y="3042966"/>
                <a:ext cx="507240" cy="434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16D219-6270-40BD-9897-754DE05BF7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97450" y="3033966"/>
                  <a:ext cx="5248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BCD0EB-48B1-4EC0-8034-B8FC140772CE}"/>
                    </a:ext>
                  </a:extLst>
                </p14:cNvPr>
                <p14:cNvContentPartPr/>
                <p14:nvPr/>
              </p14:nvContentPartPr>
              <p14:xfrm>
                <a:off x="4435890" y="3324486"/>
                <a:ext cx="154440" cy="22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BCD0EB-48B1-4EC0-8034-B8FC140772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26890" y="3315846"/>
                  <a:ext cx="172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041682-B202-4E7A-B1C3-5073B9373FED}"/>
                    </a:ext>
                  </a:extLst>
                </p14:cNvPr>
                <p14:cNvContentPartPr/>
                <p14:nvPr/>
              </p14:nvContentPartPr>
              <p14:xfrm>
                <a:off x="4373610" y="3629046"/>
                <a:ext cx="160920" cy="156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041682-B202-4E7A-B1C3-5073B9373F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64970" y="3620406"/>
                  <a:ext cx="178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1F867A-9842-4AFB-9567-B250D880B3EB}"/>
                    </a:ext>
                  </a:extLst>
                </p14:cNvPr>
                <p14:cNvContentPartPr/>
                <p14:nvPr/>
              </p14:nvContentPartPr>
              <p14:xfrm>
                <a:off x="5411490" y="3035766"/>
                <a:ext cx="486360" cy="505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1F867A-9842-4AFB-9567-B250D880B3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02850" y="3027126"/>
                  <a:ext cx="5040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A53BA4-76A2-4E0A-A434-FD495BB1B211}"/>
                    </a:ext>
                  </a:extLst>
                </p14:cNvPr>
                <p14:cNvContentPartPr/>
                <p14:nvPr/>
              </p14:nvContentPartPr>
              <p14:xfrm>
                <a:off x="5766090" y="3465966"/>
                <a:ext cx="240840" cy="126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A53BA4-76A2-4E0A-A434-FD495BB1B2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7450" y="3456966"/>
                  <a:ext cx="258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DDB439-A02F-4C51-A4F4-EDC08C957CD0}"/>
                    </a:ext>
                  </a:extLst>
                </p14:cNvPr>
                <p14:cNvContentPartPr/>
                <p14:nvPr/>
              </p14:nvContentPartPr>
              <p14:xfrm>
                <a:off x="5848890" y="3636606"/>
                <a:ext cx="176400" cy="161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DDB439-A02F-4C51-A4F4-EDC08C957C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39890" y="3627606"/>
                  <a:ext cx="19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282AFC-A06F-488F-B848-B3DE732B92E8}"/>
                    </a:ext>
                  </a:extLst>
                </p14:cNvPr>
                <p14:cNvContentPartPr/>
                <p14:nvPr/>
              </p14:nvContentPartPr>
              <p14:xfrm>
                <a:off x="4703010" y="3725166"/>
                <a:ext cx="376560" cy="153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282AFC-A06F-488F-B848-B3DE732B92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94010" y="3716526"/>
                  <a:ext cx="394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92BAE6-8080-4D3F-91FA-D74CC50C0059}"/>
                    </a:ext>
                  </a:extLst>
                </p14:cNvPr>
                <p14:cNvContentPartPr/>
                <p14:nvPr/>
              </p14:nvContentPartPr>
              <p14:xfrm>
                <a:off x="5034930" y="3759006"/>
                <a:ext cx="87840" cy="187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92BAE6-8080-4D3F-91FA-D74CC50C00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6290" y="3750006"/>
                  <a:ext cx="105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997E95-D989-48B0-9653-55F99B2C14F8}"/>
                    </a:ext>
                  </a:extLst>
                </p14:cNvPr>
                <p14:cNvContentPartPr/>
                <p14:nvPr/>
              </p14:nvContentPartPr>
              <p14:xfrm>
                <a:off x="5173530" y="3873846"/>
                <a:ext cx="139680" cy="161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997E95-D989-48B0-9653-55F99B2C14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4530" y="3865206"/>
                  <a:ext cx="15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1FE7A0-D8BE-46F2-A90B-55FFDD478F64}"/>
                    </a:ext>
                  </a:extLst>
                </p14:cNvPr>
                <p14:cNvContentPartPr/>
                <p14:nvPr/>
              </p14:nvContentPartPr>
              <p14:xfrm>
                <a:off x="5497170" y="3753966"/>
                <a:ext cx="300240" cy="180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1FE7A0-D8BE-46F2-A90B-55FFDD478F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88170" y="3745326"/>
                  <a:ext cx="317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1E6D7E-CE31-4461-BB9E-9726900DC829}"/>
                    </a:ext>
                  </a:extLst>
                </p14:cNvPr>
                <p14:cNvContentPartPr/>
                <p14:nvPr/>
              </p14:nvContentPartPr>
              <p14:xfrm>
                <a:off x="5429130" y="3866286"/>
                <a:ext cx="129600" cy="159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1E6D7E-CE31-4461-BB9E-9726900DC8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20130" y="3857646"/>
                  <a:ext cx="147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C84CD3-0E2B-4054-8B55-AC39D2FC8025}"/>
                    </a:ext>
                  </a:extLst>
                </p14:cNvPr>
                <p14:cNvContentPartPr/>
                <p14:nvPr/>
              </p14:nvContentPartPr>
              <p14:xfrm>
                <a:off x="5261730" y="4112886"/>
                <a:ext cx="46080" cy="522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C84CD3-0E2B-4054-8B55-AC39D2FC80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3090" y="4104246"/>
                  <a:ext cx="637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AA11ED-E896-43B7-9EB1-0220DBCDBCB0}"/>
                    </a:ext>
                  </a:extLst>
                </p14:cNvPr>
                <p14:cNvContentPartPr/>
                <p14:nvPr/>
              </p14:nvContentPartPr>
              <p14:xfrm>
                <a:off x="5226450" y="4549566"/>
                <a:ext cx="172440" cy="141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AA11ED-E896-43B7-9EB1-0220DBCDBC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7810" y="4540926"/>
                  <a:ext cx="19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2ECEED-0384-468C-877D-34A49F06F70D}"/>
                    </a:ext>
                  </a:extLst>
                </p14:cNvPr>
                <p14:cNvContentPartPr/>
                <p14:nvPr/>
              </p14:nvContentPartPr>
              <p14:xfrm>
                <a:off x="4373250" y="3970326"/>
                <a:ext cx="140400" cy="1158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2ECEED-0384-468C-877D-34A49F06F7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64250" y="3961686"/>
                  <a:ext cx="15804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BD6855-9FB2-4373-A620-BCA668F339C4}"/>
                    </a:ext>
                  </a:extLst>
                </p14:cNvPr>
                <p14:cNvContentPartPr/>
                <p14:nvPr/>
              </p14:nvContentPartPr>
              <p14:xfrm>
                <a:off x="4367130" y="5001006"/>
                <a:ext cx="181440" cy="132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BD6855-9FB2-4373-A620-BCA668F339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58130" y="4992006"/>
                  <a:ext cx="19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E6F776-4E5C-408D-9090-7BCD55B30F85}"/>
                    </a:ext>
                  </a:extLst>
                </p14:cNvPr>
                <p14:cNvContentPartPr/>
                <p14:nvPr/>
              </p14:nvContentPartPr>
              <p14:xfrm>
                <a:off x="4439490" y="5206206"/>
                <a:ext cx="134640" cy="170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E6F776-4E5C-408D-9090-7BCD55B30F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30850" y="5197566"/>
                  <a:ext cx="152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D78B4F-6A66-459D-A135-B49E0B128C50}"/>
                    </a:ext>
                  </a:extLst>
                </p14:cNvPr>
                <p14:cNvContentPartPr/>
                <p14:nvPr/>
              </p14:nvContentPartPr>
              <p14:xfrm>
                <a:off x="5304570" y="4712286"/>
                <a:ext cx="97200" cy="108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D78B4F-6A66-459D-A135-B49E0B128C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5930" y="4703286"/>
                  <a:ext cx="11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435211-DC32-4E47-8090-C08B6A81BF42}"/>
                    </a:ext>
                  </a:extLst>
                </p14:cNvPr>
                <p14:cNvContentPartPr/>
                <p14:nvPr/>
              </p14:nvContentPartPr>
              <p14:xfrm>
                <a:off x="4854210" y="4839366"/>
                <a:ext cx="488520" cy="409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435211-DC32-4E47-8090-C08B6A81BF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5570" y="4830726"/>
                  <a:ext cx="5061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2D820D-F631-44CB-A9AF-523B16DF5F53}"/>
                    </a:ext>
                  </a:extLst>
                </p14:cNvPr>
                <p14:cNvContentPartPr/>
                <p14:nvPr/>
              </p14:nvContentPartPr>
              <p14:xfrm>
                <a:off x="4805610" y="5112966"/>
                <a:ext cx="118080" cy="184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2D820D-F631-44CB-A9AF-523B16DF5F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96970" y="5103966"/>
                  <a:ext cx="135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B68DFC-B17C-48F1-BD1A-795CA7B26124}"/>
                    </a:ext>
                  </a:extLst>
                </p14:cNvPr>
                <p14:cNvContentPartPr/>
                <p14:nvPr/>
              </p14:nvContentPartPr>
              <p14:xfrm>
                <a:off x="6035010" y="3811206"/>
                <a:ext cx="210600" cy="1420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B68DFC-B17C-48F1-BD1A-795CA7B261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6370" y="3802206"/>
                  <a:ext cx="228240" cy="14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8294A5-6BDC-4607-A63B-73337A7CF74B}"/>
                    </a:ext>
                  </a:extLst>
                </p14:cNvPr>
                <p14:cNvContentPartPr/>
                <p14:nvPr/>
              </p14:nvContentPartPr>
              <p14:xfrm>
                <a:off x="6126090" y="5104326"/>
                <a:ext cx="137880" cy="128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8294A5-6BDC-4607-A63B-73337A7CF7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17090" y="5095326"/>
                  <a:ext cx="155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99273C-7ECA-4BED-9E46-4779DF5151A6}"/>
                    </a:ext>
                  </a:extLst>
                </p14:cNvPr>
                <p14:cNvContentPartPr/>
                <p14:nvPr/>
              </p14:nvContentPartPr>
              <p14:xfrm>
                <a:off x="6181530" y="5284326"/>
                <a:ext cx="91080" cy="111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99273C-7ECA-4BED-9E46-4779DF5151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72530" y="5275326"/>
                  <a:ext cx="108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0C44BC-F6EA-4335-B616-0C2E08E3559A}"/>
                    </a:ext>
                  </a:extLst>
                </p14:cNvPr>
                <p14:cNvContentPartPr/>
                <p14:nvPr/>
              </p14:nvContentPartPr>
              <p14:xfrm>
                <a:off x="5497170" y="4777086"/>
                <a:ext cx="499680" cy="441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0C44BC-F6EA-4335-B616-0C2E08E355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88530" y="4768446"/>
                  <a:ext cx="517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69CA92-1CCE-4EB5-96E6-6B5D76F33C8B}"/>
                    </a:ext>
                  </a:extLst>
                </p14:cNvPr>
                <p14:cNvContentPartPr/>
                <p14:nvPr/>
              </p14:nvContentPartPr>
              <p14:xfrm>
                <a:off x="5929530" y="5069046"/>
                <a:ext cx="118800" cy="20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69CA92-1CCE-4EB5-96E6-6B5D76F33C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20890" y="5060046"/>
                  <a:ext cx="136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C6FD3E-F1BD-4797-8BDF-B4C92C76D874}"/>
                    </a:ext>
                  </a:extLst>
                </p14:cNvPr>
                <p14:cNvContentPartPr/>
                <p14:nvPr/>
              </p14:nvContentPartPr>
              <p14:xfrm>
                <a:off x="4065450" y="5341926"/>
                <a:ext cx="144360" cy="19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C6FD3E-F1BD-4797-8BDF-B4C92C76D8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56810" y="5333286"/>
                  <a:ext cx="162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527662-65BD-48D3-96BD-F8A9EA210738}"/>
                    </a:ext>
                  </a:extLst>
                </p14:cNvPr>
                <p14:cNvContentPartPr/>
                <p14:nvPr/>
              </p14:nvContentPartPr>
              <p14:xfrm>
                <a:off x="4001370" y="5397726"/>
                <a:ext cx="334800" cy="161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527662-65BD-48D3-96BD-F8A9EA2107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92370" y="5389086"/>
                  <a:ext cx="352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1E5C01-63AA-4A7E-8347-72F591818D5C}"/>
                    </a:ext>
                  </a:extLst>
                </p14:cNvPr>
                <p14:cNvContentPartPr/>
                <p14:nvPr/>
              </p14:nvContentPartPr>
              <p14:xfrm>
                <a:off x="6445770" y="5297286"/>
                <a:ext cx="91440" cy="234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1E5C01-63AA-4A7E-8347-72F591818D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37130" y="5288646"/>
                  <a:ext cx="109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3EABCC-15BE-49C7-9884-5D26367CB6FC}"/>
                    </a:ext>
                  </a:extLst>
                </p14:cNvPr>
                <p14:cNvContentPartPr/>
                <p14:nvPr/>
              </p14:nvContentPartPr>
              <p14:xfrm>
                <a:off x="6400050" y="5389086"/>
                <a:ext cx="145800" cy="14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3EABCC-15BE-49C7-9884-5D26367CB6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91050" y="5380446"/>
                  <a:ext cx="163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F2D044-9F72-4F71-8631-9BB866060A9C}"/>
                    </a:ext>
                  </a:extLst>
                </p14:cNvPr>
                <p14:cNvContentPartPr/>
                <p14:nvPr/>
              </p14:nvContentPartPr>
              <p14:xfrm>
                <a:off x="6595890" y="5467566"/>
                <a:ext cx="132840" cy="104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F2D044-9F72-4F71-8631-9BB866060A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7250" y="5458566"/>
                  <a:ext cx="15048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BE57B05-6286-4A68-AC2F-CF2B1C456E4A}"/>
                  </a:ext>
                </a:extLst>
              </p14:cNvPr>
              <p14:cNvContentPartPr/>
              <p14:nvPr/>
            </p14:nvContentPartPr>
            <p14:xfrm>
              <a:off x="4528050" y="3040806"/>
              <a:ext cx="492120" cy="462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BE57B05-6286-4A68-AC2F-CF2B1C456E4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74410" y="2932806"/>
                <a:ext cx="59976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FEAF71-4422-4454-8684-E8672DCBC0DE}"/>
                  </a:ext>
                </a:extLst>
              </p14:cNvPr>
              <p14:cNvContentPartPr/>
              <p14:nvPr/>
            </p14:nvContentPartPr>
            <p14:xfrm>
              <a:off x="4700850" y="3689526"/>
              <a:ext cx="405000" cy="189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FEAF71-4422-4454-8684-E8672DCBC0D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47210" y="3581886"/>
                <a:ext cx="51264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F475D59-A592-416C-A837-A863B47DA6C9}"/>
                  </a:ext>
                </a:extLst>
              </p14:cNvPr>
              <p14:cNvContentPartPr/>
              <p14:nvPr/>
            </p14:nvContentPartPr>
            <p14:xfrm>
              <a:off x="5246610" y="4070046"/>
              <a:ext cx="70920" cy="504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F475D59-A592-416C-A837-A863B47DA6C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92970" y="3962046"/>
                <a:ext cx="17856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A6FC2CA-6FBA-4ACA-B469-23D96E38E171}"/>
                  </a:ext>
                </a:extLst>
              </p14:cNvPr>
              <p14:cNvContentPartPr/>
              <p14:nvPr/>
            </p14:nvContentPartPr>
            <p14:xfrm>
              <a:off x="4381530" y="3908766"/>
              <a:ext cx="118080" cy="10202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A6FC2CA-6FBA-4ACA-B469-23D96E38E17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27530" y="3801126"/>
                <a:ext cx="22572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1151A70-9B21-4E1F-BEF3-EA1D2C0F818F}"/>
                  </a:ext>
                </a:extLst>
              </p14:cNvPr>
              <p14:cNvContentPartPr/>
              <p14:nvPr/>
            </p14:nvContentPartPr>
            <p14:xfrm>
              <a:off x="5537130" y="4841166"/>
              <a:ext cx="355680" cy="289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1151A70-9B21-4E1F-BEF3-EA1D2C0F818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83130" y="4733526"/>
                <a:ext cx="463320" cy="50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2FB392F-D45B-4466-9643-B8AFD313C9D3}"/>
              </a:ext>
            </a:extLst>
          </p:cNvPr>
          <p:cNvGrpSpPr/>
          <p:nvPr/>
        </p:nvGrpSpPr>
        <p:grpSpPr>
          <a:xfrm>
            <a:off x="8017530" y="2569566"/>
            <a:ext cx="1991520" cy="3004200"/>
            <a:chOff x="8017530" y="2569566"/>
            <a:chExt cx="1991520" cy="30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1864BB-FD0F-4118-B7FA-BD84074A1068}"/>
                    </a:ext>
                  </a:extLst>
                </p14:cNvPr>
                <p14:cNvContentPartPr/>
                <p14:nvPr/>
              </p14:nvContentPartPr>
              <p14:xfrm>
                <a:off x="8549970" y="2816886"/>
                <a:ext cx="131760" cy="152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1864BB-FD0F-4118-B7FA-BD84074A10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41330" y="2807886"/>
                  <a:ext cx="149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B03EB5-D7E0-4CAC-8FFD-5E4FBF982382}"/>
                    </a:ext>
                  </a:extLst>
                </p14:cNvPr>
                <p14:cNvContentPartPr/>
                <p14:nvPr/>
              </p14:nvContentPartPr>
              <p14:xfrm>
                <a:off x="8526570" y="2569566"/>
                <a:ext cx="99720" cy="168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B03EB5-D7E0-4CAC-8FFD-5E4FBF9823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17930" y="2560566"/>
                  <a:ext cx="117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97A876-33DE-4D34-A711-A55FB607B684}"/>
                    </a:ext>
                  </a:extLst>
                </p14:cNvPr>
                <p14:cNvContentPartPr/>
                <p14:nvPr/>
              </p14:nvContentPartPr>
              <p14:xfrm>
                <a:off x="8151810" y="3030366"/>
                <a:ext cx="375840" cy="539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97A876-33DE-4D34-A711-A55FB607B6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43170" y="3021366"/>
                  <a:ext cx="39348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C26D45-7445-465F-BB51-1276CD73D152}"/>
                    </a:ext>
                  </a:extLst>
                </p14:cNvPr>
                <p14:cNvContentPartPr/>
                <p14:nvPr/>
              </p14:nvContentPartPr>
              <p14:xfrm>
                <a:off x="8115810" y="3454446"/>
                <a:ext cx="132480" cy="159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C26D45-7445-465F-BB51-1276CD73D1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07170" y="3445806"/>
                  <a:ext cx="150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5D0A98-12A1-43E3-BB54-671636B142D1}"/>
                    </a:ext>
                  </a:extLst>
                </p14:cNvPr>
                <p14:cNvContentPartPr/>
                <p14:nvPr/>
              </p14:nvContentPartPr>
              <p14:xfrm>
                <a:off x="8831490" y="2984286"/>
                <a:ext cx="569160" cy="457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5D0A98-12A1-43E3-BB54-671636B142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22490" y="2975646"/>
                  <a:ext cx="5868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524164-9771-4109-B005-97786EFAF17A}"/>
                    </a:ext>
                  </a:extLst>
                </p14:cNvPr>
                <p14:cNvContentPartPr/>
                <p14:nvPr/>
              </p14:nvContentPartPr>
              <p14:xfrm>
                <a:off x="9284010" y="3432126"/>
                <a:ext cx="207720" cy="74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524164-9771-4109-B005-97786EFAF1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75010" y="3423486"/>
                  <a:ext cx="225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62A491-B31B-47E5-9766-7325C5CE0FA6}"/>
                    </a:ext>
                  </a:extLst>
                </p14:cNvPr>
                <p14:cNvContentPartPr/>
                <p14:nvPr/>
              </p14:nvContentPartPr>
              <p14:xfrm>
                <a:off x="9393090" y="3559566"/>
                <a:ext cx="110520" cy="150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62A491-B31B-47E5-9766-7325C5CE0F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84090" y="3550926"/>
                  <a:ext cx="128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0D6C42-AE8D-4DE4-A36B-994743709166}"/>
                    </a:ext>
                  </a:extLst>
                </p14:cNvPr>
                <p14:cNvContentPartPr/>
                <p14:nvPr/>
              </p14:nvContentPartPr>
              <p14:xfrm>
                <a:off x="8151450" y="3656406"/>
                <a:ext cx="147600" cy="139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0D6C42-AE8D-4DE4-A36B-9947437091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42450" y="3647406"/>
                  <a:ext cx="16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5082BC-3E28-4A5C-B50C-49801A3D0568}"/>
                    </a:ext>
                  </a:extLst>
                </p14:cNvPr>
                <p14:cNvContentPartPr/>
                <p14:nvPr/>
              </p14:nvContentPartPr>
              <p14:xfrm>
                <a:off x="8409570" y="3805446"/>
                <a:ext cx="311400" cy="186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5082BC-3E28-4A5C-B50C-49801A3D05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0930" y="3796446"/>
                  <a:ext cx="329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EF06C8-3AED-4A42-B563-DA181C0097D7}"/>
                    </a:ext>
                  </a:extLst>
                </p14:cNvPr>
                <p14:cNvContentPartPr/>
                <p14:nvPr/>
              </p14:nvContentPartPr>
              <p14:xfrm>
                <a:off x="8673810" y="3857286"/>
                <a:ext cx="129600" cy="183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EF06C8-3AED-4A42-B563-DA181C0097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64810" y="3848646"/>
                  <a:ext cx="147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89E8F2-0F6A-40EE-814D-D19A1A37E92F}"/>
                    </a:ext>
                  </a:extLst>
                </p14:cNvPr>
                <p14:cNvContentPartPr/>
                <p14:nvPr/>
              </p14:nvContentPartPr>
              <p14:xfrm>
                <a:off x="8808090" y="4022166"/>
                <a:ext cx="165960" cy="136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89E8F2-0F6A-40EE-814D-D19A1A37E9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99450" y="4013166"/>
                  <a:ext cx="183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00B974-42B9-4BE1-88ED-E1ADF299C738}"/>
                    </a:ext>
                  </a:extLst>
                </p14:cNvPr>
                <p14:cNvContentPartPr/>
                <p14:nvPr/>
              </p14:nvContentPartPr>
              <p14:xfrm>
                <a:off x="9023010" y="3763686"/>
                <a:ext cx="308520" cy="273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00B974-42B9-4BE1-88ED-E1ADF299C7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4010" y="3755046"/>
                  <a:ext cx="326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4E44B8-474F-43B5-BDED-C7A57C5DFBC2}"/>
                    </a:ext>
                  </a:extLst>
                </p14:cNvPr>
                <p14:cNvContentPartPr/>
                <p14:nvPr/>
              </p14:nvContentPartPr>
              <p14:xfrm>
                <a:off x="8889810" y="4232046"/>
                <a:ext cx="64440" cy="648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4E44B8-474F-43B5-BDED-C7A57C5DFB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80810" y="4223046"/>
                  <a:ext cx="820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960EF1-B645-4251-B758-0FCED85115C1}"/>
                    </a:ext>
                  </a:extLst>
                </p14:cNvPr>
                <p14:cNvContentPartPr/>
                <p14:nvPr/>
              </p14:nvContentPartPr>
              <p14:xfrm>
                <a:off x="8831850" y="4773486"/>
                <a:ext cx="198000" cy="119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960EF1-B645-4251-B758-0FCED85115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23210" y="4764486"/>
                  <a:ext cx="215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459AE3B-9F57-4EF6-8204-0A479AF67F81}"/>
                    </a:ext>
                  </a:extLst>
                </p14:cNvPr>
                <p14:cNvContentPartPr/>
                <p14:nvPr/>
              </p14:nvContentPartPr>
              <p14:xfrm>
                <a:off x="8884050" y="4928286"/>
                <a:ext cx="153720" cy="158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459AE3B-9F57-4EF6-8204-0A479AF67F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75410" y="4919286"/>
                  <a:ext cx="171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CB2A9F-A45C-44E3-846E-453495957CA7}"/>
                    </a:ext>
                  </a:extLst>
                </p14:cNvPr>
                <p14:cNvContentPartPr/>
                <p14:nvPr/>
              </p14:nvContentPartPr>
              <p14:xfrm>
                <a:off x="8331450" y="5064366"/>
                <a:ext cx="565920" cy="379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CB2A9F-A45C-44E3-846E-453495957C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22450" y="5055366"/>
                  <a:ext cx="5835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3E6411E-066B-4A83-B75A-60E5BEF6F3F7}"/>
                    </a:ext>
                  </a:extLst>
                </p14:cNvPr>
                <p14:cNvContentPartPr/>
                <p14:nvPr/>
              </p14:nvContentPartPr>
              <p14:xfrm>
                <a:off x="8322810" y="5248326"/>
                <a:ext cx="120600" cy="228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3E6411E-066B-4A83-B75A-60E5BEF6F3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3810" y="5239326"/>
                  <a:ext cx="138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352E94-DEF1-4ED5-94BD-B5DC40A232E1}"/>
                    </a:ext>
                  </a:extLst>
                </p14:cNvPr>
                <p14:cNvContentPartPr/>
                <p14:nvPr/>
              </p14:nvContentPartPr>
              <p14:xfrm>
                <a:off x="8157210" y="5427966"/>
                <a:ext cx="190080" cy="145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352E94-DEF1-4ED5-94BD-B5DC40A232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48570" y="5419326"/>
                  <a:ext cx="207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A6361B-051C-45E0-B1E2-D63D449890B7}"/>
                    </a:ext>
                  </a:extLst>
                </p14:cNvPr>
                <p14:cNvContentPartPr/>
                <p14:nvPr/>
              </p14:nvContentPartPr>
              <p14:xfrm>
                <a:off x="9136050" y="5057166"/>
                <a:ext cx="532080" cy="330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A6361B-051C-45E0-B1E2-D63D449890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27050" y="5048166"/>
                  <a:ext cx="549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2333DF-A9C7-4C65-96F1-969B6D3F04C0}"/>
                    </a:ext>
                  </a:extLst>
                </p14:cNvPr>
                <p14:cNvContentPartPr/>
                <p14:nvPr/>
              </p14:nvContentPartPr>
              <p14:xfrm>
                <a:off x="9616650" y="5240766"/>
                <a:ext cx="113400" cy="211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2333DF-A9C7-4C65-96F1-969B6D3F04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08010" y="5232126"/>
                  <a:ext cx="131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B7E83C-CB1E-420E-8E89-C24E55FAE906}"/>
                    </a:ext>
                  </a:extLst>
                </p14:cNvPr>
                <p14:cNvContentPartPr/>
                <p14:nvPr/>
              </p14:nvContentPartPr>
              <p14:xfrm>
                <a:off x="9861450" y="5360286"/>
                <a:ext cx="134280" cy="136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B7E83C-CB1E-420E-8E89-C24E55FAE9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52810" y="5351286"/>
                  <a:ext cx="151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735283-45F7-4C77-82C6-BE0382094B6B}"/>
                    </a:ext>
                  </a:extLst>
                </p14:cNvPr>
                <p14:cNvContentPartPr/>
                <p14:nvPr/>
              </p14:nvContentPartPr>
              <p14:xfrm>
                <a:off x="8025090" y="3889686"/>
                <a:ext cx="155520" cy="1305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735283-45F7-4C77-82C6-BE0382094B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16450" y="3881046"/>
                  <a:ext cx="173160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8B74A9-7268-47B4-85A8-0E58663134F3}"/>
                    </a:ext>
                  </a:extLst>
                </p14:cNvPr>
                <p14:cNvContentPartPr/>
                <p14:nvPr/>
              </p14:nvContentPartPr>
              <p14:xfrm>
                <a:off x="8017530" y="5125926"/>
                <a:ext cx="189000" cy="186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8B74A9-7268-47B4-85A8-0E58663134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08890" y="5116926"/>
                  <a:ext cx="206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62F4C7-65A0-481D-BC68-274A473F27A3}"/>
                    </a:ext>
                  </a:extLst>
                </p14:cNvPr>
                <p14:cNvContentPartPr/>
                <p14:nvPr/>
              </p14:nvContentPartPr>
              <p14:xfrm>
                <a:off x="9633570" y="3824166"/>
                <a:ext cx="304200" cy="1330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62F4C7-65A0-481D-BC68-274A473F27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24570" y="3815166"/>
                  <a:ext cx="321840" cy="13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3CDA42-D82C-43DB-A9C5-5FBBE5052FCA}"/>
                    </a:ext>
                  </a:extLst>
                </p14:cNvPr>
                <p14:cNvContentPartPr/>
                <p14:nvPr/>
              </p14:nvContentPartPr>
              <p14:xfrm>
                <a:off x="9852450" y="5072286"/>
                <a:ext cx="156600" cy="125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3CDA42-D82C-43DB-A9C5-5FBBE5052F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43810" y="5063286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DB37859-2A56-42A3-891E-14DD39A95BCB}"/>
                  </a:ext>
                </a:extLst>
              </p14:cNvPr>
              <p14:cNvContentPartPr/>
              <p14:nvPr/>
            </p14:nvContentPartPr>
            <p14:xfrm>
              <a:off x="8197530" y="3004086"/>
              <a:ext cx="279000" cy="6408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DB37859-2A56-42A3-891E-14DD39A95BC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143890" y="2896086"/>
                <a:ext cx="38664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68B458-EFD9-4BCF-A189-76B5948FE23F}"/>
                  </a:ext>
                </a:extLst>
              </p14:cNvPr>
              <p14:cNvContentPartPr/>
              <p14:nvPr/>
            </p14:nvContentPartPr>
            <p14:xfrm>
              <a:off x="8054250" y="3898326"/>
              <a:ext cx="112680" cy="12488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68B458-EFD9-4BCF-A189-76B5948FE23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00250" y="3790686"/>
                <a:ext cx="220320" cy="14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CA4F993-9762-43E3-BD9E-3C8677006AA4}"/>
                  </a:ext>
                </a:extLst>
              </p14:cNvPr>
              <p14:cNvContentPartPr/>
              <p14:nvPr/>
            </p14:nvContentPartPr>
            <p14:xfrm>
              <a:off x="8814570" y="3006966"/>
              <a:ext cx="529200" cy="4132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CA4F993-9762-43E3-BD9E-3C8677006A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760930" y="2898966"/>
                <a:ext cx="6368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B6D58F-B55A-4A2B-9FB8-D31E957157A6}"/>
                  </a:ext>
                </a:extLst>
              </p14:cNvPr>
              <p14:cNvContentPartPr/>
              <p14:nvPr/>
            </p14:nvContentPartPr>
            <p14:xfrm>
              <a:off x="9069810" y="3670086"/>
              <a:ext cx="334800" cy="345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B6D58F-B55A-4A2B-9FB8-D31E957157A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015810" y="3562446"/>
                <a:ext cx="4424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4F92E45-945E-4460-8F39-BC3CB357E40F}"/>
                  </a:ext>
                </a:extLst>
              </p14:cNvPr>
              <p14:cNvContentPartPr/>
              <p14:nvPr/>
            </p14:nvContentPartPr>
            <p14:xfrm>
              <a:off x="8879010" y="4233846"/>
              <a:ext cx="74160" cy="590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4F92E45-945E-4460-8F39-BC3CB357E40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25370" y="4126206"/>
                <a:ext cx="18180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D4373AA-8656-445B-9BE4-7D7B7AED4F99}"/>
                  </a:ext>
                </a:extLst>
              </p14:cNvPr>
              <p14:cNvContentPartPr/>
              <p14:nvPr/>
            </p14:nvContentPartPr>
            <p14:xfrm>
              <a:off x="8422890" y="4995246"/>
              <a:ext cx="425160" cy="314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D4373AA-8656-445B-9BE4-7D7B7AED4F9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68890" y="4887246"/>
                <a:ext cx="53280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4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Butterfly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77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idea of </a:t>
            </a:r>
            <a:r>
              <a:rPr lang="en-CA" sz="2000" u="sng" dirty="0"/>
              <a:t>network coding </a:t>
            </a:r>
            <a:r>
              <a:rPr lang="en-CA" sz="2000" dirty="0"/>
              <a:t>is that information flow is different from standard commodity flow.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could do encoding in intermediate nodes and decoding at the receivers to improve the speed!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Let’s see how this can be done for the butterfly network.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4381D02-2F9D-4A50-91C5-D255CA3A0AB1}"/>
                  </a:ext>
                </a:extLst>
              </p14:cNvPr>
              <p14:cNvContentPartPr/>
              <p14:nvPr/>
            </p14:nvContentPartPr>
            <p14:xfrm>
              <a:off x="4580610" y="3443646"/>
              <a:ext cx="159840" cy="147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4381D02-2F9D-4A50-91C5-D255CA3A0A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1610" y="3435006"/>
                <a:ext cx="177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147E59-A1FF-4D83-8D9F-A1DC8C4089B8}"/>
                  </a:ext>
                </a:extLst>
              </p14:cNvPr>
              <p14:cNvContentPartPr/>
              <p14:nvPr/>
            </p14:nvContentPartPr>
            <p14:xfrm>
              <a:off x="5849610" y="3389286"/>
              <a:ext cx="118800" cy="200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147E59-A1FF-4D83-8D9F-A1DC8C4089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0970" y="3380646"/>
                <a:ext cx="13644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8818997-AC92-4B46-BF52-5AF382885385}"/>
              </a:ext>
            </a:extLst>
          </p:cNvPr>
          <p:cNvGrpSpPr/>
          <p:nvPr/>
        </p:nvGrpSpPr>
        <p:grpSpPr>
          <a:xfrm>
            <a:off x="9084210" y="4100646"/>
            <a:ext cx="199800" cy="221040"/>
            <a:chOff x="9084210" y="4100646"/>
            <a:chExt cx="19980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CCD3B9-6884-4561-A8F7-FDE99E039792}"/>
                    </a:ext>
                  </a:extLst>
                </p14:cNvPr>
                <p14:cNvContentPartPr/>
                <p14:nvPr/>
              </p14:nvContentPartPr>
              <p14:xfrm>
                <a:off x="9084210" y="4100646"/>
                <a:ext cx="199800" cy="221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CCD3B9-6884-4561-A8F7-FDE99E0397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75210" y="4091646"/>
                  <a:ext cx="217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8C99AFE-8E82-45E1-9A71-8ACB8E2B51E4}"/>
                    </a:ext>
                  </a:extLst>
                </p14:cNvPr>
                <p14:cNvContentPartPr/>
                <p14:nvPr/>
              </p14:nvContentPartPr>
              <p14:xfrm>
                <a:off x="9132450" y="4199646"/>
                <a:ext cx="141120" cy="14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8C99AFE-8E82-45E1-9A71-8ACB8E2B51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23810" y="4190646"/>
                  <a:ext cx="158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9977C7-F98B-4709-B5D5-76F8CD6768CF}"/>
                    </a:ext>
                  </a:extLst>
                </p14:cNvPr>
                <p14:cNvContentPartPr/>
                <p14:nvPr/>
              </p14:nvContentPartPr>
              <p14:xfrm>
                <a:off x="9203370" y="4133766"/>
                <a:ext cx="20880" cy="147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9977C7-F98B-4709-B5D5-76F8CD6768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4730" y="4125126"/>
                  <a:ext cx="385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68635C-35F3-4D0E-B8BC-EF8A6764B973}"/>
              </a:ext>
            </a:extLst>
          </p:cNvPr>
          <p:cNvGrpSpPr/>
          <p:nvPr/>
        </p:nvGrpSpPr>
        <p:grpSpPr>
          <a:xfrm>
            <a:off x="9675330" y="4148886"/>
            <a:ext cx="456840" cy="151560"/>
            <a:chOff x="9675330" y="4148886"/>
            <a:chExt cx="4568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FC6A70-105A-4056-8B7A-8A3DA7FBDDC6}"/>
                    </a:ext>
                  </a:extLst>
                </p14:cNvPr>
                <p14:cNvContentPartPr/>
                <p14:nvPr/>
              </p14:nvContentPartPr>
              <p14:xfrm>
                <a:off x="9688650" y="4155366"/>
                <a:ext cx="93240" cy="145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FC6A70-105A-4056-8B7A-8A3DA7FBDD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80010" y="4146726"/>
                  <a:ext cx="110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FC0875-3CF0-41F0-89E6-A55739E9B07A}"/>
                    </a:ext>
                  </a:extLst>
                </p14:cNvPr>
                <p14:cNvContentPartPr/>
                <p14:nvPr/>
              </p14:nvContentPartPr>
              <p14:xfrm>
                <a:off x="9675330" y="4148886"/>
                <a:ext cx="271800" cy="147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FC0875-3CF0-41F0-89E6-A55739E9B0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66330" y="4139886"/>
                  <a:ext cx="28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BB031C-33E2-446B-873F-011009748881}"/>
                    </a:ext>
                  </a:extLst>
                </p14:cNvPr>
                <p14:cNvContentPartPr/>
                <p14:nvPr/>
              </p14:nvContentPartPr>
              <p14:xfrm>
                <a:off x="10010130" y="4173006"/>
                <a:ext cx="122040" cy="105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BB031C-33E2-446B-873F-0110097488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01130" y="4164366"/>
                  <a:ext cx="1396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7802A83-5022-41D5-8D46-AEB839447F35}"/>
              </a:ext>
            </a:extLst>
          </p:cNvPr>
          <p:cNvGrpSpPr/>
          <p:nvPr/>
        </p:nvGrpSpPr>
        <p:grpSpPr>
          <a:xfrm>
            <a:off x="9689370" y="4515006"/>
            <a:ext cx="832680" cy="183960"/>
            <a:chOff x="9689370" y="4515006"/>
            <a:chExt cx="83268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ADA06D-8C7F-46BB-B808-DCD10E6701CF}"/>
                    </a:ext>
                  </a:extLst>
                </p14:cNvPr>
                <p14:cNvContentPartPr/>
                <p14:nvPr/>
              </p14:nvContentPartPr>
              <p14:xfrm>
                <a:off x="9689370" y="4542366"/>
                <a:ext cx="180000" cy="107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ADA06D-8C7F-46BB-B808-DCD10E6701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80370" y="4533726"/>
                  <a:ext cx="197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CDDED9C-8123-4FFC-B5EC-B0FC9E47C2DD}"/>
                    </a:ext>
                  </a:extLst>
                </p14:cNvPr>
                <p14:cNvContentPartPr/>
                <p14:nvPr/>
              </p14:nvContentPartPr>
              <p14:xfrm>
                <a:off x="9933090" y="4572606"/>
                <a:ext cx="67680" cy="96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CDDED9C-8123-4FFC-B5EC-B0FC9E47C2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24450" y="4563606"/>
                  <a:ext cx="85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CFD559-9B45-45CE-AB89-879B356E2A55}"/>
                    </a:ext>
                  </a:extLst>
                </p14:cNvPr>
                <p14:cNvContentPartPr/>
                <p14:nvPr/>
              </p14:nvContentPartPr>
              <p14:xfrm>
                <a:off x="10076010" y="4515006"/>
                <a:ext cx="133920" cy="179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CFD559-9B45-45CE-AB89-879B356E2A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67010" y="4506006"/>
                  <a:ext cx="151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687272-5B18-499B-A490-0B6180207618}"/>
                    </a:ext>
                  </a:extLst>
                </p14:cNvPr>
                <p14:cNvContentPartPr/>
                <p14:nvPr/>
              </p14:nvContentPartPr>
              <p14:xfrm>
                <a:off x="10348170" y="4593126"/>
                <a:ext cx="173880" cy="105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687272-5B18-499B-A490-0B61802076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9530" y="4584486"/>
                  <a:ext cx="1915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2738D9E-BE30-439A-9FF3-0B7E822CA168}"/>
              </a:ext>
            </a:extLst>
          </p:cNvPr>
          <p:cNvGrpSpPr/>
          <p:nvPr/>
        </p:nvGrpSpPr>
        <p:grpSpPr>
          <a:xfrm>
            <a:off x="3003810" y="3036846"/>
            <a:ext cx="5405400" cy="3715200"/>
            <a:chOff x="3003810" y="3036846"/>
            <a:chExt cx="5405400" cy="37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BF98DA-5B74-4359-B25E-8DADB57A97D1}"/>
                    </a:ext>
                  </a:extLst>
                </p14:cNvPr>
                <p14:cNvContentPartPr/>
                <p14:nvPr/>
              </p14:nvContentPartPr>
              <p14:xfrm>
                <a:off x="5196930" y="3296406"/>
                <a:ext cx="183600" cy="145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BF98DA-5B74-4359-B25E-8DADB57A97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7930" y="3287406"/>
                  <a:ext cx="20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F33E7A-2604-4DB4-B7FA-AEE91A910DE5}"/>
                    </a:ext>
                  </a:extLst>
                </p14:cNvPr>
                <p14:cNvContentPartPr/>
                <p14:nvPr/>
              </p14:nvContentPartPr>
              <p14:xfrm>
                <a:off x="5325090" y="3036846"/>
                <a:ext cx="142200" cy="155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F33E7A-2604-4DB4-B7FA-AEE91A910D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16090" y="3028206"/>
                  <a:ext cx="159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CE2CA6-D999-42BA-80D4-CCF29185B163}"/>
                    </a:ext>
                  </a:extLst>
                </p14:cNvPr>
                <p14:cNvContentPartPr/>
                <p14:nvPr/>
              </p14:nvContentPartPr>
              <p14:xfrm>
                <a:off x="4418970" y="3503046"/>
                <a:ext cx="725400" cy="567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CE2CA6-D999-42BA-80D4-CCF29185B1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09970" y="3494046"/>
                  <a:ext cx="7430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555C6E-9A9A-47E5-8E0F-605A1D88B9DB}"/>
                    </a:ext>
                  </a:extLst>
                </p14:cNvPr>
                <p14:cNvContentPartPr/>
                <p14:nvPr/>
              </p14:nvContentPartPr>
              <p14:xfrm>
                <a:off x="4356330" y="3917046"/>
                <a:ext cx="128880" cy="223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555C6E-9A9A-47E5-8E0F-605A1D88B9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7690" y="3908046"/>
                  <a:ext cx="146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C55B2F-D7D2-4DB3-A22B-1D9F5776D634}"/>
                    </a:ext>
                  </a:extLst>
                </p14:cNvPr>
                <p14:cNvContentPartPr/>
                <p14:nvPr/>
              </p14:nvContentPartPr>
              <p14:xfrm>
                <a:off x="5505810" y="3504126"/>
                <a:ext cx="514800" cy="536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C55B2F-D7D2-4DB3-A22B-1D9F5776D6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96810" y="3495126"/>
                  <a:ext cx="5324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A41E2D-FACE-4A12-9F37-E01819B4A4CA}"/>
                    </a:ext>
                  </a:extLst>
                </p14:cNvPr>
                <p14:cNvContentPartPr/>
                <p14:nvPr/>
              </p14:nvContentPartPr>
              <p14:xfrm>
                <a:off x="5898930" y="3969246"/>
                <a:ext cx="281520" cy="146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A41E2D-FACE-4A12-9F37-E01819B4A4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0290" y="3960606"/>
                  <a:ext cx="29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FF1867-3112-4A91-B30C-8930E6A59754}"/>
                    </a:ext>
                  </a:extLst>
                </p14:cNvPr>
                <p14:cNvContentPartPr/>
                <p14:nvPr/>
              </p14:nvContentPartPr>
              <p14:xfrm>
                <a:off x="6204210" y="4140606"/>
                <a:ext cx="158040" cy="17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FF1867-3112-4A91-B30C-8930E6A597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95210" y="4131966"/>
                  <a:ext cx="175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203089-7CCF-41F3-9E7D-93332ECD81AA}"/>
                    </a:ext>
                  </a:extLst>
                </p14:cNvPr>
                <p14:cNvContentPartPr/>
                <p14:nvPr/>
              </p14:nvContentPartPr>
              <p14:xfrm>
                <a:off x="4369290" y="4206126"/>
                <a:ext cx="155880" cy="145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203089-7CCF-41F3-9E7D-93332ECD81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60290" y="4197486"/>
                  <a:ext cx="173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D3B69E-1FAB-4C60-A14D-84363DA89EAC}"/>
                    </a:ext>
                  </a:extLst>
                </p14:cNvPr>
                <p14:cNvContentPartPr/>
                <p14:nvPr/>
              </p14:nvContentPartPr>
              <p14:xfrm>
                <a:off x="4648290" y="4371366"/>
                <a:ext cx="541080" cy="31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D3B69E-1FAB-4C60-A14D-84363DA89E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9290" y="4362726"/>
                  <a:ext cx="558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310CCB-079A-4AC1-8BD4-57941111246A}"/>
                    </a:ext>
                  </a:extLst>
                </p14:cNvPr>
                <p14:cNvContentPartPr/>
                <p14:nvPr/>
              </p14:nvContentPartPr>
              <p14:xfrm>
                <a:off x="5150850" y="4535166"/>
                <a:ext cx="130680" cy="234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310CCB-079A-4AC1-8BD4-5794111124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42210" y="4526526"/>
                  <a:ext cx="148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8F14D3-4DF9-447E-BA3A-66F34F0C779C}"/>
                    </a:ext>
                  </a:extLst>
                </p14:cNvPr>
                <p14:cNvContentPartPr/>
                <p14:nvPr/>
              </p14:nvContentPartPr>
              <p14:xfrm>
                <a:off x="5345250" y="4676646"/>
                <a:ext cx="141480" cy="159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8F14D3-4DF9-447E-BA3A-66F34F0C77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36250" y="4667646"/>
                  <a:ext cx="159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48D698-00CE-4BF6-AB45-3557F252E349}"/>
                    </a:ext>
                  </a:extLst>
                </p14:cNvPr>
                <p14:cNvContentPartPr/>
                <p14:nvPr/>
              </p14:nvContentPartPr>
              <p14:xfrm>
                <a:off x="5670690" y="4332126"/>
                <a:ext cx="461880" cy="30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48D698-00CE-4BF6-AB45-3557F252E3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61690" y="4323486"/>
                  <a:ext cx="479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BDA225-F2C2-4DB6-9047-D53E880D4C1F}"/>
                    </a:ext>
                  </a:extLst>
                </p14:cNvPr>
                <p14:cNvContentPartPr/>
                <p14:nvPr/>
              </p14:nvContentPartPr>
              <p14:xfrm>
                <a:off x="5574210" y="4493046"/>
                <a:ext cx="153000" cy="246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BDA225-F2C2-4DB6-9047-D53E880D4C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65570" y="4484406"/>
                  <a:ext cx="170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13A232-1F83-43DA-B740-CB34DD8DFE42}"/>
                    </a:ext>
                  </a:extLst>
                </p14:cNvPr>
                <p14:cNvContentPartPr/>
                <p14:nvPr/>
              </p14:nvContentPartPr>
              <p14:xfrm>
                <a:off x="5410050" y="4950606"/>
                <a:ext cx="78120" cy="659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13A232-1F83-43DA-B740-CB34DD8DFE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01050" y="4941966"/>
                  <a:ext cx="9576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4FD2CA-65A3-41AF-945E-59B3034471EE}"/>
                    </a:ext>
                  </a:extLst>
                </p14:cNvPr>
                <p14:cNvContentPartPr/>
                <p14:nvPr/>
              </p14:nvContentPartPr>
              <p14:xfrm>
                <a:off x="5372970" y="5521566"/>
                <a:ext cx="218160" cy="122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4FD2CA-65A3-41AF-945E-59B3034471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4330" y="5512566"/>
                  <a:ext cx="235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24079C-F2BD-45F3-9364-727389E5DF5B}"/>
                    </a:ext>
                  </a:extLst>
                </p14:cNvPr>
                <p14:cNvContentPartPr/>
                <p14:nvPr/>
              </p14:nvContentPartPr>
              <p14:xfrm>
                <a:off x="5432730" y="5750166"/>
                <a:ext cx="163800" cy="15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24079C-F2BD-45F3-9364-727389E5DF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23730" y="5741166"/>
                  <a:ext cx="181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EBAC0C-51B8-4A67-A5C1-4A2E3FDFBCD9}"/>
                    </a:ext>
                  </a:extLst>
                </p14:cNvPr>
                <p14:cNvContentPartPr/>
                <p14:nvPr/>
              </p14:nvContentPartPr>
              <p14:xfrm>
                <a:off x="4254450" y="4491966"/>
                <a:ext cx="181080" cy="1904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EBAC0C-51B8-4A67-A5C1-4A2E3FDFBC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45450" y="4483326"/>
                  <a:ext cx="198720" cy="19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1C7CD6-A6AA-4DCF-A356-8CB26E41B584}"/>
                    </a:ext>
                  </a:extLst>
                </p14:cNvPr>
                <p14:cNvContentPartPr/>
                <p14:nvPr/>
              </p14:nvContentPartPr>
              <p14:xfrm>
                <a:off x="4260570" y="6248406"/>
                <a:ext cx="231120" cy="154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1C7CD6-A6AA-4DCF-A356-8CB26E41B5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51930" y="6239766"/>
                  <a:ext cx="24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9F7D5A-8C19-4D4A-9FD2-E488605A7470}"/>
                    </a:ext>
                  </a:extLst>
                </p14:cNvPr>
                <p14:cNvContentPartPr/>
                <p14:nvPr/>
              </p14:nvContentPartPr>
              <p14:xfrm>
                <a:off x="4396290" y="6473766"/>
                <a:ext cx="126000" cy="14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9F7D5A-8C19-4D4A-9FD2-E488605A74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87650" y="6464766"/>
                  <a:ext cx="143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5FDE61-14FC-4CB5-8CDE-3142E46E7126}"/>
                    </a:ext>
                  </a:extLst>
                </p14:cNvPr>
                <p14:cNvContentPartPr/>
                <p14:nvPr/>
              </p14:nvContentPartPr>
              <p14:xfrm>
                <a:off x="4755930" y="5981646"/>
                <a:ext cx="606960" cy="470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5FDE61-14FC-4CB5-8CDE-3142E46E71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46930" y="5973006"/>
                  <a:ext cx="6246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0A7E2C-1E15-45CD-9F4E-5DACC6B6B67D}"/>
                    </a:ext>
                  </a:extLst>
                </p14:cNvPr>
                <p14:cNvContentPartPr/>
                <p14:nvPr/>
              </p14:nvContentPartPr>
              <p14:xfrm>
                <a:off x="4703010" y="6291246"/>
                <a:ext cx="159840" cy="180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0A7E2C-1E15-45CD-9F4E-5DACC6B6B6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4370" y="6282246"/>
                  <a:ext cx="17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78EFEF-746E-42C5-B969-8B8253E00A34}"/>
                    </a:ext>
                  </a:extLst>
                </p14:cNvPr>
                <p14:cNvContentPartPr/>
                <p14:nvPr/>
              </p14:nvContentPartPr>
              <p14:xfrm>
                <a:off x="5751690" y="5922246"/>
                <a:ext cx="637200" cy="453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78EFEF-746E-42C5-B969-8B8253E00A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42690" y="5913606"/>
                  <a:ext cx="6548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33FC00-AEEA-4D00-94F4-24093A33EF11}"/>
                    </a:ext>
                  </a:extLst>
                </p14:cNvPr>
                <p14:cNvContentPartPr/>
                <p14:nvPr/>
              </p14:nvContentPartPr>
              <p14:xfrm>
                <a:off x="6343530" y="6175326"/>
                <a:ext cx="133560" cy="239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33FC00-AEEA-4D00-94F4-24093A33EF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4530" y="6166326"/>
                  <a:ext cx="151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D25998-FB9E-492F-B996-3F54D7BC8015}"/>
                    </a:ext>
                  </a:extLst>
                </p14:cNvPr>
                <p14:cNvContentPartPr/>
                <p14:nvPr/>
              </p14:nvContentPartPr>
              <p14:xfrm>
                <a:off x="6420570" y="4553166"/>
                <a:ext cx="326160" cy="180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D25998-FB9E-492F-B996-3F54D7BC80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1570" y="4544166"/>
                  <a:ext cx="343800" cy="18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2ACD59-F43F-490A-9D80-D4A735F20327}"/>
                    </a:ext>
                  </a:extLst>
                </p14:cNvPr>
                <p14:cNvContentPartPr/>
                <p14:nvPr/>
              </p14:nvContentPartPr>
              <p14:xfrm>
                <a:off x="6648090" y="6227526"/>
                <a:ext cx="163800" cy="190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2ACD59-F43F-490A-9D80-D4A735F203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39090" y="6218526"/>
                  <a:ext cx="181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4A9F9A-7F69-464B-9698-EC884EE0E850}"/>
                    </a:ext>
                  </a:extLst>
                </p14:cNvPr>
                <p14:cNvContentPartPr/>
                <p14:nvPr/>
              </p14:nvContentPartPr>
              <p14:xfrm>
                <a:off x="6539010" y="6456846"/>
                <a:ext cx="143640" cy="135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4A9F9A-7F69-464B-9698-EC884EE0E8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30010" y="6448206"/>
                  <a:ext cx="161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910A03B-1B7A-4873-A61E-61D93AE9D87F}"/>
                    </a:ext>
                  </a:extLst>
                </p14:cNvPr>
                <p14:cNvContentPartPr/>
                <p14:nvPr/>
              </p14:nvContentPartPr>
              <p14:xfrm>
                <a:off x="4000290" y="6375126"/>
                <a:ext cx="94320" cy="284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910A03B-1B7A-4873-A61E-61D93AE9D8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91650" y="6366126"/>
                  <a:ext cx="111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C55456-5E6D-453F-959B-CEDEBDC9D64B}"/>
                    </a:ext>
                  </a:extLst>
                </p14:cNvPr>
                <p14:cNvContentPartPr/>
                <p14:nvPr/>
              </p14:nvContentPartPr>
              <p14:xfrm>
                <a:off x="3924330" y="6483486"/>
                <a:ext cx="272520" cy="199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C55456-5E6D-453F-959B-CEDEBDC9D6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5330" y="6474846"/>
                  <a:ext cx="29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7E877E-1E9B-480B-9313-3C680BBE5A87}"/>
                    </a:ext>
                  </a:extLst>
                </p14:cNvPr>
                <p14:cNvContentPartPr/>
                <p14:nvPr/>
              </p14:nvContentPartPr>
              <p14:xfrm>
                <a:off x="7112130" y="6441366"/>
                <a:ext cx="99000" cy="238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7E877E-1E9B-480B-9313-3C680BBE5A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3490" y="6432726"/>
                  <a:ext cx="116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BF971B-9490-4854-89FE-454C67CAF099}"/>
                    </a:ext>
                  </a:extLst>
                </p14:cNvPr>
                <p14:cNvContentPartPr/>
                <p14:nvPr/>
              </p14:nvContentPartPr>
              <p14:xfrm>
                <a:off x="7043730" y="6517686"/>
                <a:ext cx="165600" cy="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BF971B-9490-4854-89FE-454C67CAF0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35090" y="6508686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AC0354-5502-4C5C-83EF-F7658022B946}"/>
                    </a:ext>
                  </a:extLst>
                </p14:cNvPr>
                <p14:cNvContentPartPr/>
                <p14:nvPr/>
              </p14:nvContentPartPr>
              <p14:xfrm>
                <a:off x="7305810" y="6607686"/>
                <a:ext cx="123480" cy="144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AC0354-5502-4C5C-83EF-F7658022B9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96810" y="6599046"/>
                  <a:ext cx="141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636C87-BD3C-47B7-9781-7F49DD908154}"/>
                    </a:ext>
                  </a:extLst>
                </p14:cNvPr>
                <p14:cNvContentPartPr/>
                <p14:nvPr/>
              </p14:nvContentPartPr>
              <p14:xfrm>
                <a:off x="3950250" y="5072286"/>
                <a:ext cx="152640" cy="148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636C87-BD3C-47B7-9781-7F49DD90815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41250" y="5063646"/>
                  <a:ext cx="170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A16D8B-36E1-40A1-966B-6A45A753BD04}"/>
                    </a:ext>
                  </a:extLst>
                </p14:cNvPr>
                <p14:cNvContentPartPr/>
                <p14:nvPr/>
              </p14:nvContentPartPr>
              <p14:xfrm>
                <a:off x="4841250" y="4237446"/>
                <a:ext cx="140760" cy="135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A16D8B-36E1-40A1-966B-6A45A753BD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32610" y="4228806"/>
                  <a:ext cx="158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70C654-CAC9-4AAD-8038-E3F45ACB6CC2}"/>
                    </a:ext>
                  </a:extLst>
                </p14:cNvPr>
                <p14:cNvContentPartPr/>
                <p14:nvPr/>
              </p14:nvContentPartPr>
              <p14:xfrm>
                <a:off x="5719650" y="4146366"/>
                <a:ext cx="112680" cy="176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70C654-CAC9-4AAD-8038-E3F45ACB6C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11010" y="4137726"/>
                  <a:ext cx="130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D836DF-6EA3-4BB6-8FE4-1D80EED42DCF}"/>
                    </a:ext>
                  </a:extLst>
                </p14:cNvPr>
                <p14:cNvContentPartPr/>
                <p14:nvPr/>
              </p14:nvContentPartPr>
              <p14:xfrm>
                <a:off x="6815130" y="4904166"/>
                <a:ext cx="103680" cy="231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D836DF-6EA3-4BB6-8FE4-1D80EED42D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6490" y="4895166"/>
                  <a:ext cx="121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D215B9-1422-40E6-AF72-6482358B82F4}"/>
                    </a:ext>
                  </a:extLst>
                </p14:cNvPr>
                <p14:cNvContentPartPr/>
                <p14:nvPr/>
              </p14:nvContentPartPr>
              <p14:xfrm>
                <a:off x="5675730" y="5165886"/>
                <a:ext cx="142920" cy="170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D215B9-1422-40E6-AF72-6482358B82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66730" y="5157246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A37533-46BB-4177-B5A1-FB1ACA14F428}"/>
                    </a:ext>
                  </a:extLst>
                </p14:cNvPr>
                <p14:cNvContentPartPr/>
                <p14:nvPr/>
              </p14:nvContentPartPr>
              <p14:xfrm>
                <a:off x="5838810" y="5147526"/>
                <a:ext cx="163800" cy="205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A37533-46BB-4177-B5A1-FB1ACA14F4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30170" y="5138886"/>
                  <a:ext cx="181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D00D7C-630D-4BBD-A462-F345B9AA0A09}"/>
                    </a:ext>
                  </a:extLst>
                </p14:cNvPr>
                <p14:cNvContentPartPr/>
                <p14:nvPr/>
              </p14:nvContentPartPr>
              <p14:xfrm>
                <a:off x="5874450" y="5234646"/>
                <a:ext cx="113040" cy="1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D00D7C-630D-4BBD-A462-F345B9AA0A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65810" y="5225646"/>
                  <a:ext cx="13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FE5B19-BF2A-4F93-989A-3A8CA5E028F2}"/>
                    </a:ext>
                  </a:extLst>
                </p14:cNvPr>
                <p14:cNvContentPartPr/>
                <p14:nvPr/>
              </p14:nvContentPartPr>
              <p14:xfrm>
                <a:off x="5917290" y="5173806"/>
                <a:ext cx="37080" cy="133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FE5B19-BF2A-4F93-989A-3A8CA5E028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08290" y="5164806"/>
                  <a:ext cx="54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AADF0A-23FE-430E-A062-177DD48E8949}"/>
                    </a:ext>
                  </a:extLst>
                </p14:cNvPr>
                <p14:cNvContentPartPr/>
                <p14:nvPr/>
              </p14:nvContentPartPr>
              <p14:xfrm>
                <a:off x="6058410" y="5060046"/>
                <a:ext cx="128880" cy="250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AADF0A-23FE-430E-A062-177DD48E89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49770" y="5051046"/>
                  <a:ext cx="146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21876F-B531-4072-B037-8411B450477C}"/>
                    </a:ext>
                  </a:extLst>
                </p14:cNvPr>
                <p14:cNvContentPartPr/>
                <p14:nvPr/>
              </p14:nvContentPartPr>
              <p14:xfrm>
                <a:off x="5064810" y="6346326"/>
                <a:ext cx="147600" cy="138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21876F-B531-4072-B037-8411B45047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56170" y="6337686"/>
                  <a:ext cx="165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5F75BE-9978-4DFA-99E3-451418EE3269}"/>
                    </a:ext>
                  </a:extLst>
                </p14:cNvPr>
                <p14:cNvContentPartPr/>
                <p14:nvPr/>
              </p14:nvContentPartPr>
              <p14:xfrm>
                <a:off x="5224290" y="6333366"/>
                <a:ext cx="100440" cy="151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5F75BE-9978-4DFA-99E3-451418EE32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15650" y="6324366"/>
                  <a:ext cx="118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9D3F8D7-656D-43B2-9E23-31EC05C2F7C0}"/>
                    </a:ext>
                  </a:extLst>
                </p14:cNvPr>
                <p14:cNvContentPartPr/>
                <p14:nvPr/>
              </p14:nvContentPartPr>
              <p14:xfrm>
                <a:off x="5240490" y="6357126"/>
                <a:ext cx="95760" cy="124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9D3F8D7-656D-43B2-9E23-31EC05C2F7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31490" y="6348486"/>
                  <a:ext cx="1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2C60C86-E3EF-4185-A312-2B06CCCC2C22}"/>
                    </a:ext>
                  </a:extLst>
                </p14:cNvPr>
                <p14:cNvContentPartPr/>
                <p14:nvPr/>
              </p14:nvContentPartPr>
              <p14:xfrm>
                <a:off x="5348850" y="6258126"/>
                <a:ext cx="151920" cy="199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2C60C86-E3EF-4185-A312-2B06CCCC2C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39850" y="6249126"/>
                  <a:ext cx="169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128DFAD-A70B-4518-A4A4-9A1834B90082}"/>
                    </a:ext>
                  </a:extLst>
                </p14:cNvPr>
                <p14:cNvContentPartPr/>
                <p14:nvPr/>
              </p14:nvContentPartPr>
              <p14:xfrm>
                <a:off x="5819730" y="6302406"/>
                <a:ext cx="129600" cy="119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128DFAD-A70B-4518-A4A4-9A1834B900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10730" y="6293406"/>
                  <a:ext cx="14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EFDB285-3A32-4D10-8260-2339C3A6F54F}"/>
                    </a:ext>
                  </a:extLst>
                </p14:cNvPr>
                <p14:cNvContentPartPr/>
                <p14:nvPr/>
              </p14:nvContentPartPr>
              <p14:xfrm>
                <a:off x="5955810" y="6282966"/>
                <a:ext cx="115200" cy="160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EFDB285-3A32-4D10-8260-2339C3A6F5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46810" y="6273966"/>
                  <a:ext cx="13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4D32C4-F0C7-4E5D-8359-51FB6A7421E8}"/>
                    </a:ext>
                  </a:extLst>
                </p14:cNvPr>
                <p14:cNvContentPartPr/>
                <p14:nvPr/>
              </p14:nvContentPartPr>
              <p14:xfrm>
                <a:off x="5958330" y="6309246"/>
                <a:ext cx="103680" cy="123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4D32C4-F0C7-4E5D-8359-51FB6A7421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49690" y="6300606"/>
                  <a:ext cx="121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3A9D6A-5FE6-4CB5-9D56-2532402D6ED2}"/>
                    </a:ext>
                  </a:extLst>
                </p14:cNvPr>
                <p14:cNvContentPartPr/>
                <p14:nvPr/>
              </p14:nvContentPartPr>
              <p14:xfrm>
                <a:off x="6108450" y="6254166"/>
                <a:ext cx="151560" cy="181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3A9D6A-5FE6-4CB5-9D56-2532402D6E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99450" y="6245526"/>
                  <a:ext cx="169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9362C6-C75D-4BEC-AE57-46A2BD9A61A0}"/>
                    </a:ext>
                  </a:extLst>
                </p14:cNvPr>
                <p14:cNvContentPartPr/>
                <p14:nvPr/>
              </p14:nvContentPartPr>
              <p14:xfrm>
                <a:off x="5996850" y="4355166"/>
                <a:ext cx="876600" cy="333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9362C6-C75D-4BEC-AE57-46A2BD9A61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88210" y="4346526"/>
                  <a:ext cx="894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2E141D-8171-489A-9108-7921F28EF3E2}"/>
                    </a:ext>
                  </a:extLst>
                </p14:cNvPr>
                <p14:cNvContentPartPr/>
                <p14:nvPr/>
              </p14:nvContentPartPr>
              <p14:xfrm>
                <a:off x="5960490" y="4587006"/>
                <a:ext cx="151560" cy="192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2E141D-8171-489A-9108-7921F28EF3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51490" y="4578366"/>
                  <a:ext cx="169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8B6F8B-F6E3-4905-ACCE-120A4E04155C}"/>
                    </a:ext>
                  </a:extLst>
                </p14:cNvPr>
                <p14:cNvContentPartPr/>
                <p14:nvPr/>
              </p14:nvContentPartPr>
              <p14:xfrm>
                <a:off x="7299690" y="4162566"/>
                <a:ext cx="134640" cy="150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8B6F8B-F6E3-4905-ACCE-120A4E0415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1050" y="4153566"/>
                  <a:ext cx="152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7A8897-2364-42AD-AD65-2FE8FD8E9014}"/>
                    </a:ext>
                  </a:extLst>
                </p14:cNvPr>
                <p14:cNvContentPartPr/>
                <p14:nvPr/>
              </p14:nvContentPartPr>
              <p14:xfrm>
                <a:off x="7475370" y="4191006"/>
                <a:ext cx="96120" cy="96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7A8897-2364-42AD-AD65-2FE8FD8E90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6370" y="4182006"/>
                  <a:ext cx="113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1421DC-98FE-402E-8113-82B22ABE8925}"/>
                    </a:ext>
                  </a:extLst>
                </p14:cNvPr>
                <p14:cNvContentPartPr/>
                <p14:nvPr/>
              </p14:nvContentPartPr>
              <p14:xfrm>
                <a:off x="7651050" y="4193166"/>
                <a:ext cx="69480" cy="106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1421DC-98FE-402E-8113-82B22ABE89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2410" y="4184526"/>
                  <a:ext cx="87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973FE9-1BAD-4BAA-925A-A7376BE8DCFE}"/>
                    </a:ext>
                  </a:extLst>
                </p14:cNvPr>
                <p14:cNvContentPartPr/>
                <p14:nvPr/>
              </p14:nvContentPartPr>
              <p14:xfrm>
                <a:off x="7763730" y="4200366"/>
                <a:ext cx="74160" cy="97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973FE9-1BAD-4BAA-925A-A7376BE8DC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54730" y="4191726"/>
                  <a:ext cx="91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F39C08-0D6F-4709-83A6-B83C77500327}"/>
                    </a:ext>
                  </a:extLst>
                </p14:cNvPr>
                <p14:cNvContentPartPr/>
                <p14:nvPr/>
              </p14:nvContentPartPr>
              <p14:xfrm>
                <a:off x="7893690" y="4105326"/>
                <a:ext cx="229680" cy="192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F39C08-0D6F-4709-83A6-B83C775003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84690" y="4096326"/>
                  <a:ext cx="247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E0CC93-7134-4A20-A4C9-A62D8E297648}"/>
                    </a:ext>
                  </a:extLst>
                </p14:cNvPr>
                <p14:cNvContentPartPr/>
                <p14:nvPr/>
              </p14:nvContentPartPr>
              <p14:xfrm>
                <a:off x="8189970" y="4200006"/>
                <a:ext cx="79920" cy="101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E0CC93-7134-4A20-A4C9-A62D8E2976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0970" y="4191366"/>
                  <a:ext cx="97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05E38A-6E4E-4D95-9D8F-538CEABF07ED}"/>
                    </a:ext>
                  </a:extLst>
                </p14:cNvPr>
                <p14:cNvContentPartPr/>
                <p14:nvPr/>
              </p14:nvContentPartPr>
              <p14:xfrm>
                <a:off x="8330730" y="4187046"/>
                <a:ext cx="78480" cy="304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05E38A-6E4E-4D95-9D8F-538CEABF07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21730" y="4178046"/>
                  <a:ext cx="96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11B7B6-EDC9-4183-9140-3A53FC3E670E}"/>
                    </a:ext>
                  </a:extLst>
                </p14:cNvPr>
                <p14:cNvContentPartPr/>
                <p14:nvPr/>
              </p14:nvContentPartPr>
              <p14:xfrm>
                <a:off x="3003810" y="6225366"/>
                <a:ext cx="898200" cy="134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11B7B6-EDC9-4183-9140-3A53FC3E67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95170" y="6216366"/>
                  <a:ext cx="915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A71D87-9E93-4229-ABE8-D216C92B744C}"/>
                    </a:ext>
                  </a:extLst>
                </p14:cNvPr>
                <p14:cNvContentPartPr/>
                <p14:nvPr/>
              </p14:nvContentPartPr>
              <p14:xfrm>
                <a:off x="3775290" y="6138966"/>
                <a:ext cx="123120" cy="230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A71D87-9E93-4229-ABE8-D216C92B74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66290" y="6129966"/>
                  <a:ext cx="1407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FCCCB5A-E026-49DF-90E6-4341214442F6}"/>
              </a:ext>
            </a:extLst>
          </p:cNvPr>
          <p:cNvGrpSpPr/>
          <p:nvPr/>
        </p:nvGrpSpPr>
        <p:grpSpPr>
          <a:xfrm>
            <a:off x="1144770" y="5778966"/>
            <a:ext cx="419040" cy="351720"/>
            <a:chOff x="1144770" y="5778966"/>
            <a:chExt cx="4190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8841C6-E49C-46A8-9604-9AA4DDEE3F67}"/>
                    </a:ext>
                  </a:extLst>
                </p14:cNvPr>
                <p14:cNvContentPartPr/>
                <p14:nvPr/>
              </p14:nvContentPartPr>
              <p14:xfrm>
                <a:off x="1144770" y="5857446"/>
                <a:ext cx="123480" cy="273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8841C6-E49C-46A8-9604-9AA4DDEE3F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6130" y="5848806"/>
                  <a:ext cx="141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2AF3508-5178-4946-A17C-082BE42F4DF5}"/>
                    </a:ext>
                  </a:extLst>
                </p14:cNvPr>
                <p14:cNvContentPartPr/>
                <p14:nvPr/>
              </p14:nvContentPartPr>
              <p14:xfrm>
                <a:off x="1304250" y="5895606"/>
                <a:ext cx="78840" cy="92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2AF3508-5178-4946-A17C-082BE42F4D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95610" y="5886606"/>
                  <a:ext cx="96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185E27-DD72-4BAA-B943-CE29C8766C3F}"/>
                    </a:ext>
                  </a:extLst>
                </p14:cNvPr>
                <p14:cNvContentPartPr/>
                <p14:nvPr/>
              </p14:nvContentPartPr>
              <p14:xfrm>
                <a:off x="1437090" y="5778966"/>
                <a:ext cx="126720" cy="208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185E27-DD72-4BAA-B943-CE29C8766C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28090" y="5770326"/>
                  <a:ext cx="1443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18DDE0C-B4F0-4427-A60D-438CCFCD5802}"/>
              </a:ext>
            </a:extLst>
          </p:cNvPr>
          <p:cNvGrpSpPr/>
          <p:nvPr/>
        </p:nvGrpSpPr>
        <p:grpSpPr>
          <a:xfrm>
            <a:off x="1856850" y="5838366"/>
            <a:ext cx="249840" cy="171720"/>
            <a:chOff x="1856850" y="5838366"/>
            <a:chExt cx="24984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22E63B-CB40-4FB9-A25A-7B86BC1BCE81}"/>
                    </a:ext>
                  </a:extLst>
                </p14:cNvPr>
                <p14:cNvContentPartPr/>
                <p14:nvPr/>
              </p14:nvContentPartPr>
              <p14:xfrm>
                <a:off x="1856850" y="5838366"/>
                <a:ext cx="130320" cy="146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22E63B-CB40-4FB9-A25A-7B86BC1BCE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48210" y="5829366"/>
                  <a:ext cx="147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9FD36D-C9A9-436A-A322-357CB56D44B4}"/>
                    </a:ext>
                  </a:extLst>
                </p14:cNvPr>
                <p14:cNvContentPartPr/>
                <p14:nvPr/>
              </p14:nvContentPartPr>
              <p14:xfrm>
                <a:off x="2073930" y="5947086"/>
                <a:ext cx="32760" cy="63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9FD36D-C9A9-436A-A322-357CB56D44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65290" y="5938446"/>
                  <a:ext cx="504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2EFB7F-9AD8-46E8-89F1-5C2F5D6B2F8E}"/>
              </a:ext>
            </a:extLst>
          </p:cNvPr>
          <p:cNvGrpSpPr/>
          <p:nvPr/>
        </p:nvGrpSpPr>
        <p:grpSpPr>
          <a:xfrm>
            <a:off x="2359770" y="5739006"/>
            <a:ext cx="609840" cy="225360"/>
            <a:chOff x="2359770" y="5739006"/>
            <a:chExt cx="60984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D7CCB2-473A-4930-8230-BFDF4A62210D}"/>
                    </a:ext>
                  </a:extLst>
                </p14:cNvPr>
                <p14:cNvContentPartPr/>
                <p14:nvPr/>
              </p14:nvContentPartPr>
              <p14:xfrm>
                <a:off x="2359770" y="5844846"/>
                <a:ext cx="163080" cy="10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D7CCB2-473A-4930-8230-BFDF4A6221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50770" y="5836206"/>
                  <a:ext cx="18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F5F96B-22A7-4462-B3D9-5954537931F6}"/>
                    </a:ext>
                  </a:extLst>
                </p14:cNvPr>
                <p14:cNvContentPartPr/>
                <p14:nvPr/>
              </p14:nvContentPartPr>
              <p14:xfrm>
                <a:off x="2597370" y="5779686"/>
                <a:ext cx="151560" cy="172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F5F96B-22A7-4462-B3D9-5954537931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88370" y="5770686"/>
                  <a:ext cx="169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A4D0C7-5616-4B37-BA9F-D08350E8C1A1}"/>
                    </a:ext>
                  </a:extLst>
                </p14:cNvPr>
                <p14:cNvContentPartPr/>
                <p14:nvPr/>
              </p14:nvContentPartPr>
              <p14:xfrm>
                <a:off x="2671170" y="5789046"/>
                <a:ext cx="43560" cy="173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A4D0C7-5616-4B37-BA9F-D08350E8C1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62530" y="5780406"/>
                  <a:ext cx="6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BBC8D6-FEE1-47FD-AD8A-38CE5961B2CF}"/>
                    </a:ext>
                  </a:extLst>
                </p14:cNvPr>
                <p14:cNvContentPartPr/>
                <p14:nvPr/>
              </p14:nvContentPartPr>
              <p14:xfrm>
                <a:off x="2817690" y="5739006"/>
                <a:ext cx="151920" cy="225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BBC8D6-FEE1-47FD-AD8A-38CE5961B2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09050" y="5730006"/>
                  <a:ext cx="1695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7D296C6-DF5D-4D33-AA63-B901B4CAD220}"/>
              </a:ext>
            </a:extLst>
          </p:cNvPr>
          <p:cNvGrpSpPr/>
          <p:nvPr/>
        </p:nvGrpSpPr>
        <p:grpSpPr>
          <a:xfrm>
            <a:off x="7143450" y="6124566"/>
            <a:ext cx="624600" cy="259560"/>
            <a:chOff x="7143450" y="6124566"/>
            <a:chExt cx="6246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465711-4FF5-42BC-B43F-C9E757FDA9D4}"/>
                    </a:ext>
                  </a:extLst>
                </p14:cNvPr>
                <p14:cNvContentPartPr/>
                <p14:nvPr/>
              </p14:nvContentPartPr>
              <p14:xfrm>
                <a:off x="7208970" y="6124566"/>
                <a:ext cx="559080" cy="159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465711-4FF5-42BC-B43F-C9E757FDA9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00330" y="6115926"/>
                  <a:ext cx="57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270B3D8-B173-4EFB-B591-22322AEC4647}"/>
                    </a:ext>
                  </a:extLst>
                </p14:cNvPr>
                <p14:cNvContentPartPr/>
                <p14:nvPr/>
              </p14:nvContentPartPr>
              <p14:xfrm>
                <a:off x="7143450" y="6149046"/>
                <a:ext cx="176400" cy="235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270B3D8-B173-4EFB-B591-22322AEC46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34450" y="6140046"/>
                  <a:ext cx="1940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B5FAB12-5D2E-4578-9AA3-78DD03DEF539}"/>
              </a:ext>
            </a:extLst>
          </p:cNvPr>
          <p:cNvGrpSpPr/>
          <p:nvPr/>
        </p:nvGrpSpPr>
        <p:grpSpPr>
          <a:xfrm>
            <a:off x="8287890" y="5914686"/>
            <a:ext cx="404640" cy="343800"/>
            <a:chOff x="8287890" y="5914686"/>
            <a:chExt cx="4046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BA2D59-993B-44B5-B085-0D25ABE4F896}"/>
                    </a:ext>
                  </a:extLst>
                </p14:cNvPr>
                <p14:cNvContentPartPr/>
                <p14:nvPr/>
              </p14:nvContentPartPr>
              <p14:xfrm>
                <a:off x="8287890" y="5967966"/>
                <a:ext cx="121680" cy="290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BA2D59-993B-44B5-B085-0D25ABE4F8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79250" y="5958966"/>
                  <a:ext cx="139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F44977-51B5-4B7F-B435-D892E6897A3C}"/>
                    </a:ext>
                  </a:extLst>
                </p14:cNvPr>
                <p14:cNvContentPartPr/>
                <p14:nvPr/>
              </p14:nvContentPartPr>
              <p14:xfrm>
                <a:off x="8438370" y="6007206"/>
                <a:ext cx="92160" cy="100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F44977-51B5-4B7F-B435-D892E6897A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29730" y="5998206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3ED564-91AD-4D40-9762-C84677A65543}"/>
                    </a:ext>
                  </a:extLst>
                </p14:cNvPr>
                <p14:cNvContentPartPr/>
                <p14:nvPr/>
              </p14:nvContentPartPr>
              <p14:xfrm>
                <a:off x="8569410" y="5914686"/>
                <a:ext cx="123120" cy="192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3ED564-91AD-4D40-9762-C84677A655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60410" y="5905686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32CF06D-8DCF-498B-ABB0-35F067B95F51}"/>
              </a:ext>
            </a:extLst>
          </p:cNvPr>
          <p:cNvGrpSpPr/>
          <p:nvPr/>
        </p:nvGrpSpPr>
        <p:grpSpPr>
          <a:xfrm>
            <a:off x="8965410" y="5863566"/>
            <a:ext cx="1002600" cy="283680"/>
            <a:chOff x="8965410" y="5863566"/>
            <a:chExt cx="10026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AEFF1F-C2C6-4A72-83C2-AB15AB0B551F}"/>
                    </a:ext>
                  </a:extLst>
                </p14:cNvPr>
                <p14:cNvContentPartPr/>
                <p14:nvPr/>
              </p14:nvContentPartPr>
              <p14:xfrm>
                <a:off x="8965410" y="5874366"/>
                <a:ext cx="265320" cy="272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AEFF1F-C2C6-4A72-83C2-AB15AB0B551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56770" y="5865726"/>
                  <a:ext cx="282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4D1CFDA-B08A-41C3-A4E0-A79AE9C2D106}"/>
                    </a:ext>
                  </a:extLst>
                </p14:cNvPr>
                <p14:cNvContentPartPr/>
                <p14:nvPr/>
              </p14:nvContentPartPr>
              <p14:xfrm>
                <a:off x="9383730" y="5961126"/>
                <a:ext cx="181440" cy="127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4D1CFDA-B08A-41C3-A4E0-A79AE9C2D1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74730" y="5952486"/>
                  <a:ext cx="199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B17B7F-AA53-4553-9E0F-A24F1D3A9701}"/>
                    </a:ext>
                  </a:extLst>
                </p14:cNvPr>
                <p14:cNvContentPartPr/>
                <p14:nvPr/>
              </p14:nvContentPartPr>
              <p14:xfrm>
                <a:off x="9605130" y="5934486"/>
                <a:ext cx="128520" cy="171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B17B7F-AA53-4553-9E0F-A24F1D3A97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96130" y="5925846"/>
                  <a:ext cx="146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3E7637-BE63-4C90-883D-194313F7967D}"/>
                    </a:ext>
                  </a:extLst>
                </p14:cNvPr>
                <p14:cNvContentPartPr/>
                <p14:nvPr/>
              </p14:nvContentPartPr>
              <p14:xfrm>
                <a:off x="9687210" y="5952486"/>
                <a:ext cx="25920" cy="130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3E7637-BE63-4C90-883D-194313F796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78570" y="5943846"/>
                  <a:ext cx="43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D01522-40A5-42F6-ABA5-DF01FC4713B4}"/>
                    </a:ext>
                  </a:extLst>
                </p14:cNvPr>
                <p14:cNvContentPartPr/>
                <p14:nvPr/>
              </p14:nvContentPartPr>
              <p14:xfrm>
                <a:off x="9836250" y="5863566"/>
                <a:ext cx="131760" cy="254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D01522-40A5-42F6-ABA5-DF01FC4713B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27250" y="5854566"/>
                  <a:ext cx="1494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DFA71A7-EDEE-4605-AB92-AEF3E17E0609}"/>
              </a:ext>
            </a:extLst>
          </p:cNvPr>
          <p:cNvGrpSpPr/>
          <p:nvPr/>
        </p:nvGrpSpPr>
        <p:grpSpPr>
          <a:xfrm>
            <a:off x="8345490" y="6413646"/>
            <a:ext cx="814320" cy="224280"/>
            <a:chOff x="8345490" y="6413646"/>
            <a:chExt cx="81432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3DA7AE-4590-4FEE-A1AC-2D4264ADB651}"/>
                    </a:ext>
                  </a:extLst>
                </p14:cNvPr>
                <p14:cNvContentPartPr/>
                <p14:nvPr/>
              </p14:nvContentPartPr>
              <p14:xfrm>
                <a:off x="8345490" y="6414006"/>
                <a:ext cx="172800" cy="223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3DA7AE-4590-4FEE-A1AC-2D4264ADB65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36850" y="6405006"/>
                  <a:ext cx="190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323503-BDB3-4F65-8F77-4F97DF46D360}"/>
                    </a:ext>
                  </a:extLst>
                </p14:cNvPr>
                <p14:cNvContentPartPr/>
                <p14:nvPr/>
              </p14:nvContentPartPr>
              <p14:xfrm>
                <a:off x="8528730" y="6511566"/>
                <a:ext cx="92880" cy="110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323503-BDB3-4F65-8F77-4F97DF46D3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19730" y="6502566"/>
                  <a:ext cx="110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41F72AA-1172-4EC0-BFA8-EAA54689E2B3}"/>
                    </a:ext>
                  </a:extLst>
                </p14:cNvPr>
                <p14:cNvContentPartPr/>
                <p14:nvPr/>
              </p14:nvContentPartPr>
              <p14:xfrm>
                <a:off x="8675250" y="6515166"/>
                <a:ext cx="170280" cy="91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41F72AA-1172-4EC0-BFA8-EAA54689E2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66250" y="6506166"/>
                  <a:ext cx="187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B095F6-44E1-4B5A-BCDC-3C79ADD4EF32}"/>
                    </a:ext>
                  </a:extLst>
                </p14:cNvPr>
                <p14:cNvContentPartPr/>
                <p14:nvPr/>
              </p14:nvContentPartPr>
              <p14:xfrm>
                <a:off x="8902410" y="6413646"/>
                <a:ext cx="133560" cy="175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B095F6-44E1-4B5A-BCDC-3C79ADD4EF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93410" y="6404646"/>
                  <a:ext cx="151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7B4DAFC-95AA-4D66-83E8-5F81069C48BD}"/>
                    </a:ext>
                  </a:extLst>
                </p14:cNvPr>
                <p14:cNvContentPartPr/>
                <p14:nvPr/>
              </p14:nvContentPartPr>
              <p14:xfrm>
                <a:off x="9065130" y="6472686"/>
                <a:ext cx="94680" cy="109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7B4DAFC-95AA-4D66-83E8-5F81069C48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56130" y="6464046"/>
                  <a:ext cx="1123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B9CEE06-6F3F-46B1-8A88-38A940DEB78A}"/>
              </a:ext>
            </a:extLst>
          </p:cNvPr>
          <p:cNvGrpSpPr/>
          <p:nvPr/>
        </p:nvGrpSpPr>
        <p:grpSpPr>
          <a:xfrm>
            <a:off x="9363930" y="6379806"/>
            <a:ext cx="1735200" cy="371160"/>
            <a:chOff x="9363930" y="6379806"/>
            <a:chExt cx="173520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797714B-FE17-4DE4-AF73-E4F28939CA77}"/>
                    </a:ext>
                  </a:extLst>
                </p14:cNvPr>
                <p14:cNvContentPartPr/>
                <p14:nvPr/>
              </p14:nvContentPartPr>
              <p14:xfrm>
                <a:off x="9363930" y="6480966"/>
                <a:ext cx="132840" cy="93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797714B-FE17-4DE4-AF73-E4F28939CA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55290" y="6472326"/>
                  <a:ext cx="15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A53439-7154-4E27-A22B-56359699340B}"/>
                    </a:ext>
                  </a:extLst>
                </p14:cNvPr>
                <p14:cNvContentPartPr/>
                <p14:nvPr/>
              </p14:nvContentPartPr>
              <p14:xfrm>
                <a:off x="9549330" y="6480966"/>
                <a:ext cx="106560" cy="92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A53439-7154-4E27-A22B-5635969934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40330" y="6471966"/>
                  <a:ext cx="12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C1CD63-22FD-49E2-B2C7-A5310CD3C96B}"/>
                    </a:ext>
                  </a:extLst>
                </p14:cNvPr>
                <p14:cNvContentPartPr/>
                <p14:nvPr/>
              </p14:nvContentPartPr>
              <p14:xfrm>
                <a:off x="9703050" y="6412926"/>
                <a:ext cx="155520" cy="192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C1CD63-22FD-49E2-B2C7-A5310CD3C96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94410" y="6404286"/>
                  <a:ext cx="173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B2AAB0-AF4E-413D-900D-451F0D705FEF}"/>
                    </a:ext>
                  </a:extLst>
                </p14:cNvPr>
                <p14:cNvContentPartPr/>
                <p14:nvPr/>
              </p14:nvContentPartPr>
              <p14:xfrm>
                <a:off x="9952530" y="6483846"/>
                <a:ext cx="98280" cy="267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B2AAB0-AF4E-413D-900D-451F0D705F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43890" y="6474846"/>
                  <a:ext cx="11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DD2E9A0-0FEC-46DF-9117-663C657A4E65}"/>
                    </a:ext>
                  </a:extLst>
                </p14:cNvPr>
                <p14:cNvContentPartPr/>
                <p14:nvPr/>
              </p14:nvContentPartPr>
              <p14:xfrm>
                <a:off x="10096170" y="6488526"/>
                <a:ext cx="90000" cy="97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DD2E9A0-0FEC-46DF-9117-663C657A4E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87530" y="6479526"/>
                  <a:ext cx="107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A83B59-846C-4E89-8CE6-8612C957A312}"/>
                    </a:ext>
                  </a:extLst>
                </p14:cNvPr>
                <p14:cNvContentPartPr/>
                <p14:nvPr/>
              </p14:nvContentPartPr>
              <p14:xfrm>
                <a:off x="10269690" y="6379806"/>
                <a:ext cx="113760" cy="221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A83B59-846C-4E89-8CE6-8612C957A31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60690" y="6370806"/>
                  <a:ext cx="131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E27006-B7AE-47E7-8372-14077C5E3F81}"/>
                    </a:ext>
                  </a:extLst>
                </p14:cNvPr>
                <p14:cNvContentPartPr/>
                <p14:nvPr/>
              </p14:nvContentPartPr>
              <p14:xfrm>
                <a:off x="10542930" y="6447846"/>
                <a:ext cx="146160" cy="159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E27006-B7AE-47E7-8372-14077C5E3F8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33930" y="6438846"/>
                  <a:ext cx="163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8203D4-0DAA-4CDB-AAA4-2E98FE700833}"/>
                    </a:ext>
                  </a:extLst>
                </p14:cNvPr>
                <p14:cNvContentPartPr/>
                <p14:nvPr/>
              </p14:nvContentPartPr>
              <p14:xfrm>
                <a:off x="10685850" y="6578166"/>
                <a:ext cx="51120" cy="61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8203D4-0DAA-4CDB-AAA4-2E98FE70083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77210" y="6569166"/>
                  <a:ext cx="68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ADB7A6-F08F-4A68-9557-CBA72164DF1A}"/>
                    </a:ext>
                  </a:extLst>
                </p14:cNvPr>
                <p14:cNvContentPartPr/>
                <p14:nvPr/>
              </p14:nvContentPartPr>
              <p14:xfrm>
                <a:off x="10795650" y="6389166"/>
                <a:ext cx="149400" cy="226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ADB7A6-F08F-4A68-9557-CBA72164DF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86650" y="6380526"/>
                  <a:ext cx="167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A32003E-7747-4078-BA51-A4E4D8734A25}"/>
                    </a:ext>
                  </a:extLst>
                </p14:cNvPr>
                <p14:cNvContentPartPr/>
                <p14:nvPr/>
              </p14:nvContentPartPr>
              <p14:xfrm>
                <a:off x="11095530" y="6600846"/>
                <a:ext cx="3600" cy="3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A32003E-7747-4078-BA51-A4E4D8734A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86530" y="6592206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240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Network 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775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More generally, network coding allows: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arithmetic operations over a larger field (not just bit-wise operation).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data sent on an edge is an arbitrary function of its predecessors (not just </a:t>
            </a:r>
            <a:r>
              <a:rPr lang="en-CA" sz="2000" dirty="0" err="1"/>
              <a:t>xor</a:t>
            </a:r>
            <a:r>
              <a:rPr lang="en-CA" sz="2000" dirty="0"/>
              <a:t>).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Surprisingly, the rate of transmission rate can be significantly improved if network coding is used.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 fact, it can always achieve the optimal rate for multicasting!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08B9CA-082A-4269-A8EC-025E73F421F3}"/>
                  </a:ext>
                </a:extLst>
              </p14:cNvPr>
              <p14:cNvContentPartPr/>
              <p14:nvPr/>
            </p14:nvContentPartPr>
            <p14:xfrm>
              <a:off x="4312410" y="1947126"/>
              <a:ext cx="1101960" cy="2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08B9CA-082A-4269-A8EC-025E73F42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3410" y="1938486"/>
                <a:ext cx="1119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BBF868-4CCC-45A9-A1D3-01C68E3A76A5}"/>
                  </a:ext>
                </a:extLst>
              </p14:cNvPr>
              <p14:cNvContentPartPr/>
              <p14:nvPr/>
            </p14:nvContentPartPr>
            <p14:xfrm>
              <a:off x="6419850" y="1939206"/>
              <a:ext cx="797040" cy="44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BBF868-4CCC-45A9-A1D3-01C68E3A76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0850" y="1930206"/>
                <a:ext cx="81468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56A7EA4-75F2-4048-B6EE-FD00EA6D3BB8}"/>
              </a:ext>
            </a:extLst>
          </p:cNvPr>
          <p:cNvGrpSpPr/>
          <p:nvPr/>
        </p:nvGrpSpPr>
        <p:grpSpPr>
          <a:xfrm>
            <a:off x="6639810" y="740406"/>
            <a:ext cx="1045800" cy="531360"/>
            <a:chOff x="6639810" y="740406"/>
            <a:chExt cx="104580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A0D0E1-7846-42BE-8131-985CBA206D46}"/>
                    </a:ext>
                  </a:extLst>
                </p14:cNvPr>
                <p14:cNvContentPartPr/>
                <p14:nvPr/>
              </p14:nvContentPartPr>
              <p14:xfrm>
                <a:off x="6639810" y="926886"/>
                <a:ext cx="179640" cy="298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A0D0E1-7846-42BE-8131-985CBA206D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31170" y="917886"/>
                  <a:ext cx="197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7E12FC-B59C-4FB9-BF56-860F3C99BF9D}"/>
                    </a:ext>
                  </a:extLst>
                </p14:cNvPr>
                <p14:cNvContentPartPr/>
                <p14:nvPr/>
              </p14:nvContentPartPr>
              <p14:xfrm>
                <a:off x="6695610" y="1160166"/>
                <a:ext cx="170640" cy="111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7E12FC-B59C-4FB9-BF56-860F3C99BF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86970" y="1151166"/>
                  <a:ext cx="18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65E354-8576-43A4-9636-FA5FE46B9C70}"/>
                    </a:ext>
                  </a:extLst>
                </p14:cNvPr>
                <p14:cNvContentPartPr/>
                <p14:nvPr/>
              </p14:nvContentPartPr>
              <p14:xfrm>
                <a:off x="6773010" y="740406"/>
                <a:ext cx="80640" cy="152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65E354-8576-43A4-9636-FA5FE46B9C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4370" y="731406"/>
                  <a:ext cx="98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A7D0DC-9A8A-4539-9816-92D52DF56630}"/>
                    </a:ext>
                  </a:extLst>
                </p14:cNvPr>
                <p14:cNvContentPartPr/>
                <p14:nvPr/>
              </p14:nvContentPartPr>
              <p14:xfrm>
                <a:off x="6751050" y="767406"/>
                <a:ext cx="101520" cy="150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A7D0DC-9A8A-4539-9816-92D52DF566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2410" y="758766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40E97B-8F42-41C5-8689-F288116348DB}"/>
                    </a:ext>
                  </a:extLst>
                </p14:cNvPr>
                <p14:cNvContentPartPr/>
                <p14:nvPr/>
              </p14:nvContentPartPr>
              <p14:xfrm>
                <a:off x="6895770" y="877566"/>
                <a:ext cx="30960" cy="76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40E97B-8F42-41C5-8689-F288116348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87130" y="868566"/>
                  <a:ext cx="48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758FAC-36AE-40CD-AF55-FFF3BCFF52A1}"/>
                    </a:ext>
                  </a:extLst>
                </p14:cNvPr>
                <p14:cNvContentPartPr/>
                <p14:nvPr/>
              </p14:nvContentPartPr>
              <p14:xfrm>
                <a:off x="7147770" y="932646"/>
                <a:ext cx="163800" cy="302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758FAC-36AE-40CD-AF55-FFF3BCFF52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38770" y="923646"/>
                  <a:ext cx="18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409A74-9002-48F0-930F-236AD93B3E22}"/>
                    </a:ext>
                  </a:extLst>
                </p14:cNvPr>
                <p14:cNvContentPartPr/>
                <p14:nvPr/>
              </p14:nvContentPartPr>
              <p14:xfrm>
                <a:off x="7128690" y="1133166"/>
                <a:ext cx="126720" cy="124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409A74-9002-48F0-930F-236AD93B3E2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19690" y="1124526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A93788-174A-4A09-AF41-B38A1C6672B6}"/>
                    </a:ext>
                  </a:extLst>
                </p14:cNvPr>
                <p14:cNvContentPartPr/>
                <p14:nvPr/>
              </p14:nvContentPartPr>
              <p14:xfrm>
                <a:off x="7433970" y="769206"/>
                <a:ext cx="97560" cy="153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A93788-174A-4A09-AF41-B38A1C667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25330" y="760566"/>
                  <a:ext cx="115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322CA0-0408-4645-BB59-2DABC8A7ACCF}"/>
                    </a:ext>
                  </a:extLst>
                </p14:cNvPr>
                <p14:cNvContentPartPr/>
                <p14:nvPr/>
              </p14:nvContentPartPr>
              <p14:xfrm>
                <a:off x="7559610" y="879366"/>
                <a:ext cx="126000" cy="75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322CA0-0408-4645-BB59-2DABC8A7AC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0970" y="870726"/>
                  <a:ext cx="1436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9EB0E8-EBDC-43B4-9E29-4FCC4973D3D4}"/>
              </a:ext>
            </a:extLst>
          </p:cNvPr>
          <p:cNvGrpSpPr/>
          <p:nvPr/>
        </p:nvGrpSpPr>
        <p:grpSpPr>
          <a:xfrm>
            <a:off x="3762690" y="3070326"/>
            <a:ext cx="217440" cy="218880"/>
            <a:chOff x="3762690" y="3070326"/>
            <a:chExt cx="2174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E95E57-D4E8-481F-A0BC-7980F7310E53}"/>
                    </a:ext>
                  </a:extLst>
                </p14:cNvPr>
                <p14:cNvContentPartPr/>
                <p14:nvPr/>
              </p14:nvContentPartPr>
              <p14:xfrm>
                <a:off x="3782490" y="3070326"/>
                <a:ext cx="111600" cy="142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E95E57-D4E8-481F-A0BC-7980F7310E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3490" y="3061326"/>
                  <a:ext cx="129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C8277D-514B-46F0-B960-03502F8D2B23}"/>
                    </a:ext>
                  </a:extLst>
                </p14:cNvPr>
                <p14:cNvContentPartPr/>
                <p14:nvPr/>
              </p14:nvContentPartPr>
              <p14:xfrm>
                <a:off x="3762690" y="3095526"/>
                <a:ext cx="217440" cy="19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C8277D-514B-46F0-B960-03502F8D2B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54050" y="3086886"/>
                  <a:ext cx="23508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4380D10-FCA1-412B-B996-D14AA04AC3CC}"/>
                  </a:ext>
                </a:extLst>
              </p14:cNvPr>
              <p14:cNvContentPartPr/>
              <p14:nvPr/>
            </p14:nvContentPartPr>
            <p14:xfrm>
              <a:off x="4602930" y="3598446"/>
              <a:ext cx="114480" cy="139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4380D10-FCA1-412B-B996-D14AA04AC3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4290" y="3589446"/>
                <a:ext cx="13212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C1679D4-F149-4C47-9ABE-73A531F39DDA}"/>
              </a:ext>
            </a:extLst>
          </p:cNvPr>
          <p:cNvGrpSpPr/>
          <p:nvPr/>
        </p:nvGrpSpPr>
        <p:grpSpPr>
          <a:xfrm>
            <a:off x="4243290" y="2680446"/>
            <a:ext cx="1547280" cy="758160"/>
            <a:chOff x="4243290" y="2680446"/>
            <a:chExt cx="1547280" cy="7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2FD22B-B5EE-4152-AA55-735EB7E14955}"/>
                    </a:ext>
                  </a:extLst>
                </p14:cNvPr>
                <p14:cNvContentPartPr/>
                <p14:nvPr/>
              </p14:nvContentPartPr>
              <p14:xfrm>
                <a:off x="4243290" y="2987886"/>
                <a:ext cx="223920" cy="361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2FD22B-B5EE-4152-AA55-735EB7E149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4290" y="2978886"/>
                  <a:ext cx="241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100899-CBB9-4549-A5DD-350868232E0B}"/>
                    </a:ext>
                  </a:extLst>
                </p14:cNvPr>
                <p14:cNvContentPartPr/>
                <p14:nvPr/>
              </p14:nvContentPartPr>
              <p14:xfrm>
                <a:off x="4305930" y="3287406"/>
                <a:ext cx="268200" cy="120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100899-CBB9-4549-A5DD-350868232E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7290" y="3278766"/>
                  <a:ext cx="285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C34A0C-A3E2-4FEC-B6C8-CF6C3B478F05}"/>
                    </a:ext>
                  </a:extLst>
                </p14:cNvPr>
                <p14:cNvContentPartPr/>
                <p14:nvPr/>
              </p14:nvContentPartPr>
              <p14:xfrm>
                <a:off x="4737930" y="2997966"/>
                <a:ext cx="79560" cy="352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C34A0C-A3E2-4FEC-B6C8-CF6C3B478F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9290" y="2988966"/>
                  <a:ext cx="97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699BAD-7B55-4DD4-AF44-3998B0359352}"/>
                    </a:ext>
                  </a:extLst>
                </p14:cNvPr>
                <p14:cNvContentPartPr/>
                <p14:nvPr/>
              </p14:nvContentPartPr>
              <p14:xfrm>
                <a:off x="4678170" y="3287046"/>
                <a:ext cx="147960" cy="117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699BAD-7B55-4DD4-AF44-3998B03593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9170" y="3278406"/>
                  <a:ext cx="165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4B7A82-D41A-431B-85D0-144BDC4ADC66}"/>
                    </a:ext>
                  </a:extLst>
                </p14:cNvPr>
                <p14:cNvContentPartPr/>
                <p14:nvPr/>
              </p14:nvContentPartPr>
              <p14:xfrm>
                <a:off x="4773570" y="2680446"/>
                <a:ext cx="95040" cy="153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4B7A82-D41A-431B-85D0-144BDC4ADC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64570" y="2671446"/>
                  <a:ext cx="11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C46D97-57CC-426A-B816-B9FEA2459271}"/>
                    </a:ext>
                  </a:extLst>
                </p14:cNvPr>
                <p14:cNvContentPartPr/>
                <p14:nvPr/>
              </p14:nvContentPartPr>
              <p14:xfrm>
                <a:off x="4748010" y="2695206"/>
                <a:ext cx="90720" cy="125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C46D97-57CC-426A-B816-B9FEA24592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39370" y="2686206"/>
                  <a:ext cx="108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E70254-FBCA-446C-8564-A34D919AD748}"/>
                    </a:ext>
                  </a:extLst>
                </p14:cNvPr>
                <p14:cNvContentPartPr/>
                <p14:nvPr/>
              </p14:nvContentPartPr>
              <p14:xfrm>
                <a:off x="4900290" y="2799966"/>
                <a:ext cx="113400" cy="81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E70254-FBCA-446C-8564-A34D919AD7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1650" y="2791326"/>
                  <a:ext cx="131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0D3C47-CF6D-404A-A654-AED2983A07BE}"/>
                    </a:ext>
                  </a:extLst>
                </p14:cNvPr>
                <p14:cNvContentPartPr/>
                <p14:nvPr/>
              </p14:nvContentPartPr>
              <p14:xfrm>
                <a:off x="5032050" y="3049446"/>
                <a:ext cx="407880" cy="389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0D3C47-CF6D-404A-A654-AED2983A07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3410" y="3040806"/>
                  <a:ext cx="4255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AE5196-91BE-4110-9630-69E055979142}"/>
                    </a:ext>
                  </a:extLst>
                </p14:cNvPr>
                <p14:cNvContentPartPr/>
                <p14:nvPr/>
              </p14:nvContentPartPr>
              <p14:xfrm>
                <a:off x="5028090" y="3299646"/>
                <a:ext cx="111240" cy="123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AE5196-91BE-4110-9630-69E0559791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19090" y="3290646"/>
                  <a:ext cx="12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F7DCCC-D016-428B-A7A9-6548F1007EB6}"/>
                    </a:ext>
                  </a:extLst>
                </p14:cNvPr>
                <p14:cNvContentPartPr/>
                <p14:nvPr/>
              </p14:nvContentPartPr>
              <p14:xfrm>
                <a:off x="5577810" y="2848566"/>
                <a:ext cx="115560" cy="19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F7DCCC-D016-428B-A7A9-6548F1007E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68810" y="2839926"/>
                  <a:ext cx="133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99E3C3-5515-4C65-A6F3-C30596BA05CE}"/>
                    </a:ext>
                  </a:extLst>
                </p14:cNvPr>
                <p14:cNvContentPartPr/>
                <p14:nvPr/>
              </p14:nvContentPartPr>
              <p14:xfrm>
                <a:off x="5719650" y="2984286"/>
                <a:ext cx="70920" cy="153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99E3C3-5515-4C65-A6F3-C30596BA05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11010" y="2975646"/>
                  <a:ext cx="885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4FCFB5-D5A1-41C8-A100-F7A2FA330CC3}"/>
              </a:ext>
            </a:extLst>
          </p:cNvPr>
          <p:cNvGrpSpPr/>
          <p:nvPr/>
        </p:nvGrpSpPr>
        <p:grpSpPr>
          <a:xfrm>
            <a:off x="3968610" y="3836406"/>
            <a:ext cx="554040" cy="770760"/>
            <a:chOff x="3968610" y="3836406"/>
            <a:chExt cx="554040" cy="7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8CB900-630D-4368-8D18-D8FF7E3FC710}"/>
                    </a:ext>
                  </a:extLst>
                </p14:cNvPr>
                <p14:cNvContentPartPr/>
                <p14:nvPr/>
              </p14:nvContentPartPr>
              <p14:xfrm>
                <a:off x="4013250" y="3836406"/>
                <a:ext cx="509400" cy="70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8CB900-630D-4368-8D18-D8FF7E3FC7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4250" y="3827406"/>
                  <a:ext cx="52704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39FFF3-9D91-4617-A100-DD770DBB53E6}"/>
                    </a:ext>
                  </a:extLst>
                </p14:cNvPr>
                <p14:cNvContentPartPr/>
                <p14:nvPr/>
              </p14:nvContentPartPr>
              <p14:xfrm>
                <a:off x="3968610" y="4399806"/>
                <a:ext cx="164880" cy="207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39FFF3-9D91-4617-A100-DD770DBB53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59610" y="4391166"/>
                  <a:ext cx="1825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1885AC-5E37-4542-9548-F6C6EBD2A112}"/>
              </a:ext>
            </a:extLst>
          </p:cNvPr>
          <p:cNvGrpSpPr/>
          <p:nvPr/>
        </p:nvGrpSpPr>
        <p:grpSpPr>
          <a:xfrm>
            <a:off x="2226570" y="3882846"/>
            <a:ext cx="1451880" cy="383400"/>
            <a:chOff x="2226570" y="3882846"/>
            <a:chExt cx="145188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D84B64-742E-4E0A-A86E-12DD85C3C33A}"/>
                    </a:ext>
                  </a:extLst>
                </p14:cNvPr>
                <p14:cNvContentPartPr/>
                <p14:nvPr/>
              </p14:nvContentPartPr>
              <p14:xfrm>
                <a:off x="2226570" y="3966726"/>
                <a:ext cx="110520" cy="299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D84B64-742E-4E0A-A86E-12DD85C3C3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17930" y="3958086"/>
                  <a:ext cx="128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18F4FF-B0CE-47EB-AE8F-5739827DB91F}"/>
                    </a:ext>
                  </a:extLst>
                </p14:cNvPr>
                <p14:cNvContentPartPr/>
                <p14:nvPr/>
              </p14:nvContentPartPr>
              <p14:xfrm>
                <a:off x="2452290" y="3904086"/>
                <a:ext cx="63720" cy="210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18F4FF-B0CE-47EB-AE8F-5739827DB9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43290" y="3895086"/>
                  <a:ext cx="81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7412EE-65E6-41DB-88C5-BE83FE75F036}"/>
                    </a:ext>
                  </a:extLst>
                </p14:cNvPr>
                <p14:cNvContentPartPr/>
                <p14:nvPr/>
              </p14:nvContentPartPr>
              <p14:xfrm>
                <a:off x="2611770" y="3942246"/>
                <a:ext cx="84240" cy="14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7412EE-65E6-41DB-88C5-BE83FE75F0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03130" y="3933606"/>
                  <a:ext cx="101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40F273-4467-400C-9278-427BD1FED26C}"/>
                    </a:ext>
                  </a:extLst>
                </p14:cNvPr>
                <p14:cNvContentPartPr/>
                <p14:nvPr/>
              </p14:nvContentPartPr>
              <p14:xfrm>
                <a:off x="2595570" y="3967086"/>
                <a:ext cx="347040" cy="163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40F273-4467-400C-9278-427BD1FED2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86570" y="3958446"/>
                  <a:ext cx="36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DC7B3D-14E6-46B9-86B5-77BAF03AA796}"/>
                    </a:ext>
                  </a:extLst>
                </p14:cNvPr>
                <p14:cNvContentPartPr/>
                <p14:nvPr/>
              </p14:nvContentPartPr>
              <p14:xfrm>
                <a:off x="3012090" y="3937566"/>
                <a:ext cx="90360" cy="153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DC7B3D-14E6-46B9-86B5-77BAF03AA7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03450" y="3928566"/>
                  <a:ext cx="10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D866DF-D1CE-4DAF-8D6D-A6EF28444BCA}"/>
                    </a:ext>
                  </a:extLst>
                </p14:cNvPr>
                <p14:cNvContentPartPr/>
                <p14:nvPr/>
              </p14:nvContentPartPr>
              <p14:xfrm>
                <a:off x="3006690" y="3964206"/>
                <a:ext cx="90360" cy="130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D866DF-D1CE-4DAF-8D6D-A6EF28444B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97690" y="3955566"/>
                  <a:ext cx="108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1EA944-958A-472A-AA31-9A876D8EFF12}"/>
                    </a:ext>
                  </a:extLst>
                </p14:cNvPr>
                <p14:cNvContentPartPr/>
                <p14:nvPr/>
              </p14:nvContentPartPr>
              <p14:xfrm>
                <a:off x="3116130" y="3954486"/>
                <a:ext cx="271800" cy="176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1EA944-958A-472A-AA31-9A876D8EFF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07490" y="3945486"/>
                  <a:ext cx="28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C6DD58-DE10-4E49-9209-F974A44C7429}"/>
                    </a:ext>
                  </a:extLst>
                </p14:cNvPr>
                <p14:cNvContentPartPr/>
                <p14:nvPr/>
              </p14:nvContentPartPr>
              <p14:xfrm>
                <a:off x="3301530" y="3975366"/>
                <a:ext cx="95040" cy="138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C6DD58-DE10-4E49-9209-F974A44C74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92890" y="3966726"/>
                  <a:ext cx="11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DD1237-7FFB-4908-AB33-923304B4E921}"/>
                    </a:ext>
                  </a:extLst>
                </p14:cNvPr>
                <p14:cNvContentPartPr/>
                <p14:nvPr/>
              </p14:nvContentPartPr>
              <p14:xfrm>
                <a:off x="3439050" y="4075446"/>
                <a:ext cx="75240" cy="102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DD1237-7FFB-4908-AB33-923304B4E9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30050" y="4066806"/>
                  <a:ext cx="92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F8287E-8040-4323-81CC-2EC20EBB1776}"/>
                    </a:ext>
                  </a:extLst>
                </p14:cNvPr>
                <p14:cNvContentPartPr/>
                <p14:nvPr/>
              </p14:nvContentPartPr>
              <p14:xfrm>
                <a:off x="3228810" y="4118646"/>
                <a:ext cx="42120" cy="73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F8287E-8040-4323-81CC-2EC20EBB17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19810" y="4109646"/>
                  <a:ext cx="59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B3FDEE-AFD2-4DA4-A37F-BC15CE18A2BE}"/>
                    </a:ext>
                  </a:extLst>
                </p14:cNvPr>
                <p14:cNvContentPartPr/>
                <p14:nvPr/>
              </p14:nvContentPartPr>
              <p14:xfrm>
                <a:off x="3572970" y="3882846"/>
                <a:ext cx="105480" cy="282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B3FDEE-AFD2-4DA4-A37F-BC15CE18A2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4330" y="3874206"/>
                  <a:ext cx="12312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8FBB55-B3BB-4D63-9B83-495A762BACBE}"/>
              </a:ext>
            </a:extLst>
          </p:cNvPr>
          <p:cNvGrpSpPr/>
          <p:nvPr/>
        </p:nvGrpSpPr>
        <p:grpSpPr>
          <a:xfrm>
            <a:off x="4951410" y="3807606"/>
            <a:ext cx="2256480" cy="794160"/>
            <a:chOff x="4951410" y="3807606"/>
            <a:chExt cx="2256480" cy="79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83CF95-967A-4B58-AA2A-687D7F0451B5}"/>
                    </a:ext>
                  </a:extLst>
                </p14:cNvPr>
                <p14:cNvContentPartPr/>
                <p14:nvPr/>
              </p14:nvContentPartPr>
              <p14:xfrm>
                <a:off x="4951410" y="3807606"/>
                <a:ext cx="560880" cy="776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83CF95-967A-4B58-AA2A-687D7F0451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42410" y="3798966"/>
                  <a:ext cx="57852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13B6FB-5149-4397-B4CD-192B0F609B03}"/>
                    </a:ext>
                  </a:extLst>
                </p14:cNvPr>
                <p14:cNvContentPartPr/>
                <p14:nvPr/>
              </p14:nvContentPartPr>
              <p14:xfrm>
                <a:off x="5396010" y="4480806"/>
                <a:ext cx="211680" cy="120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13B6FB-5149-4397-B4CD-192B0F609B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87370" y="4471806"/>
                  <a:ext cx="22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0BE6C1-AB0E-4F29-B996-E43BEA339309}"/>
                    </a:ext>
                  </a:extLst>
                </p14:cNvPr>
                <p14:cNvContentPartPr/>
                <p14:nvPr/>
              </p14:nvContentPartPr>
              <p14:xfrm>
                <a:off x="5617770" y="3950166"/>
                <a:ext cx="152640" cy="18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0BE6C1-AB0E-4F29-B996-E43BEA3393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9130" y="3941166"/>
                  <a:ext cx="170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20A9BD-7372-4A9D-8663-0D8301A24A20}"/>
                    </a:ext>
                  </a:extLst>
                </p14:cNvPr>
                <p14:cNvContentPartPr/>
                <p14:nvPr/>
              </p14:nvContentPartPr>
              <p14:xfrm>
                <a:off x="5867250" y="3894726"/>
                <a:ext cx="74520" cy="244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20A9BD-7372-4A9D-8663-0D8301A24A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58250" y="3886086"/>
                  <a:ext cx="92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44D831-AF1D-4F15-B19A-73BE41B165EA}"/>
                    </a:ext>
                  </a:extLst>
                </p14:cNvPr>
                <p14:cNvContentPartPr/>
                <p14:nvPr/>
              </p14:nvContentPartPr>
              <p14:xfrm>
                <a:off x="6017370" y="3956286"/>
                <a:ext cx="99000" cy="152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44D831-AF1D-4F15-B19A-73BE41B165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08370" y="3947286"/>
                  <a:ext cx="116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AADFB6-F38A-467B-9971-82A4140DDF0B}"/>
                    </a:ext>
                  </a:extLst>
                </p14:cNvPr>
                <p14:cNvContentPartPr/>
                <p14:nvPr/>
              </p14:nvContentPartPr>
              <p14:xfrm>
                <a:off x="6020610" y="3979326"/>
                <a:ext cx="151560" cy="181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AADFB6-F38A-467B-9971-82A4140DDF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11970" y="3970326"/>
                  <a:ext cx="169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27CFAD-6658-4AD3-AF80-E7A22F6CED7E}"/>
                    </a:ext>
                  </a:extLst>
                </p14:cNvPr>
                <p14:cNvContentPartPr/>
                <p14:nvPr/>
              </p14:nvContentPartPr>
              <p14:xfrm>
                <a:off x="6253530" y="4014966"/>
                <a:ext cx="199440" cy="148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27CFAD-6658-4AD3-AF80-E7A22F6CED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44530" y="4006326"/>
                  <a:ext cx="217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4EC23E-E930-4EEF-803C-33696C64AB80}"/>
                    </a:ext>
                  </a:extLst>
                </p14:cNvPr>
                <p14:cNvContentPartPr/>
                <p14:nvPr/>
              </p14:nvContentPartPr>
              <p14:xfrm>
                <a:off x="6392850" y="4030446"/>
                <a:ext cx="60120" cy="112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4EC23E-E930-4EEF-803C-33696C64AB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84210" y="4021806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F7FC16A-2B56-4737-95E1-DDDE55E0735E}"/>
                    </a:ext>
                  </a:extLst>
                </p14:cNvPr>
                <p14:cNvContentPartPr/>
                <p14:nvPr/>
              </p14:nvContentPartPr>
              <p14:xfrm>
                <a:off x="6485370" y="4110366"/>
                <a:ext cx="186840" cy="56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F7FC16A-2B56-4737-95E1-DDDE55E073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76370" y="4101726"/>
                  <a:ext cx="20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5C30F8-2A38-4930-8195-CA502ED16FC8}"/>
                    </a:ext>
                  </a:extLst>
                </p14:cNvPr>
                <p14:cNvContentPartPr/>
                <p14:nvPr/>
              </p14:nvContentPartPr>
              <p14:xfrm>
                <a:off x="6737730" y="3984006"/>
                <a:ext cx="107640" cy="194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5C30F8-2A38-4930-8195-CA502ED16F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28730" y="3975366"/>
                  <a:ext cx="125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86A03A-67F3-45ED-BC42-A743C7EA5403}"/>
                    </a:ext>
                  </a:extLst>
                </p14:cNvPr>
                <p14:cNvContentPartPr/>
                <p14:nvPr/>
              </p14:nvContentPartPr>
              <p14:xfrm>
                <a:off x="6917010" y="4134846"/>
                <a:ext cx="95040" cy="14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86A03A-67F3-45ED-BC42-A743C7EA54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08010" y="4126206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405983-491A-4938-8D5B-8C29B860139C}"/>
                    </a:ext>
                  </a:extLst>
                </p14:cNvPr>
                <p14:cNvContentPartPr/>
                <p14:nvPr/>
              </p14:nvContentPartPr>
              <p14:xfrm>
                <a:off x="7060650" y="3971406"/>
                <a:ext cx="147240" cy="25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405983-491A-4938-8D5B-8C29B86013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1650" y="3962766"/>
                  <a:ext cx="1648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78B0F37-DCE2-4550-B15D-FA155F7599CD}"/>
              </a:ext>
            </a:extLst>
          </p:cNvPr>
          <p:cNvGrpSpPr/>
          <p:nvPr/>
        </p:nvGrpSpPr>
        <p:grpSpPr>
          <a:xfrm>
            <a:off x="7929330" y="3021726"/>
            <a:ext cx="1500120" cy="381600"/>
            <a:chOff x="7929330" y="3021726"/>
            <a:chExt cx="150012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8608BE-613E-426C-AE5B-9F783AD29618}"/>
                    </a:ext>
                  </a:extLst>
                </p14:cNvPr>
                <p14:cNvContentPartPr/>
                <p14:nvPr/>
              </p14:nvContentPartPr>
              <p14:xfrm>
                <a:off x="7929330" y="3048726"/>
                <a:ext cx="142560" cy="354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8608BE-613E-426C-AE5B-9F783AD296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20330" y="3040086"/>
                  <a:ext cx="160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FC5B5C-7F83-4EBE-8F38-D7F660946CAF}"/>
                    </a:ext>
                  </a:extLst>
                </p14:cNvPr>
                <p14:cNvContentPartPr/>
                <p14:nvPr/>
              </p14:nvContentPartPr>
              <p14:xfrm>
                <a:off x="8187450" y="3035406"/>
                <a:ext cx="96840" cy="19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FC5B5C-7F83-4EBE-8F38-D7F660946C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78450" y="3026406"/>
                  <a:ext cx="114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5AD6232-9600-47A0-83AB-EB2839791905}"/>
                    </a:ext>
                  </a:extLst>
                </p14:cNvPr>
                <p14:cNvContentPartPr/>
                <p14:nvPr/>
              </p14:nvContentPartPr>
              <p14:xfrm>
                <a:off x="8346210" y="3082206"/>
                <a:ext cx="81720" cy="15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5AD6232-9600-47A0-83AB-EB28397919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37210" y="3073206"/>
                  <a:ext cx="99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81EF5A-B9EC-432D-B75A-7B12880D7617}"/>
                    </a:ext>
                  </a:extLst>
                </p14:cNvPr>
                <p14:cNvContentPartPr/>
                <p14:nvPr/>
              </p14:nvContentPartPr>
              <p14:xfrm>
                <a:off x="8335410" y="3125766"/>
                <a:ext cx="257400" cy="167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81EF5A-B9EC-432D-B75A-7B12880D76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26770" y="3116766"/>
                  <a:ext cx="275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4D14D7-B74A-428F-A52B-B056236D17D8}"/>
                    </a:ext>
                  </a:extLst>
                </p14:cNvPr>
                <p14:cNvContentPartPr/>
                <p14:nvPr/>
              </p14:nvContentPartPr>
              <p14:xfrm>
                <a:off x="8683890" y="3072126"/>
                <a:ext cx="91800" cy="163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4D14D7-B74A-428F-A52B-B056236D17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74890" y="3063126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4960E5-C542-4880-8F3D-7AEFD7902D6F}"/>
                    </a:ext>
                  </a:extLst>
                </p14:cNvPr>
                <p14:cNvContentPartPr/>
                <p14:nvPr/>
              </p14:nvContentPartPr>
              <p14:xfrm>
                <a:off x="8665170" y="3114246"/>
                <a:ext cx="220680" cy="163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4960E5-C542-4880-8F3D-7AEFD7902D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56170" y="3105246"/>
                  <a:ext cx="238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362516B-E503-46E4-B95F-398199E57413}"/>
                    </a:ext>
                  </a:extLst>
                </p14:cNvPr>
                <p14:cNvContentPartPr/>
                <p14:nvPr/>
              </p14:nvContentPartPr>
              <p14:xfrm>
                <a:off x="8952090" y="3230166"/>
                <a:ext cx="65520" cy="37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362516B-E503-46E4-B95F-398199E574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43090" y="3221166"/>
                  <a:ext cx="83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469ABB-7625-409C-9992-96B533030632}"/>
                    </a:ext>
                  </a:extLst>
                </p14:cNvPr>
                <p14:cNvContentPartPr/>
                <p14:nvPr/>
              </p14:nvContentPartPr>
              <p14:xfrm>
                <a:off x="9076650" y="3073926"/>
                <a:ext cx="87120" cy="184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469ABB-7625-409C-9992-96B5330306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67650" y="3065286"/>
                  <a:ext cx="10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1594D1-368D-4D52-BFD6-E044473FB93C}"/>
                    </a:ext>
                  </a:extLst>
                </p14:cNvPr>
                <p14:cNvContentPartPr/>
                <p14:nvPr/>
              </p14:nvContentPartPr>
              <p14:xfrm>
                <a:off x="9213090" y="3021726"/>
                <a:ext cx="216360" cy="302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1594D1-368D-4D52-BFD6-E044473FB9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04090" y="3013086"/>
                  <a:ext cx="23400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A69EBB-777C-4D4D-85D2-16C9CFEA1630}"/>
              </a:ext>
            </a:extLst>
          </p:cNvPr>
          <p:cNvGrpSpPr/>
          <p:nvPr/>
        </p:nvGrpSpPr>
        <p:grpSpPr>
          <a:xfrm>
            <a:off x="8048490" y="3498726"/>
            <a:ext cx="1080720" cy="328320"/>
            <a:chOff x="8048490" y="3498726"/>
            <a:chExt cx="108072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2720BE-3064-460D-BCA8-C889F81DF3BC}"/>
                    </a:ext>
                  </a:extLst>
                </p14:cNvPr>
                <p14:cNvContentPartPr/>
                <p14:nvPr/>
              </p14:nvContentPartPr>
              <p14:xfrm>
                <a:off x="8048490" y="3627246"/>
                <a:ext cx="130680" cy="16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2720BE-3064-460D-BCA8-C889F81DF3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39850" y="3618246"/>
                  <a:ext cx="14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3C66BC-C715-47CB-A819-C036FCD6C96B}"/>
                    </a:ext>
                  </a:extLst>
                </p14:cNvPr>
                <p14:cNvContentPartPr/>
                <p14:nvPr/>
              </p14:nvContentPartPr>
              <p14:xfrm>
                <a:off x="8095290" y="3566046"/>
                <a:ext cx="356760" cy="191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3C66BC-C715-47CB-A819-C036FCD6C9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86290" y="3557046"/>
                  <a:ext cx="374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2D56591-6D93-4687-AE38-5F1A31CD1F48}"/>
                    </a:ext>
                  </a:extLst>
                </p14:cNvPr>
                <p14:cNvContentPartPr/>
                <p14:nvPr/>
              </p14:nvContentPartPr>
              <p14:xfrm>
                <a:off x="8358450" y="3633366"/>
                <a:ext cx="103320" cy="143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2D56591-6D93-4687-AE38-5F1A31CD1F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49810" y="3624726"/>
                  <a:ext cx="120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98AFD8-9C4D-4045-8847-D653C43C50D9}"/>
                    </a:ext>
                  </a:extLst>
                </p14:cNvPr>
                <p14:cNvContentPartPr/>
                <p14:nvPr/>
              </p14:nvContentPartPr>
              <p14:xfrm>
                <a:off x="8543850" y="3614646"/>
                <a:ext cx="204840" cy="205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98AFD8-9C4D-4045-8847-D653C43C50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35210" y="3606006"/>
                  <a:ext cx="222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19B74A-D72F-4416-8A44-490EA181C558}"/>
                    </a:ext>
                  </a:extLst>
                </p14:cNvPr>
                <p14:cNvContentPartPr/>
                <p14:nvPr/>
              </p14:nvContentPartPr>
              <p14:xfrm>
                <a:off x="8649690" y="3622926"/>
                <a:ext cx="239400" cy="204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19B74A-D72F-4416-8A44-490EA181C5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41050" y="3613926"/>
                  <a:ext cx="25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B0C3247-949D-45F3-9D93-7F5F643DFFAC}"/>
                    </a:ext>
                  </a:extLst>
                </p14:cNvPr>
                <p14:cNvContentPartPr/>
                <p14:nvPr/>
              </p14:nvContentPartPr>
              <p14:xfrm>
                <a:off x="8852010" y="3498726"/>
                <a:ext cx="108000" cy="81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B0C3247-949D-45F3-9D93-7F5F643DFF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43370" y="3489726"/>
                  <a:ext cx="125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DEBCAF7-836A-453F-A3E2-EE03C7C1A0D2}"/>
                    </a:ext>
                  </a:extLst>
                </p14:cNvPr>
                <p14:cNvContentPartPr/>
                <p14:nvPr/>
              </p14:nvContentPartPr>
              <p14:xfrm>
                <a:off x="9027330" y="3669006"/>
                <a:ext cx="101880" cy="1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DEBCAF7-836A-453F-A3E2-EE03C7C1A0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18330" y="3660006"/>
                  <a:ext cx="11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B146BE-2A68-43C3-9253-FCBD39452D6F}"/>
                    </a:ext>
                  </a:extLst>
                </p14:cNvPr>
                <p14:cNvContentPartPr/>
                <p14:nvPr/>
              </p14:nvContentPartPr>
              <p14:xfrm>
                <a:off x="9077370" y="3591246"/>
                <a:ext cx="21600" cy="149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B146BE-2A68-43C3-9253-FCBD39452D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68730" y="3582606"/>
                  <a:ext cx="392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2EE5B84-2F80-4901-8458-D5C24AE06DE5}"/>
              </a:ext>
            </a:extLst>
          </p:cNvPr>
          <p:cNvGrpSpPr/>
          <p:nvPr/>
        </p:nvGrpSpPr>
        <p:grpSpPr>
          <a:xfrm>
            <a:off x="9284370" y="3444006"/>
            <a:ext cx="585000" cy="435600"/>
            <a:chOff x="9284370" y="3444006"/>
            <a:chExt cx="58500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EF52FF-5164-4A54-A618-7EB275B8D179}"/>
                    </a:ext>
                  </a:extLst>
                </p14:cNvPr>
                <p14:cNvContentPartPr/>
                <p14:nvPr/>
              </p14:nvContentPartPr>
              <p14:xfrm>
                <a:off x="9284370" y="3568926"/>
                <a:ext cx="122040" cy="208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EF52FF-5164-4A54-A618-7EB275B8D1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75730" y="3559926"/>
                  <a:ext cx="13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4A714E-1510-4035-9FD7-67BC3A637132}"/>
                    </a:ext>
                  </a:extLst>
                </p14:cNvPr>
                <p14:cNvContentPartPr/>
                <p14:nvPr/>
              </p14:nvContentPartPr>
              <p14:xfrm>
                <a:off x="9438090" y="3734166"/>
                <a:ext cx="79920" cy="131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4A714E-1510-4035-9FD7-67BC3A6371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29450" y="3725166"/>
                  <a:ext cx="97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AFC138-0055-4E51-8FE1-3DE4C08F7E54}"/>
                    </a:ext>
                  </a:extLst>
                </p14:cNvPr>
                <p14:cNvContentPartPr/>
                <p14:nvPr/>
              </p14:nvContentPartPr>
              <p14:xfrm>
                <a:off x="9652290" y="3626166"/>
                <a:ext cx="76680" cy="162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AFC138-0055-4E51-8FE1-3DE4C08F7E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43290" y="3617526"/>
                  <a:ext cx="94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3A8309-BAF1-4E9D-9E33-F0B970E4EACD}"/>
                    </a:ext>
                  </a:extLst>
                </p14:cNvPr>
                <p14:cNvContentPartPr/>
                <p14:nvPr/>
              </p14:nvContentPartPr>
              <p14:xfrm>
                <a:off x="9635010" y="3665406"/>
                <a:ext cx="120240" cy="140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3A8309-BAF1-4E9D-9E33-F0B970E4EA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26370" y="3656766"/>
                  <a:ext cx="137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D7C5E6-5897-4B16-9F35-4E275024720A}"/>
                    </a:ext>
                  </a:extLst>
                </p14:cNvPr>
                <p14:cNvContentPartPr/>
                <p14:nvPr/>
              </p14:nvContentPartPr>
              <p14:xfrm>
                <a:off x="9831570" y="3767646"/>
                <a:ext cx="20160" cy="111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D7C5E6-5897-4B16-9F35-4E27502472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22570" y="3758646"/>
                  <a:ext cx="37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D9C864-26C3-4BC5-B425-E3E109BA56E8}"/>
                    </a:ext>
                  </a:extLst>
                </p14:cNvPr>
                <p14:cNvContentPartPr/>
                <p14:nvPr/>
              </p14:nvContentPartPr>
              <p14:xfrm>
                <a:off x="9784050" y="3444006"/>
                <a:ext cx="85320" cy="172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D9C864-26C3-4BC5-B425-E3E109BA56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75050" y="3435366"/>
                  <a:ext cx="1029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A5BD36C-C38A-4323-BE74-838AA4E0BF85}"/>
              </a:ext>
            </a:extLst>
          </p:cNvPr>
          <p:cNvGrpSpPr/>
          <p:nvPr/>
        </p:nvGrpSpPr>
        <p:grpSpPr>
          <a:xfrm>
            <a:off x="10049010" y="3616806"/>
            <a:ext cx="123120" cy="154080"/>
            <a:chOff x="10049010" y="3616806"/>
            <a:chExt cx="12312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C9CC71-B070-403A-832F-4D78B4C23BEF}"/>
                    </a:ext>
                  </a:extLst>
                </p14:cNvPr>
                <p14:cNvContentPartPr/>
                <p14:nvPr/>
              </p14:nvContentPartPr>
              <p14:xfrm>
                <a:off x="10049010" y="3689886"/>
                <a:ext cx="123120" cy="29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C9CC71-B070-403A-832F-4D78B4C23B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40010" y="3681246"/>
                  <a:ext cx="140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80A67F-F437-4E57-AF6D-BE2FD11B5F5E}"/>
                    </a:ext>
                  </a:extLst>
                </p14:cNvPr>
                <p14:cNvContentPartPr/>
                <p14:nvPr/>
              </p14:nvContentPartPr>
              <p14:xfrm>
                <a:off x="10110210" y="3616806"/>
                <a:ext cx="20880" cy="154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80A67F-F437-4E57-AF6D-BE2FD11B5F5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01210" y="3607806"/>
                  <a:ext cx="385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202C90-9ECB-4868-BF04-64C5455DC2FF}"/>
              </a:ext>
            </a:extLst>
          </p:cNvPr>
          <p:cNvGrpSpPr/>
          <p:nvPr/>
        </p:nvGrpSpPr>
        <p:grpSpPr>
          <a:xfrm>
            <a:off x="10321530" y="3750726"/>
            <a:ext cx="229680" cy="37800"/>
            <a:chOff x="10321530" y="3750726"/>
            <a:chExt cx="229680" cy="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28D214-5C13-46EC-8BCB-67B177F3F69F}"/>
                    </a:ext>
                  </a:extLst>
                </p14:cNvPr>
                <p14:cNvContentPartPr/>
                <p14:nvPr/>
              </p14:nvContentPartPr>
              <p14:xfrm>
                <a:off x="10321530" y="3750726"/>
                <a:ext cx="128160" cy="29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28D214-5C13-46EC-8BCB-67B177F3F6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12530" y="3742086"/>
                  <a:ext cx="145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E87BF1-CD99-484E-82F5-CCC2074D967E}"/>
                    </a:ext>
                  </a:extLst>
                </p14:cNvPr>
                <p14:cNvContentPartPr/>
                <p14:nvPr/>
              </p14:nvContentPartPr>
              <p14:xfrm>
                <a:off x="10538250" y="3768366"/>
                <a:ext cx="12960" cy="20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E87BF1-CD99-484E-82F5-CCC2074D967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29610" y="3759726"/>
                  <a:ext cx="3060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486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Max-Information-Flow Min-Cut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77550" cy="312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Theorem</a:t>
            </a:r>
            <a:r>
              <a:rPr lang="en-CA" sz="2000" dirty="0"/>
              <a:t>.  If the source has at least k edge-disjoint paths to each receiver, then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    the source can send k units of data to all receivers simultaneously using network coding.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This is clearly optimal.  It is an amazing result that opens up a new area.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There are examples showing that the ratio of the rate achieved by network coding to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 rate achieved without network coding is unbounded.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3.     The original proof uses information theory.	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A6106-C7CB-4C4A-B1DA-2ED0BCD7A6E7}"/>
              </a:ext>
            </a:extLst>
          </p:cNvPr>
          <p:cNvSpPr/>
          <p:nvPr/>
        </p:nvSpPr>
        <p:spPr>
          <a:xfrm>
            <a:off x="716573" y="1085849"/>
            <a:ext cx="10726615" cy="1041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8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1512</Words>
  <Application>Microsoft Office PowerPoint</Application>
  <PresentationFormat>Widescreen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Schwartz-Zippel Lemma</vt:lpstr>
      <vt:lpstr>Network Multicasting</vt:lpstr>
      <vt:lpstr>Traditional Setting</vt:lpstr>
      <vt:lpstr>(Steiner) Tree Packing</vt:lpstr>
      <vt:lpstr>Butterfly Network</vt:lpstr>
      <vt:lpstr>Network Coding</vt:lpstr>
      <vt:lpstr>Max-Information-Flow Min-Cut Theorem</vt:lpstr>
      <vt:lpstr>Linear Network Coding</vt:lpstr>
      <vt:lpstr>Polynomial Time Algorithms</vt:lpstr>
      <vt:lpstr>Setup</vt:lpstr>
      <vt:lpstr>Random Linear Network Coding Algorithm</vt:lpstr>
      <vt:lpstr>Global Coefficients and Local Coefficients</vt:lpstr>
      <vt:lpstr>Decodability</vt:lpstr>
      <vt:lpstr>Analysis</vt:lpstr>
      <vt:lpstr>Analysis</vt:lpstr>
      <vt:lpstr>Edge Disjoint Paths</vt:lpstr>
      <vt:lpstr>Proof Summary</vt:lpstr>
      <vt:lpstr>Efficient Encoding</vt:lpstr>
      <vt:lpstr>Superconcentrator</vt:lpstr>
      <vt:lpstr>Reduction</vt:lpstr>
      <vt:lpstr>Concluding Remarks</vt:lpstr>
      <vt:lpstr>Further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337</cp:revision>
  <dcterms:created xsi:type="dcterms:W3CDTF">2020-05-12T11:50:13Z</dcterms:created>
  <dcterms:modified xsi:type="dcterms:W3CDTF">2020-06-09T18:15:14Z</dcterms:modified>
</cp:coreProperties>
</file>