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430" r:id="rId4"/>
    <p:sldId id="431" r:id="rId5"/>
    <p:sldId id="432" r:id="rId6"/>
    <p:sldId id="433" r:id="rId7"/>
    <p:sldId id="434" r:id="rId8"/>
    <p:sldId id="45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1" r:id="rId25"/>
    <p:sldId id="452" r:id="rId26"/>
    <p:sldId id="453" r:id="rId27"/>
    <p:sldId id="4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1:59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 5809,'0'0'340,"-1"-1"0,1 1 0,-1-1 0,1 1 0,0 0 0,-1-1 0,1 1-1,-1 0 1,1-1 0,-1 1 0,0 0 0,1 0 0,-1-1 0,1 1 0,-1 0 0,1 0 0,-1 0-1,0 0 1,1 0 0,-1 0 0,0 0 0,1 0 0,-1 0-340,1 0 1095,0 6 509,2 18-922,1 0 0,5 21-682,-2-14 411,8 71 361,-10-64-647,2-1 1,1 0-1,2 2-125,15 34 59,-24-73-58,0 0 0,0 0 1,0 0-1,0 0 0,0 1 0,0-1 0,0 0 0,-1 0 0,1 0 1,0 0-1,0 0 0,0 0 0,0 0 0,0 0 0,0 0 1,0 0-1,0 0 0,0 0 0,0 0 0,0 0 0,0 0 0,0 0 1,0 0-1,0 1 0,0-1 0,0 0 0,0 0 0,0 0 0,0 0 1,0 0-1,0 0 0,-1 0 0,1 0 0,0 0 0,0 0 1,0 0-1,0 0 0,0 0 0,0 0 0,0 0 0,0 0 0,0 0 1,0 0-1,0 0 0,0 0 0,0 0 0,0 0 0,-1 0 0,1 0 1,0 0-1,0 0 0,0 0 0,0-1 0,0 1 0,0 0 1,0 0-1,0 0 0,0 0 0,0 0 0,0 0 0,0 0 0,0 0 1,0 0-1,0 0 0,0 0 0,0 0 0,0 0-1,-5-3 40,-3-7 4,0 0-1,0-1 0,1 0 1,1 0-1,-3-6-43,7 13-7,0-1-1,1 0 1,-1-1 0,1 1-1,0 0 1,1 0-1,-1 0 1,1-1 0,0 1-1,0 0 1,1-1 0,-1 1-1,1 0 1,2-5 7,-3 8-7,1-1 1,1 1 0,-1-1-1,0 1 1,1 0 0,-1-1-1,1 1 1,0 0 0,-1 0-1,1 0 1,0 0-1,0 1 1,0-1 0,1 0-1,-1 1 1,0 0 0,1-1-1,-1 1 1,1 0 0,-1 0-1,1 0 1,-1 1-1,1-1 1,0 1 0,2-1 6,3 0 23,0 0 0,1 1 0,-1 0 0,1 0 0,-1 1 0,0 0 1,9 2-24,-13-2 27,1 0 0,-1 1 0,1-1 0,-1 1 0,0 0 0,0 0 0,0 1 0,0-1 0,0 1 0,0 0 0,0 0 0,-1 0 0,0 0 0,2 2-27,-4-2 44,1-1 0,0 1 1,0 0-1,-1 0 0,0 0 1,0 0-1,1 0 0,-2 0 0,1 0 1,0 1-1,-1-1 0,1 0 1,-1 0-1,0 1 0,0-1 0,0 0 1,-1 0-1,1 1 0,-1-1 1,0 0-1,0 0-44,-1 4 92,0-1 0,-1 1 0,0-1 0,-1 0 0,1 0 0,-1 0 0,0-1 0,0 1 0,-1-1 0,0 0 0,0 0 0,0-1 0,0 1 0,-6 2-92,0 0-158,1 0 0,-1-2 0,-1 1 0,1-1-1,-1-1 1,0 0 0,-9 2 158,20-6-358,-7 1-554,5-2-2686,4-7 1958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0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62 182 11586,'13'10'4922,"1"4"-2682,-4 1-424,-8 4-287,-4 0-369,-12 5-456,-5 2-264,-2-6-744,1-4-536,5-12-1753,6-4 1625</inkml:trace>
  <inkml:trace contextRef="#ctx0" brushRef="#br0" timeOffset="1">155 11 9914,'15'-11'4433,"-5"16"-1856,2 9-921,-1 6-56,-2 2-303,-2 13-393,-3 2-264,-1 2-448,-5 3-80,1-3-64,0-6-16,-2-13-800,3-7-640,-4-15 863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7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6097,'1'1'521,"0"-1"0,0 1 1,0-1-1,-1 1 0,1-1 0,0 1 0,0 0 0,0-1 0,-1 1 0,1 0 0,0 0 0,-1 0 0,1-1 0,0 1 1,-1 0-1,1 1-521,6 16 1882,-6-14-1143,9 31 1278,-3 1 0,0 0 1,0 31-2018,1-4 920,0-6-376,3-1 0,2 0 0,20 50-544,-28-82 76,-5-24-72,0 1 1,0-1-1,0 1 0,0-1 0,0 1 1,0-1-1,0 1 0,0-1 0,0 0 0,0 1 1,0-1-1,0 1 0,0-1 0,-1 1 0,1-1 1,0 0-1,0 1 0,-1-1 0,1 1-4,0-1 4,-1 0-1,1 0 0,0 0 0,-1 0 1,1 0-1,-1 0 0,1 0 1,0 0-1,-1 0 0,1 0 0,-1 0 1,1 0-1,0 0 0,-1 0 0,1 0 1,0 0-1,-1 0 0,1-1 1,0 1-1,-1 0 0,1 0 0,-1 0 1,1-1-1,0 1 0,0 0 1,-1-1-4,-2-1-21,1 0 1,-1-1-1,1 1 1,-1-1 0,1 0-1,0 0 1,0 0 0,1 0-1,-1 0 1,0 0 0,1 0-1,0-1 1,0 1 0,-1-2 20,-2-11-350,1 0 0,-1-8 350,4 20-54,-4-32-795,3 0 0,1 0 1,4-32 848,-1 24-3648,-2 0 1,-3-9 3647,0 29-1483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0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11971,'1'9'6404,"4"6"-4438,2 9-1488,15 95 1601,11 48-1057,22 39-525,-14-52-247,-11-41-184,-30-111-275,1 0-1,-1 0 1,1 0-1,0 1 1,0-1-1,0 0 1,0 0-1,0 0 1,0 0-1,1 0 1,0 1 209,-2-3-83,0 0 1,0 0-1,0 0 1,1 0-1,-1 0 1,0 0-1,0 0 0,0 0 1,0 0-1,0 0 1,0 0-1,1 0 1,-1 0-1,0 0 1,0 0-1,0 0 1,0 0-1,0 0 1,1 0-1,-1 0 1,0 0-1,0 0 0,0 0 1,0 0-1,0 0 1,0 0-1,1 0 1,-1 0-1,0 0 1,0 0-1,0 0 1,0 0-1,0 0 1,0-1-1,0 1 0,1 0 1,-1 0-1,0 0 1,0 0-1,0 0 1,0 0-1,0 0 1,0-1-1,0 1 1,0 0 82,9-13-2207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09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10 10434,'0'0'266,"0"-1"-1,0 1 1,0-1-1,0 1 0,-1-1 1,1 1-1,0 0 1,0-1-1,0 1 1,-1-1-1,1 1 0,0-1 1,-1 1-1,1 0 1,0-1-1,-1 1 1,1 0-1,-1-1 1,1 1-1,-1 0 0,1 0 1,0-1-1,-1 1 1,1 0-1,-1 0-265,0 0 157,1 0-1,-1 0 0,0 0 1,0 0-1,1 0 1,-1 1-1,0-1 0,1 0 1,-1 0-1,1 1 1,-1-1-1,0 0 0,1 1 1,-1-1-1,1 1 1,-1 0-157,-4 3 253,1 1 1,0 0 0,0 0 0,-1 2-254,4-5 322,-10 14-15,1 1-1,1 1 1,1-1 0,0 1 0,2 0 0,-3 11-307,0 3 364,3 0 0,0 1 1,1 15-365,4-30 75,0 0 1,2 0 0,0 0 0,1 0-1,1 0 1,1 0 0,1-1 0,0 0-1,3 7-75,-6-19 7,1 1 0,0-1 0,0 0 0,1 1-1,-1-1 1,1-1 0,0 1 0,0 0 0,1-1 0,-1 0-1,1 0 1,0-1 0,0 1 0,0-1 0,1 0 0,-1 0-1,1-1 1,-1 1 0,1-1 0,0 0 0,5 0-7,-5-1 1,1 0 0,0 0-1,0-1 1,0 0 0,0 0 0,0-1 0,0 0 0,0 0 0,0 0 0,-1-1 0,1 0 0,-1-1 0,1 1 0,-1-1 0,0 0 0,0-1 0,0 0 0,0 0 0,-1 0-1,3-2 7,0-1 0,-1 0 0,-1-1-1,1 0 1,-1 0 0,0 0 0,-1-1 0,0 0 0,0 0 0,-1 0 0,-1 0 0,1-1 0,-1 1 0,-1-1 0,0 0 0,0 0 0,-1 0 0,0 0 0,-1 0 0,0 0 0,0-4-7,-2 0 23,0 0-1,0-1 1,-1 1-1,-1 1 1,0-1 0,-1 0-1,-1 1 1,0 0-1,0 0 1,-1 1 0,-1 0-1,0 0 1,-1 1-1,-9-10-22,11 14 24,-1 0-1,0 1 0,0 0 1,-1 0-1,1 1 0,-1 0 0,0 0 1,-5-1-24,9 4-13,0 0 1,0 0-1,0 1 1,0 0-1,0 0 1,0 0 0,0 0-1,0 1 1,0 0-1,0 0 1,-1 0-1,1 1 1,0 0-1,0 0 1,0 0-1,0 1 1,-1 0 12,-1 1-382,1 0 1,0 0-1,0 1 1,-4 4 381,8-7-198,0 0 1,0 1 0,1 0-1,-1 0 1,1-1-1,-1 1 1,1 0-1,0 0 1,0 0 0,0 0-1,0 0 1,0 1-1,0-1 1,0 0-1,0 2 198,1 0-254,0 0 0,0 1-1,0-1 1,0 1-1,2 2 255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24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1 6209,'-3'-1'601,"0"1"-1,-1 0 0,1 0 0,0 1 0,0-1 1,-1 1-1,1-1 0,0 1 0,0 0 0,0 0 1,0 1-1,-1 0-600,-4 2 966,1 1 1,0 0-1,-6 6-966,6-5 866,2-4-261,2 0 17,6-2 1762,49 1-2032,39-1 41,-23-3-35,84-3 935,54 9-1293,76 11 908,-205-12-456,40-7-452,-6 1 163,-64 3-101,1 3 0,-1 1 1,0 3-1,14 4-62,-9 0 70,1-3 0,0-2-1,49-2-69,-38-6 119,54-9-119,-43 3 99,4 3-99,48 6 108,-43 0 8,14-4-116,65-5 259,1 0-23,-115 7-89,47 4-147,-12 1 61,220-2 147,-188 5-104,-57-1 30,56-4-134,48-17 100,-45 3-46,-62 6-2,4-3-52,-32 5 28,-16 4-15,0 0 0,0 1 0,0 1 0,0 0 0,0 1 1,9 2-14,17 1 27,9 4 35,-33-6-18,0-1 0,13 1-44,-8-4 54,-18 0-49,1 1 0,-1 0 0,0 0 0,0-1-1,0 1 1,0-1 0,0 1 0,0-1 0,0 1-1,0-1 1,0 0 0,0 1 0,0-1 0,0 0 0,0 0-5,1-4-9,-2 5 9,0 0 0,0 0 0,0-1 1,0 1-1,0 0 0,0 0 0,1 0 1,-1 0-1,0-1 0,0 1 0,0 0 1,0 0-1,0 0 0,1 0 0,-1 0 0,0-1 1,0 1-1,0 0 0,0 0 0,1 0 1,-1 0-1,0 0 0,0 0 0,0 0 1,1 0-1,-1 0 0,0 0 0,0 0 0,0 0 1,1 0-1,-1 0 0,0 0 0,0 0 1,0 0-1,1 0 0,-1 0 0,0 0 0,0 0 1,1 0-157,0 0-32,0 0 1,1-1 0,-1 1 0,0 0 0,0 0-1,1 0 1,-1 0 0,0 1 0,0-1 0,0 0-1,1 1 188,1 3-5097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27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46 8498,'-9'-40'2928,"9"34"-812,3 7-1188,3 6-130,-6-6-579,5 6 295,-1 1-1,1-1 0,-2 1 0,1 0 1,-1 0-1,1 5-513,5 17 1197,-2 5-1197,-2-15 322,1 15 125,4 14 36,-8-43-416,-1-1 0,1 1 0,0-1 0,1 0 0,0 0 0,-1 0 0,3 2-67,-5-7-1,0 0 1,0 0 0,0 0 0,0 0 0,0 0 0,0 0 0,0-1-1,0 1 1,0 0 0,0 0 0,0 0 0,0 0 0,0 0 0,0 0 0,0 0-1,0 0 1,0 0 0,0 0 0,0 0 0,0 0 0,0 0 0,0 0-1,0 0 1,0 0 0,0 0 0,0 0 0,0-1 0,0 1 0,0 0-1,0 0 1,0 0 0,0 0 0,0 0 0,0 0 0,0 0 0,0 0 0,0 0-1,1 0 1,-1 0 0,0 0 0,0 0 0,0 0 0,0 0 0,0 0-1,0 0 1,0 0 0,0 0 0,0 0 0,0 0 0,0 0 0,0 0-1,0 0 1,0 0 0,0 0 0,0 0 0,0 0 0,0 0 0,1 0 0,-1 0-1,0 0 1,0 0 0,0 0 0,0 0 0,0 0 0,0 0 0,0 0-1,0 0 1,0 0 0,1-2-21,3-14-10,-3 11 27,1-1 0,-1 1 1,1-1-1,0 1 0,0 0 1,2-1 3,17-28-4,-7 13 8,-2-1 1,3-5-5,-12 20 6,1-1 1,1 1-1,-1 0 0,1 0 1,4-5-7,-7 10 3,-1 1 1,1-1 0,0 0 0,0 1-1,0-1 1,0 1 0,0-1 0,0 1-1,1 0 1,-1 0 0,0 0 0,0 0-1,1 0 1,-1 1 0,1-1 0,-1 1-1,1-1 1,-1 1 0,1 0 0,0 0-4,-2 0 6,1 1 0,-1-1 1,0 0-1,0 1 0,1-1 1,-1 1-1,0-1 1,1 1-1,-1-1 0,0 1 1,0 0-1,0 0 0,0 0 1,0-1-1,0 1 0,0 0 1,0 0-1,0 0 1,0 1-1,-1-1 0,1 0-6,2 4 50,-1-1-1,0 1 0,0 0 0,1 4-49,-2-5 36,3 11 184,-1 1-1,0 0 1,-1 0-1,0 10-219,-1-8 293,1 0 1,0-1-1,3 7-293,-5-23 12,0 0-1,1 0 1,-1 0-1,0 1 1,1-1-1,-1 0 1,1 0-1,-1 0 1,1 0 0,0 0-1,0 0 1,-1 0-1,1 0 1,0 0-1,0 0 1,0-1-1,0 1 1,0 0 0,0 0-1,0-1 1,0 1-1,0-1 1,1 1-12,-1-1 1,0 0 1,0 0-1,0 0 1,1 0 0,-1 0-1,0 0 1,0 0-1,0 0 1,0-1-1,0 1 1,1 0-1,-1-1 1,0 1-1,0-1 1,0 0 0,0 1-1,0-1 1,0 0-1,0 1 1,-1-1-1,1 0 1,0 0-1,0 0-1,19-22-11,-2-1 0,0-1-1,1-5 12,25-35 29,-42 63-25,-1 0 0,1-1-1,0 1 1,0 0 0,0 0-1,0 1 1,0-1 0,0 0-1,0 1 1,2-1-4,-3 1 2,0 1 1,0 0-1,0 0 0,0 0 0,0-1 1,0 1-1,0 0 0,0 0 0,0 1 1,0-1-1,0 0 0,0 0 1,0 0-1,0 1 0,0-1 0,0 1 1,0-1-1,0 0 0,0 1 0,0 0 1,0-1-1,-1 1 0,1-1 0,0 1 1,0 0-1,-1 0 0,1-1 1,0 1-1,-1 0-2,9 11 24,0-1 0,-2 2 0,1-1 0,-1 1 0,4 12-24,-2-5 57,1-1 1,4 5-58,-12-21 5,-1 0 1,1-1 0,0 1 0,1-1 0,-1 0-1,0 1 1,1-1 0,-1 0 0,1 0 0,0 0-1,0-1 1,0 1 0,2 0-6,-3-1 0,0-1-1,0 1 1,0-1 0,0 0 0,0 1-1,0-1 1,0 0 0,-1-1 0,1 1-1,0 0 1,0 0 0,0-1 0,0 1-1,0-1 1,0 0 0,-1 1 0,1-1-1,0 0 1,-1 0 0,1 0 0,0 0-1,-1-1 1,1 1 0,-1 0 0,13-13-1,0 0 1,-2-1-1,1 0 0,-2-1 1,0 0-1,-1-1 0,-1 0 1,6-16 0,-11 24 7,8-19 15,-11 27-20,0 0 0,-1-1 0,1 1 1,0 0-1,0 0 0,0 0 0,0 0 0,0 1 0,0-1 1,0 0-1,0 0 0,0 1 0,0-1 0,0 0 1,0 1-1,1-1 0,-1 1 0,0-1 0,1 1-2,-1 0 2,0 0-1,0 0 0,-1 0 1,1 0-1,0 0 1,-1 0-1,1 1 0,0-1 1,0 0-1,-1 0 1,1 1-1,0-1 0,-1 0 1,1 1-1,-1-1 1,1 1-1,0-1 0,-1 1 1,1-1-1,-1 1 1,1-1-1,-1 1 0,0-1 1,1 1-1,-1 0 0,1-1 1,-1 1-1,0 0 1,0-1-1,1 1 0,-1 0 1,0-1-1,0 1-1,2 5 8,-1-1-1,0 1 0,-1-1 1,1 3-8,-1-1 8,3 30 42,-2-20 32,0 0 0,1-1-1,1 1 1,0-1 0,4 8-82,-6-20 27,1-1-1,0 1 1,0-1-1,0 1 1,0-1 0,0 0-1,1 0 1,-1 0-1,2 1-26,-3-3 4,0 0-1,0 0 0,0-1 0,0 1 0,0 0 1,0-1-1,0 1 0,0 0 0,0-1 1,1 1-1,-1-1 0,0 0 0,0 1 0,0-1 1,1 0-1,-1 0 0,0 1 0,0-1 1,1 0-1,-1 0 0,0-1 0,0 1 0,1 0 1,-1 0-1,0-1 0,0 1 0,0 0 1,1-1-1,-1 1 0,0-1-3,4-3-2,0 0 0,-1 0 0,0 0 0,0-1 0,0 0 0,0 1 0,-1-1 0,1-2 2,12-15-5,3-1 20,-1-2 0,-1 0 0,9-19-15,-24 39 5,10-16 16,-12 20-16,1 0-1,0 0 1,0 0-1,0 0 1,0 0-1,0 0 1,1 0 0,-1 0-1,0 0 1,0 0-1,1 0 1,-1 1-1,1-1-4,-1 1 2,-1 0-1,0 0 0,0 0 0,1 0 1,-1 0-1,0 0 0,0 0 1,1 0-1,-1 0 0,0 0 0,1 0 1,-1 0-1,0 0 0,0 0 0,0 0 1,1 0-1,-1 1 0,0-1 1,0 0-1,1 0 0,-1 0 0,0 0 1,0 1-1,0-1 0,0 0 0,1 0 1,-1 0-1,0 1 0,0-1 0,0 0 1,0 0-2,4 10 62,-3-8-42,8 31 314,7 17 203,-14-44-484,0-1-1,1 1 0,0-1 0,0 0 1,0 0-1,1 0 0,1 2-52,-4-6-53,0 0 0,1 0-1,-1 0 1,0 0 0,0 0-1,1 0 1,-1-1 0,1 1-1,-1 0 1,1-1 0,-1 1-1,1-1 1,-1 1 0,1-1-1,-1 0 1,1 0 0,-1 0-1,1 0 1,0 0 0,-1 0-1,1 0 1,-1 0-1,1 0 1,-1-1 0,1 1-1,-1-1 1,1 1 0,-1-1-1,1 0 1,-1 0 0,1 1-1,0-2 54,16-11-600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29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52 6145,'3'-39'3340,"-3"39"-3255,0 0 0,0-1-1,0 1 1,0 0 0,0-1 0,0 1 0,0-1 0,-1 1 0,1 0 0,0-1 0,0 1 0,0 0 0,0-1 0,-1 1-1,1 0 1,0-1 0,0 1 0,-1 0 0,1 0 0,0-1 0,0 1 0,-1 0 0,1 0 0,0 0 0,-1-1 0,1 1 0,0 0-85,-3 1 2083,3 4 3412,3 4-5308,0-1 0,1 1-1,0-1 1,1 0 0,0 0 0,0 0 0,3 3-187,8 12 302,-7-7 116,-1 0-1,4 12-417,-8-19 114,-1-1 0,1 0-1,0 0 1,1 0-1,-1-1 1,2 0 0,-1 1-1,1-2-113,-5-5 4,0 0 0,-1 0 0,1 0-1,0 0 1,0-1 0,0 1 0,0 0 0,0-1-1,0 1 1,0-1 0,0 1 0,0-1 0,1 1-1,-1-1 1,0 0 0,0 0 0,0 0 0,2 1-4,-2-2 3,0 1-1,0 0 1,0 0 0,0-1 0,0 1 0,-1 0 0,1-1 0,0 1-1,0-1 1,0 0 0,0 1 0,0-1 0,-1 0 0,1 1 0,0-1-1,0 0 1,0 0-3,2-5 7,1 1 0,-1-1 0,0 0 0,0 0 0,-1 0 0,0-2-7,0 5 0,17-57 8,-10 29 15,8-17-23,-15 42 4,1 1 1,0 0 0,0-1 0,2-1-5,-4 5 3,0 1-1,0 0 1,0-1-1,0 1 1,0 0-1,0 0 1,0 0 0,1 0-1,-1 0 1,0 0-1,1 0 1,-1 0-1,1 1 1,-1-1-1,1 1 1,-1-1-1,1 1 1,-1-1 0,2 1-3,-2 0 1,0 0 1,-1 0 0,1 0 0,-1 0 0,1 0 0,-1 0 0,1 1-1,-1-1 1,1 0 0,-1 0 0,1 1 0,-1-1 0,1 0-1,-1 0 1,1 1 0,-1-1 0,1 1 0,-1-1 0,0 0 0,1 1-1,-1-1 1,1 1 0,-1 0-2,6 14 38,-5-14-36,5 24 188,2 12-190,-2-9 413,4 10-413,-8-30 109,1 0 1,0 0-1,1 0 0,-1-1 1,2 1-1,3 5-109,-6-10 37,0-1 0,1 1 0,-1-1-1,0 1 1,1-1 0,0 0 0,-1 0-1,1 0 1,0 0 0,0 0 0,0-1-1,0 1 1,1-1 0,-1 0 0,3 1-37,-4-2 6,1 1 0,0-1 0,-1 0 0,1 0 0,0 0 0,0-1-1,-1 1 1,1-1 0,0 1 0,-1-1 0,1 0 0,-1 0 0,1 0 0,-1 0 0,1-1 0,-1 1 0,0-1 0,0 1 0,1-1 0,0-1-6,4-4 1,0 0-1,0-1 1,-1 0-1,0 0 1,3-5-1,23-46 12,-22 40 5,0 1 1,1-1-1,5-4-17,-15 21 3,0 1 1,0 0 0,0 0 0,0 0 0,0 0-1,0 0 1,0 0 0,0 0 0,1 0-1,-1 0 1,0 0 0,1 1 0,-1-1 0,0 1-1,2-1-3,-3 1 3,1 0 0,0 0 0,-1 0 0,1 0 0,-1 0 0,1 1 0,0-1 0,-1 0 0,1 0 0,0 1 0,-1-1 0,1 0 0,-1 1 0,1-1 0,-1 1 0,1-1 0,-1 1 0,1-1 0,-1 1 0,1-1 0,-1 1 0,0-1 0,1 1 0,-1-1 0,0 1 0,1 0 0,-1-1 0,0 1 0,0-1 0,0 1 0,0 0-3,6 14 39,1 0-1,0-1 1,0 1-1,2-1 1,0-1-1,2 2-38,-9-11 8,1-1 0,1 0-1,-1 0 1,0 0-1,1 0 1,-1-1 0,1 0-1,0 1 1,0-1-1,0 0 1,1 0-8,-1-1 1,-1 0 0,0-1 0,0 1 0,1-1-1,-1 0 1,0 0 0,0 0 0,1 0 0,-1 0 0,0-1 0,0 0 0,1 1 0,-1-1 0,0 0 0,0-1-1,2 0 0,-1-1-1,1 0-1,-1 0 1,0-1-1,0 1 0,0-1 1,0 0-1,-1 0 1,1 0-1,-1-1 1,2-3 1,5-5-1,-4 4 0,1 0 5,-1 1 0,2 0 0,0 0-4,-6 5 2,1 1 0,-1 0 1,1 0-1,0 0 0,0 0 0,0 1 0,0-1 1,0 1-1,1 0 0,-1 0 0,1 0-2,-1 0 7,0 0 1,0 1-1,0-1 0,0 1 0,0 0 1,0 0-1,0 0 0,0 0 0,0 1 1,0-1-1,0 1 0,0 0 0,0-1 1,-1 1-1,1 1 0,2 0-7,0 0 4,-1-1 0,1 1 0,0-1-1,0 0 1,0 0 0,0-1 0,0 1-1,0-1 1,1 0-4,9-1 7,0-1 1,6-2-8,-6 2 11,1-1 1,3 2-12,-15 1 8,0 1-1,-1-1 1,1 1-1,0 0 0,-1 0 1,1 0-1,0 0 1,-1 1-1,1 0 1,-1 0-1,0-1 1,0 2-1,0-1 0,0 0 1,0 1-1,2 1-7,-3-1 24,1-1-1,0 1 1,0-1 0,0 0-1,1 0 1,-1 0-1,1 0 1,-1-1-1,1 1 1,-1-1-1,1 0 1,0 0 0,2 0-24,3 0 24,2 0-173,0-1-1,0 0 1,0 0-1,7-2 150,7-2-805,-11 6 335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32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6 117 9938,'-5'13'5598,"5"-11"-5342,0-1-1,0 1 0,0-1 0,0 1 0,1-1 0,-1 1 0,0-1 0,1 1 0,0-1 0,-1 1 0,1-1 0,0 0 0,0 1-255,7 14 577,0-2 1,1 1-1,0-1 0,1 0 0,1-1 1,0-1-1,9 8-577,-12-12 92,-4-4-65,-1-1 1,1 1-1,0-1 1,0-1 0,0 1-1,0 0 1,2 0-28,-5-3 0,0 1 1,0-1-1,0 0 0,0 0 1,0 1-1,0-1 0,0 0 1,0 0-1,0 0 0,0 0 1,0-1-1,1 1 0,-1 0 1,0 0-1,0-1 1,0 1-1,0 0 0,0-1 1,0 1-1,0-1 0,0 1 1,-1-1-1,1 0 0,0 1 1,0-1-1,0 0 0,-1 0 1,1 0-1,0 1 1,-1-1-1,1 0 0,0 0 1,-1 0-1,1 0 0,-1 0 0,2-4 1,1 0 0,-1-1-1,-1 1 1,1 0-1,-1-1 1,0 1 0,0-1-1,0 1 1,-1-1 0,0-4-1,0 3 3,1 1 1,-1-1-1,1 0 1,0 1-1,1-1 0,0 1 1,1-3-4,0 1 6,1 1 0,-1 0 1,2 0-1,-1 0 0,4-3-6,-7 8 3,0 1-1,1-1 1,-1 1 0,1 0 0,-1-1-1,1 1 1,0 0 0,0 0 0,-1 0-1,1 0 1,0 0 0,0 1-3,0-1 3,-1 1-1,0 0 1,0 0 0,0 0 0,1 0 0,-1 0 0,0 0 0,0 0 0,1 0-1,-1 0 1,0 1 0,0-1 0,1 0 0,-1 1 0,0-1 0,0 1 0,0 0-1,0-1 1,0 1 0,0 0 0,0 0-3,8 7 61,-1 0 0,0 1-1,-1 1 1,0-1 0,0 1 0,3 9-61,1-2 144,3 6 58,-5-7-4,0-1 0,1-1 1,1 0-1,3 3-198,-11-14 24,1 0 0,-1 1 0,0-2 0,1 1 0,0 0 0,0-1 0,0 1-1,0-1 1,0 0 0,0 0 0,0-1 0,1 1 0,-1-1 0,0 0 0,1 0 0,-1-1 0,1 1 0,2-1-24,-3-1 0,0 1 1,0-1-1,0 0 0,0 0 0,0 0 0,0 0 1,-1-1-1,1 1 0,0-1 0,-1 0 1,1-1-1,-1 1 0,0 0 0,0-1 1,0 0-1,0 1 0,1-3 0,7-8-2,-2 0-1,1 0 1,5-12 2,-14 24 0,33-64 0,6-8 12,-33 61 0,1 0-1,1 0 0,0 1 1,6-6-12,-14 16 2,-1 0 1,1 1-1,0-1 1,0 0-1,0 0 1,0 0-1,0 0 0,1 1 1,-1-1-1,0 1 1,0-1-1,0 1 1,1-1-1,-1 1 1,0-1-1,0 1 1,1 0-1,-1 0 1,1 0-3,-1 0 2,-1 0 0,1 1 1,0-1-1,0 0 0,0 1 1,0-1-1,0 0 0,-1 1 1,1 0-1,0-1 0,0 1 1,-1-1-1,1 1 0,0 0 1,-1-1-1,1 1 1,-1 0-1,1 0 0,-1 0 1,1 0-3,2 5 21,0 0 0,-1 0 0,0 1 1,0 0-1,-1-1 0,1 3-21,-2-8 8,5 20 204,0-1 0,2 0-1,0 0 1,5 10-212,-10-27 47,0 1 1,0-1-1,0 0 1,0 0-1,0 1 1,1-1-1,-1-1 1,1 1-1,0 0 0,2 1-47,-4-3 5,1 0 1,-1 0-1,1 0 0,0-1 0,-1 1 0,1-1 0,0 1 0,-1-1 0,1 1 0,0-1 0,-1 0 0,1 0 0,0 0 0,0 0 0,-1 0 0,1 0 0,0-1 0,0 1 1,-1-1-1,1 1 0,0-1 0,-1 1 0,1-1-5,3-2-5,0 0 1,0 0-1,0 0 0,0 0 1,-1-1-1,0 1 1,3-4 4,26-31-67,-24 26 39,22-26-59,-6 5-18,3 1 0,5-3 105,-31 32 1,1 1 0,-1 0 0,1 0-1,-1 0 1,1 0 0,0 0 0,0 1 0,0-1-1,-2 2 2,0 0 1,0-1-1,0 1 0,0 0 0,0 0 1,0 0-1,1 0 0,-1 0 1,0 0-1,0 0 0,0 0 0,0 0 1,0 0-1,0 0 0,0 1 0,0-1 1,0 0-1,0 1 0,0-1 0,0 1 1,-1-1-1,1 1 0,0 0 0,0-1 1,0 1-1,-1 0 0,1 0 0,0 0-2,3 4 15,0-1 0,-1 1 0,0 1 0,0-1 0,0 1 0,1 2-15,13 39 109,-8-21-21,-1-4 116,1-1 0,1 0 0,9 14-204,-14-27 90,0-1-1,1 1 1,0-1 0,0 0-1,1 0 1,0-1 0,0 0-1,0 0 1,1-1-1,4 3-89,-8-6 28,0 0-1,0 0 1,0 0-1,1 0 1,-1-1-1,0 0 1,1 0-1,-1 0 1,1-1-1,0 1 1,-1-1-1,2 0-27,0-1 4,-1 0 1,1 0-1,-1 0 1,1-1-1,-1 1 0,1-2 1,-1 1-1,0 0 0,0-1 1,3-2-5,4-4-58,0 0 1,-1 0-1,0-1 0,0-1 1,7-9 57,11-16-1403,5-13 1403,-29 43 9,12-17 430,-14 21-416,-1 0 0,1 0-1,-1 0 1,1 1 0,0-1 0,0 1 0,1-1-23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41.5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42 26 6481,'-1'-1'413,"-1"0"-1,0 0 1,1 1 0,-1-1-1,0 1 1,1-1-1,-1 1 1,0 0-1,0 0 1,-1 0-413,2-1 410,-1 1 1,0 0 0,0 0-1,1 0 1,-1-1-1,0 1 1,1-1-1,-1 1 1,1-1-1,-1 0-410,-1-2 3159,6 2-931,9 1-923,-11 0-1563,99 10 969,-68-10-309,-1-1 0,25-5-402,-46 5 48,24 0 209,0 0 1,19 4-258,34-1 296,156-12 57,-186 7-307,9-1 14,-56 4-48,0 1-1,0 0 1,0 0 0,0 1-1,4 2-11,-13-4 1,37 12 35,1-2-1,0-1 1,0-2 0,12-1-36,26-1 57,31 2 104,12-5-161,80-1 131,-65 0-88,-7-7-13,-74 2 95,1 2 0,4 3-125,54 2 235,7 0-103,-32 0 40,36-5-172,-40 0 71,11-5 29,-9 1-11,4 0-6,22-2-4,-16 10-28,-49 0-25,1-3 1,34-4-27,75-11 111,-121 13-40,73-2 297,23 5-368,-109 0 19,5 1 23,-1-1 0,0-2-1,3-1-41,-10 1-241,-15 2-3659,-6-1 2818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45.1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44 41 2112,'0'0'160,"0"-1"-1,0 1 1,-1 0-1,1 0 1,0 0-1,0-1 0,0 1 1,0 0-1,0 0 1,0 0-1,-1-1 1,1 1-1,0 0 0,0 0 1,0-1-1,0 1 1,0 0-1,0 0 0,0 0 1,0-1-1,0 1 1,0 0-1,0 0 1,0-1-1,0 1 0,0 0 1,0 0-1,0-1 1,1 1-1,-1 0 1,0 0-1,0 0 0,0-1 1,0 1-1,0 0 1,0 0-1,1 0 0,-1-1 1,0 1-160,0-1 376,1 1-1,-1-1 1,1 0 0,0 1 0,-1-1-1,1 1 1,-1-1 0,1 1 0,0-1-1,-1 1 1,1-1 0,0 1-376,10-4 1110,1 1 501,0-1 1,10-5-1612,-21 8 125,0 1 1,1-1-1,-1 1 1,0-1-1,0 1 1,1 0-1,-1-1 1,1 1-1,-1 0 0,0 0 1,1 0-126,-2 0 359,0 4-299,0-1 0,-1 1 1,1 0-1,-1 0 0,0-1 1,0 1-1,0-1 0,-1 1 1,1-1-1,-1 1 1,0-1-1,-1 2-60,-50 83 161,20-35-98,29-46-55,-12 21 24,16-27-31,-1 1 0,1-1 0,-1 1 0,1-1 0,-1 1 0,1-1 0,0 1 0,0 0 0,-1-1-1,1 1 1,0-1 0,1 1 0,-1-1 0,0 1 0,0-1 0,1 1 0,-1 0-1,1-1-1,-1 0 1,1-1-1,0 1 0,0 0 1,-1 0-1,1 0 1,0-1-1,0 1 0,0 0 1,0-1-1,0 1 0,0 0 1,0-1-1,0 0 0,0 1 1,0-1-1,0 1 1,0-1-1,0 0 0,0 0 1,0 0-1,0 0 0,0 0 1,1 0 0,4 0-5,1 0 0,-1 0 1,6-2 4,7-2-6,1-1 1,-1 0 0,9-5 5,56-26-1,-66 28 3,31-16 16,-30 14 40,0 1-1,0 1 1,1 1-58,-19 6 8,0 1 0,-1 0 0,1 0 0,0-1 0,0 1 0,0 0 0,-1 0 0,1 0 0,0 0 0,0 0 0,0 0 0,0 0 0,-1 0 0,1 0 0,0 0 0,0 1 0,-1-1 0,1 0 0,0 0 0,0 1 0,-1-1 0,1 1 0,0-1 0,0 1-8,0 0 12,-1 0 1,1-1 0,-1 1-1,1 0 1,-1 0-1,1 0 1,-1 0 0,0 0-1,1 0 1,-1 0 0,0 0-1,0 1 1,0-1-1,0 0 1,0 0 0,0 0-13,0 6 65,-1-1 1,0 0 0,-1 0 0,1 0-1,-3 6-65,-16 39 343,10-28-157,2 0 0,0 0 0,-1 9-186,8-25 40,1-1 1,-1 1-1,1-1 0,0 1 1,1-1-1,0 4-40,-1-9 3,0 0-1,0 0 1,1 0-1,-1 0 0,1 0 1,-1 0-1,1 0 1,-1 0-1,1 0 0,-1 0 1,1 0-1,0 0 0,-1-1 1,1 1-1,0 0 1,0 0-1,0-1 0,0 1 1,0-1-1,-1 1 1,1-1-1,0 1 0,0-1 1,0 1-1,0-1 1,0 0-1,0 0 0,1 1 1,-1-1-1,0 0 1,0 0-1,0 0 0,0 0 1,0 0-1,0-1-2,6 1 3,0-1-1,0 0 0,0 0 1,7-2-3,21-8 21,19-9-21,-24 9 28,0 0 0,8 1-28,-34 9 5,0 0 0,0 0 0,0 1 1,0-1-1,0 1 0,0 0 0,0 0 0,2 1-5,-5-1 2,0 0 0,0 1 0,0-1 1,1 1-1,-1-1 0,0 1 0,0-1 0,0 1 0,0 0 0,-1-1 0,1 1 0,0 0 0,0 0 0,0 0 0,-1-1 0,1 1 1,0 0-1,-1 0 0,1 0 0,0 0 0,-1 0 0,0 0 0,1 1 0,-1-1 0,0 0 0,1 0 0,-1 0 0,0 0 0,0 2-2,0 7 28,0 0-1,0 0 0,-1 0 1,-1 1-1,0-1 0,0 0 1,-2 3-28,0 3 50,-11 38 140,7-29-25,1 0 0,-3 25-165,10-46 6,0-1 1,0 1-1,0 0 1,0-1-1,1 1 0,-1-1 1,1 1-1,0-1 1,0 0-1,0 1 1,0-1-1,1 0 0,-1 1 1,1-1-1,1 1-6,-2-3 1,0 1 0,1 0 0,-1 0 0,1-1-1,-1 1 1,1-1 0,0 1 0,0-1 0,0 0-1,0 0 1,0 0 0,0 0 0,0 0 0,0 0 0,0 0-1,0-1 1,0 1 0,1-1 0,-1 0 0,0 1-1,0-1 1,1 0 0,-1 0 0,2-1-1,11-1-3,1-2 1,4-1 2,-11 3-2,46-16 1,-38 11 9,0 2 1,0 0-1,14-1-8,-29 5 2,-1 1 0,1 0 0,-1 0 0,1 0 0,-1 0 0,1 0 0,0 0 0,-1 0 0,1 1 0,-1-1 0,1 1 0,-1-1 0,1 1 0,0-1-2,-1 1 2,-1 0 0,1-1 0,0 1 0,0-1 0,-1 1-1,1 0 1,-1 0 0,1-1 0,0 1 0,-1 0-1,1 0 1,-1 0 0,0 0 0,1-1 0,-1 1 0,0 0-1,1 1-1,-1 3 7,1-1-1,-1 1 1,0 0-1,-1-1 1,1 1-1,-1 0 1,0-1-1,0 3-6,-3 10 21,-1 0 1,0 0-1,-7 12-21,5-12 38,0-1 0,1 1 0,0 1 0,-2 17-38,7-33 7,1 1 0,0 0 0,-1-1 0,1 1 1,0-1-1,1 1 0,-1 0 0,0-1 0,1 1 0,-1-1 0,1 1 0,0-1 0,0 1 1,0-1-1,0 0 0,0 1 0,1 1-7,1-2 4,-1 1 1,0-1 0,1 1-1,-1-1 1,1 0-1,0 0 1,0 0-1,0 0 1,0-1 0,0 1-1,0-1 1,1 1-5,7 1 10,1 0 1,0 0 0,0-1 0,0-1-1,0 0 1,13 0-11,-22-1 4,1 0-1,0 0 1,-1 0-1,1 1 1,-1 0-1,1-1 1,0 1 0,-1 1-1,0-1 1,1 0-1,0 1-3,-2 0 2,-1-1-1,1 0 1,-1 0-1,1 0 1,-1 1 0,0-1-1,0 1 1,1-1-1,-1 1 1,0-1-1,0 1 1,0 0-1,-1 0 1,1-1 0,0 1-1,-1 0 1,1 0-1,-1 0 1,1 0-1,-1 0 1,0 0-1,0 0-1,0 5 4,-1 0 0,0 1 0,0-1 0,0 0 0,-1 0 0,0-1-1,0 1 1,-1 0 0,0 0-4,0 0 3,0-1 0,1 1 0,0-1 1,0 1-1,1 0 0,-1 0 0,2 0 0,-1 0 0,1 4-3,0-9 0,0 0 0,1 1 1,-1-1-1,1 0 0,0 0 0,0 0 0,0 0 1,0 0-1,0 1 0,0-2 0,1 1 0,-1 0 1,0 0-1,1 0 0,0-1 0,-1 1 0,1-1 1,0 1-1,0-1 0,0 0 0,0 1 0,0-1 0,1 0 0,7 3 2,-1 0-1,1-1 1,0 0-1,8 0-1,-8 0-1,16 1 8,-15-2 3,0 0-1,-1 1 1,1 0 0,7 4-10,-15-6 2,0 0 0,0 1-1,-1 0 1,1-1 0,0 1 0,-1 0 0,1 0 0,-1 1-1,0-1 1,0 0 0,0 1 0,0-1 0,0 1 0,0 0 0,-1 0-1,0-1 1,1 1 0,-1 2-2,3 8 13,-1 1 0,-1-1 0,-1 1 0,0 0-1,0 0 1,-2 11-13,1-5 156,0 1-1,3 14-155,-2-29 23,0 1 0,1-1 1,-1 1-1,1-1 0,1 0 0,-1 1 0,1-1 0,0 0 0,0-1 1,1 1-1,0-1 0,0 1 0,0-1 0,0 0 0,1-1 0,0 1 1,5 3-24,0 0 13,0 0 0,0 0-1,-1 1 1,0 0 0,-1 0 0,0 1 0,1 2-13,-5-5 70,1 0-1,0-1 1,0 1-1,1-1 1,0 0-70,-4-4 12,0-1-1,0 1 1,0-1 0,0 0 0,0 1 0,0-1-1,1 0 1,-1 0 0,0-1 0,0 1 0,1 0 0,-1-1-1,1 1 1,-1-1 0,1 0 0,-1 0 0,0 0-1,2 0-11,7-2 19,-9 2-11,0-1 0,0 1 0,-1 0 0,1 0 1,0 0-1,0 0 0,-1 0 0,1 0 0,0 0 1,1 1-9,-2 0-3,0-1 0,0 1 0,0 0 1,0 0-1,-1-1 0,1 1 0,0 0 1,0 0-1,-1 0 0,1 0 0,-1 0 1,1 0-1,-1 0 0,1 0 0,-1 0 1,0 0-1,1 0 0,-1 0 0,0 0 1,0 1 2,5 14-71,-2 0 1497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48.1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0 868 9562,'0'0'110,"0"-1"0,0 1 0,1 0 0,-1 0 0,0 0 0,0 0 0,0 0 0,0 0 0,0 0 0,0-1 0,0 1 0,0 0 0,0 0 1,0 0-1,0 0 0,0 0 0,0 0 0,1 0 0,-1 0 0,0 0 0,0-1 0,0 1 0,0 0 0,0 0 0,0 0 0,0 0 0,1 0 0,-1 0 0,0 0 0,0 0 0,0 0 0,0 0 0,0 0 0,0 0 0,1 0 0,-1 0 0,0 0 0,0 0 0,0 0 0,0 0 0,0 0 0,0 0 0,1 0 1,-1 0-1,0 0 0,0 1 0,0-1 0,0 0 0,0 0 0,0 0-110,11 2-98,-9-2 501,55 15 1438,-29-7-452,26 4-1389,6-1 602,-36-6-410,0-1-1,0-1 1,0 0-1,0-2 1,9-1-192,-31-1 10,0 1 0,-1 0 1,1-1-1,0 1 0,0-1 1,0 1-1,-1-1 0,1 0 0,0 0 1,-1 0-1,1 0 0,0 0 0,-1 0 1,0 0-1,1 0 0,-1-1 0,0 1 1,1-1-1,-1 1 0,0-1 0,0 1 1,0-1-1,0 0 0,-1 1 0,1-1 1,0 0-1,-1 0 0,1 1 0,-1-1 1,1 0-1,-1 0 0,0-2-10,1-6 60,-1-1-1,0 0 0,-1 0 1,0 1-1,-1-5-59,0 3 39,2 1 332,0 11-184,1 3-2,2 7-65,-2-7-97,0 1 0,0-1 0,0 1 1,1-1-1,-1 0 0,1 0 0,0 1 0,1 1-23,6 6 62,0-1-1,11 9-61,-18-17 9,0 0 0,1 0 0,-1 0 0,1-1 0,-1 1 0,1-1 0,0 1 0,0-1 0,-1 0 0,1 0 0,0 0 0,0 0 0,0 0 0,0-1 0,0 1 0,0-1 0,2 0-9,-2-1 4,1 1 0,-1-1 0,1 0 0,-1 0 0,0 0 0,0 0 0,1 0-1,-1-1 1,0 0 0,0 1 0,-1-1 0,1 0 0,1-1-4,5-5 2,-1-1 0,-1 1 0,1-1 0,-1-1 0,-1 1-1,0-1 1,5-10-2,-1-1 6,-1-1 0,0-1-1,2-13-5,14-71 40,-6 26 2,-19 80-41,1-4 3,0-1 1,1 1 0,0-1 0,0 1-1,0 0 1,0 0 0,1 0 0,2-2-5,-5 6 1,0 1 0,1-1 0,0 1 1,-1-1-1,1 1 0,-1-1 0,1 1 0,-1-1 0,1 1 1,0 0-1,-1-1 0,1 1 0,0 0 0,-1 0 1,1 0-1,0-1 0,0 1 0,-1 0 0,1 0 1,0 0-1,0 0 0,-1 0 0,1 0 0,0 0 1,-1 1-1,1-1 0,0 0 0,0 0 0,-1 0 1,1 1-1,0-1 0,-1 0 0,1 1 0,-1-1 0,1 1 1,0-1-1,-1 0 0,1 1 0,-1 0 0,1-1 1,-1 1-2,5 4 18,0 0 0,-1 0 1,0 0-1,3 4-18,-2-1 34,2 2 16,1-1 0,0 0-1,1-1 1,0 0 0,0 0 0,1-1 0,0 0 0,2 0-50,-8-4 18,0-1 0,1 0-1,0 0 1,-1-1 0,1 1 0,0-1 0,0 0 0,0 0 0,4 0-18,-5-2 4,0 1 0,-1 0 0,1-1 0,-1 1 0,1-1 0,0 0 0,-1 0 0,0 0 0,1-1 0,-1 1 0,0-1 0,1 0 0,-1 0 0,1-1-4,4-4 0,-1-1 1,0 1-1,-1-1 1,0 0-1,0-1 0,0 1 1,-1-1-1,2-5 0,3-5 0,20-39 18,15-45-18,-14 31 94,-31 71-89,1 1 0,-1-1 0,0 0 0,1 1 0,-1-1 0,1 1 0,-1-1 0,0 0 0,1 1 0,-1-1 0,1 1 0,-1-1 0,1 1 1,0 0-1,-1-1 0,1 1 0,0 0 0,-1-1 0,1 1 0,0 0 0,-1 0 0,1-1 0,0 1 0,-1 0-5,2 0 36,1 0 0,-1 0 1,0 0-1,0 1 0,0-1 0,0 1 0,1-1-36,11 3 182,-7-4-161,0 1 0,0-1 1,0 0-1,0-1 0,0 0 1,0 0-1,0 0 0,-1-1 1,1 0-1,-1 0 0,0-1 1,1 0-1,-2 0 0,6-5-21,15-12-220,-1-2 0,-2-1 0,0-1-1,-2-1 1,11-17 220,-30 41-168,-1-1 1,1 1-1,0-1 0,-1 1 1,0-1-1,0 0 0,1 1 168,-2 1-23,0 1 0,0-1-1,-1 1 1,1 0 0,0-1-1,0 1 1,0 0 0,0-1-1,0 1 1,0 0 0,-1-1 0,1 1-1,0 0 1,0-1 0,0 1-1,-1 0 1,1 0 0,0-1-1,0 1 1,-1 0 0,1 0-1,0-1 1,-1 1 0,1 0-1,0 0 1,-1 0 0,1 0-1,0 0 1,-1-1 0,1 1-1,-1 0 25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50.7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24 892 8666,'-12'-39'3109,"6"31"-2204,2 8 219,4 0-1053,0 0 0,-1 1 0,1-1 0,0 0 0,0 1 0,0-1 0,0 1 0,0-1 0,-1 1 0,1-1 0,0 0 0,0 1 0,0-1 0,0 1 0,0-1 0,0 1 0,0-1 0,1 0 0,-1 1 0,0-1 1,0 1-1,0-1 0,0 0 0,1 1-71,5 11 310,1-1 0,0 0 1,0 0-1,2-1 0,-1 1 0,1-2 1,1 0-1,0 0 0,2 1-310,0 0 188,1-1-1,-1 0 0,2-1 1,9 4-188,-17-9 59,0 0 1,0-1-1,0 1 1,0-2-1,1 1 1,-1-1 0,1 0-1,-1 0 1,1-1-1,-1 1 1,1-2 0,5 0-60,-11 1 29,1 0 0,0-1 0,-1 0 0,1 1 0,0-1 0,-1 0 1,1 0-1,-1 0 0,1 0 0,-1 0 0,1 0 0,-1 0 0,0 0 1,0-1-1,0 1 0,1 0 0,-1-1 0,0 1 0,-1-1 0,1 1 0,0-1 1,0 0-1,-1 1 0,1-1 0,-1 0 0,1 1 0,-1-1 0,0 0 1,1-1-30,-1-6 94,1 1 1,-1-1 0,-1 1 0,1-1 0,-2-4-95,-8-44 176,3 18-74,1-12-102,5 46 5,1-1 0,0 0 0,0 1-1,1-1 1,0 1 0,0-1 0,1-4-5,-2 9 0,0 1 1,0 0-1,1-1 1,-1 1-1,0-1 1,0 1-1,0-1 1,1 1-1,-1-1 1,0 1-1,1 0 1,-1-1-1,0 1 1,1 0-1,-1-1 1,0 1-1,1 0 1,-1 0-1,1-1 0,-1 1 1,1 0-1,-1 0 1,1 0-1,-1-1 1,1 1-1,0 0 1,0 0 1,0 0-1,1 0 1,-1 0-1,0 0 0,0 1 1,0-1-1,0 0 0,0 0 1,1 1-1,-1 0-1,6 2 18,0 1-1,0 0 0,4 4-17,-3-3 23,-8-5-20,26 17 183,1-1 1,7 2-187,-26-14 53,0 0-1,0-1 1,0 0-1,1-1 1,-1 0-1,1 0 1,0-1 0,-1 0-1,1 0 1,3-1-53,-7-1 20,1 1 0,-1-1 0,0 0-1,0 0 1,0-1 0,0 1 0,0-1 0,0 0 0,0-1 0,0 1 0,-1-1 0,1 0 0,-1 0 0,1-1-20,0-1 14,1 0 1,-2-1 0,1 1 0,-1-1 0,1 0 0,-1 0 0,-1-1 0,0 1 0,2-6-15,2-6 17,-2 0-1,0-1 1,-1 1-1,-1-1 1,-1 0 0,-1 0-1,0-9-16,-3-35 38,0-5 14,3 47-36,-1 21-16,0-1 0,0 1 1,0 0-1,0-1 1,0 1-1,0 0 1,1-1-1,-1 1 0,0 0 1,0 0-1,0-1 1,0 1-1,0 0 0,0-1 1,0 1-1,1 0 1,-1 0-1,0 0 1,0-1-1,0 1 0,1 0 1,-1 0-1,0-1 1,0 1-1,1 0 0,-1 0 1,0 0-1,0 0 1,1 0-1,-1-1 1,0 1-1,1 0 0,-1 0 1,0 0-1,0 0 1,1 0-1,-1 0 0,0 0 1,1 0-1,-1 0 1,0 0-1,1 0 1,-1 0-1,0 0 0,0 0 1,1 0-1,-1 1 0,12 8 19,-9-7-16,11 12 19,-1-2 8,0-1 0,1 0 0,0 0-30,-10-9 13,-1 1 0,1-1 1,-1 0-1,1-1 0,0 1 1,0-1-1,0 1 1,0-1-1,0 0 0,0-1 1,0 1-1,0-1 0,1 1 1,-1-1-1,0-1-13,-2 1 10,0 0 0,0-1-1,0 0 1,0 1 0,0-1 0,0 0 0,0 0-1,0 0 1,-1 0 0,1-1 0,0 1-1,-1 0 1,1-1 0,-1 1 0,1-1 0,-1 1-1,0-1 1,0 0 0,0 1 0,0-1 0,0 0-10,4-7 31,-1-1 1,-1 1 0,1-1 0,-1 0-32,5-16 38,27-45 12,-25 46-41,3-7 24,1-8-33,-9 25 11,1 1 0,1-1 0,2-4-11,-8 18 1,0 0 0,-1 0 0,1 0 0,0 0 0,0 0 0,0 0 0,-1 1-1,1-1 1,0 0 0,0 0 0,0 1 0,0-1 0,0 1 0,1-1 0,-1 1 0,0-1 0,0 1 0,0 0 0,0-1-1,0 1 1,1 0 0,-1 0 0,0 0 0,0 0 0,0 0 0,1 0 0,-1 0 0,0 0 0,0 0-1,5 2 9,0-1 1,0 1-1,0 0 0,0 0 1,1 2-10,3 0 18,-3-1 18,1 0-1,0-1 1,0 0-1,0 0 1,0-1 0,0 0-1,0 0 1,0-1-1,1 0 1,-1 0-1,0-1 1,0 0-1,0 0 1,0-1 0,0 0-1,0-1 1,0 0-1,1-1-35,12-7 39,0-2-1,0 0 0,6-7-38,5-3 24,-4 4-55,-10 6-126,0 0 0,2 2 0,-1 0 0,20-8 157,-35 18-212,-1 0-1,1 0 0,0 0 1,0 0-1,2 0 213,28 1-621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13283,'0'0'4202,"0"0"-2536,0 0-538,0 0 91,3 1-176,30 11-275,0-1 0,4-1-768,26 3 348,-33-7-89,12 5-259,-33-9 24,-2 0-9,0 0 0,-1 0 0,1 1 0,-1 0 0,1 0 0,0 1-15,-5-3 4,-1 0 0,1 0 0,-1 0 0,0 0 0,0 0 0,0 0 0,1 1 0,-1-1 0,0 1 0,0-1 0,-1 0 0,1 1 0,0-1 0,0 1 0,-1 0 1,1-1-1,-1 1 0,1 0 0,-1-1 0,0 1 0,0 0 0,0-1 0,0 1 0,0 0 0,0-1 0,0 1 0,0 0 0,-1 0-4,0 3 12,-1-1 0,0 0 0,1 1 0,-2-1 0,1 0 0,0 0 0,-1 0 1,0-1-1,0 1 0,0 0 0,0-1 0,-4 3-12,-3 2 31,0 0-1,0 0 1,-1-1 0,-1 0-31,8-5 8,-15 9 38,0-1 0,0 0 0,-12 2-46,0 2 27,30-14-28,1 0 1,0 0-1,0 0 1,0 0-1,0 0 0,0 0 1,0 0-1,0 0 1,0 0-1,0 0 0,0 0 1,-1 0-1,1 0 1,0 0-1,0 0 0,0 0 1,0 0-1,0 0 1,0 0-1,0 0 0,0 0 1,0 0-1,0 0 1,0 0-1,0 0 0,-1 0 1,1 0-1,0 0 1,0 0-1,0 0 0,0 1 1,0-1-1,0 0 1,0 0-1,0 0 0,0 0 1,0 0-1,0 0 1,0 0-1,0 0 0,0 0 1,0 0-1,0 0 1,0 1-1,0-1 0,0 0 1,0 0-1,0 0 1,0 0-1,0 0 0,0 0 1,0 0-1,0 0 0,0 0 1,0 1 0,7 3-24,14 5-14,16 4 58,1-2 0,12 1-20,-35-8 45,-1 0-1,0 0 1,0 1-1,-1 1 1,0 0-1,8 5-44,-18-9 33,0 0-1,0 0 1,0 0-1,0 1 1,0-1-1,0 1 1,-1-1-1,0 1 1,1 0-1,-1 0 1,0 0-1,0 0 1,-1 0-1,1 1 1,-1-1-1,1 1 1,-1-1-1,0 1 1,0-1-33,-1 1 52,0 0 1,0 0 0,0 0-1,0 0 1,0 0-1,-1-1 1,0 1 0,1 0-1,-1 0 1,-1-1 0,1 1-1,-1-1 1,1 1 0,-1-1-1,0 1 1,0-1-1,-3 3-52,0 0 65,0 0 0,-1 0 0,0 0-1,-1-1 1,1 0 0,-1 0-1,0-1 1,-3 2-65,-1-1 54,1 0 1,-1 0-1,0-1 1,0 0-1,-8 1-54,17-5-37,-1 1 0,1-1 0,-1 0 0,1 0 0,-1 0 0,1 0 0,-1 0 0,1 0 0,-1-1 0,1 1 0,0-1 0,-1 1 0,1-1 0,-1 0 37,0-1-501,1 1 0,-1-1 1,1 0-1,-1 1 0,1-1 0,0 0 0,-1-1 501,-5-6-2720,8 9 2652,0-1 1,0 1 0,1 0-1,-1-1 1,0 1 0,0-1-1,0 1 1,1 0-1,-1-1 1,0 1 0,0 0-1,1-1 1,-1 1-1,0 0 1,1 0 0,-1-1-1,0 1 1,1 0 0,-1 0-1,1 0 1,-1-1-1,0 1 68,1 0-27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4:03.1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24 141 9746,'-1'-1'548,"-13"-7"2772,13 8-3034,1 0 0,-1-1 0,0 1 0,1-1 0,-1 1-1,1-1 1,-1 1 0,1-1 0,-1 1 0,1-1 0,-1 0 0,1 1-1,0-1 1,-1 0 0,1 1 0,0-1 0,-1 0 0,1 1-1,0-1-285,0 1 21,0-1-1,1 1 0,-1 0 0,0 0 0,0 0 1,0-1-1,1 1 0,-1 0 0,0 0 0,0 0 0,0 0 1,1 0-1,-1-1 0,0 1 0,0 0 0,1 0 1,-1 0-1,0 0 0,1 0 0,-1 0 0,0 0 0,0 0 1,1 0-1,-1 0 0,0 0 0,0 0 0,1 0 1,-1 0-21,3 0 69,81-6 482,-15 1-246,131-14 588,17-12-893,27-7 358,-140 27 38,38 3-396,311 20 870,-197 6-429,55 19-441,107 17 168,-42-32 57,-352-21-202,209 4 268,-94-3-133,17-1-31,52 1 71,-57 1-63,124 9-37,-50 2-38,-62-5-14,-24-2-3,70 7 24,-20 5 13,-126-16-43,-44-3-20,-1 1-1,1 1 0,0 0 0,-1 2 0,15 4-16,-26-6-55,2 1-3399,-5-2 2284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4:05.9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 12 3833,'-2'-1'1166,"1"0"0,0 0 0,0 0-1,-1 0 1,1 0 0,0 0 0,-1 0 0,1 1 0,-1-1 0,0 0-1166,-1 1 837,-1-1-1,1 1 1,-1-1 0,1 1-1,0 0 1,-1 0-837,-8 0 1757,52 2-1354,-33-1-372,2 0 32,1 1 0,-1 0 0,0 0 1,8 4-64,3-1 89,1 0 1,-1-2-1,0 0 1,1-2-1,2 0-89,15 2 65,-3-2 0,-1-1 0,12-2-65,-2 0 78,5 2-78,4 1 25,145 4 158,-106-6 218,14-5-401,-2 0 647,5 4-647,-83 3 144,0 2 0,-1 0 0,9 4-144,-30-7 16,-1 1 8,0-1-1,0 1 1,0-1-1,0 0 1,0 0 0,0 0-1,1-1 1,-1 1-1,0-1 1,0 1 0,0-1-1,0 0 1,0-1-24,8 1 244,-9 1 201,-7-6-211,3 4-420,1 1 0,-1 0 0,1 0 0,-1-1-1,0 1 1,1 0 0,-1 0 0,-1 0 186,0 1 164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4:10.3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0 4513,'30'10'2934,"-25"-10"1354,-5-2-2185,-1 1-458,1 1-239,-1 0 1609,-4 7-2752,2 1-148,0 0-1,0 1 1,1-1-1,0 1 1,0 2-115,0 1 100,0-1-1,-1 0 1,-4 10-100,5-15 42,0 0 0,0 0 0,1-1-1,0 1 1,0 2-42,1-6 9,0 0 1,0-1-1,0 1 0,0 0 1,0-1-1,0 1 0,0 0 0,1 0 1,-1-1-1,1 1 0,-1 0 1,1-1-1,0 1 0,0-1 0,-1 1 1,1-1-1,0 1 0,0-1 1,1 1-10,1 0 5,-1 0 1,0 0 0,1 0 0,0 0 0,-1 0 0,1-1-1,0 1 1,0-1 0,0 0 0,0 0 0,0 0-1,0 0 1,0 0 0,0-1 0,1 0 0,-1 1 0,0-1-1,0 0 1,1-1-6,1 0 2,1 0 0,-1 0 1,0-1-1,1 1 0,-1-1 0,0-1 0,0 1 0,0-1 0,-1 0 1,4-2-3,11-9 12,-1-1 1,6-5-13,-23 18 2,1 1 0,-1 0 0,1-1 0,0 1 0,-1 0 1,1 0-1,0 0 0,0 1 0,0-1 0,1 0-2,-2 1 1,0 0 0,-1 0 0,1 0 0,-1 0 0,1 0 0,-1 0 0,1 0 0,-1 0 0,1 0 0,0 0 0,-1 0 0,1 1 0,-1-1 0,1 0 0,-1 0 0,1 1 0,-1-1 0,1 0 0,-1 1 0,0-1 0,1 0 0,-1 1 0,1-1 0,-1 1 0,0-1 0,1 1-1,-1-1 1,0 1 0,0-1 0,1 1 0,-1-1 0,0 1 0,0-1 0,0 1 0,0-1 0,0 1 0,0 0 0,1-1 0,-1 1 0,0-1 0,-1 1-1,3 17 61,-2 0 0,0 0 0,-1 0 0,-1 0 0,-3 12-61,-3 32 534,8-59-497,0 1-1,-1-1 1,2 0 0,-1 0-1,0 1 1,1-1-1,-1 0 1,1 0 0,0 0-1,0 1-36,0-2 10,0-1 1,0 0-1,0 1 0,0-1 0,0 0 0,0 1 1,0-1-1,0 0 0,0 0 0,1 0 0,-1 0 1,0 0-1,1 0 0,-1 0 0,1-1 0,-1 1 1,1 0-1,-1-1 0,1 1 0,-1-1 0,1 0-10,5 2 7,-1-2-1,1 1 0,-1-1 0,1 0 1,-1 0-1,1 0 0,-1-1 0,1 0 1,-1 0-1,1-1 0,-1 0 0,0 0-6,15-7 7,-1 0-1,19-11-6,-25 11 4,1 1 1,0 1-1,0 1 0,1 0 1,3 0-5,-13 5 3,0-1 0,0 1 0,1 1 0,-1-1 0,0 1 0,0 0 0,5 1-3,-9-1 1,0 0 1,0 1-1,0-1 1,0 1-1,0 0 1,0 0-1,0 0 1,-1 0-1,1 0 1,0 0-1,0 0 1,-1 0-1,1 1 1,-1-1-1,1 1 1,-1-1-1,0 1 1,1-1-1,-1 1 1,0 0-1,0 0 1,0 0-1,0 0 1,0 1-2,1 4 5,0-1-1,-1 1 1,1-1 0,-2 1 0,1 0-1,-1 4-4,-2 43 27,0-34-11,1-1 0,1 7-16,1-20 5,-1 0-1,1 0 0,0 0 1,1-1-1,-1 1 1,1 0-1,0-1 0,1 1 1,1 2-5,-2-4 0,0-1 1,0 0-1,0 0 1,1 0 0,0 0-1,-1-1 1,1 1-1,0 0 1,0-1 0,0 0-1,0 0 1,1 0-1,-1 0 1,1-1 0,-1 1-1,1-1 1,-1 0-1,1 0 1,0 0 0,0 0-1,3-1 0,0 1 3,1-1-1,-1-1 0,1 1 1,-1-1-1,1-1 0,-1 1 1,0-1-1,0-1 0,0 1 1,5-3-3,-11 4 1,0 0 0,1 1 0,-1-1 0,1 0 0,-1 1 1,1 0-1,-1-1 0,1 1 0,0 0 0,-1-1 0,1 1 0,-1 0 1,1 0-1,0 0 0,-1 1 0,1-1 0,-1 0 0,1 1 0,-1-1 1,1 1-1,-1-1 0,1 1 0,-1-1 0,1 1 0,-1 0 0,0 0 1,1 0-1,-1 0 0,0 0 0,0 0 0,0 0 0,1 1 0,-1-1 1,-1 0-1,2 1-1,5 8 9,-1 1 1,0 0-1,2 5-9,-5-9 3,0 0-1,0-1 1,1 1 0,0-1-1,0 0 1,1 0 0,-1 0-1,1-1 1,1 1-1,3 2-2,-4-4 0,1-1 0,-1 0 1,0-1-1,1 1 0,-1-1 0,1 0 0,0 0 0,-1-1 0,1 0 0,0 0 0,0 0 0,0-1 0,0 1 0,1-2 0,13 0-6,0-1 1,-1-2-1,14-3 6,-15 3 0,2 0 1,-1 1 0,7 1-1,-22 2 2,-1-1 0,0 2-1,0-1 1,0 0 0,1 1 0,-1-1 0,0 1 0,0 0 0,0 0 0,0 0 0,0 1-2,-1-1 1,0 0 1,0 1-1,-1-1 1,1 0-1,0 1 1,-1-1-1,0 1 1,1 0-1,-1-1 1,0 1-1,0 0 1,0 0-1,0 0 1,0 0-1,0 0 1,-1 0-1,1 1-1,6 23 26,-6-19-9,1-1-1,0 1 1,0-1-1,0 0 1,0 1 0,1-1-1,0 0 1,1-1 0,-1 1-1,1-1 1,0 1 0,2 1-17,0-2 36,0 1 1,0-1 0,0 0 0,1-1-1,-1 1 1,1-1 0,0-1 0,1 1-1,-1-1 1,1 0 0,-1-1-1,1 0 1,3 1-37,-3-2 37,-1 0-1,0 1 1,1 0-1,-1 1 1,0 0-1,-1 0 1,2 1-37,12 7-475,13 11 475,-20-13-229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4:13.4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 1141 3785,'-5'-1'1162,"4"1"-974,1 0-1,-1 0 1,1 0 0,-1 0 0,1-1 0,-1 1-1,1 0 1,0 0 0,-1 0 0,1 0-1,-1-1 1,1 1 0,-1 0 0,1 0-1,0-1 1,-1 1 0,1 0 0,-1-1-1,1 1 1,0-1-188,-1-8 5826,1 9-5751,0-1-1,1 0 0,-1 1 0,1-1 0,-1 1 1,1-1-1,0 0 0,-1 1 0,1 0 0,0-1 0,-1 1 1,1-1-1,0 1 0,-1 0 0,1-1 0,0 1-74,2-2 203,3-1-86,20-12 305,-1-2-1,0 0 1,-1-2-422,188-153 640,-69 56-520,-126 103-108,151-126 113,-87 71 34,3 3 0,2 4-1,44-21-158,-68 47 134,81-47 513,-90 48 323,27-23-970,-65 45 372,14-13-372,-24 20 58,-1 0 0,0 0 1,0 0-1,0-1 0,0 1 0,-1-1 0,1-2-58,-3 6 21,-1 1 0,1-1-1,-1 0 1,1 0 0,-1 1 0,0-1 0,1 0-1,-1 1 1,0-1 0,0 0 0,0 0-1,-1 1 1,1-1 0,0 0 0,-1 0-1,1 1-20,0 0 1,-1 0-1,1 1 0,0-1 0,0 1 0,-1-1 1,1 1-1,-1-1 0,1 1 0,0-1 0,-1 1 1,1 0-1,-1-1 0,1 1 0,-1 0 0,1-1 1,-1 1-1,1 0 0,-1-1 0,0 1 0,0 0-31,0 0 0,0 0 0,0-1 0,0 1 0,0 0 0,0 1 0,0-1 0,0 0 0,0 0 0,0 0 0,0 0 0,0 1 0,0-1 0,0 1 0,0-1 31,-1 1-194,0 0 0,0 0 0,0 0 0,1 1 0,-1-1 1,1 0-1,-1 1 0,1-1 0,-1 1 0,1 0 0,0-1 0,-1 1 0,1 0 194,-5 14-837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4:26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223 423 6977,'34'-36'3110,"-33"35"-2671,0-1-1,1 1 0,-1-1 0,0 0 1,0 1-1,0-1 0,0 0 0,0 0 0,0 0 1,0 0-439,3-6 2832,-4 7-2564,0 0 0,0 1 0,1-1 0,-1 0 0,0 1 0,0-1-1,0 0 1,0 0 0,0 1 0,0-1 0,0 0 0,0 1 0,-1-1 0,1 0-1,0 0-267,-1-1 125,1 0 0,-1 0-1,0 0 1,0 0-1,0 0 1,0 0-1,0 0 1,0 0 0,0 0-1,-1 0-124,-26-18 308,15 12-244,6 2-22,-1 0 0,-1 1-1,1 0 1,-1 1 0,0 0-1,0 0 1,0 1 0,-5-2-42,8 4 44,-1 0 1,1 1 0,-1-1 0,1 1-1,0 0 1,-1 1 0,1 0 0,0 0-1,-1 0 1,1 1 0,0 0-1,0 0 1,-5 3-45,7-4 18,2 1 0,-1-1-1,0 1 1,0 0 0,0 0 0,1 0-1,-1 1 1,1-1 0,0 1 0,0-1-1,0 1 1,0 0 0,0 0 0,0 0-1,1 0 1,0 0 0,-1 0 0,1 0-1,0 0 1,0 0 0,1 1 0,-1-1-1,1 0 1,0 1 0,-1-1 0,2 3-18,-1 1 6,1-1 1,1 0 0,-1 0 0,1 0 0,0 0 0,0 0 0,1 0 0,-1-1 0,1 1 0,1-1 0,-1 0 0,1 0 0,0 0 0,0 0 0,0-1 0,3 3-7,-2-2 4,0-1 0,0 0 1,0-1-1,1 1 0,-1-1 0,1 0 0,0 0 1,-1-1-1,1 0 0,1 0 0,-1 0 0,0-1 1,0 0-1,1 0 0,-1 0 0,0-1-4,3 0 1,0-1 0,-1 0-1,1 0 1,-1-1-1,1 0 1,-1-1 0,0 0-1,0 0 1,0-1 0,0 0-1,-1 0 1,1 0 0,-1-1-1,0-1 1,-1 1-1,2-2 1,-1 0 1,0-1-1,0 0 0,-1 0 0,0 0 1,-1-1-1,1 1 0,-2-2 1,1 1-1,-1 0 0,-1-1 1,2-5-2,4-17 16,-2-1 0,-1 0 0,-1 0 0,-2 0 1,-2 0-1,-2-28-16,1 56 8,0 1 1,-1 0-1,1-1 0,-1 1 1,0 0-1,-1 0 0,1 0 1,-1-1-1,0 2 1,0-1-1,-1-3-8,3 7 2,0 0-1,-1-1 1,1 1 0,0 0-1,0 0 1,0 0 0,0-1-1,0 1 1,-1 0-1,1 0 1,0 0 0,0-1-1,0 1 1,-1 0 0,1 0-1,0 0 1,0 0 0,0 0-1,-1-1 1,1 1 0,0 0-1,0 0 1,-1 0 0,1 0-1,0 0 1,0 0 0,-1 0-1,1 0 1,0 0 0,0 0-1,-1 0 1,1 0-2,-5 9 67,3-2-29,-1 1 1,2-1-1,-1 1 0,1-1 1,0 7-39,0 41 204,1-38-132,1 18 124,1 0-1,2 0 1,1-1-1,2 0 1,4 10-196,-7-31-59,1 0 1,0 0 0,1-1 0,0 0-1,1-1 1,0 1 0,0-1 0,2 0 0,-1-1-1,1 0 1,1 0 0,0-1 0,0 0-1,0-1 1,1 0 0,1-1 0,-1 0-1,7 2 59,15 7-628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4:2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0 298 9850,'7'0'3297,"-1"-1"0,1 1 0,5-3-3297,-2 1 286,-1-1 1,0 0 0,0-1-1,0 0 1,5-3-287,-2 0 352,-1-1 1,0 0-1,0-1 1,-1 0-1,0-1 1,8-10-353,-5 6 155,-5 6-54,0-1 1,-1 0 0,0 0-1,-1-1 1,0-1-102,-4 8 31,0-1 1,0 1-1,-1-1 1,0 1-1,0-1 1,0 0 0,0 0-1,0 0 1,-1 1-1,1-1 1,-1 0-1,0 0 1,-1 0-1,1 0 1,-1 0-1,1 0 1,-1 0-32,-1 1 44,1-1-1,-1 1 1,0-1 0,0 1-1,0-1 1,0 1 0,0 0 0,-1 0-1,1 0 1,-1 0 0,0 1-1,0-1 1,0 1 0,0-1 0,-1 1-1,1 0 1,-1 0 0,1 1-1,-1-1 1,1 1 0,-1 0 0,0 0-1,0 0 1,0 0 0,-3 0-44,3 1 40,1-1 0,-1 1 1,0 0-1,0 0 1,1 1-1,-1-1 0,1 1 1,-1-1-1,0 1 1,1 1-1,-1-1 0,1 0 1,0 1-1,-1-1 0,1 1 1,0 0-1,0 0 1,0 1-1,0-1 0,0 0 1,1 1-1,-1 0 0,1-1 1,0 1-1,0 0 1,0 1-1,-2 2-40,2-1 25,0 0-1,0 0 1,0 0 0,1 0-1,0 1 1,0-1-1,0 0 1,1 1 0,0-1-1,0 1 1,0-1-1,1 0 1,0 5-25,1-2 23,0-1 0,0 0 0,1 0-1,0 0 1,0 0 0,1-1 0,0 1 0,0-1 0,3 4-23,0-2-22,1 1 1,0-1-1,0 0 1,1-1-1,0 0 1,0 0-1,0-1 1,1 0 0,0-1-1,0 0 1,1-1-1,-1 0 1,6 1 21,-6-3-459,-1 0 1,1-1-1,0 0 0,0 0 1,0-1-1,0-1 1,3 0 458,39-8-1239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4:27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13291,'-4'6'5401,"-1"32"-3153,0 11-543,-3 25-129,0 5-336,8 9-527,4-13-201,10-7-304,6 0-96,7-23-80,-1-1 64,0-22-728,-4-13-489,-7-9-1767,0-8 1680</inkml:trace>
  <inkml:trace contextRef="#ctx0" brushRef="#br0" timeOffset="1">28 219 10754,'-25'4'5377,"22"1"-952,7 4-2408,13 3-713,7 2-72,15 2-367,4-4-265,7-4-352,2-4-96,0-3 104,-6-2-560,-14-6-1241,-8 0 1129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4:53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266 261 7186,'-5'-3'1074,"0"0"0,1 0 0,-1 0 0,1-1 1,-1 0-1,0-1-1074,3 3 264,1 1 0,-1-1 1,0 0-1,0 1 0,0 0 1,0-1-1,0 1 0,0 0 0,0 0 1,0 0-1,-1 0 0,1 1 0,0-1 1,-1 1-1,1-1 0,0 1 1,-1 0-1,0 0-264,-1 0 235,-1 1 1,1-1 0,0 1-1,0 0 1,-1 0-1,1 1 1,0-1 0,0 1-1,1 0 1,-1 0-236,-8 5 283,2 0 0,-1 1-1,1 0 1,0 1 0,0 0 0,-1 3-283,3-3 113,0 0-1,1 1 1,1 0 0,-1 0-1,1 0 1,1 1 0,0 0 0,1 0-1,0 0 1,0 1 0,0 3-113,3-5 45,-1-1 0,1 1 0,1 0 0,0 0 0,0-1 0,1 1 0,0 0-1,0-1 1,1 1 0,1-1 0,0 1 0,0-1 0,4 9-45,-2-10 4,-1 1 1,2-1-1,-1 1 0,1-1 0,0-1 1,1 1-1,0-1 0,0 0 0,0-1 0,1 0 1,0 0-1,0 0 0,1-1 0,-1-1 1,1 1-1,0-1 0,1-1 0,-1 0 0,0 0 1,1-1-1,0 0 0,0 0 0,-1-1 1,8-1-5,-2 0-2,-1-2 1,1 0-1,0-1 1,-1 0 0,0-1-1,0-1 1,0 0 0,0-1-1,-1 0 1,0-1 0,0-1-1,-1 0 1,5-4 1,5-5 1,-1-1 1,-1-1-1,-1 0 0,-1-2 1,0 0-1,11-19-1,-20 26 5,0 0-1,-1 0 0,-1-1 1,0 0-1,-1-1 0,-1 1 1,0-1-1,-1-5-4,-2 11 6,0-1 1,-1 1-1,-1 0 1,0-1-1,0 1 1,-1 0-1,0-1 1,-1 1-1,0 0 1,-1 0-1,0 0 0,-1 1 1,-3-9-7,1 6 9,-1 0 0,-1 0 0,0 1 1,0 0-1,-1 0 0,-1 1 0,0 0 0,0 1 0,0 0 1,-1 1-1,-1 0 0,0 0 0,0 2 0,0-1 0,0 1 1,-1 1-1,0 0 0,-1 1 0,1 1 0,0 0 0,-1 0 1,0 2-1,0 0 0,-12 0-9,11 1-1,0 1-1,0 1 1,0 1 0,0 0 0,-13 5 1,18-5-164,0 1 0,1 0 0,-1 0 0,1 1 0,1 0 0,-1 1 0,1 0 0,0 1 0,-1 0 164,6-4-238,0 1 0,-1-1 0,1 1 0,0 0-1,0 0 239,-6 18-794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4:5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9386,'-20'5'4193,"1"-1"-2113,10-2-535,7-1 55,5-1-552,12 4-248,17-1-408,9-2-127,15 0-97,4-1-24,1-2-48,6 2-24,-6-4-24,-1 1 32,-10 3-1121,-6 1-999,-16 9 1288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4:5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11450,'-12'7'4337,"12"3"-2896,7 0-313,11-6-112,4 4 136,6-8-223,9 1-193,11-1-352,-2 0-136,4-1-136,-8-1-24,-6 1-712,-7 1-1105,-5 8 1137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8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47 10586,'0'5'8290,"-2"12"-4834,1-6-2684,0 1-1,0-1 1,1 5-772,0-12 89,1-1 1,0 1 0,0 0 0,0 0-1,0-1 1,1 1 0,-1-1-1,1 1 1,0-1 0,0 0 0,0 1-1,1-1 1,-1 0 0,1-1 0,0 2-90,1-1 29,0-1 0,-1 1 0,1-1 0,0 0 0,0 0 0,0 0 0,0 0 0,0-1 1,0 0-1,1 0 0,-1 0 0,1 0 0,1 0-29,2-1 32,1 0-1,-1 0 1,1-1 0,-1 0-1,1 0 1,-1-1-1,0 0 1,1 0 0,-1-1-1,6-3-31,-10 4 10,1 0 0,-1-1 0,1 0-1,-1 0 1,0 0 0,0 0 0,0-1-1,2-3-9,-4 5 7,0-1-1,0 1 1,0-1-1,-1 0 1,1 0-1,-1 0 1,0 0-1,0 0 1,0 0-1,0 0 1,0 0-1,-1-1 1,1 1-1,-1-1-6,0 2 12,0-1 0,-1 0 0,1 1 0,-1-1 0,1 0-1,-1 1 1,0-1 0,0 1 0,0-1 0,0 1 0,0 0-1,-1-1 1,1 1 0,-1 0 0,1 0 0,-1 0 0,0 0-1,-1-1-10,-2-2 43,-2 0 0,1 0 0,0 0 1,-1 1-1,-5-2-44,3 1 42,-1 0 0,0 1-1,0 1 1,0 0 0,0 0 0,0 1-1,-1 0-41,7 1-27,0 1-1,1 0 0,-1-1 0,0 1 0,0 0 0,0 1 0,1-1 0,-1 1 0,0 0 1,1-1-1,-1 2 0,0-1 0,1 0 0,-1 1 0,1 0 0,0-1 0,-1 1 0,1 1 1,0-1-1,0 0 0,0 1 28,2-2-164,0 0 0,0 0 0,0 0 0,0 0 0,1 0 0,-1 0 0,0 0 0,1 0 1,-1 1-1,1-1 0,-1 0 0,1 0 0,0 0 0,-1 1 0,1-1 0,0 0 0,0 0 0,0 0 0,0 1 1,0-1-1,0 0 0,0 1 164,8 11-1331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4:5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10626,'-16'7'3857,"4"-2"-3057,20-4-536,11-1 40,4 0 80,20-1 9,20 1-49,7 1-56,14 3-160,-3 1 104,0-2-984,3-3 608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35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7034,'0'0'3340,"0"0"-340,0 2-2161,0 5 4950,3 77-2835,7 39-2954,20 90 928,41 153-535,-69-360-394,1 9-5,1 0 0,0-1 1,3 5 5,-6-18-71,-1 0 0,0 0 0,1 0 0,-1 0 1,1-1-1,-1 1 0,1 0 0,0 0 1,-1 0-1,1-1 0,0 1 0,-1 0 0,1 0 1,0-1-1,0 1 0,0-1 0,0 1 71,-1-1-64,0 0 0,0 0-1,0 0 1,1 0 0,-1 0 0,0 0-1,0 0 1,1 0 0,-1 0-1,0 0 1,0 0 0,0-1 0,1 1-1,-1 0 1,0 0 0,0 0-1,0 0 1,1 0 0,-1 0 0,0-1-1,0 1 1,0 0 0,0 0-1,0 0 1,1 0 0,-1-1 0,0 1-1,0 0 1,0 0 64,4-14-1968,-2-18 349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36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9330,'13'-2'5077,"9"6"-3405,-12-1-977,109 12 2391,-16-3-2115,-81-9-698,1 2-1,-1 1 1,8 3-273,-25-7 50,1 0-1,-1 1 1,0-1 0,-1 1 0,1 0 0,0 0 0,-1 0 0,0 1 0,1-1 0,-1 1-1,-1 0 1,1 1 0,-1-1 0,1 1 0,-1-1 0,0 1 0,1 4-50,-2-5 41,-1 1 0,1-1 0,-1 1 0,0 0 1,-1 0-1,1-1 0,-1 1 0,0 0 0,0 0 0,0 0 0,-1-1 1,1 1-1,-1 0 0,-1 0 0,1-1 0,0 1 0,-1-1 0,0 1 1,0-1-1,-2 2-41,-1 2 60,0 0 1,-1 0-1,-1 0 1,1-1 0,-1 0-1,0-1 1,-1 1-1,0-1 1,0 0 0,0-1-1,0 0 1,-1-1-1,-4 2-60,-3 1-397,0-1 0,-1 0 0,0-2 0,0 0 0,0 0 1,0-2-1,-3 0 397,-3-2-2424,23 0 2309,-1 0-1,0-1 1,0 1-1,0 0 1,1-1-1,-1 1 1,0 0-1,1-1 1,-1 1-1,0-1 1,1 0-1,-1 1 1,0-1 115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36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11522,'12'28'5233,"-7"-15"-4009,0-1 0,7 10-1224,16 32 2262,-2 1 1,0 7-2263,-26-62 7,0 0-1,1 0 1,-1 0 0,0 1 0,0-1 0,0 0 0,0 0-1,0 0 1,0 1 0,0-1 0,0 0 0,1 0 0,-1 1-1,0-1 1,0 0 0,0 0 0,0 0 0,0 1 0,0-1-1,0 0 1,-1 0 0,1 1 0,0-1 0,0 0 0,0 0 0,0 1-1,0-1 1,0 0 0,0 0 0,0 0 0,-1 1 0,1-1-1,0 0 1,0 0 0,0 0 0,0 0 0,-1 1 0,1-1-1,0 0 1,0 0 0,0 0 0,-1 0 0,1 0 0,0 0-1,0 0 1,0 0 0,-1 1 0,1-1 0,0 0 0,0 0-1,-1 0 1,1 0 0,0 0 0,0 0 0,-1 0 0,1 0-1,0 0 1,0-1 0,0 1 0,-1 0 0,1 0 0,0 0 0,0 0-1,-1 0 1,1 0 0,0 0 0,0 0-7,-17-7 217,16 7-209,-3-2 21,1 0 0,-1 0 0,1 0 0,-1 0 0,1 0 0,0-1 0,0 0 0,0 0 0,0 0 0,0 0 0,1 0 0,-2-3-29,2 3 2,1 0 0,-1 1 1,1-1-1,0 0 0,0 0 0,1-1 1,-1 1-1,1 0 0,-1 0 0,1 0 0,0 0 1,0 0-1,0-1 0,1 1 0,-1 0 1,1-3-3,3-6-3,0-1 1,1 1 0,1 0 0,-1 0-1,2 0 1,0 1 0,0 0-1,1 1 1,0-1 0,9-7 2,-11 13-98,0-1 0,0 1-1,0 1 1,1-1 0,0 1 0,0 0 0,1 0 98,-2 2-909,0-1 1,0 1 0,1 0 0,-1 1 0,3-1 908,8 1-1508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36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41 12187,'-1'1'6984,"-3"6"-4905,3 1-1299,-2 16-452,2 0 0,1 14-328,1-33 18,-1 0 0,1 0 0,0 1-1,0-1 1,0 0 0,1 0 0,0-1 0,0 1-1,0 0 1,1-1 0,-1 1 0,1-1 0,0 0-1,0 0 1,1 0 0,-1 0 0,1 0 0,0-1-1,0 0 1,0 1 0,0-2 0,1 1-1,-1 0 1,1-1 0,0 0 0,-1 0 0,1 0-1,0-1 1,5 1-18,-7-1 0,0-1-1,1 0 1,-1 0-1,0 0 0,1 0 1,-1-1-1,0 1 1,1-1-1,-1 0 0,0 0 1,0 0-1,0 0 1,0-1-1,0 1 1,0-1-1,0 0 0,0 0 1,-1 0-1,1 0 1,-1 0-1,1-1 0,-1 1 1,1-3 0,1 1-2,-1-1 1,0 1-1,0-1 0,-1 0 1,1-1-1,-1 1 0,0 0 1,0-1-1,-1 1 1,0-1-1,0 1 0,0-1 1,-1-4 1,0 3 17,0-1 0,-1 1 0,0 0 0,0-1 0,-1 1 0,0 0 1,0 0-1,-1 0 0,0 0 0,0 0 0,0 1 0,-1-1 0,0 1 0,-3-3-16,4 5 19,0 1 1,0 0 0,0 0 0,0 0 0,0 0-1,-1 0 1,1 1 0,-1-1 0,0 1 0,0 0-1,0 0 1,0 1 0,0-1 0,0 1 0,0 0-1,-1 0 1,1 0 0,0 1 0,-1-1 0,1 1 0,-1 0-1,1 0 1,0 1 0,-1-1 0,0 1-21,-4 2 9,-1-1 1,1 1-1,-8 3-9,14-4-163,0-1 0,0 1-1,0 0 1,0 0 0,0 0 0,0 0 0,1 0 0,-1 0 0,1 1-1,-1-1 1,1 1 0,-1 1 163,2-3-96,1 0 0,0-1 0,-1 1 0,1 0 0,0-1 0,-1 1 0,1 0 0,0-1 0,0 1 0,0 0 1,-1 0-1,1-1 0,0 1 0,0 0 0,0-1 0,0 1 0,0 0 0,1 0 0,-1-1 0,0 1 0,0 0 96,1 1-179,1 0 0,-1 0 0,0 0 0,1 0 0,0 0 0,-1-1 0,2 2 179,-3-3-6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37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39 11410,'-1'0'373,"0"0"0,0 0 0,1 0 0,-1 0 0,0 0-1,0 0 1,1 0 0,-1 1 0,0-1 0,0 0 0,1 0-1,-1 1 1,0-1 0,1 0 0,-1 1 0,0 0-373,-10 11 2359,7-6-1863,0 0 1,1 0 0,-2 5-497,3-4 206,-1 0 0,1 0 0,0 1 0,0-1 0,1 0 0,0 1 0,0-1 0,1 1 0,0-1 0,1 8-206,-1-11 23,1 0 1,0 0-1,0 0 1,0 0-1,0-1 1,1 1-1,0-1 1,0 1-1,0-1 1,0 1-1,0-1 1,0 0-1,1 0 1,0 0-1,0 0 1,-1-1-1,2 1 1,-1-1-1,0 1 1,0-1-1,3 1-23,0 0 6,0-1 0,1 0-1,-1 0 1,0 0 0,1-1-1,-1 0 1,1 0-1,0 0 1,-1-1 0,1 0-1,-1-1 1,1 1 0,0-1-1,-1 0 1,1-1 0,-1 0-1,4-1-5,-5 1 3,-1 0 0,1 0-1,-1 0 1,0 0 0,1-1 0,-1 1-1,-1-1 1,1 0 0,0 0-1,-1-1 1,1 1 0,-1-1 0,0 0-1,0 1 1,-1-1 0,1-1 0,-1 1-1,0 0 1,0-1 0,0 1 0,-1-1-1,1 1 1,-1-1 0,0-2-3,0 2 24,-1 1-1,0-1 1,0 0 0,0 0 0,0 0 0,-1 0 0,0 0-1,0 0 1,0 1 0,-1-1 0,1 0 0,-1 1-1,0-1 1,-1 0-24,-1 0 36,1 0 0,-1 0 0,0 0 0,0 0 0,-1 1 0,1 0 0,-1 0 0,0 0 0,0 0 0,-3-1-36,-3 0 28,1-1 0,-1 2 0,-1-1 0,1 1 0,0 1-1,-1 0 1,0 1 0,0 0 0,0 1 0,0 0 0,-4 1-28,11 0-76,0 0 0,1 0 0,-1 1 0,1 0 0,-1 0 0,1 0 0,0 0 0,-1 1 0,1 0 0,-1 0 76,5-2-104,-1 1 0,0-1 0,1 1 0,-1-1 0,0 1 0,1-1 0,-1 1 0,1-1 0,-1 1 0,1 0 0,-1-1 0,1 1 0,0 0 0,-1 0 0,1-1 0,0 1 0,-1 0 0,1 0 0,0 0 0,0-1 0,0 1 0,0 0 0,0 0 0,0 0 0,0 0 0,0-1 0,0 1 0,0 0 0,0 0 0,1 0 0,-1-1 0,0 1 0,0 0 0,1 0 104,11 16-1208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3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15 13427,'-3'-2'916,"0"0"0,-1 0 1,1 1-1,0-1 0,0 1 0,-1 0 1,1 0-1,-1 0 0,1 1 1,-4-1-917,6 1 93,-1 0 1,1 0 0,-1 0-1,1 1 1,-1-1 0,1 1 0,-1-1-1,1 1 1,-1-1 0,1 1 0,0 0-1,-1-1 1,1 1 0,0 0 0,-1 0-1,1 0 1,0 0 0,0 0 0,0 1-1,0-1 1,0 0 0,0 0-1,1 1 1,-1-1 0,0 0 0,0 2-94,-2 6 72,0 0 1,0 0-1,1 1 1,0-1-1,1 1 1,0 0-1,0 0 1,1-1 0,1 4-73,-2 6 53,1 36 84,2 1 0,3 0 0,2-1 0,2 0-1,3-1 1,2 0 0,7 13-137,-9-38 105,1 0-1,9 11-104,-11-20 48,-1 0 0,0 1 0,-1 0 0,-1 1 0,1 9-48,-8-28-2,-1-1-13,1 1 0,0-1-1,-1 0 1,0 0 0,1 0 0,-1 0 0,0 1 0,0-1 0,0 0-1,-1 0 1,1 0 0,0 1 0,-1-1 0,0 0 15,1-2-34,0 0 0,0 1 0,0-1 0,-1 0 0,1 0 0,0 0 0,0 1 0,0-1 1,-1 0-1,1 0 0,0 0 0,0 0 0,-1 1 0,1-1 0,0 0 0,-1 0 0,1 0 0,0 0 0,0 0 1,-1 0-1,1 0 0,0 0 0,-1 0 0,1 0 0,0 0 0,0 0 0,-1 0 0,1 0 0,0 0 0,-1 0 1,1-1-1,0 1 0,0 0 0,-1 0 0,1 0 0,0 0 0,0 0 0,-1-1 34,-9-8-1461,-2-10-1785,1 1 1,-5-12 3245,-11-27-1874</inkml:trace>
  <inkml:trace contextRef="#ctx0" brushRef="#br0" timeOffset="1">0 459 7330,'4'-13'4032,"20"7"-807,2 4-664,8-1-737,8 2-408,1-1-495,5 1-233,3 0-328,-11-1-128,-11 2-912,-9 2-865,-12 6 969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38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89 11602,'-12'1'3079,"10"0"-2478,-1-1 1,1 0-1,-1 0 1,1 0-1,-1 0 0,1 0 1,-1 0-1,-1-1-601,4 1 25,0 0-1,-1 0 1,1 0 0,0 0-1,0 0 1,0 0 0,0 0-1,0 0 1,0 0-1,0 0 1,0 0 0,0 0-1,0 0 1,0 0 0,0 0-1,0 0 1,0 0-1,-1 0 1,1 0 0,0 0-1,0 0 1,0 0 0,0 0-1,0-1 1,0 1-1,0 0 1,0 0 0,0 0-1,0 0 1,0 0 0,0 0-1,0 0 1,0 0-1,0 0 1,0 0 0,0 0-1,0 0 1,0 0 0,0 0-1,0-1 1,0 1-1,0 0 1,0 0 0,0 0-1,0 0 1,0 0 0,0 0-1,0 0 1,0 0-1,0 0 1,0 0 0,0 0-1,0 0 1,0 0-1,0 0 1,0 0 0,0-1-1,0 1 1,1 0 0,-1 0-25,6-3 558,12-2-237,180-23 430,51 5-751,206 1 494,-402 20-418,204-1 659,-1 11-1,0 11 0,28 15-734,-270-32 59,108 18 353,-88-13-105,1 2 0,15 6-307,-32-7 323,-15-6-143,-12-3-290,-4-2-2051,1 0-1,-1 1 1,-9 0 2161,-23 4-2715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43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153 374 2096,'0'0'312,"1"0"-1,-1 0 1,1 0 0,-1 0-1,1 0 1,-1 1-1,1-1 1,-1 0-1,0 0 1,1 1-1,-1-1 1,1 0-1,-1 1 1,0-1-1,1 0 1,-1 1-1,0-1 1,1 1-312,6 5 2941,7 0 205,22 10 2280,-35-16-5147,-1 0-261,0 0-1,0 0 1,0 0 0,0 0 0,0 0 0,0 0-1,0 0 1,0 0 0,0 0 0,1 0 0,-1 0-1,0 0 1,0 0 0,0 0 0,0 0 0,0 0-1,0 0 1,0 0 0,0 0 0,0 0 0,0 0-1,0 0 1,0 0 0,0 0 0,0 0 0,0 0-1,0 0 1,0 0 0,0 0 0,0 0 0,0 0 0,0 0-1,0 0 1,0 0 0,0 0 0,0 0 0,1 0-1,-1 0 1,0 0 0,0 0 0,0 0 0,0 0-1,0 0 1,0 0 0,0 0 0,0 0 0,0 0-1,0 0 1,0-1 0,0 1 0,0 0 0,0 0-1,0 0 1,0 0 0,0 0 0,0 0 0,0 0-1,0 0 1,0 0 0,0 0 0,0 0 0,0 0 0,0 0-1,0 0 1,0 0 0,0 0-18,1-5 663,0-2-540,1 0 0,-1 0 0,-1 0 0,1 0 0,-1 0 0,0 0 0,-1 0 0,0 0 0,0-2-123,0 6 50,0-1 1,0 1 0,0 0-1,0 0 1,-1 0-1,1 0 1,-1 1 0,0-1-1,0 0 1,0 1-1,0-1 1,0 1 0,0 0-1,-1-1 1,1 1-1,-1 0 1,0 0 0,1 1-1,-1-1 1,0 1 0,0-1-1,0 1 1,-1 0-51,-3-2 88,0 1 1,0 1-1,0-1 1,0 1-1,0 0 1,0 1-1,-1-1 1,1 1-1,-3 1-88,5 0 23,1 0 0,-1 0-1,1 0 1,0 0-1,0 1 1,0-1 0,-1 1-1,2 0 1,-1 1 0,0-1-1,0 1 1,1 0 0,-1-1-1,1 1 1,0 1 0,0-1-1,0 0 1,0 1 0,1 0-1,0-1 1,-1 1-1,1 0 1,0 0 0,1 1-1,-1 0-22,-1 3 8,1 0 0,0 1 0,0-1 0,1 1 0,0-1-1,0 1 1,1 0 0,0-1 0,1 1 0,-1 0 0,2-1-1,1 6-7,-2-9 3,1 0 0,0 0-1,0 0 1,0-1 0,1 1-1,0-1 1,0 1 0,0-1-1,0 0 1,0 0 0,1 0-1,0 0 1,0-1 0,0 0-1,0 0 1,1 0 0,-1 0-1,5 2-2,-5-4 0,-1 1-1,1-1 0,-1 0 0,1 0 0,0 0 0,0 0 0,-1-1 0,1 1 0,0-1 0,0 0 0,-1 0 0,1-1 0,0 1 0,0-1 0,-1 0 0,1 0 0,0 0 0,-1 0 0,1 0 0,-1-1 0,1 0 0,-1 0 0,0 0 0,0 0 0,0 0 0,3-3 1,4-5-7,0-1 0,0-1-1,-1 0 1,-1 0 0,0-1 0,-1 1-1,0-2 1,-1 1 0,0-1 0,3-14 7,0-2-1,-2 0 0,-2-1 0,0 1 0,-1-25 1,-3 51 1,1-84 27,-2 76-10,-1 0 0,-1 1 0,1-1-1,-2 1 1,1 0 0,-3-3-18,5 14 4,0-1 0,0 0-1,0 1 1,-1-1 0,1 0 0,0 1 0,-1-1 0,1 0-1,-1 1 1,1-1 0,0 1 0,-1-1 0,1 1-1,-1-1 1,0 1 0,1 0 0,-1-1 0,1 1-4,-1 0 2,1 0 0,-1 0 0,1-1 1,0 1-1,-1 0 0,1 0 1,-1 0-1,1 0 0,0 1 0,-1-1 1,1 0-1,-1 0 0,1 0 0,0 0 1,-1 0-1,1 0 0,-1 1 1,1-1-1,0 0 0,-1 0 0,1 1-2,-2 0 5,0 1 0,0 0 0,1 0 0,-1 0-1,1 0 1,-1 0 0,1 0 0,0 0-5,-3 8 7,0-1 0,1 0 0,0 1 1,0-1-1,1 1 0,1 0 0,-1 0 1,2 0-1,-1 9-7,2 17 38,2 0 0,1 1-38,-3-34 3,3 34 63,3 0-1,1-1 1,4 12-66,-6-32 31,-1 0 0,2-1 0,0 0 0,1 0-1,0 0 1,1-1 0,1 0 0,6 5-31,-12-14-7,1 1-1,1-1 1,-1-1 0,1 1 0,-1-1-1,2 0 1,-1-1 0,0 1 0,0-1 0,5 1 7,-8-3-179,1 1 1,0-1 0,-1-1 0,1 1 0,0 0 0,-1-1 0,1 0 0,0 0 0,-1 0 0,1-1 0,0 1-1,0-1 1,-1 1 0,1-1 0,-1-1 0,1 1 0,-1 0 0,1-1 0,-1 0 0,2-1 178,19-16-1249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43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0 309 8050,'6'30'4978,"-5"-25"-4282,1 1 0,0-1 0,0 0 1,1 3-697,-2-8 128,-1 1 1,1 0 0,-1 0-1,1 0 1,0 0 0,0 0 0,-1-1-1,1 1 1,0 0 0,0-1-1,0 1 1,0 0 0,0-1-1,0 1 1,0-1 0,0 0-1,0 1 1,0-1 0,0 0-1,0 0 1,0 1 0,0-1-1,0 0 1,0 0 0,1 0-1,-1 0-128,2-1 333,1 1 0,0-1-1,0 1 1,-1-1 0,3-1-333,3-2 172,0 1 1,-1-1 0,1-1-1,-1 1 1,0-1-1,-1-1 1,1 0 0,-1 0-1,0 0 1,-1-1-1,0 0 1,0 0-1,0 0 1,-1-1 0,0 0-1,0 0 1,1-5-173,0 1 15,-1 0-1,-1 0 1,0-1 0,-1 0 0,0 0-1,0 0 1,-2 0 0,0 0 0,0 0 0,-1 0-1,-1 0 1,0-1-15,0 8 14,0 0 1,-1 0-1,0 0 0,0 0 0,0 1 1,0-1-1,-1 0 0,0 1 0,0 0 1,-1 0-1,-1-2-14,4 5 10,-1 0 0,0 0-1,1 0 1,-1 0 0,0 0 0,0 1 0,0-1 0,-1 1 0,1-1-1,0 1 1,0 0 0,-1 0 0,1 0 0,-1 0 0,1 0 0,-1 1-1,1-1 1,-1 1 0,0-1 0,1 1 0,-1 0 0,1 0-1,-1 0 1,0 1 0,1-1 0,-1 0 0,0 1-10,0 0 10,1 0 1,-1 1-1,1-1 1,0 0-1,0 1 1,0 0-1,-1-1 1,2 1 0,-1 0-1,0 0 1,0 0-1,0 0 1,1 0-1,0 0 1,-1 1-1,1-1 1,0 1-11,-3 5 46,0 1 1,1 0 0,0 0-1,0 1-46,-1 6 81,1 0 0,1 0 0,0 0 0,1 1 0,1-1 0,1 8-81,0-13 45,0 1 0,1-1 0,0 0 0,1 0 0,0 0 0,1 0 0,0 0 0,1 0 0,3 4-45,-4-9 18,0 0 0,0 0 0,0-1 0,1 0 0,0 1 1,0-2-1,0 1 0,0-1 0,1 1 0,0-1 0,0-1 0,0 1 0,5 1-18,-6-3-93,1 0 1,0 0-1,0-1 0,1 1 1,-1-2-1,0 1 0,0 0 1,1-1-1,-1 0 1,0-1-1,0 0 0,0 0 1,1 0-1,-1 0 0,3-2 93,1-1-696,0 0 0,-1-1 0,3-1 696,33-21-1220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9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9946,'0'-1'357,"1"1"1,0 0-1,-1 0 0,1 0 1,0 1-1,-1-1 0,1 0 1,-1 0-1,1 0 0,0 0 1,-1 1-1,1-1 0,0 0 0,-1 0 1,1 1-1,-1-1 0,1 1 1,-1-1-1,1 0 0,-1 1 1,1-1-1,-1 1 0,0-1 1,1 1-1,-1 0-357,1 0 198,0 1-1,-1 0 1,1 0 0,-1 0-1,1 0 1,-1 0 0,0 1-198,1 5 661,3 33 929,-2 0-1,-1 17-1589,-1-16 390,0-4-57,1 0 0,3 0 0,3 12-333,-1-18 144,4 20 48,-6-39-147,-1-3 16,0 0-1,-1 0 1,0 3-61,-2-27 23,1 1 1,1-1-1,0 1 1,0-1-24,0 2 1,-1 4-12,1 1 0,-1 1 0,1-1 0,0 0 0,1 0 0,0 1 0,0-1 0,0 1 0,0 0 0,1 0 0,0 0 0,1 0 0,3-3 11,-5 6-1,0 0 0,1 1 0,0-1 1,-1 1-1,1-1 0,0 1 0,0 1 1,0-1-1,0 0 0,1 1 0,-1 0 1,0 0-1,1 0 0,-1 1 0,1-1 1,-1 1-1,0 0 0,1 0 0,-1 1 1,1-1-1,-1 1 1,4 1 28,0 0 0,0 0 0,0 1 1,0 0-1,-1 0 0,1 1 0,-1 0 0,0 0 1,6 6-29,-8-7 53,0 1 1,0 0-1,-1 1 0,0-1 1,0 1-1,0 0 1,0 0-1,-1 0 0,0 0 1,0 0-1,0 1 1,-1 0-1,2 3-53,-3-6 33,-1 0-1,1 0 0,-1 0 1,0 0-1,0 0 1,0 0-1,-1 0 1,1 0-1,-1 0 0,1 0 1,-1 0-1,0 0 1,0 0-1,0 0 1,0-1-1,-1 1 1,1 0-1,-1-1 0,0 1 1,0-1-1,0 0 1,0 1-1,0-1 1,0 0-1,0 0 1,-2 0-33,-2 3 3,0-1 0,0 0 0,0 0 1,-1-1-1,1 0 0,-1 0 0,0-1 1,0 1-1,0-2 0,-4 2-3,3-2-312,1-1-1,0 1 0,0-1 0,0-1 1,-1 1-1,0-2 313,5 2-382,0-1 1,-1 1-1,1-1 0,0 0 1,0 0-1,0-1 1,0 1-1,0 0 0,1-1 1,-1 0-1,0 0 1,1 0-1,-1 0 0,1 0 382,1 1-84,1 1-1,0-1 0,-1 1 1,1-1-1,0 1 0,-1-1 0,1 1 1,0-1-1,0 0 0,0 1 0,-1-1 1,1 1-1,0-1 0,0 0 1,0 1-1,0-1 0,0 0 85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4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11002,'-4'4'5137,"0"15"-1944,-1 10-904,0 26-665,-2 11-216,4 17-432,3 0-271,6-3-401,7-7-128,9-19-104,6-9-24,6-20-48,3-6 0,4-17-392,-4-4-433,-3-13-1687,-10-7-2857,-23-14 3488</inkml:trace>
  <inkml:trace contextRef="#ctx0" brushRef="#br0" timeOffset="1">15 284 13147,'-11'0'5489,"7"0"-3097,11 1-951,4 0-201,12-1-264,4-2-168,6-6-423,5-2-145,4 2-136,-1-1 56,6 2-1305,4 1-1271,2 8 1544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4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4 11707,'-12'-4'5121,"-5"11"-2569,-4 8-503,2 15-577,-5 10-256,1 15-360,2 6-176,7 10-287,10 3-89,10 2-128,9-6-72,9-6-48,1-7-24,4-14-16,5-3-48,2-16-1097,-3-9-1079,7-14 1368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45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16 522 13227,'2'2'7732,"-2"-2"-7561,0 0 1,0-1-1,1 1 0,-1 0 0,0 0 0,0-1 1,0 1-1,0 0 0,0-1 0,0 1 0,0 0 1,0-1-1,0 1 0,0 0 0,0-1 0,0 1 1,0 0-1,0-1 0,0 1 0,0 0 0,0-1 1,0 1-1,0 0 0,-1-1-171,-6-61 940,1-40-940,5 80 21,-2-125 47,4 113-49,1 1 1,2 0-1,4-14-19,-8 45 1,1-1-1,0 0 1,-1 0 0,1 0 0,0 1-1,1-1 1,-1 0 0,0 1-1,1-1 1,-1 1 0,1-1-1,-1 3-1,-1-1 1,1 1 0,-1 0-1,1-1 1,-1 1 0,1 0-1,-1-1 1,1 1 0,-1 0-1,1 0 1,-1 0-1,1-1 1,-1 1 0,1 0-1,-1 0 1,1 0 0,-1 0-1,1 0 1,0 0 0,-1 0-1,1 0 1,-1 0-1,1 0 1,0 1-1,1 0 1,-1-1-1,1 1 0,-1 0 0,1 0 0,-1 0 0,0 0 0,0 0 0,1 0 0,-1 0 0,0 0 0,0 1 1,6 6 5,-1 0 0,0 1 0,-1 0 0,0 0 0,0 0 0,1 5-5,22 64 88,-22-61-62,11 36 81,22 60 155,-28-87-204,1 0 0,1 0 0,3 2-58,-4-9-17,-4-8-480,-1 1 0,0 1 1,4 10 496,-11-23-49,0 0-1,0 0 1,0 0 0,0 1 0,0-1 0,0 0-1,0 0 1,0 0 0,0 0 0,0 1 0,1-1 0,-1 0-1,0 0 1,0 0 0,0 0 0,0 1 0,0-1-1,0 0 1,0 0 0,0 0 0,-1 0 0,1 1-1,0-1 1,0 0 0,0 0 0,0 0 0,0 0 0,0 0-1,0 1 1,0-1 0,0 0 0,0 0 0,-1 0-1,1 0 1,0 0 0,0 0 0,0 1 0,0-1-1,0 0 1,0 0 0,-1 0 0,1 0 49,-11 1-1252</inkml:trace>
  <inkml:trace contextRef="#ctx0" brushRef="#br0" timeOffset="1">3 389 13107,'-3'0'5169,"6"0"-3161,5-2-407,-8 1-217,0 0-144,18-3-496,41-7-247,-33 4-313,-2 2-32,-1 1-961,-3-1-1071,-1 3 1216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4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13939,'7'-2'1341,"0"0"-1,0 1 1,0 0 0,0 1 0,2-1-1341,-5 1 198,-1 1 1,0-1-1,0 1 1,0-1-1,1 1 1,-1 0-1,0 0 1,0 0-1,0 1 1,-1-1 0,1 1-1,0 0 1,0 0-199,8 6 462,-1 2 1,0-1-1,0 1 1,-1 1-1,0 0 1,-1 1-463,15 16 628,-4-3-173,0 0-1,-2 1 1,1 4-455,-9-13 168,-1 0 0,0 1 1,-1 0-1,-1 0 1,2 15-169,-3-9 74,-2 1 1,-1-1-1,-1 0 1,-1 1 0,-2-1-1,0 1 1,-1-1-1,-1 0 1,-2 0-1,-2 6-74,2-12 76,0 0-1,-4 4-75,7-16-115,0 0 0,0 0 0,-1 0 0,0 0 0,0-1 0,-1 0-1,-3 4 117,-6 1-827,14-10 819,-1 1 0,1-1 0,0 0 0,-1 0 0,1 1 0,0-1 0,-1 0 0,1 0 0,-1 0 0,1 0 0,-1 0 0,1 1 0,0-1 0,-1 0 0,1 0 0,-1 0 0,1 0 0,-1 0 0,1-1 0,-1 1 0,1 0 0,0 0 0,-1 0 0,1 0 0,-1 0 0,1 0 0,0-1 0,-1 1 0,1 0 0,-1 0 0,1-1 0,0 1 7,-1-1-32,1 0-1,0 0 1,-1 0-1,1 0 1,0 0 0,0 0-1,0 0 1,-1 0 0,1 0-1,0 0 1,1-1 32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48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52 8426,'-48'-37'3897,"40"37"-1409,4 1-631,5 2-393,-1-3-272,0 0-328,16 0-128,17-1-55,36-5-57,-19 5-192,-4-3-96,3 4-128,-25-3-64,-12 2-72,0 0 64,19-1-1192,-4 2-1089,-23 12 1361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48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 9090,'-6'8'4353,"9"-5"-960,6 1-1465,9-5-496,3-2 57,9-1-305,5-4-192,8 1-320,6 3-112,-13 3-208,-7 1-112,-12 1-135,-9 2 7,-1 1-561,0-1-559,-3-3 2721,4 0-1689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5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53 8930,'-46'0'10673,"73"5"-8006,46 0-2053,1-4-1,-1-4 0,1-2 1,43-11-614,-48 4 214,-17 2-26,0 2 1,0 3 0,6 1-189,-59 4-119,-20 0-1907,-1 0 1,-2 2 2025,-16 7-1130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52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 9698,'-3'-8'2823,"1"-2"1733,3 10-4484,-1 0 1,0-1-1,0 1 0,1 0 1,-1-1-1,0 1 0,1 0 1,-1 0-1,0 0 0,1-1 1,-1 1-1,1 0 0,-1 0 1,0 0-1,1 0 0,-1 0 1,1 0-1,-1 0 1,0 0-1,1-1 0,-1 2 1,1-1-1,-1 0 0,0 0 1,1 0-1,-1 0 0,1 0 1,-1 0-73,13 2 433,0 1 1,0 0-1,0 1 0,-1 0 1,7 4-434,1 0 333,35 14 630,0 3-1,-2 2 1,46 32-963,-81-48 161,-1 1 1,-1 1-1,12 12-161,-22-19 40,-1-1-1,0 1 1,0 0 0,-1 0-1,1 1 1,-2-1-1,1 1 1,0 0 0,-1 0-1,-1 0 1,2 6-40,-3-7 21,0-1 0,-1 1 0,0 0 0,0 0 0,0-1 0,-1 1 0,0 0 0,0 0 0,-1-1 0,1 1 0,-1-1 0,0 1 0,-1-1 1,1 0-1,-1 0 0,-1 2-21,-6 8 45,0-1 1,-1 0 0,-1-1 0,-9 9-46,-2-2 58,-1 0-1,-2-2 1,1 0-1,-11 3-57,3-1 67,31-18-57,-18 12 208,20-14-213,0 1-1,0-1 1,-1 0 0,1 0-1,0 0 1,0 0-1,0 0 1,0 0-1,0 0 1,0 0-1,0 1 1,0-1-1,0 0 1,0 0 0,0 0-1,0 0 1,0 0-1,-1 0 1,1 0-1,0 1 1,0-1-1,0 0 1,0 0 0,0 0-1,0 0 1,0 0-1,0 1 1,1-1-1,-1 0 1,0 0-1,0 0 1,0 0-1,0 0 1,0 0 0,0 0-1,0 1 1,0-1-1,0 0 1,0 0-1,0 0 1,0 0-1,1 0-4,6 3 89,12 0-19,202-4 175,-163-1-134,46-3 217,-31 1 921,52 4-1249,-117 0 64,-1 1 0,1 0-1,-1 0 1,1 1 0,-1 0-1,1 0 1,0 1-64,-5 0-155,-7-2-413,-13-2-1086,10 1 901,-7 0-337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54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170 109 4913,'-2'0'1189,"1"-1"502,-1 0 1,1 0 0,-1 0-1,0 1 1,0-1 0,1 1-1,-1-1 1,-2 1-1692,4 0 92,0 1-1,0 0 1,0 0 0,-1 0 0,1-1-1,0 1 1,0 0 0,0 0 0,0 0-1,0-1 1,0 1 0,0 0 0,1 0-1,-1 0 1,0 0-92,9 23 539,26 50 353,-27-56-418,-1 0 0,-1 1-1,2 13-473,-6-26 129,-1 0-1,0 0 1,-1 1-1,0-1 1,0 0-1,0 1 1,-1-1-1,1 0 1,-2 1-1,1-1 1,-1 0-1,0 0 0,0 1-128,2-6 30,-1 0-1,1 0 0,-1 0 1,0-1-1,1 1 0,-1 0 1,1 0-1,-1 0 0,0-1 1,0 1-1,0 0 0,1-1 1,-1 1-1,0 0 0,0-1 0,0 1 1,0-1-1,0 0 0,0 1 1,0-1-1,0 0 0,0 1 1,0-1-1,0 0 0,0 0 1,0 0-1,0 0 0,-1 0 0,1 0 1,0 0-1,0-1 0,0 1 1,-1 0-30,-3-2 61,1 0 1,-1 1 0,0-2 0,0 1-1,1 0 1,-4-3-62,-4-5 14,0 0 0,1 0 1,0-1-1,1 0 0,-5-7-14,-19-21 0,25 29-5,1 0 1,0 0 0,0-1-1,1-1 5,6 10-2,0 0 0,0-1 0,1 1 0,-1 0 0,0 0-1,1 0 1,0-1 0,0 1 0,-1 0 0,1 0-1,1-1 1,-1 1 0,0 0 0,0-1 0,1 1 0,0 0-1,-1 0 1,1 0 0,0 0 0,1-2 2,3-6-16,0 1 0,1 0 1,6-8 15,-5 6-4,3-3 5,1-3 9,0 2-1,1 0 1,2-2-10,-10 13 2,0 0 1,0 1 0,0-1 0,1 1-1,-1 0 1,1 0 0,0 0-1,0 1 1,0-1 0,0 1 0,0 0-1,0 1 1,1-1-3,0 1 9,1 1 1,-1-1-1,0 1 1,0 0-1,1 0 1,-1 1-1,0-1 0,0 2 1,1-1-1,1 1-9,9 4 45,-1 1 1,15 8-46,1 0 28,-22-11-14,0 0 0,0-1 0,0 0 0,0 0 0,4-1-14,-14-2-8,1 0 1,-1 0-1,0 0 0,0 0 1,0 0-1,0 0 0,0 1 1,0-1-1,0 0 1,1 0-1,-1 0 0,0 0 1,0 0-1,0-1 1,0 1-1,0 0 0,0 0 1,0 0-1,0 0 0,1 0 1,-1 0-1,0 0 1,0 0-1,0 0 0,0 0 1,0 0-1,0 0 0,0 0 1,0 0-1,0 0 1,0 0-1,1-1 0,-1 1 1,0 0-1,0 0 1,0 0-1,0 0 0,0 0 1,0 0-1,0 0 0,0 0 1,0 0-1,0-1 1,0 1 7,-4-4 195,1 2 37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5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8202,'-1'0'443,"1"0"0,0-1 0,-1 1 1,1 0-1,0 0 0,-1-1 0,1 1 0,-1 0 1,1 0-1,0 0 0,-1-1 0,1 1 0,-1 0 1,1 0-1,-1 0 0,1 0 0,0 0 0,-1 0 1,1 0-1,-1 0 0,1 0 0,-1 0-443,1 1 131,-1 0 0,1-1 0,-1 1 0,1 0 0,0 0 1,0 0-1,-1 0 0,1 0 0,0 0 0,0 0 0,0 0 0,0 0 0,0 0 0,0 0-131,0 9 522,1 0 0,1 11-522,54 269 3358,-20-157-4013,-42-149-4882,1 2 3759,-4-13-166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4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1198 34 6633,'3'-2'1680,"-1"0"-1,1 0 0,0 0 0,-1 0 0,1-1 1,-1 1-1,1-1 0,-1 0-1679,-2 1 3059,-5 7-2257,5-5-781,-2 4 31,0-1-1,0 0 0,0-1 0,0 1 0,0 0 0,-3 1-51,3-2 17,-8 9 71,-1-1 0,0-1 0,0 0 0,-1 0 0,0-1 0,-7 2-88,3-2 104,0-1 0,-1-1 0,0-1-1,0 0 1,0-2 0,-9 2-104,-30 1 387,-21-1-387,59-4 37,-82 2 286,-93-10-323,119 0 52,1-3 0,-71-20-52,-91-34-20,223 59-47,12 5 60,0 0 0,0 0 0,-1-1-1,1 1 1,0 0 0,0 0 0,0 0 0,-1-1 0,1 1 0,0 0-1,0 0 1,0-1 0,0 1 0,0 0 0,-1 0 0,1-1-1,0 1 1,0 0 0,0-1 0,0 1 0,0 0 0,0 0 0,0-1 7,1 0-56,-1 0 1,0 0-1,1 1 1,0-1-1,-1 0 1,1 0-1,-1 0 1,1 1-1,0-1 1,0 0 0,-1 1-1,1-1 1,0 0-1,0 1 1,0-1-1,0 1 1,0-1-1,0 1 56,3-2-656,0-1-1,0 1 0,0 0 1,0 1-1,0-1 1,1 1-1,-1 0 0,1 0 1,-1 0-1,1 0 0,2 1 657,9 4-1719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57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8114,'1'-2'406,"0"0"-1,0 0 1,0 0 0,0 0 0,0 0-1,0 1 1,0-1 0,1 0 0,-1 1 0,1-1-1,-1 1 1,1 0 0,0-1 0,0 1-1,-1 0 1,1 0 0,0 0 0,0 0 0,0 1-1,1-2-405,7-1 959,1 0-1,-1 1 0,8-1-958,-15 2 252,7 0 81,-1 0-1,0 0 1,0 1-1,0 0 1,1 1-1,-1 0 1,5 1-333,-11-1 75,1-1 0,-1 1 0,0 0 0,0 0-1,0 0 1,0 1 0,0-1 0,0 1 0,0 0 0,0-1 0,-1 1 0,1 0 0,-1 1 0,1-1 0,-1 0 0,0 1 0,0-1 0,0 1 0,0 0 0,0 0 0,-1 0 0,2 2-75,-3-3 37,1 0 0,-1 0 1,0 0-1,1 1 0,-1-1 1,0 0-1,0 0 0,0 0 0,-1 1 1,1-1-1,0 0 0,-1 0 0,0 0 1,1 0-1,-1 0 0,0 0 0,0 0 1,0 0-38,-4 6 89,1-1 0,-2 0 0,-4 6-89,6-8 24,-32 35 57,31-36-394,0 1 0,-1-1-1,1 0 1,-1 0 0,1 0 0,-7 2 313,-2-1-182,7-6-104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5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1 236 9642,'10'-2'1376,"0"-1"1,0 0-1,-1-1 1,1 0-1,-1-1 1,0 0-1,6-5-1376,-9 6 287,-2 1 0,1-1-1,0-1 1,-1 1 0,0-1 0,0 0-1,0 1 1,-1-2 0,1 1 0,-1 0-1,0-1 1,-1 1 0,2-4-287,1-9 143,-1 1-1,0-1 1,0-8-143,-4 23 8,0 1 0,0-1 0,0 1 0,0-1-1,0 0 1,-1 1 0,1-1 0,-1 1 0,0-1 0,1 1 0,-1-1 0,-1 0-8,2 2 7,-1 0 0,0 0 0,1 0 0,-1 0 0,0 0 1,1 1-1,-1-1 0,0 0 0,0 0 0,0 0 0,0 1 0,0-1 1,0 1-1,0-1 0,0 1 0,0-1 0,0 1 0,0-1 0,0 1 1,0 0-1,0 0 0,-1-1 0,1 1 0,0 0 0,0 0 0,0 0 1,0 0-1,-2 1-7,0 0 19,0 0 1,0 0 0,-1 0-1,1 1 1,0-1-1,0 1 1,0 0 0,1 0-1,-1 0 1,0 0 0,1 0-1,-1 1 1,1-1-1,0 1 1,-1 0-20,-3 5 64,0 0-1,1 0 0,0 1 1,-3 8-64,5-11 27,0 1 1,1-1-1,0 1 0,0 0 1,0 0-1,1 0 1,0 0-1,1 0 0,0 0 1,0 0-1,0 0 0,1 0 1,1 5-28,-1-7 9,1 1 0,-1-1 1,1 0-1,1 0 0,-1 0 0,1 0 1,0 0-1,0 0 0,0 0 0,0-1 1,1 0-1,0 0 0,0 0 1,0 0-1,1 0 0,-1-1 0,3 2-9,-5-4-106,0 0-1,0 0 1,0 0-1,0 0 1,0 0-1,0-1 1,0 1-1,0 0 1,0-1-1,0 0 1,0 1-1,0-1 1,1 0-1,-1 0 1,0 0-1,0 0 0,0-1 1,0 1-1,1 0 1,-1-1-1,0 0 1,0 0-1,0 1 1,0-1-1,0 0 1,0 0-1,-1-1 1,1 1-1,0 0 1,0-1-1,0 0 107,17-17-1043</inkml:trace>
  <inkml:trace contextRef="#ctx0" brushRef="#br0" timeOffset="1">249 95 9090,'10'22'5851,"-2"-6"-3041,-1 0-1,2 9-2809,14 54 4396,-21-68-3632,-6-14-308,-8-17-264,-7-12-168,11 20-18,0-1 0,1 0 1,1-1-1,0 0 0,1 0 1,-2-6-7,7 17-13,-1 0 0,1 0 0,0-1 0,0 1 0,0 0 0,0 0 0,1-1 1,-1 1-1,1 0 0,0 0 0,0 0 0,0 0 0,0 0 0,0 0 0,1 0 0,-1 0 1,1 1-1,0-1 0,0 0 0,0 1 0,0 0 0,0-1 0,1 1 0,-1 0 0,1 0 1,0 0 12,3-2-91,0 0 0,0 0 1,0 1-1,1 0 0,-1 1 1,1-1-1,0 1 0,-1 0 1,1 1-1,0 0 0,4-1 91,13 1-1405,0 1 542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58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34 9946,'0'-1'272,"-3"-9"6898,4 7-3619,4 5-2372,-5-1-1124,1-1 0,-1 1 0,1-1-1,-1 1 1,1-1 0,-1 1 0,0-1 0,1 1 0,-1 0 0,0-1-1,1 1 1,-1 0 0,0-1 0,0 1 0,1 0 0,-1 0-55,6 17 494,0-1 1,7 13-495,-5-12 181,-6-14-113,0 1 0,-1-1 0,1 1 0,-1-1-1,0 1 1,-1-1 0,1 1 0,-1-1 0,0 1-1,0 1-67,0 2 153,1-25-178,1 1-1,1-1 0,0 1 1,2-2 25,-3 11 1,0 1-1,1 0 1,0 0 0,0 0 0,0 0 0,1 0 0,-1 1-1,1-1 1,1 1 0,-1 0 0,4-3-1,-6 6 4,0 1 1,0-1-1,0 0 1,0 1-1,0-1 1,0 1-1,0 0 0,1 0 1,-1 0-1,0 0 1,1 0-1,-1 0 1,1 1-1,-1-1 0,1 1 1,-1 0-1,2-1-4,-2 1 6,-1 1 0,1-1 0,0 0-1,-1 0 1,1 1 0,0-1 0,-1 1 0,1-1-1,-1 1 1,1 0 0,-1 0 0,1-1 0,-1 1-1,1 0 1,-1 0 0,0 1 0,0-1 0,1 0-1,-1 0 1,0 0 0,0 1 0,0-1-1,0 1 1,-1-1 0,2 2-6,3 10 189,0 1 0,-1-1 1,2 14-190,0-2 322,-5-23-279,0 1 1,0 0 0,1-1-1,-1 1 1,1-1 0,-1 0-1,2 3-43,-3-5 2,1 0-1,-1 1 1,0-1 0,0 0-1,1 1 1,-1-1-1,0 0 1,0 1 0,1-1-1,-1 0 1,0 0-1,1 1 1,-1-1-1,0 0 1,1 0 0,-1 0-1,1 1 1,-1-1-1,0 0 1,1 0 0,-1 0-1,1 0 1,-1 0-1,0 0 1,1 0-1,-1 0 1,1 0 0,-1 0-1,0 0 1,1 0-1,-1 0 1,1 0 0,-1 0-1,0-1 1,1 1-1,-1 0 1,1 0 0,-1 0-1,0-1 1,1 1-1,-1 0 1,0 0-1,1-1 1,-1 1 0,0 0-1,0 0 1,1-1-1,-1 1 1,0-1 0,0 1-1,0 0 1,1-1-1,-1 1 1,0 0-1,0-1 1,0 1 0,0-1-2,1-2-6,0 0 0,0 0-1,-1 0 1,1 0 0,-1 0 0,0 0 0,0 0 0,0-3 6,0-10-18,1 8 11,-1 0 13,1-1-1,0 1 1,0 0 0,1 0 0,0 0 0,1 0 0,-1 1 0,2-2-6,-4 9 2,0 0 0,1-1 0,-1 1 0,0 0-1,1-1 1,-1 1 0,1 0 0,-1-1 0,0 1 0,1 0 0,-1-1 0,1 1 0,-1 0 0,1 0 0,-1 0-1,1 0 1,-1 0 0,1-1 0,-1 1 0,1 0 0,-1 0 0,1 0 0,-1 0 0,1 0 0,-1 0-1,1 1 1,-1-1 0,1 0 0,-1 0 0,1 0 0,-1 0 0,1 1 0,-1-1 0,1 0 0,-1 0-2,2 1 9,0 1 0,0-1 1,0 0-1,0 0 0,-1 1 1,1-1-1,1 2-9,2 3 73,-1 1 1,0-1-1,-1 1 0,1-1 0,-1 1 1,0 0-1,-1 0 0,0 1 1,1 6-74,-1-6-120,0 0 1,0 0 0,1-1 0,0 1 0,1-1 0,-1 0 0,1 0 0,2 2 119,-6-8-126,1 0 0,-1-1 1,1 1-1,-1-1 1,0 1-1,1-1 0,-1 1 1,1-1-1,-1 1 1,1-1-1,-1 0 0,1 1 1,-1-1-1,1 0 1,-1 1-1,1-1 0,0 0 1,-1 0-1,1 1 1,0-1-1,-1 0 0,1 0 1,-1 0-1,1 0 1,0 0-1,-1 0 1,1 0-1,0 0 0,-1 0 1,1 0-1,0 0 1,-1-1-1,1 1 0,0 0 126,14-10-1411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58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12739,'1'19'6856,"3"8"-3806,-1-2-1555,-2-20-1362,0 1 1,0-1-1,0 0 1,1 1-1,-1-1 1,1 0-1,1 0 1,-1 0-1,2 2-133,-3-6 1,-1 1-1,1-1 1,0 0 0,0 0-1,0 0 1,0 0-1,0 0 1,0-1-1,0 1 1,0 0 0,0 0-1,0-1 1,0 1-1,0 0 1,0-1-1,1 0 1,-1 1 0,0-1-1,0 1 1,1-1-1,-1 0 1,0 0-1,1 0 1,-1 0 0,0 0-1,1 0 1,-1 0-1,0 0 1,0-1-1,1 1 1,-1 0 0,0-1-1,0 1 1,1-1-1,-1 1 1,0-1-1,0 0 1,0 1 0,0-1-1,1-1 0,2-1-27,0 0 0,-1 0 1,1-1-1,-1 1 0,0-1 0,0 0 0,0 0 0,0 0 0,0-2 27,5-9-156,-2 1-1,2-5 157,-4 6-28,2 1-1,0-1 1,0 1 28,-1 7 153,-3 6 332,0 12 409,-2-8-918,2 18 548,1 1 0,3 9-524,-5-29 47,0-1 0,0 1 0,0-1 0,0 0 0,0 1 0,1-1 0,0 0 0,0 0 0,0 0 0,0 0 0,0 0 0,1 0-47,-3-2-22,1 0-1,-1-1 1,1 1-1,0-1 1,-1 0-1,1 1 1,0-1-1,0 1 1,-1-1-1,1 0 1,0 0-1,0 1 1,0-1-1,-1 0 1,1 0-1,0 0 1,0 0-1,0 0 1,0 0 22,0 0-121,0-1 0,1 1 0,-1-1 0,0 1 0,0-1-1,0 1 1,0-1 0,0 0 0,0 1 0,0-1 0,0 0 0,0 0 0,0 0 0,0 0 0,-1 0 0,1 0 121,1-2-308,0 1-1,0-1 1,-1 0-1,1 0 1,-1 1-1,0-2 309,6-21-1304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59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14099,'17'16'5409,"-8"15"-3720,-5 6-553,3 18 0,-4 5-224,-3-6-304,9 1-224,-1-17-272,-3-6-56,6-15-224,-2-10-440,-1-14-1656,-5-9 671,-1-10 617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5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12667,'1'0'4873,"8"4"-3145,3 1-152,8 2-39,0 2-177,7-2-584,-1 1-280,2-5-336,1-3-64,-2-2-344,1-3-760,-3 2-1688,11 5 1695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5:59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119 292 11538,'-6'-1'8517,"0"-2"-4123,-7-10-3065,1 1-1471,10 11 140,0 0 0,0 0 0,1 1 1,-1-1-1,0 0 0,0 1 0,-2-1 2,2 1-2,-1-1-3,0 1 1,0 0-1,0-1 1,0 1 0,0 0-1,0 0 1,0 1 4,2-1-2,0 0-1,-1 1 1,1-1-1,0 0 1,0 1 0,0-1-1,0 1 1,0-1-1,0 1 1,0 0 0,0 0-1,0-1 1,0 1 0,0 0-1,0 0 1,1 0-1,-1 0 1,0 0 0,1 0-1,-1 0 1,0 0-1,1 1 3,-4 6-2,1 1-1,0-1 1,1 1-1,0-1 1,1 1-1,-1 0 1,2 0-1,-1 0 1,1 2 2,0-10 0,0 0 0,1 0 1,-1 0-1,0 0 0,0 0 1,1 0-1,-1 0 0,0 0 0,1 0 1,-1-1-1,1 1 0,-1 0 1,1 0-1,0 0 0,0 0 0,-1-1-1,0 0 1,1 0 0,-1 1 0,1-1-1,-1 0 1,1 0 0,-1 0-1,0 0 1,1 0 0,-1 0-1,1 1 1,-1-1 0,1 0 0,-1 0-1,1 0 1,-1 0 0,1-1-1,-1 1 1,1 0 0,-1 0 0,3-1-5,0 0 1,0-1 0,0 1-1,0-1 1,-1 0-1,1 0 1,1-1 4,-1 1-6,28-23-34,-18 14 30,0 0 0,1 1 1,4-1 9,-16 10 2,0-1 0,0 1 1,0 1-1,0-1 0,1 0 1,-1 0-1,0 1 0,0-1 1,1 1-1,-1 0 0,0 0 1,0 0-1,1 0-2,-1 0 7,-1 0-1,1 1 1,-1-1-1,0 0 1,1 1-1,-1 0 0,0-1 1,1 1-1,-1 0 1,0-1-1,0 1 1,1 0-1,-1 0 1,0 0-1,0 0 1,0 0-1,0 1 1,0-1-1,-1 0 1,2 1-7,1 5 119,1 0 0,-1 1-1,0-1 1,-1 1 0,1 2-119,5 16 381,-4-20-630,-2-8-745,2-11 459,-4 11 926,3-18-285</inkml:trace>
  <inkml:trace contextRef="#ctx0" brushRef="#br0" timeOffset="1">326 0 11418,'16'26'5250,"-12"10"-2074,-2 8-1247,0 17-489,-1 4-304,3 0-472,2-6-112,8-11-343,2-10-113,4-17-32,-2-6-345,-3-19-1215,-4-7-1016,-3-13 1415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00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3 131 12043,'-3'0'5129,"4"1"-2609,10 7-783,1-1-193,9 5-112,3 3-232,7-3-575,3 1-201,0-5-256,-5-4-16,-2-4-736,-7-3-817,-10 2-2031,1 1 2031</inkml:trace>
  <inkml:trace contextRef="#ctx0" brushRef="#br0" timeOffset="1">358 175 13683,'1'19'5417,"5"2"-3481,0-1 49,2 2-377,2 2-231,-1 2-625,-1-4-280,-4-3-312,-3-5-40,3-8-1080,0-9-745,6-17-3040,4-6 2849</inkml:trace>
  <inkml:trace contextRef="#ctx0" brushRef="#br0" timeOffset="2">335 1 11234,'0'2'5033,"2"6"-2288,-2 0-456,4-2-913,2 4-104,2 0-488,4-1-120,2-1-1416,-2-6-1104,16 4 1216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01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11210,'1'25'8787,"-2"12"-8787,0-16 1906,1 0 0,2 6-1906,-2-23 93,1 0 1,0 0-1,0-1 1,0 1-1,0 0 0,1-1 1,-1 1-1,1-1 1,0 0-1,0 1 0,0-1 1,1 0-1,-1 0 1,3 2-94,-3-4 5,-1 1 1,1-1-1,0 0 1,-1 1-1,1-1 1,0 0-1,0 0 1,0-1-1,0 1 1,0 0-1,0-1 1,0 1-1,0-1 1,0 1-1,0-1 1,0 0-1,0 0 1,0 0-1,1 0 1,-1 0-1,0-1 1,0 1-1,0 0 1,0-1-1,0 0 1,0 1-1,1-2-5,1 0-1,0-1 0,-1 1-1,0-1 1,1 1 0,-1-1-1,0 0 1,0 0 0,-1 0-1,1-1 1,-1 1 0,1-1-1,-1 1 1,0-1 0,0 0 0,-1 0-1,1-1 2,-1 2-14,0 0 0,0 0 0,0 0-1,0-1 1,-1 1 0,1 0 0,-1-1 0,0 1-1,0 0 1,0-1 0,-1 1 0,1 0-1,-1 0 1,0-1 0,0 1 0,0 0 0,0 0-1,0 0 1,-1 0 0,-1-3 14,-1 1-6,-1 0 1,0 0-1,0 0 1,0 0-1,-1 1 0,0 0 1,0 0-1,0 0 1,0 1-1,0 0 0,-1 0 1,1 1-1,-1 0 1,0 0-1,0 0 0,1 1 1,-1 0-1,0 0 1,0 1-1,0 0 0,0 0 1,0 1-1,0 0 1,0 0-1,-2 1 6,7-2 20,0 1 1,0 0-1,0 0 1,0 0-1,0 0 1,0 0-1,0 0 0,1 1 1,-1-1-1,0 0 1,1 1-1,-1-1 1,1 1-1,-1 1-20,1-2 3,1-1 0,0 1 0,-1 0 1,1 0-1,0-1 0,0 1 0,-1 0 0,1 0 0,0-1 0,0 1 1,0 0-1,0 0 0,0 0 0,0-1 0,0 1 0,0 0 0,1 0 1,-1 0-1,0-1 0,0 1 0,0 0 0,1 0 0,-1-1 0,1 1 1,-1 0-1,0-1 0,1 1 0,-1 0 0,1-1 0,-1 1 0,1-1 1,0 1-1,-1-1 0,1 1 0,0-1 0,-1 1 0,1-1 0,0 1-3,1 0-8,1 0 0,-1 0 0,0 0-1,1-1 1,-1 1 0,1 0 0,-1-1 0,1 0-1,-1 1 1,1-1 0,-1 0 0,1 0-1,-1 0 1,1-1 0,-1 1 8,9-2-173,-1 0 0,11-4 173,-13 3-104,6-1-72,23-7-622,25-4 798,-51 13-13,0 0-1,0 1 1,0 1 0,0-1-1,0 2 1,0 0 0,0 0 0,1 1 13,-10-2 23,0 1 1,0 0 0,0-1-1,0 1 1,0 0 0,0 0-1,0 0 1,0 0 0,-1 0 0,1 1-1,0-1 1,-1 1 0,1-1-1,-1 1 1,0-1 0,1 2-24,0 0 81,0 0 0,-1 0 0,1 1 0,-1-1 1,0 0-1,0 1 0,0-1 0,0 0 0,0 3-81,-1 3 236,1 0 0,-1-1 0,-1 1 0,0 0 0,0 0-1,0-1 1,-3 7-236,3-12 71,0 0 0,1 0-1,-1-1 1,1 1 0,0 0-1,0 0 1,0 0 0,0 0-1,0 0 1,1 1-71,-1-4 2,0 0 1,0 0-1,0 0 0,0 0 0,0 0 0,0 0 1,0 0-1,0 0 0,0 0 0,0 0 1,0 0-1,0 0 0,0 0 0,0 0 1,0 0-1,0 0 0,0 0 0,0 0 0,0 0 1,0 0-1,0 0 0,0 0 0,0 0 1,0-1-1,0 1 0,0 0 0,0 0 0,0 1 1,0-1-1,0 0 0,0 0 0,0 0 1,0 0-1,1 0-2,0-14-672,1-5 400,2 0 0,0 1-1,6-16 273,-10 34-5,3-12-77,-1 4 17,1-1 1,0 1 0,2-4 64,-4 10 3,0 0 1,1 0-1,-1 0 1,0 0-1,1 0 1,0 0-1,-1 1 1,1-1-1,0 0 1,0 1-1,0 0 1,0-1-1,0 1 1,0 0-4,-1 1 16,0-1 1,0 1-1,0 0 1,0 0 0,0 0-1,0 0 1,0 0-1,0 0 1,0 0 0,0 1-1,0-1 1,0 0-1,0 0 1,0 1-1,0-1 1,0 1 0,0-1-1,0 1 1,0-1-1,0 1 1,0 0 0,0-1-1,-1 1 1,1 0-17,1 1 50,2 0 35,-1 1-1,1 1 1,-1-1 0,0 0-1,0 1 1,-1-1 0,1 1 0,-1 0-1,2 4-84,3 6 385,-1 1 0,0 3-385,-1-5 188,1 6 46,0-3 6,0 0 0,0 0 0,2-1 0,5 9-240,-11-21-123,7 9 160,-9-11-114,0-1-1,1 0 0,-1 0 1,0 1-1,1-1 1,-1 0-1,0 0 0,1 0 1,-1 1-1,0-1 1,1 0-1,-1 0 0,1 0 1,-1 0-1,1 0 1,-1 0-1,0 0 0,1 0 1,-1 0-1,1 0 1,-1 0-1,0 0 0,1 0 1,-1 0-1,1 0 1,-1 0-1,0 0 0,1-1 1,-1 1-1,1 0 1,-1 0 77,10-9-5726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03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184 123 6897,'-16'29'3389,"15"-29"-3315,1 1 0,0-1 1,0 0-1,0 0 0,0 0 0,0 0 0,0 0 0,-1 1 0,1-1 0,0 0 0,0 0 1,0 0-1,0 0 0,0 1 0,0-1 0,0 0 0,0 0 0,0 0 0,0 1 0,0-1 1,0 0-1,0 0 0,0 0 0,0 0 0,0 1 0,0-1 0,0 0 0,0 0 0,0 0 0,0 1 1,0-1-1,0 0 0,0 0 0,1 0 0,-1 0 0,0 1 0,0-1 0,0 0 0,0 0 1,0 0-1,0 0 0,1 0 0,-1 0 0,0 1 0,0-1 0,0 0 0,0 0 0,1 0 1,-1 0-1,0 0 0,0 0 0,0 0 0,1 0 0,-1 0-74,0 0 166,0 0-1,1 0 1,-1 0-1,0 0 0,0 0 1,1 0-1,-1-1 1,0 1-1,0 0 1,1 0-1,-1 0 1,0 0-1,0-1 1,1 1-1,-1 0 1,0 0-1,0-1 0,0 1 1,1 0-1,-1 0 1,0-1-1,0 1 1,0 0-1,0 0 1,0-1-1,0 1 1,0 0-1,0 0 1,0-1-1,1 1 0,-1-1-165,0 0 114,0 0-1,0 0 0,0 0 1,0 1-1,1-1 0,-1 0 0,1 0 1,-1 0-1,0 0 0,1 0 1,-1 0-1,1 0 0,0 1 0,0-1-113,2-4 318,8-14 417,-1-1 1,1-3-736,-11 21 40,1 1 1,0-1 0,-1 0-1,1 1 1,-1-1 0,1 0-1,-1 0 1,0 1 0,0-1-1,0 0 1,0 0 0,0 0-1,0 1 1,-1-1 0,1 0 0,0 0-1,-1 1 1,1-1 0,-1 0-1,0 1 1,0-1 0,1 0-1,-1 1 1,0-1 0,0 1-1,-1 0 1,1-1 0,0 1-1,0 0 1,-1 0 0,1-1-1,0 1 1,-2 0-41,-1-2 51,-1 1-1,0-1 0,0 1 1,1 0-1,-1 0 1,0 1-1,-1 0 1,1 0-1,-4-1-50,3 2 35,-1 0 0,0 0 1,0 1-1,0 0 0,0 0 0,0 1 0,0-1 1,1 2-1,-1-1 0,1 1 0,-1 0 1,1 0-1,0 0 0,0 1 0,-4 3-35,6-4 15,1 0 0,0 0 0,0 0 0,0 1 0,0-1-1,0 1 1,1 0 0,-1-1 0,1 1 0,0 0 0,-1 3-15,2-3 4,0-1 0,0 0 1,1 1-1,-1-1 0,1 1 0,-1-1 1,1 1-1,1-1 0,-1 1 1,0-1-1,1 1 0,-1-1 1,1 1-1,0-1 0,2 3-4,-1-2 4,0 0 0,0 0-1,0-1 1,1 0 0,-1 1 0,1-1-1,0 0 1,0 0 0,0 0-1,0-1 1,1 1 0,-1-1 0,5 2-4,6 4 27,1-1 0,15 5-27,41 17 60,34 12 460,-102-40-477,16 7 562,-19-8-581,1 1-1,-1-1 1,0 0 0,0 0-1,1 0 1,-1 1 0,0-1-1,0 0 1,1 0-1,-1 1 1,0-1 0,0 0-1,0 1 1,1-1 0,-1 0-1,0 1 1,0-1-1,0 0 1,0 1 0,0-1-1,0 0 1,0 1-1,0-1 1,0 0 0,0 1-1,0-1 1,0 0 0,0 1-1,0-1 1,0 0-1,0 1 1,0-1 0,0 0-1,0 1 1,0-1 0,-1 0-1,1 1 1,0-1-1,0 0 1,0 1 0,-1-1-1,1 0 1,0 0 0,0 1-1,-1-1 1,1 0-1,0 0 1,-1 0 0,1 1-24,-2 0 69,0 0 1,0 0-1,0 0 0,0 0 1,0 0-1,0 0 1,0 0-1,0-1 1,-1 1-1,1-1 1,0 0-1,-1 1-69,-6 0 167,-24 7 258,-28 4-22,52-11-370,0 0 1,0-1 0,0 0-1,0 0 1,-9-2-34,17 2-81,0 0 1,0-1-1,-1 1 0,1 0 1,0-1-1,0 1 0,-1-1 1,1 1-1,0-1 0,0 0 1,0 0-1,0 1 1,0-1-1,-1-1 81,2 2-102,0-1 1,-1 1-1,1-1 1,0 1-1,0-1 1,-1 1-1,1-1 1,0 1-1,0-1 1,0 0-1,0 1 1,0-1-1,0 1 1,0-1-1,0 1 1,0-1-1,0 1 1,0-1-1,0 0 1,1 1-1,-1-1 1,0 1-1,0-1 1,0 1-1,1-1 0,-1 1 1,0-1-1,1 1 1,-1-1-1,0 1 1,1 0-1,-1-1 1,1 1-1,-1 0 1,1-1-1,-1 1 102,17-13-344,8-9 144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40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2 9282,'8'0'1338,"14"-1"2352,-15 1-1732,-17 6 163,-18 12-474,-23 19-1647,15-9 199,5-7-38,7-4 33,0 0 1,2 1-1,0 1 1,-9 11-195,28-26 64,0-1 0,0 1 0,1 0 0,-1 0 0,1 1 0,0-1 0,0 0 0,0 1 0,1-1 0,-2 5-64,3-6 22,-1 0 0,1 0 0,0 0 0,0 0 0,0 0 0,0 0 0,1 0 0,-1 0 0,1 0 0,-1 0 0,1 0 0,0-1 0,0 1 0,1 0 0,-1 0-1,0-1 1,2 3-22,3 3 31,1-1-1,-1 0 1,1-1-1,0 1 0,1-1 1,-1 0-1,1-1 1,0 0-1,1 0-30,22 11 630,26 10-630,-48-22 90,17 7 168,3 0 171,-2 2 1,1 1-1,0 2-429,-10-6 303,-12-7-404,-10-6-874,2 1-885,1 1 770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04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149 221 9602,'2'1'1300,"0"0"0,1-1 1,-1 1-1,1-1 0,-1 0 0,3 0-1300,-3 0 331,0 0 1,0-1-1,0 0 0,0 1 0,0-1 0,0 0 1,0 0-1,-1 0 0,1 0 0,0 0 0,-1 0 0,1 0 1,0-2-332,7-4 406,-1 0 1,0 0 0,-1-1 0,0-1-1,0 1 1,3-7-407,-7 10 80,0-1-1,0 0 0,0 0 0,-1 0 1,0 0-1,0-1 0,0 1 0,-1 0 1,0-1-1,0 1 0,0-6-79,-1 9 40,0 1 0,0-1 0,-1 0 0,1 0 0,-1 0 0,1 0 0,-1 1 0,0-1 0,0 0 0,0 1 0,0-1-1,-1 1 1,1-1 0,-1 1 0,1-1 0,-1 1 0,0 0 0,0 0 0,0 0 0,0 0 0,0 0 0,0 1 0,-1-1 0,1 0 0,-1 1-1,1 0 1,-1 0 0,1-1 0,-1 2 0,0-1 0,0 0 0,1 0 0,-3 1-40,-2-1 74,-1 0 0,1 1 0,0 0 0,-1 0 0,1 1 0,-1 0 1,1 0-1,0 1 0,0 0 0,-6 2-74,10-3 15,0 0 0,0 1 0,1-1 0,-1 1-1,0 0 1,1-1 0,0 1 0,-1 0 0,1 1 0,0-1 0,0 0 0,0 1 0,0-1 0,1 1 0,-1-1 0,1 1 0,-1 0 0,1 0 0,0-1 0,0 1 0,0 0-1,1 0 1,-1 0 0,1 0 0,-1 0 0,1 0 0,0 2-15,0 2 8,1 0-1,0-1 0,0 1 1,0 0-1,1-1 0,0 1 1,2 3-8,4 9 16,10 16-16,-10-21 6,52 87 20,-7-12 9,-33-54 39,-3 0 0,5 15-74,-16-35 151,-1 2 0,0-1 0,-2 0 1,0 1-1,0 0 0,-1 14-151,-2-29 32,0-1 1,0 1-1,0 0 1,0 0-1,0 0 1,-1 0-1,1-1 1,-1 1-1,0 0 1,1 0-1,-1-1 1,0 1-1,0 0 1,0-1-1,0 1 1,0-1-1,0 1 1,0-1-1,-1 0 1,1 1-1,-1-1 1,1 0-1,-1 0 1,1 0-1,-1 0 1,1 0-1,-1 0 1,0-1-1,0 1 1,-1 0-33,-5 1 70,-1 0 0,0 0 1,0-1-1,0-1 0,-7 1-70,11-1 5,-19 0-19,0 0-1,0-1 1,-2-2 14,16 1-292,0 0 0,-1 0 0,1-1 1,0-1-1,0 1 0,0-2 0,1 1 0,-2-2 292,8 4-327,1 1 0,-1-1 0,0 1 0,0-1-1,1 0 1,-1 0 0,1-1 0,0 1 0,0 0 0,0-1 0,0 1 0,0-1 0,0 0 0,1 0 0,-1 0 0,1 1-1,0-1 1,0 0 0,-1-2 327,1-20-2143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04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10330,'-1'1'581,"0"-1"0,1 1-1,-1-1 1,0 1 0,0 0 0,1-1 0,-1 1-1,1 0 1,-1 0 0,0-1 0,1 1-1,-1 0 1,1 0-581,-4 14 3593,4-8-3099,1 0 0,-1 0 0,2 5-494,0 3 926,0 7-374,7 65 703,-6-69-854,0 0 0,2 0 0,3 10-401,-4-22 186,-3-15-248,0-8 40,1 0 1,4-14 21,-4 17-6,0 3 6,1-1 0,0 1 0,0-1 1,1 1-1,0 0 0,6-10 0,-9 19 3,0 1 0,0-1 0,0 1 0,0-1 0,0 1 1,0-1-1,1 1 0,-1-1 0,0 1 0,1 0 0,-1 0 0,1 0 0,-1 0 0,1 0 0,0 0 0,0 0 0,-1 0 0,1 1 0,0-1 1,0 1-1,-1-1 0,1 1 0,0 0 0,0 0 0,0 0 0,0 0 0,0 0 0,0 0 0,-1 0 0,1 0 0,0 1-3,1 0 19,1 0 0,-1 0 0,0 1 0,0-1 0,-1 1 1,1 0-1,0 0 0,0 0 0,-1 0 0,0 1 0,1-1 0,-1 0 0,0 1 0,0 0 0,0 0 0,0-1 0,1 4-19,5 13 290,-1 0 1,-1 1-1,0 0 1,-2 0-1,0 0 1,-1 1-291,-2-16-74,-1-1 0,1 1 0,-1-1 0,0 1 0,-1 0 0,1-1 0,-1 2 74,1-6-116,0 0-1,0 0 0,0 0 0,-1 0 1,1 0-1,0 1 0,0-1 0,0 0 1,0 0-1,0 0 0,-1 0 0,1 0 1,0 0-1,0 0 0,0 0 0,0 0 1,0 0-1,-1 0 0,1 0 0,0 0 1,0 0-1,0 0 0,0 0 0,0 0 1,-1 0-1,1 0 0,0 0 0,0 0 1,0 0-1,0 0 0,0 0 0,0-1 1,-1 1-1,1 0 0,0 0 1,0 0-1,0 0 0,0 0 0,0 0 1,0 0-1,0 0 0,-1-1 117,1 1-890,-4-2-1404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05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18 8618,'0'-1'326,"0"1"0,0-1 1,-1 0-1,1 0 0,0 0 0,-1 0 1,1 0-1,0 1 0,-1-1 0,1 0 1,-1 0-1,0 1 0,1-1 0,-1 0 1,1 1-1,-1-1 0,0 1 0,0-1 1,1 0-1,-1 1 0,0 0 0,0-1 1,0 1-1,1-1 0,-1 1 0,0 0 1,0 0-327,-2 0 409,1 0 0,-1 0 1,0 1-1,1 0 1,-1-1-1,1 1 0,-1 0 1,1 0-1,-1 0 1,1 1-410,-5 1 224,1 1 1,-1 0 0,1 0-1,0 1 1,1 0 0,-1 0-1,1 0 1,0 1 0,0-1-1,0 1 1,1 0 0,0 1-1,0-1 1,1 1 0,0-1-1,0 1 1,-1 7-225,1 2 112,1 1 0,0 0 0,2 0 0,0 0-1,1-1 1,0 1 0,2 0 0,1 8-112,-3-20 18,4 22 166,1 1 0,3 2-184,-6-20 73,0-1-1,1 0 1,1 0-1,-1 0 0,1 0 1,1-1-1,6 8-72,5 2 133,2 0 0,0-1-1,3 0-132,-14-10 33,-6-5-86,-1-2-6,-1 1 0,0-1 1,1 0-1,-1 1 0,1-1 0,-1 0 1,1 1-1,-1-1 0,1 0 0,-1 0 1,1 1-1,-1-1 0,1 0 0,-1 0 0,1 0 1,0 0 58,-2-6-367,1 4 390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05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44 12971,'0'0'393,"0"-1"1,0 0 0,1 0-1,-1 1 1,0-1 0,0 0-1,1 1 1,-1-1 0,0 0-1,1 1 1,-1-1 0,1 0-1,-1 1 1,1-1 0,-1 1-1,1-1 1,-1 1 0,1-1-1,0 1-393,-1-1 83,0 1 0,1 0 0,-1 0 0,0 0 0,1 0 0,-1 0 0,0-1-1,1 1 1,-1 0 0,1 0 0,-1 0 0,0 0 0,1 0 0,-1 0 0,0 0 0,1 0-1,-1 0 1,1 0 0,-1 1 0,0-1 0,1 0 0,-1 0 0,0 0 0,1 0-1,-1 1 1,0-1 0,1 0 0,-1 0 0,0 0 0,0 1 0,1-1 0,-1 0-1,0 1 1,0-1 0,1 0 0,-1 1 0,0-1 0,0 0 0,0 1 0,0-1-1,1 0 1,-1 1 0,0-1 0,0 1-83,5 10 430,-1 0-1,0 1 1,-1 0 0,0 0-1,0 8-429,2 23 901,-3-1-901,2 14 515,-1-39-384,1 19 73,-4-34-170,0 0 1,0 0-1,0 1 1,0-1-1,-1 0 0,1 0 1,-1 0-1,1 0 1,-1 0-1,0 0 1,1-1-1,-1 1 1,0 0-1,-1 1-34,1-3 8,1 1 0,0-1 0,0 0 0,-1 0 0,1 0 0,0 0 0,0 1 0,-1-1 0,1 0 0,0 0 0,-1 0 0,1 0 0,0 0 0,0 0 0,-1 0 0,1 0 0,0 0 0,-1 0 0,1 0 0,0 0 0,-1 0 0,1 0 0,0 0 0,-1 0 0,1 0 0,0 0 0,0 0 0,-1 0 0,1-1 0,0 1 0,-1 0 0,1 0 0,0 0-8,-11-9 94,6 5-76,-14-11-32,1-1-1,1 0 0,-13-16 15,20 20-19,0-1 0,1 1-1,1-2 1,0 1 0,0-1-1,-1-6 20,8 16-5,-1 0 0,1-1 1,-1 1-1,1-1 0,1 1 0,-1-1 0,1 1 0,-1-1 0,1 1 1,1-1-1,-1-1 5,1 4-1,-1-1 0,1 0 0,0 0 0,0 1 0,0-1 0,0 0 0,0 1-1,1-1 1,-1 1 0,1 0 0,0-1 0,0 1 0,0 0 0,0 0 0,0 0 0,0 0 0,0 0 0,2 0 1,4-3 3,1 0 1,0 0-1,-1 1 1,2 1-1,-1-1 0,7 0-3,15-3 87,16-1-87,-5 4 160,1 2-1,-1 2 1,19 3-160,-47-2 50,2-1 95,1 2 0,10 2-145,-30-5-3241,1 0 2163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0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10530,'0'-2'250,"1"1"-1,-1 0 1,0 0 0,0 0-1,1 0 1,-1 0-1,1 0 1,-1-1 0,1 1-1,-1 0 1,1 0-1,0 0 1,0 1 0,-1-1-1,1 0 1,0 0-1,0 0 1,0 0-1,0 1 1,0-1 0,0 0-1,0 1 1,0-1-1,0 1 1,0-1 0,0 1-1,0 0 1,0-1-1,1 1 1,-1 0 0,0 0-1,0 0 1,0 0-1,1 0 1,-1 0 0,0 0-1,0 0 1,0 0-1,1 1-249,4 0 240,0 0 0,0 0-1,0 0 1,0 1-1,0 0 1,0 1 0,-1-1-1,1 1 1,-1 0-1,0 1 1,0-1 0,0 1-1,0 0 1,2 3-240,2 2 261,0 0 1,-1 0-1,0 1 0,-1 1 0,0-1 1,3 8-262,0 3 280,-1 0 0,0 1 1,-2 0-1,0 0 0,0 10-280,-1 2 290,-1-1 0,-2 0 0,-2 15-290,-1-27 63,-2 0 0,0-1 0,-2 1 0,0-1 0,-6 18-63,8-32-147,0 0 0,0 0 0,-1-1 0,1 1 0,-1-1 0,0 0 0,-1 0 0,1 0 0,-1 0 0,0-1 0,0 1 0,-1-1 0,1 0 0,-1 0 0,0-1 0,0 1 0,0-1 0,-6 3 147,-12 3-851,-1 2 204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26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44 767 6089,'-12'4'1223,"-2"-1"196,0-2 3446,12-5 1262,1-6-4413,2-15-1261,2 1 1,5-23-454,-3 22 202,4-42 413,0-55-615,-1 7 99,-2 62-27,11-45-72,-12 78 12,0 0 0,2 1 0,0 0 0,1 0 0,1 0 0,5-7-12,-11 21 2,0 1 1,1-1 0,-1 0 0,1 1 0,0 0-1,3-3-2,-6 6 4,0 1 0,0-1-1,0 0 1,0 0-1,1 0 1,-1 1 0,0-1-1,1 1 1,-1-1-1,0 1 1,1-1 0,-1 1-1,0 0 1,1 0-1,-1 0 1,1 0-1,-1 0 1,0 0 0,1 0-1,-1 0 1,1 0-1,-1 1 1,0-1 0,1 0-1,-1 1 1,0-1-1,1 1 1,0 0-4,2 3 36,0-1 1,0 1-1,0 0 1,-1 0-1,1 0 0,-1 1 1,0-1-1,0 1 0,-1 0 1,1 0-1,0 1-36,14 35 239,-2 1 0,-2 0 0,7 35-239,4 14 161,-2-24 13,3-1 0,31 56-174,-45-101 55,1 0 1,12 14-56,-4-6-17,-19-28-18,0 0 0,0 0 0,-1 0 0,1 1 0,0-1 0,-1 0 0,1 0-1,-1 1 1,0 0 35,0-2-36,0 0 1,0 1-1,0-1 0,0 0 0,0 0 0,0 1 0,0-1 0,0 0 0,0 0 0,0 1 1,0-1-1,0 0 0,0 0 0,0 1 0,0-1 0,0 0 0,-1 0 0,1 0 0,0 1 1,0-1-1,0 0 0,-1 0 0,1 0 0,0 1 0,0-1 0,0 0 0,-1 0 0,1 0 1,0 0-1,0 0 36,-4 1-564,1 0 0,0-1 1,-1 0-1,1 0 0,-1 0 1,1 0-1,-4-1 564,-24-2-1403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26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 10730,'-16'8'4513,"12"-8"-2448,6 1-585,8-2-48,7-3-151,17 2-97,5-3-184,5 2-336,1 1-96,-2 6-176,-5 2-96,2 0-159,-4 3-49,-5-9-32,-3 0-160,-16 0-1073,-2 0-871,-19 1 1200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28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54 5457,'-1'-8'848,"-4"-15"326,2 0 4558,7 55 3367,0 47-8619,-4-69 200,6 68 1547,5 14-2227,-6-49 505,-5-38-218,-2-4-675,2-2 69,-1 1-1,1-1 1,-1 0-1,1 1 1,0-1-1,-1 0 1,1 1-1,0-1 1,-1 0-1,1 0 1,0 1 0,0-1-1,0 0 1,0 0 319,-3-23-2206,2-23 915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138 131 3105,'-5'-10'10045,"5"10"-9813,0 1 0,0-1 0,0 0 0,0 0 1,0 0-1,0 0 0,0 0 0,0 0 0,0 0 1,0 0-1,0 0 0,0 0 0,0 0 0,0 0 1,0 0-1,-1 0 0,1 0 0,0 0 0,0 0 1,0 0-1,0 0 0,0 0 0,0 0 0,0 0 1,0 0-1,0 0-232,11 23 1907,-5-11-1741,4 7 262,-2 0-1,3 9-427,-4-11 312,-2 1 0,0 1 0,0-1 0,-2 1-1,-1 0-311,-1-18 20,-1 0-1,0 1 0,0-1 0,0 1 0,0-1 0,0 0 0,0 1 0,0-1 0,-1 1 1,1-1-1,0 0 0,-1 1 0,1-1 0,-1 0 0,0 0 0,1 1 0,-1-1 1,0 0-1,0 0 0,0 1-19,0-1 10,-1-1-1,1 1 1,0-1 0,0 1 0,-1-1 0,1 1 0,0-1-1,-1 0 1,1 0 0,-1 1 0,1-1 0,0 0 0,-1 0-1,1-1 1,0 1 0,-1 0 0,1 0 0,0-1 0,-1 1-1,1-1 1,0 1 0,-1-1-10,-5-2 9,0 0-1,0-1 1,0 0 0,0 0-1,1-1 1,0 0-1,0 0 1,0 0 0,1-1-1,-1 0 1,1 0-1,0-1-8,-12-17-5,1 0-1,-7-15 6,23 38 0,-5-8-6,-1 0-1,2-1 1,0 0-1,0 0 1,-1-4 6,4 12-1,1-1 0,-1 1 0,1-1 0,0 0 0,0 1 0,0-1 0,0 1 0,0-1 0,0 1 0,1-1 0,-1 1 0,1-1 0,0 1 0,0-1 0,-1 1 0,2 0 0,-1-1 0,0 1 0,0 0 0,1 0 0,-1 0 0,1 0 0,0 0 0,1-1 1,7-6 50,1 0 0,0 1 0,1 0 0,0 1-1,0 0 1,0 1 0,1 0 0,0 1 0,13-3-50,-6 3 95,0 1 1,0 1 0,0 1 0,0 1-1,1 1 1,10 1-96,-27-1 59,0 0 0,0 1-1,0-1 1,0 1 0,0 0 0,0 0 0,0 0-1,-1 1 1,1-1 0,0 1 0,-1 0 0,4 2-59,-13-2-689,-8-3-2478,3 1 2267,1 1 94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1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38 10498,'0'-1'306,"-1"-2"213,1 1 0,-1-1 0,0 1 1,0 0-1,0-1 0,0 1 0,0 0 0,0 0 1,-1 0-1,1 0 0,-1 0 0,1 0 1,-1 0-1,0 1 0,-1-2-519,3 3 56,-1 0-1,1 0 1,0-1-1,0 1 1,0 0-1,-1 0 1,1 0-1,0 0 1,0 0 0,-1 0-1,1 0 1,0 0-1,0 0 1,-1 0-1,1 0 1,0 0-1,0 0 1,-1 0 0,1 0-1,0 0 1,0 0-1,-1 0 1,1 0-1,0 1 1,0-1-1,0 0 1,-1 0 0,1 0-1,0 0 1,0 0-1,0 1 1,-1-1-1,1 0 1,0 0-1,0 0 1,0 1 0,0-1-1,0 0 1,-1 0-1,1 1 1,0-1-1,0 0 1,0 0-56,-3 5 512,2-5-460,-2 3 88,0 0 0,0 1 0,0-1 0,1 0-1,-1 1 1,1 0 0,0-1 0,0 1 0,0 0 0,0 1-140,-2 6 107,0 0 1,1 0-1,1 0 1,0 0-1,0 1 1,1-1 0,1 1-1,0-1 1,1 11-108,1-6 61,1 0 0,0 0 0,2 0 0,-1 0 0,2-1 0,0 0 0,1 0 0,1 0 0,0-1 0,0 0 0,8 7-61,-11-14 23,0-1 1,1-1 0,0 1 0,0-1 0,0 0-1,6 3-23,-10-6-142,0-1 0,0 1 1,1-1-1,-1 0 0,0 0 0,1 0 0,-1 0 0,0-1 0,1 1 0,-1 0 0,1-1 0,-1 0 0,1 0 0,-1 0 0,1 0 0,-1 0 0,1 0 0,0-1 0,-1 1 0,0-1 0,1 1 0,1-2 142,8-8-2466,0-6 982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4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17 114 10482,'-1'-1'329,"1"0"1,-1 1-1,1-1 0,-1 0 1,0 1-1,1-1 0,-1 0 0,0 1 1,1-1-1,-1 1 0,0-1 0,0 1 1,1-1-1,-1 1 0,0-1 0,0 1 1,0 0-1,0 0-329,1-1 80,0 1 1,0 0 0,0 0-1,-1 0 1,1 0 0,0 0-1,0 0 1,0 0 0,0 0-1,0 0 1,0 0 0,-1 0-1,1 0 1,0 0 0,0 0-1,0 0 1,0-1 0,0 1-1,0 0 1,0 0 0,0 0-1,-1 0 1,1 0 0,0 0-1,0-1 1,0 1 0,0 0-1,0 0 1,0 0 0,0 0-1,0 0 1,0 0-1,0-1 1,0 1 0,0 0-1,0 0-80,0 0 66,0-1-1,1 1 1,-1-1 0,0 1-1,0 0 1,1-1-1,-1 1 1,0 0-1,1-1 1,-1 1-1,0 0 1,1-1-1,-1 1 1,1 0-1,-1 0 1,0 0-1,1-1 1,-1 1-1,1 0 1,-1 0-1,1 0-65,61-27 196,-28 12-117,1 1-79,-15 6 26,3-1 74,18-4-100,-34 11 36,10-3 54,-17 5-72,0 0 1,1 0-1,-1 0 0,0 0 0,0 0 0,1 0 0,-1 0 1,0-1-1,0 1 0,0 0 0,1 0 0,-1 0 0,0 0 0,0 1 1,1-1-1,-1 0 0,0 0 0,0 0 0,1 0 0,-1 0 1,0 0-1,0 0 0,0 0 0,1 0 0,-1 1 0,0-1 1,0 0-1,0 0 0,1 0 0,-1 0 0,0 1 0,0-1 1,0 0-1,0 0 0,0 0 0,0 1 0,1-1 0,-1 0 0,0 0 1,0 0-1,0 1 0,0-1 0,0 0 0,0 0 0,0 1 1,0-1-1,0 0-18,-1 28 1205,-10 13 0,-2 0-1205,10-29 61,0 0 1,1 0 0,0 0 0,0 0 0,1 1 0,1-1-1,0 0 1,1 2-62,0-5-14,0 0-1,0-1 1,1 1 0,1-1-1,-1 1 1,1-1-1,0 0 1,1 0-1,0 0 1,0-1 0,4 6 14,-4-9-568,1 3-731,-4-2-3085,-1-5 2384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2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13379,'0'15'5185,"6"14"-3593,-6-2-71,0 10-273,4 0-240,-2-4-424,6-1-216,2-9-208,-1-3-56,-4-9-64,-1-5 0,-1-3-728,-2-4-480,-1-1-1505,0 1 1985,0 0 88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10066,'23'4'4825,"1"6"-2080,5 8-553,0 2-199,-1 12-553,-2 8-248,-5 3-384,-4 9-135,-14 1-153,-7-1-80,-19-2-144,-5-2-192,-10-7-1280,-6-3-865,-1-4 1177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3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11 12483,'5'-3'4817,"2"-5"-3249,-5 11 96,0-2-119,-1 2-209,-1-3-528,-1 1-312,-9 23-416,-32 28-464,-2-35-1568,5 2 1328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3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5 662 10810,'-2'12'8523,"0"-13"-5578,2-10-1618,12-186-831,-7 95-378,7-16-118,-7 81 20,2 1 0,1-1 0,2 1 0,14-32-20,-23 65 3,1 0-2,-1-1 0,1 1 0,-1 0-1,1 0 1,0 0 0,0 0-1,-1 2 1,-1 1 1,0-1-1,1 1 1,-1 0-1,0-1 1,1 1-1,-1 0 1,1 0-1,-1-1 1,1 1-1,-1 0 0,0 0 1,1 0-1,-1-1 1,1 1-1,-1 0 1,1 0-1,-1 0 1,1 0-1,-1 0 1,1 0-1,-1 0 1,1 0-1,-1 0 1,1 0-1,-1 0 1,1 0-1,-1 1 1,1-1-1,-1 0 1,1 0-1,-1 0 1,1 1-1,-1-1 1,0 0-1,1 1 1,-1-1-1,1 0 1,-1 1-1,0-1 1,1 0-1,-1 1 1,0-1-2,8 9 42,-1 0 0,0 1 1,0 0-1,-1 0 0,0 0 1,-1 1-1,0 1-42,10 26 224,3 15-224,20 71 343,-11-31 168,5-2 0,3-1-511,-18-52 226,2-1-226,-1-8-3332,-27-42 1053,-1 0 828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4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 13339,'-2'0'5097,"8"0"-3489,6-3-143,10 1-145,6-1-144,8-1-440,3-1-224,7 2-304,-6 3-64,4 0-576,-5 0-896,8 6 872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10074,'0'-58'3962,"0"57"-3882,0 1 0,0-1 0,0 1-1,0-1 1,0 1 0,1-1 0,-1 0-1,0 1 1,0-1 0,0 1-1,1-1 1,-1 1 0,0-1 0,0 1-1,1-1 1,-1 1 0,0-1 0,1 1-1,-1 0 1,1-1 0,-1 1 0,1-1-1,-1 1 1,1 0 0,-1-1 0,1 1-1,-1 0 1,1 0 0,-1 0 0,1-1-1,-1 1 1,1 0 0,-1 0 0,1 0-1,0 0 1,-1 0 0,1 0-1,-1 0 1,1 0 0,-1 0 0,1 0-1,0 0 1,-1 0 0,1 1 0,-1-1-80,5 0 475,4 0-108,1-1 0,0 2-1,-1 0 1,1 0 0,-1 0 0,1 1 0,-1 1-1,1 0 1,-1 0 0,0 0 0,-1 2 0,1-1 0,-1 1-1,1 0 1,-1 0 0,1 3-367,-6-5 89,0-1 0,0 2 0,-1-1 0,1 0-1,-1 1 1,0-1 0,0 1 0,0-1 0,-1 1 0,1 0-1,-1 0 1,0 0 0,0 0 0,0 0 0,-1 0 0,1 0-1,-1 0 1,0 0 0,0 0 0,-1 3-89,0 1 71,0-1 0,-1 1-1,0-1 1,0 1 0,0-1 0,-1 0-1,0 0 1,-1 0 0,1 0 0,-5 4-71,5-7 27,0-1 0,0 1 0,0-1 0,0 0 0,-1 0 0,0-1 0,1 1 1,-1-1-1,0 1 0,-3 0-27,0 0 156,0 0 0,0-1 0,0 0 1,-1 0-1,1-1 0,-2 1-156,47-4 350,-13 1-333,0 0 0,12-3-17,-32 3 107,3-1-619,0 0 1,0 1-1,0 1 1,6-1 511,8 3-678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5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12731,'11'8'5665,"-6"-2"-2392,-2 5-1673,-2 3 88,-5 5-383,-2 2-233,-5 2-568,-4-3-200,-3-3-176,-3-2 8,-1-7-880,1-3-560,9-5-1593,1-5 1601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5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132 131 7922,'-29'-32'3751,"26"27"-356,5 4-2365,3 2-163,-2 0-537,-1 1 0,0-1 0,0 0 0,0 1 0,0-1 0,0 1 0,0-1 0,0 1 0,-1 0 0,1 0 0,0 0 0,-1 0 0,0 0 0,1 1-330,1 3 509,1 1-1,-1 0 0,-1 0 0,2 3-508,6 27 977,-1 0 0,-3 0-1,2 17-976,-8-53 9,0 0-1,0-1 1,0 1-1,0 0 1,0-1-1,0 1 1,0 0-1,0-1 1,0 1-1,0 0 1,-1-1-1,1 1 1,0 0-1,0-1 1,0 1-1,-1-1 1,1 1-1,0 0 1,-1-1-1,1 1-8,-1-1 6,1 0 0,-1 1 0,1-1-1,0 0 1,-1 0 0,1 0-1,-1 0 1,1 0 0,-1 0-1,1 1 1,-1-1 0,1 0 0,-1 0-1,1 0 1,0 0 0,-1-1-1,1 1 1,-1 0 0,1 0-1,-1 0 1,0 0-6,-2-2 12,0 1 0,0 0 0,0-1 0,1 0 0,-1 0 0,0 0 0,0 0-12,-9-9 2,1 0-1,0-1 1,1 0 0,0-1 0,0 0-1,2-1 1,-4-6-2,-10-24 8,-13-37-8,34 78 1,0 2-1,0-1 1,1 1 0,0 0 0,-1 0 0,1-1-1,-1 1 1,1 0 0,0 0 0,0-1 0,0 1-1,0 0 0,0 0 2,0 0-1,1 1 0,-1-1 1,0 0-1,1 1 0,-1-1 1,1 0-1,-1 1 0,1-1 1,-1 1-1,1-1 0,-1 1 1,1-1-1,0 1 0,-1 0 0,1-1 1,-1 1-1,1 0 0,0-1 1,0 1-1,-1 0 0,2-1-1,26-10 73,1 1 0,0 2 0,7-1-73,1 1 73,30-5 111,-57 12-140,0 0-1,1 0 1,-1 1 0,0 1 0,4 0-44,-14-1-112,0 0 1,0 0-1,0 0 0,0 0 0,0 0 1,0 0-1,0 0 0,0 0 0,0 0 1,0 0-1,0 0 0,0 1 0,0-1 1,0 0-1,0 0 0,0 0 0,0 0 1,0 0-1,0 0 0,0 0 0,0 0 0,0 0 1,0 0-1,0 0 0,0 0 0,0 0 1,0 0-1,0 1 0,0-1 0,0 0 1,0 0-1,0 0 0,0 0 0,0 0 1,0 0-1,0 0 0,0 0 0,0 0 0,0 0 1,0 0-1,0 0 112,-1 0-1320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6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58 8698,'22'-57'4513,"-24"58"-816,-5 2-1417,-4 6-704,-2 3-207,-4 7-433,1 6-184,6 10-280,4-2-128,7 6-152,6-3-72,6-6-72,4 1-32,10-11-400,-8-7-568,4-12-1673,-3-3 1649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10746,'0'-1'191,"0"1"-1,0 0 0,0-1 0,0 1 1,-1 0-1,1-1 0,0 1 0,0 0 1,0-1-1,0 1 0,0 0 0,1-1 1,-1 1-1,0 0 0,0-1 0,0 1 1,0 0-1,0-1 0,0 1 0,0 0 1,1-1-1,-1 1 0,0 0 0,0 0 1,1-1-1,-1 1 0,0 0-190,9 0 3340,-2 0-2696,0 1-3,-1 0 0,1 0 0,-1 0 0,0 0-1,1 1 1,-1 0 0,5 3-641,-9-4 72,1 0 1,-1 0-1,0 1 0,0-1 0,0 1 0,0-1 1,0 1-1,0-1 0,0 1 0,-1 0 1,1 0-1,0 0 0,-1 0 0,0 0 0,1 0 1,-1 1-1,0-1 0,0 0 0,-1 1 0,1-1 1,0 2-73,0 0 41,-1 1 0,0-1 0,0 1 0,0-1 0,-1 1 0,1-1 0,-1 1 0,0-1 0,-1 1 1,1-1-1,-1 0 0,1 0 0,-1 0 0,-1 0 0,-1 3-41,0-1 30,0-1 0,0 1-1,-1-1 1,0 0 0,0 0-1,-1 0 1,1-1 0,-1 0 0,-5 3-30,3-4 80,4-1 45,6-2-28,-1 0-49,1 0-26,29-2-30,-16 1-71,1-1-1,-1 0 1,0-1 0,0 0 0,3-2 79,0-1-487,-1-1-1,0 0 1,3-4 487,-4 2 177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4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6905,'2'6'3977,"-5"-4"-192,3 0-1280,0-2-697,0 0-320,0 0-543,0 0-153,15 0-248,6-1-136,41 2-200,-27-1-40,-12 2-104,5 3 224,-7-2-1584,3 1 376,10-4 424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36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12435,'27'7'5321,"5"4"-2801,4 9-903,0 4 71,-6 7-288,-3 1-207,-15 7-425,-6 0-216,-10 4-208,-7-2-48,-9-2-120,-11-5 24,-4-10-728,3-5-488,5-15-1377,7-5-3880,1-22 4304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44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10850,'37'43'4849,"-34"-38"-2048,2 5-1449,-2-1-31,5 1-273,-4 4-200,-4-5-424,4-1-112,-4-5-1392,8-1-1145,8-8 1401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4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9842,'3'13'4633,"2"-9"-1360,-1-1-2313,0 1-152,-4-4-344,0 0-672,0 0 120</inkml:trace>
  <inkml:trace contextRef="#ctx0" brushRef="#br0" timeOffset="1">245 26 10306,'7'4'4673,"-2"-1"-2176,2 2-889,-3-1-168,5 0-551,-9-3-529,-4-2-2161,3-2 1297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45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30 698 9066,'-26'-8'8891,"26"7"-8757,0 1 0,-1 0 0,1-1 0,0 1 0,0-1 0,-1 1 0,1 0 0,0-1 0,0 1 0,0-1-1,-1 1 1,1-1 0,0 1 0,0-1 0,0 1 0,0-1 0,0 1 0,0-1 0,0 1 0,0-1 0,0 1 0,0-1-134,2-14 706,-2 11-398,6-93 1135,-4 45-1320,2 0-1,3-1-122,3-2 37,2 0 0,7-12-37,-10 41 8,1 0 1,1 0 0,1 1 0,1 1 0,10-14-9,-18 30 0,0 1 0,1 0 0,0 0 0,0 1 0,0-1 1,1 1-1,0 0 0,-5 5 3,-1 0 1,1 0-1,-1 0 1,1 1-1,-1-1 1,1 0-1,-1 0 1,1 1-1,0-1 1,0 1 0,-1 0-1,1-1 1,0 1-1,-1 0 1,1 0-1,0 0 1,0 0-1,-1 0 1,1 1-1,0-1 1,0 0-1,-1 1 1,1-1-1,0 1 1,-1 0 0,1-1-1,-1 1 1,1 0-1,-1 0 1,1 0-1,-1 0 1,1 0-1,-1 1 1,0-1-1,0 0 1,0 1-1,0-1 1,0 0-1,1 2-3,7 10 102,0 1-1,-2 1 0,1-1 0,-1 1 0,0 3-101,25 83 463,-26-83-391,25 95 297,-3-12 58,9 11-427,-32-100-43,-1 0 0,0 1 0,-1-1 0,0 1 0,-1 0 0,0 6 43,-2-19-94,0 1-1,1 0 0,-1 0 0,0-1 1,0 1-1,-1 0 0,1 0 0,0-1 0,0 1 1,0 0-1,0 0 0,-1-1 0,1 1 0,0 0 1,0-1-1,-1 1 0,1 0 0,-1-1 0,1 1 1,-1 0-1,1-1 0,-1 1 0,1-1 1,-1 1-1,0 0 95,0-1-425,-1 1 1,0-1 0,0 1-1,1-1 1,-1 0 0,0 0-1,0 1 1,0-1-1,1 0 1,-1-1 424,-21 1-2096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4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12683,'-12'15'5121,"19"-8"-2897,6-5-831,10 2-73,1-2-104,13-2-312,7 0-224,1-3-367,-1-4-137,0 6-489,-4 1-783,-5 5 720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4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29 11995,'-53'-12'4266,"53"12"-4212,0 0 1,0 0 0,-1 0-1,1 0 1,0 0-1,0 0 1,-1 0 0,1 0-1,0-1 1,0 1-1,-1 0 1,1 0 0,0 0-1,-1 0 1,1 1-1,0-1 1,0 0 0,-1 0-1,1 0 1,0 0 0,0 0-1,-1 0 1,1 0-1,0 0 1,0 0 0,-1 1-1,1-1 1,0 0-1,0 0 1,0 0 0,-1 1-1,1-1 1,0 0-1,0 0 1,0 0 0,0 1-1,-1-1 1,1 0-1,0 0 1,0 1 0,0-1-1,0 0 1,0 0-1,0 1 1,0-1 0,0 0-1,0 1-54,4 10 940,-2-7-497,2 5 115,-1 1 0,0-1 1,0 1-1,-1 0 1,-1 0-1,1 0 0,-1 7-558,-1-5 314,-1 5 45,2 1 0,0-1-1,1 1 1,1-1-359,-1-11 100,-1-4-37,-4-4-89,1-3-14,0-6 23,1 1-1,-1 0 1,2-1 0,-1 1-1,2-10 18,0 14-7,-1-9-18,2 0 0,0 1 0,2-9 25,-3 17-3,1 0 0,0 1 0,0-1 0,0 1 0,1-1 0,0 1 0,0 0 0,0 0 0,2-2 3,-3 5 4,0 1 0,-1-1 0,1 0 1,0 0-1,0 1 0,0-1 0,0 1 0,0 0 0,0 0 0,0 0 0,1 0 0,-1 0 0,0 0 1,1 0-1,-1 1 0,1-1 0,-1 1 0,1-1 0,-1 1 0,1 0 0,-1 0 0,0 1 1,1-1-1,-1 0 0,1 1 0,-1-1 0,1 1 0,-1 0-4,3 1 33,0 0-1,0 0 1,-1 1-1,0 0 1,1 0 0,-1 0-1,0 0 1,0 0 0,-1 1-1,1 0 1,-1 0-1,1 0 1,-1 1-33,4 5 138,-1 1 0,-1 0 0,1 1 0,-2-1 0,0 1 0,0 0 0,-1 0 0,0 0 0,-1 1 0,-1-1 0,0 13-138,-1-25 3,1 2-125,-1 0 1,0-1-1,0 1 0,0-1 0,0 1 0,-1 0 1,1-1-1,0 1 0,-1-1 0,1 1 0,-1-1 1,1 1-1,-1-1 0,0 1 0,0-1 0,1 0 1,-2 2 121,-2-2-729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46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15 12923,'41'-14'5177,"-38"18"-3041,-3 2-663,-7 6-225,3 4-120,-13 0-424,2 2-216,-13-4-336,-9 0-336,0-7-1024,0-4-1072,17-10 1351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47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93 6921,'-2'-4'902,"-1"-4"4992,2 5-726,7 9-3555,11 19-650,-9-14-737,-4-6-142,-1-1 0,1 1 0,-1 0 0,0 0 0,0 0 0,-1 0 0,0 0 1,0 1-1,0-1 0,0 1 0,-1-1 0,0 1 0,0-1 0,-1 1-84,1 4 254,-1 0 1,-1 1-1,-1 6-254,1-12 71,0-1-1,0 0 1,0 1-1,0-1 1,-1 0-1,0 0 0,0 0 1,0 0-1,-3 3-70,4-6 25,-1 1 0,0-1 1,1 1-1,-1-1 0,0 0 0,0 0 0,0 0 0,0 0 0,0 0 0,0 0 1,0-1-1,0 1 0,0-1 0,0 1 0,-1-1 0,1 0 0,0 0 0,0 0 1,0 0-1,-1 0 0,1 0 0,0-1 0,0 1-25,-7-2 32,1 0 0,0 0 1,0 0-1,0-1 0,-3-2-32,4 1 1,-1 0-1,1 0 1,1 0 0,-1-1 0,1 0-1,0-1 1,0 0 0,0 0-1,1 0 1,0 0 0,0-1 0,1 0-1,-1 0 1,1 0 0,-1-6-1,2 8-1,1-1 0,0 0 1,0 1-1,1-1 0,0 0 1,0 0-1,0 0 1,1 0-1,0 0 0,0 0 1,0 0-1,1 0 0,0 0 1,0 0-1,0 0 1,1 0-1,0 0 0,0 1 1,1-1-1,-1 1 0,3-3 1,-2 3 7,1 0 0,0 1-1,0 0 1,0 0 0,1 0 0,0 0-1,-1 1 1,1 0 0,0 0-1,0 0 1,1 0 0,-1 1-1,1 0 1,-1 0 0,1 0-1,0 1 1,-1 0 0,3 0-7,16-2 69,0 1 1,-1 1-1,21 3-69,-37-2 11,8 1 183,0 0 0,10 3-194,-20-3 101,1 0 1,0 1-1,0 0 1,-1 0-1,1 0 1,-1 1-1,5 2-101,-7-2 64,1-1 0,0 0-1,-1 0 1,1 0 0,0 0 0,0-1 0,2 1-64,-6-2-5,0 0 0,0 1-1,0-1 1,1 0 0,-1 0 0,0 0 0,0 0 0,0 0 0,0 0 0,0 0 0,0 0 0,0 0-1,0 0 1,0 0 0,1 0 0,-1 0 0,0 0 0,0 0 0,0 0 0,0 0 0,0 0 0,0 0-1,0 0 1,0 0 0,1 0 0,-1 0 0,0 0 0,0 0 0,0 0 0,0 0 0,0 0 0,0 0-1,0 0 1,0 0 0,0 0 0,0-1 0,1 1 0,-1 0 0,0 0 0,0 0 0,0 0 0,0 0-1,0 0 1,0 0 0,0 0 0,0 0 0,0 0 0,0-1 0,0 1 0,0 0 0,0 0 0,0 0-1,0 0 1,0 0 0,0 0 5,0 0-174,0-1 0,0 1 0,0 0 0,0 0 0,-1 0 0,1 0 1,0-1-1,0 1 0,0 0 0,0 0 0,0 0 0,-1 0 0,1 0 0,0-1 0,0 1 0,0 0 0,-1 0 0,1 0 0,0 0 0,0 0 0,0 0 0,-1 0 0,1 0 0,0 0 0,0 0 0,-1 0 174,-5 1-1322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4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4 13307,'-7'-2'5145,"-4"0"-3457,-1 5-119,-3 10-305,-5 4-184,2 10-536,-2 4-160,4 2-240,7 1-40,6 2-40,7-4-24,11-4-32,4-5-8,9-7-496,2-3-512,6-13-1376,0-2-865,-5-12 1961</inkml:trace>
  <inkml:trace contextRef="#ctx0" brushRef="#br0" timeOffset="1">320 77 11426,'1'3'1044,"1"0"0,0 0 0,-1 0 0,0 0 0,1 0 0,-1 1-1044,4 21 2836,-4-13-2009,-1 1-1,0-1 0,-1 1-826,0-2 354,0 0 0,0 0-1,-1 0 1,-1-1 0,0 1 0,-3 6-354,6-16 15,0-1-1,0 1 1,-1 0 0,1-1 0,0 1-1,-1 0 1,1-1 0,-1 1-1,1-1 1,-1 1 0,1-1 0,-1 1-1,1-1 1,-1 1 0,0-1-1,1 0 1,-1 1 0,0-1-15,-3-2 93,2-7-92,2 1-8,0-1 0,1 0 1,0 0-1,1 1 0,0-1 0,0 1 1,1-1-1,0 1 0,0 0 1,1 0-1,0 0 0,3-4 7,-4 7 3,0 1 1,1-1-1,-1 0 0,1 1 1,0 0-1,0 0 0,0 0 1,0 0-1,1 1 0,0 0 1,0 0-1,0 0 0,0 0 1,0 1-1,0 0 0,0 0 1,1 0-1,-1 1 0,5-1-3,-7 1 10,-1 1 0,0 0 0,1 0 0,-1 1 0,1-1 0,-1 0 0,1 1-1,-1-1 1,0 1 0,0 0 0,1 0 0,-1 0 0,0 0 0,0 0 0,0 1-1,0-1 1,0 0 0,0 1 0,0 0-10,3 3 82,-1 0-1,0 0 1,0 1 0,0-1-1,0 1 1,0 2-82,0 1 93,0 0 0,0 0 1,-1 0-1,0 0 0,0 1 0,-1 0 1,-1-1-1,1 1 0,-2 0 0,1 0 1,-1 0-1,-1-1 0,-1 7-93,-3-5-86,1-9-1244,3-6-3783,1 2 3823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48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9474,'31'13'7635,"-3"2"-4299,-22-11-2937,-1 0 0,1 0 1,-1 0-1,0 1 0,0 0 0,0 0 0,-1 1 0,1 1-399,3 4 295,-2 1-1,1-1 0,-2 1 0,0 1 1,0-1-1,-1 1 0,0 0 0,-1 0 0,-1 0 1,0 0-1,-1 0 0,0 0 0,-1 1 1,-1-1-1,0 0 0,-2 10-294,1-15 4,0 0 1,-1 0-1,0 0 0,0 0 1,-1-1-1,0 1 0,-1-1 1,1 0-1,-1 0 0,0 0 0,-1-1 1,0 0-1,-2 2-4,3-4-737,-1 1 0,1-1 1,-1 0-1,0-1 0,0 0 0,-2 2 737,8-5-105,-1 0 1,1 0-1,0 0 0,0 0 0,0 0 0,0 0 1,-1 0-1,1 1 0,0-1 0,0 0 0,0 0 1,0 0-1,-1 0 0,1 0 0,0 0 0,0 0 1,0 0-1,0 0 0,-1 0 0,1 0 0,0 0 1,0 0-1,0 0 0,-1 0 0,1 0 0,0 0 1,0 0-1,0 0 0,0 0 0,-1-1 0,1 1 1,0 0-1,0 0 0,0 0 0,0 0 0,-1 0 105,5-12-2076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42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12067,'-6'-4'2985,"3"5"-291,4 10 837,1 0-3333,0 12 518,-2 0-1,0 7-715,0 35 331,3-36-158,2 1-1,5 16-172,-2-15 99,-3 0 0,1 14-99,-7-38 20,-1-5-21,0-6-41,2 3 39,0-1 0,0 1 0,-1-1 0,1 0 0,0 1 0,0-1 0,1 1-1,-1-1 1,0 0 0,0 1 0,1-1 0,-1 1 0,1-1 3,1-6-7,-1 3 5,0 0 0,1-1 0,-1 0 0,1 1 0,0-1 0,0 1 0,1-1 0,0 1 0,0 0 0,0 0 0,0 0 0,4-3 2,-2 3 1,0 0 0,1 1 0,-1 0 0,1-1 0,0 2 0,1-1 0,-1 1 0,0 0-1,1 0 1,0 1 0,0 0 0,0 0 0,1 0-1,-4 1 9,0 1-1,0-1 1,0 1-1,0 0 1,0 0-1,0 0 1,0 0 0,-1 1-1,1-1 1,0 1-1,0 0 1,0 1-1,0-1 1,-1 1 0,1-1-1,-1 1 1,1 0-1,-1 0 1,1 1-1,-1-1 1,0 1 0,0-1-1,-1 1 1,2 1-9,-2-1 36,0 0-1,0 0 1,0 0 0,0 0-1,-1 0 1,1 0 0,-1 0 0,0 0-1,0 0 1,0 1 0,0-1 0,-1 0-1,1 1 1,-1-1 0,0 0 0,0 1-1,0-1 1,-1 1 0,1-1 0,-1 1-36,0 0 58,0 0 1,-1 0-1,0 0 1,1 0 0,-2 0-1,1 0 1,0-1-1,-1 1 1,1-1-1,-1 0 1,0 1 0,0-2-1,0 1 1,-1 0-1,-2 1-58,-2 2-11,0-1-1,-1-1 0,1 0 1,-1 0-1,0 0 0,-1-1 0,1-1 1,0 1-1,-1-2 0,0 1 0,1-1 1,-1-1-1,0 0 0,1 0 0,-6-1 12,13 1-236,1 0 0,-1-1 0,0 1 1,0 0-1,0-1 0,1 1 0,-1-1 0,0 0 0,1 1 0,-1-1 0,0 0 0,1 0 0,-1 0 0,1 0 0,0 0 0,-1-1 0,0 0 236,0-6-1554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6:48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18180,'0'14'6489,"0"-11"-5328,3 1-1105,-3-4-1345,-2 0 2986,1-1-1729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07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6 112 8938,'0'0'304,"0"0"1,0 0-1,-1 0 1,1 0-1,0 0 1,0 0-1,-1 0 0,1 0 1,0 0-1,0 0 1,0 0-1,-1 0 1,1 0-1,0 0 0,0-1 1,-1 1-1,1 0 1,0 0-1,0 0 1,0 0-1,0-1 0,-1 1 1,1 0-1,0 0 1,0 0-1,0-1 1,0 1-1,0 0-304,1 0 1775,5 4-1121,11 20-50,-13-19-538,6 9 175,0 1-1,0 1 1,-2 0-1,3 7-240,-4-8 124,-1-1 0,2 1 0,0-1 0,1-1 0,0 0 0,1 0 0,0-1 0,1 0 0,0-1 0,1 0 0,0-1-1,1 0 1,0-1 0,12 6-124,-3 0 142,-17-11-64,0-1 1,1 0 0,-1 1-1,0-2 1,1 1 0,0-1-1,3 2-78,-8-5 29,-1 0-1,0 1 1,1-1-1,-1 1 0,1-1 1,-1 0-1,0 1 1,1-1-1,-1 1 0,1-1 1,0 1-1,-1-1 0,1 1 1,0 0-29,39-22 125,-25 14-95,1 0-1,7-2-29,17-7 43,74-28 46,-65 29-55,41-6-34,17-5 47,92-41 475,-184 64-471,-1 1 0,1 0 0,0 1 0,5 0-51,60 1 199,-40 1 25,16-3-224,64-4 198,10 0 109,-18-7-174,-26 3 123,14 3-256,171-11 360,-209 14-167,51 2-193,60 10 120,-76-2-62,25 2 357,121 23-415,-115-10 143,106 21 3,72 43 26,-76-25-63,-38-10 82,-160-40-139,30 8 62,-1 3 1,47 22-115,-87-32 17,-1-2 1,1 0-1,1-1 1,-1-2-1,1 0 1,16 1-18,-37-6 1,-1 0 0,1 1 0,-1-1 0,1 0 0,-1 0 0,1 0 0,-1 0 0,1 0 0,-1 0 0,1-1 0,-1 1 0,1 0 0,-1 0 0,1 0 0,-1 0 0,1 0 0,-1-1 0,1 1 0,-1 0 0,1-1 0,-1 1 0,0 0 0,1-1 0,-1 1 0,1 0-1,-1-1 2,0 1 0,0 0 0,0-1 0,0 1 0,0 0 0,0-1 0,0 1 0,0 0 0,0-1 0,0 1 0,0-1 0,-1 1 1,1 0-1,0 0 0,0-1 0,0 1 0,0 0 0,0-1 0,-1 1 0,1 0 0,0-1 0,0 1 0,-1 0 0,1 0 0,0-1 0,0 1 0,-1 0 0,1 0 0,0 0 0,-1 0 0,1-1-2,-1 1 8,-4-3 13,1-1 0,-1 1 0,1-1 0,0 0 0,0 0 0,0 0 0,0-1 0,1 1 0,-1-1-21,4 4 0,0 1 0,-1-1 0,1 1 0,0-1 0,0 1 0,0-1 0,0 1 0,-1-1-1,1 1 1,0-1 0,0 1 0,0-1 0,0 1 0,0-1 0,0 1 0,0-1 0,0 1 0,1-1-1,-1 1 1,0-1 0,0 1 0,0-1 0,0 1 0,1-1 0,-1 1 0,0 0 0,0-1 0,1 0 0,12-9-10,-7 5 8,24-18-3,0 2 0,10-5 5,9-4 0,-37 22 0,1 2 1,0-1-1,0 2 0,0 0 0,1 0 0,-1 2 1,1-1-1,9 1 0,25-4 14,41 2-14,-88 5 0,513-3 40,-502 3-38,56 0 11,0 0 3,1 3 0,29 6-16,111 33 23,-89-16-11,133 18 18,-162-29-21,17 1 0,-56-8 6,7 3-15,-10-1 15,21 1-15,39 0 1,163 12 5,55-23 27,-230-1-33,-13-3 26,1-4-26,21-2 29,183-19 22,-207 19-45,-23 2 15,-2-3-1,26-9-20,109-39 35,-92 27-15,-65 21-7,0-1 0,-1-2 0,0-1 0,-2-2-1,23-15-12,-18 7 61,2 2-1,0 1 1,26-9-61,-21 10 78,33-21-78,21-11 67,-84 45-54,-12 6-8,1 0-1,-1 1 1,0-1 0,1 1 0,-1 0-1,1 0 1,0 0 0,-1 0-1,1 0 1,1 0-5,-4 1-141,0 0-1,0 0 1,0 0 0,0 0 0,0 0-1,0 0 1,0 0 0,0 0-1,0 0 1,0 0 0,0 0-1,0 0 1,0 0 0,0 0-1,0 0 1,0 0 0,-1 0-1,1 0 1,0 0 0,0 0-1,0 0 1,0 0 0,0 0-1,0 0 1,0 0 0,0 0-1,0 0 1,0 0 0,0 0-1,0 0 1,0 0 0,0 0-1,0 0 1,0 0 141,0-1-463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27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58 7738,'-24'-8'7964,"-8"3"-5970,27 5-1451,-5-1 858,9 2 479,2 0-1755,0-1-1,0 1 1,0-1 0,0 1-1,0-1 1,0 0 0,1 0 0,-1 0-1,0 0 1,0 0 0,1 0-125,45 1 272,-19-1-120,0 0 1,1-2-1,5-2-152,74-15 410,-58 9-1114,0 3-1,9 1 705,-59 6-113,1-1 0,-1 1 1,0 0-1,0 0 0,0 0 0,1 0 0,-1 0 0,0 0 0,0 0 1,1 0-1,-1 0 0,0 0 0,0 0 0,1 0 0,-1 0 0,0 0 1,0 0-1,1 1 0,-1-1 0,0 0 0,0 0 0,0 0 0,1 0 1,-1 0-1,0 0 0,0 1 0,0-1 0,1 0 0,-1 0 0,0 0 1,0 1-1,0-1 113,1 12-1999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27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10602,'5'0'4553,"1"-6"-2256,8-1-929,0-3 176,3-2-271,3-2-225,8 0-416,4 4-136,5 3-152,2 4-40,-11 3-64,-2 0-56,-9 2-64,-5 0-40,-9 1-216,-3-2-576,-11 1-1904,-1-1 1735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28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107 117 9402,'2'-61'3841,"-2"58"-3597,0 1-1,0 0 1,0 0 0,-1-1-1,1 1 1,0 0 0,-1 0-1,0-1 1,1 1 0,-1 0-1,0 0 1,0 0 0,0 0 0,0 0-1,0 0 1,-1 0 0,1 1-1,-1-1 1,1 0 0,-1 1-1,0-1 1,1 1 0,-1-1-1,0 1 1,0 0 0,0 0-244,1 0 94,0 0 1,0 1-1,0-1 0,0 1 1,0 0-1,0-1 1,0 1-1,0 0 0,0 0 1,0-1-1,-1 1 0,1 0 1,0 0-1,0 0 1,0 0-1,0 0 0,0 1 1,0-1-1,0 0 1,0 0-1,0 1 0,0-1 1,0 1-1,0-1 0,0 1 1,0-1-1,0 1 1,0-1-1,0 1 0,0 0 1,1 0-1,-1-1 1,0 1-95,-3 4 162,0-1 0,1 1 0,0 0 0,0 0 0,-3 4-162,2 0 51,0 0 0,1 0 0,0-1-1,0 2 1,1-1 0,0 0 0,1 0 0,0 1 0,0-1 0,1 1 0,0-1 0,1 1 0,0-1 0,0 0 0,1 1 0,1-1 0,-1 0 0,1 0 0,1 0-51,0 0 22,0 0 0,1 0 1,0 0-1,0-1 1,1 1-1,0-1 0,1-1 1,0 1-1,0-1 0,0 0 1,1-1-1,0 0 0,0 0 1,1 0-1,0-1 1,0-1-1,8 4-22,-5-4 18,0-1 1,0 0-1,0 0 1,0-1-1,0-1 0,0 0 1,0-1-1,1 0 0,-1-1 1,0-1-1,0 0 1,8-2-19,-13 2 6,-1 0 0,1 0 0,-1-1 1,0 0-1,0 0 0,0-1 0,0 1 1,0-1-1,-1-1 0,4-3-6,-5 5 6,0-1 0,-1-1 0,0 1 0,0 0 0,0-1 0,-1 0 0,1 0 0,-1 0 0,0 0 0,0 0 0,-1 0 0,0 0 0,1 0 0,-1-5-6,-1 4 15,1 0 1,-1 0 0,0-1-1,-1 1 1,1 0 0,-1 0-1,-1 0 1,1 0 0,-1 0-1,0 0 1,0 0 0,-2-3-16,0 1 28,-1 1 0,0 0 1,0 0-1,0 0 1,-1 1-1,0 0 1,0 0-1,-5-3-28,-3-2 44,-1 1 0,-1 1-1,1 0 1,-2 1 0,1 1 0,-1 1-1,0 0 1,-7-1-44,-22-3 45,42 10-90,0-1 0,0 1 0,0 0 0,1 0 0,-1 0 0,0 0 0,0 1 0,0-1 0,1 1 0,-4 1 45,6-1-113,0-1 1,0 1-1,0 0 1,0 0 0,0-1-1,0 1 1,0 0-1,0 0 1,1 0-1,-1 0 1,0 0-1,1 0 1,-1 0 0,1 0-1,-1 1 1,1-1-1,0 0 1,-1 0-1,1 0 1,0 0-1,0 1 1,-1 0 112,1 1-549,0 0 0,0 0 0,0 0-1,0 0 1,1 0 0,-1 0 0,1 0 0,1 3 549,0 0-737,1 0-1,1 0 1,3 5 737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2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137 127 6001,'32'-6'3429,"-32"6"-3211,1 0 0,-1 0 0,1 0 0,-1 0 0,1-1-1,-1 1 1,1 0 0,-1 0 0,0-1 0,1 1 0,-1 0 0,1-1 0,-1 1 0,0 0 0,1-1 0,-1 1 0,0-1-1,1 1 1,-1-1 0,0 1 0,0-1 0,0 1 0,1-1 0,-1 1 0,0-1 0,0 1 0,0-1 0,0 0-218,-1-14 3339,0 9-2294,0 1-843,0 1 0,1 0 0,-1-1 0,-1 1 0,1 0 1,-1 0-1,0 0 0,0 0 0,0 0 0,0 0 0,0 0 0,-1 1 0,0-1 0,0 1 0,0-1 0,0 1 0,-1 0-202,2 1 11,-1 0 0,1 0 0,0 1 1,-1-1-1,1 1 0,-1-1 0,0 1 0,1 0 0,-1 0 1,0 0-1,0 1 0,0-1 0,1 0 0,-1 1 0,0 0 0,0 0 1,0 0-1,0 0 0,0 0 0,0 1 0,0-1 0,1 1 1,-1 0-1,0 0 0,0 0 0,-2 1-11,1 0 4,0 1 0,1 0 0,-1 0 0,0 0 0,1 0 0,0 1 0,-1-1 0,1 1 0,1 0 0,-1 0 0,0 0 0,1 0 0,0 0 0,0 1 0,0 0-4,-1 3 6,0 1 1,1-1 0,0 1 0,0 0-1,1 0 1,0 0 0,1 5-7,0-8 6,0 0 0,1 0 0,-1 0 0,2 0-1,-1 0 1,1 0 0,-1 0 0,2 0 0,-1-1 0,0 1 0,4 4-6,-4-7 2,1 1 0,-1-1 1,1 0-1,-1 0 0,1-1 0,0 1 0,0-1 0,0 1 0,1-1 1,-1 0-1,0 0 0,1 0 0,0 0 0,-1-1 0,1 0 0,0 0 1,-1 0-1,5 1-2,-3-2 1,0 1-1,0-1 1,0-1 0,0 1 0,0-1-1,1 1 1,-1-1 0,0-1 0,-1 1-1,1-1 1,0 0 0,0 0 0,-1 0 0,1-1-1,-1 0 1,0 0 0,3-1-1,0-2 6,0 0 0,0-1 0,-1 0 0,1 0 0,-2 0 0,1-1 0,-1 0-1,0 0 1,0-1-6,-3 4 9,1 0 0,-1-1-1,-1 1 1,2-5-9,-2 8 34,-1 0 0,0-1 0,1 1 1,-1 0-1,0 0 0,0 0 0,0 0 0,0 0 0,-1 0 1,1-1-1,-1 1 0,1 0 0,-1 0-34,1 1 37,0 1 0,-1 0 0,1 0-1,0 0 1,0 0 0,0 0 0,-1 0-1,1 0 1,0 0 0,0 0 0,0 0-1,-1 0 1,1 0 0,0 1 0,0-1 0,0 0-1,-1 0 1,1 0 0,0 0 0,0 0-1,0 0 1,0 0 0,-1 0 0,1 1-1,0-1 1,0 0 0,0 0 0,0 0 0,0 0-1,0 0 1,-1 1 0,1-1 0,0 0-1,0 0 1,0 0 0,0 1 0,0-1-1,0 0 1,0 0 0,0 0 0,0 1 0,0-1-37,-2 8 57,0 1 1,0-1-1,1 1 1,0 7-58,-1 3 32,2-15-8,-1 1-76,0 0 0,1 0 0,-1 0 0,1 0 0,0 1 0,1-1 0,-1 0 52,1-4-103,-1 0 1,1 0 0,-1 1-1,1-1 1,0 0 0,-1 0-1,1 0 1,0 0 0,0 0-1,0 0 1,0 0 0,0 0-1,0 0 1,0 0 0,0-1-1,0 1 1,0 0-1,0-1 1,0 1 0,1-1-1,-1 1 1,0-1 0,0 1-1,1-1 1,-1 0 102,5 1-729,0 0 0,0-1 0,-1 0 0,1 0 0,0 0 0,-1 0 0,1-1 0,2-1 729,28-5-1670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0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31 9914,'0'-2'669,"1"0"-1,-1 0 0,0 0 1,1 0-1,-1 0 1,0 0-1,0 0 1,0 0-1,-1 0 1,1-2-669,0 4 173,0-1 1,-1 1-1,1 0 1,0-1 0,0 1-1,-1 0 1,1-1-1,0 1 1,0 0-1,-1-1 1,1 1 0,0 0-1,-1 0 1,1-1-1,0 1 1,-1 0-1,1 0 1,-1 0 0,1-1-1,0 1-173,-2 0 176,1 0 0,0 0 0,0-1 0,-1 1 0,1 0 0,0 0 0,0 0 0,0 1 0,-1-1 0,0 0-176,-3 2 323,-1 0 1,1 0-1,0 0 1,0 0-1,0 1 0,0 0 1,0 0-1,0 0 0,-1 2-323,2-2 101,0 0 0,1 1-1,-1-1 1,1 1-1,0-1 1,0 1 0,0 0-1,1 0 1,-1 0-1,1 1 1,-1 1-101,3-3 25,-1 0 0,1 0 0,-1 0 0,1 0 0,0 0 0,0 0 0,0 0 0,1 0 0,-1 0 0,1 0 0,0 0 0,-1 0 0,1-1 0,0 1 0,1 0 0,-1 0 0,0-1 0,1 1 0,0-1 0,-1 1 0,1-1 0,0 0 0,2 2-25,4 4 13,1 0-1,0 0 1,0-1 0,0-1 0,6 4-13,9 2 23,-20-11 3,0 1 0,0 0 0,1 0-1,-2 0 1,1 0 0,0 1 0,0 0-1,-1 0 1,0 0 0,2 1-26,-5-4 20,0 1 0,0-1 0,0 0 1,0 1-1,1-1 0,-1 1 0,0-1 0,0 0 0,0 1 0,0-1 0,0 1 1,0-1-1,0 0 0,0 1 0,-1-1 0,1 1 0,0-1 0,0 0 0,0 1 1,0-1-1,0 0 0,-1 1 0,1-1 0,0 0 0,0 1 0,-1-1 1,1 0-1,0 1 0,0-1 0,-1 0 0,1 0 0,0 1 0,-1-1 0,1 0 1,0 0-1,-1 0 0,1 0 0,0 1 0,-1-1 0,1 0-20,-19 8 415,17-7-337,-26 9 617,-8 0-695,27-7-313,-1-1-1,0 0 1,0-1-1,0 0 0,-6-1 314,1-2-1819,8-3 643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8722,'-4'0'4393,"7"9"-1008,1 7-1041,0 18-856,0 10-87,-2 15-481,1 5-280,3 1-392,4-3-104,3-14-104,4-8-48,5-18-1120,-1-7-320,0-20 799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1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60 116 11811,'2'16'3787,"-2"-9"-2805,1 1 0,0-1-1,1 0 1,0 1 0,0-1-1,1 2-981,-2-7 102,0 0 0,0 0 0,0 0 0,0-1 0,0 1 1,1-1-1,-1 1 0,0-1 0,1 1 0,-1-1 0,1 0 0,0 1 0,-1-1 0,1 0 0,0 0 0,0-1 0,0 1 0,0 0 0,0 0 0,-1-1 0,1 1 0,0-1 0,0 0 0,0 0 0,1 1 0,-1-1-102,1-1 22,-1 1-1,1 0 1,0-1 0,0 0-1,0 0 1,-1 1-1,1-2 1,0 1-1,-1 0 1,1 0 0,-1-1-1,1 0 1,-1 1-1,0-1 1,0 0 0,1 0-1,-1 0 1,-1 0-1,1-1 1,0 1-1,0 0 1,0-2-22,2-4 9,1 0 0,-1 1 0,-1-1 0,0 0 0,0-1 0,0 1 0,-1-2-9,-1 8 5,-1-1 1,1 1 0,-1-1 0,0 0 0,0 1-1,0-1 1,0 0 0,0 1 0,-1-1 0,1 1-1,-1-1 1,1 1 0,-1-1 0,0 1 0,0-1-1,0 1 1,-1 0 0,1-1 0,0 1 0,-1 0-1,-1-2-5,0 2 10,1-1-1,-1 1 1,0 0-1,0 0 1,0 0-1,-1 0 1,1 1-1,0-1 1,-1 1-1,1 0 1,-1 0-1,1 0 1,-1 0-1,1 0 1,-3 1-10,-5 0 42,-1 0 1,1 1 0,0 0 0,0 1 0,0 0 0,0 1-1,0 0 1,1 1 0,-5 2-43,14-6 19,0 1 1,0-1-1,0 1 1,0-1-1,0 1 0,0-1 1,0 1-1,0-1 1,0 1-1,0 0 0,1 0 1,-1-1-1,0 1 1,0 0-1,1 0 0,-1 0 1,1 0-1,-1 0 1,1 0-1,-1 0 0,1 0 1,-1 1-20,1-2 7,0 1 1,0-1 0,0 1 0,0-1-1,0 0 1,0 1 0,1-1-1,-1 1 1,0-1 0,0 1-1,0-1 1,1 0 0,-1 1 0,0-1-1,0 1 1,1-1 0,-1 0-1,0 1 1,1-1 0,-1 0-8,1 1 2,0 0 0,1 0 1,-1-1-1,0 1 0,0 0 1,1-1-1,-1 1 1,0-1-1,1 0 0,-1 1-2,7 0-5,-1 0 1,1-1-1,-1 0 0,1 0 0,-1 0 1,1-1-1,-1 0 0,1-1 0,5-1 5,16-6-40,24-11 40,-27 10-3,-6 2 6,0 1 0,1 1 0,0 0 0,0 2 1,9 0-4,-27 3 3,0 1 0,0 0 1,0 0-1,0 0 1,0 0-1,0 1 1,0 0-1,0-1 0,0 1 1,0 0-1,0 0 1,0 1-1,0-1 1,0 0-1,-1 1 0,1 0-3,-1 0 5,0 0 0,0 0 0,0 0 0,0 0 0,-1 1-1,1-1 1,-1 0 0,1 1 0,-1-1 0,0 1 0,0-1 0,0 1-1,0 0 1,-1 0 0,1-1 0,-1 1 0,1 1-5,-1 10 33,0 0 0,0 0 1,-1 0-1,-2 9-33,-2 18 283,2-34-112,2-7-90,0-7-124,2-4 12,0 0-1,1 1 0,0-1 1,1 0-1,0 1 1,1-1-1,1-2 32,-4 11-2,0 1 0,-1-1 0,1 0 0,0 1 0,0-1-1,0 1 1,0-1 0,0 1 0,0-1 0,1 1 0,-1 0 0,0 0 0,1-1 0,-1 1 0,1 0 0,-1 0 0,2 0 2,-2 1 1,-1 0 0,1 0 0,0 0 0,0 0 0,0 0 0,0 0 0,0 0 0,-1 0 0,1 0 0,0 1 0,0-1 1,0 0-1,-1 0 0,1 1 0,0-1 0,0 1 0,-1-1 0,1 1 0,0-1 0,-1 1 0,1-1 0,0 1 0,-1 0 1,1-1-1,-1 1 0,1 0 0,-1-1 0,1 1 0,-1 1-1,12 16 44,-10-13-18,1 0 1,0 0-1,0-1 1,1 0-1,-1 1 1,1-1-1,0 0 1,0-1-1,0 1 1,1-1-1,-1 0 1,1 0-1,1 0-26,5 4 33,1-1-1,0-1 1,0 0-1,0 0 1,13 2-33,-18-6 6,-1 1 0,1-1 0,0-1 0,0 1 0,0-1 0,0-1-1,0 1 1,0-1 0,0 0 0,0-1 0,0 1 0,-1-1 0,1-1-6,2-1 4,0 0 0,-1 0 1,0-1-1,0 0 0,0-1 0,0 0 0,-1 0 0,0-1 1,0 0-1,-1 0 0,0 0 0,0-1 0,0 0 0,-1 0 1,-1-1-1,2-2-4,-5 9 5,0 0 1,0 0 0,-1 0-1,1-1 1,0 1-1,-1 0 1,0 0-1,0 0 1,1 0 0,-1-1-1,0 1 1,-1 0-1,1 0 1,0 0-1,-1-1 1,1 1 0,-1 0-1,0 0 1,0 0-1,1 0 1,-1 0 0,-1 0-1,1 0 1,0 0-1,0 1 1,-1-1-1,1 0 1,-1 1 0,1-1-1,-1 1 1,0-1-1,0 1 1,-1-1-6,2 1 5,0 0 1,0 1-1,0-1 0,0 0 1,0 1-1,0-1 1,0 1-1,0-1 0,0 1 1,0-1-1,0 1 0,0 0 1,-1 0-1,1 0 1,0-1-1,0 1 0,0 0 1,0 0-1,-1 0 1,1 1-1,0-1 0,0 0-5,0 1 4,0-1-1,0 1 1,0 0 0,0 0-1,0 0 1,1-1-1,-1 1 1,0 0-1,0 0 1,1 0 0,-1 0-1,1 0 1,-1 0-1,1 0 1,-1 1-1,1-1 1,0 0 0,0 0-1,-1 0 1,1 0-1,0 1-3,-2 26 43,0 1-1,2-1 1,2 0-1,3 25-42,-4-48 4,2 26 14,1 1 1,2-1 0,2 0 0,0-1 0,2 0 0,1 0 0,5 6-19,3 0 41,-8-17 75,8 20-116,-17-34 28,0 1 0,0-1 1,0 1-1,-1 0 0,0-1 0,0 1 0,-1 0 0,1 0 0,-2 3-28,1-7 12,0 0 0,0 0 0,0 0 0,-1-1 0,1 1 0,-1 0 0,1 0-1,-1 0 1,0-1 0,0 1 0,0 0 0,0-1 0,0 1 0,0-1 0,0 1 0,0-1 0,-1 1-1,1-1 1,-1 0 0,1 0 0,-1 0 0,1 1 0,-1-1-12,-1 0-17,1 0 1,0-1-1,0 1 0,-1 0 1,1-1-1,-1 0 0,1 1 1,-1-1-1,1 0 0,0 0 1,-1 0-1,1-1 1,-1 1-1,1 0 0,-1-1 1,1 0-1,-1 0 17,-3-1-356,-1-2 0,1 1 0,0-1-1,0 0 1,0 0 0,0-1 0,1 1 0,0-1 0,0-1-1,0 1 1,0-1 0,1 0 0,0 0 0,0 0 0,-2-6 356,0-2-728,0 0 1,-1-10 727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1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40 8594,'-5'-3'1325,"-6"-5"3147,0 1 1,-6-3-4473,13 8 555,0 0 0,0 0 0,-1 1 0,1 0 0,0 0 0,0 0 0,-1 0 0,1 1-1,-4-1-554,4 1 234,-1 0 0,1 0 0,-1 1-1,1 0 1,-5 1-234,7-2 27,0 1 0,0 0 0,0 0-1,0 0 1,0 1 0,0-1 0,0 0 0,0 1 0,0-1 0,1 1 0,-1-1-1,-1 3-26,0 0 22,0 0 1,1 0-1,-1 0 0,1 1 0,0-1 0,0 1 0,1 0 0,-1-1 0,0 3-22,0 8 67,0 0 0,0 6-67,0-1 61,1-10-29,0 0 0,1 0-1,0 0 1,0 0 0,1 0 0,1 2-32,-2-10 1,0 0 0,1 0 0,-1-1 0,1 1 0,-1 0 0,1-1 0,0 1 0,0 0 0,0-1 0,0 1 0,0-1 0,0 1 0,0-1 0,0 0 1,0 1-1,1-1 0,-1 0 0,0 0 0,1 0 0,-1 0 0,1 0 0,0 0 0,-1-1 0,1 1 0,0 0 0,-1-1 0,1 1 0,0-1 0,0 0 0,-1 1 0,1-1 0,0 0 0,0 0 0,0 0 0,-1 0 0,1-1 0,0 1 1,0 0-2,3-1 0,-1-1 1,1 1-1,0-1 1,-1 0 0,1 0-1,-1 0 1,0 0-1,0-1 1,0 0 0,3-2-1,7-7 6,0-1 1,1-2-7,-3 2 5,30-33 44,-42 46-48,0-1-1,0 1 1,0 0-1,0 0 1,0 0 0,0 0-1,0 0 1,1 0-1,-1 0 1,0-1 0,0 1-1,0 0 1,0 0-1,0 0 1,0 0 0,0 0-1,1 0 1,-1 0 0,0 0-1,0 0 1,0 0-1,0 0 1,0 0 0,1 0-1,-1 0 1,0 0-1,0 0 1,0 0 0,0 0-1,0 0 1,1 0-1,-1 0 1,0 0 0,0 0-1,0 0 1,0 0 0,0 0-1,0 0 1,1 0-1,-1 0 1,0 0 0,0 0-1,0 0 1,0 1-1,0-1 1,0 0 0,0 0-1,0 0 1,1 0-1,-1 0 1,0 0 0,0 0-1,0 1 1,0-1 0,0 0-1,0 0 1,0 0-1,1 10 45,-1-8-29,1 9 58,0 21 815,4 20-889,-3-43 96,-1 0 1,1-1 0,1 1-1,0-1 1,0 0 0,0 0 0,1 0-1,2 4-96,-5-11-35,0 0-1,0 0 1,0 0-1,0 0 1,0 0-1,0 0 1,0 0-1,1 0 1,-1 0-1,0 0 1,0 0-1,1-1 1,-1 1-1,1 0 1,-1-1-1,0 1 1,1-1-1,-1 0 1,1 0-1,-1 1 1,1-1-1,-1 0 1,1 0-1,-1 0 1,1 0-1,-1-1 1,1 1-1,-1 0 1,1-1-1,-1 1 1,1-1 35,5-2-301,1 0 0,-1 0 0,0-1 1,0 0-1,3-3 301,-1 1 292,24-15-494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42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17 208 9442,'10'5'4937,"-1"8"-848,-1 5-2305,-6 0 129,-2 6-577,1 2-312,-1-5-544,-1-3-240,7-4-200,2-5-64,3-4-896,4-3-672,-11-6-1377,-3-10 1641</inkml:trace>
  <inkml:trace contextRef="#ctx0" brushRef="#br0" timeOffset="1">1 12 12491,'2'-4'4937,"1"0"-3617,-3 0 88,0 4-632,0 0-287,0 0-345,0 0-849,4 3 513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2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13 10410,'-3'-2'1167,"1"0"-1,-1 1 1,0-1-1,0 1 1,0 0-1,0 0 1,0 0-1,0 0 1,0 1-1,0-1-1166,0 1 220,0 0-1,1 1 1,-1-1-1,0 0 1,1 1-1,-1-1 1,0 1-1,1 0 1,-1 0-1,1 0 1,0 0 0,-1 1-1,1-1 1,0 0-1,0 1 1,0 0-1,0-1 1,0 1-220,-1 1 27,0-1 0,1 1 1,-1 0-1,1 0 0,0 0 1,0 0-1,0 0 0,0 0 1,0 0-1,1 1 0,-1-1 0,1 1 1,0-1-1,0 1 0,0 0 1,1-1-1,-1 1 0,1 0 1,0-1-1,0 1 0,0 0 0,1 0 1,-1-1-1,1 1 0,0 0 1,0-1-1,0 1 0,0-1 1,1 0-1,-1 1 0,1-1 0,0 0 1,0 0-1,1 2-27,7 4 34,0 0 0,0-1 0,1 0 0,0 0 0,0-1 0,1 0 0,-1-1 0,3 0-34,-13-6 18,0 0 0,0 1 0,-1-1 0,1 0 0,0 1 0,-1-1-1,1 1 1,-1-1 0,1 1 0,-1-1 0,1 1 0,-1-1 0,1 1 0,0 0-18,-1-1 19,-1 1 0,1-1 0,0 1 0,0-1 0,0 0 0,0 1 0,-1-1 0,1 1 0,0-1 1,0 0-1,-1 1 0,1-1 0,0 0 0,-1 0 0,1 1 0,0-1 0,-1 0 0,1 1 0,-1-1 0,1 0 1,0 0-1,-1 0 0,1 0 0,-1 1 0,1-1 0,-1 0 0,1 0 0,0 0 0,-1 0-19,-8 3 97,-1 0 0,1 0-1,-1-1 1,1-1-1,-8 1-96,13-1-178,-1-1 0,0 0-1,0 0 1,1-1 0,-1 0-1,0 0 1,1 0 0,-1 0 0,1 0-1,-1-1 1,1 0 0,0 0-1,-3-2 179,-19-12 286,-5 2-314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 6377,'17'-3'6117,"-5"1"-56,-41 7-2357,11-1-3659,0 1 0,-2 2-45,15-5 11,0 0 1,-1 0-1,2 1 0,-1 0 1,0 0-1,0 0 1,1 0-1,0 1 1,-2 2-12,4-5 2,1 0 1,0 1 0,0-1 0,0 0 0,0 1 0,0-1 0,0 1 0,0 0 0,0-1 0,1 1-1,-1 0 1,0-1 0,1 1 0,0 0 0,-1 0 0,1-1 0,0 1 0,0 0 0,0 0 0,0 0-1,0-1 1,0 1 0,1 0 0,-1 0 0,1-1 0,-1 1 0,1 0 0,0 0-3,2 3 5,0 0 1,1 0 0,0 0-1,0-1 1,0 1-1,0-1 1,0 0-1,1 0 1,0-1-1,0 1 1,5 1-6,11 7 81,1-1-1,8 1-80,-24-9 29,4 1 21,5 2 159,0 1 0,4 2-209,-16-7 96,1 0 1,-1 1 0,0-1-1,1 0 1,-1 1-1,0 0 1,-1 0 0,1 0-1,0 0 1,-1 0 0,2 3-97,-4-5 60,1 1 1,0-1-1,-1 1 1,1-1-1,-1 1 1,1-1-1,-1 1 1,0-1-1,0 1 1,0-1-1,0 1 1,0-1-1,0 1 1,0-1-1,0 1 1,0-1-1,-1 1 1,1 0-61,-1 0 64,0 0-1,-1 0 1,1 0 0,0 0 0,0 0-1,-1 0 1,1 0 0,-1-1 0,0 1-1,1 0 1,-2 0-64,-3 2 79,-1 0 0,1 0 1,-1-1-1,1 0 0,-1 0 0,0-1 0,-1 1-79,-7 1-249,0-1 0,-14 2 249,23-4-644,0-1 1,-1 1-1,1-2 1,-1 1 0,0-1 643,6 1-209,0 0 0,0 0 0,0-1 1,0 1-1,1 0 0,-1 0 0,0-1 0,0 1 1,0-1-1,0 1 0,0-1 0,1 1 1,-1-1 208,1 1-56,0-1 0,0 1 0,0 0 1,0 0-1,0-1 0,0 1 0,0 0 1,0-1-1,0 1 0,0 0 0,0-1 0,0 1 1,0 0-1,0 0 0,0-1 0,0 1 1,0 0-1,1 0 0,-1-1 0,0 1 1,0 0-1,0 0 0,1-1 0,-1 1 1,0 0-1,0 0 0,1 0 56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8562,'2'3'835,"0"1"0,0-1 0,0 0 1,0 1-1,0 0 0,-1-1 0,0 1 0,1 0 0,-1 0 1,-1 0-1,1 2-835,0 7 1112,0 0 1,-1-1 0,-1 1-1113,0-4 502,1 1 0,0-1 1,1 0-1,-1 0 0,3 9-502,-2-15 52,0-1-1,1 1 0,-1-1 1,0 1-1,1-1 0,-1 1 1,1-1-1,0 0 0,0 0 1,0 1-1,0-1 0,0-1 1,0 1-1,1 0 0,-1-1 1,0 1-1,1-1 0,-1 1 1,1-1-1,0 0 0,0 0 0,-1-1 1,1 1-1,0 0 0,0-1 1,0 0-52,1 1 5,1 0 0,0-1 1,-1 0-1,1 0 0,0 0 0,-1-1 1,1 0-1,-1 0 0,1 0 1,-1 0-1,1-1 0,-1 1 0,0-1 1,0 0-1,3-2-5,-5 3 1,1-1 1,-1 0-1,0 0 0,1 0 1,-1 0-1,0-1 1,0 1-1,-1 0 0,1-1 1,0 0-1,-1 1 0,0-1 1,1 0-1,-1 0 1,0 1-1,0-1 0,-1 0 1,1 0-1,0 0 0,-1 0 1,0 0-1,0 0 1,0-1-1,0 1 0,0 0 1,-1 0-1,1 0 0,-1 0 1,0 0-1,0 1 0,0-1 1,0 0-1,-1 0 1,1 1-1,-1-1 0,1 0 1,-2 0-2,-5-5 7,0 0-1,0 1 1,-1 0 0,-1 0 0,1 1 0,-1 0 0,0 1-1,-8-4-6,6 4 8,0 1-1,0 0 1,0 1 0,-1 0-1,1 0 1,-6 1-8,17 1-29,6 1 5,11 0-7,34 6 34,0 1 0,18 8-3,-44-10 27,-12-2 19,1 0-1,7 4-45,-16-6 16,0 0 0,-1 1 0,1 0 0,-1 0 0,0 0 0,1 0 0,-1 1 0,0-1 0,0 1 0,2 2-16,-3-2 13,0 0 1,0 0 0,0 0 0,-1 0 0,1 0-1,-1 0 1,0 0 0,0 1 0,0-1-1,0 0 1,-1 1 0,1-1 0,-1 0-1,0 1 1,0 2-14,-1 1 43,0 1-1,0-1 1,-1 0-1,0 0 1,0 0-1,-3 5-42,2-7 12,0-8-31,2-12-61,5-7-31,1 1-1,1-1 0,1 2 1,6-14 111,-12 31-2,1 0 1,-1 0 0,1 0 0,-1 0-1,1 1 1,0-1 0,0 0 0,0 1-1,0-1 1,2 0 1,-3 2 3,0 1 0,0-1 0,0 0-1,0 1 1,0-1 0,0 1 0,0-1 0,0 1 0,0-1-1,0 1 1,0 0 0,1 0 0,-1 0 0,0-1 0,0 1-1,0 0 1,1 0 0,-1 1 0,0-1 0,0 0 0,0 0-1,0 0 1,1 1 0,-1-1 0,0 1 0,0-1 0,0 1-1,0-1-2,1 2 13,0-1 0,-1 1 0,1-1 0,0 1-1,-1-1 1,1 1 0,-1 0 0,1 0 0,-1 0-1,0 0 1,0 0 0,0 0 0,1 2-13,8 30 219,-4 1 76,-4-22-67,0-1 0,1 1 0,4 10-228,-7-22 5,0-1 1,0 1-1,0-1 1,0 1-1,1-1 1,-1 1 0,0-1-1,0 1 1,1-1-1,-1 0 1,0 1-1,0-1 1,1 0-1,-1 1 1,0-1-1,1 0 1,-1 1-1,1-1 1,-1 0 0,0 1-1,1-1 1,-1 0-1,1 0 1,-1 0-1,1 1-5,0-2 0,-1 1-1,1 0 0,-1 0 0,1 0 1,-1 0-1,1-1 0,-1 1 0,0 0 1,1-1-1,-1 1 0,1 0 0,-1-1 1,0 1-1,1 0 0,-1-1 0,1 1 1,-1-1-1,0 1 0,0-1 1,3-3-83,0-1 0,-1 0 0,0 0 0,1-1 83,1-4-176,0-2-81,0 0 0,2 1 0,-1 0 1,7-10 256,-12 21-1,1-1 0,-1 1 0,0-1 0,0 1-1,1 0 1,-1-1 0,0 1 0,1-1 0,-1 1 0,1 0 0,-1-1 0,0 1 0,1 0 0,-1 0 0,1-1 0,-1 1 0,1 0 0,-1 0 0,1-1 0,-1 1 0,1 0-1,-1 0 1,1 0 0,-1 0 0,1 0 0,-1 0 0,1 0 0,-1 0 0,1 0 0,-1 0 0,1 0 0,-1 0 0,1 0 0,-1 1 0,1-1 0,-1 0 0,1 0 0,-1 1-1,1-1 1,-1 0 0,1 0 0,-1 1 0,1-1 1,1 2 20,0 1-1,0-1 1,0 1-1,-1-1 1,1 1-1,1 2-19,0 1 41,-1-1 15,1 0 1,1-1 0,-1 1-1,0-1 1,1 0 0,0 0 0,0 0-1,0-1 1,1 1 0,-1-1-1,1 0 1,0 0 0,0 0-1,0-1 1,0 0 0,0 0-1,0 0 1,1-1 0,-1 0-1,5 1-56,2-1 24,0 0 0,0 0 0,0-2-1,0 1 1,0-2 0,-1 1 0,1-2 0,0 0-1,-1 0 1,0-1 0,0 0 0,6-4-24,-13 7 2,-1-1 0,1-1 0,-1 1 0,0 0 0,1-1 0,-1 0 0,-1 1 0,1-1 0,0-1-1,-1 1 1,2-2-2,-3 4 4,0-1 0,-1 0-1,1 0 1,0 1-1,-1-1 1,1 0 0,-1 0-1,1 0 1,-1 0-1,0 0 1,0 0-1,0 0 1,0 0 0,0 0-1,-1 0 1,1 0-1,0 0 1,-1 0-1,1 0 1,-1 1 0,0-1-1,0 0 1,-1-1-4,1 1 8,0 0-1,-1 1 1,1-1 0,-1 0 0,1 1 0,-1-1 0,0 1 0,0 0-1,0-1 1,0 1 0,0 0 0,0 0 0,0 0 0,0 1-1,0-1 1,0 0 0,0 1 0,0 0 0,-1-1 0,-1 1-8,-4-1 20,0 1 0,0 0 0,-1 1 0,1-1 0,-1 2-20,4-2 27,1 1 0,-1 0-1,1 0 1,0 1 0,-1-1-1,1 1 1,0 0 0,0 0-1,0 1 1,-2 1-27,4-3 30,0 1 1,0-1-1,1 1 0,-1 0 0,1 0 1,-1 0-1,1 0 0,0 0 1,0 0-1,0 0 0,0 0 0,0 0 1,0 1-1,1-1 0,-1 0 1,1 1-1,-1-1 0,1 0 0,0 1 1,0-1-1,0 1-30,0 1 42,1 0 0,-1-1 0,1 1 1,0 0-1,0-1 0,0 1 0,0-1 0,0 0 0,1 1 0,0-1 1,0 0-1,0 0 0,0 0-42,1 2 41,1-1 1,1 1 0,-1-1-1,0 0 1,1 0-1,0-1 1,4 3-42,1 0 17,-1-2 0,1 1 1,0-1-1,0-1 0,0 1 0,1-2 0,-1 1 0,10-1-17,-9-1-261,-1 0-1,1-1 1,0-1-1,10-1 262,-6-1-2163,1-1-1,14-5 2164,21-7-2080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1 418 9122,'0'0'248,"0"1"-1,0-1 1,0 0-1,0 1 1,0-1-1,0 0 1,0 1-1,0-1 1,0 1 0,0-1-1,0 0 1,0 1-1,0-1 1,0 1-1,0-1 1,0 0-1,0 1 1,0-1 0,0 1-1,1-1 1,-1 0-1,0 1 1,0-1-1,0 0 1,1 1-248,-1-1 122,1 0 0,-1 1-1,1-1 1,-1 0 0,1 0 0,-1 1 0,1-1 0,-1 0 0,1 0-1,-1 0 1,1 0 0,-1 0 0,1 0 0,-1 0 0,1 0 0,-1 0-1,1 0 1,-1 0 0,1 0 0,0 0 0,-1 0 0,1 0-1,-1-1 1,1 1 0,-1 0 0,0 0 0,1-1 0,0 1-122,2-3 229,0 0 0,-1 0 0,1 0 1,-1 0-1,1 0 0,-1 0 0,0-1 0,0 1 1,0-1-1,-1 1 0,1-1 0,-1 0 1,1-3-230,3-6 340,46-143 1032,2-2-927,-51 150-431,0 4-4,-1-1 1,1 1 0,0 0 0,0 0-1,0 0 1,1 0 0,-1 0 0,1 0-1,1 0-10,-3 3 1,-1 1 0,0 0 0,0 0 0,1 0 0,-1 0 0,0 0 0,0 0 0,1-1-1,-1 1 1,0 0 0,1 0 0,-1 0 0,0 0 0,0 0 0,1 0 0,-1 0 0,0 0-1,1 0 1,-1 0 0,0 0 0,1 1 0,-1-1 0,0 0 0,0 0 0,1 0 0,-1 0-1,0 0 1,0 1 0,1-1 0,-1 0-1,8 7 25,0 4 31,0 0-1,-1 0 1,0 1-1,-1-1 1,0 2-56,26 64 389,-28-67-333,36 103 620,-32-87-504,-1 1 0,-1 0 1,0 10-173,-5-27-317,0 1 1,0 0-1,-1 0 0,0 0 1,-1 0-1,0 2 317,0-12-113,1-1-1,0 1 1,0-1-1,0 1 1,0-1-1,-1 1 1,1-1-1,0 1 1,-1-1-1,1 1 1,0-1-1,-1 0 0,1 1 1,0-1-1,-1 1 1,1-1-1,-1 0 1,1 1-1,-1-1 1,1 0-1,-1 0 1,0 1 113,-14 0-1545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4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13731,'11'6'5265,"13"0"-3697,5-1-103,11 0-321,3-5-280,7 0-432,-3-5-424,-11 1-624,2 3 440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10034,'-2'-1'5193,"1"1"-624,1 0-3104,1 20-145,2 41-344,-2-32-224,2-4-424,-2-6-136,3-6-312,0-5-496,-1-18-1672,1-6 719,0-12 577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5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10906,'3'16'5329,"13"-7"-1568,5 0-2144,2 5-225,1-4-656,-3 2-280,0-1-1624,3 2 2608,-4-6-1392</inkml:trace>
  <inkml:trace contextRef="#ctx0" brushRef="#br0" timeOffset="1">454 387 13315,'0'0'5409,"0"0"-2848,0 0-1521,0 6 0,-5 15-328,-27 34-336,1-35-824,8-5-536,6-9-1609,8-6 1545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138 109 8650,'0'-2'1082,"1"-8"7834,-1 10-8745,0 0 1,1-1 0,-1 1-1,0 0 1,0-1 0,1 1-1,-1 0 1,0 0 0,1 0-1,-1-1 1,0 1 0,1 0-1,-1 0 1,0 0 0,1 0-1,-1 0 1,0-1 0,1 1-1,-1 0 1,0 0 0,1 0 0,-1 0-1,1 0 1,-1 0 0,1 0-172,1 5 978,2 3-809,-1 0 0,-1 0 0,1 1 0,-1-1 0,-1 1 0,0-1 0,0 1-1,0 4-168,-2-4 130,0 0 0,0-1 0,0 1-1,-1-1 1,-1 0 0,1 0 0,-1 1-1,-4 5-129,5-8 61,1-4-40,0 1 0,0-1 0,0 0 0,0 0-1,-1 0 1,1 0 0,0 0 0,-1 0 0,1 0-1,-1-1 1,0 1 0,0 0 0,-1 0-21,2-1 6,-1-1-1,0 1 1,1-1 0,-1 1-1,0-1 1,1 1 0,-1-1 0,0 0-1,0 0 1,1 0 0,-1 0-1,0 0 1,0 0 0,1-1 0,-1 1-1,0-1 1,1 1 0,-2-1-6,-3-1-1,0-1 1,1 1-1,0-1 0,-1 0 1,1-1-1,0 1 1,1-1-1,-1 0 1,1 0-1,-1 0 0,0-3 1,2 4-9,0-1 0,0 0-1,0 0 1,0 0 0,1-1-1,0 1 1,0-1 0,0 1-1,1-1 1,-1 0-1,1 0 1,0 1 0,1-1-1,-1-1 10,1-2-21,1 0 0,0 0 0,0 0 0,1 0 0,0 0 1,0 0-1,0 0 0,1 1 0,1-1 0,-1 1 0,4-5 21,-1 3 1,-1 1 1,1 0 0,1 0 0,0 0 0,0 1-1,0 0 1,1 0 0,0 1 0,1-1-2,-6 5 7,0 1 1,0-1 0,1 1-1,-1 0 1,0 0 0,0 0-1,1 0 1,-1 0 0,0 1-1,1 0 1,-1-1 0,1 1-1,-1 1 1,0-1 0,1 0-1,-1 1 1,1 0 0,-1 0-8,10 2 67,0 2 0,-1 0 0,1 0 0,-1 1-67,10 5 100,-4-4-120,0 0 0,0-1-1,0-1 1,1-1-1,0 0 1,1-1 20,-17-3-953,-5-1-342,-10 2-964,-7 9 988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6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11 11731,'-5'-11'5105,"-5"16"-2433,1 3-1248,-3 18-831,-5 3 39,14 15-128,-4 5-96,9-2-184,7-4-72,-2-12-104,3-6-32,9-10-472,1-6-552,0-9-1713,10-6 1681</inkml:trace>
  <inkml:trace contextRef="#ctx0" brushRef="#br0" timeOffset="1">289 113 8650,'0'-4'4521,"0"12"-848,3 4-1025,-2 8-847,-1 4-281,-1 3-696,-1-1-296,2-4-360,3-1-184,1-9-1064,0-4-784,-1-10 1103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6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10570,'8'-2'4817,"6"0"-2120,5-3-961,-1 6-135,1 6-457,-4-2-280,-3 6-864,-3-4-992,-1 11 632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04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12331,'4'1'572,"1"-1"0,-1 1 1,0-1-1,1-1 1,-1 1-1,0 0 1,1-1-1,-1 0 1,0 0-1,0-1 0,0 1 1,0-1-1,1 0-572,-4 2 63,1 0 1,0-1-1,-1 1 0,1 0 1,-1 0-1,1 0 0,0 0 0,-1 1 1,1-1-1,0 0 0,-1 1 0,1-1 1,-1 1-1,1-1 0,-1 1 0,1 0 1,0 0-64,3 2 25,1 0 0,-1 0 0,5 4-25,-8-5 9,-1 0 0,1-1 0,0 1 0,0 0 1,-1 1-1,0-1 0,1 0 0,-1 0 0,0 1 0,0-1 0,0 0 0,0 1 0,0-1 0,-1 1 0,1-1 1,-1 1-1,0 0 0,0-1 0,0 1 0,0-1 0,0 1-9,-1 7 37,0 0 1,-1-1-1,0 1 0,-1-1 1,0 2-38,-17 48 155,7-26-14,2 1 0,-5 30-141,16-40 43,0-23-48,0-1 0,0 1 0,0 0 0,0 0 0,0-1 0,0 1 0,0 0-1,1 0 1,-1-1 0,0 1 0,0 0 0,1-1 0,-1 1 0,0 0 0,1-1-1,-1 1 1,1 0 0,-1-1 0,1 1 0,-1-1 0,1 1 0,0-1 5,1 0-106,1-5 69,12-6 54,13-7-17,-18 13 7,-9 4-1,1 0 0,0 0 0,-1 0 0,1 0 0,0 0 0,0 1 0,0-1 0,1 0-6,-3 1 3,1 0-1,-1 0 1,0 0 0,1 0-1,-1 0 1,0 0 0,1 0-1,-1 0 1,0 1 0,0-1-1,1 0 1,-1 0 0,0 0-1,1 0 1,-1 0 0,0 0-1,0 0 1,1 1 0,-1-1-1,0 0 1,0 0 0,1 0-1,-1 1 1,0-1 0,0 0-1,0 0 1,1 1 0,-1-1-3,0 2 17,1 1 1,-1-1 0,0 0-1,0 0 1,0 1-1,0-1 1,0 0 0,0 0-1,-1 1 1,1 0-18,-2 11 81,3 19 413,1-1 0,4 12-494,-3-20 406,0-1 1,-2 0-1,0 1 0,-1-1 0,-3 14-406,3-35 17,-1-1 0,1 1 0,-1 0 0,1 0 0,-1 0 0,1-1 0,-1 1 0,0 0 0,0-1 0,0 1 0,0-1-1,0 1 1,0-1 0,-1 1-17,1-1-36,0 0-1,0-1 0,0 1 0,0-1 0,0 1 1,0-1-1,0 1 0,0-1 0,0 0 1,0 1-1,0-1 0,-1 0 0,1 0 0,0 0 1,0 0-1,0 0 0,0 0 0,0 0 1,0 0-1,0-1 0,-1 1 0,1 0 37,-14-6-364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4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 10034,'4'-4'4545,"-1"4"-1848,2 8-593,-5 10-87,-5 9-385,-4 22-592,-2 6-248,6 18-440,2 7-128,10-11-128,3-4-40,9-13-24,4-12-16,0-19-32,3-8 32,-2-14-832,0-8-912,-4-18 1120</inkml:trace>
  <inkml:trace contextRef="#ctx0" brushRef="#br0" timeOffset="1">13 260 13651,'-13'-3'5193,"13"3"-3353,8 0-743,11 0 167,1-1-184,12-4-440,2-4-216,2-3-288,4 1-56,3 3-88,-2 3-640,-6 5-496,-13 4 688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7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75 130 13283,'32'17'5249,"-12"5"-2913,0 0-959,-9 9 111,-1 5-144,-10 8-551,-2 1-233,-9 1-360,-2-2-80,-5-1-32,-7-6-56,-8-14-888,-2-6-577,5-24 833</inkml:trace>
  <inkml:trace contextRef="#ctx0" brushRef="#br0" timeOffset="1">424 1 10898,'-4'16'4825,"6"-11"-2120,9-1-737,6-4-879,6 3-25,8-8-400,2 2-240,5-4-264,-3-1-456,-12 7-1816,-3-2-3346,-22 3 3442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7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12251,'3'0'4825,"8"0"-2633,3-2-1016,12 1 65,3 1-105,7-4-472,0 1-232,-6-2-296,2 4-544,-5 1 2112,3 1-1384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38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14355,'-11'3'6646,"5"3"-4010,4-3-2593,0 0 0,1 1 0,-1-1 0,1 1 0,-1 1-43,0 3 312,0-4-294,-5 18 108,1 0 0,0 0 0,2 0 0,-1 15-126,4-30 35,1 0 1,0 0-1,1 0 1,0 0-1,0 1 1,0-1-1,1 0 1,1 3-36,-2-7 16,0 1-1,1-1 1,0 0 0,0 1 0,0-1 0,0 0-1,0 0 1,0-1 0,1 1 0,0 0 0,-1-1 0,1 1-1,0-1 1,0 0 0,0 0 0,3 1-16,-2-1 2,0-1 0,0 0 0,0 1 1,0-2-1,0 1 0,0 0 0,0-1 1,1 0-1,-1 1 0,0-2 0,0 1 0,1 0 1,-1-1-1,0 0 0,0 0 0,0 0 1,0-1-1,0 1 0,0-1 0,0 0 0,-1 0 1,1 0-1,0-1-2,2-1 2,1-1 1,-1 0-1,0 0 1,0 0-1,-1-1 1,0 0 0,0 0-1,0 0 1,-1-1-1,1 0 1,-2 0-1,1 0-2,-1 1 24,-1 1-1,-1-1 1,1 0-1,-1 0 1,0 0-1,0 0 1,-1 0-1,1 0 1,-1 0-1,-1 0 0,1 0 1,-1 0-1,0 0 1,0 0-1,-1 0 1,0 0-1,0 1 1,0-1-1,-1 1 1,0-1-1,0 1 1,0 0-1,-1 0 1,1 0-1,-1 0 1,0 1-1,-1 0 1,1 0-1,-1 0 1,0 0-1,0 1 1,0-1-1,0 1 1,0 1-1,-1-1 1,0 1-1,1 0 1,-1 0-1,-5 0-23,4 0 45,0 1-1,0 0 1,0 1 0,0 0-1,0 0 1,0 1-1,0 0 1,0 0-1,-3 1-44,7-1-124,0-1-1,-1 1 1,1 0 0,0 1-1,0-1 1,0 1-1,0-1 1,0 1 0,0 0-1,0 0 1,1 0-1,-1 1 1,1-1 0,-1 0-1,1 1 1,0 0-1,0-1 1,0 1 0,0 0-1,0 1 125,2-4-109,0 1 1,-1 0-1,1-1 0,0 1 1,0-1-1,0 1 0,0-1 1,-1 1-1,1 0 0,0-1 1,0 1-1,0-1 0,0 1 0,0-1 1,0 1-1,1 0 109,-1-1-62,0 1 0,1-1 1,-1 0-1,0 1 0,1-1 0,-1 0 0,1 0 0,-1 1 1,0-1-1,1 0 0,-1 0 0,1 0 0,-1 1 0,1-1 0,-1 0 1,1 0 61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4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8 104 5889,'-7'-37'3064,"7"25"-357,3 9-423,-1-2 992,-2 5-1960,0 0-181,2 3-188,2 5-631,0 1 1,0 0 0,-1 0-1,0 0 1,1 8-317,0 5 439,1 12-439,-4-13 270,0-1 1,-2 9-271,0-12 133,1-1 1,1 3-134,2-7 77,-3-26-73,0-8-23,0 0 1,1 0-1,1 0 1,1 0-1,3-12 19,-3 25 4,-1 0 1,1 0-1,1 0 0,0 0 0,0 0 1,0 1-1,1 0 0,1 0 0,-1 0 1,1 0-1,1 1 0,-1 0 0,1 1 1,2-2-5,-6 6 22,-1 0 0,1 0-1,0 0 1,0 0 0,0 0 0,1 1 0,-1-1 0,0 1 0,0 0 0,1 0 0,-1 0 0,1 1 0,-1-1 0,1 1 0,-1 0 0,1 0 0,-1 0-1,1 0 1,-1 1 0,1-1 0,-1 1 0,0 0 0,1 0 0,-1 0 0,0 1 0,0-1 0,1 1 0,1 1-22,0 1 72,0-1 1,-1 1 0,1 0 0,-1 0-1,0 0 1,0 1 0,-1-1 0,1 1-1,-1 0 1,0 0 0,-1 0-1,1 1 1,-1-1 0,0 1 0,0-1-1,0 5-72,18 89 930,-20-97-944,6 31 266,-5-31-336,-1 0-1,0 0 0,0 0 0,0 0 1,0 0-1,0 0 0,-1 0 1,1 0-1,-1 0 0,1 0 0,-1 0 1,0 0-1,0 0 85,1 2-2143,2-6-23,1-5 715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46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10842,'7'22'3497,"-2"0"-485,2-1 1,6 13-3013,-10-28 275,0-1-1,0 1 1,0-1 0,1 0 0,-1 0-1,1 0 1,0 0 0,1 0 0,-1-1 0,1 0-1,3 2-274,-5-4 72,1 0-1,0 0 0,0 0 1,0 0-1,0-1 0,1 1 0,-1-1 1,0 0-1,1-1 0,-1 1 1,0-1-1,1 0 0,-1 0 1,0 0-1,1-1 0,1 1-71,-2-1 5,-1 0 0,1 0 0,-1 0 0,1 0 0,-1 0 0,0-1 0,1 0 0,-1 1 0,0-1 0,0-1 0,0 1 0,0 0 0,-1-1-1,1 1 1,-1-1 0,1 0 0,-1 0 0,0 0 0,1-2-5,-2 3 2,0 0 0,0-1 0,0 1 0,0-1 0,-1 1-1,1-1 1,-1 1 0,0-1 0,0 0 0,0 1 0,0-1 0,0 1 0,0-1-1,-1 1 1,1-1 0,-1 1 0,0-1 0,0 1 0,0-1 0,0 1-1,0 0 1,0-1 0,-1 0-2,-4-5 11,1 1-1,-1-1 1,0 1 0,-1 0-1,-6-5-10,-5-4 24,-1 0 0,0 2 0,-2 0 0,-19-10-24,39 23 4,-1 0 0,0 1 0,1-1 0,-1 0 0,0 1 0,0-1 0,0 1-1,1 0 1,-1-1 0,0 1 0,0 0 0,-2 0-4,4 1 1,-1-1 1,0 0-1,1 0 0,-1 1 1,1-1-1,-1 0 0,1 1 1,-1-1-1,1 0 0,-1 1 1,1-1-1,-1 1 0,1-1 1,-1 1-1,1-1 0,0 1 1,-1-1-1,1 1 0,0 0 1,-1-1-1,1 1 0,0-1 1,0 1-1,0 0 0,0-1 1,0 1-1,-1 0 0,1-1 1,0 1-1,0 0 0,1-1 1,-1 1-1,0 0 0,0-1 1,0 1-1,0 0-1,0 1-2,1 0 0,-1 0 0,0 0 0,1 0 0,-1 1 0,1-1 0,0 0 0,-1 0 0,1 0 0,0 0 0,0 0 0,1 0 0,-1-1 0,0 1 0,1 0 0,-1-1 0,1 1 0,-1-1 0,1 1 0,0-1 0,0 0 0,-1 1 0,1-1 0,0 0 0,2 0 2,0 1-31,0-1 1,1 0-1,-1 0 0,0-1 1,1 1-1,-1-1 1,1 0-1,-1 0 0,1 0 1,-1-1-1,0 0 1,4 0 30,12-5-491,0-1 1,0-1-1,12-6 491,-15 6-307,2 0 1,-1 1-1,1 1 1,13-2 306,-29 7 40,1 0 1,0 1-1,-1 0 0,1 0 1,0 0-1,0 0 1,-1 0-1,1 1 0,0-1 1,-1 1-1,1 0 1,0 0-1,-1 1 1,0-1-1,1 1 0,-1 0 1,0-1-1,0 2 1,1-1-1,-2 0 1,1 0-1,0 1 0,0 0 1,-1-1-1,1 1 1,-1 0-1,0 0 1,0 1-1,0-1 0,-1 0 1,1 1-1,0-1-40,3 15 477,0 0-1,-1 0 0,-1 0 1,0 0-1,-1 11-476,2 8 915,-4-26-542,0-4-63,2-12-337,1-3-94,-1 0-1,2 1 1,-1-1-1,3-3 122,-4 7-27,62-102-603,-55 92 632,-9 14 0,0 0 0,0 0 0,0 0 0,0 0 1,1 0-1,-1 0 0,0 0 0,0 0 1,0 0-1,0 0 0,0 0 0,0 0 0,0 0 1,0 0-1,1 0 0,-1 0 0,0 0 1,0 0-1,0 0 0,0 0 0,0 0 0,0 0 1,0 0-1,0 0 0,1 0 0,-1 0 1,0 0-1,0 0 0,0 0 0,0 0 0,0 0 1,0 0-1,0 0 0,0 0 0,0 0 1,1 0-1,-1 0 0,0 0 0,0 0 0,0 1 1,0-1-1,0 0 0,0 0 0,0 0 1,0 0-1,0 0 0,0 0-2,4 9 77,1 10 47,-5-18-113,5 36 257,-2-8-40,10 43 288,-12-66-521,0 0 1,0 0-1,0 0 0,1-1 1,0 1-1,1 2 5,-3-7-57,1 0 0,-1 0-1,1 0 1,0 0 0,-1 0-1,1 0 1,0 0 0,0 0 0,0 0-1,-1 0 1,1 0 0,0 0 0,0-1-1,0 1 1,1 0 0,-1-1-1,0 1 1,0-1 0,0 1 0,0-1-1,1 0 1,-1 1 0,0-1 0,0 0-1,0 0 1,1 0 0,-1 0-1,0 0 1,0 0 0,1 0 0,-1 0-1,1 0 58,24-6-624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4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14627,'-1'-2'5697,"-1"1"-3528,2 0-833,0-1-224,0 1-263,19 0-553,35-1 8,-34 4-1393,-1 0 2722,-6 2-1473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47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12907,'31'-46'4845,"-24"38"-3212,-4 7-520,2 1-824,1 1 1,-1 0-1,1 0 1,-1 0 0,1 0-1,-1 1 1,1 0-1,-1 0 1,0 0 0,0 1-1,0 0 1,-1 0-1,1 0 1,-1 0 0,1 1-1,-1 0 1,1 1-290,-2-2 7,-1-1 1,0 1-1,0 0 0,0 0 1,0 0-1,0 0 1,-1 0-1,1 0 0,-1 0 1,0 0-1,0 1 1,0-1-1,-1 0 0,1 1 1,-1-1-1,1 1 1,-1-1-1,0 1 0,-1-1 1,1 1-1,-1-1 1,1 0-1,-1 1 1,0-1-1,0 0 0,0 1 1,-1-1-1,0 1-7,-1 1 10,0 0 0,0-1 0,0 0 0,0 0 0,-1 0 0,0 0 0,0-1 0,0 1 0,0-1 0,0 0 0,-4 2-10,-3 1 23,-1 0-1,0-1 1,0 0-1,-2-1-22,14-4 1,-13 6 22,13-6-23,0 1 0,0-1 1,-1 0-1,1 0 0,0 1 0,0-1 0,0 0 1,0 0-1,-1 1 0,1-1 0,0 0 0,0 0 1,0 1-1,0-1 0,0 0 0,0 1 0,0-1 1,0 0-1,0 1 0,0-1 0,0 0 0,0 0 1,0 1-1,0-1 0,0 0 0,0 1 0,0-1 1,1 0-1,-1 0 0,0 1 0,0-1 0,0 0 1,0 0-1,0 1 0,1-1 0,-1 0 0,0 0 1,0 0-1,1 1 0,-1-1 0,0 0 0,0 0 1,0 0-1,1 0 0,-1 0 0,0 1 0,1-1 1,14 10 3,0-1 1,1 0-1,13 5-4,15 8 57,-30-15 58,-1 1 0,0 1 0,0 0 0,-1 1-1,0 0 1,-1 1 0,0 1-115,-6-6 108,0 0 0,0 1 0,-1-1 0,1 1 0,-2 0 0,1 1 0,-1-1 0,0 1 0,0-1 0,-1 1-1,0 0 1,-1 0 0,0 0 0,0 3-108,-1-4 73,0-1 0,0 0 0,-1 0 0,1 0 0,-2 1 0,1-1 0,-1 0 0,0 0 0,0-1 0,0 1 0,-1 0-1,0-1 1,-2 4-73,2-5 26,0 0-1,0 0 0,0-1 1,0 1-1,0-1 0,-1 0 0,0 0 1,1 0-1,-1-1 0,0 1 0,-1-1 1,1 0-1,0 0 0,0-1 1,-1 1-1,1-1 0,-1 0 0,-2 1-25,0-2-216,0 0 0,0 0 0,-1 0-1,1-1 1,0 0 0,0 0 0,0 0 0,0-1-1,0 0 1,0-1 0,1 0 0,-1 0-1,1 0 1,0-1 0,0 0 0,0 0 0,0 0-1,1-1 1,-1 0 0,1 0 0,1 0-1,-1-1 1,-3-4 216,1-1-413,1-1-1,0 0 1,-1-4 413,7 15-16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4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10906,'10'0'1249,"-1"-1"0,1 0 0,-1 0-1,1-1 1,-1 0 0,0 0 0,0-1-1,2-1-1248,5-3 820,0 0-1,-1 0 1,1-2-1,-2 1 1,14-12-820,-23 16 37,0 0 1,-1 0 0,1-1-1,-1 1 1,0-1 0,-1 0-1,1 0 1,-1-1-1,0 1 1,0-1 0,0 1-1,-1-1 1,0 0-1,0 0 1,-1 0 0,0 0-1,0 0 1,0-1-38,-1 5 8,1 0 1,-1 0 0,0-1-1,0 1 1,-1 0 0,1 0-1,0 0 1,-1 0 0,1 0-1,-1 0 1,1 0 0,-1 0-1,0 0 1,0 0 0,0 0-1,0 1 1,-1-1 0,1 0-1,0 1 1,-1-1 0,1 1-1,-1-1 1,1 1 0,-1-1-1,0 1 1,1 0 0,-1 0-1,0 0 1,0 0 0,0 0-1,0 1 1,0-1 0,-1 0-9,0 1 12,0-1 1,0 1 0,-1-1 0,1 1-1,0 0 1,-1 0 0,1 1 0,0-1-1,0 1 1,-1-1 0,1 1 0,0 0-1,0 0 1,0 1 0,0-1 0,0 1-1,0-1 1,0 1 0,1 0 0,-1 0-1,0 0-12,-1 3 26,0-1 0,1 1 0,-1 0 0,1 0 0,0 0 0,0 1 0,1-1 0,0 0 0,0 1 0,0 0 0,0 0 0,1-1 0,0 1 0,0 0 0,1 0 0,-1 0 0,1 1-26,0 8 158,1 0 0,0 0 0,1 0 0,1 0 0,0-1 0,3 6-158,-4-14 80,0 0 0,0-1 0,1 1 0,0 0 0,0-1 0,0 0 0,1 1 0,0-1 0,2 1-80,-5-4-75,0-1 1,0 0-1,1 1 1,-1-1-1,0 0 0,1 0 1,-1 0-1,1 0 1,0-1-1,-1 1 1,1 0-1,0-1 1,-1 1-1,1-1 1,0 1-1,0-1 1,-1 0-1,1 1 1,0-1-1,0 0 1,0-1-1,-1 1 1,1 0-1,0 0 1,0-1-1,-1 1 1,1-1-1,0 1 1,-1-1-1,1 0 1,0 0-1,-1 0 1,1 0-1,-1 0 0,1 0 75,19-18-904</inkml:trace>
  <inkml:trace contextRef="#ctx0" brushRef="#br0" timeOffset="1">348 121 11482,'7'24'9556,"2"12"-9556,-1 6 5006,-2 6-5006,-5-41 305,-1-5-189,0 0 0,1 1 0,-1-1 0,0 0 0,1 1 0,0-1 0,-1 0-1,2 1-115,-1-3 278,-1-5-214,-2-9-80,-2-11-8,-2-9-21,2-5 45,3 28-10,0 1 0,1 0 1,1 0-1,0 0 0,0 0 0,1-2 10,0 7-109,-1 1-1,1 0 1,-1 0 0,1 0 0,0 0 0,1 0-1,-1 0 1,1 0 0,-1 1 0,1-1 0,2-1 109,-1 1-485,0 1 1,1-1 0,-1 1-1,1 0 1,-1 0 0,1 1-1,0-1 1,0 1 0,1 0-1,-1 0 1,0 1 0,0 0-1,1 0 1,1 0 484,24 1-1496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4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13 13211,'-2'2'617,"1"0"1,-1 1-1,0-1 0,1 0 1,-1 1-1,1 0 0,0-1 1,0 1-1,0 0 0,0-1 1,0 1-1,1 0 0,-1 0 1,1 0-1,0-1 0,-1 3-617,1 8 1070,1 1 0,0-1 0,0 1-1070,0-5 617,0-5-545,-1 0-1,1 1 1,0-1-1,0 0 1,1 0-1,-1 0 1,1 0-1,0 0 1,0 0-1,0-1 1,0 1-1,1 0 1,0-1 0,-1 0-1,1 0 1,1 0-1,-1 0 1,0 0-1,1 0 1,-1-1-1,1 0 1,0 0-1,-1 0 1,1 0-1,0 0 1,1-1-1,-1 0 1,0 0 0,0 0-1,0 0 1,1-1-1,-1 1 1,0-1-1,1 0 1,-1 0-1,0-1-71,2 0-4,-1 0-1,0-1 1,1 0-1,-1 0 1,0 0-1,0 0 1,-1-1-1,1 0 1,0 0-1,-1 0 1,0-1-1,0 1 1,0-1-1,0 0 1,0 0-1,-1 0 1,0-1-1,0 1 1,0-1-1,1-2 5,-2 3-2,0 0 0,0 0 0,-1 0 0,1 0 0,-1-1 0,0 1 0,0 0 0,0-1 0,-1 1 0,1-1 0,-1 1 0,0 0 0,-1-1 0,1 1-1,-1-1 1,0 1 0,0 0 0,0-1 0,0 1 0,-1 0 0,0 0 0,0 0 0,0 0 0,0 0 0,-1 0 2,0 1-5,1 0 0,-1 0 0,0 1 0,-1-1 0,1 1 1,0-1-1,-1 1 0,1 0 0,-1 1 0,0-1 0,1 0 0,-1 1 0,0 0 0,0 0 1,0 0-1,0 1 0,0-1 0,0 1 0,0 0 0,0 0 0,-2 1 5,-9 0-258,0 1 0,0 0 0,1 2-1,-1 0 1,-1 1 258,-52 18-3648,42-13 2514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5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6505,'4'-5'3145,"1"6"-680,-4-1-545,-1 0-136,0 0-151,0 0-481,0 4-256,4 22-320,6 33-136,-4-28-224,-3-2-72,5-7-96,-2-4-208,-4-15-1152,2-4-720,-6-13 1152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58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15 3865,'-6'2'1690,"0"0"0,0 0-1,-1 0 1,0 0-1690,5-2 428,0 0 0,0 0 0,0 1 0,0-1 1,0-1-1,0 1 0,0 0 0,0 0 0,0-1 0,0 1 0,0-1 0,1 0 0,-1 1 0,0-1 0,0 0 0,0 0-428,1 0 207,0 1 0,0 0 1,0-1-1,1 1 0,-1 0 0,0 0 0,0 0 1,0 0-1,0 0 0,0 0 0,1 0 0,-1 0-207,0 0 34,1 0-1,-1 0 1,1 0 0,0 0-1,-1 1 1,1-1-1,-1 0 1,1 0 0,-1 0-1,1 0 1,0 0-1,-1 0 1,1-1-1,-1 1 1,1 0 0,-1 0-1,1 0 1,0 0-1,-1 0 1,1-1-1,-1 1 1,1 0 0,0 0-1,-1-1 1,1 1-1,0 0 1,-1 0 0,1-1-1,0 1 1,0 0-1,-1-1 1,1 1-1,0-1 1,0 1 0,0 0-1,-1-1 1,1 1-1,0-1 1,0 1 0,0 0-1,0-1 1,0 1-1,0-1-33,0 1 6,0-1-1,1 1 1,-1 0-1,0-1 1,1 1 0,-1 0-1,0 0 1,1-1-1,-1 1 1,0 0-1,1 0 1,-1 0-1,1 0 1,-1-1 0,0 1-1,1 0 1,-1 0-1,1 0 1,-1 0-1,0 0 1,1 0-6,12-1 47,-12 1-27,7-2 35,1 2 0,-1-1 0,0 1-1,0 1 1,0-1 0,7 3-55,11 0 191,-12-2-118,0 0 0,0-2 0,0 0-1,9-2-72,-11 2 26,0-1-1,1 2 0,-1-1 1,1 2-1,11 1-25,-4 1 20,-1-1 1,1-1-1,0 0 1,0-1 0,6-2-21,44-2 105,59 6-105,-85-1 32,-8 2 91,0 1-1,-1 2 1,1 2 0,13 5-123,-13-3 70,-21-7-24,0 0-1,1-1 1,-1-1 0,1 0-1,12-2-45,5-2 99,0-1 0,4-2-99,-26 4 124,0 0 0,1 0 0,-1 1 1,0 1-1,1 0 0,-1 1 0,1 0 0,6 2-124,-12-4 138,-7-6-2941,0 4 907,-4-19 468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52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8 111 7130,'-6'-26'3664,"6"14"-863,-1-4-625,4 14-591,3 2-377,-2 2-528,-4-2-632,0 0-760,2 8 472</inkml:trace>
  <inkml:trace contextRef="#ctx0" brushRef="#br0" timeOffset="1">546 49 7338,'1'-1'393,"0"0"0,0 0 1,-1-1-1,1 1 0,-1-1 1,1 1-1,-1 0 0,1-1 1,-1 1-1,0-1 0,0 1 1,0-1-1,0 1 0,0-1-393,0 1 237,-1 0 0,1 0 0,-1 0 0,1 0 0,-1 0 0,1 0 0,-1 0 0,0 0 0,1 0-1,-1 0 1,0 0 0,0 1 0,0-1 0,0 0 0,0 1 0,0-1 0,0 1 0,0-1 0,0 1-1,0-1-236,-3-1 298,-1 0-1,1 1 0,-1-1 0,1 1 0,-1 0 1,0 0-1,1 1 0,-1 0 0,0-1 0,1 1 1,-1 1-1,0-1 0,1 1 0,-1 0 0,1 0 1,-1 0-1,-1 1-297,0 0 105,1 0 0,-1 1 0,1 0 1,0 0-1,0 0 0,0 1 0,0-1 0,1 1 1,-1 0-1,1 1 0,0-1 0,0 1 0,-2 3-105,-1 4 62,0 1-1,1 0 0,0 0 1,1 1-1,1 0 1,0 0-1,0 0 0,2 0 1,-1 4-62,0 18 43,0 0 1,3 0-1,1 6-43,7 43 55,14 63-55,-14-102-85,-7-37-499,1 1 1,-2-1-1,1 1 1,-1 2 583,-2-2-828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5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12355,'11'-4'4977,"15"-1"-3113,2 2-192,6 0-543,2 1-313,7-1-768,3-1-880,9 1 552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54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329 133 8962,'0'4'3825,"0"4"-2041,-3 2-512,2-1-559,-4 2-249,-2-2-344,6-2-80,-1-2 64,2 0 80,0-5 136,-1 0 64,0 0 48,-1 0-16,1 0-16,0 0-64,-1 0-464,1 0-904,0 0 672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5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264 113 6585,'-32'29'3182,"32"-29"-3120,0 0-1,0 0 0,0 1 0,0-1 0,0 0 0,0 0 0,0 0 0,-1 0 0,1 0 1,0 0-1,0 1 0,0-1 0,0 0 0,0 0 0,0 0 0,-1 0 0,1 0 1,0 0-1,0 0 0,0 0 0,0 0 0,-1 0 0,1 0 0,0 0 0,0 0 0,0 0 1,0 0-1,-1 0 0,1 0 0,0 0 0,0 0 0,0 0 0,0 0 0,-1 0 1,1 0-1,0 0 0,0 0 0,0 0 0,0 0 0,0 0 0,-1 0 0,1 0 1,0-1-1,0 1 0,0 0 0,0 0 0,0 0-61,-1-8 1355,1 4-687,0-5 51,-2 0-1,1-1 0,-1 1 1,-1 0-1,1 0 0,-1 0 1,-1 0-1,-4-7-718,6 13 58,1 0 0,-1 0-1,0 1 1,0-1-1,-1 0 1,1 1 0,0 0-1,-1-1 1,0 1 0,1 0-1,-1 1 1,0-1-1,0 0 1,0 1 0,0-1-1,0 1 1,0 0 0,-1 0-1,1 0 1,0 1 0,-1-1-1,1 1 1,0 0-1,-1 0 1,1 0 0,-3 0-58,1 1 33,0 0 1,0 0 0,0 1-1,1 0 1,-1-1 0,0 2-1,1-1 1,-1 0 0,1 1-1,0 0 1,0 0 0,0 0-1,1 1 1,-1-1 0,1 1-1,-1 0 1,1 0 0,0 0-1,-2 4-33,0 1 37,0 1 0,0 0 1,0 0-1,2 0 0,-1 0 0,1 1 0,1-1 0,-1 8-37,2-14 16,0 0-1,1 0 1,0 1 0,0-1 0,0 0-1,0 0 1,1 0 0,0 0 0,-1 0-1,2 0 1,-1 0 0,0 0 0,1 0-1,0 0 1,0 0 0,2 2-16,-3-5 2,0 0 0,0 0-1,0 0 1,0 0 0,0 0 0,0 0 0,0-1-1,0 1 1,0 0 0,1-1 0,-1 1-1,0-1 1,0 0 0,1 1 0,-1-1 0,0 0-1,1 0 1,-1 0 0,0 0 0,1 0 0,-1 0-1,0 0 1,1 0 0,0-1-2,4 0-5,0 0-1,-1-1 0,1 0 1,3-2 5,-7 3 0,3-2-1,1 0 1,-1-1-1,0 1 0,0-1 0,-1-1 1,1 1-1,-1 0 0,0-1 0,0 0 0,0 0 1,2-4 0,-3 3 28,0 1 0,1 0 0,0 1 0,0-1 0,0 1 0,0 0 0,1 0 0,0 0 0,0 0 0,0 1 0,0 0-28,-4 2 28,0 1-1,0 0 0,0-1 1,-1 1-1,1 0 0,0 0 0,0 0 1,0 0-1,0-1 0,-1 1 1,1 0-1,0 1 0,0-1 0,0 0 1,0 0-1,0 0 0,-1 0 1,1 1-1,0-1 0,0 0 0,0 1 1,-1-1-1,1 0 0,0 1 1,0-1-1,-1 1 0,1-1 0,0 1 1,-1 0-1,1-1 0,-1 1 1,1 0-1,-1-1 0,1 1 1,-1 0-1,1 0 0,-1-1 0,0 1 1,1 0-1,-1 0 0,0 0-27,2 6 149,0 0 1,0-1-1,-1 1 0,0 0 0,0 0-149,-1-1 68,1 1-59,0 1 66,0 1 0,1-1 0,0 0 0,2 7-75,-3-13-96,-1-1 1,1 1-1,0 0 0,0-1 0,0 1 1,0 0-1,0-1 0,0 1 1,0-1-1,0 0 0,1 1 0,-1-1 1,0 0-1,1 0 0,-1 0 0,1 0 1,0 0-1,-1 0 0,1 0 0,0-1 1,0 1-1,-1 0 0,1-1 0,1 1 96,-2-1-158,0 0 0,0 0 0,0 0-1,0 0 1,1 0 0,-1 0 0,0 0 0,0-1-1,0 1 1,0 0 0,1-1 158,15-10-1010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5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 10458,'13'-3'4809,"-6"27"-1664,-2 8-897,-6 19-447,-4 6-249,-7 7-640,1-1-264,4-4-351,7-8-129,3-22-136,4-12-136,5-14-753,-2-10-519,8-11-1409,-4-10-647,2-15 2151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57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0 1 18356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58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60 6553,'-2'-5'992,"0"1"-1,0-1 1,1 0 0,-1 0-1,1 0 1,0 0-1,0 0 1,1 0-1,-1 0 1,1-3-992,0 6 2176,1 6-880,1 13 85,-4 62 2538,-8 57-3919,2-47 821,3 16-821,5-98 21,0-1-4,0 0 0,0 0 0,1-1 0,-1 1 0,1 0 0,0 0 0,2 3-17,2-2-327,-3-7-433,0-6-362,4-19 1230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5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14 488 9970,'-14'95'14214,"18"-131"-13541,24-172-281,-25 183-377,5-40 43,6-16-58,-10 63 5,1 0-1,1 0 0,0 0 0,1 1 1,1 0-1,7-10-4,-13 23 0,1-1 0,0 2 1,0-1-1,0 0 0,0 1 0,3-3 0,-5 6 0,-1-1 0,1 1 0,-1-1 1,1 1-1,0-1 0,-1 1 0,1-1 0,0 1 0,0 0 0,-1 0 0,1-1 0,0 1 0,0 0 0,-1 0 0,1 0 0,0 0 1,0 0-1,0 0 0,-1 0 0,1 0 0,0 0 0,0 0 0,-1 0 0,1 0 0,0 1 0,0-1 0,-1 0 0,1 0 0,0 1 0,0-1 1,-1 1-1,1-1 0,-1 1 0,1-1 0,0 1 0,-1-1 0,1 1 0,0 0 0,2 4 5,1 1-1,-1-1 1,0 1-1,0 0 1,0 0-1,-1 0 1,0 0-1,0 1 1,0 2-5,1 4 11,14 57 241,-2 2-1,-4-1 1,0 54-252,6 11 206,-12-103-476,-4-31 36,-1 0 0,1 0 0,-1 1 0,0-1 0,0 0 0,0 0 0,0 0 0,-1 1 0,1-1 0,0 0 0,-1 0 0,0 0 0,1 0 0,-1 0 0,-1 2 234,-3-1-1356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59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13139,'14'2'5001,"0"-4"-3545,10 1 81,0-3-193,-5-4-272,7 3-600,-7-1-200,-3 3-256,1 0-640,-7 3-1704,11 3 1575</inkml:trace>
  <inkml:trace contextRef="#ctx0" brushRef="#br0" timeOffset="1">413 103 9402,'-2'0'4145,"1"-1"-1609,0 0-735,-1-1 47,1 2-167,0 0-489,0 2-192,-1 27-320,-2 35-176,3-35-184,1 0-72,3-7-72,1-4-424,-2-8-1272,1-10-984,1-8 1359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7:5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12267,'0'0'4945,"5"3"-2561,4 3-1560,1 5 1,-4-1 39,3 4-960,3-4 72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5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 7202,'-2'-5'4792,"0"4"-3126,1 5 725,-5 57-1694,3 1-1,2-1 0,5 17-696,13 68 404,-4-56-185,-1-2 247,7 16-466,-17-97-18,8 34 153,-9-37-203,1 0 0,-1 0 0,1 0 0,0 0 0,1 0 0,-1 0-1,1 0 1,0 0 68,-3-4-80,0 0 0,0 1 0,1-1 0,-1 0-1,0 1 1,0-1 0,1 0 0,-1 0-1,0 1 1,1-1 0,-1 0 0,0 0 0,1 0-1,-1 1 1,0-1 0,1 0 0,-1 0 0,1 0-1,-1 0 1,0 0 0,1 0 0,-1 0 0,1 0-1,-1 0 1,0 0 0,1 0 0,-1 0 0,1 0-1,-1 0 1,0 0 0,1 0 0,-1 0 0,0 0-1,1-1 1,-1 1 0,1 0 0,-1 0-1,0 0 1,1-1 0,-1 1 0,0 0 0,0 0-1,1-1 1,-1 1 0,0 0 0,0-1 0,1 1-1,-1 0 1,0-1 80,11-11-1420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0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10 10514,'0'-5'1621,"0"1"2445,3 10 3153,6 15-6565,0 0 0,1 11-654,-9-27 74,0 0 1,0 1-1,0-1 1,-1 0-1,0 0 0,0 1 1,0-1-1,-1 1-74,1 9 128,0-15-122,0 0 1,0 1-1,0-1 1,-1 1 0,2-1-1,-1 1 1,0-1-1,0 1 1,0-1-1,0 0 1,0 1 0,0-1-1,0 1 1,0-1-1,1 0 1,-1 1-1,0-1 1,0 0 0,1 1-1,-1-1 1,0 0-1,0 1 1,1-1-1,-1 1-6,0-3 135,-7-3 46,7 4-176,-1 0-1,0 1 1,0 0 0,0-1-1,1 1 1,-1-1-1,0 1 1,0 0-1,0 0 1,0-1 0,0 1-1,0 0 1,1 0-1,-1 0 1,0 0-1,0 0 1,-1 0-5,0 1-6,-1 0 0,1 0 0,0 1 0,-1-1 0,1 0 0,-1 2 6,0-1-20,-85 59-1231,79-55 1095,0-1 1,-1-1 0,-6 3 155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0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34 8978,'0'1'9062,"1"2"-4540,4 25-3558,-5-25-910,2 11 196,-1 0 1,0-1-1,-1 1 0,-1 0 0,-1 6-250,-1 1 557,-6 18-557,7-32 52,0 0 0,-1 0 0,0 0-1,-1-1 1,1 1 0,-5 5-52,8-12 1,-1 1 1,1-1 0,0 0-1,0 0 1,0 0 0,0 1-1,-1-1 1,1 0 0,0 0-1,0 0 1,0 0 0,-1 0-1,1 1 1,0-1 0,0 0-1,-1 0 1,1 0 0,0 0 0,0 0-1,-1 0 1,1 0 0,0 0-1,0 0 1,-1 0 0,1 0-1,0 0 1,0 0 0,-1 0-1,1 0 1,0 0 0,0 0-1,0 0 1,-1-1 0,1 1-1,0 0 1,0 0 0,-1 0-1,1 0 1,0 0 0,0-1-1,0 1 1,0 0 0,-1 0-1,1 0 1,0-1 0,0 1-1,0 0 1,0 0-2,-9-14 26,8 12-20,-32-65 28,-18-31-16,49 95-17,-3-5 5,1 1 0,0-1 1,0 0-1,0 0 0,1 0 1,-1-7-7,4 14 0,-1 1 1,1-1-1,0 0 1,0 1-1,0-1 1,0 0-1,0 1 1,0-1-1,0 0 1,0 0 0,0 1-1,0-1 1,0 0-1,0 1 1,1-1-1,-1 0 1,0 1-1,0-1 1,1 1-1,-1-1 1,1 0 0,-1 1-1,0-1 1,1 1-1,-1-1 1,1 1-1,-1-1 1,1 1-1,-1 0 1,1-1-1,0 1 1,-1-1 0,1 1-1,0 0 0,2-1 5,0 0 1,0 0-1,1 1 1,-1-1-1,0 1 0,4 0-5,-1 0 8,68 0 232,45 6-240,-17 0 44,-98-6-191,9 0-739,-13 0 809,0 0-1,-1 0 1,1 0-1,0 0 1,0 0-1,0 0 1,0-1-1,0 1 1,0 0-1,0 0 1,0 0-1,-1 0 0,1 0 1,0 0-1,0 0 1,0 0-1,0 0 1,0 0-1,0 0 1,0-1-1,0 1 1,0 0-1,0 0 1,0 0-1,0 0 1,0 0-1,0 0 0,0 0 1,0 0-1,0-1 1,0 1-1,0 0 1,0 0-1,0 0 1,0 0-1,0 0 1,0 0-1,0 0 1,0 0-1,0-1 0,0 1 1,0 0-1,0 0 1,0 0-1,0 0 1,0 0-1,0 0 1,0 0-1,0 0 1,0 0-1,0-1 1,0 1-1,1 0 1,-1 0-1,0 0 0,0 0 1,0 0-1,0 0 1,0 0-1,0 0 1,0 0-1,0 0 1,1 0-1,-1 0 1,0 0-1,0 0 1,0 0-1,0 0 1,0 0 77,-7-4-2378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0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14475,'-11'3'5417,"0"-1"-3888,-3 8-433,-13 4-24,5 13-168,-2 6-400,1 7-152,14 5-176,5-2-64,13-3-48,6-9-32,3-6-352,1-8-464,6-5-1616,-1-4 1440,16-3 167</inkml:trace>
  <inkml:trace contextRef="#ctx0" brushRef="#br0" timeOffset="1">255 136 10962,'-18'0'5121,"16"3"-1728,-1 5-1528,0 6-761,1 1-120,0 13-328,1 0-272,-3 1-264,3 2-40,0-9 48,-2-2-360,7-9-1120,2-5-712,0-12-2890,6-1 3082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8210,'0'10'4553,"9"-9"-192,-1 0-1977,3 9-663,-5 0-137,3 12-448,1 0-320,-2 8-392,0 0-168,-3 1-168,-1 3-24,-8 0-16,-5 0-8,-10 5-120,-2-3-288,-6-6-784,2-7-560,12-14 976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1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10090,'-4'-1'3825,"1"1"-2617,-1 0 0,3 0-199,-1 0-201,1 0-448,0 0-48,-1 0-16,1 0-24,0 0-96,1 0-88,0 0-112,0 0-640,14 4 480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2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54 11138,'-95'-15'4449,"91"15"-2608,7-1-1009,2-3 56,-5 2-88,1 1-96,29-4-400,36-7-167,-26 6-314,-1 0-647,1 4-3417,-2 6 2929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2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24 418 8490,'-14'4'4369,"5"-3"-1473,10-2-1183,9-2-265,7-2-600,7 1-168,8-3-328,5 3-160,7-1-280,1 1-496,-1 1-1704,-8 1 55,0 2 1057</inkml:trace>
  <inkml:trace contextRef="#ctx0" brushRef="#br0" timeOffset="1">115 0 12939,'6'20'4825,"-2"5"-3329,2 17-552,-3 4 41,-3 17-17,-1 1-216,1 3-480,0-1-104,6-11-120,5-7-64,5-13-960,3-6-825,5-10 1097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3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14883,'-14'16'6083,"-3"9"-5380,11-14-251,-3 3-195,2 1 0,0-1 0,0 2 0,1-1 1,1 1-1,-2 11-257,6-23 26,0 0 0,1-1 0,0 1 0,0 0 0,0 0 0,0 0 0,0-1 0,1 1 0,-1 0 0,1-1 0,0 1 0,0 0 1,1-1-1,-1 1-26,0-2 5,1 0 0,-1 0 0,0 0 0,1 0 0,-1 0 0,1-1 0,0 1 0,0 0 0,-1-1 0,1 1 0,0-1 0,0 0 0,1 0 0,-1 0 0,0 0 0,0 0 0,0 0 0,1 0 0,-1-1 0,0 1 0,1-1-1,-1 0-4,7 1 4,0 0-1,-1-1 0,1-1 0,-1 0 0,1 0 0,-1 0 0,1-1 0,-1 0 0,0-1 1,4-1-4,-5 1 3,-1 0 1,1 0-1,-1-1 1,0 1 0,0-1-1,0-1 1,0 1 0,-1-1-1,0 0 1,0 0 0,0 0-1,2-5-3,-5 8 8,-1-1 0,1 0 0,-1 0-1,1 0 1,-1 0 0,0 0 0,0 0 0,0 0 0,-1 0-1,1 0 1,-1-1 0,0 1 0,0 0 0,0 0-1,0-1 1,0 1 0,-1-1-8,0-1 32,-1 0-1,1 1 1,-1 0-1,0-1 0,0 1 1,0 0-1,-1 0 1,0 0-1,1 1 1,-1-1-1,-2-1-31,-1-1 33,0 1 0,1 0 0,-2 0 0,1 0 0,-1 1 0,1 0 0,-1 0 0,0 1 0,-1 0 0,1 0 0,0 1 0,-1 0-1,0 0 1,-4 0-33,7 2-187,0 0 1,0 0-1,0 1 0,0 0 0,0 0 0,0 0 0,1 0 0,-1 1 0,0 0 0,1 0 1,-1 0-1,1 0 0,0 1 0,0 0 0,0 0 0,0 0 0,0 0 0,1 1 0,-1-1 0,1 1 1,-2 2 186,-1 7-2717,5-2 1041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6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8858,'-35'15'5060,"-5"0"-1688,39-14-3271,1-1-1,0 0 0,-1 0 0,1 0 1,0 0-1,-1 0 0,1 0 0,0 0 1,-1 1-1,1-1 0,0 0 0,-1 0 1,1 0-1,0 1 0,0-1 0,-1 0 0,1 0 1,0 1-1,0-1 0,0 0 0,-1 1 1,1-1-101,4 5 1466,13 1-467,7-1-710,1-2 1,0 0-1,0-2 1,10-1-290,-24 0 38,38 0-203,0-2 0,0-2 0,0-2 0,8-5 165,-40 6-1775,-15 2-1029,-5 4 985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6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160 433 8674,'-12'13'4041,"8"-3"-1569,12-4-879,6 0-25,11-8-216,10 2-152,8-6-391,6-1-153,-3 0-280,1-1-120,-8 6-144,-8 0 40,-4 2-1056,-11 3-801,-8-6 1073</inkml:trace>
  <inkml:trace contextRef="#ctx0" brushRef="#br0" timeOffset="1">259 5 10746,'0'-1'264,"-1"1"0,1-1 0,-1 1 0,1 0 0,-1-1 0,0 1 0,1 0 0,-1 0 0,0-1 0,1 1 0,-1 0-1,0 0 1,1 0 0,-1 0 0,0 0 0,1 0 0,-1 0 0,0 0 0,1 0 0,-1 0 0,0 0 0,1 0 0,-1 1 0,0-1 0,0 0-264,0 2 194,-1-1 1,1 0 0,-1 0 0,1 1-1,-1-1 1,1 1 0,-1 1-195,-2 1 271,-111 141 2272,97-124-2476,1 2 0,2 0 1,0 0-1,1 1 0,-3 11-67,15-29 6,-1 0-1,1 0 1,0 1 0,1-1-1,-1 0 1,1 1 0,1-1-1,-1 1 1,1-1 0,0 1-1,1-1 1,0 5-6,0-6 7,0 0 1,0-1-1,1 1 0,0 0 1,0-1-1,0 0 1,0 1-1,1-1 0,0 0 1,0 0-1,0 0 0,0-1 1,0 1-1,1-1 1,0 0-1,-1 0 0,4 2-7,1 0 17,1 0-1,0 0 0,0-1 0,1 0 0,5 1-16,54 12 70,-44-11-35,1 1-1,7 3-34,13 10-27,-27-11 169,0-2 0,0 0 0,5 1-142,-9-4 519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59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5817,'0'0'98,"0"0"0,-1 0 0,1-1 0,0 1 1,0 0-1,0 0 0,0 0 0,0 0 0,0 0 0,0-1 0,0 1 0,0 0 0,0 0 0,0 0 0,0 0 0,0-1 0,0 1 0,0 0 0,0 0 0,0 0 0,0 0 0,0 0 0,0-1 1,0 1-1,0 0 0,1 0 0,-1 0 0,0 0 0,0 0 0,0 0 0,0-1 0,0 1 0,0 0 0,0 0 0,0 0 0,1 0 0,-1 0 0,0 0 0,0 0 0,0 0 0,0 0-98,9-2 3211,14 2-2679,2 0-95,0-1 0,7-2-437,172-11 870,-38 3-768,-143 9-93,105-8 73,45 5-82,90 18 380,-165-3 39,89 9-14,-174-18-377,-1 1 1,1 0-1,0 1 1,-1 1-1,0 0 1,10 5-29,16 3 214,-36-13 138,-7 0 100,0 1-355,0 1-1,0 0 0,-1 0 1,1 1-1,0-1 0,0 1 1,1 0-1,-1 0 0,-2 2-96,5-3 17,1 0 0,0 0 0,0 0-1,-1 0 1,1 0 0,0 0-1,0 0 1,0 1 0,0-1 0,1 0-1,-1 1 1,0 0-17,-9 24 121,10-24-112,-4 12 59,0 1 1,1 0-1,1-1 0,1 1 0,0 2-68,-9 90 348,1-3-177,7 18 49,11 83-220,5-104 106,-7-64-829,-2 1 0,0 30 723,-5-65-1468,1-6 580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12555,'2'-1'290,"0"1"0,-1-1 0,1 1 1,0-1-1,0 1 0,0 0 0,0 0 0,0 0 1,0 0-1,0 0 0,0 1 0,0-1 0,0 0 1,0 1-1,0-1 0,-1 1 0,1 0 1,0 0-1,0 0 0,-1 0 0,1 0 0,0 0 1,-1 0-1,1 0 0,-1 1 0,1 0-290,69 71 3034,-14-27-2294,-38-31-487,0 1 0,-1 0 0,0 1-1,1 4-252,-16-18 44,0 1 0,0 0 0,0 0-1,-1-1 1,0 2 0,1-1 0,-2 0-1,1 0 1,0 1 0,-1-1 0,0 1 0,0-1-1,0 1 1,0-1 0,-1 1 0,0 0-1,0-1 1,0 1 0,-1 0 0,1-1-1,-1 1 1,-1 3-44,-1 1 60,-1-1-1,0 0 0,0 0 1,-1-1-1,0 1 0,0-1 0,-3 3-59,-13 13 207,-12 10-207,9-9 20,17-17-383,0 0 1,0 0 0,0-1 0,-1 0 0,0 0 0,-1-1 0,1 0-1,-1 0 1,-5 1 362,-6 2-877,19-8 817,0 1 0,0 0 0,0 0 0,0 0 0,0 0 0,0 0 0,0 0 0,0 0 0,0 0 60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8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33 7658,'-6'0'1329,"0"0"1,0 1-1,0 0 1,1 0 0,-1 0-1,0 1 1,1-1 0,-3 2-1330,7-2 1180,1-1-325,2 0-367,32-2-161,0-1 0,11-3-327,-38 5 31,24-5 138,10-4-169,-22 5 36,0 1 0,0 1 1,7 0-37,-21 2 12,0 1-1,0 0 1,0 1 0,0-1 0,0 1 0,0 0 0,0 0 0,1 1-12,-4-1 24,0-1 1,0 1-1,0 0 1,-1 0-1,1 0 1,0 0-1,-1 0 1,1 0-1,-1 1 1,1-1-1,-1 0 1,0 1-1,0-1 1,1 1-1,-1 0 1,0-1-1,0 1 1,-1 0-1,1-1 1,0 1-1,0 0 1,-1 0-1,1 2-24,0 9 248,0 1-1,-1 0 0,-1 0 0,0 0 0,-3 11-247,1-1 218,3-19-177,-6 38 243,3 0 0,1 0 1,3 16-285,0-52 23,0 0 0,1 1 1,-1-1-1,1 0 0,1 0 0,2 6-23,-4-10-185,1 1 1,0-1-1,-1 0 0,1 0 0,0 0 0,1 0 0,-1 0 0,0-1 0,1 1 0,0-1 0,-1 1 0,1-1 0,0 0 0,3 1 185,1-2-1629,0 1 573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8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37 7610,'-3'6'4185,"0"-4"199,14-2-3103,2 2-25,13-1-104,0-2-232,2-6-463,1 0-161,1-3-120,-1-2-560,4 7-1553,-5-1 1369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9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9970,'6'0'4073,"-2"0"-1929,0-4-759,-4 2 151,0 1-144,20-2-543,47-7-257,-37 0-376,6 0-104,3 3-872,-4 0-265,4 15 569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0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191 171 5377,'3'0'511,"0"1"0,0-1 0,1 0-1,-1 0 1,0 0 0,0-1 0,0 1-1,0-1 1,1 0 0,-1 0 0,0 0 0,0 0-1,0 0 1,-1 0-511,0 0 230,-1-1-1,1 1 1,-1 0-1,0 0 1,1 0-1,-1-1 1,0 1-1,0-1 0,0 1 1,0-1-1,0 1 1,-1-1-1,1 0 1,0 1-1,-1-1 1,1 0-1,-1 1 1,0-1-1,1 0 1,-1 0-1,0 1 1,0-1-1,0 0 1,0 0-1,-1 0 1,1 0-230,-1-3 140,0 0-1,0 1 1,-1-1 0,1 0 0,-1 1 0,0-1 0,0 1 0,-1 0 0,0 0-1,1 0 1,-1 0 0,0 0 0,-1 1 0,1-1 0,-1 1 0,1 0 0,-1 0 0,0 0-1,-3-1-139,3 1 43,-1 1 0,1 0-1,0 0 1,0 0 0,-1 0-1,1 1 1,-1 0 0,0 0 0,1 0-1,-1 0 1,0 1 0,1 0-1,-1 0 1,0 0 0,1 1-1,-1-1 1,0 1 0,1 0-1,-1 0 1,-2 2-43,1 0 39,0 0-1,0 1 1,0 0 0,0 0 0,1 1-1,0 0 1,0 0 0,0 0-1,1 0 1,-1 1 0,1-1-1,0 1 1,-1 4-39,0-1 59,1-1 0,0 1-1,0 0 1,1 1 0,0-1 0,1 0 0,0 1-1,1 0 1,-1 5-59,2-11 35,0 1 0,1-1-1,-1 0 1,1 1 0,0-1-1,0 0 1,0 1 0,0-1-1,1 0 1,-1 0 0,1 0-1,1-1 1,0 3-35,-1-3 14,0-1-1,-1 0 1,1 0 0,0 0-1,0 0 1,1 0 0,-1 0-1,0-1 1,1 1-1,-1-1 1,1 1 0,-1-1-1,1 0 1,-1 0 0,1 0-1,0-1 1,0 1 0,-1 0-1,1-1 1,0 0 0,2 0-14,-1 0 7,1-1 1,-1 1 0,0-1-1,0-1 1,0 1 0,0 0-1,0-1 1,0 0 0,0 0-1,-1 0 1,4-3-8,8-6 25,0-1 0,1-1-25,-7 5 8,1 0 4,-1 0 0,0 0 0,0 1 0,1 0 0,0 1 0,4-2-12,-13 7 9,0 1-1,-1-1 0,1 1 0,0 0 0,-1-1 0,1 1 0,0 0 1,0-1-1,-1 1 0,1 0 0,0 0 0,0 0 0,-1 0 0,1 0 1,0 0-1,0 0 0,0 0 0,-1 0 0,1 0 0,0 0 0,0 1 1,-1-1-1,1 0 0,0 1 0,0-1 0,-1 0 0,1 1 0,0-1 1,-1 1-1,1-1 0,-1 1 0,1-1 0,0 1 0,-1-1 1,1 1-1,-1 0 0,1-1 0,-1 1 0,0 0 0,1-1 0,-1 1 1,0 0-10,2 4 98,0 1-1,-1-1 0,0 0 0,-1 0 0,1 1 0,-1 0-96,1 6 170,1-1 96,-2-2-239,1 0 0,1-1-1,0 1 1,0 0 0,0-1 0,2 1-27,-3-7 10,0 0 1,0 0-1,0 0 0,0 0 0,0 0 0,1 0 0,-1 0 1,1-1-1,-1 1 0,1-1 0,0 1 0,-1-1 1,1 0-1,0 1 0,0-1 0,0 0 0,0 0 0,0 0 1,0-1-1,1 1 0,-1 0 0,0-1 0,0 0 0,0 1 1,1-1-1,1 0-10,32-1 323</inkml:trace>
  <inkml:trace contextRef="#ctx0" brushRef="#br0" timeOffset="1">768 0 7202,'14'6'3808,"3"10"-679,-1 8-816,0 17-657,-1 9-184,-7 16-376,5 5-223,-4 5-297,0-1-128,-1-14-208,3-6-64,-2-20-104,-3-8-8,0-15-536,-4-11-352,-1-11-1105,2-9-815,-5-15 1743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10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7386,'1'-2'489,"0"0"0,0 0 0,0 1 0,0-1 0,0 0 0,0 1 1,1-1-1,-1 1 0,0-1 0,1 1 0,-1 0 0,1 0 0,-1 0 1,1 0-1,0 0 0,0 0-489,2-1 511,1 0-1,0 1 1,-1 0 0,1 0-1,0 1 1,1-1-511,20-1 1310,-1 2 0,12 1-1310,-33-1 71,-1 0 0,1 0 0,0 1 0,-1 0-1,1 0 1,0 0 0,-1 0 0,1 0 0,-1 1 0,0 0-1,0-1 1,1 1 0,-1 0 0,0 1 0,0-1-1,-1 0 1,1 1 0,0 0 0,-1-1 0,0 1-1,1 0 1,-1 0 0,0 1 0,-1-1 0,1 0-1,-1 1 1,1-1 0,-1 1 0,0-1 0,0 1-1,0 0 1,-1 0-71,1 2 55,-1 0 1,0 1-1,0-1 0,0 0 0,-1 0 0,0 0 0,0 0 0,0 0 1,-1 0-1,0 0 0,0 0 0,-1 0 0,1-1 0,-1 1 0,-1-1 1,1 0-1,-1 0 0,0 0 0,0-1 0,0 1 0,0-1 0,-1 0 1,0 0-1,0 0 0,0-1 0,-4 3-55,1-2-391,-1 0 0,0 0 0,0-1-1,-1 0 1,1 0 0,-1-1 0,-1 0 391,3-3-1612,7-2 514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10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0 202 8986,'1'1'369,"0"0"0,0-1 0,0 1 0,-1 0 0,1-1 0,0 1 0,0-1 0,0 1 0,0-1 0,0 0 0,0 1 0,0-1 0,0 0 1,0 0-1,0 0 0,1 0 0,-1 0-369,21 1 1545,-20-1-1126,3-1-179,0 1-1,0-1 1,0 0 0,-1 0 0,1 0 0,0-1 0,-1 0 0,1 0-1,-1 0 1,1 0 0,-1-1 0,0 1 0,0-1 0,0 0 0,0-1-1,-1 1 1,1 0 0,-1-1 0,0 0 0,0 0 0,0 0 0,-1 0-1,3-4-239,-2 1 33,-1 1 0,1 0 0,-1-1 0,0 1 0,0-1 0,-1 1-1,0-1 1,0 0 0,-1 0 0,0 0 0,0 1 0,0-1 0,-1 0 0,0 0-1,0 1 1,-3-7-33,4 11 5,-1 0 0,1 1-1,-1-1 1,0 1 0,1-1 0,-1 1-1,0-1 1,0 1 0,0-1-1,0 1 1,0 0 0,-1-1-1,1 1 1,0 0 0,0 0-1,-1 0 1,1 0-5,-1 1 5,1-1 0,0 1 0,0 0 1,0 0-1,0 0 0,0 0 0,0 0 0,-1 0 0,1 0 0,0 0 0,0 0 0,0 0 0,0 1 0,0-1 0,0 0 1,0 1-1,0-1 0,0 1 0,0-1 0,0 1 0,0 0 0,0-1 0,0 1 0,0 0 0,0 0 0,0 0-5,-5 5 34,-1 0 0,1 1 0,0 0 0,0 1-1,1-1 1,0 1 0,0 0 0,1 0-1,0 1 1,1-1 0,-1 1 0,2 0 0,-1 0-1,0 8-33,2-11 9,0-1 0,0 1 0,1 0-1,0 0 1,0 0 0,1 0-1,-1 0 1,1 0 0,1 0 0,-1 0-1,1-1 1,0 1 0,0 0-1,1-1 1,-1 0 0,1 1 0,1-1-1,-1 0 1,1-1 0,-1 1-1,1-1 1,1 1 0,1 1-9,-2-3-485,0 0 1,0 0-1,0 0 0,0-1 1,1 1-1,-1-1 0,1 0 1,-1 0-1,1-1 0,0 1 1,0-1-1,0 0 485,14 0-1973</inkml:trace>
  <inkml:trace contextRef="#ctx0" brushRef="#br0" timeOffset="1">313 161 6257,'1'0'461,"0"0"1,0 0-1,0 0 0,0 0 0,0 0 0,1 1 0,-1-1 0,0 0 1,0 1-1,0-1 0,0 1 0,0-1 0,-1 1 0,1-1 0,0 1 0,0-1 1,0 1-1,0 0 0,0 0 0,-1-1 0,1 1-461,0 1 439,0-1 0,0 1 0,-1-1 0,1 1 0,0 0-1,-1-1 1,1 1 0,-1 0 0,0 0 0,1-1 0,-1 1 0,0 0-439,0 5 620,0-1 0,-1 1 1,0-1-1,0 1 0,0-1 0,-2 5-620,3-11 18,0 1 0,-1-1 0,1 1 0,0-1 1,0 1-1,0-1 0,-1 1 0,1-1 0,0 0 0,0 1 0,-1-1 0,1 1 0,-1-1 0,1 1 0,0-1 0,-1 0-18,1 0 9,0 1 1,-1-1-1,1 0 0,0 0 1,0 0-1,0 0 0,-1 0 1,1 0-1,0 0 1,0 0-1,0 0 0,-1 0 1,1 0-1,0 0 0,0-1 1,0 1-1,-1 0 1,1 0-1,0 0 0,0 0 1,0 0-1,0 0 0,-1 0 1,1 0-1,0-1 0,0 1 1,0 0-10,-1-1 13,0 0 0,1 0 0,-1 0 1,0 1-1,1-1 0,-1 0 0,1-1 1,-1 1-1,1 0 0,0 0 0,-1 0 0,1 0-13,0-1 4,-1 0-2,1 0-1,0 0 0,-1 0 1,1 0-1,0 0 0,1-1 1,-1 1-1,0 0 0,0 0 1,1 0-1,-1 0 0,1 0 1,0 0-1,0 0 0,0 0 1,0 0-1,0 0 0,0 0 1,0 1-1,2-3-1,6-9-305,0-1 0,1 2 0,12-13 305,19-12-4049,-22 18 2453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10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86 9906,'0'-2'357,"-6"-8"1411,0-1 1,-1 1-1,0 0 1,0 1-1,-3-3-1768,8 10 158,0 0-1,0 0 1,0 1-1,0-1 0,-1 0 1,1 1-1,-1-1 0,1 1 1,-1 0-1,1 0 0,-1 0 1,0 0-1,1 0 1,-1 0-1,0 1 0,0 0 1,0-1-1,0 1 0,1 0 1,-1 0-1,0 1 0,0-1 1,0 0-1,-2 2-157,2-1 102,-1 1-1,1-1 0,-1 1 1,1 0-1,0 1 0,0-1 1,0 0-1,0 1 0,0 0 0,0 0 1,1 0-1,-1 0 0,1 0 1,0 0-1,0 0 0,0 1 1,0-1-1,0 2-101,-4 10 257,0 1-1,1-1 1,-2 14-257,2-6 160,1 1 0,2 0 0,0-1 0,2 22-160,10 98 225,-5-87-179,23 193-186,-26-230-3197,3-30 2056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1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12851,'11'4'4841,"2"0"-3529,3-4-120,0-5-247,12-1-273,8-3-520,4-3-472,-2-3-1321,-2 1-879,-5 4 1399</inkml:trace>
  <inkml:trace contextRef="#ctx0" brushRef="#br0" timeOffset="1">360 172 7178,'1'0'657,"0"0"1,0 0-1,0 0 0,0 0 1,0 0-1,-1 0 1,1 0-1,0 0 1,0-1-1,0 1 1,0 0-1,-1-1 1,1 1-1,0 0 1,0-1-1,0 1-657,-1-2 193,1 1-1,0 0 1,0 0-1,0-1 1,-1 1-1,1 0 1,0-1-1,-1 1 0,1-1-192,1-3 27,29-78 359,-29 77-312,0-1 0,-1 1 1,0 0-1,0-4-74,0 8 44,-1 1 0,0 0-1,0 0 1,0 0 0,0-1 0,-1 1-1,1 0 1,0 0 0,0-1 0,-1 1-1,1 0 1,-1 0 0,1 0-1,-1 0 1,1 0 0,-1 0 0,0-1-1,0 2 1,1-1 0,-1-1-44,0 2 41,0 0 0,1-1 1,-1 1-1,0 0 0,0-1 1,1 1-1,-1 0 0,0 0 1,1 0-1,-1 0 0,0 0 0,0 0 1,1 0-1,-1 0 0,0 0 1,0 0-1,1 0 0,-1 0 1,0 1-1,0-1 0,1 0 0,-1 0 1,0 1-1,1-1 0,-1 0 1,0 1-1,1-1 0,-1 1-41,-16 13 480,10-5-342,-1 0 0,1 0 0,1 1 1,-5 8-139,9-14 27,-1 0 0,1 1 1,0 0-1,1-1 0,-1 1 0,1 0 1,0 0-1,0 0 0,1 0 1,-1-1-1,1 1 0,1 3-27,-1-6-9,0 0-1,1 0 0,-1 0 1,1 0-1,-1 0 1,1-1-1,0 1 0,0 0 1,0 0-1,0-1 0,0 1 1,0-1-1,1 1 1,-1-1-1,0 1 0,1-1 1,-1 0-1,1 0 0,-1 1 1,1-1-1,0 0 1,0-1-1,-1 1 0,1 0 1,0 0-1,0-1 0,0 1 1,0-1-1,0 0 1,1 1 9,5 0-419,0-1 0,0 0 0,0 0 0,0 0 0,-1-1 1,1 0-1,3-1 419,11-3-2105,0-1 1,0-1-1,0 0 1,-1-2-1,15-8 2105,7-8-2257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11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79 206 5881,'2'-12'3609,"-6"12"-56,-7 6-481,-1 7-767,-4 9-353,4 3-655,-5 3-289,12 4-448,2-5-192,4-5-280,9-2-56,0-12-328,4-4-392,8-9-1129,6-6-815,9-13 1576</inkml:trace>
  <inkml:trace contextRef="#ctx0" brushRef="#br0" timeOffset="1">296 1 11987,'-1'10'4929,"-6"18"-2793,-3 12-520,-6 16-551,1 5-225,6-5-496,6-3-152,12-7-144,7-13-24,7-5-72,2-14-264,2-14-1080,2 0-889,-4-13 1329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6:54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194 136 5265,'5'57'2465,"-2"-47"-431,-3-10-1991,0 0 0,0 0 0,1 0 1,-1 0-1,0 0 0,0 0 0,0 0 0,0 0 1,0 0-1,0 0 0,1 0 0,-1 0 0,0 1 1,0-1-1,0 0 0,0 0 0,1 0 0,-1 0 1,0 0-1,0 0 0,0 0 0,0 0 1,0-1-1,1 1 0,-1 0 0,0 0 0,0 0 1,0 0-1,0 0 0,0 0 0,1 0-43,6-8 1789,-7 8-1545,2-3 51,-1 0 1,1 0-1,-1 0 0,1-1 0,-1 1 0,0 0 1,0-1-1,-1 1 0,1-1 0,-1 1 0,0-1 1,0 1-1,0-1 0,0 1 0,0 0 1,-1-3-296,-1-3 210,0-1 1,0 1 0,-1 0 0,0 0-1,-2-4-210,2 7 84,0 1 0,0-1 0,0 1 0,-1-1 0,1 1 0,-1 0 0,-1 1 0,1-1 0,-1 1 0,1 0 0,-6-4-84,7 7 42,0-1-1,0 0 1,0 1 0,0-1 0,0 1-1,0 0 1,-1 0 0,1 0 0,-1 0-1,1 1 1,-1 0 0,1-1-1,-1 1 1,1 0 0,0 1 0,-1-1-1,1 1 1,-1-1 0,1 1 0,0 0-1,-1 0 1,0 1-42,0 0 44,-1 0 1,2 1-1,-1-1 0,0 1 0,0 0 0,1 0 1,-1 0-1,1 0 0,0 1 0,0 0 1,1-1-1,-1 1 0,1 0 0,-1 0 1,0 3-45,-2 4 99,1 1 1,0-1 0,1 0 0,0 1 0,0 9-100,1-10 67,1 0 0,0 1 0,1-1 0,0 0 0,1 1 0,0-1 0,1 0 0,0 0 0,1 0 0,0 0 1,5 10-68,-7-18 3,0-1 0,0 0 0,0 0 0,0 1 1,1-1-1,-1 0 0,1 0 0,-1 0 1,1 0-1,0 0 0,0-1 0,0 1 0,0-1 1,0 1-1,0-1 0,0 1 0,1-1 1,-1 0-1,0 0 0,1 0 0,-1-1 0,0 1 1,1 0-1,-1-1 0,1 0 0,0 1 1,-1-1-1,1 0 0,-1-1 0,1 1 1,0 0-4,3-1 0,1-1 1,-1 0 0,0 0-1,0 0 1,0 0 0,0-1 0,-1 0-1,1 0 1,-1-1 0,0 0-1,0 0 1,0 0 0,0 0 0,0-1-1,-1 1 1,0-2-1,3-2 23,-1 0 1,-1 0-1,1-1 1,-2 0-1,1 0 1,-1 0-1,0-1 1,-1 1-1,2-10-23,-5 18 16,1 0 0,-1 0 1,0 0-1,0 0 0,0 0 0,0 0 0,0 0 0,0 0 0,0 0 0,0 0 0,0 0 1,0 0-1,-1 0 0,1 0 0,0 0-16,0 1 6,-1 0 0,1 0 0,0 0 0,0 0-1,0 0 1,0 0 0,0 0 0,0 0 0,0-1 0,0 1 0,0 0 0,0 0 0,0 0 0,0 0 0,0 0 0,0 0-1,-1 0 1,1 0 0,0 0 0,0 0 0,0 0 0,0 0 0,0 0 0,0 0 0,0 1 0,0-1 0,0 0 0,0 0-1,0 0 1,0 0 0,0 0 0,-1 0 0,1 0 0,0 0 0,0 0 0,0 0 0,0 0 0,0 0 0,0 0 0,0 0-1,0 0 1,0 0 0,0 0 0,0 0 0,0 0 0,0 1 0,0-1 0,0 0 0,0 0 0,0 0-6,-3 9 282,1 12-50,0-1-1,2 1 1,0-1-1,1 1 0,1-1 1,1 1-1,1-1 0,1 0 1,1 0-1,0 0-231,6 4 208,-12-23-407,1 0 1,-1 0 0,1-1-1,-1 1 1,1 0-1,-1-1 1,1 1-1,0 0 1,-1-1-1,1 1 1,0-1 0,-1 1-1,1-1 1,0 0-1,0 1 1,0-1-1,-1 0 1,1 1-1,0-1 1,0 0 0,0 0-1,0 0 1,0 1-1,-1-1 1,1 0-1,0 0 1,0-1 198,6-1-1622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1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41 11819,'-5'0'5033,"3"0"-2505,9 1-1304,-7-1-295,4 0-337,22-1-224,45-10-1688,-30 0-2841,-4-7 2784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1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8914,'0'0'3534,"0"0"-1219,3 5 1222,0 4-2993,0 0 1,1 0 0,1 0-1,3 6-544,6 10 521,-13-20-400,1 0 0,-1 0 0,1 0-1,-1 0 1,-1 1 0,1-1 0,-1 0 0,0 1-1,0-1 1,-1 0 0,1 1 0,-1-1 0,0 0-1,-1 0 1,0 3-121,0 0 82,1-3-36,1-4-37,0 0-1,0 0 0,0-1 1,0 1-1,-1 0 0,1 0 1,0 0-1,-1 0 1,1-1-1,0 1 0,-1 0 1,1 0-1,-1-1 0,1 1 1,-1 0-1,0 0-8,1-1 1,0 0 0,0 0 0,0 0 0,0 0 0,0 0 0,-1 0 0,1 0 0,0 0-1,0 0 1,0 0 0,0 0 0,0 0 0,0 0 0,0 0 0,-1-1 0,1 1 0,0 0 0,0 0 0,0 0 0,0 0 0,0 0 0,0 0 0,0 0 0,0 0 0,0 0 0,0 0 0,-1 0-1,1-1 1,0 1 0,0 0 0,0 0 0,0 0 0,0 0 0,0 0 0,0 0 0,0 0 0,0-1 0,0 1 0,0 0 0,0 0 0,0 0 0,0 0 0,0 0 0,0 0 0,0-1 0,0 1-1,-1-7 5,2 1-6,-1 0-1,1 0 1,0-1-1,0 1 1,1 0 0,-1 0-1,1 0 1,1 1-1,-1-1 1,1 0-1,0 1 1,1-1 1,0-1-4,1-1-1,1 1 1,-1 0 0,1 0-1,0 1 1,1 0 0,0 0-1,1-1 5,-3 4 0,1 0 0,-1-1 1,1 2-1,-1-1 0,1 1 0,2-1 0,-6 2 2,-1 1 0,1-1-1,0 1 1,0-1 0,0 1 0,-1 0 0,1 0 0,0 0-1,0 0 1,0 0 0,-1 0 0,1 1 0,0-1 0,0 1-1,-1-1 1,1 1 0,0-1 0,-1 1 0,1 0-1,0 0 1,-1 0 0,1 0 0,0 0-2,-1 1 10,1 0 0,0 0 0,-1 1 0,0-1 0,1 0 0,-1 0 0,0 1 0,0-1 0,0 1 0,0-1 1,-1 1-1,1-1 0,-1 1 0,0-1 0,1 1 0,-1 1-10,0 7 94,-1-1 1,0 1 0,-1 4-95,1-3 96,-1 2 85,-1-1 0,0 0 0,-2 4-181,4-14 72,1-2-33,4-6-26,-2 4-13,-1-1 0,1 0 0,-1 0 0,1 0 0,-1 0 0,0 0-1,0 0 1,0 0 0,0 0 0,4-9-8,12-23-40,-11 22 29,0 0 0,1 0 0,0 0 0,1 1 0,0 0 0,7-6 19,-14 16 3,0 0-1,-1 0 0,1 0 0,0 0 0,0 0 0,0 0 1,0 1-1,1-1 0,-1 0 0,0 1 0,0-1 0,0 1 0,0-1 1,1 1-1,-1-1 0,0 1 0,1 0 0,-1 0 0,0 0 0,0 0 1,1 0-1,-1 0 0,0 0 0,1 0 0,-1 0 0,0 1 0,0-1 1,1 0-1,-1 1 0,0-1 0,0 1 0,0 0 0,1-1 0,-1 1 1,0 0-1,0-1 0,0 1 0,0 0 0,0 0 0,-1 0 0,2 1-1,-1 0 12,1 0 1,-1 1 0,0-1 0,0 0-1,1 1 1,-2-1 0,1 1 0,0-1 0,0 1-1,-1 0 1,0-1 0,1 1 0,-1 0 0,0 0-14,2 18 116,-1-16-99,1-1-1,-1 1 1,1-1-1,0 0 1,0 0-1,0 0 1,0 0 0,1 0-1,-1 0 1,1 0-1,0-1-16,0 0-127,-1-1 1,1 0-1,-1 0 0,1 0 0,0 0 0,0 0 0,0-1 0,0 1 1,0-1-1,0 0 0,0 0 0,0 0 0,0 0 0,1 0 1,1-1 126,14 3-1929,1-1 0,-1 2 0,0 1 1,8 3 1928,-16-4-828,1 0 1,0 0 0,0-1-1,1-1 1,9 1 827,-18-3 43,-1 0 0,1 0 0,-1 0 1,0 0-1,1-1 0,-1 1 0,1-1 0,-1 0 1,0 0-1,0 0 0,0-1 0,0 1 0,0-1 1,0 1-1,0-1 0,0 0 0,0 0 0,-1-1 0,1 1 1,-1 0-1,1-1 0,-1 0 0,1-1-43,-1 1 278,0-1 1,-1 1-1,1-1 0,-1 0 1,1 0-1,-1 0 0,0 0 0,-1 0 1,1 0-1,-1 0 0,0 0 0,0 0 1,0 0-1,0 0 0,-1 0 0,1 0 1,-1 0-1,-1-2-278,1 0 339,-1 0 1,0 0 0,-1 0-1,1 1 1,-1-1 0,-1 1-1,1-1 1,-1 1 0,1 0-1,-1 0 1,-3-2-340,4 4 90,0 1-1,0 0 1,1 0 0,-1 0-1,-1 0 1,1 0 0,0 1 0,0-1-1,-1 1 1,1 0 0,0 0 0,-1 0-1,1 0 1,-1 1 0,0-1 0,1 1-1,-1 0 1,1 0 0,-1 1-1,1-1 1,-1 1 0,0-1 0,1 1-1,0 0 1,-1 0 0,1 1 0,0-1-1,-1 1 1,1 0-90,-5 2 82,1 1 0,-1 0 0,1 1 0,1-1 0,-1 1 0,1 1 0,0-1-1,0 1 1,1 0 0,0 0 0,-2 4-82,5-8 35,1 0-1,-1 1 1,0-1-1,1 1 1,0 0-1,0-1 1,0 1-1,1 0 1,-1 0 0,1 0-1,0-1 1,0 3-35,0-4 7,0-1 1,0 0 0,0 1 0,1-1 0,-1 1-1,0-1 1,1 0 0,-1 0 0,1 1 0,0-1 0,-1 0-1,1 0 1,0 0 0,0 0 0,0 1 0,0-1-1,0 0 1,0-1 0,0 1 0,0 0 0,0 0 0,0 0-1,0-1 1,1 1 0,-1 0 0,0-1 0,0 1-1,1-1 1,-1 0 0,0 1 0,1-1 0,-1 0 0,1 0-1,0 0-7,5 0 5,0-1 0,0 0 0,0-1 0,0 1 1,-1-1-1,1-1 0,0 1 0,-1-1 0,6-3-5,9-5 12,-17 8-7,0 0 0,1 0 1,0 1-1,-1 0 0,1 0 1,0 0-1,0 1 0,0-1 1,1 1-1,-1 0 0,2 0-5,-6 2 2,0-1-1,0 0 0,0 0 0,-1 0 1,1 0-1,0 1 0,0-1 0,-1 0 1,1 1-1,0-1 0,-1 1 0,1-1 1,0 0-1,-1 1 0,1 0 0,-1-1 1,1 1-1,-1-1 0,1 1 0,-1 0 1,1-1-1,-1 1 0,1 0 0,-1-1 1,0 1-1,0 0 0,1 0 0,-1-1 1,0 2-2,1 2 8,0 1 1,-1-1 0,1 0 0,-1 5-9,0-3 8,0 8-39,0 14 87,0-26-167,0 0 0,0-1-1,0 1 1,0-1-1,1 1 1,-1-1-1,1 1 1,-1-1 0,1 1-1,0-1 1,0 0-1,-1 1 1,1-1-1,1 1 112,-2-2-131,0 0 0,1 1 0,-1-1 0,1 0 0,-1 1 0,1-1-1,0 0 1,-1 0 0,1 0 0,-1 1 0,1-1 0,-1 0 0,1 0-1,0 0 1,-1 0 131,15 0-1195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1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12755,'-13'0'5097,"12"14"-3025,-10 3-1232,2 21-367,-6 10-137,3 5-120,12 3-16,1-4-8,6-12-8,5-9-80,1-7-104,2-16-928,5-2-841,-1-13 1081</inkml:trace>
  <inkml:trace contextRef="#ctx0" brushRef="#br0" timeOffset="1">4 96 13251,'-4'7'5073,"4"-3"-3401,6 4-543,11 4-401,4 1-80,6-5-352,7 0-280,-6-6-1368,12-5-913,11 3 1321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13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 8410,'-24'0'4665,"-5"1"-88,-4 0-3265,0 1-8,1 7-279,5-3-121,7 9-344,8 2-136,9 2-232,6 8-88,14-3-96,6 0-16,12-6-672,-1-9-448,6-13-1417,0-5-680,1-9 2009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13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6 9762,'-1'-5'3563,"0"6"-1264,-4 12 6,1-2-1094,-53 119 1772,40-95-2625,1 1-1,3 1 1,0 0-1,3 1 0,-3 16-357,12-45 34,0 0 0,0 0 0,0 0 0,2 7-34,-1-16-6,0 1-1,0 0 0,0-1 0,0 1 0,0 0 1,0-1-1,0 1 0,1 0 0,-1-1 1,0 1-1,0-1 0,1 1 0,-1 0 0,0-1 1,1 1-1,-1-1 0,1 1 0,-1 0 7,1-1-14,-1 0-1,0 0 1,1 0-1,-1 0 1,0 0-1,1 0 1,-1 0-1,0 0 1,1 0-1,-1 0 1,1 0-1,-1 0 1,0 0-1,1 0 1,-1 0-1,0 0 1,1 0-1,-1 0 1,0-1-1,1 1 0,-1 0 1,0 0-1,0 0 1,1-1 14,2-1-144,0-1-1,0 1 1,0-1-1,-1 0 1,2-2 144,-1 2-60,16-15-142,0 0-1,1 2 0,1 0 1,14-8 202,-29 20 13,-4 3 9,0 0 0,0-1 1,0 1-1,0 0 0,0 1 1,0-1-1,0 0 0,0 0 1,0 1-1,0-1 0,0 1 1,1 0-23,-2 0 20,-1 0-1,0 0 1,1 0 0,-1 0 0,0 0 0,1 0 0,-1 0 0,1 0 0,-1 0-1,0 0 1,1 0 0,-1 0 0,0 1 0,1-1 0,-1 0 0,0 0-1,1 0 1,-1 1 0,0-1 0,0 0 0,1 0 0,-1 1 0,0-1 0,0 0-1,1 0 1,-1 1 0,0-1 0,0 0 0,0 1-20,1 0 53,-1 0-1,0 0 1,0 0 0,1 0 0,-1 0-1,0 0 1,0 0 0,0 0 0,0 0 0,0 0-1,-1 0-52,1 4 166,-1-1-1,0 0 0,-1 0 1,1 0-1,-1 2-165,-7 14 561,1 1-1,0 5-560,6-7-74,3-14-1341,0-8-4085,1-10 3708</inkml:trace>
  <inkml:trace contextRef="#ctx0" brushRef="#br0" timeOffset="1">332 333 12963,'-7'17'5041,"1"1"-3705,-3 2-360,-3-6-776,4-6-568,4-1-1480,4-7-561,14-6 1393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8:14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12955,'1'1'375,"-1"0"0,0 0-1,1 0 1,-1 0 0,1 0 0,-1 0 0,1 0 0,0 0 0,0 0 0,-1 0-1,1 0 1,0-1 0,0 1 0,0 0 0,0 0-375,1 0 29,-1-1 1,0 1-1,0 0 1,0-1-1,1 1 1,-1-1-1,0 1 0,1-1 1,-1 0-1,0 0 1,1 0-1,-1 0 1,1 0-1,-1 0 1,0 0-1,1 0 0,-1 0 1,0 0-1,1-1 1,0 1-30,20-10-2360,-15 6 1594,0 1 1,1 0 0,0 0 0,0 1 0,0-1 0,0 2-1,1-1 766,-4 2-41,0 0 0,0 0-1,0 0 1,0 0 0,0 1-1,0 0 1,0 0-1,0 1 1,0-1 0,0 1-1,-1 0 1,1 0-1,-1 0 1,1 1 0,-1 0-1,0 0 1,0 0 0,0 0-1,0 1 42,-1-1 226,0 0 1,0 1-1,0 0 0,0 0 0,-1 0 0,1 0 1,-1 0-1,0 0 0,0 1 0,-1-1 1,0 1-1,1-1 0,-1 1 0,-1-1 0,1 1 1,-1 0-1,1-1 0,-1 1 0,-1 0 1,0 2-227,-3 15 1497,-1-1 0,-1 0 1,-1-1-1,-1 1 1,0-1-1,-10 13-1497,16-28 209,2-5-171,0 1 0,0 0 0,-1 0 0,1 0 0,0-1 0,-1 1 0,1 0 0,-1 0 0,1-1 0,-1 1 0,0 0 0,1-1 0,-1 1 0,0 0 0,1-1 0,-1 1 1,0-1-1,0 1 0,1-1 0,-2 1-38,2-1 3,0 0 1,0 0-1,-1 0 1,1 0-1,0-1 1,0 1-1,0 0 1,-1 0-1,1 0 1,0 0-1,0 0 1,0 0-1,-1 0 0,1 0 1,0 0-1,0-1 1,0 1-1,0 0 1,0 0-1,-1 0 1,1 0-1,0-1 1,0 1-1,0 0 1,0 0-1,0 0 1,0 0-1,0-1 1,0 1-1,0 0 1,0 0-1,-1 0 1,1-1-1,0 1 1,0 0-1,0 0 1,0 0-1,0-1 1,1 1-1,-1 0 0,0 0 1,0-1-1,0 1 1,0 0-1,0 0 1,0 0-1,0 0 1,0-1-4,4-12-67,-3 11 79,-1 1-14,1-2-2,1 0 1,-1-1 0,0 1-1,1 0 1,0 0 0,0 1-1,0-1 4,10-14-22,13-11 22,-22 25-4,0-1 0,1 1 0,-1 1 1,1-1-1,0 0 0,0 1 4,-3 1-2,1 0 1,0 0-1,-1 1 0,1-1 0,-1 1 0,1-1 1,0 1-1,-1-1 0,1 1 0,0 0 0,0 0 1,-1 0 1,1 0-1,0 1 1,0-1-1,-1 1 0,1 0 1,0-1-1,-1 1 1,1 0-1,0 0 1,-1 0-1,1 0 1,-1 0-1,1 0 1,-1 0-1,0 1 0,0-1 1,1 1-1,-1-1 1,0 1-1,0-1 1,0 1-1,-1-1 1,2 2 0,-1 1-29,1-1 0,0 0 1,0-1-1,0 1 0,0 0 1,1-1-1,-1 1 0,1-1 1,-1 1-1,1-1 0,0 0 1,0 0-1,0-1 1,0 1-1,0 0 0,0-1 1,1 0-1,-1 0 0,0 0 1,1 0-1,-1 0 0,1-1 1,-1 0-1,1 0 0,-1 1 1,1-2-1,-1 1 0,1 0 1,-1-1-1,1 0 0,-1 0 1,0 0-1,1 0 0,-1 0 1,0-1-1,0 1 0,0-1 1,0 0-1,2-1 29,-2 1-38,11-8-167,-1-1 0,5-5 205,-14 13-9,-1-1 0,1 0 0,-1 0 0,0 0 1,-1 0-1,1-1 0,-1 1 0,1-1 0,-1 1 0,0-2 9,1-6 21,0 0-1,-1 0 1,1-11-21,-2 12 27,-1 10-19,1 0 1,-1 0-1,0 0 0,0 1 1,0-1-1,0 0 0,0 0 1,0 0-1,0 0 0,0 1 1,-1-1-1,1 0 0,0 0 1,0 1-1,-1-1 0,1 0 1,0 0-1,-1 1 0,1-1 1,-1 0-9,0 1 9,1-1 0,-1 1 0,0 0 0,1 0 0,-1 0 0,0 0 0,0 0 0,1 0 0,-1 0 0,0 0 0,0 0 0,1 0 0,-1 0 0,0 0 0,1 1 0,-1-1 0,0 0 0,1 1 0,-1-1 0,0 0 0,1 1 0,-1-1 0,0 1 0,1-1 0,-1 1-9,-3 1 36,1 1 0,-1 0 0,1 0 0,-1 0 0,1 0 0,0 1 0,0-1 0,0 1 0,1 0 0,-1 0 0,0 2-36,-5 10 179,1 1 0,-2 9-179,-3 15 317,1-1 1,-3 32-318,-8 87 288,22-158-287,-11 99 60,2-12-19,-4-1 0,-9 23-42,19-96 24,-1 0 1,-1-1-1,0 1 0,-1-1 0,-1 0 0,0-1 1,-8 11-25,12-19 17,0 0 1,0-1-1,0 1 1,-1-1-1,0 0 0,0 0 1,0 0-1,0 0 1,0-1-1,0 1 1,-2-1-18,2 0 11,1-1 0,-1-1 0,1 1 0,-1 0 0,1-1 0,-1 0 0,0 0 0,1 0 0,-1 0 0,1 0 0,-1-1 0,1 1 0,-1-1 0,1 0 0,-1 0 0,-2-2-11,4 2 2,-1 0 0,1 0 1,-1-1-1,1 1 1,-1-1-1,1 1 0,0-1 1,0 0-1,0 0 0,0 0 1,0 0-1,0-1 1,1 1-1,-1 0 0,1-1 1,-2-1-3,2 0-1,-1 0 1,1 0 0,0-1 0,0 1-1,0 0 1,1 0 0,0-1 0,0 1 0,0 0-1,0-3 1,1-4-14,1 0 0,1-1 0,0 1-1,0 0 1,1 0 0,0 0 0,6-8 14,2-2-261,1 0 1,1 0-1,8-8 261,52-55-2192,-55 63 1477,24-28-209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38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9234,'0'-1'10768,"1"2"-7207,4 7-4214,5 12 1028,-1 0 0,-1 0-1,1 4-374,-4-7 228,-1 1-1,-1-1 1,1 9-228,2 14 208,-1-14-118,-5-19-124,1-1-1,1 1 1,-1-1 0,1 1 0,0-1-1,0 0 35,5 2-823,-7-8 777,0 0 0,0 0 0,0 0 0,1 0 0,-1 0 0,0 0 0,0 0 0,0 0-1,1 0 1,-1 0 0,0 0 0,0 0 0,0 0 0,1 0 0,-1 0 0,0 0 0,0 0 0,0 0-1,0 0 1,1-1 0,-1 1 0,0 0 0,0 0 0,0 0 0,0 0 0,1 0 0,-1-1 0,0 1-1,0 0 1,0 0 0,0 0 0,0 0 0,0-1 0,0 1 0,0 0 0,0 0 0,1 0-1,-1-1 1,0 1 0,0 0 0,0 0 0,0 0 46,3-21-1651,4-20 568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38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10458,'11'-5'4361,"-7"3"-2072,5 8-809,-2 6-472,5 8-152,-3 2-544,2 0-776,15-1-3096,17 1 2519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14 10074,'0'0'134,"0"-1"0,0 1 0,1 0 0,-1 0 0,0 0 0,0 0 0,0 0 0,0 0 0,0 0 0,0 0 0,1-1 0,-1 1 0,0 0 0,0 0 1,0 0-1,0 0 0,0 0 0,0-1 0,0 1 0,0 0 0,0 0 0,1 0 0,-1 0 0,0-1 0,0 1 0,0 0 0,0 0 0,0 0 0,0 0 0,0-1 0,0 1 0,0 0 0,0 0 0,0 0 0,-1 0 0,1-1 0,0 1 0,0 0 0,0 0 0,0 0 0,0 0 0,0-1 0,0 1 0,0 0 0,0 0 0,-1 0 0,1 0 0,0 0 0,0 0 0,0-1 0,0 1 0,0 0 0,-1 0 0,1 0 0,0 0 1,0 0-1,0 0 0,0 0 0,-1 0 0,1 0 0,0 0 0,0 0-134,-15-4 2473,14 4-2412,-5-1 151,0 0-1,0 1 1,0 0 0,-1 0 0,1 1 0,0 0 0,0 0 0,0 0-1,0 1 1,0 0 0,0 0 0,1 0 0,-1 1 0,1 0-1,-1 0 1,1 0 0,0 1 0,0-1 0,1 1 0,-1 0-1,1 1 1,-1-1 0,2 1 0,-1 0 0,0 0 0,-2 5-212,0 2 69,0 1-1,1 1 1,0-1 0,1 1 0,1 0 0,0 0 0,0 0 0,2 4-69,-2 16 114,2 0-1,3 32-113,3-21 46,1-1-1,2 0 0,3 0 0,1-1 0,17 40-45,-16-48-26,23 62 175,-30-77-250,-1 0 0,0 0 0,0 19 101,-4-6-1108,-1-31 996,0 0-1,0 0 1,-1-1 0,1 1 0,0 0-1,-1 0 1,0 0 0,1 0 0,-1-1 0,0 1-1,0 0 1,0-1 0,0 1 0,-1 1 112,-1-2-124,1 1 0,0-1 1,0 1-1,-1-1 0,1 0 0,-1 0 1,1 0-1,-3 1 124</inkml:trace>
  <inkml:trace contextRef="#ctx0" brushRef="#br0" timeOffset="1">5 459 14603,'-4'4'5769,"11"-4"-3344,5-2-969,6-1-40,5 0-231,11-3-513,8 0-232,12-2-224,3 0-72,1 7-520,-1 0-696,-8 6-2409,12 0 2241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39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10570,'1'3'10582,"1"3"-7583,8 18-3568,2 17 1388,-2 0 0,1 14-819,-11-53 19,0 0 0,0 0 1,0 0-1,0 0 0,0 0 0,0-1 0,0 1 1,-1 0-1,1 0 0,-1 0 0,1-1 0,-1 1 0,0 1-19,0 0 80,1-4-59,1-13-156,-4-16 55,1 0 1,1-10 79,2 27-5,0-1-1,1 0 1,0 1-1,1-1 1,1 1-1,0 0 1,0 0-1,2 0 0,0 0 6,-2 4 2,-3 3 0,1 1-1,1 0 0,-1 0 1,1 1-1,-1-1 1,1 1-1,1-1 1,-1 1-1,1 0 1,-1 0-1,2 0-1,-4 3 6,0 0-1,1 0 1,-1 0 0,1 0 0,0 0-1,-1 0 1,1 0 0,0 0-1,-1 1 1,1-1 0,0 1-1,0 0 1,-1-1 0,1 1-1,0 0 1,0 0 0,0 0-1,0 0 1,0 0-6,1 1 21,0 0 0,-1 0-1,1 0 1,0 0 0,-1 0 0,1 1-1,-1-1 1,1 1 0,-1-1 0,0 1 0,2 1-21,4 5 113,-1 0 1,0 1-1,-1-1 1,1 1-1,-2 1 1,1 0-114,5 10 394,-2 1 0,0 0-1,3 15-393,16 67 914,-27-95-968,-1-6-167,0-1 0,0 1 0,1-1 0,-1 0 0,0 1 0,0-1 0,1 1 0,-1-1 0,1 0 0,-1 1 0,1-1 0,0 1 221,-1-2-79,1 0 0,-1 0-1,0 0 1,0 0 0,0 0 0,0 0 0,1 0 0,-1 0-1,0 0 1,0-1 0,0 1 0,0 0 0,1 0 0,-1 0-1,0 0 1,0 0 0,0 0 0,0-1 0,0 1 0,1 0 0,-1 0-1,0 0 1,0 0 0,0 0 0,0-1 0,0 1 0,0 0-1,0 0 1,0 0 0,0-1 0,0 1 79,7-17-1552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6:5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7906,'-6'-3'4017,"4"2"-1353,2-1-647,0 2 95,0 0-496,0 0-207,6 34-417,2 28-152,-3-23-216,6 3-120,-7-7-200,4-1-96,-10-11-104,-3-7-40,2-8-456,-2-8-688,5-12 704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39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8914,'2'2'869,"0"0"-1,0 0 1,0 0 0,0 0 0,0 0-1,0 1 1,-1-1 0,1 1-1,-1-1 1,0 1 0,0-1 0,1 2-869,2 7 1472,-1 0 1,1 6-1473,2 5 1204,-4-13-826,3 8 757,1 1 0,4 8-1135,-7-21 135,0 0 0,0 1 1,0-1-1,0-1 0,1 1 0,0 0 1,0-1-1,0 0 0,0 0 1,1 0-136,0 0 68,1 0 0,0 0 0,0-1 0,0 0 0,0 0 0,2 0-68,-6-2 7,1 0 1,-1 0-1,1-1 1,-1 1 0,1-1-1,0 0 1,-1 1-1,1-1 1,-1 0-1,1 0 1,-1-1-1,1 1 1,-1-1-1,1 1 1,-1-1 0,1 0-1,-1 0 1,1 0-8,0-1-1,0 0 0,0 0 0,0-1 0,0 1 0,0-1 0,0 0 0,-1 0 0,1 0 0,-1 0 0,0 0 0,0-1 0,0 1 0,0-1 0,-1 1 0,1-1 0,-1 0 0,0 1 0,0-1 0,0 0 0,-1 0 0,1 0 0,-1 0 0,0-2 1,0-5 0,-1-1 1,0 1-1,-1 0 1,0 0 0,-1 1-1,0-1 1,-3-7-1,3 10 4,0 0 0,-1 1 0,0 0 0,0-1 0,-1 1 0,1 1 0,-2-1-4,4 4 2,-1 0 0,0 0 0,1 1 0,-1 0 0,0-1 0,0 1 0,0 0 0,-1 1 0,1-1 0,0 0 0,-1 1 0,1 0 0,-1 0 0,1 0 0,-1 0 0,-3 0-2,1 1-133,-1 0-1,0 0 1,0 1-1,1 0 1,-1 0-1,0 1 1,1 0-1,-1 0 1,1 0-1,0 1 1,0 0-1,0 0 1,0 0-1,0 1 1,1 0-1,0 0 1,-1 1-1,2-1 1,-1 1-1,0 0 1,0 1 133,3-2-220,0 1 0,-1-1 0,2 0-1,-3 5 221,4-8-9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10322,'5'-21'4337,"-2"21"-1992,5 8-497,3 20-88,-1 10-39,2 19-393,-1 9-312,1 8-344,4 1-127,5-10-217,1-8-72,-1-11-144,0-7-40,-10-12-184,-2-7-520,2-16-1425,-7 0-864,-11-18 1633</inkml:trace>
  <inkml:trace contextRef="#ctx0" brushRef="#br0" timeOffset="1">92 12 10178,'5'-2'878,"0"0"1,0 0-1,0 1 0,1-1 0,-1 1 1,0 0-1,1 1 0,-1-1 0,1 1 1,-1 0-1,1 0 0,-1 1 0,2 0-878,5 1 651,0 1 1,-1 1-1,1 0 0,-1 0 0,0 1 0,3 2-651,8 5 655,0 1-1,8 8-654,-23-17 72,0 1-1,-1 1 1,0-1-1,0 1 0,-1 0 1,0 1-1,0-1 1,0 1-1,-1 0 1,0 0-1,2 4-71,-5-8 19,0 1 0,1 0-1,-1 0 1,0 0-1,-1 0 1,1-1-1,-1 1 1,0 0 0,0 0-1,0 0 1,0 0-1,0 0 1,-1 0 0,0 0-1,0 0 1,0 0-1,-1-1 1,1 1-1,-1 0 1,0-1 0,1 1-1,-2-1 1,1 0-1,-1 2-18,-2 0 17,0 0 1,1 0-1,-1-1 0,-1 0 0,1 0 0,-1 0 0,1-1 0,-5 2-17,-1 1-174,0-2 0,0 1 0,-1-1 1,-1-1 173,7-1-549,1-1 0,-1 0 0,0 0 1,1-1-1,-1 1 0,0-1 0,0-1 1,1 1-1,-1-1 0,0 0 1,0-1 548,-8-3-1661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1 235 11130,'10'2'1806,"1"1"1,-1-2-1,1 1 0,0-1 0,4-1-1806,-4 0 827,0-1 1,0 0-1,-1-1 1,1 0-1,5-2-827,-9 1 115,1 1 0,-1-1-1,0 0 1,0-1-1,0 1 1,0-1 0,-1-1-1,0 1 1,1-1 0,-2-1-1,1 1 1,0-1-1,-1 0 1,0 0 0,-1 0-1,3-4-114,-5 6 15,0 0-1,-1 0 1,1 0-1,-1 0 0,0 0 1,0 0-1,-1 0 1,1 0-1,-1-1 0,0 1 1,0 0-1,0 0 1,0 0-1,-1-1 1,0 1-1,0 0 0,0 0 1,0 0-1,0 0 1,-1 0-1,0 1 1,0-1-1,0 0-14,0 0 16,-1 0 0,1 1-1,-1 0 1,0-1 0,0 1 0,0 0 0,0 0 0,0 1 0,0-1-1,-1 1 1,0-1 0,1 1 0,-1 0 0,0 0 0,0 1-1,0-1 1,0 1 0,0 0 0,0 0 0,-1 0 0,1 1-1,-3-1-15,4 1 9,1 1-1,0-1 0,0 0 0,0 1 0,-1-1 0,1 1 1,0-1-1,0 1 0,0 0 0,0 0 0,0 0 1,0 0-1,0 1 0,0-1 0,0 0 0,1 1 0,-1-1 1,1 1-1,-1 0 0,1-1 0,-1 1 0,1 0 1,-1 1-9,-1 4 21,0-1 0,0 1 1,0 0-1,1-1 0,0 1 0,0 6-21,-2 5 52,2 0 0,0 0 0,1 0 0,0 0 0,2 3-52,0-11 20,0 0 1,0 0-1,1 0 0,1 0 1,-1 0-1,2 0 1,-1-1-1,1 1 0,4 6-20,-6-13-3,0 0-1,0 0 1,0-1 0,1 1-1,-1 0 1,1-1 0,-1 1-1,1-1 1,0 0 0,0 0-1,0 0 1,0 0-1,0 0 1,1-1 0,-1 0-1,2 1 4,0-1-110,-1 0 0,1 0 0,0-1-1,0 1 1,-1-1 0,1 0 0,0-1-1,-1 1 1,1-1 0,0 0 0,2-1 110,3-1-522,0-1 0,-1 0 0,0 0 1,0-1-1,0 0 0,-1-1 1,1 0-1,-1 0 0,-1-1 0,1 0 1,1-2 521,0-2-588,0 0 1,-1 0 0,-1 0-1,1-1 1,-2-1 0,0 1-1,0-2 588,-1 2-59,0 0 417,0 0 0,1 0 0,5-8-358,-11 20 48,0 0-1,0-1 1,1 1 0,-1 0-1,0-1 1,0 1 0,0 0-1,0-1 1,1 1 0,-1 0-1,0 0 1,0-1 0,1 1-1,-1 0 1,0 0 0,0-1 0,1 1-1,-1 0 1,0 0 0,1 0-1,-1-1 1,0 1 0,1 0-1,-1 0 1,0 0 0,1 0-1,-1 0 1,0 0 0,1 0-1,-1 0 1,0 0 0,1 0-1,-1 0 1,0 0 0,1 0-1,-1 0 1,1 0 0,-1 0-1,0 0 1,1 0 0,-1 1-1,0-1 1,1 0 0,-1 0-1,0 0 1,0 1 0,1-1-1,-1 0 1,0 0 0,0 1-1,1-1 1,-1 0 0,0 0-1,0 1 1,0-1 0,1 0-1,-1 1 1,0-1 0,0 1-48,2 3 538,0 0 0,0 1 0,0 0 0,0 3-538,0-1 380,11 34 3496,5 28-3876,-16-58 341,-2-8-261,1-1 0,-1 0 1,0 0-1,1 1 0,0-1 0,-1 0 1,1 0-1,0 0 0,0 0 1,0 0-1,1 1-80,-1 0 402,-5-9-93,2 0-297,0 0 1,1-1-1,0 1 1,0 0-1,1-1 0,0-3-12,0-6 13,0 0-1,1 0 0,1 0 0,2-5-12,-2 12-141,0-1-1,1 1 0,0 0 1,0 0-1,1 1 0,0-1 1,0 1-1,6-7 142,-4 7-661,1-1 0,0 2 0,1-1 0,0 1 661,-4 3-143,0 1 0,0 0 0,0 1 0,0-1 0,1 1 1,-1-1-1,1 1 0,0 1 0,2-2 143,-1 2-40,0 0 0,1 1 0,-1-1 0,3 2 40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1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343 129 11931,'-20'-38'5145,"13"26"-4001,1 0 0,-1 0 0,-1 1 0,0 0 0,-6-7-1144,12 17 84,1 0 1,0-1 0,-1 1 0,1 0 0,0 0-1,-1 0 1,0 0 0,1 0 0,-1 1 0,1-1 0,-1 0-1,0 1 1,0-1 0,1 1 0,-1-1 0,0 1-1,0 0 1,1 0 0,-1 0 0,0 0 0,0 0 0,0 0-1,1 1 1,-1-1 0,0 0 0,0 1 0,1-1-1,-1 1 1,0 0 0,1 0 0,-1 0 0,1 0 0,-1 0-1,1 0 1,-1 0 0,1 0 0,0 0 0,0 1-1,-1-1 1,1 1-85,-4 6 100,0 0-1,0 0 1,1 0-1,0 1 1,1-1-1,0 1 1,0 0-1,0 2-99,0 6 69,0 1 0,1 0-1,1 0 1,0 16-69,8 73 139,-6-101-132,5 43 35,2 0 0,2 0 0,3-1 0,2 0 0,9 19-42,-13-39 132,6 28-132,-14-47-132,-2 0 0,1 0 0,-1 1 0,0-1 0,-1 0 0,0 1 0,0-1 0,-2 3 132,2-10-155,-4 15-781,4-17 893,-1 1 0,1 0 0,0-1 1,-1 1-1,1-1 0,0 1 0,-1-1 0,1 1 0,-1-1 0,1 1 0,-1-1 0,1 1 0,-1-1 1,1 0-1,-1 1 0,1-1 0,-1 0 0,1 0 0,-1 1 0,0-1 0,1 0 0,-1 0 0,1 0 1,-1 1 42,-16-4-782</inkml:trace>
  <inkml:trace contextRef="#ctx0" brushRef="#br0" timeOffset="1">0 420 12371,'13'-9'5473,"6"2"-2753,10 0-903,8 5-97,9-1-616,-2-1-319,4 1-369,-6-1-456,10 6-1353,5 3 1041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101 187 9850,'-5'-3'12147,"4"-3"-7772,9-11-5703,-3 7 2354,4-7-909,-4 7-68,0 0 1,-1-1 0,0 1-1,0-1 1,0-5-50,-3 13 14,0-1 0,0 0-1,-1 0 1,0 0 0,0 0 0,0 0-1,0 0 1,-1-3-14,1 6 6,0 0 0,0 0 0,-1 0 0,1 0 0,0 0 0,-1 1-1,1-1 1,-1 0 0,1 0 0,-1 0 0,1 0 0,-1 1 0,1-1 0,-1 0 0,0 1-1,0-1 1,1 0 0,-1 1 0,0-1 0,0 1 0,0-1 0,0 1 0,1 0 0,-1-1-1,0 1 1,0 0 0,0-1 0,0 1 0,0 0 0,0 0 0,0 0 0,0 0 0,0 0-1,0 0 1,0 0 0,0 0 0,0 1-6,-4 0 21,0 0 0,0 1-1,0-1 1,0 1 0,1 0-1,-1 1 1,1-1 0,-1 1 0,1 0-1,0 0 1,0 0 0,0 1 0,1-1-1,-1 1-20,-2 3 19,0 0-1,0 0 0,1 0 0,0 0 0,0 1 0,1 0 0,-3 6-18,6-10 5,0 0 0,-1 0 0,1 0 0,0 0 0,1 0 0,-1 0 0,1 0-1,0 0 1,0 0 0,0 1 0,0-1 0,1 0 0,0 0 0,0 0-1,0 0 1,1 3-5,0-2-1,1-1 0,-1 1 0,1-1 0,0 0 0,0 1 0,0-1 0,1-1 0,0 1 0,-1 0 0,1-1 0,0 0 0,1 0 0,0 1 0,3 0-242,-1 1-1,1-1 0,0-1 0,0 0 0,0 0 1,1 0-1,-1-1 0,1 0 0,0-1 0,-1 0 0,1 0 1,8-1 243,34-3-1050</inkml:trace>
  <inkml:trace contextRef="#ctx0" brushRef="#br0" timeOffset="1">533 7 13363,'-23'-6'5633,"15"14"-2984,0 2-873,0 13-272,-1 6-303,5 12-417,-4 5-216,11-5-320,1-4-120,12-16-56,12-5-280,6-16-992,11-6-649,-1-17 993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2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13595,'-1'16'5849,"-3"10"-3064,-1 19-1057,1 10-184,4 16-527,1 4-321,11-9-456,4-11-128,9-17 0,6-14-384,-1-22-1192,2-6-905,-10-18 1281</inkml:trace>
  <inkml:trace contextRef="#ctx0" brushRef="#br0" timeOffset="1">11 134 14723,'-8'0'6201,"5"5"-3416,9-1-1113,3 1-279,11 7-481,5-1-304,15-6-632,9-1-768,10-4 536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14827,'6'12'5417,"4"5"-3159,4 6-1354,-2 7-88,-1 1-1,-1 0 0,-2 0 1,0 1-1,0 18-815,-6-24 151,-2-26-151,0 0 0,0-1 0,0 1 0,0 0 0,0 0 0,0 0 1,0 0-1,0 0 0,0 0 0,0 0 0,0 0 0,0 0 0,0 0 0,0 0 0,0 0 0,0 0 1,0 0-1,0 0 0,0 0 0,0 0 0,0 0 0,0 0 0,0 0 0,0 0 0,0 0 0,0 0 0,-1 0 1,1 0-1,0 0 0,0 0 0,0 0 0,0 0 0,0 0 0,0 0 0,0 0 0,0 0 0,0 0 1,0 0-1,0 0 0,0 0 0,0 0 0,0 0 0,0 0 0,0 0 0,0 0 0,0 0 0,0 0 0,0 0 1,0 0-1,0 0 0,0 0 0,0 0 0,0 0 0,0 0 0,0 0 0,0 1 0,0-1 0,0 0 1,0 0-1,0 0 0,0 0 0,0 0 0,-3-5-21,0-6-29,1 0-1,0-1 1,1 1 0,0 0-1,1-3 51,0-11-225,3-23 225,-1 28-46,1 0-1,1 0 1,2-2 46,-5 16-6,1 1 0,0-1-1,0 0 1,0 1 0,1 0 0,0 0 0,0 0-1,1 0 1,-1 0 0,1 0 0,0 1-1,4-4 7,-6 6 8,1 1-1,0-1 0,-1 1 0,1-1 0,0 1 1,-1 0-1,1 0 0,0 0 0,0 0 1,0 1-1,0-1 0,0 1 0,0 0 0,0 0 1,0 0-1,0 0 0,0 0 0,0 1 0,0-1 1,0 1-1,0 0 0,0 0 0,0 0 0,0 0 1,-1 0-1,1 1 0,0-1 0,-1 1 1,1 0-1,-1 0 0,0 0 0,1 1-7,1 2 39,0 1 0,0-1 0,-1 1 1,0 0-1,0 0 0,0 1 0,-1-1 0,0 1-39,3 11 182,0-1-1,-1 10-181,1 18 277,-3-26-55,0 0-1,2 3-221,-1-5 133,-4-14-75,-3-11-50,2 4-15,1 0-1,0 0 0,0 0 1,1 0-1,-1 0 0,1 0 1,0-1-1,0 1 0,1 0 1,-1-2 7,10-46-113,-5 32 65,-2 4 7,0-2-12,1 1 0,1-1 0,7-15 53,-11 29 2,1 0 0,0 0-1,0 0 1,0 1 0,0-1-1,1 1 1,-1-1 0,1 1 0,0 0-1,0 0 1,0 0 0,0 0 0,1 1-1,-1 0 1,1-1 0,0 1 0,-1 0-1,1 1 1,2-2-2,-6 3 7,1 0 0,0 0 0,0-1 0,0 1 0,0 0 1,0 0-1,0 0 0,0 0 0,0 0 0,0 0 0,0 0 0,0 1 0,0-1 0,-1 0 0,1 0 0,0 1 1,0-1-1,0 0 0,0 1 0,0-1 0,-1 1 0,1-1 0,0 1 0,0 0 0,-1-1 0,1 1 0,0 0 0,-1-1 1,1 2-8,2 2 32,-1 0-1,0 0 1,0 0 0,-1 0 0,1 0 0,-1 1-32,2 4 38,11 42 74,-10-34-38,0-1-1,1 1 1,3 3-74,-7-16-135,2 1 0,-1-1 0,0 0 0,1 0 1,0 0-1,0 0 0,0 0 0,0-1 0,1 1 0,-1-1 0,1 0 0,0 0 1,2 1 134,20 8-623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3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45 14803,'0'0'267,"0"0"-1,0 0 1,0-1-1,0 1 1,0 0 0,0 0-1,0-1 1,0 1-1,0 0 1,0 0 0,0-1-1,0 1 1,0 0-1,0 0 1,0-1-1,0 1 1,0 0 0,0 0-1,0 0 1,0-1-1,-1 1 1,1 0-1,0 0 1,0 0-267,-6-6 2103,-8-2-612,3 2-831,0 2 0,0-1 0,0 2 0,-3-1-660,8 3 52,0 0 0,0 0 0,0 0 0,0 1 0,0 0 0,0 1 0,0-1 0,0 1 0,-2 1-52,3-1 7,0 0 1,1 1-1,-1 0 0,0 0 0,1 0 0,-1 1 0,1 0 0,0 0 1,0 0-1,0 0 0,1 0 0,-1 1 0,1-1 0,-1 1 0,1 0 1,0 0-1,1 1 0,-1-1 0,1 0 0,-1 2-7,2-2 1,-1 0 0,1 0 0,-1 0 0,1 0 0,1 0 0,-1 0 0,0 1 0,1-1 0,0 0 0,0 1 0,0-1 0,1 0 0,0 1 0,-1-1 0,1 0 0,1 0 0,-1 0 0,1 0 0,-1 0 0,1 0 0,0 0 0,0 0 0,3 2-1,-3-4-1,0 1 0,1-1 1,-1 0-1,1 0 1,-1 0-1,1 0 0,0 0 1,0 0-1,0-1 1,0 1-1,0-1 0,0 0 1,0 0-1,0 0 1,1 0-1,-1-1 0,0 1 1,1-1-1,-1 0 1,0 0-1,1 0 1,-1-1-1,0 1 0,1-1 1,5 0-2,0-1 0,0-1 0,0 1 0,0-2 0,0 1 0,-1-1 0,0-1 0,1 0 2,5-3 4,-4 1 12,1 1 0,-1 0 0,1 1 0,0 0 0,0 1 0,10-3-16,-20 7 12,0 0 0,0 0 0,0-1 0,1 1 0,-1 0 0,0 0 0,0 0 0,0 0 0,1 0 0,-1 1 0,0-1 0,0 0 0,0 0 0,1 1 0,-1-1 0,0 1 0,0-1 0,0 1 0,0-1 0,0 1 0,0 0 0,0 0 0,0-1-12,0 2 18,0-1-1,-1 0 1,1 0 0,0 0 0,-1 1-1,1-1 1,-1 0 0,0 1 0,1-1-1,-1 0 1,0 1 0,0-1 0,0 0-1,0 1 1,0-1 0,0 0 0,0 1-1,0-1 1,0 0 0,-1 1-18,-1 6-159,2-7-43,0 1 0,-1-1 0,1 0-1,0 1 1,-1-1 0,1 1-1,0-1 1,0 0 0,0 1 0,0-1-1,1 1 1,-1-1 0,0 0-1,0 1 1,1-1 0,-1 0 0,1 1-1,0-1 203,1 4-4570,-4-4 1903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3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55 144 5841,'1'-12'2657,"15"3"-1017</inkml:trace>
  <inkml:trace contextRef="#ctx0" brushRef="#br0" timeOffset="1">64 31 10362,'-50'-30'5777,"49"34"209,1 6-4010,0 19-736,-6 11 49,4 22-249,-2 4-296,4 7-400,4 3-128,9-11-120,4-10-40,10-21 32,2-12-168,2-22-992,-5-10-640,-2-16 935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3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14619,'11'10'5593,"2"-4"-3720,1 5-345,6 1-24,-6-8-295,13-4-577,6-4-128,12-5-1160,7 6-857,0-5 985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6:55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197 162 9434,'3'0'331,"-1"0"0,0-1-1,0 1 1,1 0 0,-1-1 0,0 1-1,0-1 1,0 0 0,0 0 0,0 0 0,0 0-1,0 0 1,0 0 0,0 0 0,0-1 0,0 1-1,-1-1 1,1 1 0,0-1 0,-1 0-1,0 1 1,1-1 0,-1 0 0,0 0 0,0 0-1,0 0 1,0 0 0,0 0 0,-1-1-1,1 1-330,0-2 102,0 1 0,0-1 0,-1 1 0,1-1 0,-1 0 0,0 1-1,0-1 1,0 0 0,-1 1 0,1-1 0,-1 1 0,0-1 0,0 1-1,0-1 1,0 1 0,-1 0 0,0-1 0,1 1 0,-1 0-1,0 0 1,0 0 0,-1 0 0,1 0 0,-1 1 0,1-1 0,-1 1-1,-1-1-101,-1-1 49,-1 0 0,1 1 0,0 0 0,-1 1 0,1-1-1,-1 1 1,0 0 0,0 0 0,0 1 0,0 0 0,0 0-1,0 0 1,0 1 0,0 0 0,-1 0 0,1 0 0,0 1-1,-4 1-48,4-1 14,1 0 0,0 1-1,0 0 1,0-1-1,1 2 1,-1-1-1,0 1 1,1-1 0,0 1-1,-1 0 1,1 1-1,0-1 1,1 1-1,-1 0 1,0 0 0,1 0-1,0 0 1,0 0-1,1 1 1,-1 0-1,1-1 1,-1 3-14,0 3 41,0 1 1,1 0-1,0 0 1,1 1-1,0-1 1,1 0-1,0 0 0,1 0 1,0 0-1,0 0 1,2 0-1,-1 0 1,1 0-1,1 0 0,0 0-41,-3-8 25,1 0 0,-1-1 0,0 1 0,1-1 1,0 0-1,-1 1 0,1-1 0,0 0 0,0 0 0,0 0 0,1 0 0,0 0-25,-1-1 3,-1 0 1,1 0 0,0 0 0,0 0 0,0-1 0,0 1 0,0 0-1,0-1 1,0 0 0,0 1 0,0-1 0,0 0 0,0 0-1,1 0-3,0-1 0,0 0-1,0 1 0,0-1 1,0 0-1,-1 0 0,1-1 1,0 1-1,0-1 0,-1 1 0,1-1 1,-1 0-1,1 0 0,-1 0 1,0 0-1,0 0 0,0-1 1,0 1-1,0-1 0,0 1 1,0-2 0,10-18 36,-1-1 0,4-13-36,-14 34 4,0 0 1,0-1-1,0 1 1,1-1-1,-1 1 1,0 0-1,1 0 1,0 0-1,-1 0 1,1 0-1,0 0 1,0 0-5,-1 2 5,0-1 1,0 1 0,0-1-1,0 1 1,0 0-1,0-1 1,0 1-1,-1 0 1,1 0-1,0 0 1,0 0 0,0 0-1,0 0 1,0 0-1,0 0 1,0 0-1,0 0 1,0 0 0,0 0-1,0 1 1,0-1-1,0 0 1,0 1-1,0-1 1,0 1-1,-1-1 1,1 1 0,0 0-1,0-1 1,-1 1-1,2 0-5,1 3 103,1-1 0,-1 1 0,0-1 0,0 1 0,0 0-1,-1 0 1,1 0 0,1 5-103,2 6 447,0 0-1,-1 1-446,11 29-294,-14-41-73,0 1 0,0-1 0,1 0 0,0 0 0,0 1 0,0-2 0,4 5 367,-6-7-325,0 0-1,1 0 0,-1 0 0,0 0 1,0 0-1,1-1 0,-1 1 0,2 0 326,22 6-1588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107 256 13051,'-20'11'6025,"-5"1"-2776,6 4-1297,-1-2-247,8 16-633,3-1-232,8-6-416,3 6-192,10-5-168,4-7-64,14-6-264,3-10-384,8-12-1008,-2-7-729,2-10 1417</inkml:trace>
  <inkml:trace contextRef="#ctx0" brushRef="#br0" timeOffset="1">332 1 13451,'-5'118'10732,"2"-1"-6915,5-40-2848,3 0 0,3 1-969,-4-50 157,1 0-1,2 0 1,5 14-157,-10-36 20,0 0 0,0-1 0,1 1 0,1 1-20,-2-5 0,-1 0 0,0-1 0,0 1 0,0-1 0,1 0 0,-1 1 0,1-1 0,-1 0 0,1 0 0,0 0 0,-1 0 0,1 0 0,0 0 0,0 0 0,-1-1-11,0 1 1,0-1 0,0 0-1,0 0 1,0 0 0,0 0-1,0 0 1,0 0-1,0 0 1,0 0 0,0 0-1,0 0 1,-1-1 0,1 1-1,0 0 1,0 0-1,0-1 1,0 1 0,0-1-1,0 1 1,0-1 0,-1 1-1,1-1 1,0 0-1,0 1 1,-1-1 0,1 0-1,0 0 1,-1 1-1,1-1 1,-1 0 0,1 0-1,-1 0 11,3-4-107,0-1 0,-1 1 0,0-1 0,0 1 0,0-2 107,13-55-977,3-10-6,-15 61 908,1 0 1,1 0 0,0 1 0,0 0 0,3-3 74,-8 12 16,0 0 1,1 1-1,-1-1 0,1 0 0,-1 1 1,1-1-1,-1 0 0,1 1 0,-1-1 1,1 1-1,0-1 0,-1 1 0,1-1 1,0 1-1,0 0 0,-1-1 0,1 1 1,0 0-1,0-1 0,0 1 0,0 0-16,0 0 36,0 0-1,-1 0 0,1 0 0,0 1 0,-1-1 0,1 0 1,0 1-1,0-1 0,-1 0 0,1 1 0,-1-1 1,1 1-1,0-1 0,-1 1 0,1-1 0,-1 1 0,1-1 1,0 1-36,1 3 155,0 0 0,1-1-1,-1 1 1,0 0 0,-1 0 0,1 0 0,-1 1-155,12 42 1650,6 46-1650,-18-89 12,2 10-541,-2-13 476,-1-1-1,0 0 1,0 0 0,0 0-1,0 1 1,1-1 0,-1 0-1,0 0 1,0 0 0,1 0-1,-1 1 1,0-1 0,0 0 0,1 0-1,-1 0 1,0 0 0,0 0-1,1 0 1,-1 0 0,0 0-1,0 0 1,1 0 0,-1 0-1,0 0 1,0 0 0,1 0-1,-1 0 1,0 0 0,1 0-1,-1 0 1,0 0 0,0 0-1,1-1 1,-1 1 0,0 0-1,0 0 1,0 0 0,1 0-1,-1 0 1,0-1 0,0 1-1,0 0 1,1 0 0,-1-1-1,0 1 1,0 0 0,0 0-1,0-1 54,11-10-2275,1-6 884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4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97 12827,'23'24'6161,"-7"3"-2312,-12 6-1545,-2 6-119,-3 2-801,-4-4-368,1-11-376,-3-8-1152,-4-23-1080,-4-4 1096</inkml:trace>
  <inkml:trace contextRef="#ctx0" brushRef="#br0" timeOffset="1">1 0 11226,'17'23'6026,"-9"-19"31,-3 7-4041,2-10-1159,2 0 63,-1-1-1856,0-10 744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41 17180,'6'46'7469,"-4"1"-4535,-2-34-2635,0-1 1,-1 1-1,-1-1 0,0 0 0,-1 1 0,-1 3-299,1-9 41,3-8-75,2-11-99,7-33-443,15-65-558,-24 107 1132,1 0 0,0 0 0,0 0 1,1 0-1,-1 1 0,0-1 0,1 0 0,0 1 1,0-2 1,-1 4 7,-1-1 1,0 1 0,1 0 0,-1-1 0,0 1 0,1 0 0,-1 0 0,1-1 0,-1 1-1,0 0 1,1 0 0,-1 0 0,1 0 0,-1 0 0,1-1 0,-1 1 0,0 0 0,1 0-1,-1 0 1,1 0 0,-1 0 0,1 0 0,-1 0 0,1 1-8,0-1 26,0 0 1,-1 1-1,1-1 1,0 1-1,0 0 1,0-1-1,0 1 1,-1 0 0,1-1-1,0 1 1,-1 0-1,1 0 1,-1 0-1,1 0 1,0 0-27,27 55 1117,-21-38-714,2-2 0,0 1 0,10 13-403,-17-28 16,-1 1 1,1-1 0,0 0 0,0 0 0,0 0 0,0-1-1,1 1 1,-1 0 0,0-1 0,1 1 0,-1-1 0,1 0 0,-1 0-1,1 0 1,0 0 0,-1 0 0,1 0 0,0-1 0,0 0-1,-1 1 1,1-1 0,1 0-17,1-1-58,0 0-1,0 0 0,-1 0 0,1-1 1,0 1-1,-1-1 0,1 0 1,-1-1-1,1 1 0,-1-1 1,0 0-1,2-1 59,12-12-1398,0 0 0,14-19 1398,-9 11-3889,5-3 3889,-8 9-4193,1 1 1,3-1 4192,-2 7-2600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5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42 4889,'0'-5'12301,"-2"1"-7145,-1 0-3290,2-5 661,1 8-2474,0 1 1,0-1 0,0 0-1,0 1 1,0-1 0,0 0 0,-1 1-1,1-1 1,0 0 0,0 1-1,0-1 1,-1 0 0,1 1 0,0-1-1,-1 1 1,1-1 0,0 1-1,-1-1 1,1 1 0,-1-1 0,1 1-1,0-1 1,-1 1 0,0-1-1,1 1 1,-1 0 0,1-1 0,-1 1-1,1 0 1,-1-1-54,-9-1 248,10 2-244,0-1 1,0 1-1,0 0 0,0 0 1,0 0-1,0 0 0,-1 0 0,1 0 1,0 0-1,0 0 0,0 0 0,0 0 1,0 0-1,0 0 0,-1 0 1,1 0-1,0 0 0,0 0 0,0 0 1,0 0-1,0 0 0,0 0 1,0 1-1,-1-1 0,1 0 0,0 0 1,0 0-1,0 0 0,0 0 0,0 0 1,0 0-1,0 0 0,0 0 1,-1 0-1,1 1 0,0-1 0,0 0 1,0 0-1,0 0 0,0 0 1,0 0-1,0 0 0,0 1-4,-2 2 20,1 0-1,0 0 1,0 1-1,0-1 1,0 1 0,0 0-20,-2 15 57,1 1 0,1 0 0,0 0 0,1-1 0,2 1 0,0 1-57,31 236 806,5 22 24,-35-262-772,0 2 46,-2-1 1,1 9-105,-2-21 26,-1 0 1,1 1 0,-1-1 0,0 0-1,-1 0 1,1 0 0,-1 0 0,-3 6-27,4-10 7,0 0-1,0 0 1,0 0 0,0 0 0,-1-1 0,1 1-1,-1 0 1,1-1 0,-1 1 0,0 0 0,0-1-1,1 0 1,-1 1 0,0-1 0,0 0 0,0 0 0,0 0-1,-1-1 1,1 1 0,0 0 0,0-1 0,0 1-1,-1-1 1,1 0 0,0 0 0,-1 0 0,1 0 0,0 0-7,-5 0 6,0-2 1,0 1 0,0 0-1,1-1 1,-1-1-1,1 1 1,-1-1 0,-3-2-7,2 1-2,0-1 0,1 1 0,0-1 0,0-1 0,1 1 0,-1-1 0,1-1 0,0 1 0,1-1 0,-5-7 2,7 9-30,0 1-1,0-1 1,1 0 0,0-1-1,0 1 1,0 0 0,1 0 0,0-1-1,0 1 1,0-1 0,1 1-1,-1-1 1,1 0 0,1 1 0,-1-1-1,1 1 1,1-6 30,0 4-270,1 0 0,-1 0 0,1 1 0,1-1 0,-1 0 0,1 1 0,0 0 0,2-2 270,10-11-5160,16-14 5160,-27 27-740,39-40-2072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6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11066,'1'-7'4377,"2"-1"-2416,5 7-609,4 12 256,1 9-79,0 28-353,1 8-264,-4 18-344,2 7-144,7-6-200,-1-6-80,8-25-120,4-12-144,-2-23-864,-4-6-728,3-14 1016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6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13163,'5'5'4929,"11"-5"-3217,4-2-528,16 4 73,1 0-161,10-2-552,-2 4-216,-6-2-488,3-4-752,1-6 688,5-8-136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7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11170,'-1'5'1188,"0"-1"-1,0 1 1,1-1-1,-1 1 1,1 2-1188,1 5 1202,0 0 0,2 9-1202,0 5 1192,12 172 3082,-2-11-2901,-13-186-1369,1 14 34,-1-13-50,-2-10-30,1 6 28,-1-12-69,-1 0 0,1-11 83,1 22-6,1 0 0,0 0 0,0 0 0,0 0 0,1 0 0,-1 0 1,1 0-1,-1 0 0,1 0 0,0 0 0,0 1 0,1-1 0,-1 0 0,0 1 0,1-1 0,0 0 6,0 2-1,-1-1 0,1 1-1,0 0 1,-1 0 0,1 0 0,0 0 0,0 0-1,0 0 1,0 1 0,0-1 0,0 1-1,0-1 1,0 1 0,0 0 0,0 0-1,0 0 1,1 0 1,8 0 26,0 1 0,10 2-26,-12-2 25,-3 0-13,16 3 82,0-2 0,1 0 0,-1-2 0,21-1-94,-22-2 70,0-1 0,-1 0 0,0-2 0,0 0 0,-1-2 0,0 0 0,5-3-70,-9 3 30,0-1-1,-1 0 1,0-1 0,0-1 0,-1 0 0,0-1 0,-1 0-1,9-13-29,-18 21 7,0 0-1,0-1 0,0 0 0,0 0 0,-1 0 1,0 0-1,0 0 0,0 0 0,-1 0 0,0 0 0,0-1 1,0-1-7,-1 4 7,0 0 0,0-1 1,0 1-1,0 0 1,-1 0-1,1 0 1,-1 0-1,0 0 0,0 0 1,0 0-1,0 0 1,-1 1-1,1-1 0,-1 0 1,0 1-1,1-1 1,-1 1-1,0-1 1,-1 1-1,1 0 0,0 0 1,-1 0-8,1 0 10,0 0-1,0 1 1,0-1 0,-1 1 0,1 0 0,0 0-1,-1 0 1,1 0 0,-1 0 0,1 0 0,-1 1-1,1-1 1,-1 1 0,1 0 0,-1 0 0,0 0-1,1 0 1,-1 0 0,1 0 0,-1 1 0,1-1-1,-1 1 1,1 0 0,-1 0 0,1-1 0,-1 2-1,1-1 1,0 0 0,-1 0 0,1 1-1,0 0 1,0 0-10,-3 2 27,1 0 0,1 0-1,-1 1 1,1 0 0,-1 0-1,1 0 1,1 0 0,-1 0-1,1 0 1,0 1 0,0-1-1,0 1 1,1 0 0,-1 2-27,1 2 76,0 0 0,0 0 0,0 0 0,2 0 1,-1 0-1,1 0 0,0-1 0,2 3-76,-2-6 55,1-1 0,0 0-1,0 0 1,1 0 0,-1 0 0,1 0 0,0-1-1,0 1 1,1-1 0,-1 0 0,1 0-1,0 0 1,0 0 0,1-1 0,-1 1 0,1-1-1,-1 0 1,1-1 0,0 1 0,1-1-55,9 5 89,2-1 1,-1-1-1,1 0 1,0-1-1,13 1-89,-18-4-867,1 0 1,8-1 866,-15 0-289,19-1-444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7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15139,'2'3'922,"21"28"5655,-19-25-5894,0 1 0,-1-1-1,0 1 1,1 1-683,3 13 1335,-1 1 0,0 6-1335,-1-6 476,0-1-1,3 4-475,-8-24 5,0 0-1,1 0 0,-1-1 1,0 1-1,1 0 0,-1-1 1,0 1-1,1-1 1,-1 1-1,1 0 0,-1-1 1,1 1-1,-1-1 0,1 1 1,-1-1-5,0 0 0,1 0 0,-1 0 0,0 0 0,0 0 0,0 0 0,0 0 0,1 0 0,-1 0 0,0 0 0,0 0 0,0 0 0,0 0 0,1 0 0,-1 0 0,0 0 0,0 0 0,0-1 0,0 1-1,0 0 1,1 0 0,-1 0 0,0 0 0,0 0 0,0 0 0,0-1 0,0 1 0,0 0 0,0 0 0,1 0 0,-1 0 0,0 0 0,0-1 0,0 1 0,0 0 0,1-3-22,0 1-1,-1-1 1,1 0 0,0 0-1,-1 1 1,0-3 22,1-10-219,0 0 0,1 0 0,1 0-1,0 1 1,1-1 0,0 1 0,5-10 219,-8 23-17,5-13-154,1 1 0,7-9 171,-12 19-1,0-1-1,1 1 1,-1 0 0,1 0-1,0 1 1,0-1 0,0 0 0,0 1-1,0 0 1,1 0 0,-1 0-1,4-1 2,-6 2 24,1 0-1,0 1 0,-1 0 1,1-1-1,0 1 0,-1 0 1,1 0-1,0 0 0,0 0 1,-1 0-1,1 0 0,0 0 1,0 1-1,-1-1 0,1 1 1,0-1-1,-1 1 0,1 0 1,-1 0-1,1-1 0,-1 1 1,1 0-1,-1 0 0,0 0 1,1 1-1,-1-1 0,0 0 1,0 0-1,0 1 0,0-1 1,0 1-1,0-1 0,0 1-23,4 6 203,-1 1 0,0 0 1,-1-1-1,0 1 0,1 6-203,-2-9 110,7 37 486,-8-34-503,1-1 0,0 1 0,0-1 0,0 1 0,1-1 0,1 0-1,0 0-92,-4-6-15,1-1 0,0 0-1,0 0 1,0 1-1,0-1 1,0 0-1,0 0 1,1 0-1,-1 0 1,0 0 0,0 0-1,1 0 1,-1-1-1,1 1 1,-1 0-1,1-1 1,-1 1 0,1-1-1,-1 0 1,1 1-1,-1-1 1,1 0-1,-1 0 1,1 0-1,0 0 1,1 0 15,3-1-11,0-1 1,0 0-1,-1 0 0,6-2 11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225 195 19460,'0'-10'920,"-1"1"-1,0 0 1,-1 0-1,0 0 1,-2-6-920,0 2 411,-1 0 0,0 1 0,-1-1 0,-1 1 1,-4-7-412,8 15 54,-1-1 1,1 1 0,-1 0-1,0 0 1,0 0 0,0 0-1,0 1 1,-1-1 0,1 1-1,-1 0 1,-4-1-55,7 3 22,0 0 0,-1 0 0,1 0 1,0 1-1,-1-1 0,1 1 0,-1 0 0,1-1 0,-1 1 1,1 0-1,-1 1 0,1-1 0,-1 0 0,1 1 1,0-1-1,-1 1 0,1 0 0,0 0 0,-1 0 1,1 0-1,0 0 0,0 0 0,0 1 0,0-1 0,0 1 1,0-1-1,-1 2-22,-2 3 32,0-1-1,0 2 1,0-1 0,1 1-1,0-1 1,1 1 0,-1 0 0,1 0-1,-2 7-31,1-1 26,1 0 0,0 1-1,1-1 1,0 1-1,0 2-25,2-9 12,0-1 0,0 1-1,1-1 1,0 1 0,0-1-1,0 1 1,1-1 0,1 4-12,-2-8 4,0 1 1,0-1 0,0 1 0,1-1 0,-1 0 0,1 0-1,-1 0 1,1 0 0,0 0 0,0 0 0,0 0 0,0 0-1,0-1 1,0 1 0,1-1 0,-1 1 0,0-1-1,1 0 1,-1 0 0,1 0 0,0 0-5,1 0 3,0-1-1,0 0 1,0 0-1,0 0 1,0 0-1,0 0 1,0-1 0,0 0-1,-1 0 1,1 0-1,0 0 1,0 0 0,-1-1-1,1 0 1,-1 1-1,3-3-2,9-6 8,-1 0-1,0 0 1,2-4-8,-4 4 5,-11 9-4,12-11 10,2 2 0,5-4-11,-16 11 3,0 1 0,0 0 1,0 0-1,1 0 0,-1 0 0,1 1 1,-1-1-1,1 1 0,0 1 1,-1-1-1,3 0-3,-5 1 15,-1 0 0,1 1 0,0-1 0,0 0 0,-1 0 0,1 1 0,0-1 0,-1 1 0,1 0 0,0-1 0,-1 1 0,1 0 0,0 1-15,1 0 57,-1 0 0,0 0 1,0 0-1,0 0 0,0 1 1,0-1-1,-1 1 0,2 0-57,2 8 239,0 0-1,-1 0 0,2 6-238,7 16 192,-13-32-228,0 0-1,0-1 1,1 1-1,-1 0 1,0 0-1,1-1 1,-1 1-1,1 0 1,-1-1 0,1 1-1,-1-1 1,1 1-1,0 0 1,-1-1-1,1 1 1,0-1-1,-1 0 1,1 1-1,0-1 1,0 1 36,0-1-68,-1 0 0,1 0-1,-1 0 1,1-1 0,0 1 0,-1 0 0,1 0 0,-1 0 0,1 0 0,-1 0 0,1-1 0,0 1 0,-1 0-1,1-1 1,-1 1 0,1 0 0,-1-1 0,1 1 0,-1-1 0,1 1 68,2-5-661,1 1 1,-1 0 0,0-1-1,0 0 1,1-2 660,-2 3-368,18-29-1028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11891,'2'12'5753,"6"12"-2232,-3 20-1161,6 10-240,-7 10-671,-2 0-337,5-6-600,0-6-200,9-16-216,-3-8 32,0-19-664,1-9-432,-5-17-1233,2-11-1031,-2-16 2072</inkml:trace>
  <inkml:trace contextRef="#ctx0" brushRef="#br0" timeOffset="1">205 1 11779,'14'1'5809,"-4"14"-2048,4 21-1281,-5 10-255,-5 17-649,0 2-360,-3-4-632,2-6-216,2-10-240,-2-12 56,5-18-592,1-4-576,3-19-1208,3-2-3217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6:5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11282,'0'1'318,"1"0"-1,-1 1 1,0-1 0,1 0-1,0 0 1,-1 0-1,1 0 1,0-1-1,-1 1 1,1 0-1,0 0 1,0 0-1,0 0 1,0-1 0,0 1-1,0-1 1,0 1-1,0 0 1,0-1-318,24 9 1281,-15-7-502,11 6 1779,11 5-2558,2 2 1170,-29-13-1055,-1-1 0,1 2 1,-1-1-1,0 0 1,0 1-1,0 0 0,0 0 1,1 1-116,-3-3 22,-1 1 0,0-1 0,1 1-1,-1 0 1,0-1 0,0 1 0,0 0 0,0-1 0,-1 1 0,1 0 0,0 0 0,-1 0-1,1 0 1,-1 0 0,0 0 0,1 0 0,-1 0 0,0 0 0,0 0 0,-1 0 0,1 0-22,-1 4 39,-1 0 1,1-1 0,-1 1 0,-1-1 0,1 1 0,-1-1-1,0 0 1,0 0 0,-1 0 0,1 0 0,-1-1 0,0 1-1,-3 2-38,1-2 37,-1 1 1,1-1 0,-1 0 0,0 0 0,0-1 0,0 0 0,-1 0 0,0-1 0,-3 2-39,3-1 58,9-2-27,7-2-30,17 0-20,0-1-1,1-1 1,23-5 19,52-6-2686,-75 10 1710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13019,'-8'0'5601,"6"9"-2848,5 19-1113,4 12-40,-5 19-335,5 5-281,1 1-416,3-7-184,14-15-216,-3-4-48,10-20-152,-1-3-424,-3-13-1136,-5-14-737,-8-12 1281</inkml:trace>
  <inkml:trace contextRef="#ctx0" brushRef="#br0" timeOffset="1">1 197 14539,'0'0'5609,"0"4"-3776,8 3-193,2 1-248,16 0-287,11-4-609,1-3-176,16-2-104,-5-6-592,3-4-1441,1 2 1281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9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12235,'19'17'5057,"23"14"-5057,-41-30 160,1 0 1,-1 0-1,1-1 1,0 1-1,-1 0 1,1-1-1,0 1 1,0-1-1,-1 1 1,1-1 0,0 0-1,0 1 1,0-1-1,0 0 1,-1 0-1,1-1 1,0 1-1,0 0 1,0-1-1,0 1 1,-1-1-1,1 1 1,0-1-1,-1 0 1,1 0-1,0 0 1,-1 0-1,2 0-160,4-4 475,-2 3-222,0 0 0,-1-1 0,1 0 0,-1 0 1,0-1-1,0 1 0,0-1 0,2-2-253,-2 0 185,0 0 0,1 0-1,-2-1 1,1 0 0,-1 0 0,0 0-185,1-5 121,0 1 1,0-1 0,-1 0-1,-1 0 1,2-9-122,1-6 112,0-1 2,-5 27-98,0-1-1,0 0 0,0 0 1,0 1-1,0-1 1,0 0-1,-1 0 1,1 1-1,-1-1 0,1 0 1,-1 1-1,0-1 1,0 0-16,1 1 11,-1 1 1,1-1 0,0 1-1,-1-1 1,1 1 0,-1-1 0,1 1-1,-1-1 1,1 1 0,-1 0-1,1-1 1,-1 1 0,1 0-1,-1-1 1,1 1 0,-1 0-1,0 0 1,1 0 0,-1 0 0,0-1-1,1 1 1,-1 0 0,1 0-1,-1 0 1,0 0 0,1 0-1,-1 0 1,0 1 0,1-1 0,-1 0-1,1 0 1,-1 0 0,0 1-1,1-1 1,-1 0 0,1 0-12,-3 2 44,0 0 1,0 0 0,0 0 0,0 0 0,1 0 0,-1 0-1,1 1-44,-6 6 72,1 0 0,0 1 0,0 1 0,1-1-1,1 1 1,0 0 0,0 0 0,1 0-1,0 1 1,1-1 0,-1 11-72,3-15 41,1-1 1,0 0-1,0 0 1,1 0-1,0 0 1,0 0-1,0 0 1,1 0-1,0 0 1,0 0-1,0 0 1,1-1-1,-1 1 1,2-1-1,-1 0 1,0 0-1,1 0 1,0 0-1,3 2-41,-4-4-63,0 0-1,0 0 1,1 0-1,0-1 1,-1 1-1,1-1 1,0 0-1,0 0 1,0 0-1,0-1 1,1 1-1,-1-1 1,0 0-1,1 0 1,-1-1-1,1 1 1,-1-1-1,1 0 1,-1 0-1,0 0 1,1-1-1,-1 0 1,1 0-1,-1 0 1,0 0-1,4-2 64,1-2-1069,1 0-1,-1-1 1,-1 0 0,1 0-1,3-4 1070,-8 6-438,27-23-1432</inkml:trace>
  <inkml:trace contextRef="#ctx0" brushRef="#br0" timeOffset="1">452 129 10826,'7'23'8424,"-3"0"-3523,-3-6-2771,0-1 0,-2 17-2130,0-17 874,1-15-845,-2 16 631,2-17-655,0 0 0,0 0 1,0 0-1,0 0 0,-1 0 0,1 0 1,0 0-1,0 0 0,0 0 1,0 1-1,0-1 0,0 0 0,0 0 1,0 0-1,0 0 0,0 0 1,0 0-1,0 0 0,0 0 0,0 0 1,0 0-1,-1 0 0,1 0 1,0 0-1,0 0 0,0 0 1,0 0-1,0 0 0,0 0 0,0 0 1,0 0-1,0 0 0,0 0 1,0 0-1,-1 0 0,1 0 0,0 0 1,0 0-1,0 0 0,0 0 1,0 0-1,0 0 0,0 0 0,0 0 1,0 0-1,0-1 0,0 1 1,0 0-1,0 0 0,0 0-5,-6-9 78,2 1-69,1-1-1,1 1 1,-1-1 0,1 0 0,1 0 0,-1 0-1,2 0 1,-1 0 0,1 0 0,0 0 0,1-1-1,0 1 1,1 0 0,0 1 0,1-3-9,-2 7-325,1-1-1,-1 1 1,1 0 0,0 0 0,1 0 0,-1 0-1,1 0 1,-1 0 0,1 1 0,0-1 0,1 1-1,-1 0 1,1 0 325,12-5-1415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4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12747,'2'7'1199,"1"0"1,-1-1 0,-1 1-1,1 0 1,-1 0 0,0 2-1200,1 41 3772,0 3-1646,-1-46-1764,0 0-1,0-1 0,1 1 1,0-1-1,0 0 0,4 6-361,-4-6 135,-3-9-170,0-1 1,0 1-1,1-1 0,-1 1 1,1-1-1,0 1 0,0-1 1,0-2 34,0 0-27,1-1 5,-1-7-44,0 0-1,1 0 0,1 0 1,4-13 66,-5 22-8,0 1 0,0-1 1,1 1-1,0-1 0,0 1 1,0 0-1,0 0 0,1 0 0,-1 0 1,1 0-1,0 1 0,0-1 1,1 1-1,1-2 8,-5 5 1,1-1 0,0 0 0,-1 1 0,1-1 0,0 1-1,0 0 1,-1-1 0,1 1 0,0-1 0,0 1 0,0 0 0,0 0 0,-1-1 0,1 1 0,0 0 0,0 0 0,0 0-1,0 0 3,-1 0 1,1 1-1,-1-1 1,1 0 0,0 0-1,-1 0 1,1 1-1,-1-1 1,0 0-1,1 1 1,-1-1-1,1 0 1,-1 1 0,1-1-1,-1 1 1,0-1-1,1 1 1,-1-1-1,0 1 1,1-1-4,0 4 38,1 0-1,-1 0 1,0 0 0,0 0 0,0 0-1,0 3-37,2 12 148,0-5 79,-1-1 0,0 6-227,-2-18 13,0 18 411,2-1 0,1 11-424,0 8 643,-1-34-490,0-6-108,1-10-54,2-2-44,-1 2 0,2-1-1,0 0 1,1-1 53,31-52-279,-38 67 278,5-9-32,3-5-16,0 0-1,1 1 1,1 0 0,0 0 0,10-9 49,-18 20 1,-1 1 1,1-1-1,0 0 0,0 1 0,0 0 0,0 0 0,0-1 0,1 1 1,-1 1-1,2-2-1,-3 2 3,0 0 1,0 0 0,0 0-1,0 0 1,-1 0-1,1 0 1,0 0 0,0 0-1,0 0 1,0 1 0,0-1-1,0 0 1,0 1-1,0-1 1,-1 0 0,1 1-1,0-1 1,0 1-1,-1-1 1,1 1 0,0 0-1,0-1 1,-1 1 0,1 0-1,-1-1 1,1 1-1,-1 0 1,1 0 0,-1 0-1,1 0-3,3 6 48,-1 0 1,0 1-1,0 0 0,0 0 0,-1 0 0,0 1-48,8 53 303,-5-30-149,-2-11-72,-3-14-109,1-1 1,0 0-1,0 0 0,1 1 1,0-1-1,0 0 1,0-1-1,2 5 27,-4-10-19,1 0 0,-1 1 0,0-1 0,0 0 1,0 0-1,0 1 0,0-1 0,0 0 0,1 0 0,-1 1 0,0-1 0,0 0 0,0 0 0,1 0 0,-1 0 1,0 1-1,0-1 0,0 0 0,1 0 0,-1 0 0,0 0 0,0 0 0,1 0 0,-1 0 0,0 0 1,0 1-1,1-1 0,-1 0 0,0 0 0,1 0 0,-1 0 0,0 0 0,0-1 0,1 1 0,-1 0 0,0 0 19,7-8 142,4-13-302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9:50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10 14803,'0'0'380,"-1"-1"0,1 1 0,0-1 0,0 1 0,0-1 0,-1 1 0,1-1 0,0 1 0,-1 0 0,1-1 0,0 1 0,-1 0 0,1-1 0,0 1-1,-1 0 1,1-1 0,-1 1 0,1 0 0,0 0 0,-1 0 0,1-1-380,-14-1 2782,11 3-2506,0-1-1,-1 0 1,1 1-1,0 0 1,-1 0-1,1 0 1,0 0-276,0 0 63,0 1 1,0-1-1,0 1 1,0-1-1,1 1 1,-1 0-1,1 0 1,-1 0-1,1 0 1,0 1-1,0-1 1,0 1-1,0-1 1,0 1-1,1 0 1,-1-1-1,1 1 1,-1 0-1,1 0 1,0 0-1,0 0 1,1 0-1,-1 1 1,1-1-1,-1 0 1,1 0-1,0 0 1,0 0-1,0 1 1,1-1-1,-1 0 1,1 0-1,0 0 1,0 3-64,5 6 47,0 0 1,0 0-1,1-1 1,4 6-48,16 25 228,-23-33-152,0-4 6,-2 0 1,1 0 0,-1 0-1,1 1 1,-2-1 0,1 0-1,0 1 1,-1 0-1,0-1 1,0 1 0,-1 5-83,0-11 9,0 1 1,0-1-1,0 1 1,0-1-1,0 0 1,0 1-1,-1-1 1,1 1-1,0-1 1,0 0-1,0 1 1,-1-1-1,1 1 1,0-1 0,0 0-1,-1 1 1,1-1-1,0 0 1,-1 1-1,1-1 1,0 0-1,-1 0 1,1 1-1,-1-1 1,1 0-1,0 0-9,-2 1 11,1-1 0,0 0 0,-1 0-1,1 1 1,0-1 0,-1 0 0,1 0 0,0 0-1,-2 0-10,-3-1-157,0-1 0,0 1-1,-5-3 158,9 4-100,-52-16-597,10 4 565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00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46 7170,'-3'-5'1677,"1"0"0,0 0 0,0 0 0,1 0 0,-1-1 0,1 1 0,0-1-1677,1 6 104,0 0 0,1-1 0,-1 1 0,0 0 0,0 0-1,0 0 1,0-1 0,0 1 0,1 0 0,-1 0 0,0 0-1,0 0 1,0-1 0,1 1 0,-1 0 0,0 0 0,0 0 0,0 0-1,1 0 1,-1 0 0,0 0 0,0-1 0,1 1 0,-1 0-1,0 0 1,0 0 0,1 0 0,-1 0 0,0 0 0,0 0-1,1 0 1,-1 0 0,0 1 0,0-1 0,1 0 0,-1 0 0,0 0-1,0 0-103,14 3 1107,-13-3-1243,24 8 533,-16-4-322,1 0 9,0 0-1,-1 1 1,1 0 0,-1 0-1,0 1 1,2 3-84,-2-3 61,0 1 1,-1 1-1,0 0 1,0 0-1,-1 1 0,0-1 1,0 2-62,-5-7 13,0 1 0,0 0 0,0 0 0,0 0 1,0 0-1,-1 0 0,0 0 0,0 0 0,0 1 1,-1-1-1,1 0 0,-1 1 0,0-1 0,0 0 1,-1 0-1,1 1 0,-1-1 0,0 0 0,0 0 0,0 1-13,-2 2 16,0-1-1,0 0 1,0 0-1,-1 0 0,0 0 1,0 0-1,-1-1 1,1 0-1,-1 0 0,0 0 1,0-1-1,-1 1 1,0-1-1,1-1 0,-1 1 1,-1-1-16,-9 5 32,1-1 0,-2 0 0,1-2 0,-1 0 0,-14 2-32,21-3 1,10-4-3,0 1 0,0-1 0,0 0 1,0 1-1,0-1 0,0 0 0,0 1 0,0-1 0,1 0 0,-1 1 1,0-1-1,0 0 0,0 1 0,0-1 0,0 0 0,0 1 1,1-1-1,-1 0 0,0 0 0,0 1 0,0-1 0,1 0 0,-1 0 1,0 1-1,0-1 0,1 0 0,-1 0 0,0 0 0,0 0 0,1 1 1,-1-1-1,0 0 0,1 0 0,-1 0 0,0 0 2,59 40-101,-25-19 147,-1 3 0,-2 0 1,18 19-47,-42-37 45,-1 2 1,0-1 0,0 1-1,-1-1 1,0 1 0,0 1-1,-1-1 1,0 1 0,-1 0-1,0 0 1,2 6-46,-4-10 63,0 0 0,0 0 0,-1 0 0,0 0 0,1 0 0,-2 0 0,1 0 0,0 0 0,-1 0 0,0 0 0,0 0 0,-1-1 0,1 1 0,-1 0 0,0-1 0,-1 1 0,1-1 0,-1 0 0,1 0 0,-1 0 0,0 0 0,-3 3-63,0-3 56,1 1 0,-1-1 0,0 0-1,0 0 1,0 0 0,0-1 0,-1 0 0,1 0 0,-1-1 0,0 0 0,0 0 0,0 0-1,0-1 1,0 0 0,0-1 0,-4 1-56,1-1-47,0-1 0,0 0 1,0 0-1,0-1 0,0 0 0,0-1 0,0 0 0,1 0 0,-1-1 1,1-1-1,-2 0 47,7 3-262,0-1 1,1 1-1,-1 0 1,1-1-1,-1 0 1,1 1-1,0-2 1,0 1 0,0 0-1,1 0 1,-1-1-1,1 1 1,0-1-1,0 0 1,0 0-1,0 0 1,1 0-1,-1-3 262,0-14-1141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0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0 278 11122,'7'1'1028,"1"-1"-1,-1 0 1,0-1-1,1 1 0,-1-1 1,0-1-1,0 1 1,2-2-1028,0 0 633,-1 0 1,1-1-1,-1 0 1,0 0-1,0-1 1,2-2-634,-1 0 181,0 1 0,-1-2 1,0 1-1,-1-1 0,0-1 0,0 1 0,-1-1 0,0-1 1,0 1-1,-1-1 0,1-3-181,-3 7 51,-1 0-1,0-1 1,-1 1-1,1-1 1,-1 1-1,0-2-50,-1 4 28,0 1 0,0-1 0,0 1-1,0-1 1,-1 1 0,1-1-1,-1 1 1,0 0 0,0-1 0,0 1-1,-1 0 1,0-2-28,0 1 45,0 1 0,-1 0 0,0-1 0,1 1 0,-1 0 0,0 0 0,0 0 0,-1 1 0,1-1 0,-1 1 0,1 0 0,-1 0 0,-1 0-45,3 1 31,0 0 0,0 0 0,0 1 0,0-1 1,0 0-1,0 1 0,0 0 0,0 0 0,-1 0 0,1 0 1,0 0-1,0 0 0,0 0 0,-1 0 0,1 1 0,0-1 1,0 1-1,0 0 0,0 0 0,0 0 0,0 0 0,0 0 1,0 0-1,1 0 0,-1 0 0,-1 2-31,-1 1 48,0 1 1,-1-1-1,1 1 0,1 1 1,-1-1-1,1 1 0,0-1 1,0 1-1,1 0 0,0 0 0,0 0 1,0 0-1,0 0 0,1 1-48,0 3 35,-1 1-1,2-1 0,0 1 0,0-1 0,0 1 0,2 0 0,-1-1 1,1 1-35,0-5 33,0 1 0,0 0 0,0 0 0,1-1 0,0 0 0,1 1 0,-1-1 0,1 0 0,0-1 0,0 1 0,1-1 1,0 0-1,0 0 0,0 0 0,6 4-33,-6-6-222,-1 0 0,1-1 0,0 1 0,0-1 0,0 0 0,0 0 1,0-1-1,0 1 0,0-1 0,1 0 0,-1-1 0,0 1 0,1-1 0,-1 0 0,0 0 1,1-1-1,-1 0 0,0 0 0,1 0 0,-1 0 0,2-2 222,31-13-1500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01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11354,'9'16'5895,"-1"0"-1,7 17-5894,-7-12 1687,-1 0 1,-1 0 0,3 21-1688,-9-42 7,0 0 1,0 0-1,0 0 1,0 0-1,0 0 1,0 0-1,0 0 0,-1 0 1,1 0-1,0 0 1,0 0-1,0 0 0,0 0 1,0 0-1,0 0 1,0 0-1,0 0 1,0 0-1,0 0 0,0 0 1,0 0-1,0 0 1,0 0-1,0 0 0,0 0 1,0 0-1,0 0 1,0 0-1,0 0 0,-1 0 1,1 0-1,0 0 1,0 0-1,0 0 1,0 0-1,0 0 0,0 0 1,0 0-1,0 0 1,0 0-1,0 0 0,0 0 1,0 0-1,0 0 1,0 0-1,0 0 1,0 0-1,0 0 0,0 0 1,0 1-1,0-1 1,0 0-1,0 0 0,0 0 1,0 0-1,0 0 1,0 0-1,0 0-7,-5-8 170,-5-14-135,0 0 0,0-8-35,9 26-1,0 0 1,0 0 0,0 0-1,1 0 1,0-1 0,0 1 0,0 0-1,0 0 1,1-1 0,0 1 0,0 0-1,0 0 1,0 0 0,0 0 0,1 0-1,0 0 1,3-6-16,1-1 0,1 2 0,0-1 0,6-6 16,-8 9-10,3-2-137,0 0 1,1 0 0,0 1-1,0 0 1,1 0 146,-7 6-230,0 0 0,0-1 1,0 2-1,1-1 0,-1 0 1,0 1-1,1-1 0,-1 1 1,1 0-1,-1 0 0,1 1 1,-1-1-1,1 1 0,0-1 1,-1 1-1,1 0 0,0 1 1,-1-1-1,1 1 230,18 9-1048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0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7818,'0'0'215,"0"0"0,0 0 0,1 0 1,-1 0-1,0 0 0,1 0 0,-1 0 1,0 0-1,0 0 0,1 0 0,-1 0 1,0 0-1,0 0 0,1 0 0,-1 0 1,0 0-1,0 0 0,1 0 1,-1 0-1,0 0 0,1 0 0,-1 0 1,0 0-1,0 1 0,0-1 0,1 0 1,-1 0-1,0 0 0,0 0-215,6 10 3226,0 16-726,-6-22-1903,4 17 835,-1-2-288,0-1 0,2 0 0,1 3-1144,-5-16 178,1-1 0,0 1 0,1 0 0,-1-1-1,1 1 1,-1-1 0,1 0 0,1 0 0,-1 0 0,0 0 0,1-1-1,0 1 1,3 2-178,-4-5 40,-1 1-1,0-1 1,1 0 0,-1 0-1,1 0 1,0 0 0,-1 0-1,1 0 1,0-1 0,-1 1-1,1-1 1,0 0-1,0 0 1,0 0 0,-1 0-1,2 0-39,-1-1 27,1 0 0,0 0 0,0 0 0,-1-1-1,1 1 1,-1-1 0,1 0 0,-1 0 0,0 0-1,4-3-26,-2 0 14,1 0 0,-1 0 0,0-1-1,0 0 1,-1 0 0,1 0 0,-1-1 0,-1 1-1,1-1 1,-1 0 0,2-7-14,-3 7 9,0-1-1,-1 0 1,0 0 0,-1 0 0,0 1-1,0-1 1,0 0 0,-1 0 0,0 0-1,-1 0 1,0 1 0,0-1 0,0 1 0,-1-1-9,0 2 10,1 0 0,-1 1 1,1-1-1,-2 1 1,1 0-1,-1 0 1,1 0-1,-1 0 1,-1 1-1,1 0 0,-1-1 1,1 2-1,-1-1 1,0 0-1,-1 1 1,1 0-1,0 0 0,-3 0-9,7 2 0,-1 1 1,0-1-1,0 0 1,0 1-1,0 0 1,0-1 0,0 1-1,1 0 1,-1 0-1,0 0 1,0 0 0,0 1-1,0-1 1,0 0-1,0 1 1,0-1 0,0 1-1,1 0 1,-1 0-1,0-1 1,1 1-1,-1 0 1,0 1 0,1-1-1,-1 0 1,1 0-1,-1 1 1,1-1 0,0 1-2,-3 3-108,1-1 0,0 1 0,0 1 0,1-1 1,-1 0-1,1 1 0,1-1 0,-1 1 0,0 1 108,0 2-409,1 1-1,0-1 1,0 7 409,2 29-765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0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88 18828,'-8'11'7202,"8"-5"-4650,4-3-1768,-4-3 0,0 0-151,-2 0-201,1 0-136,1 0-472,0 0-6298,-180-108-5960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21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1 575 8202,'0'0'3166,"12"1"4225,-11-1-7276,0 1 1,-1-1 0,1 1 0,0 0 0,0-1-1,-1 1 1,1-1 0,0 1 0,-1 0-1,1 0 1,-1-1 0,1 1 0,-1 0-1,1 0 1,-1 0 0,1 0 0,-1 0 0,0 0-1,0-1 1,1 2-116,0 0 109,22 52 989,-14-34-782,-1 1 0,0-1-1,-2 1 1,4 20-316,-2-3 843,5 10-843,-9-36 153,0 0 0,1 0-1,0 0 1,1-1 0,6 9-153,-10-17 25,0-1 0,-1 0 0,1 1 1,0-1-1,0 0 0,0 0 0,0 0 1,1-1-1,-1 1 0,0 0 0,1-1 1,-1 0-1,1 1 0,0-1 0,-1 0 1,3 0-26,-3 0 16,1-1 1,-1 0 0,1 0 0,-1 0-1,1 0 1,-1-1 0,1 1-1,-1-1 1,1 1 0,-1-1-1,1 0 1,-1 0 0,0 0 0,1 0-1,-1-1 1,0 1 0,0 0-1,0-1 1,0 0-17,9-7 77,-2-1-1,1 0 0,-1-1 1,-1 0-1,0 0 1,4-9-77,-10 17 16,182-297 612,-81 130-515,28-57-9,-113 194-85,-6 10 6,-1 0 1,8-23-26,-14 35 10,3-8 5,-8 19-13,0-1 0,1 0 0,-1 0 0,0 0 0,0 0 0,1 0 0,-1 0 0,0 0 0,0 0 0,0 0 0,0 1 0,0-1 0,0 0 0,-1 0 0,1-1-2,-4 4-587,0-2-4157,4 0 4851,0 0-139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6:56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15747,'2'6'5578,"2"-1"-4594,4-1-288,-3-1 104,3 1-24,-3-3-616,-2-2-2248,6 3 1488</inkml:trace>
  <inkml:trace contextRef="#ctx0" brushRef="#br0" timeOffset="1">296 26 14275,'25'8'5545,"-18"4"-3656,3-5-1025,-4-2-96,-6-2-408,6 1-2496,-6-1 1607</inkml:trace>
  <inkml:trace contextRef="#ctx0" brushRef="#br0" timeOffset="2">523 1 14771,'0'3'5881,"-1"-1"-4136,5 9-121,-5-7-896,2 5-864,12-1 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29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7858,'1'-2'1115,"3"-5"10688,0 18-7097,0 0-5644,22 80 2105,-21-76-1024,0 1-1,1-2 1,0 1 0,2-1-1,4 8-142,-8-18-601,-4-7-880,-3-12-1548,-6-10 1456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29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10626,'-8'-1'4497,"9"-2"-2072,7 4-1025,1 2 40,9 8-343,-1 1-297,6 5-1696,5 2-1233,8-1 1345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29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26 12299,'-4'-3'721,"0"0"0,0 1 0,0-1 0,0 1 0,-1 0 1,1 0-1,0 0 0,-1 1 0,0-1 0,1 1 0,-4 0-721,2 0 380,0 1-1,0 0 0,1 0 1,-1 0-1,0 1 1,0 0-1,1 0 0,-1 0 1,-1 1-380,0 1 155,0 0 0,0 0 1,0 1-1,0-1 0,1 1 1,-1 1-1,1-1 0,0 1 1,0 0-1,1 1 0,0-1 1,-1 1-1,2 0 0,-4 6-155,2-1 102,0 1-1,0 0 1,1 0-1,1 1 0,0-1 1,-1 10-102,0 5 144,1 1-1,0 20-143,4-4 81,2 1 0,2-1 0,5 17-81,3 9 99,3 0 0,6 10-99,51 134 152,-63-192-218,21 62-223,-24-65-900,0 0 0,-2 1-1,0 2 1190,-4-21-36,0-1 0,0 0 0,0 0 0,0 0 0,1 0 0,-1 1 0,0-1 0,0 0 0,0 0 0,0 0 0,0 1 0,0-1 0,0 0 0,0 0 0,0 0 0,0 1 0,0-1-1,0 0 1,0 0 0,-1 0 0,1 0 0,0 1 0,0-1 0,0 0 0,0 0 0,0 0 0,0 1 0,0-1 0,0 0 0,-1 0 0,1 0 0,0 0 0,0 0 36</inkml:trace>
  <inkml:trace contextRef="#ctx0" brushRef="#br0" timeOffset="1">0 560 25942,'17'0'360,"6"0"-80,16 0 280,11 4-288,1 1-712,9-1-1849,7-2 1609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7 13163,'-12'3'2548,"8"-2"-1958,0 0-1,0 0 1,0 0 0,0 0 0,0-1 0,-1 0 0,1 0 0,0 0 0,0 0 0,-3-1-590,7 1 33,0 0 0,0 0 0,0 0 1,0 0-1,0 0 0,-1 0 0,1 0 0,0 0 0,0 0 0,0 0 1,0-1-1,0 1 0,0 0 0,0 0 0,-1 0 0,1 0 0,0 0 1,0 0-1,0 0 0,0 0 0,0-1 0,0 1 0,0 0 0,0 0 1,0 0-1,0 0 0,0 0 0,0-1 0,0 1 0,0 0 0,0 0 1,0 0-1,0 0 0,0 0-33,0-1 43,0 1 1,0 0-1,0 0 0,1-1 1,-1 1-1,0 0 1,0 0-1,0 0 0,1 0 1,-1-1-1,0 1 1,0 0-1,1 0 0,-1 0 1,0 0-1,0 0 1,1 0-1,-1 0 0,0 0 1,1 0-1,-1-1 1,0 1-1,0 0 0,1 0-43,11 0 477,1 0-1,7 0-476,19 1 260,8-4-42,-17 0-92,0 2 0,11 1-126,-32 1 9,-1 0 1,1 0-1,0 0 1,-1 1-1,1 1 0,-1-1 1,0 2-1,0-1 0,0 1 1,2 1-10,-6-3 17,-1 1 0,0 0 0,1 0 0,-1 0 0,0 0 0,0 0 0,-1 1 0,1-1 0,-1 1 1,1 0-1,-1-1 0,0 1 0,-1 0 0,1 1 0,-1-1 0,1 0 0,-1 0 0,-1 0 0,1 3-17,1 10 147,-1 0 0,-1 0 0,-1 0 0,-1 7-147,2-22 11,-11 256 259,11-256-481,1 9-1024,-1-11 1083,0 0 0,0 1 0,0-1 0,0 0 0,0 0 0,0 0 0,0 1 0,0-1 0,0 0 0,0 0 0,0 0 0,0 1 1,0-1-1,0 0 0,0 0 0,0 0 0,0 1 0,0-1 0,0 0 0,0 0 0,1 0 0,-1 0 0,0 1 0,0-1 0,0 0 0,0 0 0,0 0 0,1 0 1,-1 0-1,0 0 0,0 0 0,0 1 0,0-1 0,1 0 0,-1 0 0,0 0 0,0 0 0,0 0 0,1 0 152,5-7-3037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13003,'2'4'5161,"4"-6"-2833,6-2-711,9-1-9,6-2-176,14 1-623,0 2-289,3-2-280,-4 4-360,-7 0-1409,2 0-1143,1 4 1504</inkml:trace>
  <inkml:trace contextRef="#ctx0" brushRef="#br0" timeOffset="0.99">142 190 12755,'-12'5'5689,"8"3"-2920,9-4-945,3-3-136,9-1-655,7-1-289,10-3-392,-2 1-144,11 1-320,3 0-792,7-2 624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65 159 10058,'-14'-30'3306,"3"0"-1,-2-7-3305,8 19 1425,4 13-848,0 1-1,0 0 1,0-1-1,-1 1 1,1 0-1,-1 0 1,0-1-1,-3-1-576,5 5 33,0 1 0,0 0 0,0 0-1,0 0 1,0 0 0,0 0 0,0 0 0,0 0 0,0 0-1,0 0 1,0-1 0,0 1 0,0 0 0,0 0-1,-1 0 1,1 0 0,0 0 0,0 0 0,0 0-1,0 0 1,0 0 0,0 0 0,0 0 0,0 0 0,0 0-1,-1 0 1,1 0 0,0 0 0,0 0 0,0 0-1,0 0 1,0 0 0,0 0 0,0 0 0,0 0-1,-1 0 1,1 0 0,0 0 0,0 0 0,0 0 0,0 0-1,0 0 1,0 0 0,0 0 0,0 0 0,0 0-1,0 1 1,-1-1 0,1 0 0,0 0 0,0 0-1,0 0 1,0 0 0,0 0 0,0 0 0,0 0 0,0 0-1,0 1-32,-1 5 514,2 5-163,0-1 1,0 1-1,2 2-351,3 15 287,26 183 425,1-3-502,-28-182-476,1-1 1,0 1 0,10 21 265,-10-36-731,-6-11 705,0 0-1,0 0 0,0 0 1,0 0-1,0 0 1,0-1-1,0 1 1,0 0-1,0 0 1,0 0-1,0 0 0,0 0 1,0 0-1,0 0 1,0 0-1,0 0 1,0 0-1,0 0 0,0 0 1,0 0-1,0 0 1,0 0-1,0 0 1,0 0-1,0 0 1,0 0-1,0-1 0,0 1 1,0 0-1,0 0 1,0 0-1,0 0 1,0 0-1,0 0 1,0 0-1,0 0 0,0 0 1,1 0-1,-1 0 1,0 0-1,0 0 1,0 0-1,0 0 0,0 0 1,0 0-1,0 0 1,0 0-1,0 0 1,0 0-1,0 0 1,0 0-1,0 0 0,0 0 1,0 0-1,0 0 1,0 0-1,0 0 1,1 0-1,-1 1 1,0-1-1,0 0 0,0 0 1,0 0-1,0 0 1,0 0-1,0 0 1,0 0-1,0 0 27,-2-23-4266,-6-12 313,-3-10 1602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5073,'1'-15'1689,"2"0"0,0 1 0,1-1-1,2-4-1688,-4 13 531,0 1-1,1 0 1,-1 1 0,1-1-1,0 0 1,0 1-1,1 0 1,-1-1-1,1 1 1,0 1-1,0-1 1,1 0-1,2-1-530,-2 3 283,-1 0-1,0 0 0,1 0 1,-1 1-1,1-1 0,-1 1 1,1 0-1,0 1 1,0-1-1,-1 1 0,1 0 1,0 0-1,0 0 0,-1 1 1,1 0-1,0 0 0,-1 0 1,1 0-1,2 2-282,4 1 280,-1 0 0,0 1 0,0 0 0,-1 1 0,1 0 0,-1 0 0,7 7-280,-10-8 61,-1 1 0,0-1 0,0 1 0,0 0 0,-1 0 1,1 1-1,-1-1 0,-1 1 0,0 0 0,0 0 1,0 0-1,-1 0 0,1 5-61,-1-7 15,-2 1 0,1-1 0,-1 1-1,0-1 1,0 1 0,0 0 0,-1-1 0,1 1 0,-2-1 0,1 1-1,0-1 1,-1 0 0,0 0 0,0 0 0,-1 0 0,0 0 0,0 0-1,-2 3-14,-1-1-111,0 0 0,0 0 0,-1-1-1,0 1 1,0-2 0,-1 1 0,0-1-1,0 0 1,-6 3 111,-2-1-2046,0 0 0,-1-1 1,0-1-1,-10 2 2046,15-6-1733</inkml:trace>
  <inkml:trace contextRef="#ctx0" brushRef="#br0" timeOffset="1">351 296 11066,'25'-5'4215,"2"0"-587,-1-2 0,4-1-3628,-21 4 352,0 0-1,0 0 1,0 0 0,0-1-1,0-1 1,-1 1 0,5-6-352,-4 3 76,-1 0 0,0 0 0,0-1 0,-1 0 1,0-1-1,0 0 0,-1 0 0,-1 0 0,1-2-76,-4 7 0,0-1 0,0 1-1,-1-1 1,1 1 0,-1-1-1,-1 0 1,1 0 0,-1-5 0,0 7-3,0 0 0,-1 0 0,1 1 0,-1-1 0,0 0 0,-1 1 1,1-1-1,0 1 0,-1-1 0,0 1 0,0 0 0,0-1 0,0 1 0,-1-1 3,1 2-3,0 0 0,0 0 0,0 0 0,0 0 0,0 1-1,0-1 1,-1 1 0,1-1 0,-1 1 0,1 0 0,-1 0-1,0 0 1,1 0 0,-1 0 0,0 0 0,1 1-1,-1 0 1,0-1 0,0 1 0,0 0 0,0 0 0,1 0-1,-1 1 1,0-1 0,0 1 0,1 0 0,-1-1 0,0 1-1,1 0 1,-1 1 3,-4 1 1,1 0 0,1 0 0,-1 1 0,1 0 0,-1 0 0,1 0 1,0 0-1,0 1 0,1 0 0,0 0 0,-1 0 0,1 2-1,-3 4 14,1 0-1,1 1 1,0 0 0,0 0 0,1 0-1,1 0 1,0 1 0,0 3-14,1-5 47,1 0 0,0 0 1,1 0-1,0 1 0,1-1 0,0 0 0,1 0 0,0-1 1,3 9-48,-3-14 28,-1-1 0,1 1 0,1-1 1,-1 0-1,1 0 0,0 0 0,0 0 0,0 0 1,0 0-1,0-1 0,1 1 0,0-1 1,0 0-1,0 0-28,-1-1-34,-1-1-1,1 1 1,0-1 0,0 1 0,0-1-1,0 0 1,0 0 0,0-1 0,0 1-1,0-1 1,0 1 0,0-1 0,1 0-1,-1 0 1,0 0 0,0-1 0,0 1-1,0-1 1,0 0 0,0 1 0,3-2 34,1-2-539,0 0 0,0 0 0,0 0 0,-1 0 1,0-1-1,0 0 0,3-3 539,9-11-6911,9-12 6911,-20 22-1352,18-21-1325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6017,'3'2'845,"1"1"0,-1-1 0,0 1 0,0 0 0,-1 0 0,1 0 0,0 1 0,-1-1 0,0 0-1,0 1 1,0-1 0,1 3-845,2 8 2046,0 0 0,3 12-2046,-1-3 1377,-4-13-838,0-1 1,1 0-1,0 0 0,0 0 1,1-1-1,1 0 1,-1 0-1,6 6-539,-8-9 497,-9-14 169,2 3-655,0-1 0,0 1 0,1-1 0,0 0 0,0 0 0,1 0 0,0-1-1,0-2-10,0 4 5,1 1-6,0 0 0,0-1 0,1 1 0,-1 0 0,1 0 0,1 0 0,-1 0 0,1 0 0,0-4 1,2-1-22,0 0-1,1 1 1,2-6 22,-1 4-48,-1 0-277,1 1 1,0-1-1,1 1 1,0 0-1,3-2 325,-6 8-368,1 0 0,0 0 1,0 0-1,0 0 0,0 1 1,1 0-1,-1-1 0,1 2 0,0-1 1,0 1-1,0-1 0,1 1 368,28-7-1279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334 121 10914,'-9'-27'3790,"4"12"-1576,-1 1 0,-4-8-2214,8 19 302,0-1 0,0 1 0,0 0 0,0 0 1,-1 0-1,0 0 0,1 0 0,-1 0 1,0 0-1,0 1 0,-1 0 0,1 0-302,2 1 112,-1 0 1,1 0-1,0 1 0,-1-1 1,1 1-1,-1-1 0,1 1 0,-1 0 1,1 0-1,-1-1 0,1 1 0,-1 0 1,1 0-1,-1 0 0,1 1 1,-1-1-1,1 0 0,-1 1 0,1-1-112,-2 1 103,1 0 0,0 0 0,0 0 0,0 1 0,0-1 0,0 1 0,0-1 0,0 1 0,0 0 0,0 0 0,0 0-103,-2 4 130,-1 0 0,1 1 1,1 0-1,-1-1 1,1 1-1,0 0 0,-1 5-130,0 4 83,0 1-1,1 0 0,1 0 0,1 0 1,1 0-1,0 0 0,2 12-82,2 9 102,2 0 1,10 34-103,100 289 205,-111-348-206,8 27-438,-12-35 136,0-1 1,0 0-1,0 0 1,-1 1-1,0-1 1,1 1-1,-2 2 303,1-7-181,0 1 0,0-1 0,0 0 0,0 1 0,0-1 0,-1 1 0,1-1 0,0 0 1,0 1-1,0-1 0,-1 0 0,1 1 0,0-1 0,0 0 0,-1 1 0,1-1 0,0 0 0,-1 1 0,1-1 0,0 0 0,-1 0 0,1 0 0,0 1 0,-1-1 0,1 0 0,-1 0 0,1 0 0,0 0 0,-1 0 0,1 0 0,-1 0 1,1 0-1,0 0 0,-1 0 0,1 0 0,-1 0 0,1 0 0,0 0 0,-1 0 0,1 0 0,-1 0 0,1 0 0,0 0 0,-1-1 0,1 1 0,-1 0 0,1 0 0,0-1 181,-26-16-2875</inkml:trace>
  <inkml:trace contextRef="#ctx0" brushRef="#br0" timeOffset="1">0 444 15107,'12'-5'5705,"11"-3"-4240,6 3-33,13 2-408,1-1-296,9 1-431,3-2-554,1 1-1327,2 1-936,4 7 1351</inkml:trace>
  <inkml:trace contextRef="#ctx0" brushRef="#br0" timeOffset="2">624 533 12211,'3'0'725,"-1"-1"1,0 1 0,1-1 0,-1 0 0,0 0-1,0 0 1,0 0 0,0 0 0,0-1-1,0 1 1,1-1-726,0-1 620,0-1-1,0 1 0,0-1 0,0 1 0,2-4-619,2-6 385,-1 1 0,0-1 0,1-6-385,-5 14 299,3-6-156,-1-1 0,-1 1 0,1-1 0,-2 0 0,0 0-1,1-7-142,-3 18 17,0 0 0,0 0-1,0 0 1,0 0-1,0 0 1,-1-1 0,1 1-1,0 0 1,0 0-1,-1 0 1,1 1 0,-1-1-1,1 0 1,-1 0-1,1 0 1,-1 0 0,1 0-1,-1 0 1,0 1-1,1-1 1,-1 0 0,0 0-1,0 1 1,1-1-1,-1 1 1,0-1 0,0 1-1,0-1 1,0 1-1,0-1 1,0 1 0,0 0-1,0 0 1,0-1-1,0 1 1,0 0 0,0 0-1,0 0 1,0 0-1,0 0-16,-3 0 52,0 1 0,0-1-1,0 1 1,0 0-1,0 0 1,0 0 0,0 1-1,0-1 1,-1 2-52,-2 1 48,1 0 0,0 1 0,0 0 0,0 0 0,0 0 0,1 1 0,0 0 0,0 0 1,0 0-1,1 0 0,0 1 0,0 0 0,-1 3-48,2-3 13,1-1 1,-1 1 0,1 0-1,0 0 1,1 0 0,0-1-1,0 1 1,0 1-1,1-1 1,0 0 0,0 0-1,1 0 1,0 0 0,0 0-1,1 0-13,-1-4 0,0 1 0,0-1 1,0 0-1,1 0 0,-1 0 0,1 0 0,0 0 0,0 0 0,0-1 1,0 1-1,1-1 0,-1 1 0,1-1 0,-1 0 0,1 0 0,1 1 0,1-1-127,-1 1 0,1-1 0,0 0-1,0-1 1,0 1 0,0-1-1,0 0 1,0 0 0,1-1 0,-1 1 127,12-1-811,-1-1 1,0 0 0,0-1 0,0-1-1,0-1 1,6-2 810,39-14-1471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2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9370,'-24'2'4665,"7"8"-1104,-4 8-1153,6 12-479,0-2-353,15 8-656,0-3-336,7-2-464,5-4-80,8-13-824,15-7-552,3-16 1936,10-9-968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6:57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198 108 10594,'3'1'682,"1"0"0,-1-1 0,0 0 0,0 1 0,0-1 0,0 0 0,0 0 0,0 0 0,1-1 0,-1 1-1,0-1 1,2-1-682,-5 2 107,1 0-1,-1-1 1,0 1-1,1 0 0,-1-1 1,0 1-1,1 0 1,-1-1-1,0 1 0,0-1 1,1 1-1,-1-1 1,0 1-1,0-1 0,0 1 1,0-1-1,0 1 1,0 0-1,0-1 0,0 1 1,0-1-1,0 1 1,0-1-1,0 1 0,0-1 1,0 1-1,0-1 1,0 1-1,0-1 0,-1 1 1,1-1-107,-8-19 1290,3 10-895,4 7-361,0 0-1,-1-1 1,1 1 0,-1 0-1,0-1 1,0 1 0,0 0-1,0 0 1,0 1 0,-1-1-1,1 0 1,-1 1 0,0-1 0,0 1-1,0 0 1,0 0 0,0 0-1,0 1 1,-1-1 0,1 1-1,-1-1 1,1 1 0,-1 0-1,-1 0-33,-2 0 9,-1 0 0,1 0-1,0 1 1,-1 0-1,1 0 1,0 0 0,0 1-1,-1 0 1,1 1 0,0 0-9,3-1-6,-1 0 1,1 1 0,0 0 0,0 0 0,0 0-1,1 0 1,-1 1 0,1 0 0,-1-1-1,1 1 1,0 0 0,0 1 0,0-1-1,0 0 1,0 1 0,1 0 0,-2 2 5,0 4 14,0 0 0,1 0 1,0 0-1,1 0 0,0 1 0,0-1 1,1 1-1,0 0 0,1-1 1,1 1-1,-1-1 0,2 1 1,-1 0-1,1-1 0,4 10-14,-5-16 18,0-1-1,1 1 1,-1 0-1,1-1 0,0 1 1,0-1-1,1 1 1,-1-1-1,1 0 1,2 2-18,-3-3 6,1 0 1,-1 0 0,1 0 0,0-1 0,-1 1 0,1-1 0,0 0 0,0 0 0,0 0-1,0 0 1,0 0 0,1-1 0,-1 0 0,0 1-7,3-1 5,0 0-1,0 0 1,0 0-1,0-1 1,0 0 0,0 0-1,0-1 1,0 1 0,0-1-1,0-1 1,-1 1-1,1-1 1,-1 0 0,0 0-1,0-1 1,0 1 0,0-1-1,3-3-4,3-4 21,0-1 1,-1 0-1,-1 0 0,0-1 0,0 0 1,4-11-22,2-2 306,-14 26-277,-1 0-1,0-1 1,0 1-1,1-1 0,-1 1 1,0 0-1,1-1 1,-1 1-1,0-1 0,1 1 1,-1 0-1,0 0 1,1-1-1,-1 1 1,1 0-1,-1 0 0,1-1-28,-1 1 18,0 1-1,1-1 1,-1 0-1,0 0 1,0 0-1,1 0 1,-1 0-1,0 0 1,0 1-1,0-1 1,1 0-1,-1 0 1,0 0-1,0 1 1,0-1-1,1 0 1,-1 0-1,0 1 1,0-1-1,0 0 1,0 0-1,0 1 1,0-1-1,1 0 1,-1 0-1,0 1 1,0-1-1,0 0 1,0 0-1,0 1 1,0-1-1,0 0 1,0 1-1,0-1-17,1 15 569,0-1 0,-1 10-569,0-13 132,0 1 1,1-1-1,0 1 0,0-1 0,3 8-132,6 6 77,-10-23-301,1 0 0,0-1 0,0 1-1,0-1 1,1 1 0,-1-1 0,0 1-1,0-1 1,1 0 0,-1 1 0,1-1-1,-1 0 1,1 0 224,2-1-2318,3-3 929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3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 10378,'0'13'5433,"-4"7"-384,-4 20-3576,0 13-97,1 16-376,3 4-296,11 2-432,2-7-127,12-16-113,3-8-257,8-27-975,7-9-568,-6-20-377,-6-7 1057</inkml:trace>
  <inkml:trace contextRef="#ctx0" brushRef="#br0" timeOffset="1">3 203 15115,'-3'1'5689,"10"1"-4032,5-2-233,9 2-224,10 2-271,12-2-601,8-1-128,17-6-1025,0-9 641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4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27 11194,'-14'-24'5320,"13"23"-3198,3 4-363,4 7-635,-1 2-482,0 0 0,-1 0 0,0 0 0,0 1 0,-2-1 1,2 9-643,-1-3 331,1 0 0,3 10-331,-1-18 40,-6-10-43,0 0 1,0 0-1,0 0 0,0 0 0,1 0 1,-1 0-1,0 0 0,0 0 0,0 0 0,0 0 1,0 0-1,0 0 0,1 0 0,-1 0 1,0 0-1,0 0 0,0 0 0,0 0 1,0 0-1,0-1 0,1 1 0,-1 0 0,0 0 1,0 0-1,0 0 0,0 0 0,0 0 1,0 0-1,0 0 0,0 0 0,0-1 1,1 1-1,-1 0 0,0 0 0,0 0 1,0 0-1,0 0 0,0 0 0,0-1 3,1-1-73,-1 0 0,1-1 0,0 1-1,-1-1 1,0 1 0,1-3 73,-2-43-1082,0 29 791,1-1-1,1-1 292,-1 20 0,0-1-1,1 0 0,-1 0 1,1 0-1,-1 0 0,1 1 1,-1-1-1,1 0 0,0 0 1,0 1-1,0-1 0,0 1 1,1-2 0,-2 2 11,1 1 0,0-1 0,0 0 0,0 0 1,0 1-1,0-1 0,0 1 0,0-1 0,0 1 1,0-1-1,0 1 0,0 0 0,0-1 0,0 1 1,0 0-1,1 0 0,-1 0-11,2 0 46,-1 0 0,1 0 0,0 1 0,-1 0 1,1-1-1,-1 1 0,1 0 0,-1 0 0,1 0 0,-1 0 0,0 1 0,0-1 1,1 1-1,-1-1 0,0 1 0,0 0 0,1 2-46,5 5 110,0 0 0,-1 1-1,0 1 1,-1-1 0,0 1 0,-1 0 0,0 0 0,0 1-1,-1 0 1,-1-1 0,0 1 0,-1 1 0,0-1 0,-1 1-110,-1-13 0,0 0 0,0 0 1,0 0-1,0 0 1,0 1-1,0-1 1,0 0-1,0 0 0,0 0 1,0 0-1,0 1 1,0-1-1,0 0 1,0 0-1,0 0 0,0 0 1,0 0-1,0 1 1,0-1-1,0 0 0,0 0 1,0 0-1,0 0 1,0 0-1,0 0 1,-1 0-1,1 1 0,0-1 1,0 0-1,0 0 1,0 0-1,0 0 1,0 0-1,-1 0 0,1 0 1,0 0-1,0 0 1,0 0-1,0 0 1,0 0-1,-1 0 0,1 0 1,0 0-1,0 0 1,0 0-1,0 0 0,-1 0 1,1 0-1,0 0 1,0 0-1,0 0 1,0 0-1,0 0 0,-1 0 1,1 0-1,0 0-15,-1-1 0,1 1 1,-1 0-1,1-1 0,-1 1 0,1-1 1,0 1-1,-1 0 0,1-1 0,0 1 1,-1-1-1,1 1 0,0-1 0,-1 1 0,1-1 1,0 1-1,0-1 0,0 0 0,-1 1 1,1-1-1,0 1 15,-1-9-31,-1 1 1,2 0-1,-1-1 0,1 1 1,0-1-1,1 1 0,1-5 31,-1 7-5,1 1-1,-1-1 1,2 1-1,-1 0 1,0 0-1,1 0 1,0 0-1,0 0 1,1 1 0,2-3 5,-2 2 2,-1 1 1,1 0 0,1 0 0,-1 0 0,1 1 0,-1-1 0,1 1 0,0 1 0,0-1-1,1 0-2,-3 2 20,-1 0 0,1 0 0,0 0 0,0 0-1,0 0 1,0 1 0,0-1 0,0 1 0,1 0 0,-1 0-1,0 0 1,0 1 0,0-1 0,0 1 0,0-1-1,0 1 1,0 0 0,0 0 0,1 1-20,1 1 104,-1 0-1,1 0 1,-1 0-1,0 0 1,0 1 0,0 0-1,3 3-103,21 32 655,-11-14-481,-15-21-446,1-1 1,0-1-1,0 1 1,0 0-1,0-1 1,0 0 0,1 1-1,-1-1 1,1 0-1,0-1 1,-1 1-1,1-1 1,0 0-1,0 0 1,0 0 0,0 0-1,0 0 1,0-1-1,2 0 272,11 0-2488,0 0-1,-1-2 0,1 0 1,1-1 2488,-7 1-1553,10-1-4496,20-6 6049,-34 7 495,0-1 0,0 1 0,0-2 0,0 1 0,0-1 0,-1 0 0,2-1-495,-6 4 355,-1-1-1,1 1 0,0 0 0,-1-1 1,0 1-1,1-1 0,-1 0 0,0 1 1,0-1-1,0 0 0,0 0 0,0 1 1,0-1-1,0 0 0,-1 0 0,1 0 1,-1 0-1,1 0 0,-1 0 0,0-1 0,0 1 1,0 0-1,0-1-354,0 0 315,-1 0 0,0 0 0,0 0-1,0 1 1,0-1 0,0 0 0,0 0 0,-1 1 0,1-1 0,-1 1 0,0-1-1,0 1 1,0 0 0,0 0 0,0 0 0,-1-1-315,-1 0 147,0 0 0,0 0 1,0 1-1,0 0 0,0 0 0,0 0 0,-1 0 0,1 1 1,-1-1-1,1 1 0,-1 0 0,0 0 0,1 1 0,-1 0 1,0 0-1,1 0 0,-1 0 0,0 1 0,0-1 1,1 1-1,-1 0 0,1 1 0,-1-1 0,-1 2-147,1-1 54,0 0-1,0 1 0,1 0 0,-1 0 1,1 0-1,0 0 0,0 1 1,0-1-1,0 1 0,1 0 1,-1 0-1,1 0 0,0 1 1,0-1-1,1 1 0,-1 0 0,1 0 1,0 0-1,0 0 0,1 0 1,-1 3-54,1-5 3,1-1 1,0 1-1,0-1 1,-1 1 0,1-1-1,1 1 1,-1 0-1,0-1 1,1 1-1,-1-1 1,1 1 0,0-1-1,0 1 1,0-1-1,0 0 1,0 1-1,1-1 1,-1 0 0,0 0-1,1 0 1,0 0-1,0 0 1,-1 0-1,1-1 1,0 1 0,0 0-1,1-1 1,-1 0-1,0 1 1,0-1-1,1 0 1,-1 0 0,1 0-1,-1-1 1,1 1-1,-1-1 1,1 1 0,-1-1-1,1 0 1,-1 0-1,1 0 1,-1 0-1,1 0 1,0 0 0,-1-1-1,1 1 1,0-2-4,13-2-5,-1-2 1,1-1 4,-6 2 11,1 1 1,-1 1-1,0-1 0,1 2 1,8-2-12,-14 3 24,0 1 1,0 0-1,0 0 1,0 0-1,0 1 1,0-1-1,0 1 1,-1 0-1,1 1 1,4 1-25,-6-2 23,0 1 0,0-1 0,0 1 0,0 0 0,-1 0 0,1 0 1,-1 0-1,1 1 0,-1-1 0,0 1 0,0-1 0,0 1 0,0 0 0,0 0 0,-1 0 0,1 1-23,3 12-91,3 8-442,-8-23 166,1 0 1,-1 0-1,0-1 0,1 1 1,0 0-1,-1 0 0,1 0 1,-1-1-1,1 1 0,0 0 1,-1 0-1,1-1 0,0 1 1,0-1-1,0 1 0,-1-1 1,1 1-1,0-1 0,0 1 1,0-1 366,14 2-3012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4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14035,'4'10'6049,"1"5"-3272,-5 18-1033,0 4-39,3 18-585,-3 1-312,2-4-440,4 2-144,6-13-112,8-5-160,2-17-864,2-8-464,-2-15-1553,-8-8 3649,-2 1-920</inkml:trace>
  <inkml:trace contextRef="#ctx0" brushRef="#br0" timeOffset="1">10 208 12683,'-9'1'5569,"9"3"-2865,12 3-911,2-2-145,12 1-464,0-2-263,9-4-401,6 0-488,8-7-1184,6 3-729,3-3-4560,2 7 4232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5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 8938,'-5'8'4769,"-14"0"-224,-3 4-2113,-9 4-439,1 0-113,3 12-519,3 0-257,13 0-472,7 5-216,10-8-320,10-2-72,16-13-240,8-10-400,6-16-952,-1-8-713,-2-13 1329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13163,'-1'0'322,"1"0"0,-1 1 0,0-1 0,1 0 0,-1 1 0,1-1 0,-1 0 0,1 1 0,-1-1-1,1 0 1,-1 1 0,1-1 0,0 1 0,-1-1 0,1 1 0,0-1 0,-1 1 0,1 0 0,0-1 0,-1 1 0,1-1 0,0 1 0,0-1 0,0 1 0,0 0-322,-6 23 1525,5-15-677,-8 43 373,3 2 1,2-1-1,3 0 0,2 8-1221,-1-49 49,0 0 0,1 1 1,0-1-1,1 0 0,0 0 0,1 0 0,1-1 1,3 9-50,-7-19-5,1 0 1,-1 0 0,1 0 0,-1 1-1,1-1 1,0 0 0,-1 0 0,1-1-1,0 1 1,0 0 0,0 0 0,-1 0-1,1 0 1,0-1 0,0 1 0,0 0 0,0-1-1,1 1 5,-1-1-24,-1 0 0,1 0-1,0 0 1,0-1 0,-1 1 0,1 0-1,0 0 1,-1 0 0,1-1-1,-1 1 1,1 0 0,0-1-1,-1 1 1,1-1 0,-1 1 0,1-1-1,-1 1 1,1-1 0,-1 1-1,1-1 1,-1 1 0,1-1 0,-1 0-1,0 1 1,0-1 0,1 0-1,-1 0 25,17-33-990,-13 24 869,0 0-1,1 1 1,0 0 0,1 0 0,0 0 0,0 1-1,1-1 122,-6 8 22,0 0-1,-1 1 1,1-1-1,0 0 0,0 0 1,0 1-1,0-1 1,0 0-1,0 1 1,0-1-1,0 1 0,0-1 1,0 1-1,0 0 1,0-1-1,0 1 1,0 0-1,0 0 0,0 0 1,0-1-1,0 1 1,1 0-1,-1 1 1,0-1-1,0 0 0,0 0 1,0 0-1,0 1 1,0-1-1,0 1 1,0-1-1,0 1 1,0-1-1,0 1 0,0-1 1,0 1-1,0 0 1,0-1-1,0 1 1,-1 0-1,1 0 0,0 0 1,0 0-22,2 3 188,0 1 0,-1 0 0,0-1 0,1 1 0,-1 0 0,-1 0 0,1 0 0,-1 1-188,7 44 848,-2-13-994,-6-36-1215,0-2 33,0 0 395</inkml:trace>
  <inkml:trace contextRef="#ctx0" brushRef="#br0" timeOffset="1">422 322 15203,'6'33'5874,"-12"2"-3778,-2-3-568,0 2-295,8-2-273,-5-17-1232,2-10-657,3-18-1527,4-15 3800,3-16-1448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13411,'3'4'1443,"-1"-1"1,1 1-1,0 0 1,0-1-1,0 0 1,1 0-1,2 2-1443,-3-3 201,0 0-1,0 0 0,0-1 1,0 1-1,0-1 1,0 0-1,1 0 1,-1 0-1,0 0 0,1-1 1,-1 1-1,0-1 1,1 0-1,-1 0 1,4 0-201,5-2-296,-1 0 0,7-2 296,-11 2-342,1 0 0,-1 1 0,1 0 0,-1 0 0,1 0 0,0 1 0,6 1 342,-9 0-101,0 0 1,0 0 0,0 1-1,0 0 1,0 0 0,0 0 0,0 1-1,0-1 1,-1 1 0,1 0-1,-1 0 1,0 1 0,0 0-1,0-1 1,0 1 0,-1 0-1,0 1 1,0-1 0,0 1-1,0-1 1,0 1 0,-1 0 0,1 2 100,0 2 87,-1 0 1,0 1 0,-1-1 0,0 1 0,0-1 0,-1 1 0,0-1 0,0 1 0,-2 5-88,-4 15 891,0-1 0,-6 12-891,-3 15 1914,14-49-1231,4-15-110,9-27-594,14-27 21,-20 50-23,0 1 1,0-1 0,1 2 0,1-1 0,0 1 0,9-9 22,-16 17-1,1 0 0,0 0 1,0 0-1,0 1 0,0-1 0,1 1 1,-1-1-1,0 1 0,1 0 1,-1 0-1,1 0 0,-1 0 1,1 1-1,1-1 1,-2 1 2,-1 0 0,1 0 0,-1 0 1,0 1-1,1-1 0,-1 0 0,1 1 0,-1 0 0,0-1 1,0 1-1,1 0 0,-1-1 0,0 1 0,0 0 0,0 0 1,0 0-1,0 0 0,0 0 0,0 0 0,0 0 1,0 0-1,0 1 0,-1-1 0,1 0 0,0 0 0,0 2-2,22 47 136,-12-27 18,0 0 0,1-1 0,10 14-154,-17-29 38,0-1 0,1 0 0,-1 0 0,1 0 0,0-1 0,0 0 0,1 0 0,-1 0 0,1-1-1,0 0 1,1 0 0,-1-1 0,6 2-38,-4-3-31,0 0 0,0 0 0,0-1 0,0 0 0,0-1-1,0 0 1,1 0 0,-1-1 0,0 0 0,0 0 0,0-1-1,0-1 1,0 0 0,-1 0 0,1 0 0,-1-1 0,0 0-1,1-1 32,1-1-101,-1 0-1,0 0 0,0-1 1,-1 0-1,0 0 0,0-1 1,-1 0-1,0-1 1,0 1-1,-1-1 0,0-1 1,-1 1-1,0-1 0,0 0 1,-1 0 101,-3 5 3,1 0 0,-1 0 0,0 0 0,-1 0 0,1 0 0,-1 0 0,0 0 0,0 0 0,-1 0 0,0-5-3,1 9 15,-1 0-1,1-1 1,0 1-1,-1 0 1,1 0 0,-1-1-1,1 1 1,-1 0-1,0 0 1,1 0-1,-1 0 1,0 0 0,0 0-1,0 0 1,0 0-1,0 0 1,0 0-1,0 0 1,0 0 0,0 1-1,0-1 1,0 0-1,-1 1 1,1-1 0,0 1-1,0-1 1,-1 1-1,1 0 1,0 0-1,-1-1 1,1 1 0,0 0-1,-1 0 1,1 0-1,0 0 1,-1 1-1,1-1 1,0 0 0,0 1-1,-1-1 1,1 0-1,-1 1-14,0 0 27,1 0 0,-1-1 0,0 1 0,1 0 0,-1 0 0,1 0 0,-1 0 0,1 0 0,0 0 0,0 1 0,-1-1 0,1 0 0,0 1 0,0-1 0,0 0 0,0 1 0,0-1 0,1 1 0,-1 0 0,0-1 0,1 2-27,-2 4 101,0 0 0,1 1 0,0-1 0,-1 5-101,1-1 82,-5 74 400,4 1 0,3 12-482,2-45 113,3 0-1,2 2-112,22 105 175,-23-124-140,-3-19-15,-1 1 0,-1-1 1,-1 0-1,0 9-20,-1-24 1,-1 0 1,1 0 0,0 1-1,-1-1 1,0 0 0,1 0-1,-1 0 1,0 0-1,0 0 1,0 0 0,0 0-1,0 0 1,-1-1 0,1 1-1,-1 0 1,1 0-2,0-2-2,0 1 1,1-1-1,-1 1 1,0-1-1,1 0 1,-1 1-1,0-1 1,0 0-1,1 1 1,-1-1-1,0 0 1,0 0-1,1 0 1,-1 0-1,0 1 1,0-1-1,0 0 1,1 0-1,-1-1 1,0 1-1,0 0 1,0 0-1,1 0 1,-1 0-1,0-1 1,0 1-1,1 0 0,-1-1 1,0 1-1,1-1 1,-1 1-1,0-1 1,1 1-1,-1-1 1,1 1-1,-1-1 1,0 1-1,1-1 1,0 0-1,-1 1 1,1-1 1,-4-6-29,0 1-1,1-1 1,0 1 0,-2-8 29,0 2-30,0-1 0,1 1-1,1-1 1,-1 0-1,2 0 1,0 0-1,1-1 1,0 1-1,1-4 31,0 11-44,1 0 0,0 0 1,0 1-1,1-1 0,0 0 0,0 1 0,0-1 0,0 1 1,1 0-1,0 0 0,0 0 0,1 0 0,0 0 44,9-10-881,0 0 0,1 1 0,6-3 881,0-1-1352,18-16 232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40 7834,'16'-38'8590,"-16"36"-4760,-4 4-2560,-6 6-352,-4 9-27,0 0 0,1 1-1,-7 14-890,1-3 391,-76 128 579,78-126-952,2 1-1,2 0 1,1 1 0,-1 8-18,11-34-57,-2 7-1317,5-13-37,1-7-526,5-9 406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7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11146,'1'0'626,"0"0"0,1 0-1,-1 0 1,1 0 0,-1 0-1,1 0 1,-1 1 0,0-1-1,1 0 1,-1 1 0,1-1-626,13 10 2257,-8-5-1740,-2 1 0,1-1 0,2 5-517,22 29 3588,12 21-3588,8 12 1349,-20-35-897,1-1 1,1-1-1,17 11-452,-46-43-74,0 0-1,1-1 0,0 1 0,-1-1 0,1 0 0,2 1 75,-4-2-214,0-1-1,-1 1 1,1 0-1,0-1 0,0 0 1,-1 1-1,1-1 1,0 0-1,0 0 1,0 0-1,0 0 0,0 0 1,-1 0-1,1-1 1,0 1-1,1-1 215,-3 1 12,1 0-1,-1-1 1,0 1 0,1 0-1,-1 0 1,0 0-1,1-1 1,-1 1 0,0 0-1,1 0 1,-1-1-1,0 1 1,0 0 0,1-1-1,-1 1 1,0 0-1,0-1 1,0 1 0,0-1-1,1 1 1,-1 0-1,0-1 1,0 1-12,1-19 113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8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88 10986,'-19'31'3788,"15"-22"714,7-17-1601,-2 0-2798,-1 0 0,0 0 1,0 0-1,0 0 0,-1 0 0,-1 1 1,0-5-104,1 9 26,0 0 1,0 0 0,0 1 0,0-1 0,-1 0 0,1 1 0,-1-1 0,1 1 0,-1 0 0,0-1 0,0 1 0,0 0-1,0 0 1,0 0 0,-1 1 0,1-1 0,-1 0 0,1 1 0,-1-1 0,1 1 0,-1 0 0,0 0 0,0 0-1,1 0 1,-2 1-27,0-1 21,0 0-1,-1 1 1,1-1-1,-1 1 0,1 0 1,-1 1-1,1-1 1,-1 1-1,1 0 0,0 0 1,-1 0-1,1 0 1,0 1-1,0 0 0,0 0-20,0 0 24,0 1 0,1 0 1,0-1-1,0 2 0,0-1 0,0 0 0,0 1 0,0-1 0,1 1 0,0 0 0,0 0 0,0 0 0,0 0 0,0 0 0,1 0 0,0 0 0,0 1 0,0 0-24,-2 9 88,2 0 0,-1-1 0,2 1 0,0 0 0,0 3-88,0-11 45,1-1 0,0 1 0,0-1 0,0 1 1,0-1-1,1 0 0,0 1 0,1 1-45,-2-5 18,0 0 0,1 1 0,-1-1-1,1 0 1,0 0 0,-1 0 0,1 0-1,0-1 1,0 1 0,0 0 0,1-1 0,-1 1-1,0-1 1,1 0 0,-1 0 0,0 0-1,1 0 1,0 0-18,2 0 6,-1 0-1,1 0 1,0 0-1,-1-1 1,1 0 0,-1 0-1,1 0 1,0 0-1,-1-1 1,1 0-1,-1 0 1,1 0 0,-1-1-1,1 1 1,-1-1-1,0 0 1,0 0-1,0 0 1,2-2-6,8-7 7,0 0-1,-1 0 1,-1-1-1,8-9-6,-6 5 23,-12 15-24,0-2 21,1 0 0,0 0-1,1 0 1,-1 1 0,3-3-20,-5 5 17,-1 0 0,1-1 0,-1 1 0,1 0 0,-1 0-1,1-1 1,0 1 0,-1 0 0,1 0 0,-1 0 0,1 0 0,0 0 0,-1 0 0,1 0 0,-1 0 0,1 0-1,0 0 1,-1 0 0,1 0 0,-1 0 0,1 0 0,0 0 0,-1 1 0,1-1 0,-1 0 0,1 0 0,-1 1 0,1-1-1,-1 0 1,1 1 0,-1-1 0,1 1 0,-1-1 0,0 1 0,1-1 0,-1 1 0,0-1 0,1 1 0,-1-1 0,0 1-1,1-1 1,-1 1 0,0 0-17,3 9 247,1 0 0,-2 0 1,0 1-1,0-1 0,0 7-247,4 22 291,-6-38-276,1 4-52,0 0 0,0 0 0,1 0 0,0 0 1,0-1-1,2 5 37,-3-8-154,0 0 0,-1 0-1,1 0 1,0-1 0,0 1 0,0 0 0,0 0 0,0 0-1,0-1 1,0 1 0,1 0 0,-1-1 0,0 1 0,0-1-1,0 1 1,1-1 0,-1 0 0,0 0 0,1 1 0,-1-1-1,0 0 1,0 0 0,1 0 0,-1 0 0,0-1 0,1 1-1,-1 0 155,14-5-1125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8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14843,'16'12'5753,"-8"0"-3360,3 1-697,-3 8-15,0 9-169,-3 2-696,-2 2-248,2 1-256,0-6-104,2-8-104,1-6-56,-7-7-360,5-9-592,-6-11-1224,0-3-849,8-12 1745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38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26 3769,'-28'-24'12056,"28"24"-12011,0 0-27,0 0-1,0 0 0,0 0 1,-1 0-1,1-1 0,0 1 0,0 0 1,0 0-1,0 0 0,0 0 1,0 0-1,0 0 0,-1 0 0,1 0 1,0 0-1,0 0 0,0 0 1,0 0-1,0 0 0,0 0 0,-1 0 1,1 0-1,0 0 0,0 0 1,0 0-1,0 0 0,0 0 0,0 0 1,-1 0-1,1 0 0,0 0 1,0 0-1,0 0 0,0 0 0,0 0 1,0 0-1,-1 0 0,1 0 1,0 0-1,0 0 0,0 0 0,0 0 1,0 1-1,0-1 0,0 0 1,0 0-1,0 0 0,-1 0 1,1 0-1,0 0 0,0 0 0,0 1 1,0-1-1,0 0 0,0 0 1,0 0-1,0 0 0,0 0 0,0 0 1,0 1-1,0-1 0,0 0-17,-2 8 81,0 1-1,0-1 1,1 1-1,0 0 1,1 4-81,-1 6 109,-1 8 189,2-1-1,2 11-297,0 14 242,5 339 816,0-161-210,11-1-1,21 79-847,-37-293 45,0-1-1,0 1 1,-2 0-1,1 0 1,-2 0-1,-1 6-44,0-14-908,-2-11-552,2 2 681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6:57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10986,'4'7'1379,"1"0"0,-1 0 0,-1 0-1,1 0 1,-1 0 0,-1 1 0,1-1-1,0 6-1378,1 10 1738,-1 0 0,0 7-1738,3 27 939,-7-72-1354,1 1 0,0-1 0,1 1 0,1-1 0,0 1 0,2-6 415,-3 15 11,1 0 0,0 0-1,0 0 1,0 1 0,1-1-1,0 0 1,0 1 0,0 0 0,0-1-1,0 1 1,1 0 0,0 1 0,0-1-1,0 1 1,0 0 0,1 0-1,-1 0 1,1 0 0,0 1 0,0 0-1,0 0 1,0 0 0,0 0 0,4 0-11,-7 2 66,1 0 0,0 0 0,-1-1 1,1 2-1,-1-1 0,1 0 1,0 1-1,-1-1 0,1 1 0,-1-1 1,1 1-1,-1 0 0,0 0 1,1 1-1,-1-1 0,0 0 0,0 1 1,0-1-1,0 1 0,0 0 1,0-1-1,0 1 0,0 0 0,-1 0 1,1 0-1,-1 1 0,1-1 1,-1 1-67,3 3 133,-1 1 0,-1 0 1,1 0-1,-1-1 1,0 1-1,0 0 0,-1 1 1,0-1-1,0 4-133,-1 5-454,1 1 0,-3 12 454,1-19-1539,-5-7 552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16 11154,'8'-9'4993,"-5"2"-2384,-8 14-721,-7 13 9,-11 21-553,-5 11-416,-3 13-384,1 7-143,5-5-201,-2-9-64,11-14-280,3-12-273,2-16-807,7-5-792,3-15 1256</inkml:trace>
  <inkml:trace contextRef="#ctx0" brushRef="#br0" timeOffset="1">7 84 12899,'-7'-12'5361,"15"20"-2657,4 9-919,7 19-105,2 10-223,6 7-537,3 1-232,4-3-288,-2-3-112,-2-6-128,-1-4-40,1-6-760,0-3-504,-2-8-1321,0-6 1369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11755,'2'0'424,"0"0"1,0 0 0,0 0 0,0 0 0,1 0 0,-1 1 0,0-1 0,0 1 0,0-1 0,0 1-1,0 0 1,0-1 0,0 1 0,0 0 0,0 1 0,-1-1 0,1 0 0,0 0 0,-1 1 0,1-1-1,-1 1 1,1-1 0,-1 1-425,2 3 440,-1-1 0,0 1 0,0 0 0,0 0 0,0 0 0,0 4-440,5 36 1597,-5-32-1297,31 227 1447,-33-240-1747,0 1-1,0-1 0,0 1 1,0-1-1,1 0 0,-1 1 1,0-1-1,0 1 0,0-1 1,0 0-1,-1 1 0,1-1 1,0 1-1,0-1 0,0 0 1,0 1-1,0-1 0,0 0 1,-1 1-1,1-1 0,0 0 1,0 1 0,-1-1-21,1 0 0,0-1 0,-1 1 0,1 0 0,0-1 0,0 1 0,-1 0 0,1 0 1,0-1-1,0 1 0,0-1 0,-1 1 0,1 0 0,0-1 0,0 1 0,0 0 0,0-1 0,0 1 0,0-1 0,0 1 1,0 0-1,0-1 0,0 1 0,0 0 0,0-1 21,-1-14-87,0 1 0,1-1 0,1-13 87,0 23-17,-1-1 3,1 1-1,-1 0 1,2 0-1,-1 0 1,0-1-1,1 1 1,0 0-1,0 1 1,1-1-1,0-2 15,-1 5-3,0-1 1,0 1-1,0-1 0,0 1 0,0-1 0,1 1 0,-1 0 0,1 0 0,0 1 0,-1-1 0,1 0 0,0 1 0,0-1 0,0 1 0,3-1 3,2 0 17,1 1-1,-1 0 1,1 0 0,0 0-1,-1 1 1,1 1 0,0-1-1,1 2-16,-3-1 67,-1 0 0,0 0 0,0 1 0,0 0 0,0 0 0,0 0 0,0 1 0,-1 0 0,1 0 0,-1 0 0,4 4-67,-8-6 25,1 0 0,0 1 0,-1-1 0,1 1 1,-1 0-1,0-1 0,0 1 0,1 0 0,-1 0 1,0-1-1,0 1 0,-1 0 0,1 0 0,0 0 1,-1 0-1,1 0 0,-1 1 0,0-1 0,1 0 1,-1 0-1,0 0 0,0 0 0,-1 0 0,1 0 1,0 0-1,-1 1 0,1-1 0,-1 0 1,0 0-1,1 0 0,-1-1 0,0 1 0,0 0 1,-1 0-1,1 0 0,0-1 0,0 1 0,-1 0 1,1-1-1,-2 1-25,-2 2 31,-1 1 0,0-1 0,0-1 0,0 0 0,-1 1 0,1-2 0,-1 1 0,0-1 0,1 0 1,-2 0-32,-9 1 30,-1 0 1,0-1 0,-7 0-31,13-1-103,2 0 54,-1-1-1,1 0 0,-2-1 50,10 1-148,0 0 0,-1-1 0,1 1 0,0-1-1,-1 0 1,1 1 0,0-1 0,0 0 0,-1 0 0,1 0-1,0-1 1,0 1 0,0-1 0,0 1 0,0-2 148,1 3-84,1-1-1,-1 1 1,1-1 0,-1 1 0,1-1 0,-1 1 0,1-1 0,0 1 0,-1-1-1,1 0 1,0 1 0,0-1 0,-1 1 0,1-1 0,0 0 0,0 1 0,0-1-1,0 0 1,0 0 0,0 1 0,0-1 0,0 0 0,0 1 0,0-1 0,0 0 84,2-2-182,0 1 0,0-1 0,0 0 0,0 1 0,0 0 0,1-1 0,2-1 182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39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8690,'-1'2'692,"0"0"0,1 1 0,-1-1-1,1 0 1,-1 1 0,1-1 0,-1 0 0,1 2-692,0-4 155,1 1 0,-1 0 1,0-1-1,0 1 0,0-1 0,1 1 1,-1-1-1,0 1 0,1 0 0,-1-1 0,0 1 1,1-1-1,-1 1 0,1-1 0,-1 0 0,1 1 1,-1-1-1,1 1 0,-1-1 0,1 0 0,-1 1 1,1-1-1,-1 0 0,1 0 0,0 1 0,-1-1 1,1 0-1,-1 0 0,1 0 0,0 0 0,-1 0 1,1 0-1,0 0-155,17 1 1574,1-1 0,-1 0 0,11-2-1574,-15 0 318,1 1 1,-1 0 0,0 2 0,0 0 0,0 0 0,4 2-319,-14-3 67,-1 1 0,0 0 0,0 1 0,1-1 1,-1 0-1,0 1 0,2 1-67,-4-3 19,-1 1-1,1 0 1,0 0 0,0-1-1,0 1 1,0 0 0,-1 0-1,1 0 1,0 0-1,-1 0 1,1 0 0,-1 0-1,1 0 1,-1 0-1,0 0 1,1 0 0,-1 0-1,0 0 1,0 1 0,1-1-1,-1 0 1,0 0-1,0 1-18,-1 3 62,0-1 0,0 1-1,0-1 1,-1 1-1,0-1 1,1 0-1,-3 3-61,-17 29 272,20-34-257,-18 26 210,-2 0 1,-8 8-226,28-35 7,0-1 1,0 1 0,0 0 0,1 0 0,-1 0-1,0 0 1,1 0 0,-1 0 0,1 1 0,-1-1-1,1 0 1,-1 0 0,1 0 0,0 0-1,0 0 1,-1 1 0,1-1 0,0 0 0,0 0-1,0 0 1,1 1-8,-1-1 6,0 0 1,1 0-1,-1 0 0,1 0 1,0 0-1,-1 0 0,1 0 1,0-1-1,-1 1 0,1 0 1,0 0-1,0-1 0,0 1 1,0-1-1,-1 1 0,1-1 1,0 1-1,0-1 0,1 1-6,2 0 11,1 1 0,-1-1-1,1 0 1,0 0 0,-1-1 0,1 1-1,0-1 1,0 0 0,0 0-11,10-3-297,-1-1 0,1 0 0,-1 0 0,0-2 1,0 0-1,0 0 0,4-4 297,14-6-706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40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12147,'-2'2'5169,"-5"0"-2409,2 10-591,-2 13-681,-5 12-40,-6 24-567,-8 3-249,2 12-304,-6 0-112,14-8-144,4-10-16,2-22-560,10-11-376,0-15-1169,0-10-407,-6-14 1519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40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13027,'11'-1'5593,"3"1"-2920,13 8-849,2 8 48,10 14-351,2 5-249,-4 7-568,5 2-192,-16-5-256,5-3-80,-1-4-32,0-4-248,8-6-1048,-9 1-600,1-8-1737,-4-2 2025</inkml:trace>
  <inkml:trace contextRef="#ctx0" brushRef="#br0" timeOffset="1">737 343 9450,'3'0'643,"20"-2"3016,-23 2-3516,0 0-1,1 0 1,-1 0-1,1 0 1,-1 0-1,1-1 1,-1 1-1,1 0 1,-1 0-1,0 0 1,1-1-1,-1 1 1,1 0-1,-1-1 1,0 1-1,1 0 1,-1-1-1,0 1 1,1 0-1,-1-1 1,0 1-1,0 0 1,1-1-1,-1 1 1,0-1-1,0 1 1,0-1-1,0 1 1,1-1-1,-1 1 1,0 0-1,0-1 1,0 1-1,0-1 1,0 1-1,0-1 1,0 1-1,0-1 1,0 1-1,-1-1 1,1 0-143,0 0 153,-1 0 0,1 1 0,-1-1 0,1 0 1,-1 0-1,0 0 0,1 0 0,-1 0 0,0 1 0,0-1 0,1 0 1,-1 1-1,0-1 0,0 0 0,0 1 0,0-1 0,0 1 1,0 0-1,0-1 0,0 1 0,0 0 0,0-1 0,0 1-153,-25-2 1058,24 2-977,-5 0 28,-1 0-1,1 0 1,0 1 0,0 1 0,0-1 0,-1 1-1,1 0 1,1 0 0,-1 1 0,0 0-1,1 1 1,-1-1 0,1 1 0,0 0 0,-1 2-109,3-3 27,0 1 1,0-1 0,1 1 0,0 0 0,0 0-1,0 0 1,0 0 0,1 1 0,-1-1-1,1 1 1,0 0 0,1-1 0,-1 1 0,1 0-1,0 0 1,0 0 0,1 0 0,-1 0 0,1 0-1,0 0 1,0 0 0,1 2-28,0-2-4,-1-1 1,1 1-1,0-1 1,1 0-1,-1 0 1,1 0-1,0 0 1,0 0-1,0 0 1,1 0-1,-1 0 1,1-1-1,0 1 1,0-1-1,0 0 1,0 0-1,0 0 1,1 0-1,0-1 0,-1 1 1,1-1-1,0 0 1,0 0-1,0-1 1,0 1-1,1-1 1,-1 0-1,4 1 4,5 0-346,1 0-1,0-1 0,0 0 0,0-1 1,0-1-1,0 0 0,0-1 0,-1-1 1,8-2 346,38-12-1059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41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13315,'-12'2'3800,"8"0"-1507,9 1 526,9 1-1178,0-1 0,15 2-1641,-11-3 498,0 2 1,1 0-499,-14-2 66,0-1 1,1 1 0,-1 1-1,0-1 1,0 1 0,0 0-1,-1 0 1,4 3-67,-6-5 14,-1 0-1,0 0 1,1 1 0,-1-1-1,0 0 1,0 1 0,0-1-1,0 1 1,0-1 0,0 1-1,-1 0 1,1 0 0,0-1-1,-1 1 1,0 0-1,1 0 1,-1-1 0,0 1-1,0 2-13,0-1 12,0 1 0,-1-1 0,0 1 0,1 0 0,-1-1 0,-1 0 0,1 1 0,0-1 0,-2 3-12,-2 1 17,0 1-1,0-2 1,0 1 0,-1 0 0,-4 3-17,-12 14 25,22-24-25,0 0 0,-1 1 0,1-1 0,-1 0 0,1 1 0,0-1 0,0 1 0,-1-1 0,1 1 1,0-1-1,0 1 0,-1-1 0,1 1 0,0-1 0,0 1 0,0-1 0,0 1 0,0-1 0,0 1 0,0-1 0,0 1 0,0 0 0,0-1 0,0 1 0,0-1 0,0 1 0,1-1 0,-1 1 0,0-1-1,1 1 0,0 0 0,-1-1 1,1 1-1,0 0 0,0-1 0,-1 1 0,1-1 0,0 0 0,0 1 0,0-1 1,-1 0-1,1 1 0,0-1 0,1 0 1,5 2-6,1-1 0,-1 0 0,1-1 0,0 0 6,-4 0 0,23 0 2,-18 0 5,1-1-1,0 2 1,-1-1 0,1 1 0,-1 1 0,1 0-1,-1 0 1,8 4-7,-16-6 14,-1 0-1,1 0 0,0 1 0,0-1 1,-1 1-1,1-1 0,0 0 1,-1 1-1,1-1 0,0 1 1,-1 0-1,1-1 0,-1 1 1,1 0-1,-1-1 0,1 1 0,-1 0 1,1-1-1,-1 1 0,0 0 1,1 0-1,-1 0 0,0-1 1,0 2-14,0-1 37,0 0 0,0 0 1,0 1-1,-1-1 0,1 0 1,0 0-1,-1 0 0,1 0 1,-1 0-1,1 0 0,-1 0 1,0 0-1,1 0 0,-1 0 1,-1 1-38,-2 2 135,0 0 0,-1 0 0,1 0 1,-1 0-1,0-1 0,-4 2-135,-27 15 319,3-2-402,-18 8 83,31-19-855,20-7 779,-1 0 0,0 1 0,1-1 0,-1 0 0,1 0 0,-1 0 0,0 1 1,1-1-1,-1 0 0,1 0 0,-1 0 0,0 0 0,1 0 0,-1 0 1,0 0-1,1-1 0,-1 1 0,1 0 0,-1 0 0,0 0 0,1-1 1,-1 1-1,0 0 76,1-1-64,1 0 1,-1 1-1,0-1 1,0 0-1,0 1 1,1-1-1,-1 0 1,0 1-1,1-1 1,-1 1-1,1-1 1,-1 0-1,0 1 1,1-1 0,0 1 63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4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17300,'15'22'6945,"-8"-14"-3536,-2-6-3001,-1-2-416,-5 0-1136,-1-2-857,1 1 1057</inkml:trace>
  <inkml:trace contextRef="#ctx0" brushRef="#br0" timeOffset="1">333 62 14515,'-9'19'5697,"11"-8"-3400,1-4-1049,8-7-600,-6-4-400,7-16-2120,7-8 1320</inkml:trace>
  <inkml:trace contextRef="#ctx0" brushRef="#br0" timeOffset="2">643 0 14547,'17'23'5569,"-9"-3"-3976,2-7-577,-8-7-968,1-6 2568,1-18-2191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0:42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15899,'2'5'5786,"0"3"-5370,1-2-936,2-4 192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17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1 358 8618,'0'0'140,"0"0"0,0 0 0,0 0 0,0 0 0,0 0 0,0 0 0,0 0 0,0 0 0,0 0 1,0 0-1,0 0 0,0-1 0,0 1 0,0 0 0,0 0 0,0 0 0,0 0 0,0 0 0,-1 0 0,1 0 0,0 0 0,0 0 1,0 0-1,0 0 0,0 0 0,0 0 0,0 0 0,0 0 0,0 0 0,0 0 0,0 0 0,0 0 0,0 0 0,0 0 0,0 0 0,0 0 1,0-1-1,0 1 0,0 0 0,0 0 0,0 0 0,1 0 0,-1 0 0,0 0 0,0 0 0,0 0 0,0 0 0,0 0 0,0 0 0,0 0 1,0 0-1,0 0 0,0 0 0,0 0 0,0 0 0,0 0 0,0 0 0,0 0 0,0 0 0,0 0 0,0 0 0,0 0 0,0 0 0,0 0-140,6 0 3843,15 4-4067,-3-1 945,-15-3-675,5 2 69,1-1 1,0 0 0,-1-1-1,1 1 1,0-2-1,-1 1 1,1-1-1,-1-1 1,1 1 0,7-4-116,8-6 179,-1 0 1,-1-2-1,0 0 1,0-2-1,4-5-179,-16 12 32,0 0-1,-1-1 0,0 0 1,-1 0-1,0-1 0,0 0 1,-1 0-1,0-1 1,2-6-32,-6 12 17,-1 0 1,0 0-1,0-1 1,0 1-1,-1-1 0,0 1 1,0-1-1,0 1 1,-1-1-1,1 0 1,-1 1-1,-1-1 1,1 0-1,-1 1 1,0-1-1,0 1 1,-1-1-1,1 1 1,-1-1-1,-1 1 0,1 0 1,-1 0-18,1 1 19,0 1-1,-1-1 1,1 1-1,-1 0 1,0 0 0,0 0-1,0 0 1,0 1 0,-1-1-1,1 1 1,-1 0 0,1 0-1,-1 0 1,0 0 0,0 0-1,0 1 1,0 0-1,0 0 1,0 0 0,0 0-1,0 1 1,0 0 0,-4-1-19,3 2 10,0-1 0,0 1 1,0 0-1,0 0 1,0 0-1,0 0 1,0 1-1,0 0 0,0 0 1,0 1-1,1-1 1,-1 1-1,1 0 0,0 0 1,0 0-1,0 1 1,0 0-1,-2 3-10,0 0 24,0 1 0,1 0 0,1 0 0,-1 0 0,1 1 0,1-1 0,0 1 0,0 0 0,0 0 1,1 0-1,0 5-24,0-2 35,2 1 1,-1-1-1,2 0 1,-1 0-1,2 0 1,0 0-1,0 0 1,3 8-36,-1-7 18,1 0 1,0 1-1,1-2 1,0 1-1,1-1 1,1 0-1,0 0 1,0-1 0,1 0-1,1 0 1,0-1-1,0 0 1,1-1-1,0 0 1,9 4-19,-10-7-84,2-1 1,-1 0-1,0-1 0,1 0 0,0 0 1,0-1-1,0-1 0,0 0 1,1-1-1,-1 0 0,0-1 0,1-1 84,11 0-739,-1-2-1,1 0 0,-1-2 0,0 0 0,19-8 740,27-14-1063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18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16 9002,'0'0'398,"0"1"0,0 0 0,1 0-1,-1-1 1,0 1 0,1 0 0,-1 0 0,1-1 0,-1 1 0,1 0 0,-1-1 0,1 1-1,0-1 1,-1 1 0,1-1 0,0 1 0,-1-1 0,1 1 0,0-1 0,0 0 0,-1 1-1,1-1 1,0 0 0,0 0 0,0 1-398,15 3 7010,-26-9-6940,0 0 1,0 0-1,0 1 1,-1 0-1,1 1 1,-1 1-1,-8-2-70,15 4 3,0-1 0,1 1 0,-1 0 0,0 0 0,1 0 0,-1 1 0,0-1 0,1 1 0,-1 0 0,1 0 0,-1 0 0,1 0 0,-1 1 0,1-1 0,0 1 1,0 0-1,0 0 0,0 0 0,0 1 0,0-1 0,0 1 0,0 0-3,-1 2-2,0-1 0,1 1 0,0 0 0,0 0 0,0 0 0,0 1 0,1-1 0,0 0 0,0 1 0,1 0 0,-1-1 0,0 6 2,1 0 11,0 0-1,1 1 1,0-1-1,0 0 1,1 0-1,1 0 1,-1 1-1,2-1 1,1 2-11,-4-11 5,1 0 0,0 1 1,0-1-1,-1 0 1,2 0-1,-1 0 0,0 0 1,0 0-1,0-1 0,1 1 1,-1 0-1,1-1 1,0 1-1,0 0-5,0-1 3,1 0-1,-1 0 1,0 0-1,0-1 1,0 1 0,1-1-1,-1 1 1,0-1 0,1 0-1,-1 0 1,0 0-1,1 0 1,0 0-3,4-1-1,0 0 1,-1 0-1,1-1 1,0 0-1,0 0 1,-1-1-1,1 0 0,-1 0 1,0 0-1,0-1 1,4-3 0,5-4-2,-1-1 1,-1 0-1,11-12 2,-15 12 10,0 1-1,0-1 0,1-4-9,10-15 54,-20 31-53,1 0 0,-1 0 0,0 0 1,0-1-1,0 1 0,0 0 0,0 0 0,0 0 1,0 0-1,0 0 0,0-1 0,1 1 1,-1 0-1,0 0 0,0 0 0,0 0 0,0 0 1,0 0-1,1 0 0,-1-1 0,0 1 1,0 0-1,0 0 0,0 0 0,1 0 0,-1 0 1,0 0-1,0 0 0,0 0 0,0 0 0,1 0 1,-1 0-1,0 0 0,0 0 0,0 0 1,1 0-1,-1 0 0,0 0 0,0 0 0,0 1 1,0-1-1,0 0 0,1 0 0,-1 0 1,0 0-1,0 0 0,0 0 0,0 0 0,0 1 1,1-1-1,-1 0 0,0 0 0,0 0 1,0 0-1,0 0 0,0 1 0,0-1 0,0 0 1,0 0-1,0 0 0,0 0 0,0 1 0,0-1 1,0 0-1,0 0 0,0 0-1,3 14 107,-3-13-96,1 9-8,0 3 111,1 0-1,0-1 1,1 1-1,4 9-113,-6-19-194,0 0 0,0 0 0,1 0 0,-1 0-1,1 0 1,0 0 0,-1-1 0,2 1 0,-1-1 0,0 1-1,0-1 1,1 0 0,-1 0 0,1 0 0,0 0 0,-1 0-1,1-1 1,0 1 0,0-1 0,0 0 0,2 1 194,18 0-1183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0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26 527 8658,'-2'3'2195,"-7"9"1031,8-12-2935,1 0 0,0 1 0,-1-1 0,1 0 1,0 1-1,0-1 0,-1 0 0,1 0 0,0 1 1,-1-1-1,1 0 0,-1 0 0,1 1 0,0-1 0,-1 0 1,1 0-1,-1 0 0,1 0 0,-1 0 0,1 0 1,0 0-1,-1 0 0,1 0 0,-1 0-291,-1-3 534,1-5-420,0 1 1,1-1 0,0 1-1,0-1 1,0 0 0,1-1-115,-1 4 24,27-259 381,-23 225-334,2 1 0,1 0-1,11-32-70,-17 67 10,0-1 0,1 1 0,-1-1 0,1 1 0,-1 0-1,2-2-9,-3 5 5,1-1 0,-1 0 0,1 1-1,-1-1 1,1 1 0,-1-1 0,1 1 0,0-1-1,-1 1 1,1-1 0,0 1 0,-1 0-1,1-1 1,0 1 0,-1 0 0,1 0 0,0-1-1,-1 1 1,1 0 0,0 0 0,0 0-1,0 0 1,-1 0 0,1 0 0,0 0-1,0 0 1,0 0-5,2 1 23,1 1 0,-1-1 0,0 0-1,0 1 1,0 0 0,0 0 0,0 0 0,0 0-1,0 0 1,0 1 0,-1-1 0,0 1-1,1 0 1,-1 0 0,2 2-23,5 9 176,-1 0 1,6 15-177,-13-27 13,68 143 737,-47-100-592,-2 2 0,-2 0 1,0 7-159,-3-8 50,-8-28-86,-2 0-1,5 19 37,-9-28-109,0-7-35,-1 1 0,1-1 0,-1 0 0,0 0 0,0 1 0,0-1 0,0 0 0,0 2 144,0-3-24,-1-1 0,1 1 0,0-1 1,-1 1-1,1-1 0,0 1 0,-1-1 1,1 1-1,-1-1 0,1 0 0,-1 1 1,1-1-1,-1 1 0,1-1 0,-1 0 1,1 0-1,-1 1 0,0-1 0,1 0 1,-1 0-1,1 0 0,-1 0 0,0 1 1,1-1-1,-1 0 0,1 0 0,-1 0 1,0 0-1,1-1 0,-1 1 0,0 0 24,-15-2-433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1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10410,'-9'12'5049,"-10"-1"-1120,-1 5-1496,-5 12-521,0 6-240,2 12-647,7 0-321,12-6-360,7-1-120,17-11-168,5-3-56,8-11-280,0-8-408,9-14-1153,-8-12-951,0-19 1647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19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11002,'3'6'4668,"-2"54"1099,2 7-3175,2 24-537,3 0-1,8 18-2054,-12-83 111,-3-17-95,1-1 1,-1 1-1,1-1 0,1 0 0,1 4-16,-2-10-150,-1-6-28,0-9-204,0 4 165,0 4 105,2-30-1297,9-33 1409,-10 58-25,1 0 1,0 1-1,1-1 0,0 0 1,0 1-1,1 0 0,0 0 1,1 0-1,1-1 25,-6 8 16,1 0 0,-1 1 0,1-1-1,0 0 1,0 0 0,0 1 0,0-1 0,0 1 0,0 0-1,1 0 1,-1 0 0,0 0 0,1 0 0,-1 0 0,1 0-1,-1 1-15,0 0 40,0 0-1,-1 0 0,1 0 0,0 0 0,-1 0 0,1 0 0,0 1 0,-1-1 0,1 1 0,0-1 0,-1 1 0,1 0 0,-1 0 0,1-1 0,-1 1 1,0 0-1,1 0 0,-1 0 0,0 1 0,0-1 0,1 0 0,-1 0 0,0 1 0,0 0-39,4 5 200,0 1 1,-1 0-1,0 0 0,0 0 0,-1 0 0,0 1-200,16 55 796,-10-29-487,-5-21-118,-1-1-176,1 0 1,1-1-1,1 4-15,-5-14-85,0 1 1,0-1-1,1 0 0,-1 0 0,1 1 1,-1-1-1,1 0 0,0 0 0,-1-1 1,1 1-1,0 0 0,0-1 0,1 1 1,-1-1-1,0 1 0,0-1 0,1 0 1,0 0 84,13 1-543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19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50 235 12987,'4'3'5490,"2"-3"-3546,8-5-879,-5 1-667,0-1 0,0 0 0,0 0 0,-1-1 0,0 0 1,0-1-1,-1 0 0,0 0-398,4-4 132,-2-1-1,1 1 1,-2-2 0,1 1-1,1-6-131,-10 17 3,14-29 67,-13 28-63,0 0 0,-1-1 0,1 1 0,-1 0 0,1 0 0,-1 0 1,0-1-1,0 1 0,0 0 0,0 0 0,-1-1 0,1 1 0,0 0 0,-1 0-7,0-1 14,0 1 0,0 0 0,-1-1 0,1 1 0,0 0-1,-1 0 1,0 0 0,0 0 0,1 0 0,-1 0 0,0 0-1,0 1 1,0-1 0,-1 1 0,1 0 0,0-1 0,-1 1 0,1 0-1,-1 0 1,1 0 0,-1 1 0,1-1 0,-1 1 0,1-1-1,-1 1 1,0 0-14,-2 0 21,-1 0 0,1 0 1,-1 0-1,0 1 0,1 0 0,-1 0 0,1 0 0,-1 1 0,1 0 0,0 0 1,-5 2-22,3 0 42,0 1 1,1-1-1,-1 1 1,1 0 0,0 0-1,0 1 1,1 0 0,0 0-1,0 0 1,0 0 0,0 1-1,1 0 1,0 0-1,-2 7-42,3-7 76,1 0-1,0 0 1,1 0-1,-1 0 0,1 0 1,1 0-1,-1 1 1,1-1-1,0 0 0,1 0 1,0 0-1,0 1 0,1-1 1,-1 0-1,2-1 1,1 7-76,-1-6 49,0 0 0,1-1 0,-1 1 0,1-1 0,1 0 1,-1 0-1,1 0 0,0-1 0,0 1 0,1-1 0,-1-1 0,6 4-49,-7-5-19,1-1 0,-1 1 0,1-1 0,-1 0 0,1-1 0,0 1 0,0-1 0,0 0 0,0 0 0,0-1 0,-1 1 0,1-1 0,0 0 0,0-1 0,0 1 0,0-1 0,0 0 0,0 0 0,0 0 0,2-2 19,20-8-1502,0-2 1,0-1-1,9-7 1502,-2 1-2034,20-10 127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1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179 243 7634,'0'0'279,"1"0"0,-1-1 0,0 1 1,0-1-1,0 1 0,0 0 0,0-1 1,0 1-1,0 0 0,0-1 1,0 1-1,0-1 0,0 1 0,0 0 1,0-1-1,0 1 0,0 0 0,0-1 1,0 1-1,-1 0 0,1-1 0,0 1 1,0 0-1,0-1 0,-1 1 1,1 0-1,0-1 0,0 1 0,-1 0 1,1 0-1,0-1 0,0 1 0,-1 0-279,-13-8 2827,8 5-1469,1 1-828,0 0 0,0 0 0,0 0 1,0 0-1,0 1 0,-1 0 0,1 0 1,-5-1-531,6 2 98,1 0 0,0 0 0,0 1 0,0-1 0,0 1 0,-1 0 0,1-1 0,0 1 0,0 0 0,0 1 0,1-1 0,-1 1 0,0-1 0,0 1 0,-2 2-98,0 0 41,0 1 0,1 0 1,-1 0-1,1 1 0,0-1 1,1 1-1,-1 0 0,1 0 1,0 0-1,0 1 0,1-1 1,0 1-1,0-1 0,1 1 1,0 0-1,0-1 0,0 1 1,1 3-42,-1-1 10,1 1 0,1 0 1,0-1-1,0 1 1,1-1-1,0 0 1,1 1-1,0-1 1,0 0-1,1 0 1,0-1-1,4 6-10,-6-11 0,0 1 1,0-1-1,1 0 0,-1-1 0,1 1 1,0 0-1,-1-1 0,1 1 0,0-1 0,3 1 0,-5-2-2,1 0 0,-1-1 0,1 1-1,0 0 1,-1-1 0,1 0-1,0 1 1,-1-1 0,1 0-1,0 0 1,-1 0 0,1 0 0,0 0-1,0 0 1,-1-1 0,1 1-1,-1-1 1,1 1 0,0-1-1,-1 1 1,1-1 0,-1 0 0,1 0 2,3-3-32,0 0 1,0 0-1,0-1 0,0 1 1,-1-1-1,0-1 1,0 1-1,0 0 1,0-1-1,-1 0 1,1-2 31,6-11-198,-2-1 1,1 0-1,-2-1 0,-1 0 1,-1 0-1,0 0 0,-2 0 1,0-2 197,1-27-173,-2 1 0,-5-49 173,3 91 116,-1 0 0,1 0 1,-2 0-1,1 0 0,-2-4-116,3 11 12,0 0-1,0-1 1,0 1 0,0 0-1,0 0 1,-1 0-1,1 0 1,0 0 0,0 0-1,0 0 1,0 0-1,0-1 1,0 1 0,0 0-1,0 0 1,0 0-1,-1 0 1,1 0-1,0 0 1,0 0 0,0 0-1,0 0 1,0 0-1,0 0 1,-1 0 0,1 0-1,0 0 1,0 0-1,0 0 1,0 0 0,0 0-1,0 0 1,-1 0-1,1 0 1,0 0 0,0 0-1,0 0 1,0 0-1,0 0 1,0 0 0,-1 0-1,1 0 1,0 0-1,0 0 1,0 0-1,0 1 1,0-1 0,0 0-1,0 0 1,0 0-1,0 0 1,-1 0 0,1 0-1,0 0 1,0 0-1,0 1 1,0-1 0,0 0-1,0 0 1,0 0-1,0 0 1,0 0 0,0 0-1,0 1-11,-5 9 360,1 8-67,1 0-1,1 0 1,0 0 0,1 1 0,2 17-293,0-11 196,2 0 1,1 0-1,1-1 1,2 5-197,-3-14 106,1 0-1,1-1 1,0 1 0,8 12-106,-11-22-44,0 0 0,0 0 0,1 0 0,0-1 0,-1 0 0,1 0 0,1 0 0,-1 0 0,0 0 0,1-1-1,0 0 1,0 0 0,0 0 0,5 2 44,-7-5-258,-1 1 1,0-1-1,1 1 0,-1-1 0,1 0 0,-1 0 1,1 0-1,-1 0 0,1-1 0,-1 1 1,0-1-1,1 1 258,1-1-405,14-2-842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12 228 14083,'23'3'6017,"9"2"-3275,-3 0-1682,-26-5-907,-1 0 0,1 0 0,0 0 0,0 0 0,0 0 0,0-1-1,0 0 1,0 0 0,-1 1 0,1-2 0,0 1 0,-1 0 0,1 0 0,0-1-1,-1 1 1,0-1 0,1 0 0,-1 0 0,1-1-153,3-3 125,-1 0 1,-1 0 0,1 0-1,-1-1 1,0 0 0,1-1-126,-2 0 38,1 0 1,-1 0 0,0 0-1,-1 0 1,0 0 0,0-1 0,0 1-1,-1 0 1,-1-5-39,1 10 9,-1-1 1,-1 0-1,1 1 0,0-1 1,-1 0-1,0 1 1,0-1-1,0 1 0,0-1 1,-1 1-1,1-1 0,-1 1 1,0 0-1,0 0 1,0 0-1,0 0 0,0 0 1,-1 0-1,0 1 1,1-1-1,-1 1 0,0-1 1,-1 1-10,2 0 6,-1 1 1,0-1-1,0 1 1,0 0 0,-1 0-1,1 0 1,0 0-1,0 0 1,-1 1 0,1-1-1,0 1 1,0 0-1,-3 0-6,4 0 1,0 0-1,1 1 0,-1-1 1,0 1-1,0-1 0,1 1 0,-1-1 1,1 1-1,-1 0 0,0 0 0,1 0 1,0 0-1,-1 0 0,1 0 1,0 0-1,-1 1 0,1-1 0,0 0 1,0 1-1,0-1 0,0 1 1,0-1-1,0 1 0,1-1 0,-1 1 1,0 0-1,1 0 0,-2 5-5,0 0 0,1 0 0,0 0 0,1 0 0,0 0-1,0 0 1,1 6 5,2 13-13,4 13 13,-6-33 1,16 65 357,3-1 0,2-1 0,4-1 0,30 57-358,-50-113 95,0-3 0,-2 1 1,1-1 0,-1 1 0,-1 0 0,0 1 0,0-1 0,-1 4-96,-2-13 4,1 0 1,-1 0 0,0 0-1,0-1 1,0 1-1,-1 0 1,1 0-1,0-1 1,0 1 0,0 0-1,-1 0 1,1-1-1,0 1 1,0 0-1,-1 0 1,1-1 0,-1 1-1,1-1 1,-1 1-1,1 0 1,-1-1-1,1 1 1,-1-1 0,0 1-1,1-1 1,-1 1-1,1-1 1,-1 0 0,0 1-1,0-1 1,1 0-1,-1 1 1,0-1-1,0 0 1,0 0-5,-3 1-1,0-1-1,0 0 1,0 0-1,-1 0 1,1 0-1,-1-1 2,2 1-8,-16-3-392,0-1 0,0 0 0,1-2 0,-1 0 0,1-1 0,-7-5 400,15 7-719,-1-1 0,1 0 0,-3-3 719,-26-22-1341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13195,'21'-9'3218,"9"-3"473,0-1 0,5-5-3691,-28 14 312,1-1 1,-1 0 0,0 0-1,0-1 1,0 0-1,-1 0 1,0-1-1,0 1 1,0-1-1,1-3-312,-5 6 48,0 0-1,-1 0 1,1 0-1,-1 0 0,0 0 1,0 0-1,0-1 0,-1 1 1,1-3-48,-1 6 7,0-1 1,0 1-1,0-1 1,0 1-1,0-1 1,0 1-1,0-1 0,-1 1 1,1-1-1,0 1 1,-1-1-1,1 1 1,-1 0-1,0-1 0,1 1 1,-1 0-1,0-1 1,0 1-1,0 0 1,0 0-1,0 0 1,0 0-1,0 0 0,0 0 1,0 0-1,-1 0 1,1 0-1,-1 0-7,0 0 7,-1 1-1,0-1 0,1 1 1,-1 0-1,0 0 0,1 0 1,-1 0-1,0 0 0,0 1 1,1-1-1,-1 1 0,1 0 1,-1 0-1,1-1 0,-1 2 1,0-1-7,-4 3 4,0-1 0,1 1 0,-1 1 0,1-1 0,-1 2-4,1 0 6,0 0 1,0 1 0,0 0 0,1 0 0,0 0 0,0 1 0,1-1-1,0 1 1,0 0 0,1 0 0,0 1 0,0 0-7,1-2 73,1 0 1,-1 0-1,1 0 0,0 0 1,1 1-1,0-1 1,0 0-1,0 1 0,1-1 1,0 0-1,0 0 0,1 0 1,0 0-1,2 5-73,-1-7 69,-1 0 0,1-1 0,0 1 0,1-1 0,-1 1-1,1-1 1,0 0 0,0-1 0,0 1 0,0-1 0,3 2-69,2 1 75,1 0 0,0-1 1,0 0-1,10 3-75,-13-5-138,0-1 0,0 0 0,1-1 0,-1 1 0,0-1 0,1-1 0,-1 1 0,0-1 0,1-1 0,-1 1 0,0-1 0,1-1 0,-1 1 0,6-3 138,39-16-651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1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 11434,'-1'-2'558,"-5"-12"2767,6 14-3293,0 0-1,0 0 1,0 0 0,0 0-1,0 0 1,0 0 0,0 0-1,0 0 1,0 0 0,0 0-1,0 0 1,0 0-1,0 0 1,0 0 0,0 0-1,0 0 1,0 0 0,0 0-1,0 0 1,0 0 0,0 0-1,1 0 1,-1 0 0,0 0-1,0 0 1,0 0-1,0 0 1,0 0 0,0 0-1,0 0 1,0 0 0,0 0-1,0 0 1,0 0 0,0 0-1,0 0 1,0 0 0,0 0-1,0 0 1,0 0 0,0 0-1,0 0 1,0 0-1,0 0 1,0 0 0,0-1-1,0 1 1,0 0 0,0 0-1,0 0 1,0 0 0,0 0-1,0 0-31,5 7 1717,-1-1-1251,0 0 0,-1 1 0,0-1-1,0 1 1,-1-1 0,1 1 0,-1 0 0,0 4-466,0-3 332,9 41 1061,-3-1-1,-1 1 1,-2 20-1393,-1 153 1762,-4-221-1758,0 7 39,-1-6-149,-1-15-330,2 9 338,-1-84-1577,1 72 1544,2 0 0,0 0 1,0 1-1,4-10 131,-5 21 0,1 0 0,-1 0 0,1 0 0,0 0-1,0 0 1,0 1 0,3-4 0,-4 6 13,0 0-1,0-1 0,0 1 1,1 0-1,-1 0 1,0 0-1,1 0 0,-1 0 1,1 0-1,-1 0 0,1 1 1,-1-1-1,1 0 0,0 1 1,-1-1-1,1 1 1,0 0-1,-1-1 0,1 1 1,1 0-13,1 1 65,-1-1-1,1 1 1,-1-1 0,0 1 0,1 1 0,-1-1 0,0 0 0,1 1 0,-1-1 0,0 1 0,0 0 0,0 0 0,-1 0 0,4 3-65,4 5 322,0 1 1,0 0-1,1 2-322,13 17 540,-16-23-419,-1 0 0,2 0 1,-1 0-1,1-1 0,0 0 0,0-1 0,7 3-121,-11-6 17,0 0 0,1 0 0,-1 0 0,1 0 0,-1-1 0,1 0 0,-1 0 0,1 0 0,0-1 0,0 0 0,-1 0 0,1-1 0,0 1 0,3-2-17,8-3-489,-1-1 1,0-1 0,0 0-1,-1-1 1,5-3 488,10-9-2825,24-20 2825,-48 35-284,0 0-1,0-1 1,0 0-1,-1 0 1,0 0-1,0 0 1,0-1-1,-1 0 1,0 0-1,0-2 285,-2 6-5,-1 0 1,0 0-1,0-1 1,0 1-1,0-1 0,-1 1 1,1 0-1,-1-1 1,0 1-1,0-1 0,0 1 1,-1-1-1,1 1 0,-1-1 1,0 1-1,0 0 1,0-1-1,0 1 0,-1 0 1,1 0-1,-1 0 1,0 0-1,-1-2 5,1 2 100,0 1 1,1 0-1,-1 0 0,0 0 1,-1 0-1,1 0 1,0 0-1,-1 1 0,1-1 1,-1 1-1,1-1 1,-1 1-1,0 0 0,1 0 1,-1 0-1,0 1 0,0-1 1,0 1-1,0-1 1,1 1-1,-1 0 0,-1 0-100,0 1 161,0-1 0,0 1 0,0 0-1,0 0 1,0 0 0,0 0 0,0 1-1,0 0 1,1-1 0,-1 1 0,1 1-1,-1-1 1,1 1 0,0-1 0,-2 3-161,-1 1 204,0 2 1,0-1 0,0 1 0,1-1-1,0 1 1,1 1 0,0-1 0,0 1-1,1 0 1,0 0 0,0 0 0,1 0-1,0 0 1,1 0 0,-1 7-205,2-11 57,0-1-1,0 1 1,1-1 0,-1 1-1,1-1 1,0 0 0,0 1-1,1-1 1,-1 0 0,1 1-57,-1-2 14,0-1 1,1 1-1,-1-1 1,1 1 0,-1-1-1,1 0 1,0 0-1,0 0 1,0 0 0,0 0-1,0 0 1,0-1-1,0 1 1,1-1-1,-1 1 1,2 0-15,-2-2-1,1 1 1,-1-1-1,1 1 1,-1-1-1,0 0 0,1 0 1,-1 0-1,1 0 1,-1-1-1,1 1 0,-1-1 1,0 1-1,1-1 1,-1 0-1,1 0 1,6-3-22,1 0 0,6-5 22,-14 7-3,10-4-14,-1-1 1,0-1-1,0 0 0,0-1 17,-7 5 1,0 0 0,0 0-1,-1 0 1,1 0 0,-1-1 0,0 1-1,0-1 1,-1 0 0,1 0 0,-1 0-1,1-1 0,-1 1 45,-2 4-38,0 1 0,0 0 0,1-1-1,-1 1 1,0-1 0,0 1 0,1-1-1,-1 1 1,0-1 0,0 1 0,0-1-1,0 1 1,0-1 0,0 1 0,0-1-1,0 1 1,0-1 0,0 1 0,0-1-1,0 1 1,0-1-7,0 2-14,-1-1 0,1 0 0,0 1 0,-1-1 0,1 1 0,0-1 0,0 1 0,0-1-1,-1 0 1,1 1 0,0-1 0,0 1 0,0-1 0,0 1 0,0-1 0,0 1 0,0-1 0,0 1 0,0-1 0,0 1 14,0 11-730,0-12 672,0 2-147,1 0 0,-1-1 0,0 1 0,1 0 0,-1 0 0,1-1 0,-1 1 0,1-1 0,0 1 205,1 2-333,0 0-1,0-1 1,0 1 0,0-1-1,1 0 1,-1 1-1,2 0 334,-3-4-80,0 1 0,0 0-1,0-1 1,0 1 0,0 0-1,1-1 1,-1 0-1,0 1 1,0-1 0,0 0-1,1 0 1,-1 1 0,0-1-1,0 0 1,0 0 0,1 0-1,-1 0 1,1-1 80,-2 1-2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14323,'-20'24'10733,"17"-19"-10087,0-1-1,1 0 1,0 1 0,0-1 0,0 1-646,1-1 70,0-1 1,0 1-1,0 0 0,0 0 1,1 0-1,0-1 1,0 1-1,0 0 0,0 0 1,0 0-1,1-1 1,0 1-1,0 0 1,0 0-1,1 0-70,1 3 58,0 0 0,0-1-1,1 1 1,0-1 0,1 0 0,-1 0 0,1 0 0,1-1 0,-1 0-1,1 0 1,1 2-58,15 9 144,1-1 0,12 6-144,-24-14 64,-8-5-36,0 0-1,0 0 1,0 0-1,0 0 1,-1 0-1,1 1 1,1 1-28,-4-3 9,1 0 0,-1 0 0,1-1 0,-1 1 0,1 0 1,-1 0-1,1 0 0,-1-1 0,0 1 0,0 0 1,1 0-1,-1 0 0,0 0 0,0 0 0,0 0 1,0 0-1,0 0 0,0 0 0,0 0 0,0 0 0,0-1 1,-1 1-1,1 0 0,0 0 0,0 0 0,-1 0 1,1 0-1,-1 0 0,0 0-9,0 1 8,-1 0-1,-1 1 1,1-1-1,0 0 1,0-1 0,-1 1-1,1 0 1,-1-1-1,1 1 1,-1-1 0,0 0-1,0 0 1,1 0-1,-1 0 1,0 0 0,-1 0-8,-6 0-127,0 1 1,0-2 0,0 1 0,-3-1 126,1-1-456,1 0 0,-1 0 0,1-1 0,-1-1 0,1 0 0,0-1 456,-23-10-935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251 361 11819,'-31'-38'7347,"13"15"-2768,-21-20-4579,33 36 239,-1 1-1,0 1 1,0-1-1,-1 1 1,1 0-1,-1 1 1,0 0-1,-5-2-238,11 5 43,0 1 0,0-1 0,-1 0 0,1 1 0,0-1 0,-1 1 0,1-1 0,0 1 0,-1 0 0,1 0 0,-1 0 0,1 1 0,0-1 0,-1 1 0,1-1 0,0 1 0,-1 0 0,1-1 0,-2 2-43,2 0 34,-1 0 0,1 0 0,-1 0 0,1 0-1,0 0 1,0 0 0,0 1 0,0-1 0,0 1-1,1 0 1,-1-1 0,1 1 0,-1 2-34,-2 4 37,1 0-1,1 1 1,0-1 0,0 1 0,1-1-1,0 1 1,0 0 0,1-1-1,1 1-36,-1-4 12,1 0 0,0 0 0,0 0 0,0-1 0,1 1-1,0 0 1,0-1 0,0 0 0,1 1 0,0-1 0,0 0-1,0 0 1,1 0-12,-1-1 4,1-1 0,-1 1 0,1-1 0,0 0 0,0 0 0,0 0-1,0 0 1,0-1 0,1 0 0,-1 1 0,1-2 0,0 1 0,-1 0 0,1-1 0,3 0-4,-4 0-8,1-1 0,0 0 0,0 0 1,-1-1-1,1 1 0,0-1 1,0 0-1,-1 0 0,1-1 0,-1 1 1,1-1-1,-1 0 0,0 0 0,1 0 1,-1-1-1,0 0 0,-1 0 1,1 0-1,2-2 8,3-4-97,0 0 0,0-1 0,-1 0 0,-1 0 0,1 0 0,4-12 97,-4 6-107,-1 0-1,0-1 1,-2 0 0,0 0-1,-1-1 1,0 0-1,0-13 108,-2 6 20,-1-1 1,-1 1-1,-1-1 0,-1 1 1,-2-5-21,3 25 45,0 1 0,0-1 1,-1 0-1,0-3-45,1 8 16,1-1-1,0 1 1,0-1-1,0 0 1,-1 1-1,1-1 1,0 1 0,-1-1-1,1 1 1,0-1-1,-1 1 1,1-1 0,-1 1-1,1-1 1,-1 1-1,1 0 1,-1-1-1,1 1 1,-1 0 0,1-1-1,-1 1 1,1 0-1,-1 0 1,0 0 0,1-1-1,-1 1 1,1 0-1,-1 0 1,0 0-1,1 0 1,-1 0 0,0 0-1,1 0 1,-1 0-1,1 0 1,-1 0 0,0 1-1,1-1-15,-1 1 29,0-1-1,0 1 0,0 0 1,0 0-1,0 0 1,0 0-1,0 0 1,1 0-1,-1 0 0,0 0 1,1 0-1,-1 0 1,1 0-1,-1 1 1,1-1-1,-1 0 1,1 0-1,0 1 0,0-1 1,0 0-1,0 0 1,0 1-1,0-1 1,0 1-29,-1 5 107,-1 22 175,1 0 1,1 0-1,2 0 1,1 0-1,1-1 1,1 1-1,9 26-282,-11-46 35,0 0-1,1-1 1,0 0-1,0 1 0,0-1 1,1-1-1,1 1 1,-1-1-1,1 0 0,0 0 1,5 3-35,-8-7-151,0 0 0,1-1 0,0 1 0,0-1 1,0 0-1,0 0 0,0 0 0,0-1 0,0 1 1,0-1-1,1 0 151,-1-1-412,-1 1 1,1-1-1,0 0 1,-1 0-1,1 0 1,-1-1-1,1 1 1,-1-1-1,1 0 1,-1 0-1,1 0 1,-1-1-1,0 1 1,3-2 411,16-11-4061,9-5 1864</inkml:trace>
  <inkml:trace contextRef="#ctx0" brushRef="#br0" timeOffset="1">533 243 13331,'8'13'5553,"-2"9"-3120,1 4-305,-1 8-344,-1-3-351,-2-7-649,5-2-136,0-16-1312,-4-8-768,6-18-5594,6-14 4610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2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4 169 14011,'-3'-3'5609,"4"6"-3040,6 3-841,1 5-320,-1-3-319,15-1-825,5-5-608,13 0-1353,6-2-295,1 4 1016</inkml:trace>
  <inkml:trace contextRef="#ctx0" brushRef="#br0" timeOffset="1">441 5 11723,'-2'-1'758,"0"0"0,0 1 1,0-1-1,0 0 0,-1 1 1,1 0-1,0-1 0,0 1 1,-1 0-1,-1 0-758,2 1 242,0-1-1,0 0 1,0 1 0,0-1-1,0 1 1,1 0-1,-1 0 1,0-1 0,0 1-1,1 0 1,-1 1 0,1-1-1,-1 0 1,1 0-1,-1 1 1,1-1 0,0 1-1,-1-1 1,1 1-1,0 0-241,-3 6 297,0-1 0,1 1-1,0-1 1,1 1-1,0 0 1,0 0-1,0 0 1,1 0-1,0 1 1,1 5-297,0 18 452,1-1-1,3 7-451,1 14 222,3 0 0,2-1 0,2 0 1,3 0-1,1-2 0,16 31-222,-30-76-8,5 11 99,0 0 1,-2 1-92,-3-13-47,-1 1-1,-1-1 1,1 0-1,0 1 1,-1-1 0,0 1-1,1-1 1,-1 0-1,-1 1 1,1-1 0,0 1-1,-1 0 48,1-3-78,-1 0 0,1-1 0,0 1 0,-1 0 0,1 0 0,-1-1 0,1 1-1,0 0 1,-1 0 0,0-1 0,1 1 0,-1-1 0,1 1 0,-1 0 0,0-1 0,1 1 0,-1-1 0,0 0-1,0 1 1,1-1 0,-1 1 0,0-1 0,0 0 0,0 0 0,1 0 0,-1 1 0,0-1 0,0 0 0,0 0-1,0 0 1,0 0 0,1 0 0,-1 0 0,0-1 0,0 1 0,0 0 0,0 0 0,1-1 0,-2 1 78,-2-2-468,0 1 1,0-1 0,0 0 0,0-1 0,0 1-1,0-1 1,0 0 467,-4-3-1053,1-1 0,-1-1 0,0 0 1053,-26-34-1627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 10762,'-11'-5'4369,"14"7"-2304,4-2-385,3 3 40,6 0-167,4-2-481,3-5-248,5 4-384,0-7-120,-3-1-168,-1 6 64,-3 2-856,2 5-632,-7 0 2224,0-5-1288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1 419 7666,'14'-12'4377,"9"2"-353,4 2-1151,4 2-1057,3 0-415,-1 0-761,0-5-608,6-5-1208,5-2-857,5-6 1129</inkml:trace>
  <inkml:trace contextRef="#ctx0" brushRef="#br0" timeOffset="1">529 1 13075,'-3'0'657,"0"1"-1,1-1 1,-1 1 0,0 0-1,1 0 1,-1 0 0,0 0 0,1 0-1,-1 1 1,1-1 0,0 1 0,0-1-1,-1 1 1,1 1-657,-1 0 439,0 0 0,0 1 0,0 0 1,0 0-1,1 0 0,0 0 0,0 0 0,-1 2-439,-2 8 521,1 1 0,0 0 0,1 0 0,-1 12-521,-2 19 250,3 0 0,2 0 1,2 0-1,1 0 0,3 0 0,2-1 0,2 1 1,14 43-251,-12-59-21,2 0 0,1-1-1,2 2 22,3 5-1319,-30-46-3060,-28-43-2061,6 13 4785</inkml:trace>
  <inkml:trace contextRef="#ctx0" brushRef="#br0" timeOffset="2">328 445 9514,'11'-9'4793,"9"4"-1328,6 2-537,5 3-791,7 1-385,0-1-776,0 0-287,1-6-417,-1-4-560,0 0-1441,-4 2 2721,-10 4-1312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3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11642,'46'37'4356,"-44"-36"-4145,-1 0-1,1 0 1,-1 0-1,1 0 1,-1 0 0,1-1-1,0 1 1,-1 0-1,1-1 1,0 1-1,-1-1 1,1 0 0,0 0-1,0 1 1,-1-1-1,1 0 1,0 0 0,0-1-1,-1 1 1,1 0-1,0-1 1,0 1-1,-1-1 1,1 1 0,-1-1-1,1 0 1,0 0-1,0 0-210,1-1 408,1 0-219,0 0-1,-1 0 0,1-1 1,-1 0-1,0 1 1,0-1-1,0 0 0,0-1 1,-1 1-1,1 0 1,-1-1-1,1 1 1,-1-1-1,-1 0 0,1 0 1,0-1-189,3-9 159,-1-1 0,0 0 0,1-12-159,-5 25 24,0 2-21,2-8 28,-1 1 0,-1 0 0,1-1-1,-1 1-30,0 5 8,0 1-1,0 0 0,0-1 0,0 1 0,-1-1 0,1 1 1,0 0-1,-1-1 0,1 1 0,-1 0 0,1-1 0,-1 1 0,0 0 1,1 0-1,-1 0 0,0-1 0,0 1 0,0 0 0,0 0 1,0 0-1,0 0 0,0 1 0,0-1 0,-1-1-7,1 2 5,0 0 0,0 0 0,0 0 0,0 0 0,-1-1 0,1 1 0,0 0 0,0 1 0,0-1 0,0 0 0,0 0 0,0 0 0,0 1 0,0-1 0,0 0 0,0 1 0,0-1 0,0 1 0,0 0 0,0-1 0,0 1 0,0 0 0,0-1 0,1 1 0,-1 0 0,0 0 0,1 0 0,-1 0-5,-4 4 19,1 1 0,-1 0 0,-2 6-19,7-12 2,-7 13 26,1 1 1,0-1-1,1 1 1,0 0-1,1 0 1,-1 11-29,4-18 55,0-1 0,1 0 0,0 0 0,0 1 0,1-1 0,-1 0 0,2 1 0,-1-1 0,0 0 0,1 0 0,0 0 0,1 0 1,-1 0-1,1 0-55,-1-4 13,-1 1 0,1-1-1,-1 0 1,1 1 0,0-1 0,0 0 0,0 0 0,0 0 0,0 0 0,0 0 0,0-1 0,1 1 0,-1-1 0,1 0 0,-1 1 0,1-1 0,-1 0 0,1 0 0,0-1 0,0 1 0,-1 0 0,1-1 0,0 0 0,0 0 0,0 0 0,-1 0-1,1 0 1,0 0 0,0-1 0,0 1 0,-1-1 0,2 0-13,5-3-271,0 0-1,-1 0 0,0-1 0,0 0 1,0 0-1,6-6 272,7-4-1064,19-13-1069,26-18-2074,-62 43 3931,0 1-1,0 0 1,0 0-1,0 0 1,1 0-1,-1 1 1,1-1 0,0 1 276,-3 1 6,-1 0 1,0 0 0,0 0 0,1 0 0,-1 0 0,0 0 0,0 0-1,1 1 1,-1-1 0,0 0 0,0 1 0,1-1 0,-1 1 0,0-1 0,0 1-1,0 0 1,0-1 0,0 1 0,0 0 0,0 0 0,0 0 0,0 0-1,-1 0 1,1 0 0,0 0 0,0 0 0,-1 0 0,1 0 0,-1 0 0,1 1-7,2 5 475,-1 0 0,1 0 1,-1 1-1,-1-1 0,0 0 1,0 1-1,0 0-475,1 56 4300,-2-48-2680,-1-12 251,-1-9-1354,-2-13-393,2 4-203,2-1 0,-1 0-1,2 1 1,0-1 0,1 0-1,0 1 1,1 0 0,0-1-1,2 1 1,0 0 0,0 1-1,5-8 80,-9 17-301,1 1 0,0-1 0,0 1 1,1 0-1,-1 0 0,1 0 0,-1 1 0,1-1 0,0 0 0,0 1 0,2-2 301,12 0-1148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3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14 163 12435,'1'0'477,"0"0"1,0 0-1,0 0 0,0 0 1,0 0-1,0-1 1,0 1-1,0 0 1,0-1-1,0 1 1,0-1-1,0 1 0,0-1 1,0 1-1,0-1 1,0 0-478,1-1 392,-1 0 0,0 1 0,1-1 1,-1 0-1,0 0 0,0 0 0,0 0 1,0 0-393,2-7 270,0 0 0,-1 1 1,1-10-271,-1 9 537,-1 4-484,0 0 1,0-1 0,0 1-1,-1-1 1,0 1-1,0-1 1,0 1-1,-1 0 1,0-1-1,0 1 1,0 0 0,-1-1-1,0-1-53,2 7 5,0-1-1,-1 1 1,1-1-1,0 0 1,0 1-1,-1-1 1,1 1-1,0 0 1,-1-1-1,1 1 1,0-1-1,-1 1 1,1-1-1,-1 1 1,1 0-1,-1-1 1,1 1 0,-1 0-1,1-1 1,-1 1-1,1 0 1,-1 0-1,0 0-4,1 0 4,-1 0 1,1 0-1,-1 0 0,1 0 1,-1 0-1,1 1 0,-1-1 1,1 0-1,-1 0 0,1 1 1,-1-1-1,1 0 0,-1 1 1,1-1-1,0 0 0,-1 1 1,1-1-1,-1 1 0,1-1 0,0 1-4,-3 3 50,1 0 0,-1 1 0,1 0-1,-2 4-49,0 6 236,0 0-1,1 1 1,0-1-1,1 1 1,1 0-1,0 0 1,2 13-236,-1-27 33,0 1 1,1-1 0,-1 0-1,1 1 1,-1-1-1,1 0 1,0 1-1,-1-1 1,1 0 0,0 0-1,1 0 1,-1 0-1,0 0 1,2 2-34,-2-3-26,1 1 1,-1-1 0,1 0-1,-1 0 1,1 0-1,0 0 1,-1-1-1,1 1 1,0 0-1,0-1 1,-1 1 0,1-1-1,0 1 1,0-1-1,0 0 1,0 0-1,0 0 1,-1 0 0,1 0-1,1 0 26,3-1-334,0-1 0,-1 1 0,1-1 0,-1 0 0,1 0 0,-1-1 0,1 1 0,-1-1 0,0-1-1,0 0 335,33-23-1245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4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14491,'1'42'6330,"0"21"-1951,-2-42-2613,6-39-2049,1 1 0,0-1 1,1 1-1,7-12 283,-8 17-307,1 1 0,0 0 0,1 0 1,1 1 306,-6 6-39,0 0 1,1 0 0,0 1 0,0-1 0,0 1 0,0 0-1,0 0 1,1 1 0,-1-1 0,1 1 0,4-2 38,-8 4 31,1-1 1,-1 1 0,1-1-1,-1 1 1,0 0-1,1 0 1,-1 0 0,1 0-1,-1 0 1,1 0-1,-1 0 1,0 0 0,1 1-1,-1-1 1,1 0 0,-1 1-1,0-1 1,1 1-1,-1 0 1,0-1 0,0 1-1,1 0 1,-1 0-1,0 0 1,0 0 0,0 0-1,0 0 1,0 0-1,0 0 1,0 0 0,-1 1-1,1-1 1,0 0-1,-1 0 1,1 1 0,0 0-32,1 5 256,1 1-1,-2-1 1,1 1 0,-1 0 0,0 0 0,0 1-256,-1-6 61,2 25 539,-1-7 285,3 14-885,-3-30 101,0 0 0,0 1 0,1-1-1,-1 0 1,1 0 0,1 0-1,-1 0 1,3 3-101,-4-6-38,-1-1 0,1 0 0,0 0 0,0 0 0,0 0 0,1 0 0,-1 0 0,0 0 0,0 0 0,0 0 1,1 0-1,-1-1 0,1 1 38,-1 0-97,0-1 1,0 0-1,-1 0 1,1 0-1,0 0 1,0 0-1,0 0 1,0 0-1,-1 0 1,1-1-1,0 1 1,0 0-1,0 0 1,0-1-1,-1 1 1,1 0-1,0-1 1,0 1-1,-1-1 1,1 1-1,0-1 1,-1 1-1,1-1 1,-1 1-1,1-1 1,0 0-1,-1 0 1,1 0 96,16-26-1197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16996,'1'30'6377,"-1"25"-4849,0 6-375,0 15-257,0 0-344,9-15-352,6-8 0,1-22-784,4-10-496,-2-18-1577,1-10-688,-2-20 2065</inkml:trace>
  <inkml:trace contextRef="#ctx0" brushRef="#br0" timeOffset="1">7 194 14171,'-6'-7'5913,"6"12"-2880,9 1-1049,6 6-415,1 0-177,12-2-616,-2-2-296,17-7-488,1-1-824,4-5-5145,5 2 4232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5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14491,'14'41'6709,"0"22"-3782,-9-34-1318,7 16-1609,-12-45 2,10 30 1183,2 4-1185,-8-25 151,0-1-1,0 1 0,1-1 0,0 0 0,1-1 1,0 1-151,-4-6 29,0 0 0,-1 0 1,2 0-1,-1 0 0,0 0 1,0-1-1,1 1 0,-1-1 1,0 0-1,1 1 0,1-1-29,-2 0 5,-1-1 0,1 0-1,-1 1 1,1-1-1,-1 0 1,1 0 0,-1 0-1,1 0 1,0 0-1,-1-1 1,1 1 0,-1 0-1,1-1 1,-1 1-1,1-1 1,-1 1 0,1-1-1,-1 0 1,0 1-1,1-2-4,3-1 0,0-1-1,-1 0 0,0-1 0,0 1 1,0-1-1,0 1 0,-1-1 1,0 0-1,0-1 0,1-2 1,5-12-25,0-2 1,-1-2 24,-5 17-14,24-86-1148,-4 11-2176,-11 49 2202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136 172 11610,'0'1'146,"0"-1"0,0 1 0,1-1 0,-1 0 0,0 1 0,0-1-1,0 0 1,1 1 0,-1-1 0,0 0 0,1 0 0,-1 1 0,0-1-1,0 0 1,1 0 0,-1 1 0,0-1 0,1 0 0,-1 0-1,1 0 1,-1 0 0,0 1 0,1-1 0,-1 0 0,1 0 0,-1 0-1,0 0 1,1 0 0,-1 0 0,1 0 0,-1 0 0,0 0-1,1 0 1,-1 0 0,1 0 0,-1-1 0,0 1 0,1 0 0,-1 0-1,0 0 1,1 0 0,-1-1 0,0 1 0,1 0 0,-1 0 0,0-1-1,1 1 1,-1 0 0,0-1-146,1 0 112,0 0 1,-1 0-1,1 0 1,0 0-1,-1 0 1,1 0-1,-1 0 0,1 0 1,-1 0-1,0 0 1,1-1-1,-1 1 0,0 0 1,0 0-1,0 0 1,0-1-1,0 1 0,0 0-112,-1-7 332,-1 1 0,0-1 0,-1 1-1,0-1 1,0 1 0,0 0-1,-1-1-331,-5-7 318,-1-1 0,-6-6-318,12 17 43,0 0-1,-1 0 1,0 0-1,0 0 0,0 1 1,-1 0-43,5 3 11,0 0 0,-1 0 0,1 0 0,0 0 0,-1 1 0,1-1 0,-1 1 0,1-1 0,-1 1 1,1 0-1,-1 0 0,0-1 0,1 1-11,0 0 11,0 0-1,0 1 1,0-1 0,0 0 0,0 0-1,0 1 1,0-1 0,0 1 0,0-1-1,0 1 1,1-1 0,-1 1 0,0-1-1,0 1 1,1 0 0,-1-1-1,0 1 1,1 0 0,-1 0 0,0-1-1,1 1 1,-1 1-11,-1 2 53,0 1-1,0 0 1,0 0-1,1 0 1,0 1-1,0-1 1,0 0-1,0 0 1,1 3-53,-1 7 126,-5 22 206,1-9 295,1 9-627,4-28 153,0-1 1,0 1 0,0 0-1,1-1 1,1 1-1,0 3-153,-2-11 25,1 0 0,-1 0-1,0 0 1,1 0 0,-1 1 0,1-1-1,-1 0 1,1 0 0,0 0-1,-1 0 1,1 0 0,0-1-1,0 1 1,-1 0 0,2 0-25,-1 0 11,-1-1-1,1 0 1,0 1 0,-1-1 0,1 0 0,0 0 0,-1 0 0,1 1-1,0-1 1,0 0 0,-1 0 0,1 0 0,0 0 0,-1 0 0,1-1-1,0 1 1,0 0 0,-1 0 0,1 0-11,3-2 10,0 0 0,0 0 1,0-1-1,-1 1 0,1-1 0,-1 1 1,3-4-11,22-21-20,-1-1 1,2-6 19,13-13 11,-41 45-9,0 0 1,1 1 0,-1-1 0,1 1-1,0 0 1,-1 0 0,1 0 0,0 0-1,0 0 1,0 0 0,0 0-3,-1 0 3,0 1 0,0 0 0,0 0 0,-1 0 1,1 0-1,0 0 0,0 0 0,0 0 0,-1 1 0,1-1 1,0 0-1,0 0 0,0 1 0,-1-1 0,1 0 0,0 1 0,-1-1 1,1 1-1,0-1 0,-1 1 0,1-1 0,-1 1 0,1-1 1,0 1-1,-1-1 0,1 1 0,-1 0 0,1 0-3,1 4 39,1-1 0,-1 1-1,0 0 1,0 0 0,0 0 0,0 0-1,-1 0 1,0 0 0,0 3-39,1 13 407,0 15-407,-1-30 51,-1 0-25,0 0-219,0 0 1,1-1-1,-1 1 0,1-1 0,1 1 0,-1 1 193,0-7-41,-1 0 1,0 1-1,0-1 0,0 1 1,0-1-1,0 0 0,1 1 0,-1-1 1,0 1-1,0-1 0,1 0 0,-1 1 1,0-1-1,0 0 0,1 0 1,-1 1-1,0-1 0,1 0 0,-1 0 1,1 1-1,-1-1 0,0 0 0,1 0 1,-1 0-1,0 1 0,1-1 1,-1 0-1,1 0 41,0 0 24,0-1 1,0 1 0,0 0-1,0 0 1,0-1 0,0 1-1,0-1 1,0 1-1,0-1 1,0 1 0,0-1-25,15-11-136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1 220 9466,'6'6'1403,"0"0"0,-1 0 0,0 1-1,0-1 1,0 1 0,-1 0 0,0 1 0,0-1 0,1 6-1403,0 1 1317,0 0 1,-2 1-1,1-1 1,0 14-1318,1-12 679,-2-13-458,-5-10-132,-11-25-73,9 24-19,0-1-1,1 0 0,0 0 1,-1-5 3,3 7-15,1-1 0,-1 1 1,1-1-1,1 1 0,-1 0 1,1-1-1,1 1 0,-1 0 1,1-1-1,1 1 0,-1 0 1,3-5 14,-1 5-529,0 0 1,0 0 0,0 1 0,1-1-1,-1 1 1,2 0 0,2-3 528,-6 7-434,0 0 1,1 0 0,0 0 0,0 0 0,-1 0-1,3 0 434,21-7-1475</inkml:trace>
  <inkml:trace contextRef="#ctx0" brushRef="#br0" timeOffset="1">336 253 14291,'9'30'5745,"1"-2"-3472,-2 2-113,-3-2-303,2-4-321,-3-5-712,-2-6-240,0-9-784,-2-4-680,-3-12-1352,0-8-1009,2-12 1937</inkml:trace>
  <inkml:trace contextRef="#ctx0" brushRef="#br0" timeOffset="2">204 1 12203,'-2'6'5345,"3"0"-2361,4 4-1535,7 1-233,2 1-736,-2-2-952,13 1 184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232 117 12787,'-9'-11'3141,"0"0"1,0 0-1,-9-6-3141,7 7 410,0 1 0,0 1-1,-1 0 1,0 1 0,0 0-1,-4-1-409,13 7 75,-1-1 0,0 0 1,0 1-1,0 0 0,0 0 0,0 0 0,0 1 0,-1-1-75,3 1 33,0 0 1,0 1-1,0-1 0,1 0 0,-1 0 1,0 1-1,0-1 0,0 1 0,1 0 1,-1-1-1,0 1 0,1 0 0,-1 0 0,0 0 1,1 0-1,0 0 0,-1 1 0,1-1 1,-1 0-1,1 2-33,-3 2 58,1 0 1,0 0-1,0 1 0,0-1 1,1 1-1,0 0 0,0 0 1,1 0-1,-1 0 0,1 0 1,0 1-59,-1 9 168,1-1 0,1 1 1,1 13-169,-1-23 45,1 0 1,0 0-1,0 0 1,0 0-1,1-1 1,0 1-1,0 0 1,0-1-1,2 2-45,-3-5 4,0 0-1,1 0 1,-1 0-1,1 0 1,-1 0-1,1 0 1,0-1-1,-1 1 1,1-1-1,0 1 1,0-1-1,0 0 1,0 0-1,0 1 1,1-2-1,-1 1 1,0 0-1,0 0 1,1-1-1,-1 1 1,0-1-1,1 0 1,-1 0-1,1 0-3,2 0-14,-1 0 1,1-1-1,-1 0 0,1 0 0,-1-1 1,0 1-1,1-1 0,-1 0 0,0 0 1,0 0-1,0 0 0,0-1 0,0 0 14,10-8-58,-1 0-1,9-11 59,-15 15-8,11-15-1,-15 18 17,0 1-1,0-1 1,0 1 0,1-1-1,-1 1 1,1 0 0,0 0-1,2-1-7,-6 4 5,0 0 0,0 0 0,1 0 0,-1 0 0,0 0 0,0 0 0,1 0 0,-1 0 0,0 0 0,0 0 0,1 0 0,-1 0 0,0 0 0,0 0 0,1 0 0,-1 0 0,0 0 0,0 0 0,0 0 0,1 1 0,-1-1 0,0 0 0,0 0 0,0 0 0,1 0 0,-1 0 0,0 1 0,0-1 0,0 0 0,0 0 0,1 0 0,-1 1 0,0-1 0,0 0 0,0 0 0,0 0 0,0 1 0,0-1 0,0 0 0,0 0 0,0 1 0,0-1 0,0 0 0,0 0 0,0 1 0,0-1 0,0 0 0,0 0 0,0 1-5,1 2 74,1 3 61,0 1-1,-1-1 1,0 1-1,0-1 1,-1 1 0,0 2-135,0 0 174,1 0 1,0 0-1,1 5-174,6 11-31,-8-24-5,1-1-1,-1 0 0,0 1 1,0-1-1,0 0 0,0 1 1,0-1-1,1 0 0,-1 0 1,0 1-1,0-1 1,1 0-1,-1 0 0,0 1 1,0-1-1,1 0 0,-1 0 1,0 0-1,0 0 0,1 1 1,-1-1-1,0 0 0,1 0 1,-1 0 36,1 0-87,-1-1 1,1 1-1,-1 0 1,1-1-1,-1 1 1,1 0 0,-1-1-1,0 1 1,1-1-1,-1 1 1,0-1-1,0 1 1,1-1-1,-1 1 1,0-1-1,0 0 1,0 1-1,1-1 1,-1 1-1,0-1 1,0 1 86,9-21 125,13-7-203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6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14835,'10'19'4157,"-2"1"-1,4 11-4156,-5-9 888,-1 0 1,-1 0-1,-2 0 1,0 2-889,5 113 2245,-6-77-1799,3 0-1,3 7-445,-6-59-114,-1-19-76,-1-6-68,-1-11-341,2 0 0,5-27 599,-5 47-43,0 0 0,1 0 0,1 0-1,-1 1 1,1-1 0,1 1 0,-1-1-1,1 1 1,0 0 0,1 1-1,0-1 1,3-3 43,-6 8 16,0 0-1,1-1 0,0 1 0,-1 0 1,1 0-1,0 1 0,0-1 1,0 1-1,0-1 0,0 1 1,1 0-1,-1 0 0,0 0 1,1 1-1,-1-1 0,0 1 0,1 0 1,-1 0-1,0 0 0,1 0 1,-1 0-1,1 1 0,-1 0 1,0 0-1,0 0 0,1 0 1,-1 0-1,0 0 0,0 1 0,0 0-15,1-1 65,-1 1 0,0 1 0,1-1-1,-1 0 1,0 1 0,0 0-1,-1 0 1,1 0 0,0 0-1,-1 0 1,0 0 0,0 1-1,0-1 1,0 1 0,0-1-1,-1 1 1,1 0 0,-1-1 0,0 1-1,0 0 1,-1 0 0,1 0-1,-1 0 1,0 0 0,0 2-65,-1 3 73,-1 0 0,0-1 1,0 1-1,-1 0 0,0-1 0,-1 0 1,0 1-1,0-1 0,-1-1 0,-3 6-73,-2 1 41,-1 0-1,-1-1 1,0 0-1,-1-1 1,0-1-41,9-7-94,-1 0 0,1-1 0,-1 1 0,0-1 0,0-1 0,0 1 0,0-1 0,0 1 1,0-1-1,-1-1 94,4 0-94,1-1 0,0 0 0,0 0 0,0 0 1,0-1-1,0 1 0,0 0 0,0 0 0,0 0 1,0-1-1,1 1 0,-1-1 0,0 1 0,0-1 1,0 1-1,0-1 0,0 1 0,0-1 1,1 0-1,-1 1 0,0-1 0,1 0 0,-1 0 1,0 1-1,1-1 0,-1 0 0,1 0 0,-1 0 1,1 0-1,-1 0 0,1 0 0,0 0 0,0 0 1,-1 0-1,1 0 0,0 0 94,-1-27-1114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1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12 12651,'0'-1'234,"0"0"0,-1 1 0,1-1 1,0 0-1,-1 1 0,1-1 1,-1 0-1,1 1 0,-1-1 0,1 1 1,-1-1-1,1 1 0,-1-1 0,1 1 1,-1 0-1,0-1 0,1 1 0,-1 0 1,0-1-1,1 1 0,-1 0 0,0 0 1,0 0-1,1-1 0,-1 1 0,0 0 1,1 0-1,-1 0 0,0 0 0,0 0 1,1 0-1,-1 1 0,0-1 1,0 0-1,1 0 0,-1 0 0,0 1-234,-1 0 142,0 0 1,1 0-1,-1 1 0,1-1 0,-1 1 0,1-1 1,0 1-1,-1-1 0,1 1 0,0 0 0,0-1 1,0 1-1,0 0 0,0 1-142,-4 10 253,1 1 0,0-1 0,1 1-1,1 0 1,0 0 0,0 6-253,1 10 222,1 0 1,3 17-223,0-21 66,1-1 1,1 1 0,1-1-1,2 5-66,-4-18 2,0 0 0,1-1 1,1 0-1,0 0 0,0-1 0,1 1 0,0-1 0,0-1 0,9 9-2,-13-15-166,0-1-1,0 1 1,0 0 0,0-1-1,1 0 1,-1 0-1,1 0 1,-1 0 0,1 0-1,0-1 1,0 1 0,0-1-1,0 0 1,0 0-1,0-1 1,0 1 0,0-1-1,0 0 1,0 0-1,0 0 1,1-1 166,26-9-1170</inkml:trace>
  <inkml:trace contextRef="#ctx0" brushRef="#br0" timeOffset="1">511 87 9978,'1'8'4505,"-1"-2"-1712,-1 8-617,-15 9-255,1 9-297,-2 13-648,-6 0-248,3 6-408,3 0-112,-1-8-136,7-1-40,9-12-192,-3-11-328,2-10-1224,-1-9-1001,-9-10 1617</inkml:trace>
  <inkml:trace contextRef="#ctx0" brushRef="#br0" timeOffset="2">255 142 11434,'11'15'4889,"3"-2"-2288,6 4-673,10 14-151,2-1-313,-1 9-600,0 1-216,-7 4-279,-3-2-113,2-6-112,-7-6-48,0-12-304,-5-6-409,-10-6-1343,-4-6-552,11-8 1423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12019,'43'35'5385,"-24"2"-2001,-7 9-871,-1 20-649,-7 6-127,5 6-713,-2-5-352,-5-20-352,10-6-200,2-20-960,8-9-568,5-19 2280,3-15-1192</inkml:trace>
  <inkml:trace contextRef="#ctx0" brushRef="#br0" timeOffset="1">324 472 12371,'0'1'348,"0"0"0,0 0 0,0-1-1,0 1 1,0 0 0,0 0 0,0-1 0,0 1 0,1 0 0,-1 0 0,0-1 0,0 1 0,1 0 0,-1-1 0,1 1 0,-1 0 0,0-1 0,1 1 0,-1-1 0,1 1 0,0-1 0,-1 1 0,1-1 0,-1 1-1,1-1-347,1 1 279,-1-1-1,0 1 0,0-1 1,1 0-1,-1 0 0,0 1 1,1-1-1,-1 0 0,0 0 1,1 0-1,-1-1 0,0 1 1,2 0-279,1-1 238,1-1 0,-1 1 0,0-1 1,0 0-1,0 0 0,0 0 0,0 0 1,3-3-239,0-2 74,0 0 1,0 0-1,-1-1 1,0 0-1,0 0 1,-1-1-1,0 1 1,-1-1-1,3-7-74,-4 8 9,0 0-1,0 0 1,-1-1-1,0 1 1,0-1-1,-1 1 1,-1-1-1,1 1 1,-1-1-1,-1 0 1,0-2-9,1 9 2,0 0 1,-1 0-1,1 0 1,-1 1-1,1-1 0,-1 0 1,0 0-1,0 1 1,0-1-1,0 0 1,0 1-1,0-1 0,0 1 1,0-1-1,-1 1 1,1 0-1,-1-1 1,1 1-1,-1 0 0,1 0 1,-1 0-1,0 0-2,1 1 2,-1-1-1,0 1 0,1-1 1,-1 1-1,0 0 0,1 0 1,-1 0-1,0 0 0,1 0 1,-1 0-1,0 0 0,1 1 1,-1-1-1,0 1 0,1-1 1,-1 1-1,1-1 0,-1 1 1,1 0-1,-1 0 0,1 0 1,-1 0-1,1 0 0,-1 1-1,-4 3 31,1 0 1,1 1-1,-1-1 0,1 1 0,0 0 0,0 0 1,1 1-1,0-1 0,0 1 0,0 0 1,1-1-1,0 1 0,0 0 0,1 0 0,0 1 1,-1 5-32,2-4 121,0 0 0,0 1 0,0-1 0,1 0 0,0 0 0,1 0 0,0 0 0,1-1 0,-1 1 0,2 0 0,-1-1 0,1 0 0,2 3-121,-3-7 26,0 1 0,1-1 1,-1 1-1,1-1 1,0 0-1,0 0 0,1-1 1,-1 1-1,1-1 0,0 0 1,-1 0-1,1-1 1,1 0-1,-1 1 0,0-2 1,0 1-1,1 0 0,-1-1 1,1 0-1,-1-1 1,1 1-1,0-1 0,-1 0 1,1 0-1,-1-1 0,1 0 1,1 0-27,2-1-24,0-1 1,0 0-1,-1 0 1,1-1-1,-1 0 0,0-1 1,0 0-1,0 0 1,0-1 23,29-28 22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47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 11282,'-26'3'4657,"12"4"-2664,11-4-705,7-7 176,19 4-183,7-7-225,21 3-232,6 8-120,-8-5-248,-13 2-104,1 2-152,25 1-72,1 0-248,-1 0-344,-26 1-968,-10 2-848,-17-2 1359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48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10130,'-8'16'4353,"16"2"-1816,7-3-665,11 0-88,4 1-159,7-4-553,4 0-256,-2-8-392,-2-3-64,-8-1-1176,-5-3-960,-7-3 1128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4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13411,'4'2'4975,"3"-1"-3881,-1 0-431,50 7 2243,-6 0-884,18 6-2022,-51-10 94,-1 1 1,1 1-1,-1 1 1,-1 0-1,1 1 0,-1 1-94,-3-2 63,-1 1-1,1 1 0,-2 0 0,1 0 0,-1 1 0,-1 1 0,0-1 0,0 2 0,6 10-62,-9-12 26,-1-1-1,-1 1 1,0 0-1,0 0 0,-1 1 1,0-1-1,0 1 1,-1-1-1,-1 1 1,0 0-1,-1 0 1,0 0-1,0 3-25,-2-2 25,0 0-1,0-1 1,-1 1 0,-1 0-1,0-1 1,-1 1-1,0-1 1,0-1 0,-1 1-1,-1-1 1,0 0 0,0 0-1,-3 2-24,-3 2-31,0 0-1,-1-1 1,-1 0-1,0-1 1,-1-1-1,0 0 1,-18 7 31,31-16-241,0 0 0,0-1 0,-1 1 0,1-1-1,-1 0 1,1 0 0,-1-1 0,1 1 0,-1-1 0,-2 1 241,6-1-82,0 0 1,-1 0-1,1 0 1,0 0-1,0-1 0,-1 1 1,1 0-1,0 0 1,0 0-1,-1 0 1,1 0-1,0 0 0,0 0 1,-1 0-1,1-1 1,0 1-1,0 0 1,0 0-1,-1 0 0,1 0 1,0-1-1,0 1 1,0 0-1,0 0 1,-1-1-1,1 1 0,0 0 1,0 0-1,0-1 1,0 1 81,1-7-1461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48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286 359 8754,'1'0'653,"0"1"1,0-1-1,0 0 1,0 1-1,0-1 0,0 0 1,1 0-1,-1 0 1,0 0-1,0 0 1,0 0-1,0 0 0,0 0 1,2-1-654,-3 1 153,0 0 0,1-1 0,-1 1 0,0 0 0,1-1 1,-1 1-1,0-1 0,0 1 0,1 0 0,-1-1 0,0 1 0,0-1 0,0 1 1,1-1-1,-1 1 0,0-1 0,0 1 0,0-1 0,0 1 0,0-1 0,0 1 0,0-1 1,0 1-1,0-1 0,0 1 0,0-1 0,-1 1 0,1-1 0,0 1 0,0-1-153,-3-12 827,0-2-285,0 0 1,-2 0-1,0 0-542,3 10 29,0 0 1,-1 0-1,0 0 0,0 0 0,0 0 1,0 0-1,-1 1 0,0 0 0,0 0 0,-1-1-29,-1 0 12,0 1-1,0 0 0,0 0 0,-1 1 0,1-1 0,-1 1 0,0 1 1,0 0-1,0-1 0,0 2 0,-1-1 0,1 1 0,0 0 1,-1 1-1,1 0 0,0 0 0,-5 1-11,7 0-4,-1-1 0,1 1 1,-1 1-1,1-1 0,0 1 0,0 0 0,0 0 0,0 1 0,0-1 1,0 1-1,1 0 0,-1 0 0,1 1 0,0-1 0,0 1 1,0 0-1,0 0 0,1 0 0,-1 1 0,1-1 0,0 1 0,1 0 1,-1 0-1,0 1 4,0 4-2,-1 1 1,2 0 0,-1 0 0,1 0-1,1 0 1,0 0 0,1 5 1,0 2 20,1 1 0,1-1 0,0 0 1,2 2-21,-1-9 23,0-1 1,0 1-1,1-1 1,0 0 0,0 0-1,1-1 1,1 0-1,0 0 1,5 7-24,-6-10 21,1 1 0,0-1 0,1-1 0,-1 1 0,1-1 1,0 0-1,0 0 0,1-1 0,-1 0 0,1 0 0,0-1 0,2 1-21,-3-2 19,1 0 0,-1 0-1,0-1 1,0 0 0,1 0-1,-1-1 1,1 0 0,1 0-19,-4-1 7,-1 1 1,0-1-1,0 0 0,0 0 1,0-1-1,0 1 0,0-1 1,0 0-1,0 0 0,0 0 1,-1 0-1,1-1 1,-1 1-1,0-1 0,1-1-7,5-7 9,0-1-1,-1 0 1,0-1-1,-1 0 0,-1 0 1,5-13-9,3-13 13,0-1 1,-3 0-1,-2-1 0,-1-1 1,-2 1-1,-2-1 0,-1 0 1,-3 0-1,-3-22-13,3 54 9,0 4 0,-1 0 1,1-1 0,-1 1-1,0 0 1,-1 0 0,-1-5-10,3 11 3,-1-1 0,1 1 0,0 0 0,0 0 0,0 0 0,0-1 0,-1 1 0,1 0 0,0 0 0,0 0 0,0 0 0,-1-1 0,1 1 0,0 0 0,0 0 0,-1 0 0,1 0 0,0 0 0,0 0 0,-1 0 0,1 0 0,0 0 0,0 0 0,-1 0 0,1 0 0,0 0 0,0 0 0,-1 0 0,1 0 0,0 0 0,0 0 0,-1 0 0,1 0 0,0 0 0,0 0 0,-1 0 0,1 1 0,0-1 0,0 0 0,-1 0 0,1 0 0,0 0 0,0 1 0,0-1 0,0 0 0,-1 0 0,1 0 0,0 1-3,-1 0 25,0 0-1,-1 1 1,1-1-1,0 1 1,0 0-1,0-1 1,0 3-25,-4 10 200,1 1 1,1 0-1,0 1 0,0 9-200,1-14 95,-4 44 453,3 1 0,2-1 0,5 39-548,-3-78 77,1 0-1,0 0 0,2 0 1,0 0-1,0-1 1,2 1-1,1 1-76,-4-10 21,1 1 0,0-1 0,1 0 0,0 0-1,0 0 1,0-1 0,1 0 0,0 0 0,0 0 0,0-1 0,1 0-1,0 0 1,0 0 0,7 2-21,-5-2 2,1-1-1,1-1 1,-1 0-1,0-1 1,1 1-1,-1-2 1,1 0-1,0 0 1,-1-1-1,1 0 1,0-1-1,0 0 1,-1-1-1,1 0 1,6-2-2,-5 0-6,0 0 1,1-1 0,-1 0-1,-1-1 1,1 0-1,-1-1 1,0-1-1,-1 1 1,0-2-1,0 1 1,0-1-1,4-7 6,-9 10 0,-1 0 0,0-1 0,0 0-1,0 0 1,-1 0 0,0 0 0,0 0-1,-1-1 1,0 1 0,0-1 0,-1 0-1,0 0 1,0 1 0,0-5 0,-1 2 6,-1 0 0,0 0 0,0 1 0,-1-1 1,0 0-1,-1 1 0,1-1 0,-2 1 0,0 0 0,0 0 0,-2-2-6,5 9 4,0 0-1,-1 0 1,1-1-1,-1 2 1,0-1-1,1 0 0,-1 0 1,0 0-1,0 1 1,0-1-1,0 1 1,0 0-1,-1-1 1,1 1-1,0 0 0,-1 0 1,1 0-1,0 1 1,-2-1-4,2 1 2,-1-1 1,1 1-1,0 1 0,0-1 1,0 0-1,0 0 1,0 1-1,-1-1 1,1 1-1,0 0 0,0-1 1,0 1-1,0 0 1,0 0-1,1 0 1,-1 1-1,0-1 0,0 0 1,1 1-1,-1-1 1,1 1-1,-2 1-2,-1 2 3,0 1 1,0 0-1,1 0 0,-1 0 1,1 1-1,1-1 0,-1 1 1,1-1-1,0 4-3,-2 5 13,1 1-1,1 0 1,0 9-13,1-12 12,1 1 1,0-1-1,1 1 0,0-1 1,1 0-1,1 0 0,0 0 1,1 1-13,-2-9 0,0-1 0,-1 0 1,1 1-1,1-1 0,-1 0 1,1 0-1,-1-1 0,1 1 1,0-1-1,1 1 0,-1-1 1,1 0-1,-1 0 0,1 0 1,0 0-1,0-1 0,0 0 1,0 0-1,0 0 0,1 0 1,-1-1-1,1 1 0,-1-1 1,5 0-1,-1 0-135,0 0 0,1-1 0,-1 0 0,0-1 0,0 0 1,0 0-1,1-1 0,-1 0 0,-1-1 0,1 1 0,5-3 135,8-5-356,0-1 0,-1-1-1,12-9 357,26-24-237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49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15723,'0'29'6258,"-6"21"-4114,0 10-215,-1 20-505,4 5-376,7 2-592,10-3-176,8-21-208,6-12-8,13-26-392,-1-9-496,-2-22-1096,-5-10-937,-16-18 1729</inkml:trace>
  <inkml:trace contextRef="#ctx0" brushRef="#br0" timeOffset="1">19 195 13515,'-14'16'5929,"10"-2"-2648,13-4-1529,8-2-119,12-6-433,6-2-352,9 4-480,10-4-24,8-2-1464,0-9-368,15 4 839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49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48 11803,'-18'4'5041,"12"-4"-2473,10 3-591,1-4-249,-5 1-336,8 0-688,25-2-175,59-2-305,-32-8-128,1 2-360,2 0-449,-10 0-1535,-3 5-513,-19 9 1561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50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67 12523,'-7'14'4985,"10"-4"-3033,16-1-143,16-5-129,5-5-312,18-9-664,-1-2-240,-1-6-304,1-1-15,-8 2-914,-2 2-535,-22 7-1553,-6 4 1585</inkml:trace>
  <inkml:trace contextRef="#ctx0" brushRef="#br0" timeOffset="1">81 233 11674,'-29'19'4986,"18"-14"-2106,10 3-975,6-1-297,7-2-88,14-4-536,10 0-223,9-5-337,9-6-120,9 1-184,-3-6-24,0-1-264,1 4-400,-22-4-1129,-12 1-911,-17 2 1552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50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14611,'-2'0'5585,"14"8"-3816,6 5-113,3 18-40,2 11-295,-1 34-553,0 19-200,1 20-160,1 4-80,4-14-128,3-11-64,-3-21-128,0-9-264,-4-22-816,-3-16-536,-2-22 895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5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117 148 14203,'1'-13'1660,"-1"-1"-1,-1 1 0,-1-9-1659,2 20 91,0 1 0,0 0-1,-1 0 1,1 0 0,0 0 0,-1 1-1,1-1 1,-1 0 0,1 0-1,-1 0 1,1 0 0,-1 0-1,0 0 1,1 1 0,-1-1-1,0 0 1,0 0 0,1 1 0,-1-1-1,0 1 1,0-1 0,0 1-1,0-1 1,0 1 0,0-1-1,0 1 1,0 0 0,0 0-1,0-1 1,0 1 0,0 0-1,0 0 1,0 0 0,0 0 0,0 0-1,0 0 1,0 1 0,0-1-1,-1 0-90,-1 1 197,0 0 0,0 0 0,0 1 0,0-1 0,0 0 0,0 1 0,0 0 0,0 0 0,0 0 0,0 1-197,-2 2 149,1 0-1,-1 1 1,2-1 0,-1 1 0,1-1-1,-1 1 1,2 0 0,-1 0 0,1 1-1,0-1 1,0 0 0,0 1 0,1-1-1,0 2-148,-1 5 136,2 1-1,-1-1 1,1 0-1,1 0 1,0 1-1,3 9-135,-2-13 31,1 0 0,0 0-1,1 0 1,-1 0 0,2 0-1,-1-1 1,2 1 0,-1-1-1,1-1 1,0 1 0,1-1-1,0 0 1,1-1 0,-1 1-1,1-1 1,1-1 0,-1 0-1,1 0 1,0 0 0,0-1-1,1-1 1,4 2-31,-3-2-1,1 0 1,0-1-1,0-1 0,0 0 0,0-1 1,0 0-1,0 0 0,0-1 1,0-1-1,3-1 1,-7 1-4,1-1-1,-1 0 1,0 0 0,1-1 0,-1 0-1,-1-1 1,1 1 0,0-2 0,-1 1 0,0-1-1,0 0 1,0 0 0,-1-1 0,0 0-1,1-1 5,-2 0 5,1 0 0,-1-1 0,0 0 0,0 0-1,-1-1 1,0 1 0,-1-1 0,0 0 0,0 1-1,-1-2 1,0 1 0,-1 0 0,0 0 0,0 0 0,-1-1-1,0 1 1,-1 0 0,1-1 0,-2 1 0,0 0-1,0 0 1,0 0 0,-4-8-5,-1 3 19,1 1 1,-2 0-1,0 0 0,0 1 1,-2 0-1,1 0 0,-1 1 1,-1 0-1,0 1 0,0 0 1,-1 1-1,-6-4-19,8 8 1,0-1 1,1 1-1,-2 1 1,1 0-1,0 1 0,-1 0 1,0 0-1,0 1 1,1 0-1,-1 1 0,0 0 1,0 1-1,0 1 1,0-1-1,0 2 0,0-1 1,0 2-1,0-1 0,1 1 1,-1 1-1,1 0 1,0 1-1,0 0 0,0 0 1,-1 2-2,7-4-99,-1 1 1,1-1-1,0 1 0,0 0 1,0 1-1,0-1 0,1 1 1,-3 4 98,4-6-21,1-1 1,-1 1-1,1 0 1,0 0 0,0 0-1,0 0 1,1 0-1,-1 0 1,1 0-1,-1 0 1,1 0-1,0 0 1,0 0-1,1 1 1,-1-1 0,0 0 20,2 3-51,0 0 1,0 0-1,4 5 51,-5-9-19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12115,'10'2'1309,"0"0"1,0 0 0,-1 1 0,1 1 0,-1 0 0,7 3-1310,-6-1 694,0 0 0,0 0 0,0 1 0,-1 1 0,3 2-694,2 5 417,0 0 0,-1 1 1,-1 1-1,0-1 0,-1 2 0,3 7-417,-6-10 180,-1 0-1,-1 0 1,0 1 0,-1 0-1,-1 0 1,0 0 0,-1 0-1,0 14-179,-2-17 39,-1 0 0,-1 0 0,0 0 0,0 0 0,-1-1 0,-1 1 0,0 0 0,-1-1 0,0 0 0,-1 0 0,-3 4-39,6-12-136,0 0 0,-1 0 1,1 0-1,-1 0 0,0-1 0,0 1 1,-1-1-1,-2 2 136,5-4-134,1 0-1,-1-1 1,0 1-1,0-1 1,0 1-1,0 0 0,0-1 1,0 0-1,0 1 1,0-1-1,0 1 1,0-1-1,0 0 1,0 0-1,0 0 1,0 0-1,0 0 1,0 0-1,0 0 1,0 0-1,0 0 1,0 0-1,0 0 1,0-1-1,0 1 1,0 0-1,0-1 1,0 1-1,0-1 0,0 1 1,0-1-1,0 1 1,1-1-1,-1 0 1,0 1-1,0-1 1,1 0-1,-2 0 135,-7-17-1395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51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20660,'-9'18'7138,"9"-8"-5906,-3-8-672,-3 4 32,-1 3 9,-6-9-737,1 3-801,1-10 1369,14 4-640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5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5617,'0'-1'8027,"1"4"-3891,1 7-3062,3 11-1023,2 7 726,-1 0-1,-1 1 0,0 20-776,-6 54 925,-1-62-916,2-1 1,4 32-10,-1-64-880,-3-8 841,0 0 1,0 1-1,0-1 0,0 0 1,0 0-1,0 0 1,0 0-1,1 0 0,-1 0 1,0 0-1,0 0 1,0 0-1,0 0 0,0 0 1,1 0-1,-1 0 0,0 0 1,0 0-1,0 0 1,0 0-1,0 0 0,1 0 1,-1 0-1,0 0 0,0 0 1,0 0-1,0 0 1,0 0-1,1 0 0,-1 0 1,0 0-1,0 0 1,0 0-1,0-1 0,0 1 1,0 0-1,0 0 0,1 0 1,-1 0-1,0 0 1,0 0-1,0 0 0,0-1 1,0 1-1,0 0 0,0 0 40,8-13-975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1:55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10490,'0'0'200,"0"0"1,0 0-1,0 0 0,0 1 0,0-1 0,0 0 1,0 0-1,0 0 0,0 0 0,0 0 0,0 0 0,0 1 1,0-1-1,0 0 0,0 0 0,1 0 0,-1 0 1,0 0-1,0 0 0,0 1 0,0-1 0,0 0 0,0 0 1,0 0-1,0 0 0,0 0 0,0 0 0,1 0 1,-1 0-1,0 0 0,0 1 0,0-1 0,0 0 0,0 0-200,6-2 2414,5-1-1216,19-1-748,18-2 93,7 1-543,103-3 346,-153 8-333,10-2 92,-1 2 0,0 0 0,0 0 0,1 1 0,-1 1 0,12 3-105,-24-5 37,0 1-1,-1-1 1,1 1 0,0 0-1,0-1 1,-1 1 0,1 0-1,0 0 1,-1 0 0,1 0-1,-1 1 1,1-1-1,-1 0 1,0 1 0,1-1-1,-1 1 1,0-1 0,0 1-1,0-1 1,0 1-1,0 0 1,-1 0 0,1-1-1,0 1 1,-1 0 0,0 0-1,1 0 1,-1 0-1,0 0 1,0 0-37,0 11 219,0-1 1,-1 1-1,-1-1 0,0 1 1,-1-1-1,-3 8-219,0 6 258,-7 35 724,-5 54-982,15-81 78,1 0 1,2 1-1,1-1 1,2 8-79,-2-39-13,5 31 19,-5-32-58,-1 0-1,1 0 0,-1 0 0,1 0 0,0 0 1,0 0-1,0 0 0,0-1 0,0 1 0,1-1 0,-1 1 1,0-1-1,1 1 0,-1-1 0,1 1 53,-1-2-85,-1 0 0,0 0-1,1 1 1,-1-1 0,1 0 0,-1 0-1,1 0 1,-1 0 0,0 0 0,1 0-1,-1 0 1,1 0 0,-1 0 0,1 0-1,-1 0 1,1 0 0,-1 0 0,1 0-1,-1 0 1,0 0 0,1 0 0,-1-1 0,1 1-1,-1 0 1,1 0 0,-1-1 0,0 1-1,1 0 1,-1 0 0,0-1 0,1 1-1,-1 0 1,0-1 0,1 1 0,-1 0-1,0-1 1,0 1 0,0-1 0,1 1 85,3-13-1131</inkml:trace>
  <inkml:trace contextRef="#ctx0" brushRef="#br0" timeOffset="1">155 474 12659,'2'16'5081,"8"-4"-3081,0-2-359,18 0-185,-10-5-152,14-5-296,5-1-167,4-7-281,10 0-152,-3 0-360,-9 1-600,-9 2 496,-2 1-144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4T15:34:02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18485 7244 478 0,'-55'1'371'16,"39"-2"36"-16,4 1-112 15,-1 0-25-15,1 2-51 16,4 1-22-16,1 1-39 15,-1-3-12-15,7 1-21 16,-2-1-10-16,2 1-24 16,1-2-13-16,0 0-22 15,0 0-9-15,1 0-3 16,13 1-2-16,0 0-6 16,32 8-5-16,-30-7-5 15,2 2 0-15,5-1 0 16,-1-3 1-16,4 0 0 0,2-2-2 15,-1-2-3-15,1 1-1 16,0 1-3-16,-2 0-1 16,1-2 0-16,1 4 1 15,5-3-1-15,-1-1 0 16,6 0-4-16,-1-1-2 0,-4 0-2 16,-5 1-3-16,2-1 0 15,-6 0 0-15,2 2 0 16,2-1 2-16,-4 3 0 15,4 0-1-15,-2 1 0 16,2 0-1-16,0 0-1 16,2-2 0-16,-1-1 0 15,3 1 1-15,3-1 0 16,-1 0 0-16,-5 0-1 16,3 1 0-16,-6 0 0 15,-2 1-1-15,6 1 1 16,-3-2-2-16,1 2 1 15,3 0 0-15,-1 0-2 16,1 1 0-16,3 0 0 16,0-1-1-16,1 0 1 15,2 1 0-15,1-1-1 16,1 0 0-16,-2 0 0 0,-4 0 0 16,-7 0 1-1,-3 1-1-15,1 0 1 0,0 1-1 16,-1 0 0-16,4 1 2 15,-5-1-1-15,1-1-1 16,2-1 1-16,-3 0-1 0,-6 0 1 31,-7 0 0-31,0 1 0 0,26 0 1 0,0 1 1 16,0 2 0-16,-12 0 0 16,2-1-1-16,0 2 0 15,2-1-1-15,-3 1 2 16,-4 0-2-16,2-1 0 15,-3-2 0-15,1-1 0 16,6 1-1-16,0-1 1 16,1 0 0-16,1 1 0 15,2 1 0-15,-2-2 0 16,1 2-1-16,1-1 1 16,1-1-1-16,5 2 1 15,-4-1-1-15,5 3 0 16,-2-3 0-16,-9 1 0 15,5 1 0-15,-11-2 0 16,4-1 1-16,5 0-1 16,-2 0 0-16,6 1 0 0,-2 1 1 15,1 0-1-15,-2-2 1 16,-1 1 0-16,0 0 0 16,1 1 1-16,2-1-1 15,-2 0 1-15,3 1-2 16,-8-3 1-16,-8 0-1 15,-1 1 1-15,13 0 0 16,2-1-1-16,-1 0 1 0,-4 1 0 16,-1-1 1-16,1 1-1 15,0 3 0-15,-1-2-1 16,-1 3 1-16,1-2 0 16,0-3 0-16,3 3 1 15,0-2-2-15,5 0 1 16,-2 2 0-16,2-3-1 15,-3 1 0-15,-6-1 1 16,7 1-1-16,-10 0 2 16,3-1-2-16,-1 2 1 15,-3 0 1-15,4 0 0 16,-2 1 0-16,2-1-1 16,-3 1-1-16,-1-3 1 15,1 1-1-15,0 2 1 16,-1-3 0-16,0 4 0 0,0-4-1 15,3 0 1 1,1-1-2-16,1-1 1 0,2 2 0 16,-7 2 0-16,3 2 0 15,0-1 0-15,-5-3-1 16,7 0 1-16,-5-1 0 16,2 0 0-16,5 1 0 0,-3 3 1 15,1-2-1-15,-2-1 2 16,-2-1 0-16,-2-1 1 15,1 0 0-15,-3 2 1 16,1-3 0-16,-3 2-2 16,-3 0 1-16,0-1-2 15,-1 2 1-15,2 2-1 16,2 0 1-16,2-2 1 16,-1 1-2-16,1 2 3 15,-3-2-3-15,-2 1 1 16,1 0 0-16,-4-3 0 15,-6-1 0-15,5 4 1 16,-13-3-1-16,5 3 1 16,3 1-3-16,-4-4-99 15,-1 1-89-15,-25-7 114 16</inkml:trace>
  <inkml:trace contextRef="#ctx0" brushRef="#br0" timeOffset="19941.55">24342 5623 819 0,'4'-13'439'0,"4"2"-147"0,-1 3-1 15,-5-1-8-15,3 10-35 16,-5 1-23-16,-6 5-53 16,-3 8-24-16,-11 8-47 15,-5 6-17-15,-3 10-28 16,-4-1-14-16,3 0-20 16,5-1-8-16,5-5-9 15,2-3-3-15,5-7-82 16,1-6-65-16,2-9-219 15,1-4-18-15,7-16 221 16</inkml:trace>
  <inkml:trace contextRef="#ctx0" brushRef="#br0" timeOffset="20151.63">24110 5563 1545 0,'15'13'658'16,"5"3"-363"-16,2 6-12 15,2 7-56-15,0 2-34 16,5 6-59-16,-2-2-32 16,-4-1-49-16,0-2-16 0,-5-5-16 15,-1 0-1-15,-11-4-58 16,2-1-65-16,-6-6-157 16,-2-8-141-16,10-7 244 15</inkml:trace>
  <inkml:trace contextRef="#ctx0" brushRef="#br0" timeOffset="20360.5">24531 5807 1812 0,'7'15'705'0,"2"2"-478"15,-2 4-9-15,1 3-34 16,-4 2-32-16,1-3-64 15,-2 2-36-15,-2-7-39 16,0-2 2-16,2-4-91 16,-3-5-60-16,0-7-200 15,0-3-1-15,0 2 197 16</inkml:trace>
  <inkml:trace contextRef="#ctx0" brushRef="#br0" timeOffset="20549.08">24515 5642 1133 0,'-5'-8'603'0,"5"5"-73"0,0 0-326 15,0-1-4-15,0 4-56 16,0 0-28-16,0 0-67 16,0 0-26-16,0 0-39 15,0 0-81-15,0 0-303 16,8 6 270-16</inkml:trace>
  <inkml:trace contextRef="#ctx0" brushRef="#br0" timeOffset="20891.77">24805 5772 1501 0,'11'1'668'0,"-5"2"-199"15,1 0-328-15,-1 2 23 16,-2 7 27-16,1 6-15 16,-2 8-68-16,6 10-31 15,2 7-20-15,-4 4-3 16,-2-4-1-16,-3-2-9 0,0-2-19 15,-3-2-3-15,0 3 0 16,1-2-2-16,-9-8-4 16,0-3-4-16,-6-12 0 15,-10-5-12-15,-4-10-173 16,0-10-87-16,-1-17-263 16,8-7 289-16</inkml:trace>
  <inkml:trace contextRef="#ctx0" brushRef="#br0" timeOffset="21059.23">24692 5524 1592 0,'25'-2'705'16,"2"-4"-333"-16,1 6-178 16,-1 2-14-16,-9 4-62 15,-5-3-33-15,-2 6-84 0,-3 3-87 16,-1 5 286-1,7 10-183-15</inkml:trace>
  <inkml:trace contextRef="#ctx0" brushRef="#br0" timeOffset="21595.42">25555 5611 1548 0,'-9'-12'633'0,"-5"11"-384"15,1 1-93-15,-13 7-29 16,-4 7-21-16,2 10-22 16,-5 5-5-16,11 9-20 15,-1 2-4-15,12 1-3 0,10-2-8 16,10-6-19-16,9-3-10 16,8-7-12-16,0-8-3 15,7-7-1-15,6-6 0 16,3-9-52-16,0-5-52 15,-8-9-222-15,-7-4 206 16</inkml:trace>
  <inkml:trace contextRef="#ctx0" brushRef="#br0" timeOffset="21753.55">25407 5764 1468 0,'-11'-2'643'0,"11"2"-304"16,-1 0-83-16,9-1-28 15,-3 1-31-15,11-4-52 16,2 0-26-16,7-2-54 16,5 1-21-16,1-1-3 15,3 2-36-15,-2 3-183 16,-3 1 317-16,-3 6-166 16</inkml:trace>
  <inkml:trace contextRef="#ctx0" brushRef="#br0" timeOffset="22237.34">25499 6172 1511 0,'0'-4'609'0,"6"4"-368"16,-2 7-1-16,1 13-22 15,-1 5-28-15,-1 12-68 16,5 3-32-16,1 1-46 15,-2 1-11-15,3-6-15 16,-2-6-6-16,0-10-43 16,0-5-57-16,-2-13-173 15,-2-7-143-15,3-18 243 16</inkml:trace>
  <inkml:trace contextRef="#ctx0" brushRef="#br0" timeOffset="22609.97">25510 6139 1526 0,'9'-9'645'16,"10"3"-369"-16,5-3-55 15,9 2-52-15,-3 1-33 16,5 0-36-16,0 5-13 0,-6 7-33 16,-2 2-11-1,-9 10-16-15,-6 5-10 0,-13 5-9 16,-11 3 0-16,-12-1 1 15,-6-5 0-15,-2-5 0 16,3-4-2-16,5-2-2 16,-1-2 0-16,10-2-1 15,5-3-1-15,9-2-4 16,7 2-1-16,12 2 13 16,5-2 13-16,11 4 24 15,2 0 9-15,8 1 4 16,2 1-2-16,-8-1-10 15,-4-2-4-15,-14 0-17 16,-7-1-8-16,-5 0-5 16,-7-5-4-16,-8-6-126 15,-1-4-75-15,-7-10 110 16</inkml:trace>
  <inkml:trace contextRef="#ctx0" brushRef="#br0" timeOffset="23639.39">26522 5420 1021 0,'-8'-12'477'0,"0"-7"-182"15,-2-1-59-15,-8 1-37 16,-3 2-33-16,1 5-51 15,-4 6-19-15,-1 7-22 16,-3 3-3-16,-3 9 3 0,8 3-4 16,6 4-21-16,10 8-8 15,9 5-14-15,4 1-2 16,8 2-3-16,-2-1 0 16,6 1 0-16,-3-1 0 0,-3 0-4 15,1 1-2-15,-10-3-4 16,-5-1-2-16,-4-6-2 15,-10-4 1-15,-2-10 0 16,0-5 1-16,-6-4-1 16,4-4-1-16,0-4-4 15,3 0-3-15,12-2-5 16,5 2-2-16,12 4-1 16,4-1 1-16,9 5 6 15,1 2 3-15,-2 8 10 16,-4 5 11-16,0 8 21 15,-3 5 10-15,-6 7 6 16,0 0-5-16,-10 0-19 16,-5-3-9-16,8-6-15 15,-4 0 7-15,0-7-75 16,8-1-65-16,2-8-139 16,10-10-123-16,15-12 239 15</inkml:trace>
  <inkml:trace contextRef="#ctx0" brushRef="#br0" timeOffset="23956.07">26808 5677 1791 0,'0'9'682'0,"-9"14"-477"16,-2 6-46-16,-1 9 6 15,4 0-13-15,12 1-39 16,9-3-28-16,9-10-54 15,8-5-11-15,-2-15-6 16,0-6-4-16,1-11-4 16,-4-10-2-16,0-11-1 15,-7-3-1-15,-10-2 3 16,-8-1 3-16,-10 5 4 16,-7 2 1-16,-12 6-4 15,-2 10-2-15,-4 10-3 16,-4 5-14-16,4 13-82 15,5 1-44-15,9 3-145 16,11 5-81-16,11 6 236 16</inkml:trace>
  <inkml:trace contextRef="#ctx0" brushRef="#br0" timeOffset="24130.47">27246 5876 1469 0,'21'18'719'16,"-16"-5"-189"-16,-5 2-238 0,-14 1-119 16,-10 2-40-16,-9 4-145 15,-5-2-106-15,5-4-194 16,9-4 177-16</inkml:trace>
  <inkml:trace contextRef="#ctx0" brushRef="#br0" timeOffset="24516.25">27592 5824 1511 0,'1'1'633'0,"5"1"-338"15,0 0-88-15,-4 0-38 16,-1 1-45-16,0-1-108 16,-1-1-116-16,0-1 59 15</inkml:trace>
  <inkml:trace contextRef="#ctx0" brushRef="#br0" timeOffset="24666.58">27850 5877 1982 0,'6'7'698'15,"-4"-6"-629"-15,5 2-95 0,0-3 12 16</inkml:trace>
  <inkml:trace contextRef="#ctx0" brushRef="#br0" timeOffset="24816.11">28116 5852 1303 0,'5'13'685'0,"2"-9"-102"16,0 0-332-16,-1-4-145 15,-2-1-105-15,-2-1-13 16</inkml:trace>
  <inkml:trace contextRef="#ctx0" brushRef="#br0" timeOffset="25169.55">28767 5823 1804 0,'6'4'691'0,"-10"1"-464"0,-1 5-111 16,-14 10-35-16,-8 4-18 15,-11 8-151-15,-2-1-143 16,9-3 146-16</inkml:trace>
  <inkml:trace contextRef="#ctx0" brushRef="#br0" timeOffset="25543.13">29084 5596 1260 0,'-2'-9'581'0,"6"16"-194"15,3 8-148-15,-4 22-40 16,-3 14-10-16,-2 20-46 16,-2 6-36-16,2 4-54 0,2-4-21 15,6-9-20-15,4-8-3 16,1-16-11-16,0-11-47 16,-5-17-122-16,2-12-122 15,-5-17 169-15</inkml:trace>
  <inkml:trace contextRef="#ctx0" brushRef="#br0" timeOffset="25795.38">29019 5612 1575 0,'20'0'641'0,"15"3"-388"15,4-1-88-15,0 2-27 16,-2-2-17-16,3 8-24 15,-2 4-22-15,-6 5-38 16,-6 2-12-16,-15 1-7 16,-5 2 2-16,-13-1 4 15,-11 1-1-15,-15 1-3 16,-6 0-4-16,-3 0-30 16,1-3-43-16,11-6-117 15,5-6-121-15,15-18 179 16</inkml:trace>
  <inkml:trace contextRef="#ctx0" brushRef="#br0" timeOffset="25971.08">29418 5788 1622 0,'10'0'765'0,"9"0"-231"0,0 0-375 16,5 0-17-16,0 1-54 15,-1 0-21-15,-3 0-62 16,-1 2-74-16,-4 2-205 16,-2-2 180-16</inkml:trace>
  <inkml:trace contextRef="#ctx0" brushRef="#br0" timeOffset="26297.49">29760 5610 1877 0,'11'5'695'0,"0"3"-503"16,2 14-60-16,-8 6 21 16,-7 13 5-16,-6 5-29 0,-6 6-69 15,2-2-28-15,3-8-17 16,3-8-16-16,6-17-141 16,0-8-105-16,0-17 143 15</inkml:trace>
  <inkml:trace contextRef="#ctx0" brushRef="#br0" timeOffset="26779.34">29893 5264 1758 0,'14'-16'644'0,"6"4"-472"15,-4 0-57-15,0 1 22 16,0 5 2-16,-1 6-39 0,5 4-27 16,-2 9-27-1,-1 2-8-15,-5 10 1 0,-10 5-5 16,-11 11-18-16,-9 5-4 16,-3 0-4-16,1-2-2 15,5-8-1-15,7-6-1 16,2-12-4-16,3-2 0 15,4-12-7-15,5-1-2 0,3-3-2 16,10-2 1-16,2-2 5 16,-2 1 3-16,2 2 2 15,-5-3 2-15,-4 8 1 16,-1 3 1-16,-7 7 2 16,0 7 0-16,-6 12 1 15,-3 4 4-15,-4 11 21 16,-1 3 9-16,4-1 17 15,1 2 4-15,3-9-4 16,1-2-3-16,0-10-11 16,-4-12-5-16,0-1-17 15,-4-4-4-15,-6-6-11 16,-1 3-28-16,-7-8-153 16,5-6-77-16,18-9 139 15</inkml:trace>
  <inkml:trace contextRef="#ctx0" brushRef="#br0" timeOffset="26960.73">30365 5943 2402 0,'14'23'873'0,"-11"-20"-707"15,-3-3-205-15,-4-1-174 16,3 0-151-16,0 0 218 16</inkml:trace>
  <inkml:trace contextRef="#ctx0" brushRef="#br0" timeOffset="90583.07">29891 13578 645 0,'-16'-2'350'16,"1"-1"-62"-16,2 1-85 15,2 3 7-15,1 0-13 16,3-1-15-16,2 3-52 0,11-3-22 16,3 0-27-16,6 2-15 15,13-2-15-15,2 0-5 16,20-1-24-16,7-3-7 15,10-4-6-15,6 2-2 16,-4-3 1-16,-1 3 1 16,-14 4 1-16,-12-4 0 15,-21 5 0-15,-13-3-2 0,-7 4-4 16,-8 0-12-16,-15 0-20 16,-6 2-3-16,-22-2-6 15,-5 6 5-15,-14 3-3 16,-5 5 1-16,-5 6 11 15,3-2 7-15,14-2 20 16,5-2 3-16,12-4-2 16,7-2 4-16,13-3 12 15,9 0 3-15,22-3 9 16,11-2 2-16,19 0-2 16,8-3 4-16,11-2-1 15,5 0-4-15,6-2-6 16,0 2-4-16,-2-2-2 15,-3 1 2-15,-12 0-2 16,-3 4 0-16,-24-3-6 16,-9 3 0-16,-17-1 1 0,-13-2-1 15,-17-1 0-15,-8 1-5 16,-15-2-6-16,-5 5 0 16,1 4-1-16,4 1 0 15,12 4-1-15,13 1-1 16,15 0-1-16,1 0-2 15,9 2-4-15,2 0 1 16,13-5-3-16,7 3 1 16,20-3 3-16,10-1 0 0,12-3 4 15,9-4 0-15,4-5 2 16,-2 0 3-16,-9-5 4 16,-4 0 2-16,-23 3 1 15,-12 0 0-15,-19 3 2 16,-10 5 0-16,-20-1-2 15,-12 2-3-15,-21 4-3 16,-8 4-2-16,-10 2 0 16,6 0 1-16,6 0-2 15,11 0 2-15,18 2-1 16,7 0-1-16,16 0-3 16,5-1-4-16,12-2-3 15,17-1-2-15,15-3 1 16,8 0 2-16,22-4 5 15,-1 0 1-15,7-7 3 0,1-2 3 16,-7-4 4-16,-10-3 1 16,-13-2-1-16,-9 2 2 15,-24 2 3-15,-11 3 2 16,-30 1 0-16,-17 2-1 16,-21 8-4-16,-7 6-2 15,-1 8-2-15,3 1-1 16,16-1 9-16,13-3 2 0,23-3 1 15,7-4-1-15,15 0-17 16,13-3-4-16,15-2-2 16,9 0 0-16,18-3 5 15,2 1 2-15,4-1 0 16,6-3 5-16,-1-2 2 16,-5 0 0-16,-8 0 1 15,-8-2-3-15,-19 5-3 16,-13 1-24-16,-14 4-95 15,-9 2-58-15,-19 7-147 16,-4 9 187-16</inkml:trace>
  <inkml:trace contextRef="#ctx0" brushRef="#br0" timeOffset="141972.96">11758 16705 622 0,'1'-5'300'0,"3"-3"-90"15,-2-1 10-15,-2 4-11 0,0 2-18 16,0 2-37-1,0 0-16-15,0 0-25 0,0 0-9 16,-1 0-31-16,0 0-16 16,0 1-27-16,-8 3-9 15,-10 19-9-15,-28 41-2 0,27-16-4 16,2 4 0-16,0 0-2 16,3 4 0-16,1 0 0 15,1 6 1-15,0 7 4 16,0 3 1-16,5 8 3 15,0-5-1-15,5 0-3 16,0-5-2-16,5 0-3 16,2-21 0-1,0 0 0-15,9 39 0 0,13 12 0 16,0-12 0-16,1-18 1 16,4-8-1-16,1-11 0 15,3-8-2-15,6-13-1 16,2 2 0-16,-4-6-1 15,-5-1 0-15,-4-7 0 16,0-7 0-16,1-10-4 16,2-8-2-16,-2-17 0 15,-4-8 0-15,-2-16 5 16,4-5 1-16,-2-9 0 16,-1-5 0-16,1-10 0 0,-4-10 0 15,-4-11 1-15,-2-3-1 16,-5-9 1-16,-6-5-1 15,-8-3 1-15,-8-5 0 16,-13 3 2-16,-2 2 0 16,-8 15 2-16,-1 9 0 0,-1 22 4 15,-3 15 5-15,-5 17 9 16,3 12 1-16,-1 16 8 16,1 10-2-16,-5 15-5 15,0 8-2-15,0 7-12 16,6 4-4-16,12-5-8 15,4 4-4-15,9-6-46 16,6 2-35-16,8 2-110 16,1-4-95-16,12 6 185 15</inkml:trace>
  <inkml:trace contextRef="#ctx0" brushRef="#br0" timeOffset="142601.25">12333 16073 409 0,'11'-7'307'0,"-4"1"67"16,-7-4-35-16,-9-1-56 15,-5-3-21-15,-6 1-59 0,-1 1-30 16,-2 2-50-16,-2 2-19 16,2 7-29-16,2 3-11 15,1 9-21-15,4 6-10 16,5 11-15-16,2 9-2 16,10 11-2-16,6 7 0 0,6 7 0 15,5 2-3-15,-1 2-3 16,2-4-2-16,-2-9-1 15,-1-8-1-15,-3-15-2 16,-3-8-3-16,-5-12-125 16,-4-4-101-16,-5-9 138 15</inkml:trace>
  <inkml:trace contextRef="#ctx0" brushRef="#br0" timeOffset="142780.29">12063 16241 1225 0,'7'-5'520'16,"4"3"-286"-16,6-1-86 15,2 2 10-15,4-2-38 16,5 0-29-16,3-1-43 16,3-4-16-16,6 3-74 15,1 1-116-15,7 2 106 0</inkml:trace>
  <inkml:trace contextRef="#ctx0" brushRef="#br0" timeOffset="143217.28">12613 16243 1166 0,'-15'-10'463'0,"0"-2"-239"15,0 2-54-15,0-4 10 16,-5 5-12-16,3 2-71 15,-6 2-29-15,2 8-33 16,10 8-9-16,1 12-5 16,3 2-5-16,-1 6-9 15,3 3-2-15,5 0-3 16,8-3-1-16,10-10-1 16,-4-5 0-16,7-9-1 15,-7-1-1-15,2-6 1 16,5-3 0-16,-8-11 1 15,7 1 1-15,-7-7 1 16,-6-1 2-16,-4-4 1 16,-2 0 6-16,-1 8 19 15,1-1 9-15,-1 12 11 16,-1 4 10-16,0 2 9 0,0 0-3 16,0 0-7-16,0 13-14 15,0 13-27-15,1 35-6 16,2-33-6-16,5-1 1 15,-2-7-88-15,4-9-81 0,-2-5-293 16,5-3 279-16</inkml:trace>
  <inkml:trace contextRef="#ctx0" brushRef="#br0" timeOffset="143379.2">12777 16276 1596 0,'5'15'623'0,"3"-1"-406"16,-1 1-22-16,-2 2-33 16,0-3-41-16,0-4-76 15,0-5-20-15,-3-3-110 16,0-4-109-16,-2-11 123 16</inkml:trace>
  <inkml:trace contextRef="#ctx0" brushRef="#br0" timeOffset="143544.96">12686 16071 1456 0,'-5'6'569'0,"4"-1"-326"0,1-2-100 16,3 1-43-16,-3-4-13 16,0 0-65-16,2 0-31 15,17 7-209-15,28 6-314 16,-25-15 339-16</inkml:trace>
  <inkml:trace contextRef="#ctx0" brushRef="#br0" timeOffset="143772.28">12959 15969 1162 0,'1'14'569'15,"-1"9"-202"-15,0 16-153 16,4 3-11-16,-2 4-64 15,2 0-30-15,5-6-31 16,-2-1-14-16,4-8-28 16,2-4-13-16,-1-7-12 15,2-3-25-15,-9-5-103 16,-2-3-77-16,-1-3-193 16,-1-6 229-16</inkml:trace>
  <inkml:trace contextRef="#ctx0" brushRef="#br0" timeOffset="144359.75">13523 16170 1071 0,'-1'-1'498'0,"0"0"-211"16,0 0-9-16,0 1-50 16,-4 7-43-16,1 21-55 15,6 59-22-15,6-37-38 16,4 5-18-16,-2-8-28 15,-2-8-9-15,5-11-9 16,-6-8-9-16,1-10-96 16,2-5-63-16,-11-16-104 15,1-7 141-15</inkml:trace>
  <inkml:trace contextRef="#ctx0" brushRef="#br0" timeOffset="144587.76">13486 16121 1298 0,'-3'1'541'0,"15"0"-271"16,2 2-87-16,8 0-12 15,4 2-18-15,-3 0-35 0,1 0-15 16,-2 4-26-16,0 2-14 16,-8 1-26-16,-7 1-7 15,-9 1-10-15,-7 2-2 16,-10 2-1-16,1 5-3 15,-1-1-30-15,-2-3-44 0,3-9-133 16,1-3-106-16,6-7 177 16</inkml:trace>
  <inkml:trace contextRef="#ctx0" brushRef="#br0" timeOffset="144908.73">13733 16165 1288 0,'11'12'531'0,"4"1"-276"16,0 4-37-16,-4 3-26 15,1 4-37-15,-1-1-75 16,-2-4-25-16,-3-3-18 16,-1-1-3-16,-3-12-10 15,0 4-7-15,-5-11-7 16,2-6-3-16,-8-2 0 0,-1-7 0 15,5-1-4 1,-1 1 0-16,6 1-3 0,4-1 0 16,8 3-2-1,3-3 0-15,2 6 2 0,-3 2-32 16,4 6-110-16,-9 3-101 0,9 8 137 16</inkml:trace>
  <inkml:trace contextRef="#ctx0" brushRef="#br0" timeOffset="145255.81">14037 16210 964 0,'-17'-3'508'16,"9"-1"-57"-16,-6-1-219 16,3-1-2-16,2 5-27 15,3 2-43-15,5 8-81 16,3 4-26-16,6 6-32 15,-5 4-7-15,8-3-6 16,1-3-2-16,4 1-2 16,2-9-1-16,0-5-2 15,1-3 0-15,1-10 0 16,-6-6-1-16,-6-5 3 16,-4-3-1-16,-7-4 2 15,-4 5-1-15,-6 3 2 0,-6-4 1 16,-5 8 0-16,3 3-1 15,2 8 0-15,1 8-2 16,12 11-5-16,-2 2-9 16,6 0-101-16,5-1-85 15,10-5-198-15,5-3 228 16</inkml:trace>
  <inkml:trace contextRef="#ctx0" brushRef="#br0" timeOffset="145639.92">14194 16000 1174 0,'0'0'495'0,"6"3"-227"15,0 9-85-15,0 15-22 16,3 6-7-16,-1 11-44 16,1 1-22-16,3-5-27 15,-1-2-19-15,2-9-22 16,-2-8-5-16,-2-9-7 15,-3-2-2-15,-5-6-4 16,-2-5-2-16,-3-3-3 16,4 3-3-16,0 0-1 15,2-16 1-15,19-32 3 16,-5 32 1-16,4 4 1 16,3 2 0-16,-2 5 1 0,4 1 1 15,-5 5 11-15,-6 2 13 16,2 8 31-16,-10 3 12 15,0 2 22-15,-3 0 0 16,-11 2-18-16,4 1-10 0,-10 1-28 16,-3 2-13-16,-6-8-27 15,-6-2-49-15,1-7-124 16,-1-4-91-16,5 0 155 16</inkml:trace>
  <inkml:trace contextRef="#ctx0" brushRef="#br0" timeOffset="156588.94">16765 17896 1115 0,'-14'4'451'16,"-1"-1"-233"-16,4-3-98 15,3 1 10-15,2 0 27 16,2-1-15-16,4 0-54 16,0 0-24-16,0 0-30 15,0 0-3-15,23 0 7 16,37 0 2-16,-16 1-2 15,3 1-3-15,3-1-8 16,1 0-4-16,3-2-2 16,4-2-1-16,13-3-2 15,10 0-1-15,2-1-4 16,5 0-2-16,-1 1-1 16,-5 2 0-16,10 0 6 15,4 2 4-15,-4 0 6 16,3-2 2-16,-12-1-4 15,-1 0-2-15,10 0-7 16,-1-1-2-16,-9-1-5 16,-1 1-1-16,-13 0-2 15,-7 2 1-15,3-1 6 0,-8 2 4 16,0-2 6-16,-2-1 0 16,-10 2-5-16,-4-1-3 15,-24 2-5-15,-14 1-2 16,-1 1-28-1,0 1-49-15,-2-1-118 0,0 0-69 0,-8-4-154 16,-8-3 245-16</inkml:trace>
  <inkml:trace contextRef="#ctx0" brushRef="#br0" timeOffset="158301.04">13167 18082 919 0,'-54'43'379'0,"45"-34"-175"16,2-6-57-16,3-1 5 0,1-2 14 15,2 2-34-15,1-2-27 16,0-1-48-16,0 0-15 16,5-1-5-16,16-4 4 15,34-8 2-15,-26 3-1 16,12 8-5-16,4-8 1 16,8 7 4-16,2 0 4 15,1 4 5-15,-1-1-2 0,3 0-5 16,4 2-3-16,6 0-4 15,11 3 2-15,0-1 1 16,-21 2 0 0,-30-2-3-16,2 0-2 0,88 9-2 15,-2-1-1-15,1 0-2 16,-39-9 0-16,-3-1-1 16,-5 1 0-16,-3 4-2 15,2-3-2-15,-1 4-6 16,0 0 0-16,-6-2-2 15,-8 1 0-15,-10-1 1 16,-7-2 0-16,-6 1 0 16,-1-3-1-16,-8 0-2 15,-4-1-2-15,-7-1-5 16,-4-1 3-16,-6-2-42 16,-1 2-39-16,0-5-83 0,-4 2-58 15,-1 1 131-15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8:57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61 6729,'-44'12'2993,"21"-6"-1139,-1 0-1,1-1 0,-1-2 1,-18 1-1854,41-4 54,1 0 0,0 1 1,0-1-1,-1 0 0,1 0 1,0 0-1,0 0 0,-1 0 1,1 0-1,0 0 1,0 0-1,-1 0 0,1-1 1,0 1-1,0 0 0,-1 0 1,1 0-1,0 0 0,0 0 1,-1 0-1,1 0 0,0-1 1,0 1-1,0 0 1,-1 0-1,1 0 0,0 0 1,0-1-55,4-4 693,14-4-146,-3 5-353,0 0 1,0 0-1,0 2 1,0 0 0,1 0-195,82-1 493,-69 3-342,443-13 1418,36-18-919,1 16-138,-313 19 586,111 21-1098,-216-13 934,61 19-934,-147-30 84,0 0 1,0 0 0,0 1-1,-1 0 1,1 0 0,2 1-85,-8-3 8,1 0 0,0 0 0,0 0 0,0 0 0,0 0 0,0 0 0,0 0 1,-1 0-1,1 0 0,0 0 0,0 0 0,0 0 0,0 0 0,0 0 0,0 0 0,-1 1 0,1-1 1,0 0-1,0 0 0,0 0 0,0 0 0,0 0 0,0 0 0,0 0 0,0 0 0,0 1 0,0-1 1,-1 0-1,1 0 0,0 0 0,0 0 0,0 0 0,0 1 0,0-1 0,0 0 0,0 0 0,0 0 1,0 0-1,0 0 0,0 0 0,0 1 0,0-1 0,0 0 0,0 0 0,0 0 0,1 0 0,-1 0 1,0 0-1,0 1 0,0-1 0,0 0 0,0 0 0,0 0 0,0 0 0,0 0 0,0 0 1,0 0-1,1 0 0,-1 1 0,0-1 0,0 0 0,0 0 0,0 0 0,0 0 0,0 0-8,-10 1 210,-80-6-4636,67 6 2751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0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 6321,'-9'0'2487,"8"-2"-727,4-1 1188,-3 5 2314,-1 10-4064,-3 35 42,0-3 217,-6 30-1457,3-36 458,3 0-1,1 1-457,2-25 32,1 0 0,1 1 0,0-1-1,1 0 1,0 0 0,1 0-1,1 1-31,-2-9-161,0 0 0,1 0-1,-1 0 1,4 4 161,-5-8-178,0 0 0,0-1 0,1 1 0,-1-1 0,0 0 0,1 1-1,-1-1 1,0 0 0,1 0 0,0 0 0,-1 0 0,1 0 0,0 0 0,-1 0 0,1 0 0,0-1 0,1 1 178,19 0-1294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01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56 13003,'-3'11'1912,"1"-1"1,0 1-1,1-1 0,1 3-1912,-1-5 658,2 0 0,-1 0 0,1 0 0,0 0 0,3 8-658,-3-12 62,0-1 0,0 1 1,0-1-1,1 1 0,-1-1 1,1 0-1,0 1 1,0-1-1,0 0 0,0 0 1,1 0-1,-1-1 0,1 1 1,0-1-1,-1 1 1,1-1-1,1 0 0,-1 0 1,0 0-1,0 0 1,1-1-1,-1 1 0,1-1 1,-1 0-1,1 0 0,-1 0 1,1-1-1,2 1-62,-1-1 7,0 0 0,1 0 1,-1 0-1,0-1 0,1 0 0,-1 0 0,0 0 0,0-1 0,0 1 1,0-1-1,0-1 0,0 1 0,0-1-7,1 0 5,0-1 0,-1 0 0,1 0 0,-1-1 0,0 1 0,-1-1 0,1 0 0,-1-1-1,0 1 1,1-2-5,-2 2 4,-1 1-1,1-1 0,-1 0 1,0 0-1,0 0 0,-1 0 1,0 0-1,0 0 0,0 0 0,0 0 1,-1-1-1,1-4-3,-2 6 4,1 0-1,-1 0 1,0 0 0,0 0 0,0-1-1,-1 1 1,1 0 0,-1 1 0,0-1-1,0 0 1,0 0 0,-1 1 0,1 0-1,-1-1 1,0 1 0,0 0 0,0 0-4,0 0 0,0 1 1,0-1 0,0 1 0,0-1 0,0 1 0,-1 0-1,1 0 1,-1 1 0,0-1 0,1 1 0,-1 0 0,0 0-1,0 0 1,0 0 0,0 1 0,1-1 0,-1 1 0,0 0-1,0 0 1,0 0 0,0 1 0,0 0 0,0 0 0,0 0-1,0 0 1,1 0 0,-1 1 0,0-1 0,1 1 0,-1 0 0,1 0-1,0 0 1,0 1 0,0-1 0,-1 2-1,-1 1-20,0 0 0,0 1-1,0 0 1,1 0 0,0 0 0,0 1 0,0-1-1,-2 6 21,5-9-180,0 0-1,0 1 0,0-1 0,0 0 0,1 0 0,-1 1 0,1-1 1,0 0-1,0 0 0,0 1 0,0-1 0,0 0 0,1 1 0,0-1 1,-1 0-1,1 0 0,0 0 0,1 0 0,-1 0 0,0 0 0,1 0 181,15 21-1295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01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133 209 12107,'8'-7'2046,"-1"1"0,1-1 0,-1-1 0,0 0 1,2-3-2047,-3 2 357,1 0 1,-2-1 0,1 0 0,-1 0 0,-1 0 0,0 0 0,2-10-358,-5 16 37,0 1 1,0-1-1,-1 1 1,1-1-1,-1 0 1,0 1-1,0-1 1,-1 0-1,1 1 1,-1-1-1,1 1 1,-1-1-1,-1-1-37,1 4 13,1-1 0,-1 1 0,0 0 0,0-1 0,0 1 0,0 0 0,0 0 0,0-1 0,-1 1 0,1 0 0,0 0 1,0 0-1,-1 0 0,1 1 0,-1-1 0,1 0 0,-1 1 0,1-1 0,-1 1 0,1-1 0,-1 1 0,0 0 0,1-1 0,-1 1 0,1 0 0,-1 0 0,0 0 0,1 0 0,-2 1-13,0-1 2,1 0-1,0 0 1,-1 1-1,1-1 0,0 1 1,-1-1-1,1 1 1,0 0-1,0 0 1,0 0-1,-1 0 1,1 0-1,0 1 1,1-1-1,-1 0 1,0 1-1,0 0 1,0-1-1,1 1 0,-1 0 0,0 1-7,1 1 0,-1 0 0,1-1 0,-1 1 0,1 0 0,0 0 0,0 0 0,1 0 0,-1 0 0,1 0 0,0 3 6,0 12 6,1-1-1,1 0 0,4 17-5,2 14 32,12 64 64,-9-57-29,-3-21 72,2-1 1,9 22-140,1 5 302,-18-56-240,-1 0 0,1 0-1,-1 1 1,0-1 0,-1 1-1,0-1 1,1 0 0,-2 1-1,1 2-61,-1-6 29,1 0 1,-1-1-1,1 1 0,-1 0 0,0 0 0,1 0 1,-1-1-1,0 1 0,0 0 0,0-1 0,-1 1 1,1-1-1,0 0 0,0 1 0,-1-1 0,1 0 1,-1 0-1,1 1 0,-1-1 0,0 0 0,1-1 1,-1 1-1,0 0 0,0 0 0,0-1 0,1 1 1,-1-1-1,0 0 0,-2 1-29,-9 0-33,-1 0 0,1-1-1,-1 0 1,1-1 0,-1 0 0,1-2 0,-1 1-1,1-1 1,-10-5 33,19 7-271,0-1 0,0 1 0,0-1 0,1-1 0,-1 1 0,0 0 0,1-1 0,-4-3 271,6 5-216,0 0 0,-1-1 0,1 0 0,0 1 0,0-1 0,0 0 0,0 1 0,0-1 0,1 0 0,-1 0 0,1 0 0,-1 1 0,1-1 0,-1 0 0,1 0 0,0 0 0,0 0 0,0 0 0,0-1 216,5-22-1699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02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 11618,'0'0'325,"0"0"0,-1 0 0,1 0 0,0 0 0,-1 0 0,1 0 0,0 0 0,-1-1 0,1 1 0,0 0 0,-1 0 0,1-1 0,0 1 0,0 0 0,-1 0 0,1-1 0,0 1 0,0 0 0,0-1 0,-1 1 0,1 0 0,0-1 0,0 1 0,0 0 0,0-1 0,0 1 0,0 0 0,0-1 0,-1 1 0,1 0 0,0-1 0,0 1 0,0 0-1,0-1 1,1 1 0,-1-1 0,0 1-325,2 0 774,8 2-569,1 0 1,-1 0-1,-1 1 0,1 1 1,0-1-1,6 5-205,-13-7 38,0 1 0,1 0-1,-1 0 1,0 0 0,0 1 0,-1-1-1,1 1 1,0 0 0,-1-1 0,1 1-1,-1 0-37,-1-1 19,0 1 0,0-1 0,0 0 1,0 0-1,0 0 0,0 1 0,-1-1 0,1 0 0,-1 1 0,1-1 0,-1 1 0,0-1 0,0 2-19,-1 0 30,0 1-1,0 0 1,0-1 0,-1 1-1,1 0 1,-1-1-1,0 0 1,-1 0 0,1 1-1,-1-1 1,1 0-1,-1-1 1,-1 1 0,-1 1-30,1 1 123,-1-1 0,0 0 0,0 0 0,-1 0 0,0-1 0,1 0 0,-2 0 0,1 0 1,0-1-1,-7 3-123,61-17 296,46-17-1965,-63 16-98,-6-1 627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02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9266,'-5'-3'1206,"1"2"2742,6 10-483,-2-8-3409,4 17 1335,-2 0 1,0 0-1,0 1 0,-2 14-1391,1 25 1119,27 255 977,-12-194-2041,22 74-55,-33-172-622,-3-16-358,0-5 50,-1-9-608,-2-19 373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3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9042,'-43'34'3865,"42"-32"-1961,1 0-159,8 5-49,5-1-208,4-4-416,7 4-215,6-10-369,4 1-120,6-4-136,-1 0-32,2 3-104,-4 1 0,-13 0-528,-8 3-568,-17-1-785,-5 0 953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0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11618,'48'0'5568,"-26"-1"-3923,1 2-1,5 1-1644,-3 2 661,0 2-1,0 0 1,-1 2 0,0 0-1,-1 2 1,0 1 0,0 1-1,2 2-660,-19-10 139,0 0 0,1 0 0,-1 1 1,-1 0-1,1 0 0,-1 0 0,2 3-139,-6-7 28,0 1 0,1-1 1,-1 1-1,0 0 0,0-1 0,-1 1 1,1 0-1,0 0 0,0-1 1,-1 1-1,1 0 0,-1 0 0,0 0 1,1 0-1,-1 0 0,0 0 0,0 0 1,0 0-1,-1 0 0,1-1 0,0 1 1,-1 0-1,1 0 0,-1 0 1,0 0-1,1 0 0,-1-1 0,0 1 1,0 0-1,0 0-28,-4 4 52,0-1-1,0 1 1,-1-1 0,1 0-1,-1 0 1,0-1 0,-1 1-1,1-2 1,-2 2-52,-18 8 181,-21 8-181,33-15 18,10-4-72,-41 15-126,39-15-214,0-1 0,1 0 0,-1 0 0,1 0 0,-1-1 1,0 1-1,-1-1 394,-10-4-3914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09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29 6017,'-11'-23'4180,"7"17"-2355,6 15 1120,2 6-2038,-1 1 1,-1 0-1,-1 0 0,0 0 0,-1 3-907,1 12 568,13 239 1063,-13-249-1617,1 20 113,6 25-127,-6-55-20,0 1-1,1-1 1,0 0-1,1 0 1,0 0-1,1-1 1,0 0-1,1 2 21,-5-11-111,0 0-1,0 1 0,0-1 1,0 0-1,0 1 0,1-1 1,-1 0-1,1 0 112,-1 0-70,-1-1 0,0 0-1,0 0 1,1 0 0,-1 0 0,0 0 0,0 0 0,1 0-1,-1 0 1,0 0 0,1 0 0,-1 0 0,0 0-1,0 0 1,1 0 0,-1 0 0,0 0 0,1 0-1,-1 0 1,0 0 0,0 0 0,1 0 0,-1 0-1,0 0 1,0-1 0,1 1 0,-1 0 0,0 0 0,0 0-1,1-1 1,-1 1 0,0 0 0,0 0 0,0 0-1,0-1 1,1 1 0,-1 0 0,0 0 0,0-1-1,0 1 1,0 0 0,0-1 0,0 1 0,0 0-1,0 0 1,0-1 0,0 1 0,0 0 0,0-1 0,0 1-1,0 0 71,2-19-1443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0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7050,'1'-1'332,"0"0"1,0 1 0,0-1-1,0 0 1,0 0 0,0 0-1,1 1 1,-1-1 0,0 1-1,1-1 1,-1 1 0,0-1 0,1 1-1,-1 0 1,0 0 0,1 0-1,-1 0 1,1 0-333,28 3 1629,-21-1-1201,11 1 113,-1 1 0,1 1 0,-1 1 0,0 1 0,-1 1 0,1 0 0,-1 1 0,-1 1 0,0 1 0,0 0 0,4 6-541,-16-13 117,-1 0 0,0 0 0,0 1 0,0-1 0,0 1 0,-1 0 1,0 0-1,0 0 0,1 5-117,-3-8 32,0 1 0,0-1 0,0 1 0,-1 0 0,1-1 0,-1 1 0,0 0 0,0 0 0,0-1 0,0 1 0,-1 0 0,1-1 0,0 1 0,-1 0 1,0-1-1,0 1 0,0-1 0,0 1 0,0-1 0,0 1 0,-2 1-32,-2 2 40,0 0 0,0 0 0,0-1 0,-1 0 0,1 0 0,-1 0 0,0-1 0,-1 0 0,1 0 0,-3 1-40,-13 5 111,0-1-1,-14 4-110,22-8 55,0-1-1,0-1 0,0 0 1,-5-1-55,10-1-175,1-1 1,-1 0-1,1 0 1,-1-1-1,1 0 1,-1 0-1,-6-3 175,13 4-167,1-1 0,-1 1 0,0-1 0,1 1 0,-1-1 0,1 0 0,0 0 0,-1 0 0,0 0 167,2 0-44,0 1 0,-1 0-1,1-1 1,0 1 0,0-1-1,0 1 1,-1 0 0,1-1-1,0 1 1,0-1 0,0 1 0,0-1-1,0 1 1,0 0 0,0-1-1,0 1 1,0-1 0,0 1-1,0-1 1,0 1 0,0-1 44,0 1-1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0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48 4729,'5'-6'1451,"0"0"0,1 1 0,-1-1 1,1 1-1,0 1 0,1-1 0,-1 1 0,6-3-1451,-32 15 3906,-8 2-3806,-15 13 162,42-22-254,-1 0 0,0 0 0,1 0 0,-1 0 0,1 1 0,-1-1 0,1 0 0,0 1 0,-1-1 0,1 1 0,0 0 0,0-1 0,0 1 0,0 0 0,1 0 0,-1-1 0,0 1 0,1 0 0,-1 0 0,1 0 0,-1 0 0,1 0 0,0 0 0,0 0 0,0 0 0,0 0 0,0 0 0,1-1 0,-1 1 0,1 0 0,-1 0 0,1 0 0,-1 0 0,1 0 0,0-1 0,0 1 0,1 1-8,3 5-7,0 0 0,1 0 1,0-1-1,1 0 0,0 0 1,3 2 6,-10-9 0,15 13-10,15 9 10,-19-15 27,-1 1 1,0 0 0,0 1 0,0 0 0,6 9-28,-16-18 11,1 0 0,-1 1 1,0-1-1,1 1 0,-1-1 0,0 1 0,1-1 0,-1 1 0,0-1 0,0 1 0,1-1 1,-1 1-1,0-1 0,0 1 0,0 0 0,0-1 0,0 1 0,0-1 0,0 1 1,0-1-1,0 1 0,0 0 0,0-1 0,0 1 0,0-1 0,0 1-11,-1 0 26,0-1 0,1 1 0,-1-1 0,0 1-1,1-1 1,-1 1 0,0-1 0,0 1 0,0-1 0,0 0-1,0 1 1,1-1 0,-1 0 0,0 0 0,0 1-1,0-1 1,0 0-26,-19 1 88,1 0 0,0-1 0,0-1 0,0-1 0,0 0 0,-12-4-88,26 5-118,2 1-175,0-1 0,0 1 0,1-1 0,-1 0-1,0 0 1,1 0 0,-1 0 0,1 0 0,-3-2 293,-1-3-1103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1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99 9394,'2'-4'777,"-1"0"0,0 1-1,0-1 1,0 0 0,-1 0 0,1 1 0,-1-4-777,0 5 134,0 1 0,-1-1 0,1 0 0,0 0 0,-1 0 0,1 0 0,-1 1 0,0-1 0,0 0 0,1 0 0,-1 1 0,0-1 0,-1 1 0,1-1 0,0 1 0,-1-1-134,-1-2 186,-1 1 1,0-1-1,0 1 1,0 0-1,0 0 1,-1 1 0,1-1-1,-1 1 1,1 0-1,-1 0 1,0 1-1,0-1 1,0 1 0,0 0-187,1 0 76,0 1 0,0 0 0,1 0 0,-1 0 0,0 1 0,0-1 0,1 1 0,-1 0 0,1 0 0,-1 0 0,0 0 0,1 1 0,0-1 0,-1 1 0,1 0 0,0 0 0,0 0 0,0 1 0,0-1 1,0 1-77,-2 2 80,0 1 1,0 1 0,0-1 0,1 0 0,0 1 0,0 0 0,1 0 0,0 0 0,0 1 0,1-1 0,-1 2-81,3-6 11,-1 1-1,1-1 0,0 1 0,0-1 0,0 1 1,1-1-1,-1 1 0,1-1 0,0 1 1,0-1-1,0 0 0,0 1 0,0-1 1,1 0-1,-1 0 0,1 0 0,0 0 0,0 0 1,0 0-1,0-1 0,1 1 0,-1-1 1,1 1-1,0-1 0,-1 0 0,1 0 0,0 0 1,0-1-1,0 1 0,1-1 0,-1 1 1,0-1-1,0 0 0,1 0 0,-1 0 0,1-1 1,-1 1-1,1-1 0,-1 0 0,1 0 1,-1 0-1,3-1-10,1 0 13,-1 0 0,1 0 0,0-1 0,0 0 0,-1-1 0,1 1 0,-1-1 0,0 0 0,0-1 0,4-3-13,1 0 52,-1-2 0,0 0 0,-1 0 0,0 0 1,2-4-53,-8 6 82,-3 7-75,0-1 0,0 1 0,0 0 0,-1 0 0,1 0 0,0-1 0,0 1 0,-1 0 0,1 0 0,0 0 0,-1 0 0,1 0 0,0 0 0,0-1 0,-1 1 0,1 0 0,0 0 0,-1 0 0,1 0 0,0 0 0,-1 0 0,1 0 0,0 0 0,-1 0 0,1 1-7,-3 1 48,-1 4-40,0 0 1,1 0-1,-1 0 1,1 0-1,0 0 1,1 1-1,-2 3-8,2-3 2,1-6-54,1 0-1,-1 0 0,1 1 1,0-1-1,-1 0 0,1 1 1,0-1-1,-1 0 1,1 1-1,0-1 0,0 0 1,0 1-1,1-1 0,-1 0 1,0 1-1,0-1 0,1 0 1,-1 1-1,0-1 0,1 0 1,0 0-1,-1 1 1,1-1-1,0 0 0,-1 0 1,1 0-1,0 0 0,0 0 1,0 0-1,0 0 0,0 0 1,0 0-1,0-1 0,1 1 53,0 1-421,1-1-1,0 0 0,-1-1 1,1 1-1,0 0 0,0-1 1,-1 1-1,1-1 0,0 0 0,0 0 1,0 0-1,-1 0 0,1-1 1,0 1 421,17-7-1618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11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8866,'-1'25'8632,"0"-17"-7535,0-1 0,1 1 0,0 0 0,1-1 0,1 8-1097,-2-13 38,1 0-1,-1 0 0,1 0 0,0 0 0,0 0 0,0-1 1,0 1-1,0 0 0,0 0 0,0-1 0,1 1 0,-1-1 1,1 1-1,-1-1 0,1 0 0,-1 1 0,1-1 1,0 0-1,0 0 0,-1 0 0,1 0 0,0-1 0,2 2-37,1-1-11,0 0 0,0 0 0,0-1-1,0 1 1,1-1 0,-1 0 0,0 0 0,0-1-1,0 0 1,0 0 0,0 0 0,0 0-1,0-1 1,0 0 0,-1 0 0,1 0-1,0 0 1,-1-1 0,2-1 11,5-4-156,0 0 0,-1 0 0,0-1 0,-1-1 0,0 1 0,8-12 156,-16 21-3,-1-1 0,1 0-1,0 1 1,-1-1 0,1 0 0,-1 0 0,1 1 0,-1-1-1,0 0 1,1 0 0,-1 0 0,0 1 0,0-1 0,0 0 0,1 0-1,-1-1 4,-1 3 2,1-1-1,-1 1 1,0-1-1,1 0 1,-1 1-1,1-1 1,-1 1-1,1-1 1,0 1-1,-1-1 0,1 1 1,-1-1-1,1 1 1,0 0-1,0-1 1,-1 1-1,1-1 1,0 1-1,0 0 1,-1 0-2,-6 17 138,1 0 1,1 1 0,0-1 0,1 1 0,2 0 0,-1 1 0,2 3-139,0 25 304,3 1 0,2 11-304,-3-54 30,-1 0 1,1 0-1,-1 0 0,-1 0 1,1 0-1,-1 0 1,0 0-1,-1 0 1,1 0-1,-1 0 0,0-1 1,-1 1-1,1-1 1,-1 0-1,0 1 0,0-1 1,-1 0-1,0-1 1,1 1-1,-2-1 0,1 0 1,0 0-1,-1 0 1,0 0-1,-2 1-30,2-2 48,0 0-1,0 0 1,-1 0-1,0 0 1,1-1-1,-1 0 1,0 0-1,0-1 1,0 1-1,0-1 1,0-1-1,0 1 1,-1-1-1,1 0 1,0 0-1,0-1 1,0 0-1,0 0 1,-4-1-48,5 0-40,0 0 1,0 0-1,0 0 1,1 0-1,-1-1 0,0 0 1,1 0-1,0 0 1,0-1-1,0 1 0,0-1 1,0 0-1,1 0 1,-1 0-1,1 0 1,0-1-1,1 1 0,-1-1 1,1 0-1,0 0 1,0 0-1,0-3 40,0 1-304,0 1 0,1-1 0,0 0 0,0 0 0,0 1 0,1-1 0,1 0 0,-1-4 304,1 8-107,0-1-1,-1 1 0,1 0 0,0-1 0,1 1 0,-1 0 0,1 0 0,-1-1 0,1 1 0,0 1 0,0-1 0,0 0 0,1 0 1,-1 1-1,1-1 0,-1 1 0,2-1 108,23-15-218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11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10002,'2'3'1807,"-1"0"398,2-8 4966,-2 2-7094,1-1 0,0 1 0,0-1 0,0 1 0,3-3-77,1-2 46,8-12 64,1 2 1,14-14-111,-25 29 6,0-1 0,1 1-1,-1-1 1,1 2 0,-1-1 0,1 0 0,0 1 0,0 0 0,1 0 0,2-1-6,-6 3 3,-1-1 1,1 1-1,-1-1 1,1 1-1,-1 0 1,1 0-1,0 0 0,-1 0 1,1 0-1,0 0 1,-1 0-1,1 0 1,-1 1-1,1-1 0,-1 1 1,1-1-1,-1 1 1,1-1-1,-1 1 1,1 0-1,-1 0 0,0 0 1,1 0-1,-1 0 1,0 0-1,0 0 1,0 0-1,1 1 0,-2-1 1,1 0-1,0 1 1,0-1-1,0 0 1,0 1-1,-1-1 0,1 2-3,9 31 281,-7-19-17,1-1 0,1 0-1,2 3-263,-6-14 44,1 1 0,-1-1 0,1 0 0,0 0 0,0 0 0,0-1 0,1 1 1,-1 0-1,1-1 0,-1 0 0,1 1 0,0-1 0,0 0 0,0 0 0,1 0-44,-1-1-3,0 0 1,-1 0 0,1-1-1,-1 1 1,1-1 0,0 0 0,-1 1-1,1-1 1,0 0 0,0-1-1,-1 1 1,1 0 0,0-1-1,0 0 3,5-1-321,1-1 0,-1 0 0,4-3 321,26-12-1603,5-3 662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1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11699,'31'-29'4104,"-31"29"-4066,1 0 0,-1 0-1,0 0 1,0 0-1,0-1 1,0 1-1,0 0 1,0 0 0,1 0-1,-1 0 1,0 0-1,0 0 1,0 0-1,0 0 1,0 0 0,1-1-1,-1 1 1,0 0-1,0 0 1,0 0-1,0 0 1,1 0-1,-1 0 1,0 0 0,0 0-1,0 0 1,0 0-1,1 0 1,-1 0-1,0 1 1,0-1 0,0 0-1,0 0 1,1 0-1,-1 0 1,0 0-1,0 0 1,0 0 0,0 0-1,0 0 1,1 1-1,-1-1 1,0 0-1,0 0 1,0 0 0,0 0-1,0 0 1,0 1-1,0-1 1,0 0-1,0 0 1,0 0-38,1 11 904,-1-6-472,0 7 59,0 0 0,-2 0-1,1 0 1,-1 0-1,-1 0 1,0 0-1,-4 7-490,-5 26 447,10-36-354,1 1 0,0-1-1,1 0 1,0 1 0,0-1-1,2 7-92,-2-23 41,1 0-1,1 0 0,-1 1 0,1-1 0,0 1 1,1-1-1,1-2-40,17-43 2,18-27-2,-36 73-1,0 1 0,0 0 0,1 1 0,-1-1 0,1 1-1,0-1 1,1 1 0,-1 0 0,1 1 0,1-2 1,-5 4 4,1 0-1,0 0 1,0 0 0,1 0-1,-1 0 1,0 0 0,0 1 0,0-1-1,0 1 1,1-1 0,-1 1 0,0 0-1,1 0 1,-1 0 0,0 0-1,0 0 1,1 1 0,-1-1 0,0 1-1,0-1 1,0 1 0,1 0 0,-1 0-1,0 0 1,0 0 0,1 1-4,1 1 29,-1-1 0,0 1 0,0 0 0,0 1 0,0-1 0,-1 0 0,1 1 0,-1 0 0,0-1 0,0 1 0,0 0 0,0 0 0,-1 0-29,4 12 284,0 0 0,1 11-284,-5-24 32,2 14 250,0 0 1,-1 0-1,0 8-282,-2-19-24,0 1 0,-1-1 1,1 1-1,-1-1 0,-1 0 1,1 0-1,-1 1 0,0-1 0,0 0 1,-3 4 23,3-7-167,-4 13-2188,6-16 2320,0 0 0,0 0 1,0 0-1,0 0 0,0 0 0,0 0 1,0 0-1,0 0 0,0 0 1,0 0-1,0 0 0,0 0 0,0 0 1,0 0-1,0 0 0,0 0 0,0 0 1,0 0-1,0 0 0,0 0 0,0 0 1,0 0-1,0 0 0,0 0 0,1 0 1,-1 0-1,0 0 0,0 0 0,0 0 1,0 0-1,0 0 0,0 0 0,0 0 1,0 0-1,0 0 0,0 0 0,0 0 1,0 0-1,0 0 0,0 0 1,0 0-1,0 0 0,0 0 0,0 0 1,0 0-1,0 0 0,0 0 0,0 0 1,0 0-1,0 0 0,0 0 0,0 0 1,0 0-1,0 0 0,0 0 0,0 1 1,0-1-1,0 0 0,0 0 0,0 0 35,9-6-1148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1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12035,'25'-21'5205,"-21"18"-4988,0 0 0,1 1 0,-1-1 0,1 1 0,-1 0 0,1 1-1,0-1 1,0 1 0,0 0 0,0 0 0,0 0 0,0 1 0,2 0-217,-4 0 75,0 0-1,0 0 1,0 0-1,0 1 1,0 0-1,0-1 1,0 1-1,0 1 1,0-1-1,0 0 1,-1 0-1,1 1 1,0 0-1,-1 0 1,1-1-1,-1 1 1,0 1-1,1-1 1,-1 0-1,0 0 1,0 1-1,-1 0 1,1-1-1,0 1 1,-1 0-1,0-1 1,1 1-1,-1 1-74,0-1 12,0-1 1,0 1-1,0-1 0,-1 1 1,1 0-1,-1 0 0,1-1 1,-1 1-1,0 0 0,0-1 1,0 1-1,0 0 0,-1 0-12,0 0 7,1-1 1,-1 0-1,0 0 0,0-1 0,0 1 1,0 0-1,0 0 0,0 0 0,-1-1 0,1 1 1,0 0-1,-1-1 0,0 1 0,1-1 0,-1 0 1,0 0-1,0 1-7,-82 48 257,83-50-257,1 0 0,-1 0 0,1 0 0,-1 1 0,0-1 0,1 0 0,-1 1-1,1-1 1,0 0 0,-1 1 0,1-1 0,-1 1 0,1-1 0,0 0 0,-1 1 0,1-1 0,0 1 0,-1-1-1,1 1 1,0 0 0,0-1 0,-1 1 0,1-1 0,0 1 0,0-1 0,0 1 0,0 0 0,0-1 0,0 1-1,0-1 1,0 1 0,0-1 0,0 1 0,0 0 0,0-1 0,1 1 0,-1-1 0,0 1 0,0-1 0,2 3-5,-1-1 0,1 0 0,0-1 0,0 1 0,0 0 0,0 0 0,0-1 0,0 1 5,4 2 2,46 33-12,-38-27 50,0-1 0,0 2 0,-1 0-1,0 0 1,4 7-40,-14-15 14,0 1 69,0 0-1,0 0 0,0 0 0,0 0 0,-1 1 1,1 0-83,-2-3 37,-1-1 1,1 0-1,-1 0 1,0 0-1,0 1 1,1-1 0,-1 0-1,0 0 1,0 0-1,0 1 1,0-1-1,0 0 1,-1 0-1,1 1 1,0-1 0,0 0-1,-1 0 1,1 0-1,-1 0 1,1 1-1,-1-1 1,0 0-1,1 0 1,-1 0 0,0 0-1,0 0 1,1-1-1,-2 2-37,-1 1 84,-1-1-1,1 0 1,-1 0-1,0 0 1,1 0-1,-1 0 0,0-1 1,0 0-1,0 1 1,0-2-1,0 1 1,0 0-1,0-1 1,-4 0-84,1 1 1,-1-1 0,0-1 1,1 0-1,-1 0 0,1 0 0,-1-1 1,-5-2-2,-32-8-4627,30 8 3327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0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255 169 3289,'11'14'3813,"1"-1"1,5 4-3814,-12-12 1084,-1-1-577,-2 1 5131,-5-4-585,-7-5-3666,-18-13-977,-14-14-86,1-2 1,-13-15-325,31 26 94,-1 2 0,-2 0 0,-9-5-94,23 18 478,7 6-1672,2 3-5424,3-2 4918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3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9002,'4'16'4457,"5"-2"-1641,10-6-719,5 3-49,8-7-471,1-4-273,11-4-432,-4-4-136,-1-5-312,-9 2-80,-14 3-103,-3 1-361,-13 6-1105,8 1-959,-24 12 1208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0 9146,'-8'1'8200,"-1"1"-5113,-4 0-2333,-17 3-138,-1 2-1,-5 3-615,7 0 436,0 1-1,1 1 1,1 1-1,-6 5-435,-36 18 863,68-36-837,-1 1 0,1 0 1,-1 0-1,1-1 1,-1 1-1,1 0 0,-1 0 1,1 1-1,0-1 1,0 0-1,0 0 0,-1 1 1,1-1-1,0 1 1,1-1-1,-1 1 0,0-1 1,0 1-1,1-1 1,-1 2-27,0-1 28,1 1 0,0-1 0,0 0 1,0 0-1,0 1 0,1-1 1,-1 0-1,0 1 0,1-1 1,0 0-1,-1 0 0,1 1 1,1 0-29,3 6 78,0 0 1,1 0-1,0-1 1,1 0-1,-1 0 1,4 2-79,4 3 161,1-1 0,0 0 0,8 4-161,-5-4 256,-1 1 0,8 8-256,-25-21-100,13 14 810,-7-5-2558,-6-8 1503,0-1 0,0 0 1,0 1-1,0-1 0,0 0 1,0 0-1,0 1 0,0-1 1,0 0-1,0 0 0,0 1 1,0-1-1,0 0 0,0 1 1,0-1-1,0 0 1,0 0-1,0 1 0,0-1 1,-1 0-1,1 0 0,0 1 1,0-1-1,0 0 0,0 0 345,-2 1-2919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1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91 8378,'4'-48'3965,"-4"45"-3518,1 1 1,-1-1 0,0 0-1,-1 1 1,1-1 0,0 1-1,-1-1 1,1 0 0,-1 1-1,0-1 1,-1 0-448,2 2 142,0 0-1,-1 1 0,1-1 1,-1 0-1,1 1 1,-1-1-1,0 1 1,1-1-1,-1 0 1,1 1-1,-1 0 1,0-1-1,0 1 0,1-1 1,-1 1-1,0 0 1,0-1-1,1 1 1,-1 0-1,0 0 1,0 0-1,0 0-141,-3 0 189,1 0-1,0 1 1,-1 0 0,1-1-1,0 2 1,0-1 0,0 0-1,0 0 1,0 1 0,0 0-1,0-1 1,1 1 0,-3 2-189,-6 5 235,0 0 1,1 1 0,0 1 0,0-1-1,1 2 1,-3 5-236,0 0 177,2 1 0,0 1 0,0 0-1,1 3-176,-1 4 144,2-1-1,0 1 0,2 0 0,0 12-143,4-23 35,0 0 0,1 0 0,1 0 1,1 0-1,0 0 0,1 0 0,0 0 0,4 8-35,-5-18-2,1 0 0,0-1 1,0 0-1,0 1 0,0-1 0,1 0 1,0 0-1,0 0 0,0 0 1,0-1-1,0 1 0,1-1 0,0 0 1,-1 0-1,4 2 2,-1-1-8,1-1 0,-1 0 0,0 0 0,1-1-1,0 0 1,-1 0 0,1 0 0,0-1 0,0 0 0,4 0 8,-1-1-241,0 0 1,0-1-1,-1 0 0,1 0 1,0-1-1,-1 0 0,7-2 241,-9 1-537,0 1 0,0-1-1,-1 0 1,1-1-1,-1 0 1,0 0 0,0 0-1,0-1 1,3-2 537,13-21-1591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1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44 9474,'-6'4'811,"-3"2"4096,10-5-2537,6-1-1204,67-13 2361,34-10-3055,-43 9-289,-56 12-170,0 1 0,0 0 0,0 0 0,6 1-13,-13 0 1,-1 0-1,0 0 0,0 0 1,1 1-1,-1-1 1,0 0-1,0 0 0,0 1 1,1-1-1,-1 1 1,0-1-1,0 1 0,0-1 1,0 1-1,1 0 0,-2 0 4,1 0 0,-1-1 0,1 1 0,-1 0 0,1 0 0,-1 0 0,1 0 1,-1 0-1,0 0 0,1 0 0,-1 0 0,0 0 0,0 0 0,0 0 0,0 0 0,0 0 0,0 0 0,0 0 0,0 1-4,-3 18 371,0 0 0,-5 13-371,3-14 293,1 0 1,1 1-1,1 0-293,1-9 49,1 0 0,0 0 0,1-1 0,1 1 0,-1 0 0,3 5-49,-4-15-162,0-1-1,0 0 1,0 1-1,0-1 1,0 1-1,0-1 1,1 1-1,-1-1 1,0 0-1,0 1 1,0-1-1,1 1 1,-1-1-1,0 0 1,0 1-1,1-1 1,-1 0-1,0 1 1,1-1-1,-1 0 1,1 0-1,-1 1 1,0-1-1,1 0 1,-1 0-1,1 0 1,-1 0-1,0 1 1,1-1-1,-1 0 1,1 0-1,-1 0 1,1 0-1,-1 0 1,0 0-1,1 0 1,-1 0-1,1 0 1,-1 0 162,8 0-1932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221 147 12451,'2'-5'852,"0"1"1,-1-1-1,1 1 1,-1-1-1,0 0 0,0 1 1,-1-1-1,1-4-852,-1 3 375,-1 0-1,1 0 0,-1 1 0,0-1 0,0 0 0,0 1 0,-3-5-374,3 7 66,0 0 1,0 1-1,0-1 0,0 0 0,-1 0 0,0 1 0,1-1 0,-1 1 0,0-1 1,0 1-1,0 0 0,0 0 0,-1 0 0,1 0 0,-1 0 0,1 1 0,-1-1 1,0 1-1,1-1 0,-1 1 0,0 0 0,0 0 0,0 0 0,0 1 0,0-1 1,0 1-1,0-1 0,0 1 0,0 0 0,-3 1-66,1 0 57,-1 0 0,1 0 0,-1 1 0,1 0 0,0 0 1,-1 1-1,1 0 0,1 0 0,-1 0 0,0 0 0,1 1 0,-1-1 0,1 1 0,0 0 0,0 1 0,0 0-57,-4 5 75,0 1 0,0-1 0,2 2 0,-1-1 0,1 1 0,-2 7-75,5-10 62,0-1 0,0 1 0,1-1 0,0 1 0,1 0 0,0 0 0,0 0 0,1 8-62,0-16 8,0 1 0,0-1 0,0 1 0,1-1 0,-1 1 0,0-1 0,1 0-1,-1 1 1,0-1 0,1 0 0,0 1 0,-1-1 0,1 0 0,0 0 0,0 1 0,-1-1 0,1 0 0,0 0 0,0 0-1,0 0 1,0 0 0,1 0 0,-1-1 0,0 1 0,0 0-8,1 0-1,0-1 0,1 1-1,-1 0 1,0-1 0,1 0 0,-1 1 0,0-1 0,1 0-1,-1 0 1,0 0 0,0-1 0,1 1 0,-1-1-1,0 1 1,2-1 1,7-3-35,1 0 0,-1-1-1,0-1 1,0 1 0,5-5 35,13-9-175,7-9 175,-6 2-52,-18 15 82,0 1 0,7-4-30,-19 14 2,0 0 0,0 0 0,0 0 0,0 0-1,0 0 1,0 0 0,0 0 0,0 0 0,0 0-1,0-1 1,0 1 0,0 0 0,0 0 0,0 0-1,0 0 1,0 0 0,0 0 0,0 0 0,0 0-1,0 0 1,0 0 0,0 0 0,1 0 0,-1 0-1,0 0 1,0 0 0,0 0 0,0 0 0,0 0-1,0 0 1,0 0 0,0 0 0,0 0 0,0 0-1,0 0 1,0 0 0,0 0 0,0 0 0,0 0-1,0 1 1,0-1 0,0 0 0,0 0 0,0 0-1,0 0 1,0 0 0,0 0 0,0 0 0,0 0-1,0 0 1,0 0 0,1 0 0,-1 0-1,0 0 1,0 0 0,0 0 0,0 0 0,0 0-1,0 0 1,0 0 0,0 0 0,0 0 0,0 0-1,0 0 1,0 0 0,0 0 0,0 1 0,0-1-1,0 0 1,-1 0-2,0 6 97,-7 11 66,6-10-75,-3 3 65,2 0 0,0 1 0,-1 2-153,3-10 16,1 0 1,-1 0-1,1 0 1,0 0-1,-1 1 1,1-1-1,1 0 1,-1 0-1,0 0 1,1 0-1,-1 0 0,1 0 1,0-1-1,1 3-16,-1-4-121,-1 0-1,1 0 0,0 0 1,0 0-1,0 0 0,0 0 1,0 0-1,0 0 0,0 0 1,1 0-1,-1-1 0,0 1 1,0 0-1,1-1 0,-1 1 1,0-1-1,1 1 0,-1-1 0,0 0 1,1 0-1,-1 0 0,1 1 1,-1-1-1,0 0 0,1-1 1,-1 1-1,2 0 122,3-1-1392,0-1-1,1 0 1,-1 0-1,0 0 1,3-2 1392,15-8-2450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2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8554,'1'0'396,"0"0"0,-1 0 1,1 0-1,0 1 0,0-1 1,-1 0-1,1 0 0,0 0 0,0 1 1,-1-1-1,1 0 0,0 1 1,0-1-1,-1 0 0,1 1 0,0-1 1,-1 1-1,1-1 0,-1 1 1,1 0-397,0 0 297,-1 0 1,1 0 0,-1 0 0,1 0-1,-1 0 1,1 0 0,-1 0 0,1 1-1,-1-1 1,0 0 0,0 0 0,0 1-298,0 4 476,0 0 0,0 0 0,-1 0 0,0 0 0,0 1-476,0-3 548,-8 29 969,5-22-1154,1 1 1,1-1-1,0 1 1,-1 7-364,3-16 21,0 0-1,0-1 1,0 1-1,1 0 1,-1 0-1,0-1 1,1 1-1,0 0 1,0-1-1,0 1 1,0-1-1,0 1 1,0-1-1,1 1 1,-1-1-1,1 0 1,-1 0-1,1 0 1,0 0-1,0 0 1,1 1-21,-1-2-27,-1 1-1,1-1 1,-1 0-1,1 0 1,-1 0-1,1-1 1,-1 1-1,1 0 1,0-1-1,0 1 1,-1-1-1,1 1 1,0-1-1,0 0 1,0 1-1,-1-1 1,1 0-1,0 0 1,0-1 0,0 1-1,0 0 1,-1-1-1,1 1 1,0-1-1,0 1 1,-1-1-1,1 0 1,-1 0-1,1 0 1,1 0 27,3-4-202,-1 0 0,1 0 1,-1 0-1,0-1 1,0 1-1,-1-1 0,0 0 1,0-1-1,1-2 202,4-5-250,51-78-172,-55 88 622,-5 4-180,0 0 0,0 0 0,0 0 0,1 0 0,-1 0 0,0 0 0,0 0 0,0 0 0,0 0 0,0 0 0,0 0 0,1 0 0,-1 0 0,0 0 0,0 0 0,0 0 0,0 0 0,0 0 0,0 0 0,0 0 0,1 0 0,-1 0 0,0 0 0,0 0 0,0 0 0,0 1 0,0-1 0,0 0 0,0 0 0,0 0 0,0 0 0,0 0 0,0 0 0,0 0 0,1 1 0,-1-1 0,0 0 0,0 0-20,-2 4 1185,-2 11-825,0 1-1,0 9-359,3-16 82,0-6-68,1-1 0,-1 1 0,1-1 0,0 1 0,0-1 0,0 1 0,1-1 0,-1 1 0,1-1 0,-1 0 0,1 1 0,0-1 0,0 0 0,0 1 0,0-1-14,0 0-72,0 0 0,0-1 0,1 1 0,-1-1 0,0 0 0,1 1 0,-1-1 0,1 0 0,-1 0 0,1 0-1,0 0 1,0 0 0,-1-1 0,1 1 0,1 0 72,3 0-462,-1 0-1,1 0 0,-1 0 1,1-1-1,-1 0 1,1 0-1,-1-1 1,1 0-1,-1 0 1,1 0-1,4-2 463,29-10-1383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2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 12403,'-6'0'1016,"-1"1"1,1-1-1,-1 1 0,1 1 1,-1-1-1,1 1 1,0 1-1,-2 0-1016,1 0 424,-1 1 0,2 0-1,-1 0 1,0 1 0,1 0-1,0 0 1,0 1-424,2-3 85,0 1 0,0-1 0,1 1 0,0 0 0,0 1-1,0-1 1,0 0 0,1 1 0,0 0 0,0-1 0,0 1 0,0 0 0,1 0 0,0 0 0,0 0 0,0 0 0,1 0 0,-1 1 0,1-1 0,0 0 0,1 0-1,-1 0 1,1 0-85,0 0 38,1-1 0,0 1 0,0-1 0,0 0-1,0 0 1,0 0 0,1 0 0,0 0-1,-1-1 1,1 1 0,1-1 0,-1 0 0,1 0-1,2 3-37,9 4 112,-1-1-1,1-1 1,8 4-112,21 12 418,-26-9-128,-13-6-103,-5-9-178,0 1-1,0-1 1,0 0 0,0 1 0,0-1 0,0 0-1,0 1 1,0-1 0,0 0 0,0 1 0,-1-1-1,1 0 1,0 1 0,0-1 0,0 0-1,0 0 1,-1 1 0,1-1 0,0 0 0,0 0-1,-1 1 1,1-1 0,0 0 0,0 0 0,-1 0-1,1 0 1,0 1 0,-1-1-9,-5 2 44,1 0-1,-1 0 1,-1 0 0,1-1-1,0 0 1,0 0 0,0 0-1,-1-1-43,-15 2 63,4 1-110,5-1-505,0 0 0,0-1 0,-1 0 1,1-1-1,0-1 552,12 1-83,1 0 0,0 0 1,0 0-1,-1 1 0,1-1 0,0 0 0,-1 0 1,1 0-1,0 0 0,0 0 0,-1-1 0,1 1 1,0 0-1,0 0 0,-1 0 0,1 0 0,0 0 1,0 0-1,0 0 0,-1 0 0,1-1 0,0 1 1,0 0-1,-1 0 0,1 0 0,0 0 0,0-1 1,0 1-1,0 0 0,0 0 0,-1 0 0,1-1 1,0 1-1,0 0 0,0 0 0,0-1 0,0 1 1,0 0-1,0 0 0,0-1 0,0 1 0,0 0 1,0 0-1,0-1 0,0 1 0,0 0 1,0 0-1,0-1 0,0 1 0,0 0 0,0 0 1,0-1-1,0 1 0,0 0 0,0 0 0,1-1 1,-1 1-1,0 0 0,0 0 83,9-16-1367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3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44 13003,'-1'0'325,"1"0"-1,-1-1 1,1 1 0,-1 0 0,1 0 0,-1 0 0,1-1-1,-1 1 1,1 0 0,-1 0 0,1 0 0,-1 0 0,1 0-1,-1 0 1,1 0 0,-1 0 0,1 0 0,-1 0 0,1 1-1,-1-1 1,1 0 0,-1 0-325,-11 8 1443,7-5-329,-3 3-525,0 1 0,1-1 0,0 1 0,0 1-589,-11 11 669,15-17-601,0 1 1,0 0-1,1 0 1,0 0-1,-1 0 0,1 0 1,0 0-1,0 2-68,1-3 29,1 1 0,-1-1 0,0 1 0,1 0 0,-1-1 0,1 1 0,0-1 0,0 1 0,0 0 0,0-1 0,1 1 0,-1 0 0,1 1-29,0 0 23,1 0 0,-1 0 0,1 0 0,-1 0 0,1-1 0,0 1 0,1-1 0,-1 0 1,1 1-1,-1-1 0,3 1-23,5 6 105,0-1 0,10 6-105,-10-7 72,0-1-1,-1 1 1,3 4-72,-11-11 11,0 1 0,1-1 0,-1 0 0,0 1 0,0-1-1,0 1 1,-1-1 0,1 1 0,0 0 0,-1-1 0,1 1 0,-1 0 0,1-1 0,-1 1 0,0 0 0,0 0 0,1 0-11,-2-1 6,1 0 1,0 0-1,0 0 1,-1-1-1,1 1 1,0 0-1,-1 0 1,1 0-1,-1 0 1,1-1-1,-1 1 1,0 0 0,1 0-1,-1-1 1,0 1-1,1-1 1,-1 1-1,0 0 1,0-1-1,0 1 1,1-1-1,-1 0 1,0 1-1,0-1 1,0 0-1,0 1 1,0-1-1,0 0 1,0 0-1,0 0 1,0 0-7,-2 1-291,-1-1-1,0 0 1,1 0 0,-1-1 0,0 1 0,1-1-1,-1 0 1,1 0 0,-1 0 0,1 0 0,-1 0-1,-2-2 292,-1 0-1821,-2-2-1093,9 5 2849,0 0 0,0 0-1,0-1 1,-1 1 0,1 0-1,0 0 1,0-1 0,0 1 0,0 0-1,0 0 1,0-1 0,0 1-1,0 0 1,0 0 0,0-1-1,0 1 1,0 0 0,0 0 0,0-1-1,1 1 1,-1 0 0,0 0-1,0 0 1,0-1 0,0 1 65</inkml:trace>
  <inkml:trace contextRef="#ctx0" brushRef="#br0" timeOffset="1">329 198 12747,'3'14'5281,"0"4"-3161,-3 1-87,0 1-473,0 4-400,-3-6-560,3-3-303,-1-2-698,-1-6-511,1-7-1656,0-4-737,1 3 1945</inkml:trace>
  <inkml:trace contextRef="#ctx0" brushRef="#br0" timeOffset="2">253 0 12163,'0'7'4921,"4"-1"-3137,2 1-1248,2 2-408,4 2-2184,2 2 1440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3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80 10170,'0'-2'551,"0"0"-1,0 0 0,0 0 1,0 1-1,0-1 0,-1 0 1,1 0-1,0 0 0,-1 1 1,1-1-1,-1 0 0,-1-1-550,1 0 349,-1 1 0,1-1 0,-1 1 1,0-1-1,0 1 0,0 0 0,-2-2-349,-1 0 254,0 1 1,0-1-1,0 1 1,0 0-1,-1 0 1,1 1-1,-4-1-254,4 1 157,0 0-1,0 1 1,0 0-1,0 0 1,0 0-1,-1 1 1,1 0-1,0 0 1,-2 0-157,4 1 57,-1-1 0,1 1-1,0 0 1,0 0 0,-1 0 0,1 0 0,0 1 0,0-1 0,0 1 0,0 0 0,1 0 0,-1 0 0,0 0 0,1 0 0,-1 1-57,-2 4 84,-1-1 1,1 2-1,0-1 0,1 0 0,0 1 0,0 0 0,0 0 0,1 0 0,1 0 0,-1 1 0,1-1 1,1 1-1,-1-1 0,1 1 0,1 0 0,0 8-84,0-14 4,0-1 0,1 1 0,-1-1 0,1 1-1,-1-1 1,1 1 0,0-1 0,0 1 0,0-1 0,0 0 0,0 0 0,1 1 0,-1-1 0,1 0 0,-1 0-1,1 0 1,0-1 0,0 1 0,0 0 0,1 0-4,-1-1-5,-1 0 0,1 0 1,0 0-1,-1 0 0,1-1 0,0 1 0,0-1 1,0 1-1,0-1 0,-1 0 0,1 1 0,0-1 0,0 0 1,0 0-1,0-1 0,0 1 0,0 0 0,-1-1 0,1 1 1,0-1-1,0 1 0,0-1 0,-1 0 0,1 0 1,0 0-1,-1 0 0,2-1 5,7-7-60,0-1 1,0 0-1,-1-1 1,0 0 0,0-3 59,6-4-42,16-25 64,-31 42-19,0 0 0,1 0 0,-1 0 0,1 0 0,-1 0 1,1 1-1,0-1 0,-1 0 0,1 1 0,0-1 0,-1 0 1,1 1-1,0-1 0,0 1 0,0-1 0,-1 1 1,1-1-1,0 1 0,0 0 0,0-1 0,0 1 0,0 0-3,0 0 11,0 1 0,0-1-1,-1 0 1,1 1-1,0-1 1,0 1-1,-1-1 1,1 1-1,0-1 1,-1 1-1,1 0 1,-1-1-1,1 1 1,0 0 0,-1-1-1,0 1 1,1 0-1,-1 0 1,1 0-1,-1-1 1,0 1-1,0 0 1,1 0-1,-1 0 1,0 1-11,2 8 215,0 0 0,-1 0-1,0 0 1,-1 1 0,0-1 0,-1 10-215,0-8 108,0 0 1,2 1-1,-1-1 1,3 7-109,-3-18-54,0 0-1,0 0 1,0 0 0,0 0-1,1 0 1,-1 0 0,0 0-1,1 0 1,-1-1 0,1 1-1,-1 0 1,1 0 0,-1-1-1,1 1 1,0 0 0,-1 0-1,1-1 1,0 1 54,-1-1-126,1 0-1,-1 0 1,1 1 0,0-1-1,-1 0 1,1 0-1,-1 0 1,1 0 0,-1 0-1,1 0 1,0 0 0,-1 0-1,1 0 1,-1 0-1,1 0 1,-1 0 0,1-1-1,0 1 1,-1 0 0,1 0-1,-1-1 127,3-1-760,1 0 1,-1 0-1,0 0 0,-1-1 0,1 1 1,0-1-1,0-1 760,13-15-1830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4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7970,'9'46'9386,"-8"-30"-7065,0-1-1,0 2-2320,-1-7 382,-1 0-1,0-1 0,0 1 1,-1 0-1,0-1 0,-1 0 1,0 1-1,-3 5-381,6-15-11,0 0 0,1 0-1,-1 0 1,0 0 0,0-1 0,0 1 0,0 0 0,0 0-1,0 0 1,0 0 0,0 0 0,0 0 0,0 0-1,0 0 1,0 0 0,0 0 0,0 0 0,0 0-1,0 0 1,1 0 0,-1 0 0,0 0 0,0 0 0,0 0-1,0 0 1,0 0 0,0 0 0,0 0 0,0 0-1,0 0 1,0 0 0,0 0 0,0 0 0,0 0-1,0 0 1,0 1 0,1-1 0,-1 0 0,0 0 0,0 0-1,0 0 1,0 0 0,0 0 0,0 0 0,0 0-1,0 0 1,0 0 0,0 0 0,0 0 0,0 0-1,0 0 1,0 0 0,0 0 0,0 1 0,0-1 0,0 0 11,11-8-519,12-12-271,-9 5 75,8-11 715,-15 16-23,1 1 0,0 0 0,1 0 0,0 1 0,0 0-1,8-5 24,-16 12 51,1 0-1,-1 0 1,1 0-1,-1 1 0,1-1 1,0 0-1,-1 1 0,1-1 1,0 1-1,-1 0 0,1 0 1,0-1-1,-1 1 1,1 0-1,0 0 0,0 1 1,-1-1-1,1 0 0,0 0 1,1 1-51,-2 0 87,0 0 1,1 0-1,-1 0 1,0 0-1,1 0 1,-1 0-1,0 1 0,0-1 1,0 0-1,0 0 1,0 1-1,0-1 1,0 1-1,-1-1 1,1 1-1,-1-1 0,1 1 1,-1 0-1,1-1 1,-1 1-1,0-1 1,1 2-88,0 12 702,0 1 0,-2-1 0,0 15-702,-1 14-513,1-43 381,1 1-1,0-1 0,1 1 1,-1-1-1,0 1 0,0-1 1,1 1-1,0 1 133,8 9-630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4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82 193 8610,'-10'5'1623,"0"1"1,1 0 0,-7 6-1624,12-9 537,0 1 0,1 0 0,-1 0 0,1 0 0,-1 0 0,2 0 0,-1 1 0,0 0 1,0 1-538,2-5 116,1 0 1,-1 0 0,1 0 0,0 0-1,-1 0 1,1 0 0,0 0-1,0 0 1,-1 1 0,1-1 0,0 0-1,0 0 1,0 0 0,1 0 0,-1 0-1,0 0 1,0 0 0,0 0-1,1 0 1,-1 0-117,1 0 57,-1-1 0,1 1 0,-1-1-1,1 1 1,-1-1 0,1 0 0,0 1 0,-1-1-1,1 0 1,0 1 0,-1-1 0,1 0 0,0 0-1,-1 0 1,1 1 0,0-1 0,-1 0 0,1 0-1,0 0 1,0 0 0,-1 0 0,1 0 0,0-1-1,-1 1 1,1 0 0,0 0 0,-1 0 0,1-1-1,0 1 1,-1 0 0,1-1-57,2 0 69,0-1 1,0 1-1,0-1 0,-1 0 1,1 0-1,-1 0 0,1 0 0,0-2-69,10-7 101,22-14 13,3-2-271,9-11 157,-37 29-72,0 0 1,-1 0-1,-1-1 1,1 0-1,-2 0 1,7-11 71,-11 15-18,0 1 0,-1-1 0,0 0 0,0 0 0,0 0 1,-1-1-1,1-2 18,-2 7 3,0 0 0,1 0 1,-2 0-1,1 0 0,0-1 1,0 1-1,-1 0 0,1 0 1,-1 0-1,0-1-3,1 1 5,-1 1 1,1 0-1,-1 0 0,0 0 0,0 0 1,1 0-1,-1 1 0,0-1 0,0 0 1,0 0-1,0 0 0,0 1 0,0-1 1,0 1-1,0-1 0,0 0 0,0 1 1,0 0-1,-1-1-5,-1 0 9,0 1 1,0 0 0,0-1-1,0 1 1,0 0-1,0 0 1,0 1 0,0-1-1,0 0 1,0 1 0,0 0-1,0 0 1,1 0-1,-1 0 1,0 0 0,0 1-1,1-1 1,-1 1-1,1 0 1,-1 0-10,-4 3 54,0 0 0,1 1-1,0 0 1,0 1 0,1-1 0,-4 6-54,2-1 159,0 0 1,1 0-1,1 1 1,-1 0 0,2 0-1,0 1 1,0-1-1,1 1 1,0 9-160,2-16 78,1-1 0,0 1-1,0-1 1,1 1 0,-1-1 0,1 1 0,0-1 0,1 2-78,-1-3 31,1-1 0,-1 0 0,0 1 1,1-1-1,0 0 0,0 0 1,0 0-1,0 0 0,0-1 1,1 1-1,-1 0 0,1-1 0,2 2-31,1 0-48,0-1-1,0 0 1,1 0-1,-1-1 1,1 0-1,0 0 0,-1 0 1,1-1-1,0 0 1,0 0 48,8 0-687,0 0 0,-1-1-1,1 0 1,5-2 687,20-7-1086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4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249 175 6633,'4'8'8345,"-3"-12"-2388,0-3-5149,0-4-643,0 0 0,-1 1 0,-1-1 0,0 0 0,-1 0 0,-1-7-165,2 14 24,-1-1-1,0 0 1,1 1 0,-1-1-1,-1 1 1,1-1 0,-1 1-1,0 0 1,0 0 0,0 0 0,0 1-1,-1-1 1,1 1 0,-1-1-1,0 1 1,0 1 0,0-1-1,-1 0 1,1 1 0,-1 0-1,1 0 1,-1 0 0,-2 0-24,2 1 6,0-1 1,1 1 0,-1 1-1,0-1 1,0 1 0,1 0-1,-1 0 1,0 0 0,0 0-1,0 1 1,1 0-1,-1 0 1,0 0 0,1 1-1,-1 0 1,1-1 0,0 2-1,-1-1 1,1 0-1,0 1 1,0 0 0,1 0-1,-2 1-6,-2 3 14,1 1 0,1-1 0,-1 1 0,1 0 0,1 1 0,-1-1-1,1 1 1,1 0 0,0 0 0,0 0 0,1 0 0,0 0 0,0 1 0,1-1 0,0 9-14,1-1 106,0 1 0,1-1 1,1 1-1,1-1 0,0 0 1,2 0-1,0 0 0,1 3-106,-2-11 121,-1 0-1,1-1 0,5 8-120,-8-14 16,1 0-1,-1 0 0,1 0 1,-1 0-1,1 0 0,0 0 1,0 0-1,-1-1 0,1 1 1,1-1-1,-1 0 0,0 1 0,0-1 1,0 0-1,1 0 0,-1 0 1,1 0-16,0-1 3,0 0 1,0 0 0,0 0 0,0 0-1,-1 0 1,1-1 0,0 1 0,0-1-1,0 0 1,0 0 0,-1 0 0,1 0-1,0 0 1,-1-1 0,1 1 0,1-2-4,3-2 1,0 0 1,-1-1 0,0 1 0,0-1 0,2-3-2,5-9 15,0 0-1,-1-2 1,-1 1 0,-1-1-1,-1-1 1,5-16-15,-11 31 8,-1 0 6,0 1 1,0-1-1,1 1 0,3-4-14,-6 8 2,0 1 0,0 0 0,0 0-1,0 0 1,0 0 0,0-1 0,0 1 0,0 0-1,1 0 1,-1 0 0,0 0 0,0 0-1,0-1 1,0 1 0,1 0 0,-1 0-1,0 0 1,0 0 0,0 0 0,0 0-1,1 0 1,-1 0 0,0 0 0,0 0 0,0 0-1,1 0 1,-1 0 0,0 0 0,0 0-1,0 0 1,1 0 0,-1 0 0,0 0-1,0 0 1,0 0 0,0 0 0,1 0 0,-1 0-1,0 0 1,0 0 0,0 0 0,1 0-2,4 10 181,3 18 303,-7-25-406,11 55 896,-3-17-197,7 23-777,-15-62-7,-1-1-96,0 1-1,1-1 1,-1 1-1,1-1 1,-1 0-1,1 1 1,-1-1-1,1 0 1,0 0-1,0 1 1,-1-1-1,1 0 1,0 0-1,0 0 1,0 0-1,0 0 1,1 0-1,-1 0 1,0 0-1,0 0 1,1 0 102,6 1-587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5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8418,'-5'0'4041,"5"16"-1321,0 4-639,-10 11-537,10 5-88,-6 13-343,2 6-225,-2 7-424,-5-1-160,-4-7-184,11-6-56,0-17-232,4-7-368,16-18-1377,-4-8-839,16-20 1600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5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10754,'-3'16'4881,"6"4"-2168,-3 4-681,-3 5-823,-5 0-297,-1 2-464,-2-4-248,4-7-568,1-3-368,0-8-1441,4-9 1369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10026,'11'4'7475,"13"4"-6244,-2 1-3543,0 0-1,-1 2 1,19 12 2312,0 5-150,-36-25 276,0 1 0,0-1 0,-1 1 0,0 0 0,0 0 0,0 0 0,0 0 0,-1 0 0,1 1 1,-1-1-1,0 1 0,-1-1 0,1 1 0,-1 0 0,1 4-126,-1-2 546,0-1 1,-1 1-1,0 0 1,0-1-1,-1 1 1,0-1-1,0 1 0,0 0 1,-1-1-1,0 0 1,-1 4-547,1-11 1306,2-7-814,1-2-500,2 0 1,-1 1 0,1-1-1,1 0 1,0 1 0,2-5 7,-2 7-9,0 0 0,0 1 1,1-1-1,0 1 0,0 0 1,0 0-1,1 1 0,0-1 1,0 1-1,0 0 0,1 1 1,4-3 8,-7 4-3,1 1 0,0-1 0,0 1 0,0 0 0,0 0 0,1 1 0,-1-1 0,0 1 0,1 0 0,2 0 3,-7 1 5,1 0-1,0 0 1,0 0-1,0 1 1,0-1-1,-1 0 1,1 1 0,0-1-1,0 1 1,-1-1-1,1 1 1,0 0-1,-1 0 1,1 0-1,-1 0 1,1 0-1,-1 0 1,1 0-1,-1 0 1,0 1-1,1-1 1,-1 1-1,0-1 1,0 1-1,0-1 1,0 1-1,-1-1 1,1 1-1,0 0 1,-1-1 0,1 1-1,-1 0 1,1 1-5,0 3 74,0-1 1,0 1-1,-1 0 1,0 0-1,0 0 1,-1 0-1,1 0 1,-1 0-1,0 1-74,-5 13 1072,-6 20-1072,2-11 627,10-28-621,0-1 0,0 0 0,0 1 0,-1-1 0,1 0 0,0 1-1,0-1 1,0 0 0,0 1 0,0-1 0,0 0 0,0 1 0,0-1-1,0 1 1,0-1 0,0 0 0,0 1 0,0-1 0,0 0 0,0 1-1,0-1 1,0 0 0,0 1 0,0-1 0,1 0 0,-1 1-1,0-1 1,0 0 0,0 1 0,1-1 0,-1 0 0,0 1 0,0-1-1,1 0 1,-1 0-6,1 0-11,-1 0-1,1 0 0,0 0 1,-1 0-1,1 0 1,0-1-1,-1 1 0,1 0 1,0 0-1,-1-1 1,1 1-1,-1-1 0,1 1 1,0 0-1,-1-1 1,1 1-1,-1-1 0,1 0 12,8-10-287,1 0-1,3-7 288,-5 7-118,1 0-1,9-10 119,-14 17-8,27-24 2,-28 26 13,0 0 0,0 0 0,0 0-1,0 0 1,1 1 0,-1-1-1,0 1 1,1 0 0,2-1-7,-6 2 7,1 0 0,-1 0 0,0 0-1,1 0 1,-1 0 0,1 0 0,-1 0 0,0 0 0,1 0 0,-1 0-1,1 0 1,-1 0 0,0 0 0,1 0 0,-1 0 0,1 1 0,-1-1 0,0 0-1,1 0 1,-1 0 0,0 1 0,1-1 0,-1 0 0,0 0 0,1 1 0,-1-1-1,0 0 1,0 1 0,1-1 0,-1 0 0,0 1 0,0-1 0,0 0 0,1 1-1,-1-1 1,0 1 0,0-1 0,0 0 0,0 1 0,0-1 0,0 1-1,0-1-6,-1 21 354,0-15-239,-3 49 639,3-54-832,1 0-1,0 1 1,0-1-1,0 0 1,0 0 0,0 0-1,0 1 1,0-1 0,1 0-1,-1 0 1,0 0 0,1 1-1,-1-1 1,1 0 0,-1 0-1,1 1 79,0-2-121,-1 1-1,1-1 1,-1 1-1,1-1 1,0 0-1,-1 1 0,1-1 1,0 0-1,-1 0 1,1 1-1,-1-1 1,1 0-1,0 0 1,0 0-1,-1 0 1,1 0-1,0 0 1,-1 0-1,1 0 1,0 0-1,-1 0 1,1 0-1,0 0 1,-1-1-1,1 1 0,0 0 1,-1 0-1,1-1 1,-1 1-1,1 0 1,0-1 121,19-12-1427</inkml:trace>
  <inkml:trace contextRef="#ctx0" brushRef="#br0" timeOffset="1">808 101 10906,'0'19'4617,"-4"5"-2384,-2 4-385,-8-3-704,2-4-255,4-6-1081,4-7-753,0-12-1295,3-7 1296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11378,'1'1'4264,"6"4"-3415,-1 0 0,1-1 0,0 1 1,1-2-1,4 3-849,41 14 913,-42-17-923,1 1 0,-1 0 0,0 1 0,0 0 0,0 1 0,-1 0-1,0 1 1,2 1 10,-8-4 42,-1 0-1,1 0 1,-1 0-1,0 0 1,0 1-1,-1-1 0,1 1 1,-1 0-1,0-1 1,0 1-1,-1 0 0,0 0 1,1 0-1,-2 0 1,1 1-1,0-1 1,-1 0-1,0 0 0,0 0 1,-1 1-1,0 0-41,1-1 65,-1-1-1,0 1 1,0-1 0,0 1-1,-1-1 1,1 0 0,-1 0-1,0 1 1,-1-1 0,1 0-1,-1-1 1,1 1 0,-1 0-1,0-1 1,0 1-1,-1-1 1,1 0 0,-1 0-1,0-1 1,1 1 0,-1-1-1,0 1 1,-2-1-65,6-2 2,-1 1 1,1-1-1,0 0 0,-1 0 1,1 0-1,0 0 0,-1 0 0,1 0 1,0 1-1,-1-1 0,1 0 1,-1 0-1,1 0 0,0 0 1,-1 0-1,1 0 0,0-1 1,-1 1-1,1 0 0,0 0 1,-1 0-1,1 0 0,0 0 1,-1 0-1,1-1 0,0 1 0,-1 0 1,1 0-1,0 0 0,0-1 1,-1 1-1,1 0 0,0-1 1,0 1-1,0 0 0,-1 0 1,1-1-1,0 1 0,0 0 1,0-1-1,0 1 0,-1 0 1,1-1-1,0 1 0,0 0 0,0-1 1,0 1-1,0-1 0,0 1 1,0 0-1,0-1 0,0 1 1,0 0-1,0-1 0,1 1 1,-1 0-1,0-1-2,4-20-127,0 11 93,1 0 0,0 0 0,0 0 0,1 1 0,0 0 0,1 0 0,0 1 0,0 0 0,1 0 0,0 0 0,0 1 0,0 0 0,1 1 0,0 0 0,1 0 0,0 1-1,8-3 35,-17 7 0,18-4 43,-19 5-35,1 0-1,-1 0 1,1 0-1,-1 0 1,1 0-1,-1 0 1,1 0-1,-1 0 1,1 0-1,-1 1 1,1-1-1,-1 0 1,1 0 0,-1 0-1,1 1 1,-1-1-1,0 0 1,1 1-1,-1-1 1,1 0-1,-1 1 1,0-1-1,1 0 1,-1 1-1,0-1 1,1 1-1,-1-1 1,0 1-1,0-1 1,1 1-1,-1-1 1,0 0-1,0 1-7,1 6 112,0-1 0,0 1 0,-1 0-1,0-1 1,-1 2-112,1 8 136,0-2-46,0-3-46,1 1 0,0 0 0,2 9-44,-2-18-4,-1 0 0,1 0 1,0-1-1,0 1 0,0-1 0,0 1 0,0-1 1,1 1-1,-1-1 0,1 0 0,0 0 0,-1 0 0,1 0 1,0 0-1,0 0 0,0 0 0,0-1 0,2 2 4,1-1-16,0 1 0,1-1 0,-1-1 0,0 1 0,1-1 0,-1 0 0,1 0 0,4 0 16,9 0-145,16-2 145,-34 1-5,17-1-92,-1 0 1,1-1 0,-1-1-1,0 0 1,12-5 96,-24 6-22,1 0 0,-1 0 0,0-1 0,0 1 0,0-1 1,0 0-1,-1-1 0,1 1 0,-1-1 0,0 0 0,0 0 0,0 0 0,0-1 1,-1 0-1,0 1 0,0-1 0,0 0 0,0 0 0,-1-1 22,-1 4 11,0 0-1,0-1 1,0 0 0,-1 1-1,1-1 1,-1 0 0,0 1-1,1-1 1,-1 0 0,0 1-1,-1-2-10,1 2 12,0 1-1,-1-1 0,1 1 0,-1-1 0,1 1 0,-1-1 0,0 1 0,0 0 0,1-1 0,-1 1 0,0 0 0,0 0 0,0 0 0,0 0 1,-1 0-1,1 0 0,0 0 0,0 0 0,-1 0 0,0 0-11,-1-1 38,-1 1 1,1 0-1,0 0 0,-1 0 0,0 0 1,1 0-1,-1 1 0,0-1 1,1 1-1,-1 0 0,0 1 1,1-1-1,-1 0 0,0 1 1,1 0-1,-1 0-38,-8 2 156,1 1-1,0 1 0,0 0 1,-3 2-156,5-3 158,0 2 1,0-1-1,0 1 1,1 0-1,-4 5-158,9-9 48,1 0-1,0 1 1,-1-1-1,1 1 1,0-1-1,1 1 0,-1 0 1,0-1-1,1 1 1,-1 0-1,1 0 1,0 0-1,0 1 0,0-1 1,1 0-1,-1 0 1,1 0-1,0 1 1,-1 1-49,2-4 5,-1 1-1,0-1 1,1 0-1,-1 1 1,1-1-1,-1 0 1,1 0-1,0 1 0,0-1 1,-1 0-1,1 0 1,0 0-1,0 0 1,0 0-1,0 0 0,0 0 1,0 0-1,0 0 1,1-1-1,-1 1 1,0 0-1,0-1 1,1 1-1,-1-1 0,0 1 1,1-1-1,-1 0 1,0 0-1,1 1 1,-1-1-1,1 0-3,4 0-8,-1 1 0,1-1 0,-1 0 0,1-1 0,-1 1 0,1-1 0,3-1 8,26-10-2,-27 9 11,0 0 0,0 0 1,0 1-1,1 0 0,-1 0 1,9 0-10,-17 2 0,1 0 0,0 0 0,-1 0 0,1 0 1,-1 0-1,1 0 0,-1 0 0,1 0 1,-1 0-1,1 0 0,-1 0 0,1 0 1,-1 1-1,1-1 0,-1 0 0,1 0 1,-1 1-1,1-1 0,-1 0 0,0 0 1,1 1-1,-1-1 0,0 1 0,1-1 1,-1 0-1,0 1 0,1-1 0,-1 1 1,0-1-1,1 1 0,-1-1 0,0 1 1,0-1-1,0 1 0,0-1 0,1 1 0,-1-1 1,0 1-1,0-1 0,0 1 0,0-1 1,0 1-1,-1 3-116,0 0 1,1-1 0,-1 1 0,-1 0-1,1 0 1,-1 0 115,-3 15-2633,4-19 2569,1 0-1,0 0 0,0 0 1,0 0-1,0 1 0,0-1 0,0 0 1,0 0-1,0 0 0,0 1 0,0-1 1,0 0-1,0 0 0,0 0 0,0 1 1,0-1-1,0 0 0,0 0 1,1 0-1,-1 0 0,0 1 0,0-1 1,0 0-1,0 0 0,0 0 0,0 0 1,0 0-1,1 1 0,-1-1 1,0 0-1,0 0 0,0 0 0,0 0 1,0 0-1,1 0 0,-1 0 0,0 0 1,0 0-1,0 1 65,13-9-1435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14275,'-5'24'5721,"-7"28"-3712,-5 7-977,4 5-680,-10-1-168,14-5-136,9-11-96,0-16-448,16-6-280,-8-18-1081,-2-7-799,20-19 1688</inkml:trace>
  <inkml:trace contextRef="#ctx0" brushRef="#br0" timeOffset="1">2 47 12003,'-1'1'6646,"1"0"-6536,0-1 0,0 0 0,0 0 0,0 1 0,0-1 0,0 0 0,0 0 0,0 0 0,0 1 0,0-1 0,0 0 0,0 0 1,0 0-1,0 1 0,0-1 0,0 0 0,0 0 0,0 1 0,0-1 0,0 0 0,1 0 0,-1 0 0,0 0 0,0 1 0,0-1 0,0 0 0,0 0 0,1 0 0,-1 0 0,0 1 0,0-1 0,0 0 0,0 0 0,1 0 0,-1 0 0,0 0 0,0 0 0,0 0 0,1 0 0,-1 0 0,0 0 0,0 0 0,1 0 0,-1 1-110,118 21 275,-92-17-269,-1 2-1,11 5-5,-24-8 9,0 1-1,0 1 1,0 0 0,-1 1-1,0 0 1,0 0-9,-6-2 9,0-1 0,1 1 0,-1 0 0,-1 0 0,1 1 0,-1-1 0,0 1 0,1 1-9,-4-3 20,1-1 0,0 1 1,-1-1-1,0 1 0,1 0 1,-2 0-1,1 0 1,0 0-1,-1 0 0,0 0 1,0 0-1,0-1 0,0 1 1,0 0-1,-1 2-20,-1 2 151,0 0-1,-1 1 0,0-1 1,0 0-1,-3 4-150,4-8-83,0-1 1,0 0-1,0 1 1,0-1-1,-1 0 1,1-1-1,-1 1 1,0 0-1,1-1 0,-1 1 1,0-1-1,-1 0 1,1 0 82,-2-1-1941,8-5 746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3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 10850,'1'0'443,"0"0"0,0-1-1,0 1 1,0 0 0,1 0-1,-1 0 1,0 0 0,0 0-1,0 0 1,0 0 0,0 0 0,0 0-1,0 1-442,16 6 1718,-15-6-1687,0 1 1,1 0-1,-1 0 1,0 0-1,0-1 1,-1 2-1,1-1 1,0 0-1,-1 0 1,1 1-1,0 0-31,0 2 118,-1 1 0,1-1 0,-1 0 1,0 1-1,-1-1 0,1 1 0,-1-1 0,0 1 0,-1-1 0,1 1-118,-3 16 1532,-6 19-1532,8-36 107,-29 112 2237,15-62-1573,13-47-676,0-1 1,1 0-1,0 1 1,-1 4-96,2-10 1,0-1 1,0 0-1,0 0 0,0 1 1,0-1-1,0 0 0,1 0 1,-1 1-1,0-1 1,1 0-1,-1 0 0,1 0 1,-1 1-1,1-1 0,-1 0 1,1 0-1,0 0 0,-1 0 1,1 0-1,0 0 0,0 0 1,0 0-1,0-1 1,0 1-1,0 0 0,0 0 1,0-1-1,0 1 0,2 0-1,0 0-29,0-1 0,0 0-1,0 1 1,0-1-1,0 0 1,0 0 0,0-1-1,0 1 1,0-1-1,1 1 1,-1-1 0,-1 0-1,1 0 1,0 0 0,0-1-1,0 1 1,0-1-1,-1 0 1,1 1 0,-1-1-1,0 0 1,1 0-1,1-2 30,-2 2-27,0-1 0,0 1-1,0 0 1,0-1-1,0 1 1,-1-1-1,1 0 1,-1 0 0,0 1-1,1-1 1,-1 0-1,0 0 1,-1 0-1,1 0 1,-1 0-1,1 0 1,-1-1 0,0 1-1,0 0 1,0 0-1,0 0 1,-1 0-1,0-3 28,-1 2 8,1 0-1,-1 0 0,0 0 0,0 0 0,-1 0 0,1 1 1,-1-1-1,0 1 0,0-1 0,0 1 0,0 0 1,-1 0-1,1 1 0,-1-1 0,0 1-7,-8-5 24,-1 0-1,0 1 1,-14-4-24,-19-9-131,58 18-454,9 3 284,-13 0 264,-1 0 1,0 1 0,1-1-1,-1 2 1,0-1 0,-1 1 0,1 0-1,0 0 1,0 2 36,4 3 27,0 2 0,-1-1 0,0 1 0,4 6-27,1 4 102,-1 1-1,0 0-101,7 12 154,-20-32-144,0 0-1,0-1 0,0 1 0,1 0 1,-1-1-1,1 0 0,-1 1 1,1-1-1,0 0 0,-1 0 1,1 0-1,0 0 0,0 0 1,0 0-1,1 0-9,-2 0 4,1-1-1,-1 0 1,0 0 0,1 0-1,-1 0 1,0 0 0,1 0-1,-1 0 1,0 0 0,1-1 0,-1 1-1,0-1 1,0 1 0,1-1-1,-1 1 1,0-1 0,0 1-1,0-1 1,0 0 0,0 0 0,0 0-1,0 0 1,0 1 0,0-1-1,1-1-3,49-69 52,-45 63-22,0 1 0,0 0-1,1 0 1,0 1-1,3-3-29,-10 9 17,1 0-1,-1-1 1,0 1-1,1 0 1,-1 0 0,1-1-1,-1 1 1,1 0-1,-1 0 1,1 0-1,-1 0 1,1-1-1,-1 1 1,1 0-1,0 0 1,-1 0-1,1 0 1,-1 0-1,1 0 1,-1 0-1,1 1 1,-1-1 0,1 0-1,-1 0 1,1 0-1,-1 0 1,1 1-1,-1-1 1,1 0-1,-1 1 1,1-1-1,-1 0 1,1 1-1,-1-1 1,0 0-1,1 1 1,-1-1-1,0 1 1,1-1-1,-1 1-15,3 3 135,-1 0 1,0 0 0,0 0 0,0 0 0,0 1-137,1 4 193,6 12 283,0 1-1,-2 0 0,4 19-475,-5-27-184,-2-11-767,-3-11-1605,-1-4-196,0-4 1080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39:50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90 5785,'-14'-8'1036,"7"5"519,1-1 1,0 0 0,-5-4-1556,10 8 470,1 0 0,-1-1 1,0 1-1,1 0 0,-1-1 0,0 1 1,1 0-1,-1 0 0,0 0 1,1 0-1,-1 0 0,0 0 0,0 0-470,1 0 107,0 0 0,-1 0 1,1 0-1,0 0 0,0 0 0,-1 0 0,1 0 0,0 0 0,-1 0 0,1-1 0,0 1 0,0 0 0,-1 0 0,1 0 0,0 0 0,0 0 0,-1 0 0,1 0 0,0-1 0,0 1 0,-1 0 0,1 0 0,0 0 0,0-1 0,0 1 0,0 0 0,-1 0 0,1-1 0,0 1 0,0 0 0,0 0 0,0-1 0,0 1 0,0 0 0,-1 0 0,1-1 1,0 1-1,0 0 0,0 0 0,0-1 0,0 1 0,0 0 0,0-1 0,0 1 0,0 0 0,1-1-107,0 1 67,0-1 1,1 0 0,-1 0-1,1 1 1,-1-1 0,1 1-1,-1-1 1,1 1 0,-1 0-1,1-1 1,-1 1-68,2 0 104,12-4 221,1 2-1,1-1-324,-3 2 234,0-2 1,7-1-235,-12 2 161,1 0 0,0 1 0,6 1-161,7-2 199,20 0 453,38 3-652,-32 1 349,16-4-349,-39 0 178,14-5-178,-20 3 65,1 1 1,0 1-1,1 1-65,141 8 360,-141-8-230,14-3-130,-21 2 44,0 1-1,0 0 1,0 1-1,14 2-43,-4 2 70,-1-2-1,1 0 1,14-2-70,11-1 139,1 2 1,-1 2-1,31 6-139,-32-3 125,-31-5-23,1 2 0,-1 0 0,7 2-102,-19-3 38,1-1 1,-1 0-1,1 0 1,1-1-39,-6 1 16,0-1 1,0 0-1,0 0 1,0 0 0,0-1-1,0 1 1,0 0-1,0-1 1,0 1-1,0-1 1,0 0-1,0 0 1,0 0-1,0 0-16,-2 1-6,0 0-1,0 0 0,0 0 0,0 0 0,0 0 0,0 0 1,0 0-1,0 0 0,0 0 0,0 0 0,0 0 0,0 0 0,0-1 1,0 1-1,0 0 0,0 0 0,0 0 0,0 0 0,0 0 0,0 0 1,0 0-1,0 0 0,0 0 0,0 0 0,0 0 0,0 0 1,0 0-1,0 0 0,0 0 0,0 0 0,0 0 0,0-1 0,0 1 1,0 0-1,0 0 0,0 0 0,0 0 0,0 0 0,0 0 0,0 0 1,0 0-1,0 0 0,0 0 0,0 0 0,0 0 0,0 0 1,0 0-1,0 0 0,0 0 0,0 0 0,0 0 0,0 0 0,0 0 1,0 0-1,0 0 0,0 0 0,0-1 0,0 1 0,1 0 0,-1 0 1,0 0 6,-3-1-1030,2 1 492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14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56 262 5169,'-7'-1'1170,"1"0"0,-1 0 0,0-1 0,1 0 0,-1 0 0,-3-2-1170,10 4 65,0-1-1,-1 1 0,1 0 1,0 0-1,-1 0 0,1-1 1,0 1-1,-1 0 0,1 0 1,0-1-1,0 1 0,-1 0 1,1-1-1,0 1 0,0 0 1,0-1-1,0 1 0,-1 0 1,1-1-1,0 1 0,0 0 1,0-1-1,0 1 0,0 0 1,0-1-1,0 1 0,0 0 1,0-1-1,0 1 0,0-1 1,0 1-1,0 0 0,0-1 1,0 1-1,1 0 0,-1-1 1,0 1-1,0 0 0,0-1 1,0 1-1,1 0 0,-1-1 1,0 1-1,1 0-64,0-2 136,1 0-1,-1 1 1,1-1 0,0 0 0,0 1-1,-1 0 1,2-1-136,5-3 275,2 1-1,-1 0 1,0 0 0,1 0-1,0 1 1,0 1 0,0 0-1,0 0-274,26-3 1355,23 1-1355,-34 3 320,127-10 2583,23-10-2903,423-61 1257,-435 67-399,139 6-858,-86 17 600,34 12-600,-122-9 201,1-6 1,79-9-202,545-30 679,-645 28-409,85-17-270,-129 16 99,-39 5-162,0-1-1,13-3 64,-32 4-845,-13 1-697,-9 1 590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16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7954,'-30'7'3064,"30"-7"-2922,-1 0 0,1 0-1,0 0 1,0 0 0,0 1-1,-1-1 1,1 0 0,0 0-1,0 0 1,0 0-1,0 0 1,-1 0 0,1 0-1,0 0 1,0 0 0,0 1-1,0-1 1,-1 0 0,1 0-1,0 0 1,0 0 0,0 1-1,0-1 1,0 0-1,0 0 1,0 0 0,0 0-1,-1 1 1,1-1-142,2 7 977,0 1 2119,3 17-1407,7 20-1689,-9-35 173,-1-4-50,0 1 1,0-1-1,1 0 1,0 0-1,0 0 1,0 0-1,1-1 1,2 4-124,-3-6 21,-1 0 1,1 0 0,0-1-1,0 1 1,1-1-1,-1 0 1,0 0 0,1 0-1,-1 0 1,1 0-1,0-1 1,-1 1 0,1-1-1,0 0 1,0 0-1,0-1 1,0 1 0,3-1-22,-3 0 2,0 0 1,1 0-1,-1 0 1,0 0-1,0-1 1,0 0-1,1 0 1,-1 0-1,0-1 1,0 1-1,0-1 1,-1 0 0,1 0-1,0 0 1,-1-1-1,4-2-2,-2 0 12,0-1 0,-1 0 1,1 0-1,-1 0 0,0 0 0,-1-1 0,1 0 0,0-4-12,0 1 32,-1 0-1,0 0 1,0 0-1,-1 0 1,0-9-32,-2 6 52,-1 9-9,0 6 38,1 5 20,0 0 0,1 0 0,-1 0 0,1 0 0,1 0 0,-1 0 0,1 0 0,0-1 0,1 1 0,0-1 0,0 1-101,-1-3 98,0 1 0,1-1-1,0 0 1,0 0 0,0 0 0,0 0 0,1 0 0,-1-1 0,1 1 0,0-1 0,0 0-1,0 0 1,0-1 0,1 1 0,3 1-98,-6-4-12,-1 0-1,1 1 0,0-1 1,0 0-1,0 0 1,0 0-1,0 0 0,0 0 1,0 0-1,-1-1 1,1 1-1,0 0 1,0-1-1,0 0 0,-1 1 1,1-1-1,0 0 1,-1 0-1,1 0 0,0 0 1,-1 0-1,1 0 1,-1-1-1,0 1 0,1 0 1,-1-1-1,0 1 1,0-1-1,0 0 1,0 1-1,0-1 0,0-1 13,27-61-6176,-17 38 4607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17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11779,'6'24'3076,"0"0"0,-2 2-3076,8 84 4045,0-3-1697,-10-94-2160,1 1 0,1-1 1,1 5-189,-3-14 18,0 1 0,0-1 1,0 1-1,0-1 0,1 0 1,-1 0-1,1 0 0,0 0 1,1 0-1,1 1-18,6 3 4,-10-8-13,-1 0 0,0 0 0,1 0 0,-1 0 0,0 0 1,1 0-1,-1 0 0,0 0 0,1 0 0,-1 0 0,1 0 0,-1 0 0,0 0 0,1 0 1,-1 0-1,0 0 0,1 0 0,-1 0 0,0 0 0,0 0 0,1-1 9,0 0-48,0 0 0,0-1 0,0 1 0,0-1 0,0 1 0,0-1 0,-1 1 0,1-1 0,-1 0 0,1 1 0,0-2 48,1-3-74,0-2-53,0 0 0,0-1 1,-1 1-1,0-1 0,0-3 127,-1 1-65,1 0-1,1 1 1,1-4 65,-3 12-1,1 0-1,-1 1 1,1-1 0,0 1 0,0-1-1,0 1 1,0 0 0,0-1 0,0 1-1,1-1 2,-2 1 12,1 1-1,-1-1 0,1 1 1,-1-1-1,1 1 1,-1 0-1,1-1 0,0 1 1,-1 0-1,1 0 0,-1-1 1,1 1-1,0 0 0,-1 0 1,1 0-1,0 0 0,-1 0 1,1 0-1,0 0 0,-1 0 1,1 0-1,0 0 1,-1 0-1,1 0 0,0 0 1,-1 0-1,1 1 0,-1-1 1,1 0-1,0 0 0,-1 1 1,1-1-12,2 3 114,0 0 1,0 0-1,0 0 1,0 0-1,-1 0 0,0 1 1,1-1-1,-1 2-114,12 16 429,-11-18-397,0 1 0,0-1 0,1 1 1,-1-1-1,0 0 0,1 0 0,0 0 0,0-1 0,0 0 0,0 1 0,0-1 1,0-1-1,1 1 0,-1 0 0,1-1 0,-1 0 0,1 0 0,-1-1 0,1 1 0,0-1 1,-1 0-1,1 0 0,4-1-32,1 0-3,0 0 0,-1-1 1,1 0-1,-1-1 0,1 0 1,-1 0-1,0-1 0,6-4 3,-9 5-54,0-1 0,-1 0 0,1 0 0,-1 0 0,0-1-1,-1 0 1,1 0 0,-1 0 0,0 0 0,0-1 0,0 0 0,-1 1-1,1-3 55,0 0-109,-1-1 0,0 1 0,-1-1 0,1 0 0,0-7 109,-3 12-1,1 0 0,-1-1 0,0 1 1,0 0-1,0 0 0,0 0 0,-1 0 0,1 0 0,-1 0 0,0 0 0,-1 0 0,1 0 0,-2-2 1,3 6 6,0-1-1,-1 0 1,1 1 0,-1-1-1,1 1 1,-1-1-1,1 0 1,-1 1 0,0-1-1,1 1 1,-1-1 0,0 1-1,1 0 1,-1-1 0,0 1-1,1 0 1,-1-1 0,0 1-1,0 0 1,1 0-1,-1 0 1,0 0 0,0 0-1,0 0 1,1 0 0,-1 0-1,0 0 1,0 0 0,1 0-1,-1 0 1,0 0 0,0 1-1,1-1 1,-1 0-1,0 0 1,0 1 0,1-1-1,-1 1 1,1-1 0,-1 1-1,0-1 1,1 1-6,-4 2 54,0 0 0,1 0 0,0 0 0,-1 0 0,2 1 0,-4 2-54,1 2 63,1 0 1,-1 0-1,1 1 0,0-1 0,1 1 0,0 0 0,1 0 0,-1 0 0,2 0 1,-1 0-1,1 1 0,1-1 0,0 0 0,0 1 0,1 0-63,-1-8-6,1 1 1,-1-1-1,1 0 0,0 0 0,0 1 1,0-1-1,0 0 0,0 0 0,0 0 0,1 0 1,-1 0-1,1 0 0,-1-1 0,1 1 1,0 0-1,0-1 0,-1 0 0,1 1 0,0-1 1,0 0-1,1 0 0,-1 0 0,0 0 1,0 0-1,0 0 0,1-1 0,-1 1 0,0-1 1,1 1-1,-1-1 0,0 0 6,6 0-451,1 1 0,-1-2 0,0 1 0,0-1 0,0 0 0,0-1 0,-1 0 0,5-1 451,-5 1-965,0 0 0,0-1 1,0 0-1,0 0 0,-1 0 1,1-1-1,-1 0 0,0-1 1,0 1-1,-1-1 0,1 0 1,-1 0-1,0-1 0,0 0 965,-4 5-82,-1 0-1,1 0 1,0 0 0,-1 1-1,1-1 1,0 0 0,0 0-1,-1 1 1,1-1 0,0 0-1,0 1 1,0-1-1,0 1 1,0-1 0,0 0 82,0 1 81,0 0-1,-1 1 1,1-1 0,-1 0 0,1 0 0,-1 0 0,1 0 0,-1 0-1,1 1 1,-1-1 0,1 0 0,-1 0 0,0 1 0,1-1 0,-1 0-1,1 1 1,-1-1 0,0 1 0,1-1 0,-1 0 0,0 1-1,1-1 1,-1 1 0,0-1 0,1 1 0,-1-1 0,0 1 0,0-1-1,0 1 1,0-1 0,1 1-81,0 3 837,0 0 0,-1 0 0,1-1-1,-1 1 1,1 0 0,-1 0 0,-1 4-837,1-4 911,0 1 0,0-1 0,1 0 0,-1 1 0,1-1 0,0 2-911,-1-6-14,0-1 0,0 0 0,0 1 0,0-1 0,0 0 0,0 1 0,1-1 1,-1 1-1,0-1 0,0 0 0,0 1 0,1-1 0,-1 0 0,0 1 0,0-1 0,1 1 14,10-17-359,7-4-208,14-13 567,-12 13-166,-18 19 199,0 0 0,-1 1 0,1-1 0,0 1 0,0-1 0,0 1 0,0 0 0,0 0 0,1 0 0,-1 0 0,0 0 0,0 0 0,1 0 0,-1 1 0,1-1 0,-1 1 0,0 0 0,1 0 0,-1 0 0,2 0-33,-2 0 106,-1 1 1,1-1-1,0 1 0,-1-1 0,1 1 0,-1 0 0,1 0 0,-1-1 1,1 1-1,-1 0 0,1 0 0,-1 1 0,0-1 0,0 0 1,1 0-1,-1 1 0,0-1 0,0 0 0,0 1 0,-1-1 1,1 1-1,0 0 0,0-1 0,-1 1 0,1-1 0,-1 1 1,0 0-1,1 0-106,-1 0 47,1 4 198,0 0 0,0 0-1,1 0 1,0 0 0,0 0 0,1-1 0,-1 1-1,1 0 1,1-1 0,2 4-245,-6-8-126,0-1 84,0 0 1,1 0-1,-1 0 0,0 1 0,0-1 0,0 0 1,0 0-1,0 0 0,0 0 0,0 0 0,0 0 1,0 0-1,0 1 0,0-1 0,1 0 0,-1 0 0,0 0 1,0 0-1,0 0 0,0 0 0,0 0 0,0 0 1,0 0-1,1 0 0,-1 0 0,0 0 0,0 0 1,0 0-1,0 0 0,0 0 0,0 0 0,1 0 1,-1 0-1,0 0 0,0 0 0,0 0 0,0 0 0,0 0 1,1 0-1,-1 0 0,0 0 0,0 0 42,0-1-728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4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13899,'15'14'5569,"-11"1"-3400,0 5-433,-3 7-176,1 5-295,-1 1-553,-1-5-232,4-3-336,-4-6-32,0-8-608,3-3-472,-1-11-1265,9-5-1064,1-8 2081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17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9594,'17'-1'4089,"-3"3"-2049,6 14-599,-7 7 175,2 19-200,-5 5-239,-4 9-505,-1 2-128,-6-4-216,1-9-56,2-9-112,-4-7-64,2-13-272,1 4-392,0-16-1585,9-4 1417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1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11715,'16'-2'4993,"8"-1"-2905,6-1-888,3-1-168,5 1-527,-1 1-169,4 0-208,-4 2-128,1 0-776,-6-1-585,-10 2-1607,-10 2 1743</inkml:trace>
  <inkml:trace contextRef="#ctx0" brushRef="#br0" timeOffset="1">102 42 10506,'-4'6'4409,"5"9"-2352,3 4-105,0 5-320,0 3-271,0 1-625,1 3-248,3 2-336,2-3-64,-2-3-56,1 1 0,-2-12-424,-2 4-336,-1-6-1137,-1-5-895,3-5 1728</inkml:trace>
  <inkml:trace contextRef="#ctx0" brushRef="#br0" timeOffset="2">156 193 8914,'0'8'4105,"7"-9"-1377,1 1-663,7 3-321,-2-6-352,8 3-711,4-1-281,6-6-480,-3 7-464,-1-4-1481,-1 8-815,-15 1 1615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18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19 7330,'-15'7'3464,"6"-2"-1175,2-1-257,7-3-199,4 3-145,10-1-584,4-6-256,14-3-544,7-2-176,1-6-1056,4 5-936,1 6 1176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19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11795,'6'4'4985,"1"2"-2769,-3 13-824,9 8-15,-10 16-209,5 8-176,1 9-256,-6 1-152,8-5-264,-2-3-71,4-12-137,-2-1-48,-3-13-256,-1-4-233,-2-12-783,3-7-608,1-5 1120</inkml:trace>
  <inkml:trace contextRef="#ctx0" brushRef="#br0" timeOffset="1">367 192 11707,'-20'3'4721,"14"-2"-2905,2 2-64,4-3-439,0 0-233,0 0-544,0 0-216,18 3-464,11-1-384,42 5-1201,-33-7-991,-2 3 1648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19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11682,'2'5'4537,"12"-5"-3000,4 0 55,4 0-200,6-3-247,-6-5-585,3 0-248,1 2-1456,-8 0 1160,16-1-304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21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1 413 7722,'8'-1'10763,"14"2"-9367,-1 0-719,-1-1-354,59 0 870,-67-1-1024,0 0 1,0-1-1,0 0 1,0-1-1,7-2-169,-17 4 13,-1 1 0,1-1 0,-1 0-1,1 1 1,-1-1 0,1 0 0,-1 0 0,0 0 0,0 0 0,1 0-1,-1 0 1,0 0 0,0-1 0,0 1 0,0 0 0,0-1 0,0 1 0,0 0-1,-1-1 1,1 1 0,0-1-13,-1-1 15,1 1-1,-1-1 1,0 0 0,0 1-1,0-1 1,0 1-1,0-1 1,-1 0 0,1 1-1,-1-1 1,0 1-1,0-1 1,0 0-15,-17-45 172,-9-23-17,17 41-82,-8-13-73,6 15 45,-4-14-45,15 40-4,1-1-1,-1 1 1,0-1-1,1 1 0,-1-1 1,1 0-1,0 1 0,0-1 1,0 1-1,0-1 0,1 1 1,-1-1-1,1 1 1,-1-1-1,1 1 0,0-1 1,0 1-1,1-3 5,0 3-6,-1 0 0,1 0 0,0 0 0,0 1 0,0-1 0,0 0 0,0 1-1,0-1 1,0 1 0,0 0 0,1 0 0,-1 0 0,1 0 0,-1 0 0,1 0 0,-1 1 0,3-1 6,4-1-6,-1 2 0,1-1 0,0 1-1,-1 1 1,1-1 0,0 1 0,-1 1 0,1 0 0,-1 0 0,0 0 0,2 2 6,4 2 10,0 0 0,0 0 0,-1 2 0,0 0-1,12 9-9,-22-14 6,1 0 0,-1 0 0,1 1 0,-1-1 0,0 1-1,0-1 1,0 1 0,-1 0 0,0 0 0,1 1 0,-2-1 0,1 0-1,1 4-5,-2-2 4,1 1 1,-1-1-1,-1 1 0,1 0 0,-1-1 0,0 1 0,0-1 0,-1 1 0,0 0-4,-4 14 39,0-1 1,-2 0-1,0 0 0,-1-1 1,-6 10-40,7-17 191,0 1 0,-5 5-191,-8 15 563,19-33-549,1 1-1,-1 0 0,1-1 1,0 1-1,-1 0 0,1 0 1,0-1-1,-1 1 0,1 0 1,0 0-1,0-1 0,0 1 1,0 0-1,0 0 0,0-1 1,0 1-1,0 0 0,0 0 1,0 0-1,0-1 0,0 1 1,0 0-1,1 0 0,-1-1 1,0 1-1,1 0 0,-1-1 1,1 1-1,-1 0 0,0-1 1,1 1-1,-1 0 0,1-1 1,0 1-1,-1-1 0,1 1 1,-1-1-1,1 1 0,0-1 1,-1 0-1,1 1 0,0-1 1,0 0-1,-1 1 0,1-1 1,0 0-14,5 2 62,0-1 1,0 0 0,0 0 0,0-1-1,5 0-62,-6 1 24,25-1-54,1-1 0,-1-1 1,1-2-1,-1-1 0,9-4 30,-9 2-995,-5 8 420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2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9690,'0'0'4121,"-1"9"-2161,-5 6-439,-6 17-153,3 7-184,-9 14-280,11 7-87,4 4-233,3 1-128,10-11-184,-1-6-72,9-12-136,5-5-16,9-7-456,0-7-352,4-9-1241,-2-8-895,1-11 1799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21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10770,'1'65'7448,"-2"54"-4971,1-109-2248,0 1 0,0 0 0,1-1 1,0 1-1,3 7-229,0-10 166,-1-13 32,0-13-25,7-65-98,-8 75-70,-1-1-1,1 1 1,1-1 0,-1 1 0,1 0 0,1 0-1,0 1 1,0-1 0,0 1 0,1 0 0,0 0 0,6-6-5,-8 10 25,0-1 1,0 1 0,1 0 0,-1 1-1,1-1 1,0 1 0,0-1 0,0 1 0,0 0-1,0 1 1,0-1 0,1 1 0,-1 0 0,0 0-1,1 0 1,-1 0 0,1 1 0,-1 0-1,1 0 1,-1 0 0,1 1 0,-1-1 0,4 2-26,-2-1 64,0 2 0,0-1 1,0 1-1,0 0 0,-1 0 1,1 0-1,-1 1 0,0 0 1,0 0-1,0 0 0,0 1 1,-1-1-1,1 1 0,-1 0 1,-1 1-1,1-1 0,1 3-64,2 5 199,-1 0-1,0 0 1,0 1-1,-2 0 1,1 0-1,-2 0 1,1 4-199,-4-14-23,0 0 0,0 0 0,0 1 0,0-1 0,-1 0 0,1 0 0,-1 0 0,0 0 0,0 0 0,-1 0 0,1 0 0,-1 0 0,0 0 0,0 0 23,2-3-104,-1-1 0,1 1-1,0-1 1,0 1-1,-1-1 1,1 1 0,0-1-1,-1 1 1,1-1-1,-1 0 1,1 1 0,-1-1-1,1 1 1,-1-1 0,1 0-1,-1 0 1,1 1-1,-1-1 1,1 0 0,-1 0-1,1 1 1,-1-1-1,0 0 1,1 0 0,-1 0-1,1 0 1,-1 0-1,0 0 1,1 0 0,-1 0-1,1 0 1,-1 0-1,0-1 1,1 1 0,-1 0-1,1 0 1,-1 0 0,1-1-1,-1 1 1,1 0-1,-1-1 1,1 1 0,-1 0-1,1-1 1,-1 1-1,1-1 1,-1 0 104,-2-8-1411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2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11346,'8'-4'1940,"0"1"-1,0-1 0,5 0-1939,-2 1 583,-1 1 1,1 0-1,-1 0 0,1 1 0,0 1 1,0-1-1,0 2 0,0 0-583,-8-1 121,1 1 0,-1-1 0,0 1 0,1 0 0,-1 0-1,0 1 1,0-1 0,0 1 0,1 0-121,-3-1 15,0-1 0,0 1 0,0 0 0,0 0 0,0 0 1,0-1-1,-1 1 0,1 0 0,0 0 0,-1 0 0,1 0 0,0 0 0,-1 0 0,1 0 0,-1 0 0,0 0 0,1 1 0,-1-1 1,0 0-1,0 0 0,0 0 0,0 0 0,0 1 0,0-1 0,0 0 0,0 0 0,0 0 0,0 0 0,-1 0 0,1 1-15,-1 2 18,-1 0-1,0 0 1,0 0-1,0 0 1,0 0-1,-1 0 1,0 0-1,1-1 1,-1 1-1,-4 2-17,-5 5 58,0-1 0,-8 4-58,9-6 49,0 0 1,0 1-1,-2 3-49,13-11 5,-1-1 0,0 1 0,1 0-1,-1-1 1,1 1 0,-1 0 0,1 0 0,-1 0 0,1-1-1,0 1 1,-1 0 0,1 0 0,0 0 0,-1 0-1,1-1 1,0 1 0,0 0 0,0 0 0,0 0 0,0 0-1,0 0 1,0 0 0,0 0-5,1 0 10,-1 0 0,0-1 1,1 1-1,-1-1 0,0 1 0,1-1 0,-1 1 1,1-1-1,-1 0 0,0 1 0,1-1 0,-1 1 1,1-1-1,-1 0 0,1 1 0,0-1 0,-1 0 1,1 0-1,-1 0 0,1 1 0,0-1 0,-1 0 1,1 0-1,-1 0 0,1 0 0,0 0 0,-1 0 1,1 0-1,0 0-10,81-10 85,-66 8-522,-7 1-260,-1 1 1,0-1 0,7 2 696,12 4-987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0:22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15 12163,'1'-2'538,"-1"1"-154,0 0 0,0 0 1,1 0-1,-1 0 0,1 0 0,-1 0 0,1 0 0,-1 1 1,1-1-1,0 0 0,-1 0-384,1 1 98,-1 0 0,1 0 0,-1-1 0,1 1 0,-1 0 0,1 0 0,-1 0 0,0 0 0,1 0 0,-1 0 0,1 0 0,-1 0 1,1 0-1,-1 0 0,1 0 0,-1 0 0,1 0 0,-1 1 0,1-1 0,-1 0 0,1 0 0,-1 0 0,0 1 0,1-1 0,-1 0 0,1 0 0,-1 1 0,0-1 0,1 0 0,-1 1-98,6 5 339,0 0-1,0 0 1,-1 0-1,0 1 0,0 0 1,-1 0-1,1 0 1,-1 2-339,4 4 304,8 15 240,-1 0 0,-2 1 0,0 1 0,6 24-544,-16-42 76,0 1 1,0-1-1,-1 1 1,-1 0-1,0 0 1,0 0-1,-1-1 0,-1 1 1,-1 0-1,1 0 1,-2-1-1,0 1 1,-2 5-77,1-10-30,1 0 1,-2-1 0,1 1 0,-1-1 0,0 1 0,0-2-1,-1 1 1,0 0 0,-1-1 0,-4 3 29,0 0-543,0-1 0,0 0 0,-1-1 0,0-1 0,0 0-1,-5 2 544,-10 0-1022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5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3 11450,'2'0'5418,"1"-3"-2082,-5 3-1487,1 0 7,0 0-696,-7 13-327,0 19-465,-43 40-152,34-32-144,-2-4-40,5 1-32,2-5 40,5-3-464,0-5-409,3-12-1535,-4-9-601,10-6 1761</inkml:trace>
  <inkml:trace contextRef="#ctx0" brushRef="#br0" timeOffset="1">1 44 11330,'17'25'5466,"2"-5"-2154,6 14-1191,3 0 23,-5 6-655,1 0-289,-4-1-504,0-1-240,-2-2-264,0-3-64,-5-7-120,-3-10-312,-3-14-1096,-2-3-705,-3-14 1177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0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4 123 6881,'-3'2'1957,"4"-2"-1821,-1 0-1,0 0 0,0 0 1,0 0-1,0 0 1,0 0-1,0 0 1,0 0-1,0 0 1,0 0-1,0 0 0,0 0 1,0 0-1,0 0 1,0 0-1,0-1 1,0 1-1,-1 0 1,1 0-1,0 0 0,0 0 1,0 0-1,0 0 1,0 0-1,0 0 1,0 0-1,0 0 1,0 0-1,0 0 1,0 0-1,0 0 0,0 0 1,0 0-1,0 0 1,0 0-1,0 0 1,0 0-1,0 0 1,0 0-1,0 0 0,0 0 1,0 0-1,0 0 1,-1 0-1,1 0 1,0 0-1,0 0 1,0 0-1,0 0 0,0 0-135,0-2 592,8 3 760,2 1-1114,-1 1 0,0 1-1,1 0 1,5 3-238,-12-5 47,34 20 515,-31-18-469,0 0-1,0-1 0,0 1 0,0-1 1,0 0-1,1-1 0,4 2-92,-6-4 40,-1 1-1,1 0 1,0-1 0,0 0-1,0 0 1,0 0-1,0-1 1,3 0-40,8-3 67,-1 0 0,1-1-67,-3 0 29,1 2 0,-1-1 0,2 1-29,51-3 49,-38 4-30,0-1 0,-1-1 0,15-5-19,-11-2 17,0-1 1,-1-1-1,13-9-17,-17 8 13,1 2-1,1 0 1,0 2 0,10-2-13,-2 4 7,1 2 0,0 2 1,11 0-8,21 3 35,21 3-35,-49 2 128,0 1 0,23 6-128,80 25 607,-81-19-272,2-2-1,0-3 1,3-3-335,42-1 365,-108-7-347,0-1 0,0 0 0,0 0 0,1 0 0,-1 0 0,0-1 0,0 1 0,1-1-18,21-10 35,-18 8-37,13-8 6,0 0 7,14-6-11,-17 10 2,1 1 0,0 1 0,0 0 0,0 1 1,1 1-1,-1 1 0,17 0-2,24 1 46,44 7-46,-66-4 19,532 9 577,-180-8 368,-317-1-665,423 5 350,-377-11-223,112-18-426,-224 21-708,-6 0 221,-13 0-346,-24 2 72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0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9730,'6'4'4664,"3"-3"-4276,-2 0 84,26 5 439,-1 2 0,0 1 0,-1 1 0,0 2 1,24 13-912,-50-22 92,1 0 0,-1 1 0,0-1 0,0 1 0,0 0 0,0 0 0,-1 1 0,3 3-92,-6-6 20,1-1 0,-1 1 0,0 0 0,0-1 0,-1 1 0,1 0 0,0 0 0,0 0 0,-1-1 0,1 1 0,-1 0 0,0 0-1,0 0 1,1 0 0,-1 0 0,-1 0 0,1 0 0,0 0 0,0 0 0,-1 0 0,1 0 0,-1 0 0,1 0 0,-1-1 0,0 1 0,0 0 0,0 0 0,0-1 0,-1 2-20,-3 3 41,0 0 1,0 0 0,-1 0 0,0-1 0,0 0 0,0 0 0,-1-1 0,0 0 0,1 0 0,-6 1-42,3 0 61,-1-1-1,1-1 0,-1 0 0,0 0 1,0-1-1,-1 0 0,-6 0-60,-23 0 484,30 1-249,10-3-231,0 0 0,0 1-1,0-1 1,0 0 0,0 0 0,0 0 0,0 0 0,0 0 0,0 0-1,0 0 1,0 1 0,0-1 0,0 0 0,0 0 0,0 0 0,0 0-1,0 0 1,0 0 0,0 1 0,0-1 0,0 0 0,0 0 0,0 0 0,0 0-1,0 0 1,0 0 0,0 0 0,0 0 0,1 0 0,-1 0 0,0 1-1,0-1 1,0 0 0,0 0 0,0 0 0,0 0 0,0 0 0,1 0-1,-1 0 1,0 0 0,0 0-4,2 1 12,0 0-1,0 0 1,1-1-1,-1 1 1,0 0-1,0-1 1,1 0 0,-1 0-12,18 0 10,0 0 1,0-2-1,0-1 1,5-1-11,-2 0-836,-1 0-1,0 2 0,15 1 837,2 3-856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03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25 11739,'-8'20'5434,"7"-13"-4754,-1 0 1,1 0-1,0 0 1,1 0-1,-1 6-680,2-6 292,-1 0 1,0 0-1,1 0 0,1 0 0,-1 0 1,1 0-1,0 0 0,1 0 0,1 4-292,-2-8 34,-1-1 0,1 1 0,0 0 0,0-1 0,0 1 0,0-1 0,0 1 0,1-1 0,-1 0 0,1 0 0,-1 0 0,1 0 0,0-1 0,-1 1 0,1-1 0,0 1 0,0-1 0,0 0 0,0 0 0,1-1 0,-1 1 0,1 0-34,1-1 8,-1 0-1,1 0 0,-1 0 1,1 0-1,-1-1 1,1 1-1,-1-1 1,1 0-1,-1-1 1,1 1-1,-1-1 0,1 0-7,-2 0 2,0 1 1,-1-1-1,1 0 0,-1 0 0,1 0 0,-1 0 0,0 0 0,0 0 0,0-1 0,0 1 0,0-1 0,-1 1 0,1-1 0,-1 0 1,1 1-1,-1-1 0,0 0 0,1-3-2,-1 0 11,0 0 1,0 0 0,-1-1-1,0 1 1,0 0-1,0 0 1,-1 0 0,0-1-1,0 1 1,0 0-1,-1 0 1,0 0 0,0 1-1,0-1 1,-3-2-12,4 4 8,-1 1 1,0-1-1,-1 1 1,1 0-1,-1 0 1,1 0-1,-1 0 1,0 0-1,0 1 1,0-1-1,0 1 1,-1 0-1,1 0 0,-1 0 1,1 0-1,-1 1 1,0-1-1,0 1 1,1 0-1,-1 0 1,0 0-1,0 1 1,0-1-1,-2 1-8,3 0-1,0 0-1,0 0 0,0 0 1,0 1-1,0-1 1,0 1-1,0 0 0,1 0 1,-1 0-1,0 0 1,0 0-1,1 1 0,-1-1 1,0 1-1,1 0 0,0-1 1,-1 1-1,1 0 1,0 1-1,0-1 0,0 0 1,0 1-1,0-1 1,0 1 1,-1 2-27,0 0 0,0 0 0,1 0 0,0 0 0,0 0 0,0 0 1,0 1-1,1-1 0,0 1 0,0-1 0,0 1 0,1-1 0,0 1 0,0 5 27,0-9-80,1 0-1,-1 0 1,0 0-1,1 0 0,-1 0 1,1 0-1,-1 0 1,1 0-1,0-1 0,0 1 1,0 0-1,0 0 1,0-1-1,0 1 0,1-1 1,-1 1-1,1-1 81,0 1-266,0 0-1,1 0 1,0 0-1,-1-1 0,1 1 1,0-1-1,0 0 1,0 0-1,0 0 1,0 0-1,2 0 267,2 0-413,0 0-1,1-1 1,2 0 413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03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 10418,'-3'28'4554,"2"-16"-3133,0 0-1,0-1 1,1 1-1,2 11-1420,-2-19 140,1-1 0,-1 0-1,1 1 1,0-1 0,1 0-1,-1 0 1,1 0 0,-1 0-1,1 0 1,0 0-1,0 0 1,0 0 0,0-1-1,0 1 1,1-1 0,-1 0-1,1 1 1,0-1 0,0 0-140,2 1 53,1 0 0,-1-1 0,1 0 0,-1 0 1,1 0-1,0 0 0,0-1 0,0 0 1,0 0-1,0-1 0,0 0 0,0 0 0,0 0 1,0 0-1,1-1-53,0-1 5,1 1 1,0-1-1,-1 0 1,1-1-1,-1 1 1,0-1-1,0-1 1,0 0-1,0 0 1,0 0-1,0-2-5,-4 4 7,-1 0 0,0 0 0,0 0 0,0 0 0,0 0 0,-1-1 0,1 1 0,0 0 0,-1-1-1,0 0 1,0 1 0,0-1 0,0 0 0,0 0 0,0 0 0,-1 1 0,1-1 0,-1 0-1,0 0 1,0 0 0,0 0 0,0 0 0,0 0 0,-1 0 0,1 0 0,-1 1 0,0-1-1,0 0 1,0 0 0,0 1 0,-1-1 0,1 1 0,0-1 0,-1 1 0,0-1 0,0 0-7,-3-1 19,0-1 1,0 1 0,0 0 0,-1 0 0,1 1 0,-1-1 0,0 1 0,0 1-1,0-1 1,0 1 0,0 0 0,-1 0 0,1 1 0,-1 0 0,1 0 0,-1 0 0,1 1-1,-1 0 1,-3 1-20,1-1-8,1 1-1,-1 1 0,1-1 1,0 1-1,-1 1 1,1-1-1,0 1 0,1 1 1,-1-1-1,0 2 1,1-1-1,0 1 1,0 0-1,-5 5 9,10-9-60,1 1 0,-1 0 1,0 0-1,1 0 0,0 0 0,-1 0 0,1 1 1,0 0 59,0-3-60,1 1 1,0-1 0,0 1 0,0 0-1,-1-1 1,1 1 0,0-1 0,0 1 0,0 0-1,0-1 1,0 1 0,0 0 0,0-1-1,0 1 1,0-1 0,0 1 0,1 0 0,-1-1-1,0 1 1,0-1 0,1 1 0,-1 0-1,0-1 1,1 1 0,-1-1 0,0 1 0,1-1-1,-1 1 1,1-1 0,-1 0 0,1 1-1,-1-1 1,1 1 0,-1-1 0,1 0 59,3 2-531,0-1 0,0 0 0,0 0 1,0-1-1,0 1 0,0-1 0,0 0 0,0 0 1,2 0 530,24-4-1373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0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11658,'-3'1'4585,"3"8"-2848,-12 4-169,7 13 161,4 4-281,-2 5-536,14-2-240,3-8-376,5-2-104,14-3-104,0-3-32,6-3-32,-2-6-24,-2-7-152,-2-1-344,-4 1-1224,-1 1-1033,-6-16 1641</inkml:trace>
  <inkml:trace contextRef="#ctx0" brushRef="#br0" timeOffset="1">228 60 10074,'-6'15'4297,"3"1"-1672,2 1-833,1 10 120,1 6-127,0 8-673,1 5-304,0-1-544,1 1-144,5-7-568,1-4-584,7-13 1672,6-8-856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0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9218,'0'1'282,"0"0"-1,0 0 1,0-1-1,1 1 1,-1 0-1,0 0 1,0-1 0,-1 1-1,1 0 1,0 0-1,0 0 1,0-1 0,0 1-1,-1 0 1,1 0-1,0-1-281,-1 1 112,1 0 0,0 0 0,-1-1 0,1 1 0,0 0 0,0 0 0,0 0 0,0-1 0,0 1-1,0 0 1,0 0 0,0 0 0,0-1 0,0 1 0,0 0 0,1 0-112,3 7 468,0 0 0,0-1-1,1 0 1,0 0 0,1 0 0,0 0-1,0-1 1,5 5-468,10 7 703,1 0-1,5 3-702,-18-16 116,-1 1 0,1-1 0,0-1 1,0 1-1,1-1 0,-1-1 0,9 2-116,-16-4 16,1-1 0,-1 0 1,0 0-1,1 0 0,-1 0 0,1 0 1,-1-1-1,0 1 0,1 0 0,-1-1 0,0 0 1,0 0-1,0 0 0,1 0 0,-1 0 1,0 0-1,1-1-16,3-3 30,1 0-1,-1 0 1,0-1 0,2-2-30,4-6 13,10-6-6,0 1-1,1 1 1,4-1-7,-16 12 0,1 0 0,0 1 0,0 0 0,1 1 0,0 0 0,0 1 0,10-2 0,-9 3 31,0 1 1,0 0-1,0 1 0,1 1 0,-1 0 0,0 1 1,0 1-1,0 0 0,0 1 0,0 0 1,0 1-1,-1 0 0,1 2 0,10 5-31,26 18 433,-31-16-164,1-1 0,0-2 1,5 2-270,-22-10 15,0-1 1,0 0 0,0 0 0,0 0 0,-1-1-1,1 1 1,1 0 0,-1-1 0,0 0-1,0 0 1,0 0 0,0 0 0,0-1 0,0 1-1,0-1 1,0 1 0,0-1 0,0 0-1,0 0 1,-1-1 0,1 1 0,0 0-1,-1-1 1,1 0 0,-1 1 0,1-1 0,-1 0-1,0-1 1,1 1-16,6-7 14,0 0-1,1 1 0,0 0 1,1 1-14,-5 3 2,0 0 1,1 1-1,-1 0 0,1 1 1,0-1-1,-1 1 1,8-1-3,2 1 1,0 0 0,1 1 0,-1 1 0,0 0 0,3 2-1,82 12 19,-13-1 6,-48-11-53,16-2 28,-33 0-212,-10 1-556,-13-1 746,0 0 0,0 0 0,1 0-1,-1 0 1,0-1 0,0 1 0,0 0 0,0 0 0,0 0 0,0 0-1,0 0 1,0 0 0,0 1 0,0-1 0,0 0 0,0 0 0,1 0 0,-1 0-1,0 0 1,0 0 0,0 0 0,0 0 0,0 0 0,0 0 0,0 0-1,0 0 1,0 0 0,0 0 0,0 0 0,0 0 0,0 0 0,0 0 0,0 0-1,0 0 1,0 0 0,0 1 0,0-1 0,0 0 0,1 0 0,-1 0-1,0 0 1,0 0 0,0 0 0,0 0 0,0 0 0,0 0 0,0 0 0,0 0-1,0 0 1,0 0 0,-1 1 0,1-1 0,0 0 0,0 0 0,0 0-1,0 0 1,0 0 0,0 0 0,0 0 0,0 0 0,0 0 0,0 0 22,-3 9-829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05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12411,'0'0'162,"0"0"1,0-1-1,0 1 1,0 0 0,0 0-1,0 0 1,0-1-1,1 1 1,-1 0 0,0 0-1,0 0 1,0-1 0,0 1-1,1 0 1,-1 0-1,0 0 1,0 0 0,0-1-1,1 1 1,-1 0-1,0 0 1,0 0 0,0 0-1,1 0 1,-1 0-1,0 0 1,0 0 0,1 0-1,-1 0 1,0 0-1,0 0 1,1 0 0,-1 0-1,0 0-162,13 0-42,-9 1 446,22 1 96,0 1 0,0 2-1,-1 1 1,0 1 0,0 1-1,5 2-499,-25-7 41,1 0-1,0-1 0,-1 2 0,1-1 1,-1 1-1,0-1 0,3 5-40,-6-6 12,0 0-1,0 0 0,0 0 0,0 1 0,-1-1 0,1 1 1,-1-1-1,0 1 0,0 0 0,0 0 0,0-1 0,0 1 1,0 0-1,-1 0 0,1 0 0,-1 0 0,0 1-11,0 2 19,0-1 0,0 1 0,-1-1 0,1 0 0,-1 1 0,-1-1 0,1 0 0,-1 0-1,0 0 1,0 0 0,0 0 0,-1 0 0,0 0 0,0-1 0,0 0 0,0 1 0,-1-1 0,0 0-1,1 0 1,-1-1 0,-1 1 0,1-1 0,-3 1-19,-6 3 139,-1-1-1,0 0 0,0-1 1,-1 0-1,-5 0-138,102-9 1337,-35 1-1372,51-4-878,-31-3-4762,-41 5 3834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05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35 10450,'-10'26'7076,"8"-18"-6448,0-1 0,1 0 1,-1 1-1,1-1 0,1 1 0,0-1 0,0 7-628,0-12 26,1 0 0,-1 0 0,0-1 0,1 1 0,0 0 0,-1 0 0,1 0 0,0-1 0,0 1 0,0-1 0,0 1 0,0 0-1,0-1 1,1 0 0,-1 1 0,0-1 0,1 0 0,-1 0 0,1 1 0,0-1 0,-1 0 0,1-1 0,0 1 0,-1 0 0,1 0 0,0-1-1,0 1 1,0-1 0,-1 0 0,1 1 0,2-1-26,0 0 31,0 1-1,1-1 1,-1-1 0,0 1-1,1 0 1,-1-1-1,0 0 1,0 0 0,0 0-1,1-1 1,-1 1-1,0-1 1,2-2-31,-3 2 6,0 0 0,0 0 1,0 0-1,-1-1 0,1 1 0,-1-1 0,0 1 1,0-1-1,0 0 0,0 0 0,0 0 1,0 0-1,-1-1 0,0 1 0,1 0 0,-1-1 1,0 1-1,-1-1 0,1 1 0,-1-1 0,1 1 1,-1-1-1,0 1 0,0-1 0,-1 1 1,1-1-1,-1 1 0,0-1 0,0 1 0,0-1 1,0 1-1,0 0 0,-1 0 0,1 0 0,-1-1 1,0 2-1,0-1 0,0 0 0,-1 0 1,1 1-1,-1-1 0,1 1 0,-1-1 0,0 1 1,0 0-1,0 0 0,0 1 0,0-1 0,0 0 1,-1 1-7,-1-1 15,-1 1 0,1-1 1,-1 1-1,0 0 0,0 1 1,1 0-1,-1 0 0,0 0 1,0 0-1,1 1 0,-1 0 1,0 0-1,-2 1-15,4-1-7,-1 1 0,1-1 0,-1 1-1,1 0 1,0 1 0,0-1 0,0 0-1,0 1 1,0 0 0,0 0 0,1 0 0,-1 1-1,1-1 1,0 1 0,0 0 0,0 0 7,2-3-57,1-1 1,0 1-1,-1 0 1,1-1-1,-1 1 1,1-1 0,0 1-1,0 0 1,-1-1-1,1 1 1,0 0-1,0-1 1,0 1-1,0 0 1,0-1-1,-1 1 1,1 0 0,1-1-1,-1 1 1,0 0-1,0 0 1,0-1-1,0 1 1,0 0-1,1-1 1,-1 1-1,0 0 1,0-1 0,1 1-1,-1-1 1,1 1-1,-1-1 1,0 1-1,1-1 1,-1 1-1,1-1 1,-1 1-1,1-1 1,0 1 0,-1-1-1,1 1 57,2 0-444,0 0-1,0 0 1,0 0 0,-1-1 0,1 1-1,0-1 1,0 1 0,0-1-1,2 0 445,23-2-1435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0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10082,'-4'7'1680,"0"0"0,1 0-1,-1 0 1,-1 8-1680,-1 5 1340,1 0 1,0 8-1341,-2 7 992,3-15-514,-3 5 46,2 0 1,1 0 0,1 0-1,1 20-524,3-40 21,0 1-1,0 0 0,0-1 0,1 1 1,0-1-1,0 1 0,1-1 0,-1 0 1,1 0-1,0 0 0,0 0 1,1 0-1,0-1 0,0 0 0,0 1 1,0-2-1,0 1 0,1 0 1,0-1-1,-1 0 0,1 0 0,1 0 1,-1-1-1,0 1 0,1-1 1,-1-1-1,1 1 0,-1-1 0,1 0 1,0 0-1,0 0 0,-1-1 0,1 0 1,0 0-21,-3 0 1,-1-1 1,0 1-1,0-1 1,0 0 0,0 1-1,0-1 1,0 0-1,0 0 1,0 0-1,0 0 1,0-1-1,0 1 1,0 0 0,-1-1-1,1 1 1,-1-1-1,1 0 1,-1 1-1,0-1 1,1 0 0,-1 0-1,0 0 1,0 0-1,0 0 1,-1 0-1,1 0 1,0 0-1,-1-1 0,1 0 9,-1 1 1,1-1 0,-1 0 0,0 0 0,0 1 0,0-1 0,-1 0 0,1 0 0,-1 1 0,1-1 0,-1 0 0,0 0 0,0 1 0,0-1 0,0 1 0,-1-1 0,1 1 0,-1 0 0,0-1 0,1 1 0,-1 0 0,-2-2-11,1 2 20,-1-1 0,1 1 0,-1 0-1,0 0 1,0 0 0,0 0 0,0 1 0,0-1-1,0 1 1,0 0 0,0 0 0,0 1 0,-1-1 0,1 1-1,0 0 1,-1 0 0,1 1 0,0-1 0,-1 1-20,-10 2 9,1 0 0,-1 1 0,1 0 0,1 1 0,-2 1-9,7-3-140,5-2-63,-1 1 1,0-1 0,0 1 0,0 0-1,1 0 1,-1 0 0,1 1 0,-1-1 0,1 1-1,0 0 1,-1 1 202,4-4-86,-1 0 0,1 1-1,0-1 1,0 0 0,0 0 0,-1 1-1,1-1 1,0 0 0,0 0 0,0 1 0,0-1-1,0 0 1,0 1 0,0-1 0,-1 0-1,1 0 1,0 1 0,0-1 0,0 0-1,0 1 1,0-1 0,0 0 0,1 0-1,-1 1 1,0-1 0,0 0 0,0 1 0,0-1-1,0 0 1,0 0 0,0 1 0,1-1-1,-1 0 1,0 0 0,0 1 0,0-1-1,0 0 1,1 0 0,-1 0 0,0 1 0,0-1-1,1 0 1,-1 0 0,0 0 0,0 0-1,1 1 1,-1-1 0,0 0 0,1 0-1,-1 0 1,0 0 0,0 0 0,1 0 86,9 4-1517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06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5 6921,'-1'0'139,"1"-1"-1,0 1 0,0 0 0,0-1 1,-1 1-1,1 0 0,0-1 0,-1 1 1,1 0-1,0 0 0,-1-1 0,1 1 0,0 0 1,-1 0-1,1 0 0,0 0 0,-1-1 1,1 1-1,0 0 0,-1 0 0,1 0 0,-1 0 1,1 0-1,0 0 0,-1 0 0,1 0 1,-1 0-1,1 0 0,0 0 0,-1 0 0,1 0 1,-1 1-1,1-1 0,0 0 0,-1 0 1,1 0-1,0 0 0,-1 1 0,1-1 1,0 0-1,-1 0 0,1 1 0,0-1 0,0 0 1,-1 1-1,1-1 0,0 0 0,0 0 1,-1 1-1,1-1 0,0 1 0,0-1 0,0 0 1,0 1-1,0-1 0,-1 1-138,-1 4 633,0 1-1,0 0 1,0-1-1,0 2-632,0-1 637,-4 16 151,1 0-1,1 1 1,1 0 0,1-1-1,1 1 1,1 0-1,2 10-787,-1-25 108,0-1 0,0 0 0,1 0 0,0 0 0,0 0 0,1 0 0,2 4-108,-4-8 36,1 1 0,0-1 1,0 0-1,0 0 0,1 0 1,-1 0-1,1 0 0,-1-1 1,1 1-1,0-1 0,0 0 1,0 0-1,0 0 0,1 0 1,1 1-37,1-1 13,1 0 0,-1 0 0,0-1 1,0 0-1,1 0 0,-1-1 0,1 1 0,-1-2 1,1 1-1,-1 0 0,0-1 0,1 0 1,-1-1-1,0 0 0,0 0 0,0 0 0,0 0 1,0-1-1,0 0 0,-1 0 0,1-1 1,-1 0-1,0 0-13,0 0 5,0 0 0,-1 0 1,0 0-1,0-1 0,0 1 0,0-1 1,-1 0-1,1-1 0,-2 1 0,1 0 1,0-1-1,-1 1 0,0-1 1,0 0-1,-1 0 0,0 0 0,0 0 1,0 0-1,-1 0 0,1 0 1,-1 0-1,-1 0 0,1 0 0,-2-2-5,1 1 14,-1 0 1,-1 0-1,0 0 0,0 0 0,0 0 0,0 0 0,-1 1 0,-1 0 0,1-1 1,-1 2-1,0-1 0,0 0 0,0 1 0,-1 0 0,0 0 0,0 1 0,0 0 1,-1 0-1,1 0 0,-4-1-14,3 2 4,0 0 0,1 1 1,-1 0-1,0 0 0,0 0 0,-1 1 1,1 0-1,0 0 0,0 1 0,-1 0 1,1 0-1,0 1 0,0 0 1,0 0-1,0 0 0,0 1 0,0 0 1,0 1-1,0 0 0,0 0 0,-2 2-4,0 0-36,1 1 0,0 0-1,0 1 1,0 0 0,1 0-1,0 1 1,-1 2 36,4-5-165,0 0 0,1 0 0,0 0 0,0 1 0,0-1 0,0 1 0,1 0 0,0 0 1,1 0-1,-1 0 0,1 0 0,0 2 165,0-6-209,1 0 0,0 0 0,0 0 0,0 0 0,0 0 0,1 0 0,-1 0 0,1 0 0,-1 0 0,1 0 0,-1 0 0,1 0 0,0 0 0,0 0 0,0-1 0,0 1 0,0 0 0,0-1 0,1 1 0,-1-1 0,1 1 0,-1-1 0,2 1 209,1 0-288,0 0 0,0 0-1,1-1 1,-1 1 0,2-1 288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39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99 528 5209,'-22'-13'1143,"-21"-14"2699,40 26-3575,1-1-1,-1 0 0,1 0 1,-1 0-1,1-1 0,0 1 1,0 0-1,0-1 1,1 0-1,-1 1 0,0-1 1,1 0-1,0 0 1,0 0-1,0 1 0,-1-4-266,1 1 150,1 1 0,-1-1 0,1 0 0,1 1 0,-1-1 0,0 1 0,1-1 0,0 0 0,0 1 0,0-1 0,2-2-150,3-8 44,1 1 0,0 0 0,0 1 0,2 0 0,0 0 0,0 1 0,1 0 0,5-4-44,10-9-5,0 2-1,2 1 1,9-5 5,0 4-9,0 1 0,1 2 0,1 2 0,1 1 0,0 2 0,15-2 9,-25 8 31,1 1 1,-1 2-1,2 1 1,-1 2 0,0 0-1,1 2 1,-1 2 0,1 0-1,-1 2 1,0 2-1,0 0 1,0 2 0,-1 2-1,15 5-31,11 9 512,-2 1-1,36 24-511,-7 1 1212,21 21-1212,-49-29 501,-2 3 0,33 36-501,-76-71 57,-5-6-24,0 1 0,0 0-1,0 0 1,-1 0 0,0 1-1,1-1 1,-2 1 0,3 3-33,-5-8-4,0 1 0,0-1 0,0 0 0,0 0 0,0 1 0,0-1 0,0 0 0,0 1 0,0-1 0,0 0 0,0 1 0,0-1 0,0 0 0,0 0-1,0 1 1,0-1 0,0 0 0,0 0 0,0 1 0,0-1 0,0 0 0,-1 1 0,1-1 0,0 0 0,0 0 0,0 0 0,-1 1 0,1-1 0,0 0 0,0 0 0,0 0 0,-1 1 0,1-1 0,0 0 0,0 0 0,-1 0 0,1 0 0,0 0 0,-1 0 0,1 0 0,0 1 0,0-1 0,-1 0 0,1 0 0,0 0 0,-1 0 0,1 0 0,0 0 0,0 0 4,-19-1-1248,-3-4-971,-1-1 852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18 7090,'-72'40'3328,"59"-41"-1231,12-2-25,2 3-304,-1 3-207,0-3-265,0 0-160,12 1-87,15 2-57,36-5-200,-33-4-128,0-9-272,0 6-120,-2 2-120,-2-2-256,-6 5-928,-7 0-712,-10 0 951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07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8826,'0'2'439,"1"-1"0,-1 0 0,0 1 0,0-1-1,0 0 1,-1 1 0,1-1 0,0 0 0,0 0 0,-1 1 0,1-1 0,-1 0 0,1 0 0,-1 1-439,-12 16 2866,0 0-2062,0 5-464,1 0-1,1 1 1,1 1-1,1 0 1,2 0-1,0 0 1,2 1-1,0 6-339,2-14 99,2 1 0,0 0 0,2 0 1,0-1-1,1 1 0,0 0 0,2-1 0,0 1 0,1-1 0,1 0 0,7 15-99,-8-23 38,1 0 0,-1 0 0,2-1 0,-1 0 0,1 0-1,0-1 1,1 0 0,0 0 0,0-1 0,3 2-38,-6-5 5,0-1 0,-1 0 0,1 0 0,1 0 0,-1-1 0,0 0 0,1 0 0,-1 0 0,1 0 0,-1-1 0,1 0 0,0 0 0,0-1 0,-1 0 0,1 0 0,0 0 0,0-1 0,-1 1 0,1-1 0,0-1-5,-2 1 3,0 0-1,-1 0 1,0-1-1,1 1 1,-1-1 0,0 0-1,0 0 1,1 0-1,-2 0 1,1-1-1,0 1 1,0-1 0,-1 0-1,1 0 1,-1 0-1,0 0 1,0 0-1,0 0 1,-1 0 0,1-1-1,-1 1 1,1-1-1,-1 1 1,0-3-3,0 1 17,0 0 0,-1 0 0,1 0 0,-1-1-1,0 1 1,-1 0 0,1 0 0,-1 0 0,0 0 0,-1 0 0,1 0 0,-1 0 0,0 0 0,0 0 0,0 1 0,-1-1 0,-1-1-17,1 1 32,-1-1 1,0 2 0,0-1 0,-1 0 0,1 1-1,-1 0 1,0 0 0,0 0 0,0 1-1,-1 0 1,0 0 0,1 0 0,-1 0 0,-3 0-33,2 1 43,-1 0 1,0 1 0,0-1 0,0 1-1,0 1 1,0 0 0,-1 0 0,1 1-1,0 0 1,0 0 0,-1 1-44,-1 0 51,-1 1 0,1 0 1,0 1-1,-7 4-51,12-6-167,1 0-1,-1 1 1,1 0 0,0 0 0,0 0 0,0 0-1,1 1 1,-1-1 0,1 1 0,-4 4 167,2 5-1735,7-6 685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31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179 154 6313,'0'-2'322,"-1"0"0,1 0-1,0 0 1,0 0-1,0 0 1,0 0 0,0 0-1,0 1 1,0-1-1,0 0 1,1 0 0,-1 0-1,1 0 1,0 0-1,-1 0 1,1 1 0,0-1-322,4-13 2226,-5 13-2015,0 0-1,0 0 1,-1 0 0,1 0 0,-1 0-1,1 0 1,-1 0 0,0 0-1,0 0 1,1 0 0,-1 0-1,-1 0 1,1 0 0,0 1 0,0-1-1,-1 1 1,0-2-211,-1 0 406,2 1-273,-1 0 1,1 0 0,-1 1 0,1-1 0,-1 1 0,0-1 0,1 1 0,-1 0 0,0 0 0,0 0 0,0 0 0,0 0 0,0 0-1,0 0 1,0 1 0,0-1 0,0 1 0,-1-1 0,-1 1-134,0 0 85,1 0 0,-1 1 0,0 0 0,0-1-1,1 1 1,-1 0 0,1 1 0,-1-1 0,1 1 0,-1-1 0,1 1-85,-4 2 66,1 0 0,-1 1 0,1 0 0,0 0 0,1 0 0,-1 0 0,1 1 0,0 0 0,1 0 0,-1 0 0,1 1 0,-2 4-66,4-7 30,0 1-1,-1 0 0,2 0 1,-1 0-1,1 1 1,-1-1-1,1 0 0,1 0 1,-1 1-1,1-1 1,0 1-1,0-1 0,1 0 1,-1 1-1,1-1 0,0 0 1,1 0-1,0 2-29,-1-3 9,1-1 0,-1 0 0,1 0-1,0 0 1,0 0 0,0 0 0,0 0 0,0-1-1,0 1 1,1-1 0,0 1 0,-1-1 0,1 0-1,0 0 1,0 0 0,2 0-9,-1 0 8,1 0 0,0 0 0,-1-1 0,1 0 0,0 0 0,0 0 0,0-1 1,0 1-1,0-1 0,0 0 0,0-1-8,5 0 11,-1 0 1,0-1-1,1 0 1,-1-1-1,0 0 1,0-1-1,0 0 1,-1 0-1,1 0 1,-1-1-1,7-6-11,-9 6 12,0-1 0,0 1 0,0-1-1,-1 0 1,0-1 0,0 1 0,-1-1 0,0 0-1,0 0 1,-1 0 0,1-1 0,-1 0-12,-2 3 19,0 1 0,0-1 0,0 1 0,0-1 0,-1 0 0,1 1 0,-1-1 0,0 0 0,-1 1 0,1-1 0,-1 1 0,0-1 0,0 1 0,-1-1 0,1 1-1,-1-1 1,0 1 0,0 0 0,0 0 0,-1 0 0,-1-2-19,0 1 33,-1-1 0,1 1-1,-1 0 1,-1 1-1,1-1 1,0 1-1,-1 0 1,0 0 0,0 1-1,-3-2-32,6 4 8,0-1 0,0 1 0,0 0 0,0 1 0,0-1 0,0 0 0,0 1 0,0 0 0,0 0-1,0 0 1,-1 0 0,1 0 0,0 0 0,0 1 0,0 0 0,0-1 0,0 1 0,0 0 0,0 1 0,0-1 0,1 0 0,-1 1 0,0 0 0,-1 1-8,0 0-184,0 1 1,0-1 0,0 1-1,0 0 1,1 1 0,0-1-1,0 1 1,0-1 0,0 1 0,1 0-1,-1 0 1,1 0 0,1 1-1,-1-1 1,1 0 0,0 1-1,0-1 1,0 4 183,2 28-991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31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9570,'-9'3'1997,"5"-2"-1605,1 1 1,-1-1-1,1 0 1,-1-1-1,1 1 1,-1-1-1,1 1 1,-1-1-1,0 0 0,1-1 1,-1 1-1,1 0 1,-3-2-393,5 2 105,1 0 0,0 0-1,-1 0 1,1 0 0,-1 0 0,1 0 0,-1 0 0,1 0 0,-1 0-1,1 0 1,0 0 0,-1 0 0,1 0 0,-1 0 0,1 1 0,-1-1-1,1 0 1,0 0 0,-1 0 0,1 1 0,-1-1 0,1 0 0,0 0-1,-1 1 1,1-1 0,0 0 0,0 1 0,-1-1 0,1 0 0,0 1-1,0-1 1,-1 1-105,-4 14 1465,0 8-538,1 0 0,-1 21-927,1-4 371,-19 225 802,20-213-1027,-4 172 314,7-205-455,2 101-88,10 41 83,-7-106-2581,-3-43 278,-2-12 2248,0 1 1,0-1-1,1 0 1,-1 0-1,0 0 0,0 0 1,0 1-1,1-1 0,-1 0 1,0 0-1,0 0 1,1 0-1,-1 0 0,0 0 1,0 0-1,0 0 0,1 1 1,-1-1-1,0 0 1,0 0-1,1 0 0,-1 0 1,0 0-1,1-1 55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31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75 11362,'-29'47'3705,"28"-45"-3562,0-1-1,0 1 1,0 0 0,0-1-1,0 1 1,1 0 0,-1-1-1,1 1 1,-1 0 0,1 0-1,-1-1 1,1 1-1,0 0 1,0 0 0,0 0-1,0 0 1,0-1 0,1 3-143,0-2 171,0 1 0,0-1 0,1 1 0,-1-1 0,1 0 0,-1 0 0,1 0 0,0 0 0,2 2-171,-4-4 54,4 4 132,0 0 0,0-1-1,0 0 1,1 1 0,-1-2 0,1 1-1,-1 0 1,1-1 0,0 0-1,0 0 1,0-1 0,2 1-186,1 0 136,0-1 0,0 0 0,0-1 1,0 1-1,0-1 0,1-1 0,-1 0 0,6-1-136,5-2 97,0-1 0,8-3-97,-20 5 31,0 1 0,0-1 0,0-1 0,-1 1 0,1-1 0,-1 0 0,0 0 0,3-4-31,-8 7 19,1-1 1,-1 1-1,0-1 1,0 0-1,0 1 1,0-1 0,0 0-1,0 0 1,0 0-1,0 0 1,-1 0 0,1 0-1,-1 0 1,0 0-1,1 0 1,-1 0-1,0 0 1,0 0 0,0 0-1,-1 0 1,1 0-1,0 0 1,-1 0 0,1 0-1,-1 0 1,0 0-1,0 1 1,0-2-20,-2-3 74,0 1 1,0-1-1,-1 1 1,0 0-1,0 0 1,0 1-1,0-1 1,-3-1-75,-1-1 70,-1 0 0,0 1 1,0 0-1,0 0 0,-1 1 0,1 0 1,-1 1-1,0 0 0,-1 1 1,1 0-1,-1 0 0,1 1 0,-6 0-70,14 2 5,-1 0 1,1 0-1,-1 0 0,1 1 0,-1-1 0,1 0 0,0 1 0,-1 0 0,1 0 0,0-1 1,-1 1-1,1 1 0,0-1 0,0 0 0,0 0 0,0 1 0,0-1 0,-1 2-5,-1 1-90,1 0 1,-1 1-1,1-1 0,0 1 0,0-1 0,1 1 0,0 0 1,-1 1 89,2-5-42,-5 18-1012,6-18 937,0 0 0,0 0 0,0 0 0,0 0 0,0 0 0,0 0-1,0 0 1,1 0 0,-1 0 0,0-1 0,0 1 0,1 0 0,-1 0 0,1 0 0,-1 0 0,1 0 0,-1-1 0,1 1 0,-1 0 0,1 0 117,16 10-1330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32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133 175 11907,'-10'3'4392,"10"11"-2847,6 9-409,1 5 152,-8 0 1,10 4-569,-3-3-240,10-4-352,4-2-104,-8-11-856,-1-4-801,-4-11-1095,-3-3 1448</inkml:trace>
  <inkml:trace contextRef="#ctx0" brushRef="#br0" timeOffset="1">8 11 12499,'-8'0'5113,"8"-2"-3097,15 2-632,-5-3 9,1 3-425,1-4-280,1 4-440,-1-1-32,3 3-1176,5 5-1040,12 18 1271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32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159 185 8122,'-3'2'994,"2"-1"-838,0-1-1,1 0 0,-1 1 1,1-1-1,-1 0 0,1 1 0,-1-1 1,1 1-1,-1-1 0,1 1 1,-1-1-1,1 1 0,0-1 1,-1 1-1,1-1 0,0 1 1,0 0-1,-1-1 0,1 1 1,0-1-1,0 1 0,0 0 1,0-1-1,0 1 0,0 0 1,0-1-1,0 1 0,0 0 1,0-1-1,0 1 0,0-1 1,0 1-1,0 0 0,1-1 1,-1 1-1,0 0 0,0-1-155,18 26 1378,-2 1 0,-1 1 0,-2 0 0,0 1 1,-1 2-1379,2 12 741,-2 0 0,-2 0 0,1 13-741,-9-46 99,-1-1 1,0 0-1,-1 1 0,0-1 1,-1 8-100,0-14 19,1 1 0,-1-1 0,0 1 0,0-1 0,0 0 0,-1 1 1,1-1-1,-1 0 0,1 0 0,-1 0 0,0 0 0,0-1 0,-1 1 1,1 0-1,0-1 0,-4 3-19,2-2-117,0-1-1,0 1 1,-1-1 0,1 1-1,-1-1 1,1-1 0,-1 1 0,-4 0 117,3 0-717,1-1 0,-1-1 1,1 1-1,-1-1 1,0 0-1,1 0 0,-4-1 717,1-1-804,1 1-1,0-1 1,-3-2 804</inkml:trace>
  <inkml:trace contextRef="#ctx0" brushRef="#br0" timeOffset="1">0 1 14259,'15'0'4993,"4"3"-4529,5 5-120,-7 1-96,5 2-616,9 2 280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41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123 238 7402,'-18'12'2978,"-14"6"-2978,29-16 252,0-1 1,1 0-1,-1-1 0,0 1 1,0 0-1,0-1 1,0 0-1,0 1 1,0-1-1,0 0 1,0-1-1,0 1 1,0 0-1,0-1 1,0 0-253,0 1 381,1-1 0,-1 1 1,1-1-1,-1 1 0,1 0 0,-1 0 1,1 0-1,-1 1-381,0 1 1159,7 0-251,2 0-755,0-1 0,0 0 1,0 0-1,0 0 0,0-1 0,0 0 0,1 0 0,-1-1 1,0 1-1,5-3-153,4 1 147,21-4 52,-1-1 0,1-2-1,-2-2 1,33-14-199,14-10 155,3-5-155,-28 12 36,102-53-306,-147 74-1025,1 0 0,8-8 1295,-20 15-32,0 0 0,0 0-1,0 0 1,0 0 0,0 0 0,0 0-1,0 0 1,0 0 0,0 0-1,-1 0 1,1 0 0,0 0-1,0 0 1,0 0 0,0 0-1,0 0 1,0 0 0,0 0 0,0 0-1,0 0 1,0-1 0,0 1-1,0 0 1,0 0 0,0 0-1,0 0 1,0 0 0,0 0-1,0 0 1,0 0 0,0 0 0,0 0-1,0-1 1,0 1 0,0 0-1,0 0 1,0 0 0,0 0-1,0 0 1,0 0 0,0 0-1,0 0 1,0 0 0,0 0-1,0 0 1,0-1 0,0 1 0,0 0-1,0 0 1,0 0 0,0 0-1,0 0 1,0 0 0,1 0-1,-1 0 1,0 0 0,0 0-1,0 0 1,0 0 0,0 0 0,0 0-1,0 0 1,0 0 0,0 0-1,0 0 1,1 0 32,-12-1-1354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4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96 7706,'-1'1'168,"-5"3"826,1 0 1,0 0 0,0 0-1,0 1 1,-3 4-995,8-9 32,0 0 1,0 0-1,0 0 0,0 0 1,0 0-1,0 1 1,0-1-1,0 0 1,0 0-1,0 0 0,-1 0 1,1 0-1,0 0 1,0 0-1,0 0 1,0 0-1,0 0 0,0 1 1,0-1-1,0 0 1,0 0-1,0 0 1,0 0-1,0 0 1,0 0-1,0 0 0,0 0 1,1 0-1,-1 1 1,0-1-1,0 0 1,0 0-1,0 0 0,0 0 1,0 0-1,0 0 1,0 0-1,0 0 1,0 0-1,0 0 0,0 0 1,0 0-1,0 0 1,0 0-1,1 1 1,-1-1-1,0 0 0,0 0 1,0 0-1,0 0 1,0 0-1,0 0 1,0 0-1,0 0 0,0 0 1,1 0-1,-1 0 1,0 0-1,0 0 1,0 0-1,0 0 0,0 0 1,0 0-1,0 0 1,0-1-33,8 1 842,103-27 3592,15 3-2909,110-21-426,2 13-816,-225 31-474,0 0-1,0 1 0,0 1 0,6 0 192,-8 4-1315,-11-5 1249,1 0 0,-1 0-1,0 1 1,0-1 0,0 0 0,0 0-1,0 0 1,1 1 0,-1-1-1,0 0 1,0 0 0,0 1-1,0-1 1,0 0 0,0 0 0,0 1-1,0-1 1,0 0 0,0 0-1,0 1 1,0-1 0,0 0 0,0 0-1,0 1 1,0-1 0,0 0-1,0 0 1,0 0 0,-1 1-1,1-1 1,0 0 0,0 0 0,0 1-1,0-1 1,0 0 0,-1 0-1,1 0 1,0 0 0,0 1 0,0-1-1,-1 0 1,1 0 66,-16 12-1436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42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12587,'0'1'209,"0"0"1,0 0 0,1 0 0,-1-1 0,0 1-1,1 0 1,-1 0 0,1 0 0,-1 0 0,1 0-1,0-1 1,-1 1 0,1 0 0,0-1 0,-1 1-1,1 0 1,0-1 0,0 1 0,-1-1 0,1 1-1,0-1 1,0 1 0,0-1 0,0 0 0,0 1-1,0-1-209,5 1 167,0 1 0,0-1 0,0 0 0,1-1-167,-2 1 346,73 3 3213,49-4-3559,-39-1 1174,19 5-1174,19 9 624,66 16-624,-176-26-722,-1 1 1,14 5 721,-28-9-228,9 5-916,-9-3 352,-6 1-277,-14 2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4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31 251 11530,'-22'-2'4025,"14"-3"-3297,9 0 57,20-7 303,14-2-8,32-8-328,16-4-184,13-3-304,3-4-104,-4 5-96,-3 3-15,-5 5-9,-6 8-8,-23 0-64,-12 6-273,-24 8-1263,-18 7-960,-14 16 1463</inkml:trace>
  <inkml:trace contextRef="#ctx0" brushRef="#br0" timeOffset="1">29 422 10826,'-7'15'4185,"15"-15"-2352,11 0-769,18-2 96,10-4 128,18-3-255,9-2-241,9-4-360,-1 5-144,-2-2-176,-4 4-32,-7 5-32,-5-1-168,-18 4-552,-7 4-440,-18 7-1721,-17-1 1785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9834,'-7'9'4385,"8"0"-1640,6 3-729,1 11-216,-5 4-247,-1 6-641,1 6-200,-2-1-280,3 6-120,0-5-120,0-6-56,0-8-328,0-9-424,-1-7-1552,0-5 1416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43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12507,'-3'13'4633,"7"0"-3193,23-1-720,9 3 112,24 0 233,-2-5-65,15-3-248,3 0-112,0 2-200,9 4-88,-6 2-160,-6-2-64,-7 3-48,-6 0-96,-17-3-848,-11 1-680,-15-5 920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4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956 50 7978,'-5'-6'518,"-2"1"0,1 1 1,0-1-1,-1 1 0,0 0 1,0 0-1,0 1 0,-1 0 0,1 0 1,-1 1-1,1 0 0,-1 0 1,-4 1-519,2 0 260,0 0 0,0 1 0,0 1 1,0 0-1,0 0 0,0 1 1,0 0-1,0 1 0,0 0 0,-5 3-260,-5 3 203,0 1-1,0 1 1,1 1 0,0 1-1,1 0 1,0 1-1,2 1 1,-11 12-203,-22 28 248,3 1 0,1 5-248,43-58 6,-65 90 198,-42 79-204,75-109 40,2 1 0,4 1-1,-9 32-39,10-6 23,4 0-1,3 2 1,5 0-1,3 7-22,0 65 13,9 149-13,34 183 9,-17-311-6,1-36 2,6-1 0,6-1 0,31 87-5,-42-180 6,3 0 0,2-1 1,3-2-1,2 0 1,3 0-7,26 38 21,38 46-21,-62-97-4,1-1 0,2-1 0,1-2 0,19 13 4,-30-29-4,2-1-1,0-1 1,1-1-1,0-2 1,1-1 0,8 2 4,4-1-5,0-1-1,1-3 1,0-1 0,17 0 5,44 4 13,18-4-13,-70-8 6,0-2 0,1-2 0,14-4-6,-27 0 50,0-1 0,0-3 1,-1-1-1,0-1 0,-1-2 0,23-15-50,-23 11 195,-1-2-1,-2-2 0,0 0 0,-1-3 1,1-3-195,3-6 296,-2-1 0,-1-1 1,25-39-297,-17 13 196,-3-1 0,-2-1 0,-4-2 0,-3-2 0,13-44-196,3-31 75,-6-1-1,-7-2 1,-6-1 0,2-85-75,-13-27-22,-16-173 22,-6 288 17,-7-1-17,4 72 31,-3 1 0,-21-65-31,1 34 45,-5 1 1,-4 3-1,-49-85-45,52 118 16,-4 1-1,-2 3 1,-3 1 0,-3 3-1,-2 2 1,-3 2-1,-35-25-15,67 61-15,-1 1 0,-1 1 0,-1 1 0,-14-5 15,20 11-18,-1 1 0,0 1 0,0 1 0,-1 2-1,0 0 1,-5 0 18,-2 3-18,0 0 0,1 2 0,-1 1 1,0 2-1,1 1 0,-8 3 18,-47 12-36,-43 18 36,-219 90-85,264-95 25,12-7-112,33-13-986,-16 8 1158,26-4-1634,25-15 1437,1 0 1,-1 0-1,1 0 0,-1 1 1,1-1-1,0 1 0,0-1 1,-1 1-1,1-1 0,0 1 1,0 0-1,0 1 197,1-1-119,-1 0 1,1 0-1,0 0 0,0 0 1,0 0-1,1 0 0,-1 0 1,0 0-1,1 0 0,-1-1 1,1 2 118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45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10 4905,'0'-5'9207,"0"1"-1091,-3 13-6238,-9 21-1610,-1-1-1,-1 0 0,-2-1 0,-16 23-267,-24 42 381,3 4 1,0 12-382,-80 143-217,124-236 39,6-12-69,-9 17-735,5-16-387,7-5 1291,-1 0 0,1 0-1,0 0 1,0 0 0,0 0 0,-1 0 0,1 0 0,0 0 0,0 0 0,0 0 0,-1 0 0,1 0 0,0 0-1,0 0 1,0-1 0,-1 1 0,1 0 0,0 0 0,0 0 0,0 0 0,0 0 0,-1 0 0,1-1 0,0 1-1,0 0 1,0 0 0,0 0 0,0 0 0,0-1 0,0 1 0,-1 0 0,1 0 0,0 0 0,0-1 78,-4-11-1478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4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10082,'0'-1'191,"0"1"1,0-1-1,0 1 0,0-1 0,-1 1 0,2-1 1,-1 1-1,0 0 0,0-1 0,0 1 1,0-1-1,0 1 0,0-1 0,0 1 0,0-1 1,1 1-1,-1 0 0,0-1 0,0 1 0,1-1 1,-1 1-1,0 0 0,1-1 0,-1 1 1,0 0-1,1 0 0,-1-1 0,0 1 0,1 0 1,-1 0-1,1-1 0,-1 1 0,0 0 1,1 0-1,-1 0 0,1 0 0,-1 0 0,1-1 1,-1 1-1,1 0 0,-1 0 0,0 0 0,1 0 1,-1 0-1,1 1 0,-1-1 0,1 0 1,-1 0-192,4 1 444,0 0 0,0 1 0,-1-1 1,1 1-1,2 1-444,-1 0 583,122 70 3103,-99-55-3249,20 12 341,-1 2-1,16 17-777,-38-28 163,-1 1 0,-2 2-1,0 0 1,17 25-163,-29-35-155,-1 1-1,7 14 156,-16-29-132,0 1 0,1 0 0,-1-1 0,1 1 0,-1 0 0,0-1 0,0 1 0,1 0 0,-1 0 0,0-1 0,0 1 0,0 0 0,0 0 0,0 0 0,0-1 0,0 1 0,0 0 0,0 0 0,0 0 0,0-1 0,0 1 1,-1 0-1,1 0 0,0-1 0,-1 1 0,1 0 0,0-1 0,-1 1 0,1 0 0,-1-1 0,1 1 0,-1-1 0,1 1 0,-1 0 0,0-1 0,1 1 0,-1-1 132,-10 5-1259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46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41 9482,'35'-40'4633,"-38"45"-1192,-4 6-929,-2 2-767,-6 4-49,-7 10-520,-2 5-280,-12 5-423,-4 3-105,-5 1-120,-4-1-32,11 1-80,14-17-40,12-12-88,0 2-264,-26 23-921,10 1-711,3-15 1072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47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14043,'2'-1'577,"0"0"-1,0 0 1,1 0-1,-1 1 1,0-1-1,0 1 1,1-1-1,-1 1 1,0 0-1,1 0 1,-1 0-1,1 0-576,0 0 407,-1 1 0,1 0-1,0-1 1,0 1-1,0 0 1,-1 0 0,1 1-1,2 0-406,3 4 455,0 0 0,0 1-1,0 0 1,-1 0 0,1 1-455,-3-3 364,36 34 308,1-2-1,2-1 0,16 7-671,-18-13 131,-7-4-56,9 3-75,-39-26-282,1-1 0,-1 1 0,1-1 1,-1 0-1,1 0 0,3 0 282,20 3-5068,-21-5 3952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49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939 14 9482,'10'-3'4613,"10"-2"-664,-20 6-1946,-1 1-1037,-7 2 1715,-11 4-2214,1 0-1,0 1-466,-15 8 238,-25 8 413,-10 1-651,42-17 147,0-2 1,-1-1 0,-16 2-148,22-5 104,6-1 6,-1-1 0,-11 0-110,-36 0 130,-61-8-130,92 4 8,1-2-1,0-1 1,0-2-1,1-1 1,-13-6-8,10 0-90,-11-8 90,-15-7-1084,48 27 388,0-1-1864,10 1 775,5-1-223,12-5 704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0 12251,'-5'4'1149,"0"0"1,1 0-1,0 0 1,0 0 0,0 1-1,0-1 1,0 1-1150,-23 39 995,8-12-15,-1-5-614,-1-1 1,-1 0-1,-1-2 0,-15 12-366,29-27 71,-1-1 56,0 1 1,1 1-1,0 0 1,-2 5-128,9-12 34,0-1 0,0 1 1,0 1-1,1-1 0,-1 0 1,1 0-1,0 1 1,0-1-1,0 0 0,0 1 1,1-1-1,0 1 0,-1-1 1,1 1-1,0-1 1,1 1-1,-1-1 0,1 4-34,2 0 55,-1 0-1,1 0 0,0 0 0,0-1 1,1 1-1,0-1 0,0 0 0,4 4-54,3 4 187,2-1 0,13 11-187,-15-15 14,0 0-1,1-1 0,0-1 0,1 0 0,0 0 0,0-1 1,0-1-1,1 0 0,0-1 0,0-1 0,0 0 0,0-1 1,0 0-1,1-1 0,-1-1-13,-11 0-1306,-3-2 538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0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401 136 8546,'1'-4'818,"0"0"0,0 0 1,-1-1-1,1 1 0,-1 0 1,0-1-1,0 0-818,-1 2 294,1 0 0,-1 0 0,0 0 0,0 0 1,0 0-1,0 0 0,0 0 0,-1 0 0,1 0 0,-1 0 0,0 1 0,0-1 0,0 1 0,0-1 0,-1-1-294,-4-1 214,1-1 1,-1 1-1,0 0 0,0 1 0,-1-1 0,1 2 0,-1-1 0,0 1 0,0 0 0,0 0 0,0 1 0,-1 0 1,1 1-1,-1 0 0,1 0 0,-1 1 0,1 0 0,-1 0 0,1 1 0,-1 0 0,1 1 0,0 0 0,-1 0 1,1 0-1,0 1 0,0 1 0,1-1 0,-6 4-214,2 0 59,1 0 0,0 0-1,0 1 1,0 1 0,1 0 0,1 0 0,-1 0 0,2 1-1,-1 1 1,1-1 0,1 1 0,0 0 0,0 1 0,1-1-1,1 1 1,0 0 0,0 0 0,0 6-59,1 0 49,0 0-1,2-1 1,0 1 0,0 0 0,2 0-1,0 0 1,2 0 0,0-1 0,0 1-1,2-1 1,0 2-49,-1-8 16,0 0 0,1-1 0,0 0 0,1 0 0,0 0 0,0 0 1,1-1-1,0 0 0,1 0 0,0-1 0,0 0 0,1-1 0,0 1 0,0-2 0,1 1 0,0-1 0,8 3-16,-5-3 9,0-1 0,1-1 0,-1 0 0,1-1 0,0 0-1,0-1 1,0-1 0,1 0 0,9-1-9,-14-1-225,1 0 0,0 0 0,-1-1 1,1-1-1,-1 1 0,1-2 0,-1 1 0,0-1 0,-1-1 1,1 0-1,-1 0 0,0-1 0,1-1 225,-8 5-283,1 0 0,0 0 0,-1 0 0,0-1 0,1 1 0,-1-1 0,0 0 0,1-2 283,-2 2-147,0 1 1,0-1 0,-1 1 0,1-1-1,-1 0 1,1 1 0,-1-1 0,0 1-1,0-3 147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74 11586,'-16'-11'4657,"23"9"-2608,9-1-201,11-1-359,7-2 47,10 0-512,8 2-288,10-4-448,-2 2-104,-5 3-88,-10-5-112,-6 5-656,-7-1-456,-12-1-1328,-3 9-801,-13-1 2057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8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242 189 5401,'0'0'1698,"-1"-1"8919,1-1-7127,1-2-4850,1-7 1616,0-1 0,-1 1 1,0-1-1,-1 1 0,-1-7-256,1 14 36,-1 0 0,0 1 0,0-1 1,0 1-1,-1-1 0,1 1 0,-1 0 0,0-1 0,0 1 0,0 0 0,0 0 0,0 0 0,-1 1 0,1-1 0,-4-2-36,3 1 25,-2-1 5,-1 0 0,0 0 0,1 1 0,-2-1 0,1 1 0,0 0 0,-1 1 0,0 0 0,-4-2-30,8 4 9,-1 0 0,1 0 0,-1 0-1,0 0 1,1 1 0,-1 0 0,0 0 0,1 0 0,-1 0 0,1 0 0,-1 1 0,0-1 0,1 1 0,-1 0 0,1 0 0,-1 1 0,1-1 0,0 1 0,-1 0 0,-1 1-9,-1 1 20,1 0 0,0 0 0,1 1 1,-1 0-1,1 0 0,0 0 0,0 0 0,0 1 0,1-1 0,0 1 0,0 0 1,0 0-1,1 0 0,0 0 0,-1 6-20,-1 6 132,1 1 0,1 0 0,0 0 0,2 17-132,0-20 108,0-1 0,2 1 0,0-1 0,1 1 0,0-1 0,2 3-108,-4-16 15,-1-1 1,1 1 0,0 0 0,0 0-1,-1-1 1,1 1 0,0 0 0,0-1-1,1 1 1,-1-1 0,0 0 0,0 1-1,1-1 1,-1 0 0,1 0-1,-1 0 1,1 0 0,0 0 0,-1 0-1,1 0 1,0 0 0,0-1 0,1 1-16,-1-1 10,1 1 0,-1-1 0,1 0 0,-1 0 0,1 0 0,-1-1 0,1 1 0,-1-1 0,1 1 0,-1-1 0,0 0 0,1 0 0,-1 0 0,0 0 0,0 0 0,0 0 0,0-1 0,1 0-10,8-7 22,-1-1 0,0 0-1,-1-1 1,0 0 0,-1 0-1,1-2-21,2-3 30,1 1 0,0 0-1,3 0-29,-13 12 7,0 1-1,1 0 1,-1 0 0,1 1-1,0-1 1,-1 0 0,3 0-7,-4 2 8,-1-1 0,1 1 1,-1 0-1,1 0 1,0 0-1,-1 0 1,1 0-1,-1 0 0,1 0 1,-1 0-1,1 0 1,0 0-1,-1 0 0,1 0 1,-1 0-1,1 0 1,-1 0-1,1 1 1,-1-1-1,1 0 0,-1 0 1,1 1-1,-1-1 1,1 0-1,-1 1 0,1-1 1,-1 0-1,1 1 1,-1-1-1,0 1 0,1-1 1,-1 1-1,0-1 1,1 1-1,-1-1 1,0 1-1,0-1 0,0 1 1,1-1-1,-1 1 1,0-1-1,0 1 0,0-1 1,0 1-1,0 0 1,0-1-9,9 58 864,-7-34-177,6 21-687,-6-38-36,0 0 0,1 0 0,-1 0-1,1 0 1,1 0 0,-1 0-1,1-1 1,1 1 36,-3-5-288,-1 0 0,1 0 0,0 0 0,0-1 0,0 1 0,1-1 0,-1 1 0,0-1 0,0 0 0,2 1 288,0 0 397,5 2-385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 7274,'-16'-5'3768,"5"10"-551,7-1-792,11 9-265,1 8-96,3 14-431,2 8-233,-10 2-424,6 0-184,-1-6-327,-2-3-129,9-11-168,-2-4-336,-3-9-889,3-3-511,-6-9-1793,-3-2 2049</inkml:trace>
  <inkml:trace contextRef="#ctx0" brushRef="#br0" timeOffset="1">397 51 14731,'-19'8'5609,"-19"16"-3608,38-21-937,12-3 16,5 1 32,9-1-263,5 0-193,8-1-312,-2-3-120,9 4-8,1-2-304,-8 1-1192,-2-2-729,-7 1-4456,1 2 4176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16596,'-2'4'5561,"4"4"-4865,4 8 32,-2 10 280,1 2 32,0 4-527,1 3-201,0 5-232,-1-2 24,1-6-544,-1-8-497,-1-18-1631,-1-6-3737,-2-12 4216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2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13443,'-12'3'5193,"16"-5"-3297,6 1-359,4 1-593,4 6 40,2 2-456,4 2-400,6 0-1728,3-2 1184</inkml:trace>
  <inkml:trace contextRef="#ctx0" brushRef="#br0" timeOffset="1">454 303 16452,'-4'6'5913,"2"-4"-4601,2-2-296,0-2 161,0 1-161,0 0-480,4 0-216,13-3-184,-17 2-152,33-6-1032,36-9-801,-27 9 1073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101 312 14659,'4'-1'1376,"1"1"1,-1 0-1,1-1 0,-1 1 1,1 1-1377,-2-1 101,0 1 0,0 0 0,0-1 0,0 1 1,0 1-1,-1-1 0,1 0 0,0 1 0,-1-1 1,1 1-1,-1 0 0,1 0 0,-1 0 0,0 0 1,0 0-1,0 1 0,1 1-101,3 3 188,-1 1 0,0-1 0,0 2 1,-1-1-1,0 0 0,-1 1 0,0-1 0,0 1 0,0 0 1,-1 1-189,4 24 577,-1 0 1,-2 2-578,-3-32 52,4 38 397,2 8 417,-3 0 0,-3 24-866,0-68 57,-1 0 0,0 1 0,0-1-1,-1 0 1,0 0 0,0 0 0,0 0-1,-1-1 1,1 1 0,-4 4-57,4-7-93,0-1 0,0 1 1,0-1-1,0 0 0,0 1 0,0-1 0,-1 0 1,1 0-1,-1 0 0,1-1 0,-1 1 1,0-1-1,1 1 0,-1-1 0,0 0 0,0 0 1,0 0-1,0-1 0,0 1 0,0-1 1,0 1-1,-3-1 93,1 0-252,0-1 1,1 0 0,-1 1-1,0-2 1,1 1-1,-3-1 252,-34-17-1104</inkml:trace>
  <inkml:trace contextRef="#ctx0" brushRef="#br0" timeOffset="1">1 37 13459,'43'-14'5601,"-2"5"-2704,-4 1-1665,-5 3 0,-9 6-248,-6 4-279,-4 5-937,-3 2-689,-5 1 569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3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12715,'1'0'318,"0"-1"0,-1 1 0,1-1 0,0 1 1,-1-1-1,1 1 0,0 0 0,0-1 0,0 1 1,-1 0-1,1 0 0,0 0 0,0-1 0,0 1 1,0 0-1,0 0 0,-1 0 0,1 0 0,0 0 1,0 1-1,0-1 0,0 0 0,0 0-318,0 1 204,1 0 0,-1 0 0,0 0 0,1-1 0,-1 1 1,0 0-1,0 1 0,0-1 0,0 0 0,0 0 0,0 0 0,0 1-204,3 4 308,0 1 1,-1-1-1,0 1 0,0 0 1,0 1-309,5 19 802,0 0-1,-2 1 1,-1 1-802,9 86 943,-5-39-621,-9-74-322,2 21 70,-3-17-79,-4-14-107,3 1 48,0-1 0,0 1 0,0-1-1,1 0 1,0 1 0,0-1 0,1 0-1,0-7 69,1 5-42,0 0 0,1 1 1,-1-1-1,2 0 0,0 0 0,2-6 42,-2 11-4,0-1 0,0 1 0,0 0 0,1 0 0,-1 0 0,1 1 0,0-1 0,1 1 0,-1 0 0,1 0 0,0 0 0,0 1 0,4-3 4,-6 5 5,0-1-1,-1 1 1,1-1-1,0 1 0,0 0 1,0 1-1,0-1 0,-1 0 1,1 1-1,0-1 0,0 1 1,0 0-1,0 0 1,0 0-1,0 1 0,0-1 1,0 1-1,0-1 0,0 1 1,0 0-1,0 0 1,0 0-1,-1 1 0,1-1 1,0 1-1,-1-1 0,3 3-4,2 3 61,-1 0-1,1 1 0,-1 0 1,-1 0-1,0 0 0,5 9-60,-4-6 87,0 1 1,2-2-1,3 6-87,-8-12 7,1-1-1,-1 0 1,1 0-1,-1 0 1,1 0 0,0 0-1,0-1 1,0 0-1,0 1 1,0-2 0,5 3-7,-2-3-19,-1 1 1,1-1 0,0 0 0,0-1 0,0 1 0,0-1 0,0-1 0,0 1 0,0-1 0,0-1-1,5-1 19,-4 1-86,-1 0 0,1-1-1,-1 0 1,0 0 0,0-1-1,0 0 1,0 0-1,-1-1 1,1 0 0,-1-1 86,-2 3-37,-1-1-1,0 0 1,0 0 0,0 0 0,0-1 0,-1 1 0,0-1 0,0 1 0,0-1 0,0 0 0,-1 0 0,0 0-1,0 0 1,0 0 0,0 0 0,-1 0 0,0 0 0,0 0 0,-1 0 0,1 0 37,0 1 8,-1 0 0,0 1 1,0-1-1,0 0 0,0 0 0,0 1 1,-1-1-1,1 1 0,-1-1 0,0 1 1,0 0-1,0 0 0,-1 0 1,1 0-1,-1 0 0,0 0 0,1 1 1,-1-1-1,0 1 0,-1 0 1,1 0-1,0 0 0,-1 0 0,1 0 1,-1 1-1,0-1-8,-1 1 35,1 0 0,-1 0 1,1 0-1,0 1 0,-1-1 1,0 1-1,1 0 0,-1 0 1,1 1-1,-1-1 0,1 1 1,0 0-1,-1 0 0,1 1 0,0-1 1,0 1-1,-1 0 0,1 0 1,-2 2-36,-1 2 97,1-1-1,0 1 1,1-1 0,-1 2 0,1-1 0,1 0 0,-1 1-1,1 0 1,0 0 0,0 1 0,1-1 0,0 1 0,0 1-97,3-7 14,0-1 0,0 1 1,0-1-1,0 1 0,0-1 1,0 1-1,0-1 1,0 1-1,0-1 0,1 1 1,-1-1-1,1 1 0,-1-1 1,1 1-1,0-1 0,0 1 1,-1-1-1,1 0 1,0 0-1,0 1 0,0-1 1,0 0-1,1 0 0,-1 0 1,0 0-1,0 0 0,1 0 1,0 0-15,0 0 9,1 1 1,0-1-1,0 0 0,0 1 1,0-1-1,0-1 0,0 1 1,0 0-1,0-1 1,0 1-1,0-1 0,0 0 1,3-1-10,7-1 12,-1-1-1,-1 0 1,1-1 0,0 0-12,-2 0 9,1 0-1,0 1 0,-1 1 1,1 0-1,5-1-8,-13 3 3,-1 0 0,1 0 0,-1 0 0,1 0 0,-1 1 0,1-1 0,-1 1 0,1-1 0,-1 1 0,0 0-1,1 0 1,-1 0 0,0 0 0,0 0 0,1 1 0,-1-1 0,0 1 0,-1-1 0,1 1 0,0 0 0,0 0 0,1 1-3,1 4 23,1 1-1,-1-1 1,-1 1 0,1 0 0,-1 0 0,-1 0-23,13 28-14,-15-35-52,1 0 0,0 0-1,-1 1 1,1-1 0,0 0-1,0-1 1,0 1 0,-1 0 0,1 0-1,0 0 1,0 0 0,1-1 0,-1 1-1,0 0 1,1 0 66,-2-1-6,1 0-1,0 0 1,0 0 0,0 0 0,-1 0-1,1 0 1,0 0 0,0 0-1,0 0 1,-1 0 0,1 0 0,0 0-1,0 0 1,0-1 0,-1 1-1,1 0 1,0-1 0,0 1 0,-1 0-1,1-1 1,0 1 0,-1-1-1,1 1 1,-1-1 0,1 0 0,0 1 6,10-19-7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4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13123,'-23'9'7671,"19"-8"-7273,-1 0 0,1 1 0,0-1 0,0 1 0,0 1-398,-1 0 484,-1 0 0,2 0 0,-1 1 0,0 0 0,1 0 0,-4 5-484,7-8 49,0 0-1,0 0 0,0 0 0,0 1 1,1-1-1,-1 0 0,0 0 1,1 1-1,-1-1 0,1 1 1,0-1-1,-1 0 0,1 1 0,0-1 1,0 1-1,0-1 0,0 1 1,0-1-1,0 1 0,0-1 1,1 1-1,-1-1 0,0 0 0,1 1 1,-1-1-1,1 0 0,0 1 1,-1-1-1,1 0 0,0 1 0,0-1 1,0 0-49,3 4 43,0-1 0,0 0 0,0 0 0,1 0 0,0 0 0,4 2-43,36 18 220,-23-12-14,2-2 110,-20-9-262,0 0-1,-1 1 1,0-1 0,1 1 0,-1-1-1,0 1 1,0 0 0,0 0 0,0 0-1,0 1 1,0-1 0,-1 1-1,1 0 1,0 1-54,-2-3 25,-1 0 0,0 0-1,1 0 1,-1 0 0,0 0-1,0 0 1,0 0 0,0 1-1,0-1 1,0 0 0,0 0-1,0 0 1,0 0 0,0 0 0,-1 0-1,1 1 1,0-1 0,-1 0-25,0 2 49,0 0-52,1-1 1,-1 1-1,0-1 1,-1 1-1,1-1 0,0 0 1,-1 1-1,1-1 1,-1 0-1,0 0 1,1 0-1,-1 0 1,0 0-1,0-1 1,0 1-1,-1 0 1,1-1-1,0 0 1,-1 1-1,1-1 1,-1 0-1,1 0 0,-2 0 3,-6 1-770,0 0 0,0 0 0,0-1-1,0 0 1,-6-1 770,4 0-1442,-3 0 215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4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46 9002,'-3'0'2360,"2"0"-1831,1 1 0,-1-1 0,0 0 0,1 0 1,-1 0-1,0 0 0,1-1 0,-1 1 0,0 0 0,1 0 0,-1 0 0,0 0 1,1-1-1,-1 1 0,0 0 0,1-1 0,-1 1 0,1 0 0,-1-1 1,1 1-1,-1-1 0,1 1 0,-1-1 0,0 0-529,0 0 74,0 1 0,0-1 0,0 0 0,0 0 0,0 0 0,0 1 0,0-1 0,-1 0 0,1 1 1,0-1-1,0 1 0,-1-1 0,1 1 0,0 0 0,-1 0 0,1 0-74,-23-8 277,-19-12-22,40 19-240,1 1 1,0-1-1,0 1 1,0 0 0,0 0-1,-1 0 1,1 0 0,0 0-1,0 0 1,0 0-1,0 1 1,-1-1 0,1 1-1,0 0 1,0-1 0,0 1-1,0 0 1,0 0 0,1 0-1,-2 1-15,-1 1 31,0 0 0,0 1 0,0-1-1,1 1 1,-1 0 0,-2 4-31,3-3 30,-1 1 0,1 0 0,0 0 0,0 0 0,0 1 0,1-1 0,0 1 0,0-1 1,0 6-31,1-8 25,1 1 1,-1 0-1,1-1 1,0 1 0,0-1-1,1 1 1,-1 0 0,1-1-1,0 1 1,0-1 0,1 1-1,-1-1 1,1 0-1,1 2-25,-2-3 6,1-1-1,-1 0 0,1-1 1,0 1-1,-1 0 0,1 0 0,0-1 1,0 1-1,0-1 0,1 1 0,-1-1 1,0 0-1,0 0 0,1 0 1,-1 0-1,0-1 0,1 1 0,-1-1 1,1 1-1,-1-1 0,1 0 1,-1 0-1,1 0 0,0 0-5,3 0 8,0-1 0,0 0 0,0 0 0,0 0-1,0-1 1,0 0 0,0 0 0,0-1 0,1 0-8,7-6 14,-1 0 0,1-1 0,-1 0 0,3-5-14,22-17 73,-37 32-62,-1 0-1,0 0 0,0 0 1,0 0-1,0 0 0,0 0 1,1-1-1,-1 1 0,0 0 1,0 0-1,0 0 0,0 0 1,1 0-1,-1 0 1,0 0-1,0 0 0,0 0 1,1 0-1,-1 0 0,0 0 1,0 0-1,0 0 0,0 0 1,1 0-1,-1 0 1,0 0-1,0 0 0,0 0 1,1 0-1,-1 0 0,0 0 1,0 0-1,0 1-10,3 6 372,-3 15 286,0-14-487,0 0-5,0 1 1,1 0-1,0 0 0,1 0 0,-1-1 1,2 1-1,1 4-166,-3-9-37,1-1 1,-1 0-1,1 0 1,0 0-1,0 1 0,0-1 1,0-1-1,1 1 1,-1 0-1,1-1 1,-1 1-1,1-1 0,0 0 1,0 0-1,0 0 1,0 0-1,1 0 0,-1-1 1,0 1-1,1-1 37,4 1-834,1 0 0,-1-1-1,1 0 1,0 0 0,-1-1 0,1 0-1,1-1 835,34-2-2354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5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13707,'1'0'5169,"10"19"-3649,3 9-159,1 11 159,-1 13-232,2 13-448,2 10-143,-1 3-265,2-2-96,-3-14-112,0-11-72,-3-17-80,-2-10-248,-6-18-760,-2-6-457,-6-18-1311,-6-10-745,-5-12 2217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5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10962,'4'-4'1178,"0"1"0,0 0 0,0 1 0,1-1 0,-1 1-1,1-1-1177,3 0 1099,-1 0-1,1 1 1,4-1-1099,9-2 1472,1 2 0,7 0-1472,-13 2 871,0 0 0,15 2-871,-27-1 106,1 1 0,-1-1-1,1 1 1,-1 0 0,1 1-1,-1-1 1,0 1 0,1-1-1,-1 1 1,0 0 0,0 1-1,1 0-105,-4-2 20,1 1 1,-1-1-1,0 0 0,0 1 0,0-1 1,0 0-1,0 1 0,0-1 0,0 1 1,0 0-1,-1-1 0,1 1 0,0 0 1,-1-1-1,0 1 0,1 0 0,-1-1 1,0 1-1,0 0 0,0 0 0,0-1 1,0 1-1,0 0 0,-1 0 0,1-1 1,0 1-1,-1 0 0,0 0-20,-1 4 25,0-1 0,-1 1 0,0-1 0,0 0 0,0 0 0,-1 0 0,-3 4-25,-14 14 168,-14 11-168,18-18-73,0 1-1,1 0 1,-4 8 73,18-23-142,1-1 0,0 1 0,0 0-1,0-1 1,0 1 0,0 0 0,0 0 0,1 0 0,-1 0 0,0-1 0,1 1 0,-1 1 142,1-3-63,1 1-1,-1-1 1,0 0 0,0 1-1,0-1 1,0 0 0,0 0-1,0 1 1,0-1-1,0 0 1,1 1 0,-1-1-1,0 0 1,0 0 0,0 0-1,1 1 1,-1-1 0,0 0-1,0 0 1,1 0-1,-1 1 1,0-1 0,0 0-1,1 0 1,-1 0 0,0 0-1,1 0 64,0 1-162,1-1-1,-1 0 0,1 0 0,-1 0 1,1 0-1,0 0 0,-1 0 1,1 0-1,0 0 163,66-13-4466,8-6 4466,-65 17-123,14-5 242,1 0 0,-1-1 1,16-9-120,-35 14 235,0 0 1,0 0-1,0 0 0,0-1 1,-1 0-1,1-1 1,-1 1-1,0-1 1,0 0-1,-1 0 1,0 0-1,0-1 0,0 0 1,0 1-1,-1-1 1,2-5-236,-3 7 181,-1-1 0,0 0 0,0 0 0,0 1 0,-1-1 0,1 0 0,-1 0 0,0 0-1,-1 0 1,1 0 0,-1 1 0,0-1 0,-1-1-181,1 3 83,0 0-1,-1 1 1,1-1 0,-1 0-1,0 1 1,0-1-1,0 1 1,0 0-1,-1-1 1,1 1-1,0 0 1,-3-1-83,4 2 33,0 1 1,0-1-1,-1 0 0,1 1 1,0-1-1,-1 1 1,1 0-1,0-1 0,-1 1 1,1 0-1,-1 0 1,1 0-1,0 0 0,-1 0 1,1 0-1,-1 0 1,1 0-1,0 1 0,-1-1 1,1 0-1,0 1 1,-1-1-1,1 1 0,0 0 1,0-1-1,-1 1 1,1 0-1,0 0 0,0 0 1,-1 0-34,0 2 33,0-1 0,0 1 1,0-1-1,1 1 0,-1 0 0,0-1 1,1 1-1,0 0 0,0 0 1,0 0-1,0 0 0,0 0 0,1 0 1,-1 0-1,1 3-33,-1 7 56,1 0-1,0 0 1,2 3-56,-2-15 5,0 7 11,1-1 1,1 1 0,-1-1 0,1 0-1,0 0 1,1 0 0,0 0 0,2 4-17,-3-7-38,-1-1 1,2 0 0,-1 0 0,0 0 0,0-1 0,1 1 0,0-1 0,-1 1 0,1-1 0,0 0 0,0 0 0,0 0 0,1 0-1,-1-1 1,0 1 0,1-1 0,-1 0 0,3 1 37,-1-1-581,1 0 0,0 0-1,0-1 1,0 1 0,0-1 0,-1 0 0,1-1-1,0 0 1,0 1 0,0-2 0,0 1 581,18-11-1614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12 153 7474,'4'3'1158,"-1"-1"0,0 0 1,0 1-1,0 0 1,-1 0-1,1 0 0,-1 0 1,1 0-1,-1 1 1,0-1-1,1 3-1158,-2-4 299,-1 0 0,1 0 0,0 0 1,-1 0-1,1 0 0,-1 0 0,1 1 0,-1-1 1,0 0-1,0 0 0,0 0 0,0 0 0,-1 1 1,1-1-1,-1 0 0,1 0 0,-1 0 0,0 0 1,1 0-1,-1 0 0,-1 1-299,2-2 29,0-1 0,-1 0 0,1 0-1,0 0 1,0 0 0,0 1 0,0-1 0,-1 0 0,1 0-1,0 0 1,0 0 0,0 0 0,-1 1 0,1-1 0,0 0 0,0 0-1,-1 0 1,1 0 0,0 0 0,0 0 0,-1 0 0,1 0-1,0 0 1,0 0 0,0 0 0,-1 0 0,1 0 0,0 0 0,0 0-1,-1 0 1,1 0 0,0-1 0,0 1 0,-1 0 0,1 0-1,0 0 1,0 0 0,0 0 0,-1 0 0,1-1-29,-7-6 269,3 2-244,1 1 1,0-1-1,1 0 0,-1-1 1,1 1-1,0 0 0,0-1 1,1 1-1,-1-1 0,1 1 1,0-1-1,1 0 0,-1 0 1,1 1-1,1-1 0,0-5-25,0 4-201,0 0-1,0 0 0,1 0 0,0 0 0,1 1 1,0-1-1,0 1 0,0-1 0,1 1 1,-1 0-1,1 0 0,1 1 0,3-5 202,14-11-384,2 1-83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9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7914,'38'-36'4557,"-35"34"-3793,0 0 0,0 0 1,0 0-1,0 0 1,0 0-1,0 1 0,1-1 1,2 0-765,-3 2 394,1-1 0,0 0 0,-1 1 0,1 0 1,0 0-1,0 0 0,-1 0 0,1 1 0,0-1 0,0 1-394,-2 0 103,1-1-1,-1 1 0,1-1 0,-1 1 0,0 0 0,1 0 1,-1 0-1,0 1 0,0-1 0,0 0 0,0 1 0,0-1 1,0 1-1,0 0 0,0 0 0,-1 0 0,1 0 0,-1 0 1,1 0-1,-1 0 0,0 0 0,0 0 0,0 1 0,0-1 1,0 0-1,0 1 0,-1-1 0,1 1 0,-1-1 0,0 1 1,0-1-1,1 1 0,-2 0-102,1 8 60,-1 0 0,0 0 0,-1 0 0,-1 0 0,0-1 0,-3 9-60,4-12 32,-1 0 0,0-1 0,0 1 0,0-1 0,-4 5-32,5-8 12,0 0 1,0-1-1,0 0 0,-1 1 0,1-1 0,-1 0 1,1 0-1,-1 0 0,0-1 0,0 1 0,0-1 0,0 1 1,-2 0-13,5-2 1,-2 1 1,6 0 0,0-1-1,0 0 0,-1-1 0,1 0 1,-1 1-1,1-1 0,2-1-1,8-2 1,2 0 6,1-2 0,-1 1 0,11-7-7,29-10-1627,-39 15 1055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95 11570,'-7'-14'3196,"2"4"-1794,0 1 1,-1 0-1,0 0 1,0 0 0,-2-1-1403,6 8 171,-1 0 1,1 0 0,0 0 0,-1 0-1,0 0 1,1 0 0,-1 1-1,0-1 1,0 1 0,0 0 0,0-1-1,0 2 1,0-1 0,0 0-1,0 1 1,-1-1 0,1 1 0,0 0-1,-1 0-171,1 0 70,0 0 1,0 1-1,1-1 0,-1 1 0,0-1 0,1 1 0,-1 0 0,0 0 0,1 1 0,-1-1 0,1 0 1,0 1-1,-1 0 0,1-1 0,0 1 0,0 0 0,0 0 0,0 0 0,0 0 0,0 1 1,-1 1-71,0 2 51,0-1 0,1 1 0,-1 0 1,1-1-1,0 1 0,1 1 1,-1-1-1,1 0 0,0 4-51,-1 34 173,1 1-1,3-1 0,5 31-172,-1-11 87,1-2-3,3 0 0,5 13-84,36 118 94,-44-173-310,-2 1 1,2 14 215,-7-34-92,0 0-1,0 0 1,0 0 0,0 1 0,0-1 0,0 0-1,0 0 1,0 0 0,-1 0 0,1 1 92,0-2-57,0 1 1,0-1-1,0 0 0,-1 0 1,1 0-1,0 0 0,0 1 1,0-1-1,0 0 0,0 0 1,0 0-1,-1 0 0,1 0 1,0 1-1,0-1 1,0 0-1,0 0 0,-1 0 1,1 0-1,0 0 0,0 0 1,0 0-1,-1 0 0,1 0 1,0 0-1,0 0 0,0 0 1,-1 0-1,1 0 1,0 0-1,0 0 0,-1 0 57,0 0-253,0-1 1,0 0-1,0 1 0,0-1 0,-1 0 0,1 0 0,0 1 1,0-1-1,0 0 0,1 0 0,-1 0 0,0 0 1,-1-1 252,-12-24-1777</inkml:trace>
  <inkml:trace contextRef="#ctx0" brushRef="#br0" timeOffset="1">1 441 9858,'6'-28'4625,"6"10"-1480,4 1-889,0 6-591,7 7-289,8 0-696,-1-4-296,9 0-1144,2-4-904,-5 10 1031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6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60 159 7226,'7'2'1297,"1"-1"479,-1 0 0,1 0 1,0-1-1,0 0 0,6 0-1776,-12-1 265,0 1 0,0-1-1,0 1 1,1-1 0,-1 0 0,0 0-1,0 1 1,0-2 0,0 1 0,0 0 0,-1 0-1,1 0 1,0-1 0,-1 1 0,1-1-1,0 0 1,-1 1 0,0-1 0,1 0-1,-1 0 1,0 0 0,1-2-265,-1 0 205,1 0 0,-1-1 0,0 1 0,0-1 0,0 1 0,0-1-1,-1 1 1,0-1 0,0 0 0,0 0-205,-1-2 105,0 0 1,0-1-1,0 1 0,-1 0 0,-2-6-105,3 11 23,0 0-1,1 0 0,-1 0 1,0 0-1,0 1 1,-1-1-1,1 0 0,0 0 1,-1 1-1,1-1 1,-1 1-1,1-1 1,-1 1-1,0 0 0,1 0 1,-1-1-1,0 1 1,-1 0-23,0 0 31,1 0 1,-1 1-1,0-1 1,0 1-1,1 0 1,-1 0-1,0 0 0,1 0 1,-1 0-1,0 0 1,0 1-1,1-1 1,-1 1-1,0 0-31,-3 1 32,1 0 1,0 1-1,-1 0 0,1 0 0,0 0 0,1 1 0,-1-1 0,0 1 0,1 0 1,0 1-1,0-1 0,0 1 0,1-1 0,-1 1 0,1 0 0,0 1 0,1-1 1,-1 0-1,0 4-32,1-5 29,1 1 0,0 0 0,-1 0 0,2 1 0,-1-1 0,0 0 0,1 0 0,0 0 0,0 0 0,1 4-29,0-5 10,0 0 0,0-1 1,0 1-1,0-1 0,1 1 0,-1-1 0,1 1 1,0-1-1,0 0 0,0 0 0,0 0 0,1 0 1,-1 0-1,1 0 0,0 0-10,1 0-112,1 0 0,0 0-1,0 0 1,0-1 0,0 1 0,0-1 0,0 0 0,1 0-1,-1-1 1,0 0 0,1 0 0,-1 0 0,1-1 0,0 1 0,-1-2-1,1 1 1,-1 0 0,1-1 112,8-1-978,0-1 0,0 0 1,0-1-1,0 0 0,-1-1 0,8-5 978,28-15-1716</inkml:trace>
  <inkml:trace contextRef="#ctx0" brushRef="#br0" timeOffset="1">475 2 7042,'-4'0'4520,"-2"0"73,-4 7-2064,-2 4-273,-3 5-367,-2 9-193,3 4-536,4 3-263,10 3-497,5-6-200,10-6-208,3-6-248,8-14-672,3-7-497,3-20-1911,1-10 2103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7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 7954,'16'-1'4617,"-16"6"-24,0 9-1521,0 21-823,-10 5-337,4 15-864,2 3-311,6-1-497,12-2-112,4-11-96,8-8-64,-1-19-512,-5-10-417,-1-14-1431,-7-12-601,1-7 1817</inkml:trace>
  <inkml:trace contextRef="#ctx0" brushRef="#br0" timeOffset="1">24 147 10866,'-12'4'5185,"4"-7"-1616,4 5-976,6-2-489,-2 0-239,0 0-649,17 1-296,18 2-456,40 3-424,-33-6-1392,4 4-272,19-10 775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48 10946,'-40'-27'4048,"41"30"625,14 40-484,-9-16-3340,-1 0 1,-2 1-1,0 6-849,0 4 380,-2-53-386,1 0 0,0 0-1,1 0 1,1 0-1,3-10 7,-3 16-7,-1 0-1,1 0 1,0 0-1,1 1 1,0-1-1,1 1 1,-1 0-1,2 1 1,5-7 7,-9 11 3,0 0 0,0 1 1,1-1-1,-1 1 1,1-1-1,-1 1 0,1 0 1,0 0-1,0 1 1,0-1-1,0 1 1,0 0-1,0 0 0,1 0 1,-1 0-1,0 1 1,0 0-1,1 0 0,-1 0 1,0 0-1,0 1 1,1 0-1,0 0-3,-3-1 9,0 1 0,0 0 0,0 0 1,0 0-1,0 0 0,0 0 0,0 0 0,0 0 0,0 1 0,-1-1 0,1 1 1,-1-1-1,1 1 0,-1-1 0,1 2-9,0 1 33,0-1 1,0 0-1,-1 1 1,1-1-1,-1 1 1,0 0-1,0 0 0,0 2-33,1 6 137,-1-1-1,-1 1 0,0-1 0,-1 1 1,0 3-137,-1 12 198,6-35-161,2-8-108,-2 5 20,0 1 0,1 0 1,0 0-1,0 0 1,1 1-1,0 0 0,1-1 51,-3 6-3,-1-1 0,1 1 0,0 1 0,-1-1 0,2 1 0,-1-1-1,0 1 1,1 0 0,-1 1 0,1-1 0,0 1 0,0 0 0,0 0-1,0 0 1,3 0 3,-6 2 8,-1 0 0,0 0 0,1 0 0,-1 0 0,0 0 0,1 0 0,-1 1-1,0-1 1,0 0 0,1 1 0,-1-1 0,0 1 0,0-1 0,1 1 0,-1 0 0,0 0 0,0-1-1,0 1 1,0 0 0,0 0 0,0 0 0,0 0 0,-1 0 0,1 0 0,0 0 0,0 0-1,-1 1 1,1-1 0,0 1-8,1 4 85,1 0 1,-1 1-1,0-1 0,0 1 0,-1 1-85,1-1 139,0 1 0,0 0-1,0-1 1,1 1 0,3 4-139,-5-10-17,0 0 0,0 0 1,1 0-1,-1 0 0,1 0 1,-1 0-1,1-1 0,-1 1 0,1 0 1,0-1-1,0 1 0,0-1 1,0 0-1,0 0 0,0 0 0,0 0 1,0 0-1,1 0 0,-1 0 0,0-1 1,3 1 16,3-1-717,1 0-1,-1-1 1,0 0 0,0-1-1,0 0 1,0 0 0,2-1 717,14-4-1675,20-2-130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231 280 8170,'0'-1'426,"0"-1"0,0 0 0,0 1 0,0-1 0,0 1 0,0-1 0,0 0 0,-1 1 0,1-1 0,0 0 0,-1 1 0,0-1 0,1 1 0,-1-1 0,0 1 0,-1-2-426,1 1 433,-1 0-1,-1-1 1,1 1-1,0 0 1,0 0-1,-1 0 1,1 1-1,-1-1 1,0 0-433,-6-2 822,0 0 0,0 0 1,0 1-1,-1 0 0,-4 0-822,8 2 307,0-1 0,0 2 0,0-1 0,-1 1 0,1 0 0,0 0 0,0 0 0,-5 2-307,8-2 104,-1 1 1,1 0-1,-1 1 1,1-1 0,-1 1-1,1-1 1,0 1 0,-1 0-1,1 0 1,0 0 0,1 1-1,-1-1 1,0 1-1,1 0 1,-1-1-105,-1 3 89,1 1 1,-1-1-1,1 0 0,0 1 1,1 0-1,0-1 0,-1 1 0,2 0 1,-1 0-1,1 1-89,0-4 20,0 1-1,1-1 1,-1 1-1,1-1 1,0 1-1,0-1 1,1 1 0,-1 0-1,1-1 1,-1 0-1,1 1 1,0-1-1,0 1 1,1-1 0,-1 0-1,1 0 1,1 3-20,-1-4 1,-1 0 1,1-1-1,0 1 1,-1-1-1,1 0 1,0 0-1,0 1 1,0-1-1,0 0 1,0-1-1,0 1 1,0 0-1,0 0 1,0-1-1,0 1 0,1-1 1,-1 0-1,0 0 1,0 0-1,2 0-1,5 0-13,1-1-1,-1-1 1,0 1-1,2-2 14,-2 1-9,12-3-23,0-1 1,6-2 31,-18 4 4,1 0 1,-1 0 0,-1-1 0,1 0 0,-1 0 0,1-2-5,-8 7 7,-1-1 0,1 0 0,0 1 0,0-1 0,-1 1 0,1-1 0,0 1 0,0-1 0,0 1 0,0-1 0,0 1 0,0 0 0,-1 0 0,1-1 0,1 1-7,-1 0 12,-1 1 0,1-1 0,-1 1 0,0-1 0,1 0 0,-1 1 0,1-1 0,-1 1 0,0-1 0,1 1 0,-1-1 0,0 1 0,1-1 0,-1 1 0,0 0 0,0-1 0,0 1 0,0-1 0,0 1 0,1 0 0,-1-1 0,0 1 0,0 0-12,2 15 173,3 17 342,-4-31-569,0 0-1,0 0 1,-1 0 0,1 0 0,0 0-1,1 0 1,-1 0 0,0 0 0,0-1 0,1 1-1,-1 0 1,1-1 0,1 2 54,-2-2-113,-1-1 1,1 1-1,0-1 1,-1 0-1,1 1 1,0-1-1,0 0 1,-1 1-1,1-1 1,0 0-1,0 0 1,0 1-1,0-1 1,-1 0-1,1 0 1,0 0-1,0 0 1,0 0-1,-1 0 1,1 0-1,0-1 1,0 1-1,0 0 1,-1 0-1,1-1 113,2 0-337,1-1 1,-2 0-1,1-1 0,0 1 0,0 0 1,1-2 336,21-20-739</inkml:trace>
  <inkml:trace contextRef="#ctx0" brushRef="#br0" timeOffset="1">477 1 14379,'3'25'5577,"-2"19"-3664,2 9-313,-1 9-80,2 3-319,10-5-585,2-6-216,4-10-264,4-11-360,-1-17-760,0-8-473,-4-14-1423,-3-4-545,-7-7 2153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8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 11771,'-12'-5'5489,"8"5"-2425,10 0-1023,-2-3-81,-4 3-487,10 0-281,21 0-528,40 7-168,-30-5-1008,-3 0-528,6 0-1513,2 3-864,4-5 2137</inkml:trace>
  <inkml:trace contextRef="#ctx0" brushRef="#br0" timeOffset="1">590 27 12595,'-20'3'5241,"-4"4"-3017,4 1-87,-16-3-257,12 2-240,-2-1-431,-2 2-185,14 10-432,10-1-144,8 4-264,11 6-88,8-7-104,0 0 48,9-10-480,0-4-424,6-12-888,0-6-801,-1-9 1601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1:59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13211,'-1'66'8760,"-3"-1"-4494,0-13-3375,3 1-1,2-1 1,3 14-891,-4-65 12,0 2 3,0-1-1,1 0 0,-1 1 1,1-1-1,-1 0 0,1 0 1,0 1-1,0-1 0,1 2-14,-2-4-1,0 0 0,0 0 0,0 0 0,0 0 0,1 0 0,-1 0 0,0 0 0,0 0 0,0 0 0,1 0 0,-1 0 0,0 0 0,0 0 0,0 0 0,1 0 0,-1 0 0,0 0 0,0 0 0,0 0 0,1 0 0,-1 0 0,0 0 0,0 0 0,0 0 0,1 0 0,-1-1 0,0 1 0,0 0 0,0 0 0,0 0 0,0 0 0,1 0 0,-1-1 0,0 1 0,0 0 0,0 0 0,0 0 0,0 0 0,0-1 0,0 1 1,9-10-83,-7 5 22,60-83-712,-60 85 779,-1 1 0,1 0-1,0-1 1,0 1 0,0 0 0,0 0 0,0 0 0,1 1 0,-1-1 0,1 0 0,-1 1 0,1 0 0,2-2-6,-4 3 21,1 0 0,-1-1 1,0 1-1,0 0 0,1 0 1,-1 0-1,0 0 0,1 0 1,-1 0-1,0 0 1,0 1-1,1-1 0,-1 0 1,0 1-1,0-1 0,0 1 1,1-1-1,-1 1 0,0 0 1,0 0-1,0-1 0,0 1 1,0 0-1,0 0 0,0 0 1,-1 0-1,1 0 0,0 0 1,0 0-1,-1 0 0,1 0 1,-1 0-1,1 1-21,3 7 172,0-1 0,-1 1 0,0 0 0,-1 0 0,1 4-172,-1-4-117,0 1 1,1-1-1,0 0 1,1 0 0,0 1 116,-4-10-44,0 0 0,0 1 0,1-1 0,-1 0 0,0 0 0,0 0 0,0 0 0,0 0 0,0 1 0,0-1 0,0 0 0,0 0 0,0 0 1,1 0-1,-1 0 0,0 0 0,0 1 0,0-1 0,0 0 0,0 0 0,0 0 0,1 0 0,-1 0 0,0 0 0,0 0 0,0 0 0,0 0 1,1 0-1,-1 0 0,0 0 0,0 0 0,0 0 0,0 0 0,1 0 0,-1 0 0,0 0 0,0 0 0,0 0 0,0 0 0,1 0 0,-1 0 1,0 0-1,0 0 0,0 0 0,0 0 0,0 0 0,1-1 0,-1 1 0,0 0 0,0 0 0,0 0 0,0 0 0,0 0 0,0 0 0,0-1 1,1 1-1,-1 0 0,0 0 0,0 0 0,0 0 0,0-1 0,0 1 0,0 0 0,0 0 0,0 0 0,0 0 44,1-2-354,8-9-915</inkml:trace>
  <inkml:trace contextRef="#ctx0" brushRef="#br0" timeOffset="1">410 265 12939,'4'23'5705,"-2"-5"-2816,-1 0-993,-1 0 88,0 1-671,-4-6-289,1-10-920,3 0-592,-4-11-1249,6-3-959,10-9 1608</inkml:trace>
  <inkml:trace contextRef="#ctx0" brushRef="#br0" timeOffset="2">315 54 8810,'12'12'4017,"-12"-3"-1273,2-2-2352,0-1-464,5-5-1536,15 1 1120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2:00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8314,'15'21'4017,"-5"-7"-667,-1 1 1,2 3-3351,-9-12 633,1-1-1,-1 1 1,0 0 0,0 0-1,0 0 1,-1 0 0,0 0-1,0 1-632,-1 3 508,-1 0 1,0 0-1,0 0 0,-1 0 1,0 0-1,0 0 0,-1-1 0,-4 8-508,6-13 31,0-1 0,0 1 0,0 0 0,0 0 0,0 4-31,1-8-15,0 0 1,1 0 0,-1 0 0,0 0 0,0 0 0,0 0 0,0 0 0,0 0-1,0 0 1,0 0 0,0 0 0,0 0 0,0 0 0,0 0 0,0 0 0,0 0-1,0 0 1,0 0 0,0 0 0,0 0 0,0 0 0,1 0 0,-1 0 0,0 0-1,0 0 1,0 0 0,0 0 0,0 0 0,0 0 0,0 0 0,0 0 0,0 0-1,0 0 1,0 0 0,0 0 0,0 0 0,0 0 0,0 0 0,0 0 0,0 0-1,0 0 1,0 0 0,0 0 0,0 0 0,0 0 0,0 1 0,0-1 0,0 0 0,0 0-1,0 0 1,0 0 0,0 0 14,6-14-665,-6 12 618,1-2 3,1 1-1,-1 0 1,0 0-1,1 0 0,-1 0 1,1 0-1,0-1 45,12-13-84,0 0 1,1 0-1,2 0 84,-12 12 91,0 0-1,1 0 1,6-4-91,-11 8 28,1-1 1,0 1-1,-1 0 0,1 1 1,0-1-1,0 0 0,0 0 1,0 1-1,0-1 0,0 1 1,0 0-1,0 0 0,0 0 1,0 0-1,0 0 0,0 0 1,0 0-29,-1 1 55,1-1 0,-1 1 0,0-1 0,0 1 0,0-1 0,0 1 0,0 0 1,0 0-1,0 0 0,0-1 0,0 1 0,0 0 0,-1 0 0,1 0 0,0 1 0,-1-1 0,1 0 1,0 0-56,11 27 674,-5-10-269,-7-17-432,1 1 0,0-1 0,0 1-1,0-1 1,0 1 0,0-1 0,0 0 0,0 0 0,1 1 0,-1-1 0,0 0-1,1 0 1,-1 0 0,1 0 0,-1-1 0,1 1 0,0 0 0,-1-1 0,2 1 27,-1-1-329,1 1 1,0-1-1,0 0 1,0 0 0,0 0-1,0-1 1,0 1 0,-1-1-1,1 1 1,0-1-1,1-1 329,20-5-3050,-1 1-1,2 1 0,-1 1 1,8 1 3050,-26 2 123,-1 0 0,1 0 0,-1 0 0,1 0 0,-1-1 0,1 0 0,-1 0 0,0-1 0,0 1 1,0-1-1,0 0 0,-1 0 0,5-4-123,-6 4 356,0 0 1,0 0-1,-1 0 1,0-1-1,1 1 0,-1 0 1,0-1-1,0 0 1,-1 1-1,1-1 1,-1 0-1,0 0 1,0 0-1,0 0 0,-1 0 1,1 0-1,-1 0 1,0 0-1,0-4-356,-1 3 268,0 1 0,0-1-1,-1 0 1,0 0-1,0 1 1,0-1 0,0 1-1,-1-1 1,0 1 0,0 0-1,0 0 1,0 0 0,0 1-1,-1-1 1,0 1 0,0 0-1,0 0 1,0 0 0,0 0-1,-3 0-267,6 2 34,0 1-1,0 0 1,0-1-1,0 1 0,0 0 1,0 0-1,0 0 1,0 0-1,0 0 1,0 0-1,0 0 1,0 0-1,0 0 0,0 0 1,0 1-1,0-1 1,0 0-1,0 1 1,0-1-1,0 1 0,0-1 1,0 1-1,0 0 1,0-1-1,0 1 1,0 0-34,-1 1 25,0 0-1,1 1 1,-1-1 0,1 0 0,-1 1 0,1-1 0,0 1 0,0-1 0,0 1 0,0 1-25,-4 17 47,0 1 1,2-1-1,0 1 0,2 0 0,1 17-47,2 27 56,6 20-56,19 101 185,-19-132-84,3 7 49,4 26 64,-14-74-177,0 1 0,-1-1 1,0 0-1,-2 1 0,1 0-37,0-10 15,0 0 0,0 0 0,-1 0 0,0 0 0,1 0 0,-1 0 0,-1-1 0,1 1 0,-1-1-1,0 1 1,0-1 0,-1 1-15,2-3 14,-1 1 0,1-1 1,-1 0-1,0 0 0,0 0 0,0 0 0,0-1 0,0 1 0,0-1 0,0 1 0,0-1 0,-1 0 0,1-1 0,0 1 0,-1 0 0,1-1 0,-1 0 1,-1 0-15,-3 0 13,0-1 1,-1 0-1,1-1 1,0 0 0,0 0-1,0-1 1,1 0 0,-1 0-1,1-1 1,0 0-1,-1 0 1,2 0 0,-1-1-1,0 0 1,1-1-1,-2-2-13,3 3-8,0 0 0,0-1-1,0 1 1,1-1-1,0 0 1,0-1 0,1 1-1,-1 0 1,1-1-1,1 0 1,0 0 0,-1 0-1,2 0 1,-1 0-1,1 0 1,0 0 0,1-1-1,0-4 9,1 6-65,0-1-1,0 1 0,1 0 1,0 0-1,0 0 1,0 0-1,1 0 0,0 0 1,0 1-1,0-1 1,1 1-1,0 0 0,0 0 1,0 0-1,0 1 0,1-1 1,0 1-1,0 0 1,0 0-1,2 0 66,20-15 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48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189 135 4313,'-1'-6'1483,"1"-1"-1,-1 0 1,0 0 0,-2-5-1483,-1 0 683,0 1 1,0 0 0,-2-2-684,5 10 281,-1 0 1,0 0-1,0-1 1,0 1-1,0 0 1,-1 1-1,1-1 1,-1 0-1,0 1 1,0-1-1,0 1 1,0 0-1,0 0 1,0 0-1,-1 1 1,1-1-1,0 1 1,-2-1-282,2 1 124,0 1 0,1-1 0,-1 1-1,0 0 1,0-1 0,1 1 0,-1 1 0,0-1 0,0 0 0,1 1 0,-1-1-1,0 1 1,1 0 0,-1 0 0,1 0 0,-1 0 0,1 0 0,-1 0 0,1 1-1,0-1 1,0 1 0,-1 0 0,1 0-124,-3 3 91,1 1 1,-1-1-1,1 1 1,0 0-1,0 0 1,1 1-1,0-1 1,0 1-1,1-1 1,-2 8-92,1-5 60,1 1 1,0 0 0,1 0-1,0-1 1,0 1-1,1 0 1,1 7-61,0-9 30,0 0-1,1 0 1,0-1 0,0 1 0,0-1-1,1 0 1,0 1 0,1-1-1,-1-1 1,2 1 0,0 1-30,-2-4 10,0-1-1,0 1 1,0-1-1,1 0 1,0 0 0,-1 0-1,1 0 1,0-1-1,0 0 1,1 1 0,-1-1-1,0-1 1,1 1-1,-1-1 1,1 0 0,-1 0-1,1 0 1,0 0-1,1-1-9,4 1 12,0-1-1,0-1 1,0 0-1,0 0 1,0-1-1,-1 0 1,1-1-1,7-2-11,-13 3 6,0 1 0,-1-1 0,1 0-1,-1-1 1,1 1 0,-1 0-1,0-1 1,0 0 0,0 0-1,0 0-5,-1 0 8,0 1 0,-1 0-1,0-1 1,1 1 0,-1 0-1,0-1 1,0 0 0,0 1-1,0-1 1,-1 0 0,1 1-1,-1-1 1,0 0 0,0 1-1,0-4-7,0-5 91,-1 1 0,-1-1 0,0 0 0,0 1 0,-1 0 0,-1-1 0,1 1 0,-2 0 0,1 1 0,-4-6-91,5 10 23,0 1-1,0-1 1,0 1-1,-1 0 1,1 0 0,-1 1-1,0-1 1,0 1-1,0-1 1,0 1-1,-1 1 1,0-1-1,1 1 1,-1-1-1,0 1 1,0 1-1,0-1 1,0 1-1,0 0 1,0 0-1,-6 0-22,8 1-6,-1 0 0,0 1 0,0-1 0,0 1 0,1 0-1,-1 0 1,0 1 0,1-1 0,-1 1 0,1-1-1,-1 1 1,1 0 0,0 1 0,0-1 0,0 0 0,0 1-1,0 0 1,-1 2 6,2-3-200,0 0-1,0 0 1,1 1 0,-1-1-1,0 1 1,1-1 0,0 1-1,0-1 1,-1 1 0,2 0-1,-1 0 1,0 0 0,0-1-1,1 1 1,0 0 0,0 0-1,-1 0 1,2 0-1,-1 0 1,0 0 0,0 0-1,1 0 1,0-1 0,0 4 200,1-3-277,0 1 1,0-1-1,1 1 0,-1-1 1,1 0 276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4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8562,'-32'55'3169,"31"-53"-2888,-1 0 1,1 1 0,-1-1 0,1 1 0,0-1 0,0 1-1,0-1 1,1 1 0,-1-1 0,1 1 0,-1 0 0,1-1 0,0 3-282,-1 8 1102,-1 55 1699,1-5-1688,-10 89 403,-11 242 213,25-51-1149,-1-172-320,2-66-91,0 7-1066,-4-109 615,0-3 220,0 0 0,0 0 1,-1 0-1,1 0 0,0 0 1,0 1-1,0-1 0,0 0 1,0 0-1,0 0 0,0 0 1,0 1-1,0-1 0,0 0 1,0 0-1,0 0 0,0 0 1,0 1-1,0-1 0,1 0 1,-1 0-1,0 0 0,0 0 1,0 0-1,0 1 0,0-1 1,0 0-1,0 0 0,0 0 1,0 0-1,1 0 0,-1 0 1,0 0-1,0 1 0,0-1 1,0 0-1,0 0 0,1 0 1,-1 0-1,0 0 0,0 0 1,0 0-1,0 0 0,0 0 1,1 0-1,-1 0 0,0 0 1,0 0-1,0 0 0,0 0 1,1 0-1,-1 0 0,0 0 1,0 0-1,0 0 0,0 0 1,1 0-1,-1 0 0,0 0 1,0-1-1,0 1 0,0 0 1,0 0-1,0 0 0,1 0 1,-1 0-1,0 0 0,0 0 1,0-1 61,15-5-1579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09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13395,'0'10'5721,"-1"5"-3360,-6 9-825,-8 5 16,-5 8-632,-4 2-223,7 12-361,-1 1-168,8 5-120,0-4-16,3-16-8,0-6-152,6-18-881,5-4-599,-1-11-576,3-10 1103</inkml:trace>
  <inkml:trace contextRef="#ctx0" brushRef="#br0" timeOffset="1">1 101 12763,'8'2'5289,"5"-2"-3169,-1 3 9,0 7-377,3 4-344,5 14-503,5 8-249,4 4-328,-4-2-80,-2-2-80,-2-3-48,-3-5-8,0-4-312,-6-10-1072,-5-9-673,-4-12 1041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4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69 123 11242,'-6'1'451,"1"-1"-40,1 1 0,-1-1 0,1 1 0,0 1 0,-1-1 0,1 1 0,0 0-411,2-1 104,1 0-1,-1 0 0,1 0 1,0 0-1,-1 0 1,1 0-1,0 1 0,0-1 1,0 0-1,0 1 1,0-1-1,0 1 0,1 0 1,-1-1-1,0 1 1,1-1-1,-1 1 0,1 0 1,0-1-1,-1 2-103,-2 15 460,1 0 0,1 0 0,0 0-1,1 0 1,1 0 0,1 0 0,0 0 0,2 0-1,0 3-459,-2-15 97,0 0-1,0 0 0,1 0 0,0 0 0,0 0 0,0-1 0,0 1 0,1-1 0,0 0 0,1 0-96,-2-1 22,0-1 0,1 0 0,0 0 1,-1 0-1,1 0 0,0-1 0,0 0 0,1 1 0,-1-2 0,0 1 0,1 0 1,-1-1-1,5 1-22,-3-1 6,1 0 1,0-1-1,0 1 0,-1-1 1,1-1-1,0 0 1,-1 1-1,1-2 1,-1 1-1,1-1 1,-1 0-1,1-1 0,-1 1 1,0-1-1,0 0 1,-1-1-1,1 1 1,-1-1-1,1 0 1,4-5-7,-4 2 12,0 0 1,0 0-1,0 0 1,-1-1-1,0 0 1,0 0 0,-1 0-1,0-1 1,0 1-1,-1-1 1,0 0-1,-1 0 1,0 0 0,0 0-1,-1 0-12,0-5 70,-1 0 0,0 0-1,0 0 1,-2 1 0,0-1 0,0 1-1,-1-1 1,-2-1-70,2 4 91,-1 0 0,0 0 0,-1 1 0,-1-1 0,0 1 1,0 0-1,0 1 0,-1 0 0,-7-7-91,10 12 40,0 0 1,0 1-1,-1-1 1,1 1-1,-1 0 1,0 1-1,0-1 1,0 1-1,0 0 1,0 0-1,-1 0-40,4 1 12,-1 1 1,0-1-1,0 1 0,0-1 0,0 1 0,0 0 0,0 0 0,0 0 0,0 1 0,0-1 0,0 1 0,1-1 0,-1 1 0,0 0 0,0 0 0,1 0 0,-1 1 0,0-1 0,1 1 1,-3 1-13,5-2-49,-1-1 1,0 1-1,0 0 1,0 0 0,0 0-1,1 0 1,-1 0 0,0 0-1,1 0 1,-1 0 0,1 0-1,-1 0 1,1 0 0,-1 0-1,1 0 1,0 0-1,0 0 1,-1 1 0,1-1-1,0 0 1,0 0 0,0 0-1,0 0 1,0 1 0,1-1-1,-1 0 1,0 0-1,0 0 1,1 1 48,0 1-284,0-1 0,1 0 0,-1 0-1,0 1 1,1-1 0,0 0 0,-1 0 0,1 0-1,0-1 1,0 1 0,0 0 0,0-1 0,0 1-1,1-1 285,27 15-1469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4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18 11058,'-2'-1'633,"-1"1"-115,1-1-1,0 0 1,0 0-1,0 0 1,0-1-1,0 1 1,0 0-1,0-1 1,0 1-1,0-1 1,-1-1-518,15 4 2178,44 20-653,18 12-1525,-32-14 283,133 65 782,-120-55-771,384 207 309,-410-220-563,427 216 796,-391-205-737,-34-15 6,0 2-1,19 11-104,-31-13 40,-17-10-339,-10-5-568,-1-1-1101,1 2 814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50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15 14395,'-9'20'4980,"-3"-2"-3368,6-10-1400,2-1 1,-1 1-1,1 0 1,0 2-213,0 0 193,0 1 1,1 0-1,1 0 1,0 0-1,0 0 1,1 0-1,1 1-193,-1-8 31,1 0 0,1 1 0,-1-1 1,0 0-1,1 0 0,0 1 0,0-1 0,0 0 0,1 0 0,0 0 0,-1 0 0,1 0 0,0-1 1,1 1-1,-1 0 0,1-1 0,0 0 0,-1 0 0,1 0 0,1 0-31,0 0 9,-1 0 1,2 0-1,-1 0 1,0-1-1,1 0 0,-1 0 1,1 0-1,-1-1 0,1 1 1,0-1-1,0 0 1,0-1-1,-1 1 0,1-1 1,0 0-1,0 0 0,0 0 1,0-1-1,0 0 1,1 0-10,0-1 1,0 0 1,0 0 0,0 0 0,-1-1-1,1 0 1,-1 0 0,0-1 0,0 1 0,0-1-1,0 0 1,-1 0 0,0-1 0,1 1 0,-2-1-1,1 0 1,0-1-2,1-2 2,-1 1 1,0-1-1,-1 0 1,1-1-1,-1 1 0,-1-1 1,1-3-3,-2 7 7,0-1 0,0 1 0,-1-1 0,1 0 0,-1 1 0,-1-1 0,1 1 0,-1-1 0,0 1 0,0-1 0,-1 1 0,0-3-7,-1 3 29,1-1-1,-1 1 0,-1 0 0,1 0 0,-1 1 0,1-1 0,-1 1 0,-1 0 0,1 0 0,-1 0 0,1 0 0,-1 1 0,0 0 0,0 0 0,-1 0 0,1 0 1,-1 1-1,1 0 0,-1 0 0,0 1 0,1 0 0,-1 0 0,0 0 0,-6 0-28,-3 2 54,1 0 1,-1 1 0,0 1-1,1 0 1,-1 1-1,1 1 1,0 0-1,-10 6-54,16-7-80,1 0 0,0 0 0,0 1 0,0-1 0,1 2 0,0-1-1,0 1 1,0 0 0,0 0 0,1 0 0,0 1 80,1-1-465,0 0 0,0 0 0,1 1 0,0-1 0,0 1 1,1 0-1,0 0 0,0 0 0,1 0 0,-1 0 0,1 0 0,1 5 465,2 22-1496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5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20 713 9882,'-18'14'5240,"17"-14"-5223,1 0 0,0 0 0,0 0 0,0 0-1,0 0 1,0 1 0,0-1 0,0 0 0,0 0 0,0 0 0,0 0 0,0 0 0,0 0 0,0 0-1,0 0 1,0 0 0,0 0 0,0 0 0,0 0 0,0 0 0,0 0 0,0 1 0,0-1 0,0 0 0,0 0-1,0 0 1,0 0 0,0 0 0,0 0 0,0 0 0,0 0 0,0 0 0,0 0 0,0 0 0,0 0-1,0 1 1,0-1 0,0 0 0,0 0 0,0 0 0,0 0 0,0 0 0,0 0 0,0 0 0,0 0 0,0 0-1,0 0 1,0 0 0,1 0 0,-1 0 0,0 0 0,0 0 0,0 0 0,0 0 0,0 0 0,0 0-1,0 0 1,0 0 0,0 0 0,0 0 0,0 0 0,0 0 0,0 0 0,1 0-17,5 0 352,-4 0-228,22-2 301,0-1 0,0-1 0,0-1 0,-1-2 0,8-3-425,115-48 587,-135 53-523,433-201 858,-190 86-661,-247 116-255,464-221 1519,-415 196-666,-1-3-859,-36 17 262,-17 11-154,-10 4-102,3 1-289,-1 1 0,1 0 0,0 0-1,-1 1 284,-12 4-801,-22 6-2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52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9658,'-12'11'3279,"11"-10"-3142,0 0-1,1 0 1,-1 0-1,1 0 1,0 0-1,-1 0 1,1 0-1,0 0 0,-1 0 1,1 1-1,0-1 1,0 0-1,0 0 1,0 0-1,0 0 0,0 0 1,0 0-1,0 0 1,1 0-1,-1 0 1,0 0-1,1 0 1,-1 1-1,1-1 0,-1-1 1,1 1-1,-1 1-136,2 1 383,11 29 2106,3 1-2489,9 22 1043,91 269 1775,-62-165-2156,-8-26-307,106 281 271,-142-392-603,-5-12-16,-1 1 1,0 0-1,0 0 0,-1 0 0,1 10-7,-3-13-302,-1-5-95,0-1 1,0 0-1,1 0 1,-1 0-1,1 0 1,-1 0-1,1 0 1,0 2 396,4-1-1202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53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56 102 12099,'-8'2'5773,"1"3"-4199,-7 15-1572,13-17 388,-3 3-272,1-1 18,-1 1 0,1 0 0,0 0 0,1 0 0,-1 2-136,2-5 74,0 0 1,0 1-1,1-1 0,-1 1 1,1-1-1,0 1 1,0-1-1,1 1 1,-1-1-1,0 1 0,1-1 1,0 0-1,1 3-74,2 7 146,2 0 1,-1 0-1,2 0 0,-1-1 0,2 0 0,0 0 1,0-1-1,5 5-146,-9-12 20,0 0 1,0 0-1,1 0 0,-1 0 1,1-1-1,0 0 0,0 0 1,0 0-1,1-1 0,-1 1 1,1-1-1,-1-1 0,1 1 1,1-1-21,0 0 11,1 0 0,-1 0 0,1-1 0,-1 0 1,1-1-1,-1 0 0,0 0 0,1 0 0,-1-1 1,4-2-12,-1 1 6,0-1 0,0-1 0,-1 0 0,0 0 0,0-1 0,-1 0 0,1 0 0,-1-1 0,0 0 0,-1 0 0,0-1 0,0 0 0,-1 0 0,0-1 0,5-7-6,-8 8 21,1 0 1,-1 0 0,0 0-1,-1 0 1,0-1-1,0 1 1,-1-1 0,0 1-1,0-1 1,-1 1-1,-1-1 1,1 1 0,-2-6-22,1 7 49,0 1 1,-1-1-1,0 1 1,0-1-1,-1 1 1,0 0-1,0 0 1,0 0-1,-1 0 1,0 1-1,0-1 1,0 1-1,0 0 1,-1 0 0,0 1-1,0-1 1,-2 0-50,-2 0 100,1-1-1,-1 1 1,0 1 0,-1 0 0,1 0 0,-1 1 0,0 0 0,-5 0-100,9 2 22,0 0 0,1 0 0,-1 0 0,0 1 0,1 0 0,-1 1 1,0-1-1,1 1 0,-1 0 0,0 0 0,1 1 0,-1 0 0,1 0 0,0 0 0,0 0 0,-1 1-22,5-2-56,0 0 0,-1 0 0,1-1 0,-1 2 0,1-1 0,0 0 0,0 0 0,-1 0 0,1 0 0,0 1 0,0-1 0,0 1 0,1-1 0,-1 1 0,0-1 0,1 1 0,-1-1 0,0 1 0,1-1 0,0 1 0,-1 0 0,1-1 0,0 1-1,0 0 1,0-1 0,0 1 0,0 0 0,0-1 0,1 1 56,1 22-617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5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11506,'8'0'4201,"-7"-3"-3192,3 3-201,-4 0 264,0 0 232,0 0-79,3 24-481,8 44-280,-10-26-336,0-3 56,2-4-1312,2-1 3688,13 6-2184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54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 12331,'-6'-4'5279,"8"2"-3575,15-1-2020,-12 2 742,35-3 223,1 1-1,0 2 1,2 2-649,-34 0 64,-1 0 0,1 0 1,-1 1-1,0 0 0,0 0 1,4 2-65,-10-3 15,0 0 1,0 0-1,0 0 1,0 1 0,0-1-1,0 0 1,0 1-1,0-1 1,-1 1 0,1 0-1,0 0-15,-1 0 10,-1-1 0,1 0-1,0 0 1,-1 1-1,1-1 1,-1 0 0,1 1-1,-1-1 1,0 0-1,0 1 1,0-1 0,1 0-1,-1 1 1,0-1 0,-1 1-1,1-1 1,0 0-1,0 1 1,-1 0-10,-1 4 31,1-1 0,-1 1-1,-1-1 1,1 0 0,-1 0 0,0 0 0,0 0 0,-1 0-1,1-1 1,-1 0 0,0 1 0,-1-1-31,-8 7 194,0 0 0,-1-1 0,-6 2-194,-9 8 352,24-17-284,1 0-1,0 1 0,0 0 1,0 0-1,0 0 0,1 0 1,-2 2-68,5-5 13,-1 0 0,0 0 0,0 0 0,1 0 0,-1 0 0,0 1 0,1-1 0,0 0 1,-1 0-1,1 0 0,0 1 0,-1-1 0,1 0 0,0 1 0,0-1 0,0 0 1,0 0-1,0 1 0,0-1 0,0 0 0,1 1 0,-1-1 0,0 0 0,1 0 1,-1 0-1,1 1 0,-1-1 0,1 0 0,0 0 0,0 0 0,-1 0 0,1 0 1,0 0-14,2 2 11,1-1 1,-1 0 0,0 0 0,0 0 0,1 0 0,-1-1 0,1 0 0,-1 1 0,1-1 0,0-1 0,0 1 0,-1 0 0,1-1 0,0 0 0,3 0-12,-1 0 15,1 0 0,-1-1 0,0 1 0,1-2 0,-1 1 0,0-1 1,1 0-1,4-2-15,-3 0-155,-1 1 0,1 1 0,0-1 0,0 1 0,-1 1 0,2-1 0,-1 1 0,0 1 0,2-1 155,28 1-4028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55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10946,'2'-5'579,"0"-1"0,0 1-1,1 0 1,0 0 0,0 0-1,0 0 1,0 1 0,4-4-579,-4 5 206,0 0 1,1 0-1,-1 1 1,1-1-1,-1 1 1,1 0 0,0 0-1,0 0 1,0 1-1,0 0 1,0-1 0,1 1-207,3 0 365,0-1 0,1 1 0,-1 1 0,0 0 0,1 0 0,-1 1 0,0 0 0,1 0 1,6 2-366,-13-2 31,1 0 0,-1-1 0,0 1 0,0 0 0,0 0 0,0 0 0,0 0 0,0 1 0,0-1 0,0 0 0,0 1 0,0 0 0,-1-1 0,1 1 0,-1 0 0,1 0 1,-1 0-1,0 0 0,0 0 0,0 0 0,0 0 0,0 0 0,0 1-31,0 0 17,0 0 0,-1 0 1,0 0-1,1 0 0,-1 0 1,0 0-1,0 1 0,-1-1 0,1 0 1,-1 0-1,0 0 0,1 0 1,-1 0-1,0 0 0,-1 0 0,0 2-17,-4 5 27,-1-2 0,0 1-1,0-1 1,0 0 0,-1 0-1,0-1 1,-1 0 0,-1 0-27,-2 3 26,0-1 5,10-7-27,3-1-7,8-1-13,-4 0 12,147-2 109,-149 2-100,6-1 77,1 1 0,-1 1 0,1 0 1,-1 0-1,5 2-82,-13-3 44,1 1 1,0-1-1,-1 1 1,1 0-1,0-1 1,-1 1-1,1 0 1,-1 0-1,1 0 1,-1 0-1,0 0 1,1 1-1,-1-1 1,1 1-45,-2-1 48,1 1 1,0-1 0,-1 0-1,0 0 1,1 0-1,-1 1 1,0-1-1,0 0 1,1 1-1,-1-1 1,0 0-1,0 0 1,0 1-1,-1-1 1,1 0-1,0 1 1,0-1-1,-1 0 1,1 0 0,-1 0-1,1 1 1,-1-1-49,-3 6 115,1 0 1,-1-1-1,-1 0 1,1 0-1,-1 0 1,0 0-1,0-1 1,-1 0-1,0 0 1,-2 1-116,-6 4-46,-1 0 0,1-1 1,-2-1-1,0 0 46,9-5-841,-1 1-1,1-2 1,-1 1 0,-1-1 841,-1 0-5494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56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15 10898,'3'0'537,"-1"-1"0,1 0 0,-1 0-1,0 0 1,0 0 0,1 0 0,-1-1 0,0 1-1,0 0 1,1-2-537,-3 3 23,0 0 0,0 0 0,0-1 0,0 1 0,0 0 0,0 0 0,0 0 0,1 0 0,-1 0 0,0 0 0,0 0 0,0 0 0,0 0 0,0 0 0,0 0-1,0 0 1,0 0 0,0 0 0,1 0 0,-1 0 0,0 0 0,0 0 0,0 0 0,0 0 0,0 0 0,0 0 0,0 0 0,0 0 0,1 0 0,-1 0 0,0 0 0,0 0 0,0 0 0,0 0 0,0 0 0,0 0 0,0 0 0,0 0 0,1 0-1,-1 0 1,0 0 0,0 0 0,0 0 0,0 0 0,0 1 0,0-1 0,0 0 0,0 0 0,0 0 0,0 0 0,0 0 0,0 0 0,0 0 0,0 0 0,0 0 0,0 1 0,0-1 0,0 0 0,0 0 0,0 0 0,0 0 0,0 0 0,0 0-1,0 0-22,-1 10 976,-23 46 1519,15-31-2349,-7 16 88,2 0 0,2 2 0,2 0-234,9-39 30,1 1-1,-1-1 1,1 1-1,0-1 1,0 1-1,1 0 1,-1-1-1,1 1 1,0-1-1,1 0 1,-1 1-1,1-1 1,-1 0-1,1 0 1,1 2-30,-1-3 12,0 0 0,1 0 0,-1-1 0,1 1 0,-1 0 0,1-1 0,0 1 0,0-1 0,0 0 0,0 0 0,0 0 0,1-1 0,-1 1 0,1-1 0,-1 0 0,1 0 0,2 1-12,2-1 11,-1 0 1,1 0-1,-1-1 0,1 0 1,-1-1-1,1 1 1,-1-1-1,1-1 0,-1 1 1,1-1-1,0-1-11,16-6 27,-1-1 0,15-9-27,-3 2-42,-8 4-181,-4 3-1161,10-6 1384,-6-3-619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0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13731,'24'-22'5476,"-15"16"-4660,0 0 0,1 0 0,-1 1 0,1 0-1,9-2-815,-16 6 88,0 0-1,-1 0 0,1 0 0,0 1 0,-1-1 1,1 1-1,0-1 0,0 1 0,0 0 0,-1 0 1,1 1-1,0-1 0,0 1 0,0-1 0,-1 1 1,1 0-1,0 0 0,-1 0 0,1 0 0,-1 0 1,1 1-1,-1-1 0,0 1 0,1-1 0,-1 1 1,0 0-1,0 0 0,0 0 0,0 0 0,-1 0 1,1 1-1,-1-1 0,1 1 0,-1-1 0,0 1 1,1 1-88,-1-1 18,-1 0 0,1 0 1,-1 0-1,0 0 0,0 0 1,0 0-1,0 0 0,-1 0 1,1 0-1,-1 0 0,0 0 1,0 0-1,0 0 0,0 0 1,0-1-1,-1 1 0,1 0 1,-1-1-1,-1 2-18,-5 7 87,-1-1 0,0 0 1,-9 8-88,7-7 78,9-9-65,0 0 0,0 1 0,0-1 0,0 0 0,0 1 1,1-1-1,0 1 0,-1 1-13,1-4 2,1 1 1,0-1-1,0 1 1,0 0-1,0-1 1,0 1-1,0 0 1,-1-1-1,1 1 0,1 0 1,-1-1-1,0 1 1,0-1-1,0 1 1,0 0-1,0-1 1,1 1-1,-1 0 1,0-1-1,0 1 1,1-1-1,-1 1 1,0-1-1,1 1 1,-1-1-1,1 1 0,-1-1 1,1 1-1,-1-1 1,1 0-1,-1 1 1,1-1-1,-1 0 1,1 1-1,-1-1 1,1 0-1,0 1 1,-1-1-1,1 0-2,4 2 32,1-1-1,-1 0 0,0 0 1,1-1-1,-1 1 0,0-1 1,1 0-1,-1 0 0,6-2-31,10-1 205,17-6-205,-22 5 40,3 0-95,-6 1-481,-1 0 1,1-1-1,9-4 536,-15 6-639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56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12507,'-10'23'4833,"10"-3"-2993,9 11-424,-2 12-127,-2 9 79,0 18-408,-5 0-240,0-3-400,-1-6-136,0-17-40,1-10-344,8-15-1184,0-11 3193,14-20-1825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57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94 6969,'1'-2'904,"0"0"0,0 0 0,1 0-1,-2 0 1,1-1 0,0 1 0,0 0-1,-1-1 1,1 1 0,-1-2-904,0 2 228,0 1 0,0 0 0,0-1 0,0 1 0,-1-1 0,1 1 0,-1 0 0,1-1 1,-1 1-1,0 0 0,1-1 0,-1 1 0,0 0 0,0 0 0,0 0 0,0 0 0,0 0 0,0 0 0,0-1-228,-4-1 259,0-1 0,0 1 0,0 0 1,0 0-1,0 1 0,0-1 0,-1 1 0,1 0 0,-1 1 0,-4-1-259,-11-2 332,1 1-1,-7 0-331,-51 0 861,-38 3-861,109 1 55,0-1 1,0 1 0,0 0 0,0 1-1,0-1 1,0 1 0,0 1-56,5-2 16,0 0 1,0 0-1,-1 0 1,1 0 0,0 0-1,1 0 1,-1 1-1,0-1 1,0 1-1,0-1 1,1 1-1,-1 0 1,1 0-1,0-1 1,-1 1 0,1 0-1,0 1 1,0-1-1,0 0 1,0 0-1,0 0 1,1 0-1,-1 1-16,0 10 20,1 0 0,0 0 0,1 0-1,1 0 1,-1 0 0,2 0-1,1 2-19,0 6 21,2 20-21,0 194 68,-6-155-59,15 418 31,60 767 39,-68-1124-74,3 98 33,-10 39-38,-17-53 7,1-12-2,13-129-3,6 45-2,4-61 0,12 49 0,-2-20 0,4 30-8,-20-124 85,0-7-2765,-1 3 1875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3:59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53 4529,'-18'-3'3358,"0"0"-1,-4-1-3357,-1-1 1835,22 5-1722,-12-4 1830,12 4-1838,1 0-1,0 0 0,-1 0 1,1 0-1,0-1 0,-1 1 0,1 0 1,0 0-1,-1 0 0,1-1 1,0 1-1,0 0 0,-1 0 1,1-1-1,0 1 0,0 0 0,0 0 1,-1-1-1,1 1 0,0 0 1,0-1-1,0 1 0,0 0 1,0-1-1,-1 1 0,1 0 1,0-1-1,0 1 0,0 0 0,0-1 1,0 1-1,0 0 0,0-1-104,1-4 2285,0 2-1597,7 1-620,20-3 11,0 1 0,0 1 0,1 1 0,-1 2 0,15 2-79,-39-2 26,1 0 1,-1 1-1,1 0 1,-1 0-1,1 1 1,-1-1-1,1 1 1,-1 0 0,0 0-1,3 2-26,-7-4 92,0 1 0,0-1 0,0 0 0,0 1 0,0-1 0,0 0 0,1 1 0,-1-1 0,0 0 0,0 1 0,0-1 0,0 0 0,0 1 0,-1-1 0,1 0 0,0 1 0,0-1 0,0 0 0,0 1 0,0-1 0,0 0 0,0 0 0,-1 1 0,1-1 0,0 0-92,-8 14 461,-1 2-391,-10 22 5,18-34-68,0-1 1,-1 1-1,2 0 0,-1-1 1,0 1-1,1 0 0,-1-1 1,1 1-1,0 0 0,1 0 1,-1-1-1,1 4-7,0 2 12,2 11 12,1-1 1,3 8-25,-2-8 12,0 0 0,0 10-12,-1 35 18,-3 20-18,0-15 5,8 124 4,0 86 15,1 126 2,-4-229-13,-2-57-12,33 641-1,-28-673-2,13 196-20,8 91-512,-3-46 422,-19-268 120,2-1 0,4 7-8,13 79 22,-23-114-15,6 60 19,-9-76-14,-1 1-1,0-1 1,-1 1-1,-3 11-11,4-23-39,-1 0-1,0-1 1,0 1-1,0 0 1,-1-1-1,1 1 1,-1-1-1,1 0 1,-1 0-1,0 1 1,-1-1 0,1 0-1,0-1 1,-1 1-1,0 0 1,1-1-1,-1 1 1,0-1-1,0 0 1,-1 0-1,1 0 1,0 0 0,-1-1-1,-2 2 40,-27 4 228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00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 9458,'-5'-8'4257,"1"4"-2097,4 1-519,0 3-57,0 0-416,0 0-215,0 0-353,2 13-104,6 22-64,14 55-24,-17-28-176,6 3-88,-1-5-88,-4-10-88,-1-13-1192,3-9-1001,-5-9 1345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00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12275,'4'-5'386,"-1"1"0,1 0 1,-1 0-1,1 0 0,0 0 1,1 0-1,-1 1 0,1 0 1,-1 0-1,1 0 0,0 1 1,0-1-1,0 1 1,1 0-1,-1 1 0,0-1 1,1 1-1,-1 0 0,1 1 1,1-1-387,1 0 134,1 1 0,-1 0 0,0 0 1,0 1-1,1 0 0,-1 1 1,0-1-1,0 2 0,0-1 0,-1 1 1,1 0-1,-1 1 0,5 2-134,-10-5 20,0 0-1,-1 0 0,1 1 0,0-1 1,-1 1-1,1-1 0,-1 1 0,1 0 1,-1-1-1,0 1 0,0 0 0,0 0 1,0 0-1,0 0 0,0 0 0,0 2-19,0 0 22,-1-1-1,1 1 0,-1 0 1,0-1-1,0 1 0,-1 0 1,1-1-1,-1 1 0,1-1 1,-2 4-22,-2 2 28,1 0 1,-1-1-1,-1 1 0,0-1 1,-3 4-29,-2 4 38,-2 2 3,-2 0 1,0-1 0,0-1 0,-10 8-42,4-4 35,16-16-22,1-1 9,1-1 0,-1 1-1,1 0 1,0 0-1,0 0 1,-2 2-22,4-4 6,0-1 0,0 1 0,-1-1 0,1 1 0,0-1 0,0 1 0,0-1 0,0 1 0,0 0 0,0-1 0,0 1 0,0-1 0,0 1 0,0 0 0,0-1 0,1 1 0,-1-1 0,0 1 0,0-1 0,0 1 0,1-1 0,-1 1 0,0-1 0,1 1 0,-1-1 0,0 1 0,1-1 1,-1 0-1,1 1 0,-1-1 0,0 1 0,1-1 0,-1 0 0,1 0 0,-1 1 0,1-1 0,-1 0 0,1 0 0,0 1 0,-1-1 0,1 0 0,-1 0 0,1 0-6,8 3 58,0-1 0,0 0 1,0 0-1,0-1 0,1 0 0,-1 0 0,5-1-58,17-2 509,18-3-509,-28 2 163,-16 3-229,-1-1 1,0 1 0,0 0-1,1 0 1,-1 0-1,0 1 1,0-1 0,0 1-1,0 0 1,1 0-1,-1 0 1,0 1 0,-1 0-1,1-1 1,0 1-1,0 1 1,-1-1-1,1 0 1,-1 1 0,0 0-1,0 0 1,1 1 65,11 15-496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0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10314,'15'-5'5293,"4"0"-3183,-13 4-1849,0 1-1,0 0 1,1 0-1,-1 0 1,0 1 0,0 0-1,0 0 1,0 1-1,0-1 1,0 1 0,-1 1-1,1-1 1,0 1-1,-1 0 1,2 1-261,-1 1 163,1-1-1,-1 1 1,0 0-1,0 1 1,-1-1-1,5 7-162,-8-10 30,-1 1-1,1-1 1,-1 1-1,1-1 0,-1 1 1,0 0-1,0 0 0,0-1 1,-1 1-1,1 0 1,0 0-1,-1 0 0,0 0 1,0 0-1,0 0 1,0 0-1,0 0 0,-1 0 1,0 2-30,-2 9 48,-1-2 1,-1 1 0,0 0-1,0-1 1,-1 0 0,-2 2-49,-18 24 121,-9 10-121,34-48 0,1 0 0,0 0 0,-1 0 0,1 1 0,0-1 0,0 0 0,0 1 0,-1-1 0,1 0 0,0 0 1,0 1-1,0-1 0,0 0 0,-1 1 0,1-1 0,0 0 0,0 1 0,0-1 0,0 0 0,0 1 0,0-1 0,0 1 0,0-1 0,0 0 0,0 1 0,0-1 0,0 0 0,1 1 0,-1-1 0,0 0 0,0 1 0,0-1 0,0 0 0,0 0 1,1 1-1,-1-1 0,0 0 0,0 1 0,1-1 0,-1 0 0,0 0 0,1 1 0,0 0-2,1-1 0,0 1 0,0 0 0,-1-1 0,1 1 0,0-1 1,0 1-1,1-1 2,33 6 3,-5-2 98,-2 1 0,25 8-101,-51-12 37,0 0 0,0 0 1,0 0-1,-1 0 0,1 1 0,-1-1 0,1 1 1,-1 0-1,1 0 0,-1 0 0,0 0 0,0 0 1,0 0-1,0 1 0,0-1 0,-1 0 0,1 1 1,-1 0-1,0-1 0,1 1 0,-1 0 0,0 0 1,-1 0-1,1 0 0,0-1 0,-1 1 0,0 0 1,1 0-1,-1 1-37,0 1 74,-1 1 0,0-1 0,1 1-1,-2-1 1,1 0 0,0 1 0,-1-1 0,0 0 0,0 0 0,-1 0 0,0-1 0,1 1-1,-1 0 1,-1-1 0,-2 3-74,-9 8 194,-1-1-1,0-1 0,-12 7-193,11-7-779,0 0-1,1 0 0,-6 8 780,7-3-2418,7-1 831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01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6 12459,'1'-5'3961,"-2"5"-724,-8 14-632,-36 86-1766,43-94-816,-1 1 1,1 0-1,0 0 1,0 0-1,1 0 0,0 0 1,1 0-1,-1 0 0,1 0 1,0 0-1,2 5-23,-1-7 8,0 0-1,0 0 0,1-1 0,0 1 1,0-1-1,0 1 0,1-1 0,-1 0 1,1 0-1,0 0 0,0 0 0,0 0 1,1-1-1,-1 0 0,1 1 0,1-1-7,3 3 14,1-1-1,-1 1 1,1-2-1,1 1 1,-1-2-1,1 1 1,-1-1-1,1 0 1,0-1-1,10 1-13,4-1-322,1 0 1,-1-2-1,24-2 322,-25-1 376,-4-5-287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02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11306,'-10'9'5282,"7"11"-1410,2 13-2767,-6 10 7,4 13-144,-1 0-176,2 2-336,8-6-176,0-11-128,5-5-392,7-19-1624,-5-10-2321,7-14 2545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02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 11923,'0'-2'5081,"-6"4"-2873,3 16-872,4 12-127,3 18-265,2-7-80,-4-21-344,1 1-168,2 60-208,1-5-40,0-9-56,-6-38-72,3-12-1080,4-9-1008,8-13 1303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03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8858,'0'0'593,"0"0"-465,0-1 0,0 1 0,0 0 0,0 0 0,0 0 0,-1 0 0,1 0 0,0 0 0,0 0 0,0 0 0,0 0 0,0-1 0,0 1 0,0 0 0,0 0 0,0 0 0,0 0 0,0 0 0,0 0 0,0-1 0,0 1 0,0 0 0,0 0 0,0 0 0,0 0 0,0 0 0,0-1 0,0 1 0,0 0 0,0 0 0,0 0 0,0 0 0,0 0 0,0 0 0,0-1 0,0 1 0,0 0 0,0 0 0,0 0 0,0 0 0,0 0 0,1 0 0,-1 0 0,0 0 0,0-1 0,0 1 0,0 0 0,0 0 0,0 0-1,0 0 1,1 0 0,-1 0 0,0 0 0,0 0 0,0 0 0,0 0 0,0 0 0,0 0 0,1 0 0,-1 0 0,0 0 0,0 0 0,0 0 0,0 0-128,24-3 1281,-7 3-879,0 0 1,0 1 0,0 1 0,0 1-1,0 1 1,12 3-403,-17-3 130,-1-1-23,-1 1 1,0 0-1,10 6-107,-18-10 9,-1 1 0,1 0 0,0 0 0,-1 0 0,0 0 0,1 0 0,-1 1-1,1-1 1,-1 0 0,0 1 0,0-1 0,0 1 0,0-1 0,0 1 0,0-1 0,0 1-1,-1 0 1,1 0 0,0-1 0,-1 1 0,1 0 0,-1 0 0,0 0 0,0 1-9,0 4 27,-1 1 0,-1-1 1,1 0-1,-1 1 0,0-1 0,-1 0 1,0 0-1,0-1 0,-1 1 1,-1 2-28,-4 5 47,-2 1 1,1-2 0,-9 8-48,10-12 122,0 0 0,-8 4-122,11-8 162,-1 0-1,1 0 1,1 1 0,-1 0-1,-3 4-161,9-10 8,0 0-1,0 0 1,0 0 0,-1 1 0,1-1-1,0 0 1,0 0 0,0 0 0,0 0-1,0 0 1,-1 1 0,1-1-1,0 0 1,0 0 0,0 0 0,0 1-1,0-1 1,0 0 0,0 0-1,0 0 1,0 1 0,0-1 0,0 0-1,0 0 1,0 0 0,0 1 0,0-1-1,0 0 1,0 0 0,0 0-1,0 1 1,0-1 0,0 0 0,0 0-1,0 0 1,0 1 0,0-1-1,0 0 1,0 0 0,1 0 0,-1 0-1,0 1 1,0-1 0,0 0 0,0 0-1,0 0 1,1 0 0,-1 0-1,0 0 1,0 1 0,0-1 0,1 0-1,-1 0 1,0 0 0,0 0-1,0 0 1,1 0 0,-1 0 0,0 0-1,0 0-7,14-1 153,-14 1-153,20-5 99,-1-1 1,1-1-1,-1 0 0,18-11-99,15-5-218,-45 20-152,0 1 1,0 0 0,4-1 369,15 1-595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37 148 12563,'-21'8'4929,"14"-8"-2921,-1 0-600,8-2 353,7 2-265,13 1-520,6-1-191,6 0-369,4-1-120,5-3-96,-2-3-40,-5 7-440,-7 0-408,-7 1-1233,-7-1-1039,-10-5 1815</inkml:trace>
  <inkml:trace contextRef="#ctx0" brushRef="#br0" timeOffset="1">153 1 9946,'-10'16'5233,"10"-6"-568,2 6-3000,2 4 87,1 9-408,0 2-336,3 6-431,-2 1-225,-1-4-248,2-6-88,3-9-961,2-5-687,9-10 960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04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36 12227,'-3'-4'5361,"3"3"-5304,0 1 0,0-1 1,0 1-1,0 0 0,0-1 0,-1 1 0,1-1 0,0 1 1,0 0-1,0-1 0,0 1 0,0-1 0,0 1 0,0-1 1,1 1-1,-1 0 0,0-1 0,0 1 0,0-1 0,0 1 1,0 0-1,1-1 0,-1 1 0,0 0 0,0-1 0,1 1 1,-1 0-1,0-1 0,0 1 0,1 0 0,-1 0 0,0-1 1,1 1-1,-1 0 0,0 0 0,1-1 0,-1 1 0,1 0 1,-1 0-58,7-3 132,0 0 0,-1 0 1,1 1-1,0 0 1,0 1-1,1 0 1,-1 0-1,0 0 0,0 1 1,2 0-133,-4 0 59,-1 0 0,1 1 0,-1 0 0,0 0 0,0 0 0,0 1 0,1 0 0,-1-1 0,-1 1 0,1 1 0,0-1 0,0 0 0,-1 1-1,1 0 1,-1 0 0,0 0 0,0 0 0,2 3-59,-3-4 19,-1 1 1,1-1-1,0 0 0,-1 1 0,0-1 0,0 1 0,1-1 0,-1 1 0,-1 0 0,1 0 0,0-1 0,-1 1 1,1 0-1,-1 0 0,0 0 0,0-1 0,0 1 0,-1 0 0,1 0 0,0 0 0,-1 0 0,0-1 0,0 1 1,0 0-1,0-1 0,0 1 0,0-1 0,-1 1-19,-5 9 85,0-1 0,-2 0-1,1 0 1,-1-1 0,-5 4-85,-1 2 186,-14 14 447,29-30-628,0 0-1,0 1 1,0-1-1,0 0 1,0 0-1,0 0 1,0 0-1,0 0 1,0 0 0,0 0-1,0 0 1,0 0-1,0 1 1,0-1-1,0 0 1,0 0-1,0 0 1,0 0 0,0 0-1,0 0 1,0 0-1,0 0 1,0 0-1,0 0 1,0 1-1,0-1 1,0 0-1,0 0 1,0 0 0,1 0-1,-1 0 1,0 0-1,0 0 1,0 0-1,0 0 1,0 0-1,0 0 1,0 0-1,0 0 1,0 0 0,0 0-1,1 0 1,-1 0-1,0 0 1,0 0-1,0 0 1,0 0-1,0 0 1,0 0-1,0 0-4,11 2 81,11-2-35,-11 0-20,28 0 225,0 1 0,32 6-251,-70-7 35,1 1 1,-1-1 0,0 0 0,1 0 0,-1 1-1,1-1 1,-1 1 0,0-1 0,0 1 0,1-1-1,-1 1 1,0 0 0,0 0 0,0 0 0,1-1-1,-1 1 1,0 0 0,0 0 0,-1 1-1,2 0-35,-2-1 46,1 1 0,-1-1 0,0 1 0,0 0 0,0-1 0,0 1 0,0 0 0,0-1 0,0 1 0,0-1 0,-1 1 0,1 0 0,-1-1 0,1 1 0,-1-1 0,0 1 0,1-1 0,-2 1-46,-1 4 101,0 0 1,-1 0 0,0-1 0,0 0 0,-1 1 0,-3 2-102,-34 29 333,32-28-280,-18 14-251,0 0 1,-2-2-1,-22 11 198,46-29-704,6-3 637,0 0 0,0 0 0,0-1 0,0 1 0,0 0-1,0 0 1,0 0 0,0 0 0,0 0 0,0 0-1,0 0 1,0 0 0,0 0 0,0 0 0,0 0 0,0 0-1,0 0 1,0 0 0,0 0 0,0 0 0,0 0 0,0 0-1,0 0 1,0 0 0,0 0 0,0 0 0,0 0 0,0 0-1,0 0 1,-1 0 0,1 0 0,0 0 0,0 0 0,0 0-1,0 0 1,0 0 0,0 0 0,0 0 0,0 0 0,0 0-1,0 0 1,0 0 0,0 0 0,0 0 0,0 0 0,0 0-1,0 0 1,0 0 67,9-7-1373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04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 9298,'0'-1'150,"0"1"-1,0 0 1,0 0 0,0 0-1,0 0 1,0 0 0,0 0-1,0 0 1,1-1 0,-1 1-1,0 0 1,0 0-1,0 0 1,0 0 0,0 0-1,0 0 1,0 0 0,0 0-1,0 0 1,0-1 0,1 1-1,-1 0 1,0 0 0,0 0-1,0 0 1,0 0 0,0 0-1,0 0 1,0 0 0,1 0-1,-1 0 1,0 0 0,0 0-1,0 0 1,0 0 0,0 0-1,0 0 1,1 0 0,-1 0-1,0 0 1,0 0-1,0 0 1,0 0 0,0 0-150,1 0 148,-1 1-1,0-1 1,0 0 0,0 0 0,0 0-1,1 0 1,-1 1 0,0-1 0,0 0 0,0 0-1,0 0 1,0 1 0,1-1 0,-1 0 0,0 0-1,0 1 1,0-1 0,0 0 0,0 0-1,0 1 1,0-1 0,0 0 0,0 0 0,0 0-1,0 1 1,0-1 0,0 0 0,0 0-1,0 1 1,0-1 0,0 0 0,0 0 0,0 1-1,-1-1 1,1 0-148,-17 55 1853,8-35-1640,4-7-52,-1 0 0,2 0 0,0 1 0,0-1 0,1 7-161,2-13 90,0 0 0,1 0-1,0 0 1,0 1 0,1-1-1,0 4-89,0-7 27,0 0-1,0-1 0,0 1 1,1 0-1,-1-1 0,1 1 0,0-1 1,0 1-1,0-1 0,1 0 1,-1 0-1,2 1-26,0 0 17,2 1 0,-1-1 0,1 0 1,-1 0-1,1-1 0,0 0 0,0 0 0,0 0 0,1-1 1,-1 0-1,6 1-17,6 0 25,-1 0 0,1-1 0,15 0-25,48-4-1335,39-6 1335,-81 5-1919,-11 0 755,-26 2 1070,-1 1 0,0 0 0,1-1 0,-1 1 0,0-1 0,0 0 0,1 1 0,-1-1 0,1 0 94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0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9650,'3'0'4521,"-2"3"-1568,0 6-1001,2 15-744,-3 9-63,0 17-385,-1 5-176,-1 5-312,2 0-96,3-4-104,2-5-8,6-12-1000,2-3-929,-5-10 1169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11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22 2841,'2'-1'1410,"8"-2"5037,3-4-1559,-8 0-671,-2 5-4138,2 1 2083,-8 12-913,-6 11-1107,-1 1 1,-1-2-1,-1 1 1,-1-1-1,-2 1-142,-107 148 798,113-157-785,7-9-142,0-1 0,0 0 1,0 0-1,0 0 0,-1-1 0,1 1 0,-2 1 129,3-4-81,1 1 0,0-1 0,0 0 1,0 0-1,0 0 0,-1 0 0,1 1 0,0-1 0,0 0 0,-1 0 0,1 0 0,0 0 0,0 0 0,-1 0 0,1 0 0,0 0 0,0 0 0,-1 0 0,1 0 0,0 0 0,0 0 0,-1 0 0,1 0 0,0 0 0,0 0 0,-1 0 0,1 0 0,0 0 0,0 0 0,-1 0 0,1 0 0,0 0 0,0-1 0,0 1 0,-1 0 0,1 0 0,0 0 0,0 0 0,0-1 0,0 1 0,-1 0 0,1 0 0,0 0 0,0-1 0,0 1 0,0 0 0,0 0 0,0-1 81,-3-10-2931,3-5 1134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11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 7682,'-2'-12'2319,"2"9"-1451,-1 0 0,1-1 0,0 1 0,0-1 0,0 1 0,1-4-868,-1 7 78,0 0 1,0 0 0,0-1 0,0 1-1,0 0 1,0 0 0,0 0-1,0-1 1,0 1 0,0 0 0,0 0-1,1 0 1,-1-1 0,0 1 0,0 0-1,0 0 1,0 0 0,1 0-1,-1 0 1,0 0 0,0-1 0,0 1-1,0 0 1,1 0 0,-1 0 0,0 0-1,0 0 1,0 0 0,1 0 0,-1 0-1,0 0 1,0 0 0,0 0-1,1 0 1,-1 0 0,0 0 0,0 0-1,0 0 1,1 0 0,-1 0 0,0 0-1,0 0 1,0 0 0,1 0 0,-1 0-1,0 1-78,8 5 1065,10 12 402,-2 2 0,4 8-1467,17 19 1053,8 2-235,-20-24-157,9 16-661,-30-37 36,-1 1-1,0-1 0,-1 1 0,1 0 0,-1 1 0,0-1-35,-1-3-2,0 0-1,-1-1 1,1 1-1,-1 0 1,1 0-1,-1 0 1,0 0-1,0 0 1,0 0-1,0 0 0,0 0 1,0 0-1,0 0 1,-1 0-1,1 0 1,-1 0-1,0-1 1,0 2 2,1-2-112,0-1 1,-1 1-1,1-1 1,-1 1 0,1-1-1,-1 1 1,1-1-1,-1 1 1,1-1-1,-1 1 1,1-1 0,-1 0-1,1 1 1,-1-1-1,0 0 112,0 1-299,1-1-1,-1 0 0,0 1 1,0-1-1,1 1 0,-1-1 0,1 1 1,-1-1-1,0 1 0,1-1 1,-1 1-1,0 0 300,-6 8-1727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12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 10954,'0'0'406,"-1"0"-1,1 0 0,-1 0 1,1 0-1,0 0 1,-1 0-1,1-1 0,-1 1 1,1 0-1,-1 0 0,1-1 1,-1 1-1,1 0 0,0 0 1,-1-1-1,1 1 0,0-1-405,-1 1 104,1 0 0,0 0-1,0 0 1,0 0-1,0-1 1,-1 1 0,1 0-1,0 0 1,0 0-1,-1 0 1,1 0-1,0-1 1,0 1 0,0 0-1,-1 0 1,1 0-1,0 0 1,0 0 0,-1 0-1,1 0 1,0 0-1,0 0 1,-1 0-1,1 0 1,0 0 0,0 0-1,-1 0 1,1 0-1,0 0 1,0 0 0,-1 0-104,0 1 910,3 8 248,0-4-1038,20 91 1111,-13-32-720,-4-27-202,2 1-309,-5-29-18,-2-7-217,0 1 0,0-1 0,1 0 1,-1 0-1,1 1 0,-1-1 0,1 0 0,0 0 0,0 0 0,0 0 235,-1-1-76,1-1-1,-1 0 1,0 0 0,0 0-1,0 0 1,1 0 0,-1 0-1,0 0 1,0 0 0,0 0-1,0 0 1,1 0 0,-1 0-1,0 0 1,0 0 0,0 0-1,1 0 1,-1 0 0,0 0-1,0 0 1,0-1 0,1 1-1,-1 0 1,0 0 0,0 0-1,0 0 1,0 0 0,0 0-1,1 0 1,-1-1 76,13-9-1491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12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12507,'0'-1'418,"1"0"0,-1 0 1,1 0-1,0 0 0,-1 0 1,1 1-1,0-1 0,-1 0 1,1 1-1,0-1 0,0 1 1,0-1-1,0 0 0,0 1-418,16-4 2433,-9 4-1983,0 0-1,-1 1 1,6 0-450,-10 0 209,5 0-9,0 0 0,0 1 0,1 1 0,-1-1 0,-1 1-1,1 0 1,0 1 0,-1 0 0,4 2-200,-9-4 35,-1 0-1,0-1 1,1 1-1,-1 0 0,0-1 1,0 1-1,0 0 1,0 0-1,0 0 1,0 0-1,-1 0 1,1 0-1,-1 0 1,1 0-1,-1 0 1,0 0-1,0 1 1,0-1-1,0 0 1,0 0-1,0 2-34,-2 6 88,1 0 0,-2 0 0,-2 9-88,3-11 58,-4 11 115,0-1-1,-2 0 1,0 0 0,-1 0 0,-1 0-173,10-17 55,-1 0 273,4-1-35,0 0-262,152-23 435,-145 22-425,-1-1 12,0 0-1,0 1 1,0 1-1,5 0-52,-12 0-7,-2 0-11,0 0 0,0-1 1,1 1-1,-1 0 0,0 0 0,0 0 0,1 0 0,-1 0 0,0 0 1,0 0-1,1 0 0,-1 0 0,0 0 0,0 0 0,0 1 0,1-1 1,-1 0-1,0 0 0,0 0 0,1 0 0,-1 0 0,0 0 0,0 0 0,0 1 1,1-1-1,-1 0 0,0 0 0,0 0 0,0 1 0,0-1 0,1 0 1,-1 0-1,0 0 0,0 1 0,0-1 0,0 0 0,0 0 0,0 1 1,0-1-1,0 0 0,0 0 0,0 0 0,0 1 0,0-1 0,0 0 0,0 0 1,0 1-1,0-1 0,0 0 0,0 0 18,2 8-357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15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3953,'-18'6'928,"7"-3"1272,1 0 1,-9 0-2201,13-1 7117,1 0-249,2-2-5243,34 7-1235,0-2 0,1-1 0,15-1-390,-21-1 521,15 4-521,-16-1 808,14-1-808,-29-6 315,-17 3-202,-1 3-820,1 1-1,-1-1 0,1 1 0,0 1 0,0-1 1,-6 7 707,10-10-221,2 0 65,-1-1 1,1 0 0,0 1-1,0-1 1,-1 1-1,1-1 1,0 1 0,-1 1 155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16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27 9138,'0'-2'938,"0"-1"0,-1 1 0,0 0 0,1 0 0,-1 0 0,0 0 0,0 0 0,-1-2-938,2 4 104,0 0-1,-1-1 1,1 1-1,0 0 1,0-1 0,-1 1-1,1 0 1,0-1 0,0 1-1,-1 0 1,1-1-1,0 1 1,-1 0 0,1 0-1,0-1 1,-1 1 0,1 0-1,-1 0 1,1 0 0,0 0-1,-1 0 1,1 0-1,-1-1 1,1 1 0,-1 0-1,1 0 1,0 0 0,-1 0-1,1 0 1,-1 1-1,1-1 1,0 0 0,-1 0-1,1 0 1,-1 0 0,1 0-1,0 0 1,-1 1 0,1-1-1,-1 0 1,1 0-1,0 1 1,0-1 0,-1 0-1,1 1 1,0-1 0,-1 0-104,-2 4 271,0-1 0,1 1 0,-1 0 0,1-1 0,0 1 0,0 0 0,0 1 0,-1 3-271,-10 38 501,7-19-191,-55 173 390,57-183-725,2-7-130,-1 0 1,0 0-1,-1 0 1,0 0 0,-3 4 154,7-13-192,-1 0 1,1 0-1,0-1 0,-1 1 1,0 0-1,1 0 1,-1-1-1,1 1 1,-1 0-1,0 0 1,1-1-1,-1 1 1,0-1-1,0 1 1,0-1-1,1 1 1,-1-1-1,0 1 1,0-1-1,0 0 1,0 1-1,0-1 1,0 0 191,-6 0-1754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1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10802,'13'13'7537,"-5"-6"-6252,0 1-1,-1 0 1,3 4-1285,82 131 3462,-77-118-3181,-6-9-195,0 1-1,-1 0 1,-1 1 0,0 0-1,-1 3-85,12 36-755,-17-54 464,-1-3 143,0 1-1,0-1 1,0 1-1,0-1 1,0 1-1,0 0 1,1-1-1,-1 1 1,0-1-1,0 1 1,1-1-1,-1 0 1,0 1-1,0-1 1,1 1-1,-1-1 1,1 1-1,-1-1 1,0 0-1,1 1 1,-1-1-1,1 0 1,-1 1-1,1-1 1,-1 0-1,1 0 1,-1 1 148,16 3-1529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1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17468,'0'-2'6193,"7"2"-5249,-2 1-176,-6-2 113,1 1-193,0 0-1120,-1 0-761,1 0 737</inkml:trace>
  <inkml:trace contextRef="#ctx0" brushRef="#br0" timeOffset="1">184 26 14635,'-4'3'5761,"7"1"-3728,3 0-473,-6-4-320,0 0-327,0 0-1706,0 0-959,0-2 1072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17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12299,'21'-25'4601,"-16"38"-3233,1 6 24,0 6 49,-2-2-209,4 6-512,-1-3-248,-2-2-264,1-1-48,-1-6 16,-1-3-392,0-8-1440,-1-3-665,1-6 1185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17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10850,'10'-2'2746,"1"-1"0,7 0-2746,3 2 1718,0 0 0,0 1 1,12 3-1719,-27-3 244,-1 1 0,1 0 0,0 0 0,-1 0 0,1 1 0,-1 0 0,1 0 0,-1 0-244,-3-1 63,0 0-1,0 1 1,0-1-1,0 0 1,0 1 0,-1-1-1,1 1 1,0 0 0,-1-1-1,1 1 1,-1 0-1,0 0 1,0 0 0,0 0-1,0 0 1,0 0-1,0 0 1,0 1 0,-1-1-1,1 0 1,0 2-63,0 1 62,-1 0 1,1 0 0,-1 0-1,0 0 1,0 0-1,-1 0 1,1 0-1,-1 0 1,0 0-1,0 0 1,-1-1-1,0 1 1,1 0 0,-1-1-1,-1 1 1,1-1-1,-1 0 1,0 0-1,0 1-62,-4 2 146,0 0 0,0 0 0,0-1 0,-1 0 0,0 0 0,0-1-1,-8 4-145,6-3 225,10-6-215,0 0 0,-1 0 0,1 0 0,0 0 0,0 0 0,0 0 0,-1 1 1,1-1-1,0 0 0,0 0 0,-1 0 0,1 0 0,0 1 0,0-1 0,0 0 0,0 0 0,0 1 1,-1-1-1,1 0 0,0 0 0,0 0 0,0 1 0,0-1 0,0 0 0,0 0 0,0 1 0,0-1 0,0 0 1,0 1-1,0-1 0,0 0-10,6 5 181,16 0-44,-6-4-95,0 0 1,0-2 0,0 1 0,0-2-1,0 0 1,8-3-43,24-3 100,-38 7-124,25-2-2107,-29 3 1378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2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 8258,'-1'0'647,"1"0"-331,0-1-1,0 1 0,0 0 0,-1 0 1,1 0-1,0 0 0,0 0 1,0 0-1,-1-1 0,1 1 0,0 0 1,0 0-1,0 0 0,-1 0 1,1 0-1,0 0 0,0 0 0,-1 0 1,1 0-1,0 0 0,0 0 1,0 0-1,-1 0 0,1 0 0,0 0 1,0 1-1,-1-1-315,-3 11 2901,-34 97-1456,27-78-1022,1-6-31,4-10-53,0 1 0,1 2-339,-10 27 48,-2-1-1,-2 0 1,-14 21-48,32-61-243,-2 0 0,1 0 0,0 1 0,-1-1 0,1 0 0,-1-1 0,0 1 0,0 0 0,0-1 0,-2 2 243,-6-2-886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2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11114,'7'11'4513,"3"1"-2424,8 5-609,3 7 120,4 1-215,3 6-385,-4-2-208,-3 3-256,3 0-80,-5-1-136,-2-2-88,-3-1-128,-6-3-32,-2-5 1,0-1-186,2-10-1151,1-1-992,6-4 1312</inkml:trace>
  <inkml:trace contextRef="#ctx0" brushRef="#br0" timeOffset="1">398 228 12563,'3'0'4745,"3"4"-3337,0 1 72,-1 10-103,2 2-201,-3 7-472,1 4-216,-1 4-232,-1 2-40,2 0-72,-1-5 24,4-11-1056,-2-6-936,2-12 1160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29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11995,'30'-8'5650,"-17"7"-4375,-1 0-1,1 0 1,-1 1 0,9 1-1275,-19-1 39,-1 0 0,1 1 0,-1-1 0,1 0 0,0 0 0,-1 1 0,1-1 0,-1 1 0,1 0 0,-1-1 0,1 1 0,-1 0 0,0 0 0,1 0 0,-1 0 0,0 0 0,0 0 0,0 0 0,0 0 0,0 0 0,0 1 0,0-1 0,0 0 0,0 1 0,0-1 0,-1 1 1,1-1-1,-1 1 0,1-1 0,-1 1 0,1-1 0,-1 1 0,0 0 0,0-1 0,0 1 0,0-1 0,0 1 0,0 0 0,0-1 0,0 1 0,-1-1 0,1 1 0,-1-1 0,1 1 0,-1-1 0,0 1 0,1-1 0,-2 1-39,-3 6 33,0-1-1,-1 0 1,1 0-1,-2-1 1,1 1-1,-2 0-32,7-7 1,1 1 0,-1-1 1,1 1-1,-1-1 0,1 1 0,-1-1 0,1 1 1,0-1-1,-1 1 0,1-1 0,0 1 1,-1 0-1,1-1 0,0 1 0,0 0 0,0-1 1,0 1-1,-1 0 0,1-1 0,0 1 0,0 0 1,0-1-1,0 1 0,0 0 0,1-1 1,-1 1-3,0 0 3,1 1-1,0-1 0,-1 0 0,1 0 0,0 0 0,0 1 0,0-1 0,0 0 0,0 0 0,0-1 0,0 1 0,1 1-1,4 2 3,1 0 1,-1-1-1,1 1 1,4 0-4,-11-4 1,32 12 20,-23-10 75,1 2 0,-1-1-1,0 1 1,0 1 0,7 4-96,-15-8 55,1 1 0,-1-1 1,0 0-1,1 1 0,-1-1 1,0 1-1,0-1 1,0 1-1,0 0 0,0-1 1,-1 1-1,1 0 0,0 0 1,-1 0-1,1 0 0,-1-1 1,0 1-1,0 0 0,1 0 1,-1 0-1,-1 0 0,1 0 1,0 0-1,0 0 0,-1-1 1,1 1-1,-1 0 1,1 0-1,-1 0 0,0-1 1,0 1-56,-1 4 111,-1-1 0,0 1 0,0-1 0,-1 0 0,1 1 0,-1-2 0,0 1 0,-5 4-111,2-4-32,-1 1 0,1-1 0,-1-1 0,-1 1 0,1-1 0,0-1 0,-1 0 0,0 0-1,0 0 1,0-1 0,0-1 0,0 0 0,0 0 0,0 0 0,-4-1 32,11 0 41,-16-2-1895,18 2 1806,-1-1-1,0 1 1,0 0 0,1-1 0,-1 1 0,0 0 0,0-1 0,1 1 0,-1-1 0,0 1 0,1-1-1,-1 1 1,0-1 0,1 1 0,-1-1 0,1 0 0,-1 1 0,1-1 0,-1 0 0,1 0 48,-2-9 134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1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37 11026,'-14'1'4060,"14"-1"-3929,0 0 0,-1 0 0,1 0 1,0 0-1,0 0 0,0 0 0,0 0 0,-1 0 1,1 0-1,0 0 0,0 0 0,0 0 0,0 0 0,-1-1 1,1 1-1,0 0 0,0 0 0,0 0 0,0 0 1,0 0-1,-1 0 0,1 0 0,0-1 0,0 1 0,0 0 1,0 0-1,0 0 0,0 0 0,0-1 0,0 1 1,0 0-1,0 0 0,0 0 0,0 0 0,-1-1 0,1 1 1,0 0-1,0 0 0,0 0 0,0 0 0,1-1 1,-1 1-1,0 0 0,0 0 0,0 0 0,0 0 0,0-1 1,0 1-1,0 0 0,0 0 0,0 0 0,0 0 1,0-1-1,0 1 0,1 0 0,-1 0 0,0 0 0,0 0 1,0 0-1,0 0 0,0-1 0,1 1 0,-1 0-131,3-1 164,1 0 0,0 1-1,-1-1 1,1 1 0,3 0-164,13-1 232,176-13 1417,-78 3-904,-117 11-749,0 0-1,0 0 1,0 0-1,0 0 1,0 0-1,0 0 1,0 0-1,-1 0 0,1 0 1,0 1-1,0-1 1,0 0-1,0 1 5,-1-1-51,0 0 0,0 1-1,0-1 1,0 0-1,0 1 1,0-1-1,0 0 1,-1 1-1,1-1 1,0 0 0,0 1-1,0-1 1,-1 0-1,1 0 1,0 1-1,0-1 1,-1 0-1,1 0 1,0 0-1,-1 1 1,1-1 0,0 0-1,0 0 1,-1 0-1,1 0 1,-1 0 51,-1 1 703,1-1-655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15 8074,'1'-8'4377,"-1"1"-1233,-5 7-599,-4 4-193,-11 18-775,-3 8-401,-8 15-448,-2 5-128,4 0-200,2 2-80,7-4-192,4-5-56,7-5-24,4-6-168,5-12-736,2 0-624,0-16-192,10-3 783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1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 9426,'-16'-6'4617,"18"7"-1184,3 7-1177,4 13-511,9 7-97,3 15-352,3 5-208,4 1-351,0-2-121,-2-5-184,2-6-112,-6-5-192,-4-2-48,-3-5-112,-4-1-560,-2-6-1473,-3-5 105,-3 2 856</inkml:trace>
  <inkml:trace contextRef="#ctx0" brushRef="#br0" timeOffset="1">388 301 12475,'12'2'4905,"-4"7"-3177,6 4-16,-6 11-199,-4 0-257,-1 7-552,-3-2-288,0 0-264,1-2-448,3-7-1312,-1-5-953,-1-7 1401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2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10946,'15'5'7299,"10"-1"-3475,-4-1-2648,-13-1-883,0 0 1,-1 0-1,1 1 0,-1 0 1,0 0-1,0 1 0,5 3-293,-10-5 37,0-1-1,0 0 1,0 1-1,-1 0 1,1-1-1,-1 1 1,1 0-1,-1 0 1,0 0-1,0 0 1,1 0-1,-1 0 0,0 1-36,-1-2 14,1 1 0,-1 0-1,0 0 1,0-1-1,0 1 1,0 0-1,0 0 1,0-1-1,0 1 1,-1 0-1,1 0 1,0-1-1,-1 1 1,0 0-1,1-1 1,-1 1 0,0-1-1,0 1 1,0 0-14,-3 4 40,-1 1 0,0-1 0,0 0 0,-1 0-40,4-3 12,-1-1 0,1 1 0,-1-1 0,0 0 0,0 0 0,0 0 0,0-1 0,0 1 0,0-1 0,-1 1-12,4-2 0,0 0 0,0 0 0,0 0 1,0 0-1,0 0 0,-1 0 0,1 0 1,0 0-1,0 0 0,0 1 1,0-1-1,0 0 0,0 0 0,0 0 1,0 0-1,-1 0 0,1 0 0,0 0 1,0 0-1,0 0 0,0 0 0,0 1 1,0-1-1,0 0 0,0 0 0,0 0 1,0 0-1,0 0 0,0 0 0,0 0 1,0 1-1,0-1 0,0 0 1,0 0-1,0 0 0,0 0 0,0 0 1,0 0-1,0 0 0,0 1 0,0-1 1,0 0-1,0 0 0,0 0 0,0 0 1,0 0-1,0 0 0,0 0 0,0 1 1,1-1-1,-1 0 0,0 0 0,0 0 1,0 0-1,0 0 0,0 0 1,0 0-1,0 0 0,0 0 0,0 0 1,1 0-1,-1 0 0,0 0 0,0 0 1,0 0-1,0 0 0,0 0 0,0 0 1,1 0-1,8 6 7,33 8 49,-28-10-32,1 1 0,0 1 0,1 2-24,-12-6 52,0 0 0,0 0 0,0 1 0,-1-1 0,1 1 0,-1 0 0,0 0-1,0 0 1,0 1 0,0-1 0,-1 1 0,1-1 0,-1 2-52,-1-4 39,0 1 1,-1-1 0,1 1-1,-1-1 1,1 1-1,-1 0 1,0-1 0,0 1-1,0-1 1,0 1-1,0 0 1,0-1 0,0 1-1,0-1 1,-1 1-1,1-1 1,-1 1 0,1-1-1,-1 1 1,1-1-1,-1 1 1,0-1 0,0 1-1,0 0-39,-4 3 131,1 1 0,-1-1 0,0 0 0,-6 5-131,11-10 1,-11 9-42,-1 0 1,-1 0-1,0-1 1,0-1-1,0 0 1,-1-1-1,0 0 1,0-1-1,-1-1 1,0 0-1,-7 0 41,21-3-77,0-1-1,0 0 0,0 0 0,0 0 0,0 0 1,0 0-1,0 0 0,0 0 0,0 0 0,0 0 1,0-1-1,0 1 0,0 0 0,0-1 0,-1 1 78,15-6-138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5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20 6161,'-25'11'6181,"-8"-1"-4021,28-9-1577,-18 4 4265,19-5-1456,38-4-2708,10-5-684,9-1 244,-11 6 1,-34 4-183,0-1 0,0 0 0,0 0 1,0 0-1,-1-1 0,1 0 0,3-2-62,-4 0 339,-7 3-400,0 1 0,0 0-1,0 0 1,0 0-1,0 0 1,0 0 0,0 0-1,0 0 1,0 0-1,0-1 1,0 1 0,0 0-1,0 0 1,0 0-1,0 0 1,0 0 0,0 0-1,0 0 1,0 0-1,0-1 1,0 1 0,0 0-1,-1 0 1,1 0 0,0 0-1,0 0 1,0 0-1,0 0 1,0 0 0,0 0-1,0 0 1,0 0-1,0 0 1,0 0 0,-1 0-1,1 0 1,0-1-1,0 1 1,0 0 0,0 0-1,0 0 1,0 0-1,0 0 1,0 0 0,-1 0-1,1 0 1,0 0-1,0 0 1,0 0 0,0 1-1,0-1 1,0 0-1,0 0 1,0 0 0,-1 0-1,1 0 1,0 0-1,0 0 1,0 0 0,0 0 61,-1 0-1121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1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12851,'13'18'5473,"-4"-13"-2552,2-1-817,0 3-208,-1-2-487,-4-1-961,-4 5-744,-6-7 136</inkml:trace>
  <inkml:trace contextRef="#ctx0" brushRef="#br0" timeOffset="1">291 16 13539,'-23'12'4993,"17"-10"-3521,6-2-271,8 1 367,-7-1-176,-1 0-552,0 0-232,23 4-367,44 3-89,-28-13-48,1 1-32,0-2-40,-6 2 72,-8-2-632,-9 2-577,-13-2 713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10 7490,'1'-7'5025,"-1"5"-1605,-4 6 989,-29 52-2982,17-27-1109,-24 45 1424,-12 33-1742,38-76 181,2-3 293,-9 28-474,17-44-283,0 1-1,2 0 1,-1-1-1,2 1 1,-1 13 283,3-18-1730,3-6 667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10986,'0'0'138,"0"0"0,0 0-1,-1 0 1,1 0 0,0 0-1,0 0 1,-1 0 0,1 0-1,0 0 1,0 0 0,-1 0 0,1 0-1,0 0 1,0 0 0,-1 0-1,1 0 1,0 0 0,0 0-1,-1 0 1,1 1 0,0-1-1,0 0 1,0 0 0,-1 0-1,1 0 1,0 0 0,0 1-1,0-1 1,-1 0 0,1 0 0,0 0-1,0 1 1,0-1 0,0 0-1,0 0 1,-1 0 0,1 1-1,0-1-137,6 10 2852,-3-5-2557,13 22 3279,6 15-3574,7 13 1213,5 1-356,0-1 385,20 50-1242,-48-92-121,8 17-53,-4-11-2760,-8-14 406,-3 0 1022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12939,'0'-1'459,"1"0"-1,0 0 1,0 0 0,0 0 0,0 0 0,0 0-1,0 1 1,0-1 0,0 0 0,0 0-1,0 1 1,0-1 0,1 1 0,-1-1 0,0 1-1,0 0 1,1-1-459,1 1 327,-1-1 0,1 1 0,0 0 0,0 0-1,-1 0 1,1 1 0,0-1 0,1 1-327,2 1 182,1 0 0,0 0 1,0 1-1,-1 0 0,6 4-182,-11-6 37,1 0-1,0 0 1,-1 0 0,1 1 0,-1-1-1,1 1 1,-1-1 0,0 1 0,0-1 0,1 1-1,-1 0 1,-1 0 0,1-1 0,0 1-1,0 0 1,0 0 0,-1 0 0,1 0-1,-1 1-36,1 4 68,-1 0 0,0 0-1,0 0 1,-1 7-68,1-11 19,0-1-9,-1 0-1,1 0 1,0 0-1,-1-1 1,1 1-1,-1 0 1,0 0-1,0-1 1,1 1-1,-1 0 1,0-1-1,-1 1-9,-2 5 30,1-3 24,1 1 1,-1-1-1,-1 1 0,1-1 0,-1 0 0,-2 2-54,1-2 115,5-3-99,0-1-1,-1 0 1,1 0 0,0 0-1,-1 0 1,1 0-1,0 0 1,0 1 0,-1-1-1,1 0 1,0 0-1,0 1 1,0-1 0,-1 0-1,1 0 1,0 0-1,0 1 1,0-1 0,-1 0-1,1 1 1,0-1 0,0 0-1,0 0 1,0 1-1,0-1 1,0 0 0,0 1-1,0-1 1,0 0-1,0 1 1,0-1 0,0 0-1,0 1 1,0-1-1,0 0 1,0 1 0,0-1-16,1 0 28,-1 1 1,1-1 0,-1 0-1,1 1 1,-1-1 0,1 0-1,-1 0 1,1 0 0,-1 1-1,1-1 1,0 0 0,-1 0-1,1 0 1,-1 0 0,1 0-1,-1 0 1,1 0 0,0 0-1,0 0-28,14-3-50,-8 2 108,13-4-914,-8 2-2817,-4 1 2104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70 9026,'-16'-17'1468,"-21"-24"4052,36 41-5420,1 0-1,0 0 1,0 0 0,0 0-1,0-1 1,0 1-1,-1 0 1,1 0 0,0 0-1,0-1 1,0 1 0,0 0-1,0 0 1,0 0-1,0-1 1,0 1 0,0 0-1,0 0 1,0-1 0,0 1-1,0 0 1,0 0-1,0-1 1,0 1 0,0 0-1,0 0 1,0 0 0,0-1-1,0 1 1,0 0-1,0 0 1,0 0 0,1-1-1,-1 1 1,0 0 0,0 0-1,0 0 1,0-1-1,0 1 1,1 0-100,0-1 208,0 1 0,0-1 0,-1 1 0,1 0 0,0-1 0,1 1 0,-1 0-1,0 0 1,0-1 0,0 1 0,0 0 0,1 0-208,13 0 220,0 1 0,0 1-1,-1 0 1,6 2-220,-15-3 67,1 0 0,-1 0 1,0 0-1,0 1 0,0-1 0,-1 1 0,1 1 1,0-1-1,-1 1 0,1-1 0,-1 1 0,0 1 1,2 1-68,-5-4 17,0 0 0,0 0 0,0 0 0,0 1 0,0-1 0,0 0 0,0 1 0,0-1 0,-1 0 0,1 1 0,-1-1 0,1 1 0,-1-1 0,1 1 0,-1-1 0,0 1 0,0-1 0,0 1 0,0 0-17,0 0 21,0 1 0,-1-1 0,1 1-1,-1-1 1,0 1 0,0-1 0,0 0-1,0 1 1,0-1 0,0 0 0,-1 1-21,-2 2 34,0 1 0,-1-1 1,1 0-1,-1-1 0,0 1 1,-1-1-1,1 0 0,-5 2-34,6-3 20,-1-1 0,0 1-1,0-1 1,0 0-1,0-1 1,0 1 0,0-1-1,0 0 1,0 0-1,-5 0-19,4 0 31,6 0-30,0-1 1,0 0-1,0 1 0,0-1 0,0 0 0,0 0 1,0 1-1,0-1 0,0 0 0,1 0 0,-1 1 0,0-1 1,0 0-1,0 0 0,0 1 0,0-1 0,1 0 1,-1 0-1,0 0 0,0 0 0,0 1 0,1-1 0,-1 0 1,0 0-1,0 0 0,0 0 0,1 0 0,-1 1 1,0-1-1,0 0 0,1 0 0,-1 0 0,0 0 0,1 0 1,-1 0-1,0 0-1,29 15 16,-5-3 6,25 9-22,-42-18 16,26 11 29,-31-13-7,0 0 0,0 0-1,0 1 1,0-1 0,0 1 0,0-1 0,-1 1-1,1-1 1,0 1 0,-1 0 0,1 0 0,-1 0 0,0 0-38,-1-1 32,1 0 0,-1-1 1,0 1-1,0 0 1,0 0-1,0-1 0,0 1 1,0 0-1,0 0 1,0-1-1,0 1 1,0 0-1,0 0 0,0-1 1,-1 1-1,1 0 1,0 0-1,0-1 1,-1 1-1,1 0 0,0-1 1,-1 1-1,1-1 1,-1 1-1,1 0 1,-1-1-1,1 1 0,-1-1 1,0 1-1,1-1 1,-1 0-1,0 1 0,1-1 1,-1 1-1,0-1-32,-3 2 104,-1 1-1,0-1 1,0 0 0,-3 0-104,6-1 35,-24 6-509,-1-1 0,1-1 0,-1-1-1,-11-1 475,21-1-784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13 10418,'6'-11'4449,"-6"10"-2288,-3 5-57,-12 17-536,-2 10-311,-6 15-585,-2 6-128,2 1-160,1-2-48,3-3-112,1-7-64,3-5-80,2 0-32,5-11-168,2-1-336,2-11-920,0-6-825,2-15 1313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9570,'0'0'181,"0"-1"-1,0 1 1,0 0-1,0 0 1,0-1 0,1 1-1,-1 0 1,0 0-1,0 0 1,0-1-1,0 1 1,1 0 0,-1 0-1,0 0 1,0 0-1,1 0 1,-1-1-1,0 1 1,0 0 0,0 0-1,1 0 1,-1 0-1,0 0 1,0 0-1,1 0 1,-1 0 0,0 0-1,1 0 1,-1 0-1,0 0 1,0 0-1,1 0 1,-1 0 0,0 0-1,0 0 1,1 0-1,-1 0 1,0 0 0,0 1-181,11 5 1880,-2 2-1071,0 1 1,0 0-1,-1 0 0,0 1 0,-1 0 0,3 6-809,6 7 626,-5-8-290,7 11 228,1-1 0,1-1 0,1 0 0,19 15-564,-14-15 256,8 10-256,-27-27 20,-5-5-89,-1 0 1,1 0 0,0-1 0,0 1-1,-1 0 1,0 0 0,1 1-1,-1-1 1,0 0 0,0 0-1,0 1 1,0-1 0,0 0 0,0 3 68,-5-6-5443,3 0 4212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7458,'-5'-7'12671,"5"6"-12585,0 1 1,0 0-1,0 0 0,0 0 0,0 0 0,0 0 0,0 0 0,0 0 0,1 0 0,-1 0 1,0 0-1,0-1 0,0 1 0,0 0 0,0 0 0,0 0 0,0 0 0,0 0 0,1 0 1,-1 0-1,0 0 0,0 0 0,0 0 0,0 0 0,0 0 0,0 0 0,0 0 1,1 0-1,-1 0 0,0 0 0,0 0 0,0 0 0,0 0 0,0 0 0,0 0 0,0 0 1,1 0-1,-1 0 0,0 1 0,0-1 0,0 0 0,0 0-86,5 1 25,-1 1 0,1 1-1,-1-1 1,4 3-25,26 19 212,-33-24-204,0 1 0,0-1 0,0 1 1,-1 0-1,1-1 0,0 1 0,-1 0 0,1 0 0,0-1 0,-1 1 0,1 0 0,-1 0 1,0 0-1,1 0 0,-1 0 0,0 0 0,1 0 0,-1 0 0,0 0 0,0 0 1,0 0-1,0 0 0,0 0 0,0 0 0,0 0 0,0-1 0,0 1 0,0 0 0,-1 0 1,1 0-1,0 0 0,-1 1-8,0 2 30,-1 2-9,0 0 0,0 0 0,-1-1 0,0 0 0,0 1 0,0-1 0,-1 0 0,1 0 1,-1-1-1,-1 1-21,0 1 22,1-1 0,0 1 0,-1 0 0,2 0 0,-1 1 1,-1 3-23,5-9 20,-1-1 1,1 1 0,0 0 0,-1 0 0,1 0 0,0-1 0,-1 1 0,1 0-1,0 0 1,0 0 0,0 0 0,0 0 0,0 0 0,0 0 0,0 0 0,0-1-1,0 1 1,0 0 0,1 0 0,-1 0 0,0 0 0,1 0 0,-1 0-21,1 0 109,4-1 64,14 2-86,0 0 0,12-1-87,-25-1 20,0-1 0,0 1 0,-1-1 0,1-1 0,0 1-1,0-1 1,-1 0 0,4-1-20,17-6-617,-24 9 474,-2 0 136,1 0 0,-1 0 0,1-1 0,-1 1 1,1 0-1,-1 0 0,1 0 0,0 0 0,-1 0 0,1 0 0,-1 0 1,1 0-1,-1 0 0,1 0 0,-1 0 0,1 1 0,0-1 1,-1 0-1,1 0 0,-1 1 0,1-1 0,-1 0 0,1 1 0,-1-1 1,1 0 6,5 10 126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39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8434,'3'0'5720,"11"-1"-2145,4-1-1188,-12 3-2011,0-1-1,-1 0 1,1 1-1,-1 0 1,0 0-1,1 1 1,-1 0-1,0 0 1,0 0 0,0 0-1,0 1 1,4 2-376,-8-4 15,0 0 1,0 0-1,-1 0 1,1 0 0,0 0-1,-1 0 1,1 0 0,-1 0-1,0 0 1,1 0-1,-1 0 1,0 0 0,1 0-1,-1 0 1,0 0 0,0 1-1,0-1 1,0 0-1,0 0 1,0 0 0,0 0-1,-1 0 1,1 0 0,0 0-1,0 0 1,-1 1-1,1-1 1,-1 0 0,1 0-1,-1 0 1,0-1 0,1 1-1,-2 1-15,-2 4 32,0-1 0,-1 0 0,1 0 0,-6 4-32,8-7 7,-8 7 18,6-6-17,0 0 0,1 0 0,-1 1 0,0 0 0,1-1 0,0 1 1,0 0-1,0 1 0,-1 1-8,4-5 0,0 0 0,0-1 1,0 1-1,0-1 0,-1 1 1,1 0-1,0-1 0,0 1 0,0-1 1,0 1-1,0 0 0,1-1 1,-1 1-1,0 0 0,0-1 1,0 1-1,0-1 0,1 1 0,-1-1 1,0 1-1,1 0 0,-1-1 1,0 1-1,1-1 0,-1 1 1,0-1-1,1 0 0,-1 1 0,1-1 1,-1 1-1,1-1 0,-1 0 1,1 1-1,0-1 0,-1 0 0,4 2 2,-1-1-1,1 0 0,0 1 0,-1-1 1,3 0-2,-2 0 3,30 5 32,-20-3 18,1 0 1,-1 1-1,4 1-53,-13-3 69,-1 0-1,1 1 0,-1-1 0,1 1 0,-1 0 0,0 0 0,1 0 0,-2 0 0,1 1 0,0 0 0,0 1-68,-3-4 42,0 0 0,0 0 0,0 0 0,0 1 0,-1-1 0,1 0 0,0 1 0,-1-1 0,1 1 0,-1-1 0,0 1 1,1-1-1,-1 1 0,0-1 0,0 1 0,0-1 0,0 1 0,0-1 0,0 2-42,-1-1 56,1 0 0,-1 0 1,0 0-1,0 0 0,0 0 0,0-1 0,0 1 1,0 0-1,0 0 0,-1-1 0,1 1 1,-2 1-58,-1 1 83,-1-1-1,0 1 1,1-1-1,-1 0 0,0 0 1,-1 0-1,1-1 0,0 0 1,-5 1-82,6-1-174,0-1 0,0 0 1,-1 0-1,1-1 0,0 1 0,0-1 1,-1 0-1,1 0 0,0 0 0,-1-1 0,1 0 1,0 0-1,0 0 0,-3-1 174,1-2-2079,5 1 775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 4377,'0'-2'1212,"-3"0"6365,0 6-2107,2 0-5314,-9 32 1272,-1 0-1,-13 26-1427,-23 48 1132,-32 74-602,77-179-888,0-1 0,0 1 0,-1-1 0,1 0 0,-1 0 0,0 1 358,3-5-14,0 0 0,0-1 0,0 1 0,0 0 0,0 0 0,0 0 0,0 0 0,0 0 0,0 0 0,0 0 0,0 0 0,0 0 0,0 0 0,0 0 1,0 0-1,0 0 0,0 0 0,-1 0 0,1 0 0,0 0 0,0 0 0,0 0 0,0 0 0,0 0 0,0 0 0,0 0 0,0 0 0,0 0 1,0 0-1,0 0 0,0 0 0,0 0 0,0 0 0,0 0 0,0 0 0,0 0 0,0 0 0,0 0 0,0 0 0,0 0 0,0 0 0,0 0 0,0 0 1,0 0-1,0 0 0,0 0 0,0 0 0,0 0 0,0 0 0,0 0 0,0 0 0,-1 0 0,1 0 0,0 0 0,0 0 0,0 0 14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2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12627,'9'10'4785,"8"6"-3473,-2 4 8,6 4-55,3-1-145,0 3-272,4 1-168,-3-3-232,-1 4-80,-1-7-144,-3-1-72,-4 0-88,-1-3 64,-7-1-1024,-2-4-848,-4 1 1104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1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14507,'-6'14'5433,"7"8"-3944,2 7-497,-1 13 248,1 9-216,1 0-352,3-1-135,-1-9-361,-2-9-72,4-4-336,-3-15-465,6-13 2314,5-5-1457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2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7402,'18'-17'4183,"10"-6"-4183,-27 22 281,0 0 1,1 0-1,-1 0 1,1 0-1,-1 0 0,1 1 1,-1-1-1,1 1 0,0-1 1,-1 1-1,1-1 0,0 1 1,-1 0-1,1 0 0,0 0 1,0 0-1,-1 0 0,1 0 1,0 0-282,5 1 810,3-1 193,-2-1-348,0 1 0,0 1 0,0 0 0,0 0 0,1 0-655,-8-1 46,0 1-1,1-1 0,-1 0 0,0 1 1,1-1-1,-1 1 0,0-1 0,0 1 0,1 0 1,-1-1-1,0 1 0,0 0 0,0 0 0,0 0 1,0 0-1,0 0 0,0 0 0,0 0 0,-1 0 1,1 0-1,0 1 0,-1-1 0,1 0 0,-1 0 1,1 1-1,-1-1 0,1 0 0,-1 1 0,0-1 1,0 2-46,0 1 27,0 1 0,-1 0 0,1-1 0,-1 1 0,0-1 0,-1 0 0,1 1 0,-1-1 0,0 0 0,0 0 0,0 0 0,0 0 0,-1 0 0,-1 1-27,-5 7 132,0-2 0,-1 1 1,-11 8-133,20-18 18,0-1 0,0 1 1,0 0-1,1 0 1,-1 0-1,0 0 1,0 0-1,0 0 0,1 0 1,-1 0-1,1 0 1,-1 1-1,1-1 1,-1 0-1,1 0 0,0 0 1,-1 1-1,1-1-18,0 0 7,1 0 0,-1 0 0,0-1 0,0 1 1,1 0-1,-1-1 0,0 1 0,1 0 0,-1-1 0,1 1 0,-1 0 0,1-1 0,-1 1 0,1-1 0,-1 1 0,1-1 0,-1 1 0,1-1 0,0 1 0,-1-1 1,1 0-1,0 1 0,0-1 0,-1 0 0,1 0 0,0 1 0,0-1 0,0 0-7,6 2-7,0-1 1,0 1-1,1-1 0,-1-1 1,0 0-1,1 0 0,-1 0 1,1-1-1,-1 0 0,7-1 7,-7 0-654,1-1-1,-1 1 1,1-1-1,-1-1 0,0 1 1,2-2 654,13-9-3558,4 0 1473</inkml:trace>
  <inkml:trace contextRef="#ctx0" brushRef="#br0" timeOffset="1">283 1 10114,'-1'6'6173,"1"-1"-3814,0-3-2182,1-1-1,-1 0 0,0 0 1,0 1-1,-1-1 1,1 0-1,0 1 1,0-1-1,-1 0 1,1 0-1,-1 1-176,-7 19 1377,1-5-946,0 1 0,1 1 1,1-1-1,-1 12-431,5-27 9,1 0 0,0 0 0,-1 0 0,1 0 0,0 0-1,0 0 1,1 0 0,-1 0 0,0 0 0,1 0 0,-1 0 0,1 0 0,-1 0 0,1-1-1,0 1 1,0 0 0,0 0 0,0-1 0,0 1 0,0-1 0,1 1 0,-1-1 0,0 1-1,1-1 1,-1 0 0,1 1 0,1-1-9,8 6-23,1-1 0,0 0 0,1-1 0,-1 0 0,1-1 0,0-1 0,9 2 23,-1 0-599,0 0 0,4 4 599,-8-1-269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3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12531,'-4'4'4881,"1"8"-3353,3 6-24,1 13-271,2 5-273,0 8-464,-2-2-200,4 4-136,-1-6-320,1-6-1248,5-3-425,4 1 913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4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7938,'-1'0'559,"-9"4"1864,7-2 217,6-2 3109,108-7-3380,-87 8-1972,-1 0 0,1 2 0,17 4-397,-18-3 132,0-1 1,0-1-1,2-1-132,-12 1-375,-7 0-461,-6-2 785,0 0-1,0 0 1,0 0 0,0 0 0,0 0-1,0 0 1,0 0 0,1 0-1,-1 0 1,0 0 0,0 0 0,0 0-1,0 0 1,0 0 0,0 0-1,0 1 1,0-1 0,0 0-1,0 0 1,0 0 0,0 0 0,0 0-1,0 0 1,0 0 0,0 0-1,0 0 1,0 0 0,0 0-1,0 1 1,0-1 0,0 0 0,0 0-1,0 0 1,0 0 0,0 0-1,0 0 1,0 0 0,0 0 0,0 0-1,0 0 1,0 0 0,0 0-1,0 0 1,-1 1 0,1-1-1,0 0 1,0 0 51,-3 2-1248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4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18 9426,'0'-2'1768,"-1"1"-445,1-1 1,-1 0 0,0 0-1,0 0 1,1 0-1,-1 1 1,-1-2-1324,2 3 44,-1 0 0,1 0 1,0 0-1,0 0 0,0-1 0,0 1 1,0 0-1,0 0 0,0 0 0,0 0 0,0 0 1,-1 0-1,1 0 0,0 0 0,0 0 0,0 0 1,0 0-1,0 0 0,0 0 0,0 0 1,0 0-1,0 0 0,-1 0 0,1 1 0,0-1 1,0 0-1,0 0 0,0 0 0,0 0 0,0 0 1,0 0-1,0 0 0,0 0 0,0 0 1,0 0-1,-1 0 0,1 0 0,0 0 0,0 1 1,0-1-1,0 0 0,0 0 0,0 0 0,0 0 1,0 0-1,0 0 0,0 0 0,0 0 1,0 0-1,0 1 0,0-1 0,0 0 0,0 0 1,0 0-1,0 0 0,0 0 0,0 0 0,0 0 1,0 0-45,-15 57 776,-21 55-340,16-47-932,-3 33 496,13-53-2350,6-25 831,8 0 504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5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11362,'0'6'4833,"6"-4"-2344,6 9-1017,2 6 129,-4 3-241,7 5-296,6 3-400,-2-2-144,7 0-184,-3 0-71,-1-4-113,3 5-56,-3 1-128,-2-6-408,-3 2-1329,-3-5-951,-8-4 1535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10778,'12'-2'2320,"43"-2"2780,-50 4-4677,1 0 0,-1 0 0,0 1 0,0 0 0,1 0 0,-1 0 0,0 1 0,4 1-423,-8-2 116,1 0 0,0 0-1,0 0 1,-1 0 0,1 0 0,-1 1-1,1-1 1,-1 1 0,1-1 0,-1 1-1,0-1 1,0 1 0,0 0 0,0 0 0,1 1-116,-1 0 95,0 0 0,1 1 1,-2 0-1,1-1 1,0 1-1,-1-1 0,1 1 1,-1 3-96,-1-1 51,1 0-1,-1 0 1,0 0 0,0 1 0,0-1-1,-1 0 1,0-1 0,0 1 0,-1 0-1,-1 1-50,1-1 28,-1 0-1,0-1 0,-1 1 1,1-1-1,-1 0 0,0-1 1,0 1-1,-5 2-27,-2 5 151,12-12-147,-1 1-1,1-1 0,0 0 1,0 0-1,0 0 0,0 1 1,0-1-1,0 0 1,0 0-1,0 1 0,0-1 1,0 0-1,0 0 1,0 1-1,0-1 0,0 0 1,0 0-1,0 1 0,0-1 1,0 0-1,0 0 1,0 1-1,0-1 0,0 0 1,1 0-1,-1 0 1,0 1-1,0-1 0,0 0 1,0 0-1,0 0 1,1 1-1,-1-1 0,0 0 1,0 0-1,0 0 0,1 0 1,-1 0-1,0 0 1,0 1-1,0-1 0,1 0 1,-1 0-1,0 0 1,0 0-1,1 0 0,-1 0 1,0 0-1,0 0 0,1 0 1,-1 0-1,0 0 1,0 0-1,1 0 0,-1 0-3,8 0 13,1 0 0,-1 0 0,1 0 0,-1-1-1,1-1 1,-1 1 0,0-1 0,4-2-13,-2 1 12,23-6 72,-16 3-366,0 2 0,10-2 282,-7 5 217</inkml:trace>
  <inkml:trace contextRef="#ctx0" brushRef="#br0" timeOffset="1">357 1 11058,'-1'2'967,"0"0"0,1 0 0,-1 1 0,0-1 0,0 0 0,0 0 0,-1 0 0,1 0-967,-6 9 1402,1 0-506,0-1 0,-1 0 0,-1 2-896,2-5 177,1 0 0,0 0 1,1 0-1,0 1 0,0-1 1,1 1-1,-1 0 1,1 2-178,3-8 29,-1 0 0,1 0 0,0 0 0,-1 1 0,1-1 0,0 0 0,1 0 0,-1 0 0,0 0 0,0 1 0,1-1 0,0 0 0,-1 0 0,1 0 0,0 0 0,0 1-29,1 0 20,0-1 0,0 1 0,0 0-1,1-1 1,-1 1 0,0-1 0,1 0-1,0 0 1,-1 0 0,2 0-20,7 4 10,0 0 0,1-1 0,-1-1 0,1 0 0,3 0-10,-15-4 1,6 2 135,16 4-1140,-1 1 1,0 1 0,13 8 1003,-17-6-609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5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11378,'-2'-4'4617,"5"13"-2464,2 7-537,-1 12 49,-2 9-233,-2 5-560,0-1-256,0-3-368,2-8-104,2-10-640,2-6-752,2-11 800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93 8106,'-28'-8'3227,"22"2"-1498,4 3 173,-1 8 1109,1 0-2712,1-1 1,0 1-1,0 0 1,0-1-1,0 3-298,-2 13 256,1-10-160,0-1 5,1 0 0,-1 0 0,2 0 1,-1 1-1,1-1 0,1 0 0,-1 0 0,3 9-102,-2-14 51,0 0-1,1 0 1,-1 0-1,1 0 1,0 0-1,0 0 1,0 0-1,0-1 0,1 1 1,-1-1-1,1 0 1,0 0-1,1 1-50,1 0 44,-1-1 0,1 1-1,0-1 1,0-1 0,0 1-1,0-1 1,0 1 0,1-2-1,1 2-43,7 0 45,1-1 0,-1 0 0,0-1 1,1 0-1,-1-1 0,0-1 0,10-2-45,-11 2 9,0-2 1,0 0-1,0 0 1,0-1 0,-1-1-1,0 0 1,0 0-1,8-6-9,-12 6 3,0 0-1,-1-1 1,0 1-1,0-2 0,0 1 1,0-1-1,-1 0 0,0 0 1,-1-1-1,0 0 1,0 0-1,2-5-2,-5 8 9,0 1 0,-1-1 0,1 0 0,-1 0 0,0 0 0,-1 0 0,1 0 0,-1 0 0,0 0 0,0 0 0,0 0 0,-1 0 0,0 0 1,0 0-1,0 0 0,-1 0 0,1 0 0,-1 0 0,0 1 0,-1-1 0,1 1 0,-1-1 0,0 1 0,0 0 0,0 0 0,0 1 0,-1-1 0,0 0 0,0 1 0,0 0 0,0 0-9,-5-3 25,0 1 0,0 0 0,-1 1 0,1 0 1,-1 0-1,0 1 0,-1 0 0,1 1 0,0 0 0,-1 1 0,1 0 0,-1 0 0,1 1 0,-11 2-25,12-2-312,0 1 0,0 1 0,0 0 0,1 0 1,-1 0-1,0 1 0,1 1 0,0-1 0,0 1 0,0 1 0,0-1 0,1 1 0,0 1 0,0-1 0,0 1 0,0 1 0,-3 4 312,-7 14-1759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35 7650,'35'-3'3944,"-35"3"-3866,0 0 0,0 1 0,1-1 0,-1 0 0,0 0 0,0 0 0,0 0 0,1 0 0,-1 0 0,0-1 0,0 1 0,0 0 0,1 0 0,-1 0 0,0 0 0,0 0 0,0 0 0,1 0 0,-1 0 0,0 0 0,0 0 0,0-1 0,0 1 0,1 0 0,-1 0 0,0 0 0,0 0 0,0 0 0,0-1 0,0 1 0,0 0 0,0 0 0,1 0 0,-1 0 0,0-1 0,0 1 0,0 0 0,0 0 0,0-1-78,0 1 70,-1 0-1,1 0 1,0 0-1,0 0 1,0 0-1,0 0 1,-1-1-1,1 1 1,0 0 0,0 0-1,-1 0 1,1 0-1,0 0 1,0 0-1,0 0 1,-1 0-1,1 0 1,0 0-1,0 0 1,0 0 0,-1 0-1,1 0 1,0 0-1,0 0 1,-1 1-1,1-1 1,0 0-1,0 0 1,0 0-70,-5 3 280,1-1 1,0 2 0,0-1-1,1 0 1,-1 1-1,1-1 1,0 1 0,0 0-1,0 0 1,-1 2-281,-7 9 387,-2 1-139,1 2 1,1 0-1,-5 10-248,11-19 50,2-1-1,-1 1 1,1-1-1,1 1 1,-1 0-1,2 0 1,-1 1-1,1-1 0,0 6-49,2-8 25,0 1-1,0 0 0,0 0 0,1-1 1,0 1-1,1-1 0,-1 0 0,1 1 0,1-1 1,-1 0-1,1-1 0,1 1 0,-1-1 1,1 0-1,0 0 0,1 0 0,0 1-24,-1-4 9,-1 1-1,1 0 0,-1-1 1,1 0-1,0 0 0,1-1 1,-1 1-1,0-1 0,1 0 1,5 1-9,-7-2 0,1 0 1,-1-1 0,1 0-1,-1 1 1,1-2 0,0 1-1,-1 0 1,1-1-1,-1 0 1,1 0 0,-1-1-1,1 1 1,-1-1 0,2-1-1,2-1 2,-1 0 0,0-1 0,-1 0-1,1 0 1,-1-1 0,0 1 0,0-1 0,-1-1 0,0 1 0,0-1 0,0 0 0,-1 0 0,0-1 0,-1 1 0,3-7-2,-2 4 11,-1 0 0,0-1-1,0 1 1,-1-1 0,0 0 0,-1 0 0,0 0-1,-1 0 1,0 0 0,-1 1 0,-1-9-11,0 11 19,0-1 0,-1 1 0,0 0 0,0-1 0,0 1 0,-1 1 0,0-1 0,-1 0 0,0 1 0,0 0 0,0 0 0,-1 1 0,0-1 0,0 1 0,-1 1 0,0-1 0,-7-4-19,6 6-38,0-1-1,-1 1 0,0 0 1,0 1-1,0 0 0,0 0 1,0 1-1,-1 0 0,1 1 1,-1 0-1,1 0 0,-1 1 1,1 0-1,-1 1 1,1 0-1,-2 1 39,2 0-263,0 0 0,0 0 1,-4 3 262,8-3-119,0 0 1,0 1 0,1 0-1,-3 2 119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62 7754,'-15'-2'1108,"11"2"-722,0 0 0,0-1 0,0 1 0,0-1 0,0 0 0,0 0-1,1 0 1,-1-1 0,0 1 0,1-1 0,-4-2-386,6 4 160,1-1-1,-1 1 1,1 0 0,-1-1-1,1 1 1,-1 0 0,1-1 0,-1 1-1,1 0 1,-1 0 0,1 0 0,-1-1-1,0 1 1,1 0 0,-1 0-1,0 0 1,1 0 0,-1 0 0,1 0-1,-1 0 1,0 0 0,1 0 0,-1 1-1,1-1 1,-1 0 0,0 0 0,1 0-1,-1 1 1,1-1 0,-1 0-1,1 1 1,-1-1 0,1 0 0,-1 1-160,-1 1 299,0 1 1,0-1-1,0 1 1,1-1-1,-1 1 1,0 2-300,-3 4 493,1-2-370,0 1 0,1 0 0,0 0 0,1 0 0,0 1 0,0-1-1,0 0 1,1 1 0,1-1 0,-1 1 0,1-1 0,2 9-123,-2-11 28,1 0 1,0 0-1,1 0 1,0 0-1,0-1 0,0 1 1,0-1-1,4 6-28,-4-8 15,1 1 0,-1-1 0,1 0 0,-1 0 0,1 0 0,0 0-1,1 0 1,-1-1 0,0 1 0,1-1 0,-1 0 0,1 0 0,1 0-15,0 0 3,0 0 0,1-1 1,-1 0-1,0 0 1,0 0-1,1-1 1,-1 0-1,0 0 1,1 0-1,-1-1 1,0 1-1,1-1 1,-1-1-1,0 1 1,0-1-1,0 0 1,0 0-1,4-2-3,0-1 3,1-1-1,-1 0 1,0 0 0,0-1-1,-1 0 1,0-1 0,0 0 0,4-5-3,-7 6 8,0 0 1,0 0-1,-1-1 1,0 1 0,0-1-1,-1 0 1,0 0-1,2-7-8,-4 12 10,0-1-1,-1 0 0,1 0 1,-1 0-1,1 0 0,-1 0 0,0 0 1,-1 0-1,1 0 0,-1 0 1,0 0-1,0 0 0,0 0 0,0 0 1,0 0-1,-1 1 0,0-1 1,0 0-1,-1-1-9,-1 0 17,0 1 0,-1-1 1,0 1-1,1 0 0,-1 0 0,-1 1 0,1-1 0,0 1 1,-1 0-1,0 0 0,0 1 0,1 0 0,-6-1-17,2 0-101,0 2-1,1-1 1,-1 1-1,0 0 0,0 1 1,0 0-1,0 0 1,0 1-1,-5 1 102,7-1-265,0 1-1,1 0 1,-1 0 0,-1 2 265,-28 16-649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39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15 8282,'-4'-1'793,"0"1"1,1-1 0,-1 1 0,0 0-1,1 0 1,-4 1-794,6-1 115,0 0 1,0 0-1,0 1 0,1-1 1,-1 0-1,0 0 1,0 1-1,0-1 0,1 0 1,-1 1-1,0-1 1,0 1-1,1-1 0,-1 1 1,0-1-1,1 1 0,-1-1 1,1 1-1,-1 0 1,1-1-1,-1 1 0,1 0 1,-1-1-1,1 1 1,0 0-1,-1 0 0,1-1 1,0 1-1,-1 0 0,1 0 1,0 0-1,0 0 1,0 0-116,0 1 111,0 1 0,1-1 0,-1 1 0,1-1 0,0 0 0,0 1 0,-1-1 0,2 0 0,-1 1 0,0-1 0,2 2-111,17 22 258,-18-24-237,22 22 72,0 0 1,2-2-1,1-1 0,0-1 1,2-2-1,0 0 0,1-2 1,2 0-94,-3-4 8,-1-1 0,2-2 0,0-1-1,0-1 1,0-1 0,1-2 0,-1-1 0,1-1 0,0-2 0,5-1-8,26-4-17,-1-3 0,0-2 1,0-3-1,31-13 17,-1-4 15,-1-4 1,-1-4-1,36-24-15,-110 54 9,39-21 31,-46 24-14,-1 0-1,1-1 0,-1 0 0,0 0 0,2-4-25,-8 10 10,0-1 1,0 0-1,-1 0 0,1 1 1,-1-1-1,1 0 0,0 0 0,-1 0 1,0 0-1,1 0 0,-1 0 0,1 0 1,-1 0-1,0 0 0,0 0 1,0 0-1,0 0 0,1 0 0,-1 0 1,-1 0-1,1-1-10,0 2-27,0-1 0,-1 0 0,1 1 0,-1-1 0,1 1 0,-1-1 0,1 1 0,-1-1 0,1 1 0,-1-1 0,0 1 0,1-1 0,-1 1-1,0 0 1,1-1 0,-1 1 0,0 0 0,1 0 0,-1-1 0,0 1 0,0 0 0,1 0 0,-1 0 0,0 0 0,1 0 0,-1 0 0,0 0 0,0 0 0,0 1 27,-4-1-562,-1 1 0,1-1-1,-1 1 1,1 1 0,-1-1 0,1 1 0,-2 1 562,-21 11-1306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2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234 165 11314,'3'5'513,"-2"-2"83,1-1 1,0 1-1,-1 0 0,1 0 1,0-1-1,2 3-596,-4-5 37,1 0 0,-1 0 0,0 0 0,0 0 1,0 0-1,0 0 0,0 0 0,0 0 0,1 0 0,-1 0 0,0 1 0,0-1 0,0 0 0,0 0 0,0 0 0,1-1 0,-1 1 0,0 0 1,0 0-1,0 0 0,0 0 0,0 0 0,0 0 0,1 0 0,-1 0 0,0 0 0,0 0 0,0 0 0,0 0 0,0 0 0,0 0 0,0-1 0,0 1 1,1 0-1,-1 0 0,0 0 0,0 0 0,0 0 0,0 0 0,0 0 0,0-1 0,0 1 0,0 0 0,0 0 0,0 0 0,0 0 0,0 0 1,0 0-1,0-1-37,2-17 1595,-2 8-1268,-1 1-1,0-1 1,-1 1 0,0 0-1,0 0 1,-1 0-1,0 0 1,0 0 0,-1 1-1,-4-7-326,6 11 58,-1-1 1,0 1-1,0 0 0,0-1 0,-1 1 1,0 1-1,1-1 0,-1 0 1,-1 1-1,1 0 0,0 0 0,-1 0 1,1 1-1,-1-1 0,0 1 0,0 0 1,0 0-1,0 1 0,-4-1-58,5 2 40,0-1-1,0 1 1,0 1 0,0-1-1,0 1 1,0-1-1,0 1 1,0 0 0,0 1-1,1-1 1,-1 0-1,0 1 1,1 0 0,-1 0-1,1 0 1,0 1-1,-1-1 1,1 1 0,0-1-1,1 1 1,-2 1-40,-3 4 73,1 0 1,-1 0 0,2 1-1,-1 0 1,1 0 0,1 0-1,-3 8-73,3-7 81,1 0 0,0 0 0,1 1 0,0-1 0,1 1 0,0 0 0,1 1-81,0 9 229,1 0 0,2 0 0,0 1-229,-1-13 90,0 0 1,0-1-1,1 0 1,0 1-1,0-1 1,3 2-91,-5-8 14,0 0 1,0 0-1,0-1 0,0 1 1,0 0-1,0-1 1,1 1-1,-1-1 1,0 0-1,1 1 0,-1-1 1,1 0-1,0 0 1,-1 0-1,1 0 1,0 0-1,0 0 0,0 0 1,0-1-15,1 1 4,-1-1 0,0 0 0,0 0 0,1 0 0,-1 0 0,0 0 0,0-1 0,1 1 0,-1-1 0,0 1 0,0-1 0,0 0 0,0 0 0,2-1-4,3-2-10,1-1 0,-1-1-1,0 1 1,-1-1 0,1 0 0,-1 0-1,4-7 11,0 0-1,-1-2-1,0 1 1,-1-1-1,4-13 2,-6 15 20,4-4 22,-10 17-39,0 0-1,0 0 1,0-1 0,0 1 0,0 0 0,1 0-1,-1-1 1,0 1 0,0 0 0,0 0-1,1-1 1,-1 1 0,0 0 0,0 0 0,0 0-1,1-1 1,-1 1 0,0 0 0,0 0-1,1 0 1,-1 0 0,0 0 0,1 0 0,-1 0-1,0 0 1,1 0 0,-1-1 0,0 1-1,0 0 1,1 0 0,-1 1 0,0-1 0,1 0-1,-1 0 1,0 0 0,0 0 0,1 0-1,-1 0 1,0 0 0,1 0 0,-1 0 0,0 1-1,0-1 1,1 0 0,-1 0 0,0 0-1,0 1 1,0-1 0,1 0 0,-1 0 0,0 1-1,0-1 1,0 0-3,4 8 132,0 0-1,-1 0 1,-1 0-1,1 0 1,-1 1-1,0 3-131,1 1 84,0 0 0,2 5-84,-3-15-108,-1 1 0,1 0 0,0 0 0,0-1 0,0 0 0,0 1 0,1-1 0,-1 0 0,3 2 108,-4-4-135,0 0 0,-1-1 0,1 1 0,0-1 0,-1 1-1,1-1 1,0 1 0,-1-1 0,1 0 0,0 1 0,0-1-1,0 0 1,-1 0 0,1 0 0,0 1 0,0-1-1,0 0 1,0 0 0,-1 0 0,1 0 0,0 0 0,0-1-1,0 1 1,0 0 0,-1 0 0,1 0 0,0-1 0,0 1 135,8-7-1295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71 8906,'-5'-2'1022,"0"1"1,0 0 0,0 0-1,-1 1 1,1-1-1,-4 1-1022,2 0 667,-1 1 0,0 0 0,1 0 0,-5 2-667,4-1 246,0 1 1,0 0-1,0 0 0,0 1 0,1 0 0,-1 0 1,1 1-1,-3 2-246,4-2 97,0 0 1,1 1-1,0-1 1,0 1-1,1 0 1,-1 0-1,1 1 1,1-1-1,-1 1 1,1 0-1,0 0 1,1 0-1,-1 0 1,1 0-1,1 1 1,0-1-1,0 1 1,0-1-1,1 1 0,0-1 1,0 3-98,1-5 29,0-1 0,0 0-1,1 0 1,-1 0 0,1 0 0,0 0 0,0 0-1,1 0 1,-1 0 0,1-1 0,-1 1-1,1-1 1,0 0 0,1 0 0,-1 0 0,0 0-1,1-1 1,0 1 0,-1-1 0,1 0 0,0 0-1,3 1-28,0 0 15,1 0 0,0-1-1,0 1 1,0-2 0,0 1-1,0-1 1,0 0 0,0-1-1,0 0 1,0 0 0,6-1-15,0-1 11,-1-1 0,0 0 1,1-1-1,-1 0 0,-1-1 1,9-4-12,-13 5 6,0-1 1,1 0-1,-1 0 0,-1 0 1,1-1-1,-1-1 1,0 1-1,-1-1 0,5-5-6,-8 7 12,1 0 0,-1 0-1,0-1 1,0 0 0,-1 1-1,1-1 1,-1 0-1,-1 0 1,1 0 0,-1 0-1,0 0 1,0 0 0,-1-1-1,0 1 1,0 0-12,0-1 30,-1 0 0,-1 0 0,1 0 0,-1 1 0,0-1 0,0 1 0,-1-1 0,0 1 0,0 0 0,-1 0 0,1 0 0,-1 0 0,0 1 0,-1-1 0,0 1 0,1 0 0,-4-1-30,2 1 43,0-1 0,-1 1 0,0 1 0,0-1 0,0 1 0,-1 1 0,1-1 0,-1 1 0,0 1 0,0-1 0,0 1 0,0 1 0,-1-1 0,0 1-43,1 1-2,0 0 1,0 0-1,1 1 0,-1 0 1,0 0-1,1 1 0,-5 1 2,9-2-80,0 0 0,0 0 0,1 0 1,-1 1-1,0-1 0,0 1 0,1 0 0,-1 0 0,1 0 0,-1 0 0,1 0 0,0 0 0,0 1 0,0-1 0,0 1 0,1-1 0,-1 1 0,0 0 0,1 0 80,0-1-19,1 0 0,-1 0 0,1 0 0,0 0 1,-1 0-1,1 0 0,0 0 0,0 0 0,0 0 0,0 0 0,1 1 19,6 26-349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9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58 10770,'-38'-4'3914,"36"4"-3776,1 0-1,0 0 0,0 0 0,0 1 0,0-1 0,0 0 0,0 1 0,0-1 1,0 0-1,0 1 0,0 0 0,0-1 0,0 1 0,0-1 0,0 1 0,1 0 1,-1 0-1,0-1 0,0 1 0,1 0 0,-1 0 0,0 0 0,1 0 1,-1 0-1,1 0 0,-1 0 0,1 0 0,0 0 0,-1 0 0,1 0 0,0 1-137,-2 3 466,-3 6-132,1-1 0,0 0 0,1 1-1,0 0 1,1-1 0,0 1 0,0 0-1,1 0 1,1 7-334,0-13 48,0 1 0,1-1 0,-1 0-1,1 1 1,0-1 0,1 0 0,-1 0 0,1 0 0,0 0 0,1 0 0,-1 0-1,1 0 1,0-1 0,0 1 0,0-1 0,0 0 0,1 0 0,0 0-1,0 0 1,3 2-48,-2-3 8,1 0 0,-1 0-1,1 0 1,0 0 0,0-1-1,0 0 1,0 0 0,0-1-1,0 0 1,1 0 0,-1 0-1,0-1 1,0 0 0,1 0 0,-1 0-1,0-1 1,0 0 0,1-1-1,-1 1 1,0-1 0,2-1-8,-3 1 3,0 0 0,1-1 1,-1 1-1,0-1 0,-1 0 1,1-1-1,0 1 1,-1-1-1,0 0 0,0 0 1,0 0-1,0-1 0,-1 1 1,0-1-1,0 0 0,0 0 1,0 0-1,-1 0 1,0 0-1,0-1 0,0 1 1,-1-1-1,1-4-3,-1 1 35,-1-1 0,0 1 0,0-1 0,-1 1-1,-1-1 1,1 1 0,-1-1 0,-1 1 0,0 0 0,0 0 0,-1 0 0,0 1 0,-1-1-1,1 1 1,-2 0 0,1 0 0,-1 1 0,0 0 0,-6-6-35,8 10 13,1 0 0,-1 0 0,0 1 0,0-1 1,0 1-1,-1 0 0,1 0 0,0 1 0,-1-1 0,1 1 0,-1 0 1,0 0-1,1 0 0,-1 1 0,0 0 0,1-1 0,-1 2 0,0-1 1,0 0-1,1 1 0,-1 0 0,1 0 0,-1 1 0,1-1 0,-1 1 1,1 0-1,-1 1-13,-2 0-261,1 1 0,0 0 0,0 0 0,1 0 0,-1 1 0,1 0 0,0 0 0,0 0 0,1 1 0,-1-1 0,1 1 0,1 0 0,-1 1 0,1-1 0,0 0 0,0 1 0,-1 5 261,3-4-325,-1-1 1,1 1-1,1 0 1,0 3 324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4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127 222 11530,'-1'-5'3925,"-7"-69"-625,7 69-2973,0 0 1,0 0 0,-1 0-1,1 0 1,-1 0-1,0 1 1,-2-4-328,3 7 67,1 0-1,-1 0 1,1 0 0,-1 0-1,0 0 1,1 0 0,-1 0-1,0 1 1,0-1 0,0 0-1,0 1 1,0-1 0,1 0-1,-1 1 1,0-1 0,0 1-1,0 0 1,-1-1-1,1 1 1,0 0 0,0-1-1,0 1 1,0 0 0,0 0-1,0 0 1,0 0 0,0 0-1,0 0 1,-1 0 0,1 1-1,0-1 1,0 0-67,-2 2 44,1-1 0,0 0 1,-1 1-1,1-1 0,0 1 0,0-1 0,0 1 0,0 0 1,0 0-1,1 0 0,-1 0 0,0 0 0,1 1 0,0-1 1,-1 0-1,1 1 0,0-1 0,0 1 0,1-1-44,-3 7 57,0-1-1,1 1 1,0 0-1,1 0 1,0 1-57,0-3 16,1 0 0,0 1 0,0-1 0,1 0 1,0 0-1,0 0 0,1 0 0,0 0 0,0 0 1,0 0-1,1-1 0,0 1 0,3 3-16,-4-6 6,1 0-1,0 0 0,0-1 1,0 1-1,0-1 1,1 0-1,-1 0 0,1 0 1,0 0-1,0-1 1,0 1-1,0-1 0,1 0 1,-1 0-1,0-1 1,1 1-1,-1-1 0,1 0 1,0 0-1,-1-1 1,3 1-6,-1-1 2,1 0 1,0 0 0,-1-1 0,1 0 0,-1 0 0,1-1-1,-1 0 1,0 0 0,1 0 0,-1-1 0,0 0 0,0 0-1,-1 0-2,3-2 5,0 0-1,-1-1 1,0 0-1,0 0 1,-1-1 0,0 1-1,0-1 1,0-1-1,2-4-4,-4 6 8,-1 0 0,1-1 0,-1 0 0,0 0 0,-1 1 1,0-2-1,0 1 0,0 0 0,-1 0 0,0-1 0,-1-4-8,0 7 11,0-1 1,0 1-1,-1 0 0,0 0 1,0 0-1,-1-1 0,1 1 1,-1 0-1,0 0 1,-1 1-1,1-1 0,-1 0 1,0 1-1,0 0 0,0-1 1,-3-1-12,-1 0 21,1 0 0,-1 0 0,0 1 0,0 0 0,-1 0 0,0 1 0,0 0 1,0 1-1,0 0 0,-5-2-21,-3 1-29,1 0 1,0 1 0,-1 1-1,0 0 1,-9 1 28,17 1-276,-1 0 0,1 1 0,-6 0 276,11 0-114,1 0 0,-1-1 0,0 1 0,0 0 0,0 1 0,0-1 0,1 0 1,-1 1-1,0-1 0,1 1 0,0 0 0,-1 0 114,-1 2-129,1 0 0,0 1 0,0-1 0,0 1 0,0 0 0,0 1 129,3-5-22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5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30 10226,'0'0'291,"0"-1"0,0 0 0,0 0 0,0 0 0,0 0 0,0 1 0,0-1 0,0 0 0,-1 0 0,1 0 0,0 1 0,-1-1 0,1 0 0,-1 1 0,1-1 0,0 0 0,-1 1 0,0-1 0,1 0 0,-1 1 0,1-1 0,-1 1 0,0-1-291,0 1 128,0 0-1,1-1 1,-1 1-1,0 0 0,0 0 1,0 0-1,0 0 0,1 0 1,-1 0-1,0 0 0,0 0 1,0 0-1,0 0 1,1 1-1,-1-1 0,0 0 1,0 0-1,1 1 0,-1-1 1,0 1-1,0-1 1,1 0-1,-1 1 0,0 0 1,1-1-1,-1 1-127,-3 2 130,1 1 0,-1-1 0,1 1-1,0-1 1,0 1 0,1 0 0,-1 0 0,1 1 0,0-1 0,0 0 0,0 1-1,0 1-129,0 1 71,0 1 0,1-1 0,-1 1 0,2 0 0,-1 0 0,1 0 0,1 5-71,-1-4 27,2 0 0,-1 0 0,1 0 0,0 0 0,1 0 0,0 0 0,1-1 1,-1 1-1,2-1 0,-1 0 0,1 0 0,0-1 0,5 6-27,-7-10 11,1 1 0,-1-1 0,1 0 0,0 0 0,0 0 0,0-1-1,0 1 1,1-1 0,-1 0 0,0 0 0,2 0-11,-3-1 3,1-1-1,-1 1 1,1 0 0,-1-1-1,1 0 1,-1 0 0,1 0-1,-1 0 1,1-1 0,-1 1-1,1-1 1,-1 0 0,0 0 0,1 0-1,1-1-2,0 0 4,0-1 0,-1 0-1,1 1 1,-1-2 0,1 1-1,-1 0 1,0-1 0,-1 0-1,1 0 1,0 0 0,-1 0-1,0-1 1,0 1 0,-1-1-1,3-4-3,-2 3 13,-1-1 1,0 0-1,0-1 0,0 1 0,-1 0 0,0-1 0,0 1 0,-1 0 1,0-1-1,0 1 0,-1-3-13,0 3 25,0-1 0,-1 1 0,1-1-1,-2 1 1,1-1 0,-1 1 0,0 0 0,-1 0 0,0 1 0,-4-6-25,5 7 24,0 1 1,-1-1 0,0 1-1,0 1 1,0-1-1,-1 0 1,1 1 0,-1 0-1,0 0 1,0 0-1,0 1 1,0 0 0,0 0-1,0 0 1,-2 0-25,5 1-81,-1 1 0,1-1 0,-1 1 0,1 0 0,-1 0 1,1 0-1,-1 0 0,1 0 0,-1 0 0,1 1 0,-1-1 0,1 1 1,-1-1-1,1 1 0,0 0 0,-1 0 0,1 0 0,0 1 0,0-1 0,-1 1 1,1-1-1,0 1 0,1-1 0,-1 1 0,0 0 0,0 0 0,1 0 1,-1 0-1,1 0 0,-1 2 81,-13 20-890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4:5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10666,'-3'0'284,"0"0"0,0 1 0,0-1 0,0 1 0,0 0 0,1 0 0,-1 0-1,0 0 1,0 0 0,1 0 0,-1 1 0,1 0 0,-1-1 0,1 1 0,-1 0 0,1 0 0,0 0-1,0 0 1,0 1 0,0-1 0,1 0 0,-1 1 0,1 0 0,-1-1 0,1 1-284,-5 9 382,1 1 0,0 0 0,0 0 0,1 0 0,1 0-1,1 1 1,0-1 0,0 1 0,1-1 0,1 9-382,0-12 95,1-1 1,0 0-1,0 0 0,1 0 0,0-1 0,0 1 0,4 8-95,-4-13 19,-1 0 0,1 0 1,1 0-1,-1 0 0,1 0 0,-1-1 0,1 1 0,0-1 0,0 0 1,0 0-1,1 0 0,-1 0 0,1-1 0,0 1 0,-1-1 0,5 2-19,-2-2 11,1 0-1,-1 0 1,0-1-1,1 0 0,-1 0 1,1 0-1,-1-1 0,1 0 1,0-1-1,-1 1 0,1-1 1,-1 0-1,0-1 0,1 0 1,-1 0-1,0 0 1,0-1-1,2 0-10,1-2 5,-1 1 0,1-2 0,-1 1 0,0-1-1,-1 0 1,0 0 0,0-1 0,0 0 0,-1 0 0,1-1 0,-2 0 0,1-1-5,-2 2 12,0 0-1,-1 0 1,0 0 0,0 0 0,-1-1 0,0 1-1,-1-1 1,1 0 0,-1 1 0,-1-1 0,1 0-1,-2 0 1,1-4-12,-1 7 14,0 0 0,0-1 0,0 1-1,0 0 1,-1 0 0,0 0 0,0 0 0,-1 0 0,1 0-1,-1 1 1,0-1 0,0 1 0,0-1 0,-1 1 0,0 0-1,0 1 1,0-1 0,0 1 0,-4-3-14,1 2 14,-1 0 0,1 1 0,0 0 0,-1 0 0,0 1 1,1 0-1,-1 0 0,0 1 0,0 0 0,-7 0-14,4 0-33,0 2 0,1-1 0,-1 1 0,0 1-1,0 0 1,1 1 0,-9 3 33,13-4-226,0 0 0,1 1 0,-1 0 0,-3 2 226,8-4-184,-1 0 0,1 0 1,-1 0-1,1 1 0,0-1 1,0 0-1,-1 1 1,1-1-1,0 0 0,0 1 1,0 0-1,0-1 1,1 1-1,-1-1 0,0 1 1,1 0-1,-1 1 184,1-2-104,0 0 0,0 0 0,0 1 0,0-1 0,0 0 0,1 0 0,-1 0-1,0 0 1,1 0 0,-1 0 0,1 1 104,-1-2-23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6:33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24 3177,'-36'26'2177,"35"-25"-1956,0 0 0,0-1-1,0 1 1,0 0 0,0-1-1,0 1 1,0-1 0,0 0-1,0 1 1,0-1 0,0 0-1,0 0 1,-1 0 0,1 0-1,0 0 1,0 0 0,0 0-221,0 0 132,1 0-1,-1 0 1,1 0 0,0 0-1,-1 0 1,1 0 0,0 0-1,-1 0 1,1 0 0,0 0 0,-1 0-1,1 1 1,-1-1 0,1 0-1,0 0 1,-1 0 0,1 0-1,0 1 1,0-1 0,-1 0 0,1 0-1,0 0 1,-1 1 0,1-1-132,0 1 6254,7-1-5964,14-2-402,175-23 969,-41 8 27,1 6 1,88 8-885,-179 3 390,-17-1 516,18 3-906,-62-1 61,0-1 0,0 1 0,0 0-1,0 0 1,0 0 0,2 1-61,-6-2 4,0 0 0,0 0 0,0 0 0,0 0 0,0 0 0,1 0-1,-1 0 1,0 0 0,0 0 0,0 1 0,0-1 0,0 0 0,0 0 0,1 0 0,-1 0-1,0 0 1,0 0 0,0 1 0,0-1 0,0 0 0,0 0 0,0 0 0,0 0-1,0 1 1,0-1 0,0 0 0,0 0 0,0 0 0,0 0 0,0 1 0,0-1 0,0 0-1,0 0 1,0 0 0,0 0-4,-4 6 74,-10 2-50,14-8-24,-26 13-3148,-25 7 3148,21-9-1068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6:34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23 6577,'0'-1'221,"0"0"0,0 0 0,-1 0 0,1 0 0,-1 0 0,1 0 0,-1 0 0,1 0 0,-1 0 0,0 0 0,1 0 0,-1 1 0,0-1 0,0 0 0,1 0-1,-1 1 1,0-1 0,0 0 0,0 1 0,0-1 0,0 1 0,0 0 0,0-1 0,0 1 0,0 0 0,0-1 0,0 1 0,-1 0 0,1 0 0,0 0 0,0 0 0,0 0-1,0 0 1,-1 0-221,0 1 222,-1-1-1,1 1 1,-1-1-1,1 1 0,-1 0 1,1 0-1,0 0 1,-1 0-1,1 0 0,0 1 1,0-1-1,0 1 1,0 0-1,-1 0-221,-2 4 276,1-1 0,0 1 0,0 0-1,1 0 1,-1 0 0,1 0 0,1 0 0,-1 1 0,0 1-276,-1 8 400,0 0 1,1 1 0,0 3-401,3-16 28,-1-1 0,1 1 0,0-1 1,0 0-1,0 1 0,0-1 0,1 1 0,-1-1 1,1 1-1,0-1 0,0 0 0,0 0 0,1 1 0,-1-1 1,2 2-29,-2-3 4,1 0 1,0-1-1,0 1 1,0 0-1,0 0 1,0-1-1,0 0 1,0 1-1,0-1 1,1 0-1,-1 0 1,0 0 0,1 0-1,-1 0 1,1-1-1,-1 1 1,1-1-1,-1 1 1,1-1-1,2 0-4,2 0 4,1-1 0,-1 0 0,1 0 0,-1 0 0,0-1 0,0 0 0,1-1-1,-1 0 1,-1 0 0,1 0 0,0-1 0,-1 1 0,0-2 0,2 0-4,-2 0 13,0 1 1,-1-1-1,0 0 1,0 0 0,0-1-1,0 1 1,-1-1-1,0 0 1,0 0-1,-1-1 1,1 1-1,-1-1 1,-1 0-1,2-6-13,-3 10 13,0 0-1,-1 0 0,0 0 1,1 0-1,-1 0 0,0 0 0,-1-1 1,1 1-1,0 0 0,-1 0 1,0 0-1,0 0 0,0 0 1,0 0-1,0 0 0,0 1 1,-1-1-1,1 0 0,-2-1-12,0 1 19,0 0-1,0 0 1,-1 0 0,1 0-1,0 1 1,-1-1 0,0 1-1,1 0 1,-1 0 0,0 0-1,0 1 1,0 0-1,0-1 1,-3 1-19,-3-1 42,0 0 0,0 1 0,0 1 0,0 0 0,0 0 0,0 0 0,0 2 0,0-1 0,0 1 0,-1 1-42,-5 2-20,-1 1 1,1 0 0,0 1-1,1 1 1,-9 6 19,21-13-193,0 1 0,0 0-1,0 0 1,0 1 0,1-1 0,-1 0 0,0 2 193,2-3-160,1 0-1,-1-1 1,1 1 0,-1 0-1,1 0 1,0-1 0,-1 1-1,1 0 1,0 0-1,0 0 1,0 0 0,0-1-1,-1 1 1,1 0 0,0 0-1,0 0 1,1 0 0,-1 0-1,0-1 1,0 1 0,0 0-1,1 0 1,-1 0 0,0 0-1,1-1 1,-1 1-1,0 0 1,1 0 0,-1-1-1,1 1 1,0 0 0,-1-1-1,1 1 1,-1-1 0,1 1 160,26 20-2178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6:34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12859,'0'0'4945,"1"0"-3561,4 0 120,-5 0-239,0 0-233,0 0-432,0 0-240,0 0-288,11 3-192,0 6-768,1 1-504,38 28-1489,-27-34-624,7-4 2201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6:34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9970,'0'0'145,"0"0"0,0 0 0,0 0 0,0 0 0,0 0 0,0-1 0,0 1 0,0 0 0,0 0 0,0 0 0,0 0 0,0 0 0,0 0 0,0 0 0,0-1 0,1 1 0,-1 0 0,0 0 0,0 0 0,0 0 0,0 0 0,0 0 0,0 0 0,0 0 0,0 0 0,1 0 0,-1 0 0,0 0 0,0 0 0,0 0 0,0 0 0,0-1 0,0 1 0,0 0 0,1 0 0,-1 0 0,0 0 0,0 0 0,0 0 0,0 1 0,0-1-145,2 5 3829,0 7-2131,-2-2-1415,1 0 0,0 0 1,1-1-1,1 6-283,0-3 154,-1-5-80,-1 0 1,2-1-1,-1 0 1,1 1-1,0-1 1,0 0-1,3 3-74,3 4 50,1-2 0,6 7-50,2 2 30,-17-18-44,1 0 1,-1-1-1,1 1 1,0 0-1,0-1 1,0 0-1,0 1 1,0-1-1,0 0 1,0 0-1,0 0 1,0 0-1,0 0 1,0-1-1,1 1 1,-1-1-1,0 1 1,1-1-1,-1 0 1,0 0-1,1 0 1,-1 0 0,0 0-1,1-1 1,-1 1-1,0-1 1,0 0-1,1 1 1,-1-1-1,0 0 1,0 0-1,0 0 1,0 0-1,0-1 1,0 1-1,1-2 14,2 0-54,-1-1 0,0 0 0,1-1 1,-2 1-1,1 0 0,0-1 0,-1 0 0,0 0 0,0 0 0,0 0 0,-1-1 0,0 1 0,0-1 0,0 0 0,-1 1 0,1-4 54,-2 9 3,0-1 0,0 1 0,0-1-1,1 1 1,-1 0 0,0-1 0,0 1-1,0-1 1,0 1 0,0 0 0,0-1 0,-1 1-1,1-1 1,0 1 0,0 0 0,0-1-1,0 1 1,0 0 0,0-1 0,-1 1-1,1-1 1,0 1-3,-6 3 113,-5 15 196,9-13-198,0 0 0,0 0 0,0 0 1,1 0-1,0 1 0,0-1 0,0 0 0,1 1 0,0-1 0,0 1-111,0-4 47,0 0-1,0 0 1,0-1 0,1 1-1,-1 0 1,1 0-1,-1 0 1,1-1 0,0 1-1,-1 0 1,1-1-1,0 1 1,0-1-1,0 1 1,0-1 0,1 1-1,-1-1 1,0 1-1,1-1 1,-1 0 0,1 0-1,-1 0 1,1 0-1,-1 0 1,1 0-1,0 0 1,-1-1 0,1 1-1,0 0 1,0-1-1,1 1-46,0-1 29,0 1-1,0-1 0,0 0 0,0 0 1,0 0-1,0 0 0,0-1 0,0 1 1,0-1-1,0 0 0,0 1 0,0-1 1,0-1-1,0 1-28,2-1 21,-1-1 0,0 0-1,0 0 1,0 0 0,0 0 0,-1 0 0,1-1 0,1-1-21,4-8 31,0 1-1,-1-1 1,0-1 0,-1 0 0,0-2-31,4-6 25,-6 13-18,-1 0-1,0 0 1,0 0 0,-1-1-1,1-4-6,-4 13-96,0 0-1,0 0 1,0 0-1,0 0 1,0 0-1,-1 0 1,1 0-1,0 0 1,0 1-1,-1-1 1,1 0-1,0 0 1,-1 0-1,1 0 1,-1 0-1,1 0 1,-1 0-1,0 1 1,1-1-1,-1 0 0,0 1 1,0-1-1,1 0 1,-1 1-1,0-1 1,0 1-1,0-1 1,0 1-1,0-1 1,1 1-1,-1 0 1,0-1-1,0 1 1,0 0-1,0 0 1,0 0-1,0 0 1,0 0-1,0 0 1,0 0-1,-1 0 97,-17 4-1403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6:3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12827,'6'5'6097,"-6"-1"-1784,4-1-3073,-4-3 81,0 0-401,0 0-56,0 0-400,2 0-240,1 0-104,-2 0-416,-1 0-1344,0 0 2736,0 0-1352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10090,'4'2'1137,"0"1"0,1 0 0,-1 0 1,0 1-1,-1-1 0,1 1 0,0 1-1137,0-1 651,-2 0 0,1 1 0,0 0-1,-1-1 1,0 1 0,0 0 0,0 1-651,1 4 640,-1 0 0,0 0 0,0 0 0,-1 0 0,0 9-640,-2 13 1116,-1 4-1116,2-32 32,0 10 66,11-68-635,-10 48 463,13-71-615,-13 70 658,0 0 0,1-1 0,0 1-1,0 0 1,2-3 31,-3 7 15,0 1 1,1-1-1,-1 1 1,0 0-1,1-1 0,0 1 1,-1 0-1,1 0 1,0 0-1,0 0 0,0 0 1,0 0-1,0 1 0,1-1 1,0 0-16,-1 2 42,0 0-1,0 0 1,-1 0 0,1 0 0,0 1 0,-1-1-1,1 0 1,0 1 0,-1-1 0,1 1-1,0 0 1,-1 0 0,1-1 0,-1 1 0,1 0-1,0 1-41,-2-2 4,4 3 119,-1 0 1,1 0-1,-1 1 0,0-1 0,0 1 1,0 0-1,1 2-123,-2-3 60,2 5 100,0-1 0,0 1 0,-1 0 0,0 1 0,0 0-160,7 17 245,5 18 120,-3-8-1739,-9-32-62,-2-6 539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06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215 104 7114,'2'0'518,"0"-1"0,-1 0 1,1 1-1,0-1 0,-1 0 1,1 0-1,-1 0 0,1 0 1,-1 0-1,0-1 0,1 1 1,-1 0-1,0-1 0,0 1 1,0-1-1,0 1 0,1-2-518,-2 1 247,1-1 0,-1 1 0,0 0 1,0-1-1,0 1 0,0 0 0,-1 0 0,1-1 0,-1 1 0,1 0 0,-1 0 0,0 0 0,1 0 0,-2-2-247,0 1 92,1 0-1,0 0 1,-1 0 0,0 1-1,0-1 1,0 0 0,0 1-1,0 0 1,0-1 0,-1 1-1,1 0 1,-1 0 0,1 0-1,-1 1 1,0-1 0,0 0-1,0 1 1,0 0 0,0 0-1,0 0 1,0 0 0,0 0-1,-3 0-91,1 1 48,0 0-1,0-1 0,0 2 1,0-1-1,0 0 0,0 1 1,0 0-1,0 0 0,0 1 0,1-1 1,-1 1-1,0 0 0,1 0 1,0 1-1,-3 1-47,-1 2 49,1-1 0,0 1 0,1 1 0,-1-1 0,1 1 0,1 0 1,-1 1-1,1-1 0,0 1 0,1 0 0,-3 6-49,3-3 27,0 0 0,0 0 1,1 0-1,1 1 0,0-1 1,0 1-1,1-1 0,1 1 0,0 2-27,1-4 7,-1 1 0,2-1 0,0 0 0,0 0 0,0 0 0,2 0 0,-1 0-1,1-1 1,0 1 0,3 2-7,-3-5 1,1 0-1,0-1 1,0 1 0,0-1 0,0-1-1,1 1 1,0-1 0,1 0-1,-1 0 1,1 0 0,0-1-1,0 0 1,6 2-1,-7-4-50,1 0 0,0 0 1,0 0-1,0 0 0,1-1 1,-1-1-1,0 1 0,0-1 0,3 0 50,1-1-256,0-1-1,-1 1 1,0-2-1,1 1 0,-1-1 1,3-2 256,2-2-337,0-1 0,8-5 337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0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9874,'-1'0'370,"0"0"1,1 0-1,-1 0 0,0 0 0,0 0 0,1 1 1,-1-1-1,0 0 0,0 0 0,1 0 1,-1 1-1,0-1 0,1 0 0,-1 1 0,0-1 1,1 1-1,-1-1 0,1 1 0,-1-1-370,-10 15 2615,6-6-2151,1 0 1,-3 10-465,6-15 507,-1 5-346,0 0 0,1-1 0,0 1 0,0 0 0,1 0 0,0 0 0,0 0 0,1 0 0,1-1 0,-1 1 0,2 4-161,-1-8 18,-1-1 0,1 1 1,0 0-1,1 0 0,-1-1 0,1 0 0,0 1 0,0-1 0,0 0 1,0 0-1,1 0 0,0-1 0,0 1 0,0-1 0,0 0-18,1 1 15,1-1-1,-1 0 1,1 0-1,0 0 1,0-1-1,0 0 1,1 0-1,-1 0 0,0-1 1,1 0-1,3 0-14,-5-1-13,0 0 0,0 0 0,0 0 0,1-1 0,-1 1 0,0-1 0,0-1 0,0 1 0,0-1 0,0 1 0,0-2 0,-1 1 0,5-3 13,-6 3-40,1-1 1,-1 1-1,0-1 1,0 0-1,0 0 1,0-1-1,-1 1 0,1-1 1,-1 1-1,0-1 1,0 0-1,0 1 0,-1-1 1,1 0-1,-1 0 1,0-1-1,0 1 0,0-1 40,-1 2-37,1 1 0,-1-1 0,0 0 0,0 1 0,0-1-1,0 0 1,-1 1 0,1-1 0,-1 1 0,1-1 0,-1 0-1,0 1 1,0 0 0,0-1 0,0 1 0,-1-1-1,1 1 1,-1 0 0,1 0 0,-1 0 0,0 0 0,0 0-1,0 0 1,0 1 0,0-1 0,0 1 0,0-1 0,0 1-1,-3-1 38,-5-3-6,-2 0 0,1 1 0,0 0 0,-1 1 0,0 1 0,0 0 6,0-1-40,-1 1 1,1 0-1,-1 1 1,1 1 0,-1 0-1,1 0 1,0 1 0,-9 2 39,3 4-863,17-6 616,0-1 1,0 1-1,0-1 1,0 1-1,1-1 1,-1 1 0,0 0-1,0 0 1,1-1-1,-1 1 1,0 0-1,1 0 1,-1 0-1,1 0 1,-1 0-1,1 0 247,0 3-1336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07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7506,'3'0'434,"1"-1"1,0 1 0,-1 1-1,1-1 1,-1 1-1,1-1 1,0 1 0,-1 0-1,1 0 1,-1 1 0,0-1-1,1 1 1,-1-1 0,0 1-1,0 0 1,0 0 0,1 2-435,2 0 477,-1 1 0,0 1 0,0-1 0,0 1 0,-1 0 0,0 0 0,0 0 0,1 2-477,1 4 530,3 4 87,-1 0-1,0 0 1,-2 1-1,4 11-616,-6-13 270,-2-9-158,0-1 0,-1 1 0,0 0 0,0 0 0,0 0 0,-1-1 0,0 1 0,0 0 0,-1 4-112,1 2 206,0-12-203,0 0-1,0 0 1,0 0 0,0 0-1,0 0 1,0 0 0,-1 0-1,1 0 1,0 0 0,0 0 0,0 0-1,0 0 1,0 0 0,0 0-1,0 0 1,0 0 0,-1 0-1,1 0 1,0 0 0,0 0 0,0 0-1,0 0 1,0 0 0,0 0-1,0 0 1,0 0 0,0 0-1,0 0 1,-1 1 0,1-1 0,0 0-1,0 0 1,0 0 0,0 0-1,0 0 1,0 0 0,0 0-1,0 0 1,0 0 0,0 0 0,0 0-1,0 1 1,0-1 0,0 0-1,0 0 1,0 0 0,0 0-1,0 0 1,0 0 0,0 0-1,0 0 1,0 1 0,0-1 0,0 0-1,0 0 1,0 0 0,0 0-1,0 0 1,0 0 0,0 0-1,0 0 1,0 0 0,0 0 0,0 1-1,0-1-2,0-1 9,-1 1 0,1-1 0,-1 1-1,1-1 1,-1 1 0,1-1 0,0 1-1,-1-1 1,1 1 0,0-1 0,-1 0-1,1 1 1,0-1 0,0 0 0,0 1 0,0-1-1,-1 0-8,-1-6 38,-5-8-4,0 0 0,1-1 0,0 0 0,1-4-34,2 10 3,1-1-1,0 1 1,1-1 0,0 1-1,1-1 1,0 1 0,2-7-3,0 0-18,1 1-1,0 0 1,2 0 0,0 0 0,0 1-1,3-3 19,-7 15-106,0 1-1,0-1 0,1 1 0,-1 0 1,1 0-1,0 0 0,-1 0 0,1 0 0,0 0 107,-1 1-210,0 0-1,1 1 0,-1-1 0,0 1 0,0-1 0,0 1 0,1-1 1,-1 1-1,0 0 0,0 0 0,1 0 0,-1-1 0,0 1 0,0 0 1,1 1-1,-1-1 0,0 0 0,0 0 0,1 0 0,-1 1 0,0-1 1,1 1 210,20 9-1411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07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8354,'0'0'3490,"0"0"-1203,1 1-728,0 0-1324,1 0 1,-1 0-1,0 0 1,0 1-1,0-1 0,0 1 1,0-1-1,0 1 0,0 0-235,10 15 659,2 0-213,-8-11-219,1 1 0,-1 0 0,-1 0 0,1 1 0,-1-1 0,2 8-227,-1-5 322,10 31 691,-14-37-899,0-1-1,0 0 1,-1 1 0,1-1 0,-1 0 0,0 1 0,0-1 0,0 1-1,0-1 1,-1 0 0,1 1-114,-1-3 25,1-1-1,0 1 1,0-1-1,0 1 0,-1-1 1,1 1-1,0-1 1,-1 0-1,1 1 1,0-1-1,-1 1 0,1-1 1,-1 0-1,1 1 1,0-1-1,-1 0 1,1 0-1,-1 1-24,1-1 13,-1 0-1,1 0 1,-1 0 0,1 0-1,0 0 1,-1 0-1,1 0 1,-1 0 0,1-1-1,0 1 1,-1 0 0,1 0-1,0 0 1,-1 0-1,1-1 1,0 1 0,-1 0-1,1 0 1,0-1-1,-1 1 1,1 0 0,0 0-1,0-1 1,-1 1 0,1 0-1,0-1 1,0 1-1,0 0 1,-1-1 0,1 1-1,0-1 1,0 1 0,0 0-1,0-1 1,0 1-1,0 0 1,0-1-13,-5-16 11,0 0-1,2 0 1,0 0 0,0-8-11,2 8 3,1 0 0,0 0-1,1 1 1,1-1 0,1 0 0,4-14-3,-6 23-33,2 1 0,-1-1-1,1 1 1,0 0 0,0 0-1,1 0 1,3-5 33,-4 9-72,-1 0 0,1-1-1,0 1 1,0 0 0,0 1 0,0-1 0,0 0-1,1 1 1,-1 0 0,1 0 0,-1 0-1,1 0 1,0 0 0,0 1 0,2-1 72,9 1-2051,-2 1 865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08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0 311 10410,'6'1'536,"-1"-1"0,1 0 0,-1 0 0,1 0 0,-1 0 0,1-1 0,-1 0 0,1 0 0,-1 0 0,0-1 0,0 0-1,1 0-535,2-2 252,-1 0-1,-1 0 0,1 0 0,0-1 0,-1 0 0,0 0 1,0-1-1,-1 0-251,6-6 55,0-1 1,-2-1 0,0 1-1,0-2 1,-1 1-1,-1-1 1,4-13-56,-10 25 12,3-7 25,0 0 0,-1-1 1,0 1-1,1-10-37,-4 17 37,0 0-1,1 0 1,-1 0 0,-1 0 0,1 0-1,0 0 1,-1 0 0,0 0 0,1 0-1,-1 0 1,0 0 0,-1 0-1,1 1 1,0-1 0,-1 0 0,1 1-1,-1-1 1,0 1 0,-2-2-37,3 3 46,0 0-1,0-1 1,0 1 0,-1 0-1,1 0 1,-1 1 0,1-1-1,0 0 1,-1 0 0,0 1-1,1-1 1,-1 1-1,1-1 1,-1 1 0,0 0-1,1-1 1,-1 1 0,0 0-1,1 0 1,-1 0 0,0 0-1,1 1 1,-1-1 0,1 0-1,-1 1 1,0-1 0,1 1-1,-1 0-45,-3 1 134,0 1 1,0 0-1,1-1 0,0 2 0,-1-1 0,1 1 0,0-1 0,-3 5-134,0 2 158,0 0 0,0 1 1,1 0-1,0 0 0,0 0 0,2 1 0,-1 0 0,2 0 1,-1 0-1,0 8-158,3-8 118,0 0 1,1-1 0,0 1 0,1 0-1,0 0 1,3 7-119,-4-13 35,2-1 1,-1 1-1,0-1 1,1 0-1,0 1 0,0-1 1,1 0-1,0 0 0,0 0 1,0 0-36,0-2 10,-1 0 1,1 0-1,0 0 0,0-1 1,0 1-1,0-1 0,0 0 1,0 0-1,0 0 0,1 0 1,-1-1-1,1 1 0,0-1 1,2 1-11,3-1-66,0 1 0,0-1 1,-1-1-1,1 1 0,0-1 1,0-1-1,0 0 0,5-1 66,8-3-1322,-1-1 0,20-7 1322,7-6-1069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08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76 7986,'1'-3'747,"1"-1"0,-1 1 0,0-1 0,0 0 0,0 1 0,0-1 0,-1 0 1,0 1-1,0-5-747,0 7 168,0 0 0,0-1 0,-1 1 0,1-1 0,-1 1 0,1-1 0,-1 1 0,0 0 0,1-1 1,-1 1-1,0 0 0,0 0 0,0 0 0,0 0 0,0 0 0,0 0 0,0 0 0,0 0 0,0 0 1,-1 0-1,1 0 0,0 1 0,-1-1 0,1 0 0,-1 1-168,-4-2 189,1 0 0,-1 1 0,1 0 0,-1 0 1,0 1-1,1 0 0,-1 0 0,0 0 0,1 0 0,-1 1 0,0 0 0,1 0 0,-1 1 1,1-1-1,-1 1 0,1 0 0,0 1 0,0-1 0,0 1 0,-4 3-189,4-2 58,0 0-1,1 1 1,-1-1-1,1 1 1,0 0-1,0 0 0,1 0 1,-1 1-1,1 0 1,1-1-1,-1 1 1,1 0-1,0 0 1,-1 1-58,2-3 7,1 0 0,-1-1 1,0 1-1,1-1 0,0 1 1,0 0-1,0-1 0,0 1 1,1 0-1,-1-1 0,1 1 1,0 0-1,0-1 0,0 1 1,0-1-1,1 0 0,0 1 1,-1-1-1,1 0 0,0 0 0,1 0 1,-1 0-1,0 0 0,3 1-7,2 2 1,-1-1 1,1-1-1,0 1 0,0-1 0,0 0 0,1-1 0,-1 0 0,8 2-1,9 2 13,-1-2 0,9 0-13,30 6 57,-57-9-43,-3-2 4,1 0 0,-1 1 0,0 0 0,0-1 0,0 1 0,0 0 0,0 0 0,0 0 0,0 0 0,0 0 0,0 1 0,0-1-18,-1 0 15,-1-1-1,0 0 1,0 1 0,1-1 0,-1 0 0,0 1 0,0-1-1,0 1 1,0-1 0,1 0 0,-1 1 0,0-1 0,0 0-1,0 1 1,0-1 0,0 1 0,0-1 0,0 0-1,0 1 1,0-1 0,0 1 0,0-1 0,-1 0 0,1 1-1,0-1 1,0 1 0,0-1 0,0 0 0,-1 1 0,1-1-1,0 0 1,0 1 0,-1-1 0,1 0 0,0 0 0,0 1-1,-1-1 1,1 0-15,-16 12 412,0-3-234,-1 0-1,-1-1 1,-5 1-178,16-6-320,0-1-1,1 0 0,-2 0 0,1-1 1,0 0-1,0 0 0,0 0 0,-1-1 1,1-1-1,-2 1 321,-2-5-1020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08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 8882,'0'-8'4161,"3"12"-1233,2 11-967,2 19-521,2 13-160,5 19-503,-5 2-233,4 0-232,3-1-80,3-9-128,1-2-16,-6-19-32,0-6-16,-9-13-344,-1-14-424,-7-12-1681,-2-12-1040,0-17 2049</inkml:trace>
  <inkml:trace contextRef="#ctx0" brushRef="#br0" timeOffset="1">0 70 10202,'10'-5'3023,"1"1"1,7-2-3024,3 0 1219,0 1 0,0 2 0,10-1-1219,-26 4 173,-1-1 1,1 1-1,0 0 1,-1 1-1,1-1 1,0 1-1,-1 0 1,1 0 0,-1 0-1,1 1 1,-1-1-1,4 3-173,-5-3 76,-1 1 0,1 0 1,-1-1-1,0 1 0,1 0 0,-1 0 0,0 1 0,0-1 0,0 0 0,-1 1 0,1-1 1,-1 1-1,1-1 0,-1 1 0,0 0 0,0-1 0,0 1 0,0 0 0,0 0 0,0 2-76,-1 2 57,0 0-1,0-1 0,0 1 0,-1-1 0,0 1 0,0-1 1,-1 1-1,1-1 0,-1 0 0,-1 0 0,1 0 1,-1 0-1,0 0 0,-1 0 0,1-1 0,-1 0 0,-2 3-56,-6 7 39,-1-1-1,-1 0 0,0-1 0,-1-1 0,-6 4-38,17-13-83,0 0-195,1 0 0,-1-1 0,1 1 0,-1-1 0,0 0 0,0 0 0,0 0 0,0-1 0,0 1 0,-2-1 278,6-1-45,0 0 0,-1 0 0,1 0 1,0 0-1,0 0 0,0 0 0,0 0 0,0 0 1,0 0-1,0 0 0,0 0 0,0 0 0,0 0 1,0 0-1,0 0 0,0 0 0,0 0 1,-1 0-1,1 0 0,0 0 0,0 0 0,0 0 1,0 0-1,0 0 0,0 0 0,0 0 1,0 0-1,0 0 0,0 0 0,0 0 0,0 0 1,0 0-1,0 0 0,0 0 0,0 0 1,0 0-1,0 0 0,0 0 0,0-1 0,0 1 1,0 0-1,0 0 0,0 0 0,0 0 0,-1 0 1,1 0-1,0 0 0,0 0 0,1 0 1,-1 0-1,0 0 0,0 0 0,0 0 0,0 0 1,0-1-1,0 1 0,0 0 45,2-8-1516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09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44 11058,'-4'4'1103,"1"0"-1,-1 0 0,1 0 0,1 1 1,-1-1-1,0 1 0,1 0 0,-1 3-1102,1-1 418,0-1 0,0 1 0,1-1 0,0 1 0,0 0 0,0 0 0,1 0-418,0-3 48,0 0-1,0 0 1,1 1-1,-1-1 1,1 0-1,0 0 1,0 0-1,0 0 1,0-1-1,1 1 1,0 0-1,-1 0 1,1-1-1,1 1 1,-1-1-1,0 0 1,1 0-1,0 0 1,0 0-1,0 0 1,0 0-1,0-1 1,0 1-1,4 0-47,-2 0 21,1-1 0,0 1 1,-1-2-1,1 1 0,0-1 0,0 0 0,0 0 0,1 0 0,-1-1 0,0 0-21,-2 0 4,-1 0 0,0-1 1,1 1-1,-1-1 1,0 1-1,1-1 0,-1 0 1,0-1-1,0 1 0,0 0 1,0-1-1,0 0 1,0 0-1,-1 0 0,1 0 1,0 0-1,-1 0 0,0-1 1,2-1-5,-1 0 4,0-1-1,0 1 1,-1-1 0,1 0-1,-1 0 1,0 0 0,0-1-1,-1 1 1,0 0 0,0-1-1,0 1 1,0-3-4,-1 4 3,0-1 1,0 1 0,0-1-1,-1 1 1,1-1-1,-1 1 1,0-1-1,-1 1 1,1 0-1,-1-1 1,0 1 0,0 0-1,0 0 1,0 1-1,-2-2-3,0-1 9,-1 1 0,0 0 0,0 0 0,0 0 0,-1 1 0,1 0-1,-1 0 1,0 0 0,-1 1-9,-5-3 26,-1 0 1,0 2-1,0-1 1,-1 1-27,7 2 13,0 1 1,-1-1 0,1 1 0,0 0 0,-1 1 0,1 0 0,-1 0 0,1 0 0,0 1-1,-1 0 1,1 1 0,-6 1-14,12-3 3,0 1 0,-1 0 0,1-1 0,-1 1 0,1 0 0,0 0 0,0 0 0,-1-1 0,1 1 0,0 1 0,0-1 0,0 0 0,0 0 0,0 0 0,0 0 0,0 1 0,1-1 0,-1 1 0,0-1 0,1 0 0,-1 1 0,1-1 0,-1 1 0,1-1-1,0 1 1,0-1 0,0 1 0,0-1 0,0 1 0,0-1 0,0 1 0,0 0 0,0-1 0,1 1 0,-1-1 0,1 0 0,-1 1 0,1-1 0,-1 1 0,1-1 0,0 0 0,0 1 0,0-1 0,0 0 0,0 0 0,0 0 0,0 0 0,0 0 0,0 0 0,0 0 0,1 0 0,-1 0 0,1 0-3,3 1-43,0 0 0,0-1 0,0 0 0,1 0 0,-1 0 0,0 0 0,1-1 1,-1 0-1,1 0 0,-1 0 0,1-1 0,-1 0 43,17-2-540,-1-2 0,7-2 540,-24 6-88,15-6-604,-1 1 0,8-6 692,18-6-790,-41 17 775,1 0 1,-1 0 0,0 1-1,1-1 1,-1 1 0,1-1-1,-1 1 1,1 0 0,-1 0-1,1 1 1,-1-1 0,3 1 14,-4 0 24,0 0 0,0-1 0,0 1 0,0 0-1,0 0 1,0 1 0,-1-1 0,1 0 0,0 0 0,-1 1 0,1-1 0,-1 1 0,1 0 0,-1-1 0,0 1 0,0 0 0,0 0 0,0 0 0,0 0 0,0 1-24,1 2 123,0 1 1,0 0 0,-1 0 0,0 0-1,0 0 1,-1 0 0,0 0 0,0 2-124,-1 14 1049,-3 15-1049,1-17 1028,1 19-1028,4 12 1012,11-73-809,-5 4-197,0-1-1,-1 0 1,4-14-6,-3 8 12,-6 17-6,1 0 0,0 0 0,4-6-6,-6 13 1,0-1 0,0 0 1,0 1-1,0-1 0,0 1 0,0 0 1,0-1-1,1 1 0,-1 0 0,0 0 1,1 0-1,-1-1 0,1 2 0,-1-1 1,1 0-1,0 0 0,0 0 0,-1 1 0,3-1-1,-3 1 1,-1 0 0,1 0-1,0 0 1,0 0-1,0 0 1,0 0 0,0 1-1,0-1 1,-1 0-1,1 0 1,0 1-1,0-1 1,0 1 0,-1-1-1,1 1 1,0-1-1,0 1 1,-1-1 0,1 1-1,-1 0 1,1-1-1,0 1 1,-1 0-1,1 0 1,-1-1 0,1 2-1,1 3 1,0-1 0,0 1 0,0 0 0,0 2-1,0-1 2,1 1-74,-1 0 0,1 1 0,1-2 0,-1 1 0,1 0 0,3 2 72,-5-6-253,0 0 0,0-1 1,1 1-1,0-1 0,-1 0 1,1 0-1,0 0 0,0 0 1,0 0-1,0-1 0,0 1 1,0-1-1,0 0 0,1 0 1,1 0 252,22 2-2674,3-2 1203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0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149 302 4937,'3'-6'1243,"0"1"0,-1-1 0,1 1 0,-1-1-1,-1 0 1,1 0 0,-1-3-1243,0 7 254,-1 0 0,0 0-1,0 0 1,0 0 0,0 0 0,0 0-1,-1 0 1,1 0 0,-1 0 0,1 0-1,-1 0 1,1 1 0,-1-1 0,0 0-1,0 0 1,0 1 0,0-1-1,0 0 1,-1 1 0,1-1 0,0 1-1,-1-1 1,1 1 0,-2-1-254,0 0 111,0 0 0,0 0 0,0 1 1,-1-1-1,1 1 0,0-1 0,-1 1 0,1 0 1,-1 0-1,0 1 0,1-1 0,-1 1 0,1 0 1,-1 0-1,0 0 0,1 0 0,-1 1 0,0-1 1,1 1-1,-1 0 0,1 0 0,-1 0 0,1 1 1,0-1-1,0 1 0,-1 0 0,1 0 0,0 0 1,0 0-1,1 0 0,-1 1 0,0-1 0,1 1 0,0 0 1,-1 0-1,1 0 0,0 1-111,-2 3 56,0-1 0,1 1 0,0 1 0,0-1 1,1 0-1,0 1 0,0 0 0,1-1 0,-1 1 0,2 0 0,-1 0 0,1-1 0,1 1 0,-1 0 0,1 0 0,1-1 1,-1 1-1,1 0-56,0-1 17,-1 0-8,1 0-1,0 0 1,0-1 0,0 1-1,2 2-8,-3-7 0,0-1-1,0 1 1,0-1 0,0 0-1,0 1 1,0-1-1,0 0 1,0 0 0,0 0-1,1 0 1,-1 0-1,0 0 1,1 0 0,-1 0-1,1 0 1,-1-1-1,1 1 1,-1-1 0,1 1-1,-1-1 1,1 1-1,0-1 1,-1 0 0,1 0-1,0 0 1,2 0-1,-1 0 0,0 0 0,1-1 0,-1 0 0,0 1 0,0-1 0,0 0 0,1-1 0,-1 1 0,0 0 0,0-1 0,-1 0 0,3-1 1,-1 0-8,0-1 0,0 1 0,0-1 0,-1 0 0,1 0 0,-1 0 0,0-1 0,0-1 8,5-9-57,0-2 1,-2 1-1,0-1 0,3-12 57,1-14-56,-2-1-1,-1-1 0,-3 1 1,0-41 56,-4 80 8,0-16 24,0 20-27,0 0-1,0 0 0,0 1 1,-1-1-1,1 0 1,0 0-1,0 1 0,0-1 1,-1 0-1,1 0 1,0 1-1,-1-1 1,1 0-1,0 0 0,-1 1 1,1-1-1,-1 1 1,0-2-5,1 2 5,-1 0 0,1 0 0,-1 0 0,1 0 0,0 1 0,-1-1 0,1 0 0,-1 0 0,1 0 1,0 0-1,-1 0 0,1 1 0,-1-1 0,1 0 0,0 0 0,-1 0 0,1 1 0,0-1 1,0 0-1,-1 1 0,1-1 0,0 0 0,-1 1 0,1-1 0,0 0 0,0 1 0,0-1 0,-1 0 1,1 1-1,0-1-5,-7 18 132,2 0 14,1 0 0,1 1-1,0-1 1,1 15-146,2 19 524,2 7-524,-1-36 104,1-1 0,2 0-1,0 0 1,2 3-104,-3-15 1,0 1-1,1-1 0,0 0 1,1-1-1,0 1 0,0-1 1,1 0-1,0 0 1,6 5-1,-9-11-153,0 1 0,1-1 0,0 0 0,0 0 0,0-1 0,0 1 0,0-1 0,0 0 0,1 0 0,-1 0 0,1-1 1,4 2 152,-4-3-168,0 1 1,0-1-1,-1 0 1,4 0 167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0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 10122,'-3'-3'3977,"-5"2"-2313,7 5-375,1-4-9,7 27 32,18 67-280,-16-22-319,-3 6-345,2 1-104,1-14-112,6-9-32,2-20-72,3-4-24,2-14-352,4-6-448,-6-14-1553,-3-9-3088,-1-17 3552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3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20 10802,'5'-3'2012,"0"0"0,-1 0 0,1 0 0,2-3-2012,-5 5 706,-21 20 4792,-6 18-4765,7-9-333,-27 37 273,-1 10-673,33-48-22,0 1 0,2 1-1,-4 16 23,9-25-267,5-18 22,1 0 1,-1-1-1,1 1 1,-1 0-1,0 0 1,0 0-1,0-1 1,0 1-1,0 0 1,0-1-1,0 1 1,-1-1 244,2-1-70,0 0 1,0 1-1,0-1 1,-1 0-1,1 0 1,0 0 0,0 0-1,0 0 1,0 0-1,0 0 1,0 0-1,0 0 1,0 0-1,-1 0 1,1 0-1,0 0 1,0 0-1,0 0 1,0 0 0,0 0-1,0 0 1,0 0-1,0 0 1,-1 0-1,1 0 1,0 0-1,0 0 1,0 0-1,0 0 1,0 0 0,0 0-1,0 0 1,0 0-1,-1 0 1,1 0-1,0-1 1,0 1 69,-2-5-1482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1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63 11370,'-11'0'4513,"11"3"-2704,11 6-561,6 3-104,12-1-31,10 2-209,9-8-488,5 3-144,4-8-152,-4-6-184,5-4-1456,-2 0 247,-2 4 537</inkml:trace>
  <inkml:trace contextRef="#ctx0" brushRef="#br0" timeOffset="1">586 245 8970,'1'1'448,"0"0"0,1-1-1,-1 1 1,0-1 0,1 1 0,-1-1-1,1 0 1,-1 0 0,1 1 0,-1-1 0,1 0-1,-1 0 1,1 0-448,2-1 364,-1 1-1,0-1 0,0 0 1,0 0-1,0 0 0,1-1-363,4-1 406,-1-1-1,0-1 0,0 1 0,5-5-405,1-2 246,0-1 0,-1-1 1,0 0-1,-1 0 0,-1-1 0,0-1 1,-1 0-1,1-1-246,-8 11 43,1-1-1,-1 1 1,0 0 0,0 0 0,-1-1-1,0 1 1,0-1 0,0-3-43,-1 8 16,1-1 1,-1 0-1,0 1 0,0-1 1,-1 1-1,1-1 0,0 0 1,0 1-1,-1-1 0,1 1 1,-1-1-1,1 1 0,-1-1 1,0 1-1,0-1 0,0 1 1,1 0-1,-1-1 0,0 1 1,-1 0-1,1 0 0,0 0 1,0 0-1,0 0 0,-1 0 1,1 0-1,0 0 0,-1 0 1,1 1-1,-2-1-16,1 0 40,-1 0 0,0 0 0,0 1 0,0-1 0,0 1 0,0 0-1,0 0 1,0 0 0,0 0 0,0 1 0,0-1 0,0 1 0,0 0 0,0 0 0,0 0 0,0 0 0,1 0 0,-1 0 0,0 1 0,1 0 0,-1-1-1,1 1 1,0 0 0,-1 0 0,1 0-40,-2 3 83,-1 0 0,1 0-1,0 0 1,0 0 0,1 1 0,-1 0-1,1 0 1,1 0 0,-1 0 0,-1 6-83,1-1 99,0 0 1,1 1-1,1 0 0,0-1 1,0 1-1,1 0 1,1-1-1,0 1 1,0 0-1,1-1 1,1 1-1,0 1-99,0-6 44,-1-1-1,1 0 1,-1 0-1,2 0 1,-1 0-1,1-1 1,0 1-1,0-1 1,0 0-1,1 1-43,-1-3 15,1 1 0,-1-1 0,0 0 0,1 0 0,0 0 0,-1 0 0,1-1 0,0 0 0,0 0 0,1 0 0,-1-1 0,0 0 0,3 0-15,-2 0-84,0 0 1,0-1 0,0 0-1,0 0 1,0-1 0,0 1 0,0-1-1,0-1 1,0 1 0,-1-1-1,1 0 1,0-1 0,-1 1 0,5-4 83,4-3-943,-1 0 1,0-1 0,-1 0 0,0-2-1,1 0 943,22-22-1433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1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7322,'17'51'8339,"-8"-24"-5994,-1 1 1,-1 0-1,2 12-2345,-9-38 113,0 1 63,1 0 1,-1 1-1,1-1 0,-1 0 0,0 0 0,-1 0 0,1 0 1,0 0-1,-1 0 0,0 2-176,1-4 14,-1-1 0,1 0 0,0 0 0,0 0 1,0 1-1,0-1 0,0 0 0,0 0 0,-1 0 0,1 0 0,0 1 1,0-1-1,0 0 0,-1 0 0,1 0 0,0 0 0,0 0 0,0 0 0,-1 0 1,1 1-1,0-1 0,0 0 0,-1 0 0,1 0 0,0 0 0,0 0 0,-1 0 1,1 0-1,0 0 0,0 0 0,-1 0 0,1 0 0,0-1 0,0 1 1,0 0-1,-1 0 0,1 0 0,0 0 0,0 0 0,-1 0 0,1 0 0,0-1 1,0 1-1,0 0 0,0 0 0,-1 0 0,1 0 0,0-1 0,0 1 1,0 0-1,0 0 0,0 0 0,0-1 0,-1 1 0,1 0 0,0 0 0,0-1 1,0 1-1,0 0 0,0 0 0,0-1 0,0 1 0,0 0 0,0 0 1,0 0-1,0-1 0,0 1-14,-1-10 33,-1 1 0,1-1 0,1-6-33,-1 4 7,1 3-5,-1-11 0,1 0-1,0 0 0,2-1 0,1-5-1,-1 16-87,0 1 0,0-1 0,1 0 0,0 1 0,1 0 0,1-3 87,-3 9-225,-1 0 1,1 0 0,0 0-1,0 1 1,0-1 0,0 1-1,1-1 1,-1 1 0,1 0-1,-1 0 1,1 0 0,0 0-1,0 0 1,0 0 0,0 1-1,0 0 1,0-1 0,0 1-1,1 0 1,0 0 224,-2 1-341,0 0-1,1 0 0,-1 0 1,0 0-1,0 0 1,0 0-1,1 0 0,0 1 342,16 6-1639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1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10626,'1'1'453,"1"-1"0,-1 1 0,0 0-1,0 0 1,0 0 0,1 0 0,-1 0 0,0 0-1,0 0 1,0 0 0,0 0 0,-1 0 0,1 1-1,0-1 1,0 0 0,-1 1 0,1-1 0,-1 1-453,2 3 582,0 1 0,0-1 0,-1 1 0,0 2-582,3 25 1627,-2 1 1,-2 21-1628,0-32 271,1-7-132,0-12-125,-1-10-130,2-11-191,0 1-1,0-1 1,2 0 0,0 1-1,1-1 308,4-15-243,-7 21 201,1 0 1,1 1 0,2-6 41,-5 14 2,0-1 0,0 1 0,1 0 0,-1 0 0,0 0 1,1 0-1,-1 0 0,1 0 0,0 0 0,-1 0 0,1 1 0,0-1 1,0 0-1,0 1 0,0 0 0,1 0 0,-1-1 0,1 1-2,-2 1 18,0 0-1,0 0 0,0 0 1,0-1-1,0 1 1,0 1-1,0-1 0,0 0 1,0 0-1,0 0 1,0 0-1,0 1 0,0-1 1,0 1-1,0-1 1,0 0-1,0 1 0,0 0 1,0-1-1,0 1 1,-1-1-1,1 1 0,0 0 1,0 0-1,-1-1 1,1 1-1,0 0 0,-1 0 1,1 0-1,-1 0 1,1 0-1,-1 0-17,3 5 165,-1 0 0,0 0 0,0 0 0,1 6-165,-2-9 59,3 14 216,0 0-1,-2 0 0,0 0 0,0 10-274,-2-18 99,-1-7-75,1 0 0,0 0 0,0 1 0,0-1 0,0 0 0,0 0 0,0 0 0,1 0 0,-1 0 0,1 0 0,-1 0 0,1 0-1,1 2-23,-2-4-1,0 0 0,0 0 0,0 0 0,0 0-1,1 1 1,-1-1 0,0 0 0,0 0 0,0 0-1,0 0 1,0 0 0,0 0 0,1 0 0,-1 0-1,0 0 1,0 0 0,0 0 0,0 0 0,0 0-1,1 0 1,-1 0 0,0 0 0,0 0-1,0 0 1,0 0 0,1 0 0,-1 0 0,0 0-1,0 0 1,0 0 0,0 0 0,0 0 0,0 0-1,1 0 1,-1-1 0,0 1 0,0 0 0,0 0-1,0 0 1,0 0 0,0 0 0,0 0 0,1 0-1,-1-1 1,0 1 0,0 0 0,0 0 0,0 0-1,0 0 1,0 0 0,0-1 0,0 1-1,0 0 1,0 0 0,0 0 0,0 0 0,0-1 1,5-14-224,-2 4 200,10-21-256,13-27 280,-24 54 5,0 1-1,0-1 0,0 0 1,1-4-5,-3 8 2,0 1 0,0 0 0,0-1 0,0 1 0,0 0 0,0-1 0,0 1 0,0 0 0,0 0 0,0-1 0,1 1 0,-1 0 0,0 0 0,0-1 0,0 1 0,1 0 0,-1 0 0,0-1 0,0 1 0,0 0 0,1 0 1,-1 0-1,0 0 0,1 0 0,-1-1 0,0 1 0,0 0 0,1 0 0,-1 0 0,0 0 0,1 0 0,-1 0 0,0 0 0,1 0 0,-1 0 0,0 0 0,0 0 0,1 0 0,-1 0 0,0 0 0,1 0 0,-1 0 0,0 0 0,1 1-2,10 6 132,-3 3 31,0 0 0,-1 0 1,-1 1-1,0 0 0,0 1 0,-1-1 0,0 1-163,12 25 485,-7-15-309,9 17 226,-17-36-534,0 0-1,0 0 1,0 0 0,1 0-1,-1 0 1,1-1-1,0 1 1,-1-1 0,4 2 132,-5-3 13,-1-1 1,1 1 0,0-1-1,0 1 1,0-1-1,0 0 1,0 1 0,0-1-1,0 0 1,0 0 0,0 0-1,0 0 1,0 0-14,18-4-125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97 216 16668,'0'8'1488,"2"3"-776,2 9 1681,-3 0-1505,2 2 48,-2 1 96,-1 2-232,3-7-592,-3-6-432,0-14-1496,0-12-481,8-14 1129</inkml:trace>
  <inkml:trace contextRef="#ctx0" brushRef="#br0" timeOffset="1">0 1 11731,'10'7'5299,"5"8"-3335,-2-2-1015,-6-8-817,-1 0 0,1-1-1,0 1 1,0-1 0,0-1 0,0 0 0,1 0 0,0 0 0,0-1-132,18 5-360,0-2 0,3 0 360,-20-4-126,-6 0 90,0-1 0,0 1-1,0-1 1,1 1 0,-1 0-1,0 1 1,0-1 0,-1 0-1,1 1 1,0 0 0,0-1-1,-1 1 1,1 0 0,-1 1-1,1-1 1,-1 0 0,0 1-1,0-1 1,0 1 0,0-1 0,0 2 36,2 5 64,0 0 1,0 1 0,0 0 0,-1 0 0,-1 0 0,0 0 0,0 0 0,-1 1-65,1 8 588,-1-1-1,-1 1 1,-1 0-1,-1 0-587,1-8 451,1-6-203,0-1 1,-1 1 0,0 0 0,0 0 0,0-1 0,0 1 0,-1 1-249,2-9 57,1 0 1,-1 0-1,1 0 0,0 0 1,0 0-1,0 0 0,1 1 1,0-2-58,46-89-48,-36 72 39,2 0-1,0 1 1,11-11 9,-22 27 0,0 1 1,0 0-1,1 0 1,-1 0-1,1 0 1,-1 0-1,1 1 1,0 0 0,2-2-1,-5 4 1,0 0 1,0 0 0,0-1-1,0 1 1,0 0 0,0 0 0,0 0-1,0 0 1,0 0 0,0 0 0,-1 0-1,1 0 1,0 1 0,0-1-1,0 0 1,0 0 0,0 1 0,0 0-2,1 0 5,-1 0 0,0 0 1,1 0-1,-1 0 0,0 0 1,0 1-1,0-1 0,0 0 1,0 1-1,0-1 0,-1 1 1,1-1-1,0 1 0,-1 0-5,5 12 98,-2 0-1,1 0 1,-2 0-1,0 1 0,-1-1 1,0 8-98,0-1-23,0 0 1,2-1 0,1 1 22,-4-19-60,1 0 1,-1-1 0,0 1-1,1-1 1,0 1 0,-1-1-1,1 1 1,0-1 0,0 1-1,0-1 1,0 1 0,1 0 59,-1-1-31,0-1 0,0 1 1,0-1-1,0 1 0,0-1 1,1 0-1,-1 1 0,0-1 1,0 0-1,0 0 0,1 0 1,-1 0-1,0 0 0,1 0 31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207 351 9562,'-5'-12'9656,"0"-9"-7880,0 0-1271,-2-2 36,4 9-297,-2 0 0,0 0 0,-6-13-244,9 24 38,1-1 1,-1 1 0,-1 0-1,1 0 1,0 0-1,-1 0 1,1 0-1,-1 0 1,0 1 0,0-1-1,0 1 1,0 0-1,0 0 1,-1 0 0,1 0-1,-1 1 1,-1-1-39,2 1 20,1 1 1,0-1 0,-1 1 0,1 0 0,0 0-1,0 0 1,-1 0 0,1 0 0,0 1-1,-1-1 1,1 1 0,0-1 0,0 1 0,0 0-1,0 0 1,-1 0 0,1 0 0,1 0 0,-1 1-1,0-1 1,0 0 0,0 1 0,1 0-1,-2 1-20,-2 2 27,1 0 0,0 0 0,0 1 0,1-1 0,-1 1 0,1 0 0,1 0 0,-2 2-27,-1 6 54,1 1 0,0 0 0,1 0 0,0 0 0,1 6-54,1-12 54,1 1-1,0 0 1,0 0 0,1-1-1,1 1 1,-1 0 0,2-1-1,2 9-53,-3-14 35,-1 0 1,1 0-1,1 0 0,-1-1 0,0 1 0,1-1 0,0 0 0,0 0 0,0 1 0,0-2 0,0 1 1,2 0-36,-3-1 14,0-1 1,0 1 0,0-1-1,0 0 1,1 0 0,-1 0-1,0 0 1,1-1 0,-1 1-1,0-1 1,1 1 0,-1-1-1,1 0 1,-1 0 0,1 0-1,-1 0 1,1 0 0,-1 0-1,1-1 1,-1 0 0,2 0-15,-1 0 4,1-1 1,-1 0-1,0 0 1,1 0-1,-1 0 1,0-1-1,0 0 1,-1 1-1,1-1 1,0 0-1,-1 0 1,0 0-1,0-1 1,2-2-5,3-7 7,-1 0 0,-1-1 0,1-3-7,11-34 24,-3-1 0,-2 0 0,4-48-24,-14 92 4,2-42 18,-3 45-13,-2-1 0,1 1-1,-1 0 1,1-1-1,-1 1 1,-1 0 0,-1-6-9,3 11 6,0-1 1,0 1 0,0-1 0,-1 0 0,1 1 0,0-1 0,0 1 0,-1-1 0,1 1 0,0-1 0,-1 1 0,1-1 0,0 1 0,-1-1 0,1 1 0,-1-1 0,1 1 0,-1 0 0,1-1 0,-1 1 0,1 0 0,-1-1 0,1 1 0,-1 0-1,1 0 1,-1 0 0,0-1 0,1 1 0,-1 0 0,1 0 0,-1 0 0,0 0 0,1 0 0,-1 0 0,1 0 0,-1 0 0,0 0 0,1 0 0,-1 1 0,1-1 0,-1 0 0,0 0 0,1 1 0,-1-1 0,1 0 0,-1 0 0,0 1-7,0 0 35,-1 1 0,1-1 0,-1 0 0,1 1 0,0-1 0,-1 1 0,1 0 1,0 0-1,0-1 0,0 1 0,0 0 0,0 0 0,1 0 0,-2 1-35,1 8 96,-1 0 0,1 0-1,1 0 1,0 0-1,0 0 1,1-1 0,2 8-96,4 23 433,7 14-433,-11-43 54,27 93 374,-25-89-351,1 0 0,1 0 0,1-1 0,0 0 0,4 4-77,-9-15 10,1 1 0,-1-1-1,1 0 1,0 0 0,0-1 0,0 1-1,0-1 1,0 0 0,1 0-1,-1 0 1,1-1 0,0 0 0,0 0-1,0 0 1,0 0 0,0-1 0,1 0-1,-1 0 1,0 0 0,1-1 0,-1 1-1,1-1-9,2-1 1,0 0-1,0 0 0,0-1 1,0 1-1,-1-2 0,1 1 1,-1-1-1,1 0 0,-1-1 1,0 0-1,0 0 0,-1 0 1,1-1-1,2-3 0,3-2-1,-2-1 0,1 0 0,-1-1 0,-1 0 0,0 0 0,-1-1 0,4-10 1,-6 12 0,-1-1 0,0 1 1,0-1-1,-2 0 0,1-1 1,-2 1-1,0-1 0,0 1 1,-1-5-1,-1 14 3,0 0-1,0-1 1,0 1 0,0 0-1,-1 0 1,0 0 0,1 0 0,-1 0-1,-1 0 1,1 0 0,0 0-1,-1 0 1,1 0 0,-2 0-3,2 2 3,1 0 0,-1 0 1,-1 0-1,1 0 0,0 0 0,0 0 1,0 0-1,0 1 0,-1-1 0,1 0 1,0 1-1,-1-1 0,1 1 0,0 0 1,-1-1-1,1 1 0,0 0 0,-1 0 1,1 0-1,-1 0 0,1 0 0,0 0 1,-1 0-1,1 1 0,-1-1 0,1 0 1,0 1-1,-1-1 0,1 1 0,0-1 1,-1 1-4,-1 1 4,0-1 0,0 1 1,1 0-1,-1 0 0,0 0 1,1 1-1,0-1 1,-1 0-1,1 1 0,0 0 1,0-1-1,1 1 1,-1 0-1,0 0 0,1 0 1,0 0-1,0 0 1,0 0-1,0 1 0,0-1-4,-1 9 13,-1 1-1,2-1 1,0 1-1,1 11-12,0-10 8,0 0 0,2 0 0,0 0 0,0 0 0,1-1 0,4 11-8,-4-17 2,-1 0 0,1-1 1,1 1-1,-1-1 1,1 0-1,0 0 0,0 0 1,1-1-1,0 1 1,0-1-1,0 0 0,0-1 1,1 1-1,2 1-2,-2-3-30,-1 1 0,1-1 0,0-1 0,0 1 0,0-1 0,0 0 0,1 0 0,-1-1 0,0 0 0,4 1 30,-6-2-187,0 0 0,1-1 0,-1 1 0,0 0 1,0-1-1,1 0 0,-1 0 0,0-1 0,0 1 0,0-1 0,0 0 1,0 0-1,-1 0 0,1 0 0,-1-1 0,4-2 187,30-31-1159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10698,'-8'27'5297,"3"-2"-672,5 24-3200,-3 16-9,2 18-208,9 3-280,7-6-503,2-11-177,8-26-160,-1-10-128,-1-30-921,1-8-751,-8-27 1024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3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 12027,'-26'-2'5329,"19"2"-2409,13 4-967,6-2-433,2 2-144,18 6-319,3 2-289,11-2-432,7-2-144,5-4-400,3-1-600,-3 6 544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4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43 5153,'-13'-19'3137,"8"6"392,-1 4-1145,4 7-376,0 6-47,-3 19-393,-4 13-239,-3 21-441,0 15-184,1 5-352,7-2-112,12-14-152,6-12-88,12-21-736,2-12-576,3-16-1113,1-13 1337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5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12 8522,'-20'0'4601,"14"1"-232,6 5-3001,7-4-856,6 5 64,14-6-40,5-1-168,9-2-184,3-4-47,3 1-322,-4 1-615,5-3-1792,-4 2 1680</inkml:trace>
  <inkml:trace contextRef="#ctx0" brushRef="#br0" timeOffset="1">368 63 8034,'11'28'6320,"-1"2"-4330,3 12 131,-10-37-1872,-1 1-1,1 0 0,0-1 1,1 0-1,-1 0 0,1 0 1,0 0-1,0 0 0,1-1 1,-1 1-1,1-1 1,3 2-249,-5-4 18,0 0 1,0 0-1,1 0 1,-1 0-1,0-1 1,1 1-1,-1-1 1,1 0 0,0 0-1,-1 0 1,1-1-1,0 1 1,-1-1-1,1 0 1,0 0 0,0 0-1,-1-1 1,1 1-1,0-1 1,-1 0-1,4-1-18,-4 1 4,0-1-1,0 0 0,1 0 0,-2 0 0,1 0 0,0 0 1,0-1-1,-1 0 0,1 1 0,-1-1 0,0 0 1,0 0-1,0 0 0,0 0 0,-1 0 0,1-1 1,-1 1-1,0 0 0,1-3-3,0-1 8,-1 0 1,1 0-1,-1 0 0,-1 0 1,1-1-1,-1 1 1,0 0-1,-1 0 0,0-4-8,0 7 23,0-1 1,0 1-1,0 0 0,-1 0 0,0 0 0,0 0 0,0 0 0,0 0 0,0 1 0,-1-1 1,1 1-1,-1-1 0,0 1 0,0 0 0,0 0 0,-1 0 0,1 1 0,-1-1 0,0 1 0,1 0 1,-1 0-1,0 0 0,0 0 0,0 1 0,0 0 0,-1 0 0,1 0 0,0 0 0,0 0 0,-1 1 1,1 0-1,0 0 0,-1 0 0,-2 1-23,-1 0-46,0 0 0,1 1 0,-1 0 0,0 0 0,1 1 1,-1 0-1,1 1 0,0-1 0,0 1 0,0 1 0,1-1 0,-1 1 0,1 0 1,0 1-1,-2 2 46,7-7-118,1 0 0,-1 0 0,0 0 0,0 0 0,0 0 0,1 1 1,-1-1-1,1 0 0,-1 1 0,1-1 0,-1 0 0,1 1 0,0 0 118,0 0-90,0 0 0,0-1-1,1 1 1,-1 0-1,1 0 1,-1-1-1,1 1 1,0-1 0,0 1-1,0 0 91,-1-2-4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212 130 9378,'-1'-24'6819,"-3"0"-3604,4 21-3020,-1-1 0,-1 0 0,1 1 0,0-1 0,-1 1 1,0 0-1,0-1 0,0 1 0,0 0 0,-1 0 0,-1-1-195,0-1 76,-1 1 0,0 1-1,0-1 1,-1 0 0,1 1 0,-1 0 0,1 1-1,-1-1 1,0 1 0,0 0 0,0 1-1,0-1 1,-1 1 0,1 0 0,0 1 0,-1-1-1,1 1 1,-6 1-76,9 0 19,0 0 0,0 0 0,0 0 0,0 0-1,0 0 1,0 1 0,0-1 0,0 1 0,1 0-1,-1 0 1,1 0 0,-1 0 0,1 0 0,0 1-1,0-1 1,0 0 0,0 1 0,0 0 0,1 0 0,-1-1-1,1 1 1,0 0 0,-1 2-19,-1 4 24,0 1 0,1-1 0,0 0 0,0 1 1,1-1-1,1 1 0,-1 3-24,1-6 14,1 1 0,-1-1 1,1 1-1,1-1 0,-1 0 1,1 0-1,1 0 0,-1 1-14,-1-6 4,0 1 0,1-1 0,-1 1 0,1-1 0,-1 1 0,1-1 0,0 0 0,-1 0 0,1 1 0,0-2 0,1 1 0,-1 0 0,0 0-1,0-1 1,1 1 0,-1-1 0,1 1 0,0-1 0,-1 0 0,1 0 0,0-1 0,1 1-4,1 0 2,0-1 1,0 0-1,0 0 1,1 0-1,-1-1 0,0 0 1,0 0-1,0 0 1,0-1-1,0 1 0,0-1 1,0-1-1,-1 1 1,1 0-1,-1-1 0,1 0 1,2-3-3,6-5 8,0 0 0,-1 0 0,-1-1 0,9-12-8,16-32 47,-36 56-46,0 0 0,0 0 0,1 0-1,-1 0 1,0 0 0,0 0 0,0 0 0,0 0-1,0 0 1,0 0 0,0 0 0,0 0 0,1 0-1,-1 0 1,0 0 0,0 0 0,0 0 0,0 0 0,0 0-1,0 0 1,0 0 0,0 0 0,1 0 0,-1 0-1,0 0 1,0 0 0,0 0 0,0 0 0,0 0-1,0 0 1,0 0 0,0 0 0,0 0 0,0 0 0,1 0-1,-1 1 1,0-1 0,0 0 0,0 0 0,0 0-1,0 0 1,0 0 0,0 0 0,0 0 0,0 0-1,0 1 0,1 0 39,0 1 0,-1 0-1,1 0 1,0 0-1,-1 0 1,1 0-1,-1 0 1,0 0-1,0 0 1,0 0-1,0 0-38,1 7 166,5 59 1073,-6-59-1076,0 0 0,1-1 1,1 1-1,-1 0 0,4 7-163,-5-14 15,1 1 0,1 0-1,-1 0 1,0 0 0,0-1-1,1 1 1,0-1 0,-1 1 0,1-1-1,0 0 1,0 0 0,1 1 0,-1-1-1,0-1 1,1 1 0,-1 0 0,1-1-1,-1 1 1,2 0-15,1-1-166,-1 0 0,0 0 0,1 0 0,-1-1 0,0 0 0,1 1 0,-1-2 0,1 1 0,-1 0 0,0-1 0,1 0 0,-1 0 0,2-1 166,34-13-788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3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11658,'17'23'9650,"10"14"-6174,31 46-9,-37-55-3197,-1 1-1,-2 0 0,-1 2 0,0 0-269,27 65 96,-42-93-153,-1 0-1,1 0 1,-1 0 0,1 0 0,0 0 0,0-1 0,0 1 0,0 0 0,1-1 0,0 1 57,-3-3-72,1 0-1,-1 1 1,0-1 0,1 0 0,-1 0 0,0 0-1,0 0 1,1 0 0,-1 0 0,0 0-1,1 0 1,-1 0 0,0 0 0,1 0 0,-1 0-1,0 0 1,0 0 0,1 0 0,-1 0 0,0 0-1,1 0 1,-1 0 0,0 0 0,1-1 0,-1 1-1,0 0 1,0 0 0,1 0 0,-1-1-1,0 1 1,0 0 0,0 0 0,1 0 0,-1-1-1,0 1 1,0 0 0,0 0 0,1-1 0,-1 1-1,0 0 1,0-1 72,6-14-4476,-5 10 2818,7-11-1424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6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84 8506,'2'-5'910,"1"-1"0,-1 1 1,0 0-1,-1-1 0,1 1 0,-1-1 0,0-2-910,0 7 156,-1 0 0,0 0-1,0-1 1,0 1-1,0 0 1,0-1-1,0 1 1,0 0-1,0 0 1,-1-1-1,1 1 1,0 0 0,-1 0-1,1-1 1,-1 1-1,1 0 1,-1 0-1,0 0 1,0 0-1,1 0 1,-1 0 0,0 0-1,0 0 1,0 0-1,0 0 1,0 0-1,0 1 1,0-1-1,0 0 1,0 1-1,-1-1 1,1 1 0,0-1-1,0 1 1,-1-1-156,-1 1 158,0-1 1,0 1 0,0 0-1,0 0 1,0 0 0,0 0 0,0 0-1,0 1 1,0-1 0,0 1-1,0 0 1,0 0 0,-1 0-159,-1 1 130,1 1 0,-1-1 0,1 1 0,0 0 0,0 0 0,0 0 0,0 0 0,0 1-130,-2 3 95,1-1 1,0 1 0,0 0 0,0 0 0,1 1-1,0-1 1,0 1 0,1 0 0,-2 6-96,3-6 29,0 0 0,0 1 1,1 0-1,1-1 0,-1 1 1,1 0-1,1-1 1,0 1-1,0-1 0,0 1 1,1-1-1,1 1 1,-1-1-1,1 0 0,1 0 1,0 0-1,0 0-29,-1-3-46,0-1 0,0 1 0,0-1 0,0 0 0,1 0 0,0 0 0,0 0 0,0-1 0,0 0 0,0 1 0,1-1 0,-1-1 0,1 1 0,0-1 0,0 0 0,0 0 0,0 0 0,0-1 0,0 0 0,1 0 0,-1 0 0,0 0 0,1-1 0,-1 0 0,0 0 0,1-1 0,4 0 46,2-1-727,-1-1 1,1-1 0,-1 0-1,0-1 1,0 0-1,4-2 727,29-19-1445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7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28 6289,'-9'-7'3980,"9"7"-3864,0 0 0,0 0-1,-1 0 1,1 0 0,0 0 0,0 0 0,0 0-1,0 0 1,0 0 0,0 0 0,0 0 0,0 0 0,-1 0-1,1 0 1,0 0 0,0 0 0,0 0 0,0 0-1,0 0 1,0 0 0,0 0 0,0 0 0,-1 0 0,1 0-1,0 0 1,0 0 0,0 0 0,0 0 0,0 0 0,0 0-1,0 0 1,0 0 0,0 0 0,0 0 0,-1 1-1,1-1 1,0 0 0,0 0 0,0 0 0,0 0 0,0 0-1,0 0 1,0 0 0,0 0 0,0 0 0,0 1-1,0-1 1,0 0-116,-1 6 814,1-6-395,-2 13 1439,0 0-1106,1-1-1,0 0 0,1 1 1,0-1-1,1 0 1,1 5-752,-2-15 16,1 0 0,-1 0 0,1 0 0,0 0 0,0 0 0,0 0 0,0-1 0,0 1 0,0 0 0,0 0 0,0-1 0,1 1 0,-1-1 0,1 1 0,-1-1 0,1 0 0,0 1 0,-1-1 1,1 0-1,0 0 0,0 0 0,1 0-16,0 0-3,-1-1 1,0 1 0,0-1-1,1 0 1,-1 0 0,0 1-1,1-2 1,-1 1 0,0 0 0,1 0-1,-1-1 1,0 1 0,0-1-1,1 0 1,-1 0 0,0 0-1,0 0 1,0 0 0,0 0-1,2-2 3,4-3-63,1-1-1,-1-1 1,-1 0-1,1 0 0,-2 0 1,1-1-1,1-3 64,9-16-169,11-24 169,-28 51 6,1 0 1,-1 0-1,1 0 1,-1 0-1,1 0 1,-1 0-1,1 0 1,0 0-1,-1 0 1,1 0 0,0 0-1,0 1 1,0-2-7,-1 3 15,1 0 0,-1 0 0,1-1 1,-1 1-1,1 0 0,-1 0 0,0 0 1,1 0-1,-1 0 0,0-1 0,0 1 0,0 0 1,0 0-1,0 0 0,0 0 0,0 0 1,0 0-16,9 79 586,4-1-1,3 0 1,20 57-586,-33-129 39,0 3 61,1 0-1,-2 0 1,1 0-1,-1 0 1,-1 0-1,0 1 1,0-1-1,-1 8-99,-1-14 36,1-1-1,-1 0 0,0 1 1,0-1-1,0 0 1,-1 0-1,1 0 0,-1 0 1,0 0-1,1 0 1,-1 0-1,-1 0 0,1-1 1,0 1-1,-1-1 1,1 0-1,-1 1 1,1-1-1,-1 0 0,0-1 1,0 1-1,0 0 1,0-1-1,-3 1-35,-1 1 10,-1-1 1,1 1-1,-1-1 0,1-1 1,-1 0-1,0 0 1,0 0-1,0-1 0,1 0 1,-6-1-11,7 0-108,0 0 0,0-1 0,0 1 0,0-1 1,1-1-1,-1 1 0,-4-3 108,6 3-184,1 0 1,0-1-1,0 1 0,0 0 0,0-1 1,0 0-1,0 0 0,1 0 0,-1 0 1,1 0-1,0 0 0,0-1 0,0 1 184,0-2-376,1 0 0,-1 1-1,1-1 1,0 0-1,0 0 1,1 1-1,0-2 377,-1-39-1563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130 153 12091,'-4'0'1449,"0"0"0,0 0 0,0 0 1,0 0-1,0 1-1449,-16 5 2745,14-3-2478,1 0 0,0 1 0,0 0 1,0 0-1,0 0 0,0 2-267,-1-1 105,1 1 0,1 0 0,-1 0 0,1 0 0,1 1 1,-1 0-1,1-1 0,0 1 0,0 0 0,1 1 0,0-1 0,0 0 0,1 1 0,0-1 0,0 1 0,1-1 0,0 3-105,0-1 23,1-1 0,-1 1 0,2 0 0,-1 0 0,1-1 0,1 1 0,-1-1 0,2 0 0,-1 1 0,1-2 0,0 1 0,1 0 0,-1-1 1,6 6-24,-8-10-67,0-1 0,1 0 0,-1 1 1,1-1-1,0 0 0,-1 0 1,1 0-1,0-1 0,0 1 1,0-1-1,0 0 0,0 0 1,1 0-1,-1 0 0,0 0 1,1-1-1,-1 1 0,0-1 0,1 0 1,-1 0-1,0 0 0,1 0 1,-1-1-1,2 0 67,4-1-80,-1-1-1,1 0 1,-1 0-1,0-1 1,1 0-1,-2 0 1,1-1-1,3-2 81,25-21 232</inkml:trace>
  <inkml:trace contextRef="#ctx0" brushRef="#br0" timeOffset="1">344 0 11226,'-3'4'4865,"-1"8"-2168,0 7-953,-1 18-303,-3 7-169,3 9-432,1 0-160,4-2-304,1-3-136,6-10-152,3-4-8,4-13-536,2-6-432,1-7-1192,-1-7-897,5-2 1857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0 295 8618,'38'-30'3685,"-38"29"-3557,1 1-1,-1 0 1,1-1 0,0 1 0,-1 0 0,1-1 0,0 1 0,-1 0 0,1 0 0,-1 0 0,1 0-1,0 0 1,-1-1 0,1 1 0,0 0 0,-1 0 0,1 1 0,0-1 0,-1 0 0,1 0 0,0 0 0,-1 0-1,1 1 1,0-1 0,-1 0 0,1 0 0,-1 1 0,1-1 0,-1 0 0,1 1 0,0 0-128,2 1 613,-1-2-365,0 1 0,0 0 1,1-1-1,-1 0 0,0 1 0,0-1 1,0 0-1,0 0 0,0 0 1,0 0-1,0-1 0,2 1-248,-1-1 81,-1-1-1,0 1 1,0 0-1,0 0 1,0-1-1,0 1 1,0-1-1,0 0 1,0 0-1,0 1 1,0-2-81,4-3 56,0-1-1,-1 0 1,0-1 0,0 1 0,0-1 0,-1 0 0,0 0-1,0 0 1,-1-1 0,0 1 0,-1-1 0,0 0-1,0 0 1,0-5-56,-2 12 42,0 1 0,0-1 0,0 0-1,0 0 1,0 0 0,-1 1 0,1-1-1,-1 0 1,1 1 0,-1-1 0,1 0-1,-1 1 1,0-1 0,0 0 0,0 1-1,0-1 1,0 1 0,0 0 0,-2-2-42,2 2 52,0 1 1,0-1-1,0 0 1,0 0-1,-1 1 1,1-1-1,0 1 1,0 0-1,-1-1 1,1 1-1,0 0 1,-1-1-1,1 1 1,0 0-1,0 0 1,-1 0-1,1 0 1,0 1-1,-1-1 1,1 0-1,0 0 1,-1 1-1,1-1 1,0 1-1,0-1 1,-1 1-1,1 0-52,-2 0 76,0 1-1,1 0 0,-1 0 0,0 0 0,1 1 1,0-1-1,-1 1 0,1-1 0,0 1 1,1 0-1,-1-1 0,0 1 0,1 0 0,-1 0 1,1 0-1,0 1 0,-1 2-75,0 1 72,1 0-1,0 0 1,0 1-1,0-1 0,1 1 1,0-1-1,1 4-71,0-4 29,0 1-1,0-1 1,1 0 0,0 0-1,1 0 1,0 0-1,0 0 1,0 0-1,1-1 1,0 1-29,-2-3-21,1-1 0,-1 0 0,1 0 1,-1 0-1,1 0 0,0 0 0,0-1 1,0 1-1,1-1 0,-1 0 0,1 0 0,-1 0 1,1 0-1,0 0 0,0-1 0,-1 0 1,1 0-1,0 0 0,2 0 21,4 0-372,-1-1 0,0-1 0,4 0 372,41-5-599</inkml:trace>
  <inkml:trace contextRef="#ctx0" brushRef="#br0" timeOffset="1">1183 48 6417,'-3'-6'1503,"-1"1"-1,0 0 0,0 0 0,-1 0 0,0 0 0,1 1 1,-3-1-1503,6 4 165,-1 0 1,1 0-1,-1 0 1,0 0-1,0 1 0,1-1 1,-1 1-1,0-1 1,0 1-1,0-1 1,0 1-1,1 0 1,-1 0-1,0 0 1,0 0-1,0 0 1,0 1-1,0-1 1,0 1-1,1-1 1,-1 1-1,0-1 1,0 1-1,1 0 1,-1 0-1,0 0 1,1 0-166,-4 2 143,0 1 1,1 0-1,0-1 1,0 1 0,0 1-1,0-1 1,1 1-1,0-1 1,0 1 0,0 0-1,0 0 1,1 0-1,0 1 1,0-1 0,-1 4-144,-1 5 123,1 1 0,0-1 0,1 1 0,1 0 0,0 7-123,1-13 25,1 1-1,-1-1 0,1 1 0,1-1 0,0 1 0,0-1 0,1 0 0,2 3-24,-4-7-57,1-1 0,0 0 0,1 0 0,-1 0 0,1-1 0,-1 1 0,1-1 0,0 1 0,0-1 1,1 0-1,-1 0 0,1 0 0,0-1 0,-1 1 0,1-1 0,0 0 0,1 0 0,2 1 57,0-1-430,1 0-1,0-1 0,-1 0 1,1 0-1,0-1 1,0 0-1,0 0 0,0-1 1,5-1 430,44-11-1299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8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27 10810,'0'0'2,"-5"5"1039,-1 0 1,2 1-1,-1-1 1,1 1-1,0 0 1,0 1 0,1-1-1,-1 1 1,0 2-1042,1 1 637,1-1 0,0 0 0,0 1 1,1 0-1,0-1 0,1 9-637,0-16 59,0 1-1,0-1 0,1 0 0,-1 1 1,0-1-1,1 1 0,0-1 1,0 0-1,-1 1 0,1-1 1,1 0-1,-1 0 0,0 0 1,0 0-1,1 0 0,-1 0 0,1 0 1,0 0-1,0 0 0,-1-1 1,1 1-1,0-1 0,0 1 1,0-1-1,1 0 0,-1 0 1,0 0-1,0 0 0,3 0-58,-2 0 8,0-1 0,1 1 0,-1-1 0,0 0 0,1 0 0,-1-1 0,1 1 0,-1-1 0,0 1 0,0-1 0,1 0 0,-1 0 0,0-1-1,0 1 1,0-1 0,0 1 0,0-1 0,0 0 0,-1 0 0,1 0 0,-1-1 0,2-1-8,3-2 3,-1-1-1,0 0 0,0-1 1,-1 1-1,0-1 1,0 0-1,2-6-2,-5 9 0,1-1 0,-1 0 1,-1 1-1,1-1 0,-1 0 0,0 0 0,0 0 0,-1 0 0,0 1 0,0-6 0,0 8 1,-1 0-1,1 0 0,-1 0 0,0 0 0,1 1 0,-1-1 0,0 0 0,-1 1 1,1-1-1,0 1 0,-1-1 0,0 1 0,1 0 0,-1-1 0,0 1 0,0 0 0,0 0 1,0 1-1,-1-1 0,1 0 0,0 1 0,-1-1 0,-1 0 0,0 1 3,0-1 0,0 1-1,0 0 1,-1 0 0,1 1-1,-1-1 1,1 1 0,-1 0-1,1 0 1,0 1 0,-1-1-1,1 1 1,0 0-1,-1 0 1,1 0 0,-3 2-3,4-2-58,-1 1 0,2-1 0,-1 1 0,0 0 0,0-1 0,0 1 0,1 1 0,-1-1 0,1 0 0,-2 2 58,3-2-126,0 0-1,-1 0 1,1-1-1,0 1 0,0 0 1,1 0-1,-1 0 1,0 0-1,1 0 1,-1 1-1,1-1 1,-1 0-1,1 0 0,0 0 1,0 0-1,0 2 127,0-3-164,1 0 0,-1 0-1,0 0 1,0-1-1,0 1 1,0 0-1,1 0 1,-1 0 0,0-1-1,1 1 1,-1 0-1,1 0 1,-1-1-1,1 1 1,-1 0 0,1-1-1,-1 1 1,1 0-1,0-1 1,-1 1 0,1-1-1,0 1 1,-1-1-1,2 1 165,0 0-740,1-1 1,0 1-1,0 0 0,-1-1 0,1 0 0,0 1 0,0-1 1,-1 0 739,27 0-2476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8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9458,'3'3'824,"0"1"1,0 0-1,0 0 0,-1 1 1,1-1-1,-1 1 0,0-1 1,-1 1-1,1 0 0,0 3-824,1 7 1643,-1 1-1,0 12-1642,-1-10 1892,4 18-1892,-4-30 140,0-1 0,1 1-1,0 0 1,0-1 0,0 1-1,1-1 1,-1 1 0,2-1 0,-1 0-1,0 0 1,2 1-140,-2-4 23,-1 1 0,0-1 0,1 0 0,-1 0-1,1 0 1,0-1 0,0 1 0,0-1 0,0 1 0,0-1 0,0 0 0,0 0 0,0 0 0,0 0-1,1-1 1,-1 0 0,0 1 0,1-1 0,-1 0 0,0 0 0,0-1 0,1 1-23,0-1 6,-1 0 0,1 0 0,-1 0 0,1-1 1,-1 1-1,0-1 0,1 1 0,-1-1 0,0 0 1,0-1-1,0 1 0,-1 0 0,3-3-6,-1 1 9,0 0 0,-1-1 0,1 1 0,-1-1-1,0 0 1,-1 0 0,1 0 0,-1 0 0,0-2-9,16-55-100,-13 43-970,2-16 1070,-5 22-1148,1 0 0,0 0-1,1 0 1,2-6 1148,7 1-1232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19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8 181 8674,'2'2'648,"1"1"1,-1-1-1,0 0 1,1 0-1,0 0 1,0 0-1,-1 0 1,1 0-1,0-1 1,0 1-1,1-1 1,-1 0-1,0 0 0,3 1-648,-4-2 118,0 1 0,0-1 0,0 0 0,0 0 0,0 0 0,0 0 0,0 0 0,1 0-1,-1 0 1,0-1 0,0 1 0,-1-1 0,1 1 0,0-1 0,0 0 0,0 0 0,0 0-1,0 0 1,-1 0 0,1 0 0,0 0 0,-1-1 0,1 1 0,0-2-118,3-4 160,0 0 1,0 0 0,-1-1 0,0 0-1,-1 0 1,3-6-161,-5 10 17,0 1 0,0-1 1,0 1-1,-1-1 0,1 1 0,-1-1 0,0 1 0,0-1 1,0 0-1,0 1 0,0-1 0,-1 1 0,0-1 0,0 1 1,0-1-1,0 1 0,-1-2-17,1 3 26,0 1 0,0 0 0,0-1 0,-1 1-1,1 0 1,0 0 0,-1 0 0,1 0 0,0 0 0,-1 0 0,1 0 0,-1 1-1,1-1 1,-1 0 0,0 1 0,1-1 0,-1 1 0,0 0 0,1 0 0,-1-1 0,0 1-1,1 0 1,-1 0 0,0 1 0,0-1 0,1 0 0,-1 0 0,0 1 0,1-1-26,-4 2 122,0-1 1,0 1-1,0 0 1,0 0-1,0 0 1,1 0-1,-1 1 1,-3 3-123,5-3 69,-1 1 0,1 0 0,-1 0 0,1 0 0,0 1 0,1-1 0,-1 1 0,1-1 0,0 1 0,0 0 0,0 0 0,1 0 0,-1 0 0,1 0 0,1 0 0,-1 0 0,1 0 0,-1 1 1,2-1-1,-1 0 0,0 0 0,1 0 0,0 0 0,0 0 0,1 0 0,0 0 0,-1 0 0,2 0 0,0 1-69,-1-3-22,-1-1 1,1 0 0,1 1-1,-1-1 1,0 0-1,0 0 1,1-1 0,-1 1-1,1 0 1,0-1 0,-1 1-1,1-1 1,0 0-1,0 0 1,0 0 0,0-1-1,0 1 1,0-1-1,0 1 1,0-1 0,0 0-1,0 0 1,1 0 21,7-1-536,-1 0 0,1-1-1,0 0 1,-1-1 0,10-3 536,34-16-3730,-29 12 420,2 0 1,2 1 3309,-21 7-392,-1 0 1,1 0 0,0 1 0,0 0-1,1 1 1,-1 0 0,0 0-1,0 1 1,3 0 391,-8 0 155,0 0-1,0 0 0,0 0 1,0 0-1,1 0 1,-1 1-1,-1-1 0,1 1 1,0 0-1,0 0 0,-1 0 1,1 0-1,0 2-154,1-1 670,-1 1 0,0 0 0,0 1 0,-1-1-1,1 0 1,-1 1 0,0 0 0,1 3-670,9 39 5696,-13-55-3839,-2-11-1285,1-1 1,0-15-573,2 30 19,0 0 0,1 0 0,0 0 1,0 0-1,0 1 0,0-1 1,1 0-1,0 1 0,0-1 1,0 1-1,1 0 0,-1-1 0,1 1 1,2-2-20,1-2 11,1-3-122,1 1 0,0 0 0,1 1 0,0-1 0,0 2 0,11-8 111,-12 10-675,0 1 0,0 0 0,0 1-1,1 0 1,0 0 0,2 0 675,17-6-4625,0-1 2130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1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122 171 3009,'-7'-8'7926,"3"-1"-3810,3 7-3758,0 0 0,0 0-1,0 1 1,0-1 0,-1 0 0,1 1-1,0-1 1,-1 0 0,1 1 0,-1 0-1,1-1 1,-2 0-358,0 1 82,0-1 1,0 1-1,0 0 0,0 0 1,0 0-1,0 0 0,0 0 1,-1 1-1,1 0 0,0-1 0,0 1 1,-1 0-1,1 1 0,-2-1-82,5 0 11,-1 0-1,1 1 0,0-1 1,-1 0-1,1 0 0,0 1 0,-1-1 1,1 0-1,-1 0 0,1 1 0,0-1 1,0 0-1,-1 1 0,1-1 1,0 1-1,0-1 0,-1 0 0,1 1 1,0-1-1,0 1 0,0-1 1,0 0-1,-1 1 0,1-1 0,0 1-10,-1 1 39,-1 4-16,0 1-1,0-1 0,1 0 0,0 1 0,0-1 0,0 0 0,1 1 0,0 3-22,0-3 17,0-4-9,0 0-1,0 1 1,0-1 0,1 0-1,-1 1 1,1-1 0,0 0-1,0 0 1,0 1 0,0-1-1,1 0 1,-1 0 0,1 0-1,-1-1 1,3 3-8,-3-3 3,1 0-1,0 0 1,0-1 0,0 1-1,0-1 1,1 1 0,-1-1-1,0 0 1,0 0-1,1 0 1,-1 0 0,1 0-1,-1 0 1,1-1 0,-1 1-1,2-1-2,0 0 2,1 0 1,-1 0-1,1 0 0,-1-1 0,0 1 0,1-1 1,-1 0-1,0 0 0,1-1 0,-1 0 0,0 1 1,0-1-1,0-1 0,0 1 0,-1 0 0,1-1 1,-1 0-1,1 0 0,-1 0 0,3-3-2,0-2 7,0-1 0,-1 1-1,0-1 1,0 0-1,-1 0 1,0-1 0,-1 1-1,1-4-6,-2 6 17,0-1 0,-1 1 0,1-1 0,-2 0 0,1 1 0,-1-1 0,0 0 0,-1 0 0,0 1 0,0-1 0,-1 0-17,1 5 46,0-1 1,-1 1-1,1 0 0,-1 0 0,0 0 0,0-1 0,0 2 1,0-1-1,0 0 0,-1 0 0,1 1 0,-1-1 0,0 1 1,0 0-1,0 0 0,0 0 0,0 0 0,0 0 0,-1 1 1,1 0-1,0-1 0,-1 1 0,0 0-46,-1 0 55,1 0-1,-1 0 0,0 1 1,1-1-1,-1 1 1,0 0-1,1 0 1,-1 1-1,0-1 0,0 1 1,1 0-1,-1 0 1,1 1-1,-1-1 0,1 1 1,0 0-1,-2 1-54,-7 5-318,1 1-1,0 0 0,0 0 0,-2 4 319,14-12-114,-1-1 0,1 0 0,0 1-1,-1-1 1,1 0 0,0 1-1,-1-1 1,1 1 0,0-1 0,0 1-1,-1-1 1,1 1 0,0-1-1,0 1 1,0-1 0,0 1 0,0-1-1,0 1 1,0-1 0,0 1-1,0-1 1,0 1 0,0-1 0,0 1-1,0-1 1,0 1 0,0-1 0,0 1-1,1-1 1,-1 1 0,0-1 114,1 2-386,0-1 1,1 1 0,-1-1 0,0 1 0,1-1-1,-1 0 1,1 0 0,-1 0 0,1 0 385,20 13-1343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2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20 7402,'-14'-17'7666,"10"14"-1637,2 7-5856,1-1 1,-1 0 0,1 1-1,-1-1 1,0 4-174,-6 18 176,-81 185 612,-84 202-424,152-364-250,0 11-114,15-40-369,1 0 0,1 0-1,0 0 1,0 15 369,4-33-46,0 2-307,-1 0-1,1 0 0,0 0 1,0 0-1,1 0 0,-1 0 1,1 0-1,-1 0 0,1 1 354,6 2-889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2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58 8218,'-7'-2'5657,"6"2"-5423,0 0 0,-1 0 0,1 1-1,0-1 1,-1 0 0,1 1 0,0-1-1,0 1 1,-1-1 0,1 1 0,0-1 0,0 1-1,-1 1-233,-13 24 1387,11-19-1208,-3 7 330,0 1-1,0 1-508,6-13 72,1 0-1,-1 0 0,1 0 0,-1 0 0,1 0 0,0 0 0,0 0 0,0-1 0,0 1 0,1 0 0,-1 0 0,1 0 0,0 0 0,0 0 0,0 0 0,0-1 0,0 1 0,0 0 1,1-1-1,-1 1 0,2 0-71,0 1 50,0 0 1,0-1 0,1 1 0,0 0 0,-1-1 0,1 0-1,1 0 1,-1 0 0,0-1 0,1 0 0,-1 1-51,3-1 11,0 1 0,0-1 0,0 0 1,0-1-1,0 0 0,1 0 1,-1 0-1,0-1 0,0 0 0,1 0 1,-1-1-1,0 0 0,0 0 1,0-1-1,0 0 0,0 0 0,0-1 1,0 0-1,-1 0 0,1 0 1,-1-1-1,0 0 0,0 0 0,4-4-11,-2 1 5,-1-1 0,0 0 1,0-1-1,4-7-5,-8 11 6,0-1 0,0 1 0,0-1 0,-1 1 1,0-1-1,0 0 0,-1 0 0,1 0 0,-1 0-6,-1 2 11,1 1 0,-1-1 0,0 1 0,0 0-1,-1-1 1,1 1 0,-1 0 0,1-1 0,-1 1-1,0 0 1,0 0 0,-1-1 0,1 1 0,-1 0 0,1 0-1,-1 1 1,0-1 0,0 0 0,0 0 0,0 1-1,-1 0 1,1-1 0,-1 1 0,0 0 0,1 0-1,-1 0 1,0 1 0,-3-2-11,-3-2 89,-1 1-1,1 1 1,-1 0-1,0 0 1,0 1-1,0 0 1,0 0-1,-1 1 1,1 1-1,-9 0-88,12 0 37,1 1 0,-1 0 0,1 0 1,-1 0-1,1 0 0,0 1 0,-1 0 0,1 1 0,0 0 0,0 0 0,0 0 0,1 0 0,-1 1 0,1 0 0,0 0 0,0 0 0,-2 3-37,5-4-98,0-1-1,1 0 1,-1 0 0,1 1-1,-1-1 1,1 1 0,0-1-1,0 1 1,0-1 0,0 1-1,0 2 99,1-3-199,0-1-1,0 1 0,0-1 0,0 1 1,0-1-1,0 1 0,1-1 1,-1 1-1,0-1 0,1 0 1,-1 1-1,1-1 0,0 0 1,-1 1-1,1-1 0,0 0 1,0 0-1,0 1 0,0-1 1,0 0-1,0 0 0,0 0 1,0 0 199,16 11-2864,4-3 1316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3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10754,'0'0'259,"0"0"0,1 0 0,-1 0-1,0-1 1,0 1 0,1 0 0,-1 0 0,0 0-1,0 0 1,1 0 0,-1-1 0,0 1 0,1 0-1,-1 0 1,0 0 0,1 0 0,-1 0 0,0 0-1,0 0 1,1 0 0,-1 0 0,0 0 0,1 0-1,-1 0 1,0 1-259,8 4 2461,2 9-369,-7-5-1571,-1-1-1,-1 1 1,0 0 0,0-1 0,-1 1 0,0 0 0,0 0 0,-1 0-521,1 27 614,1-3-154,-2-30-345,-2-6-92,0-5-35,1 4-20,1-1 0,1 1 0,-1 0 0,0-1 0,1 1 0,0-1 0,0 1 0,0-1 0,1 1 0,0 0 0,0-1 32,1-7-124,2-1 0,0 1 0,0 0 124,-1 5-21,0-1 0,0 1 1,1 0-1,0 0 0,0 1 0,1-1 0,0 1 0,0 0 0,0 0 0,4-2 21,-7 6 19,1 0-1,-1 0 1,1 0-1,0 1 1,0-1-1,0 1 1,0-1 0,0 1-1,0 0 1,1 0-1,-1 1 1,0-1-1,0 0 1,1 1-1,-1 0 1,0 0 0,1 0-1,-1 0 1,0 1-1,1-1 1,-1 1-1,0 0 1,0 0-1,0 0 1,2 1-19,1 1 97,-1 0 1,0 0-1,0 0 0,0 1 1,0 0-1,-1 0 0,1 0 0,-1 0 1,0 1-1,-1 0 0,1 0 1,-1 0-1,0 0 0,0 0 1,0 1-1,-1-1 0,0 1 0,0 0 1,0 0-98,2 11-36,0 1 0,-1-1 0,-1 1 1,0 0-1,-1 15 36,-2-30-1219,0-4 1311,-1-2-184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1 447 8274,'0'0'3256,"0"0"-1262,0 0-396,0 0-148,3 1-205,6 1-1078,0 1-1,0-1 1,0-1-1,0 0 1,0 0-1,0-1 1,1 0-1,-1-1 1,0 0-1,0 0 1,0-1-1,0 0 1,6-3-167,48-17 261,-1-3 0,17-12-261,-5 3 51,70-26 3,7-2-15,-107 41-16,-1-1 0,10-9-23,-31 16 21,-2 0 1,0-2 0,-1 0-1,15-17-21,-31 31 12,1-1-1,-1 1 0,0-1 0,-1 0 0,1 0 0,1-3-11,-4 7 0,1 0-1,-1 0 1,0 0-1,0-1 1,0 1-1,0 0 1,0 0-1,0 0 1,0 0-1,0 0 1,0 0-1,0 0 1,0 0-1,0-1 1,0 1-1,0 0 1,0 0-1,0 0 1,0 0-1,0 0 1,0 0-1,0 0 1,0 0-1,0-1 1,0 1-1,0 0 1,0 0-1,0 0 1,0 0-1,0 0 1,0 0-1,0 0 1,-1 0-1,1 0 1,0-1-1,0 1 1,0 0-1,0 0 1,0 0-1,0 0 1,0 0-1,0 0 1,0 0-1,0 0 1,-1 0-1,1 0 1,0 0-1,0 0 1,0 0 0,-8 0-114,-9 5-301,2 5-1248,1 0 1,-1 0 0,-9 11 1662,16-15-849,-7 8-238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3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526 615 8050,'1'12'7186,"3"4"-6303,1 0-50,-2-2-426,-2-7-204,1 0 0,0 1 1,1-1-1,0 0 0,0 0 0,0-1 0,1 1 0,-1-1 0,2 1-203,-2-3 82,1 0 0,-1 0 0,1 0 0,0-1 0,0 1 0,0-1 0,1 0 0,-1 0 0,1 0 0,0-1 0,0 0 0,4 2-82,-6-3 14,1 0 1,-1 0-1,0 0 1,1-1 0,-1 1-1,1-1 1,-1 0 0,0 0-1,1 0 1,-1-1-1,1 1 1,-1-1 0,0 1-1,1-1 1,-1 0 0,0-1-1,0 1 1,0 0-1,0-1 1,3-2-15,-2 1 12,0 0 0,0-1 0,0 0 0,0 0 0,-1 0 0,0 0 0,0 0 0,0-1 0,0 0 0,-1 1 0,1-1 0,-1 0 0,-1 0 0,1 0 0,-1-1 0,1 1 0,-1 0 0,-1 0 0,1-1 0,-1 1 0,0 0 0,0-1 0,-1 1 0,0 0 0,0-1 0,0 1 0,0 0 0,-1 0 0,0 0 0,0-1-12,-3-4 102,-1 0-1,0 1 1,-1 0-1,1 1 1,-2-1-1,1 1 1,-2 0-102,-11-10 593,0 1 0,-10-5-593,19 14 273,0 1 0,-1 0 0,0 1 1,-3-1-274,11 5 75,-1 0 1,1 1 0,-1 0 0,0 0-1,1 0 1,-4 0-76,6 1 18,0 0 0,0 0 0,0 0 1,-1 1-1,1-1 0,0 0 0,0 1 0,0 0 0,0-1 0,-1 1 0,1 0 0,0 0 1,-1 1-19,2-1-124,-1 1 1,0 0 0,0 0-1,0-1 1,1 1 0,-1 0 0,1 0-1,0 1 1,-1-1 0,1 0-1,0 0 1,0 1 0,0-1-1,1 0 1,-1 1 0,1-1 0,-1 1-1,1-1 1,0 1 0,0 0 123,0-3-146,0 1 0,0-1 0,0 1 0,0-1-1,0 1 1,0 0 0,0-1 0,1 1 0,-1-1 0,0 1 0,0-1 0,1 1 0,-1-1 0,0 1 0,1-1 0,-1 0 0,1 1 0,-1-1 0,0 1 0,1-1 0,-1 0 0,1 1 0,-1-1-1,1 0 1,-1 0 0,1 1 0,-1-1 0,1 0 0,-1 0 0,1 0 0,0 0 0,-1 1 0,1-1 146,18 3-1318</inkml:trace>
  <inkml:trace contextRef="#ctx0" brushRef="#br0" timeOffset="1">721 634 11450,'-6'3'2076,"3"-1"-1248,-1 0 1,0-1 0,0 1-1,0-1 1,1 1 0,-4-1-829,4 0 158,1-1 1,0 0 0,0 0 0,0 0 0,-1-1 0,1 1 0,0 0-1,0-1 1,0 0 0,0 1 0,-1-1 0,1 0 0,0 0-1,0 0 1,1 0 0,-2-1-159,-5-4 166,0 1-1,0-2 0,1 1 1,0-1-1,0 0 0,1 0 1,0-1-1,-5-8-165,-15-26 317,-1 0 0,-3 2 0,-1 1 0,-14-12-317,-220-211 320,256 253-302,-12-11 106,-11-7-124,24 21 41,0 0 1,-1 1 0,1 0-1,-1 0 1,-9-3-42,17 7-10,-1 1 0,1-1 1,-1 1-1,1 0 0,-1-1 1,1 1-1,-1 0 0,1 0 1,-1 0-1,1 0 0,-1 0 0,1 0 1,-1 1-1,1-1 0,-1 0 1,1 1-1,0-1 0,-2 2 10,3-2-34,-1 0-1,1 0 1,-1 1-1,1-1 1,0 0-1,-1 1 1,1-1-1,0 1 1,-1-1-1,1 0 1,0 1 0,0-1-1,-1 1 1,1-1-1,0 1 1,0-1-1,0 1 1,0-1-1,-1 1 1,1-1-1,0 1 35,0 0-91,0 0-1,1 0 0,-1 0 0,0 0 1,0 0-1,1 0 0,-1 0 0,0 0 1,1 0-1,-1 0 0,1 0 0,-1 0 0,1 0 1,0 0 91,3 5-648,2 0 0,-1-1 0,0 1 1,1-1-1,0 0 0,0-1 0,3 2 648,30 15-1275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90 107 6009,'7'-58'3557,"-7"58"-3393,0-1 0,0 0 1,0 0-1,0 1 0,0-1 0,0 0 0,0 0 0,0 1 0,0-1 1,0 0-1,0 0 0,-1 1 0,1-1 0,0 0 0,0 0 0,-1 1 1,1-1-1,-1 0 0,1 1 0,0-1 0,-1 1 0,1-1 1,-1 1-1,1-1 0,-1 0 0,0 1 0,1 0 0,-1-1 0,0 1 1,1-1-1,-1 1 0,0 0 0,1-1 0,-1 1 0,0 0 1,1 0-1,-1 0 0,0-1 0,0 1-164,-2 0 385,1 1 1,-1-1-1,0 0 0,1 1 1,-1-1-1,1 1 0,-1 0 1,0 0-386,-1 1 168,1-1 0,0 1 1,0 0-1,0 0 0,0 0 1,0 0-1,0 0 0,1 1 1,-1-1-1,1 1 0,-1 0 0,1 0 1,0 0-1,0 0 0,1 0 1,-1 0-1,-1 3-168,1-1 109,0 1 0,1 0-1,-1-1 1,1 1 0,0 0 0,1 0-1,-1 0 1,1 0 0,0 0-1,1 0 1,0 0-109,-1-1 27,1 0 0,0 0 0,1 0-1,-1 0 1,1 0 0,0-1 0,0 1-1,0 0 1,1-1 0,0 0 0,0 1 0,2 1-27,-3-4 12,0 1 0,0-1 1,1 0-1,0 0 1,-1 0-1,1 0 1,0-1-1,0 1 1,0-1-1,0 0 1,0 1-1,0-1 1,0-1-1,0 1 1,1 0-1,-1-1 0,0 0 1,0 1-1,4-2-12,-1 1 2,0-1-1,0 0 1,0-1-1,0 1 0,0-1 1,-1 0-1,1-1 1,-1 1-1,1-1 1,-1-1-1,0 1 0,0 0 1,0-1-1,0 0-1,1-2 4,0 0-1,0 0 0,-1 0 1,1-1-1,-1 0 0,-1 0 1,1 0-1,-1 0 0,-1-1 1,1 0-4,-3 5 5,0-1 1,1 1 0,-2-1 0,1 1-1,0-1 1,-1 0 0,0 1 0,1-1-1,-2 0 1,1 1 0,0-1 0,-1 1-1,1-1 1,-1 0 0,0 1 0,0-1-1,-1 1 1,1 0 0,-1-1-1,1 1 1,-1 0 0,0 0 0,0 0-1,-3-2-5,2 1 7,-1 1 0,0-1-1,1 1 1,-2 0 0,1 0-1,0 0 1,0 1 0,-1 0-1,0 0 1,1 0 0,-1 0-1,0 1 1,0-1-1,0 1 1,0 1 0,0-1-1,-3 0-6,5 2-132,0-1 1,0 0-1,1 1 0,-1-1 0,0 1 0,1 0 0,-1 0 0,0 0 0,1 0 0,-1 0 0,1 1 0,-1-1 0,1 1 0,0 0 0,0-1 0,0 1 0,0 0 0,0 0 0,0 1 0,0-1 0,1 0 0,-2 2 132,-9 18-1047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12 9274,'0'-1'178,"0"1"1,0-1-1,-1 0 1,1 1-1,0-1 1,-1 0-1,1 1 1,-1-1-1,1 1 1,-1-1-1,1 1 1,-1-1-1,1 1 0,-1-1 1,1 1-1,-1-1 1,0 1-1,1 0 1,-1 0-1,0-1 1,1 1-1,-1 0 1,0 0-1,1-1 0,-1 1 1,0 0-1,0 0 1,1 0-1,-1 0 1,0 0-1,1 0 1,-1 0-1,0 1 1,0-1-1,1 0 1,-1 0-1,0 0 0,1 1 1,-1-1-1,0 0 1,1 1-1,-1-1 1,0 1-179,-2 1 368,-1 1 1,0 0-1,1 1 1,-1-1-1,1 0 1,-2 4-369,-7 9 443,2 0 0,0 0 0,0 1 0,-4 12-443,-27 75 619,36-91-522,-25 76 792,-7 44-889,-14 92 604,9-43-387,22-103-1207,19-74 654,-1 3-479,2-8 743,0 0 0,0 0-1,0 0 1,-1 1 0,1-1 0,0 0 0,0 0 0,0 0-1,0 0 1,-1 0 0,1 0 0,0 0 0,0 1-1,0-1 1,0 0 0,-1 0 0,1 0 0,0 0-1,0 0 1,0 0 0,-1 0 0,1 0 0,0 0-1,0 0 1,0 0 0,-1 0 0,1 0 0,0 0-1,0 0 1,0 0 0,-1-1 0,1 1 0,0 0-1,0 0 1,0 0 72,-1 0-151,1 0-1,-1-1 1,1 1 0,-1 0-1,1-1 1,-1 1-1,1 0 1,0-1-1,-1 1 1,1 0-1,-1-1 1,1 1 0,0-1-1,0 1 1,-1-1-1,1 1 1,0-1-1,0 1 152,-1-14-1520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3 134 5985,'-2'2'4508,"1"4"-2707,1-5-1219,1 10 535,0 0 0,0 0 0,1 0 0,1 0 0,2 9-1117,-2-9 524,-2-6-261,1 0-1,-1 0 0,1 0 0,0 0 0,0 0 0,0 0 0,1-1 0,0 1 0,0-1 1,1 2-263,-1-3 65,0-1 1,1 1-1,-1-1 1,0 0 0,1 1-1,-1-1 1,1-1 0,0 1-1,-1-1 1,1 1 0,0-1-1,2 0-65,4 1 18,0 0 0,0-1-1,0-1 1,0 0 0,0 0 0,-1 0-1,1-2 1,0 1 0,0-1 0,-1 0-1,1-1 1,-1 0 0,1-1 0,5-3-18,2-2-1,-1 0 0,0-1 0,0-1 0,-1 0 0,-1-1 0,0 0 0,4-5 1,-8 6-8,0-1 0,0 0 1,3-5 7,-11 13-1,1-1 1,0 1-1,-1-1 1,0 0-1,0 1 1,0-1-1,-1 0 1,0 0 0,0 0-1,0-1 1,0-3 0,-1 7 3,0-1 0,0 1 1,-1-1-1,1 0 0,-1 1 1,1-1-1,-1 1 1,0-1-1,0 1 0,0-1 1,0 1-1,-1 0 0,1 0 1,-1-1-1,-1-1-3,0 1 6,0 0 0,-1 0 0,1 0-1,-1 0 1,0 0 0,0 1 0,0-1 0,0 1 0,-1 0-6,-2-1 12,-1 0 1,1 1-1,-1 0 1,0 0-1,0 0 1,0 1-1,0 1 1,0-1-1,0 1 1,-6 1-13,-1 2 93,1 0 0,-1 2 1,1 0-1,-1 0 0,1 1 1,1 1-1,-1 0 0,1 1 1,1 1-1,-6 4-93,16-12 8,0 0-1,1 1 0,-1 0 1,0-1-1,1 1 1,-1 0-1,1 0 1,0 0-1,-1 0 0,1 0 1,0 0-1,0 0 1,0 0-1,1 0 1,-1 1-1,0-1 1,1 0-1,0 0 0,-1 1 1,1-1-1,0 0 1,0 3-8,1-2-11,-1 1 1,1-1-1,0 0 1,0 0-1,1 0 0,-1 0 1,1 0-1,-1 0 1,1 0-1,0 0 1,0 0-1,0-1 1,1 1-1,-1-1 0,1 1 11,-1-2-60,-1 1-1,1-1 1,0 0 0,0 0-1,0 0 1,0 0-1,-1 0 1,1-1-1,0 1 1,0-1-1,1 1 1,-1-1 60,-1 0-109,0 0 1,-1 0 0,1 1-1,0-1 1,-1 0-1,1 0 1,0-1 0,-1 1-1,1 0 1,-1 0-1,1 0 1,0 0-1,-1 0 1,1-1 0,0 1-1,-1 0 1,1-1-1,-1 1 1,1 0 0,-1-1-1,1 1 1,-1-1-1,1 1 1,-1-1 0,1 1-1,-1-1 1,0 1-1,1-1 1,-1 1 0,0-1-1,1 1 1,-1-1-1,0 0 1,0 1-1,1-1 1,-1 0 0,0 1-1,0-1 1,0 0-1,0 1 1,0-1 108,-1-13-3035,0 1 1301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64 14067,'-26'51'4937,"13"-35"-2697,12-15-2101,0-1 0,1 1 0,-1 0 0,0-1 0,1 1 0,-1 0 0,1 0 0,-1 0 0,1-1 0,-1 1 0,1 0 0,-1 1-139,1-2 39,0 1 1,1 0-1,-1-1 0,0 1 0,0-1 0,0 1 0,1-1 1,-1 1-1,0 0 0,1-1 0,-1 1 0,0-1 0,1 1 1,-1-1-1,1 0 0,-1 1 0,1-1 0,-1 1 0,1-1 1,-1 0-1,1 0 0,-1 1 0,1-1-39,2 2 50,0-1-1,0 0 0,0 0 1,-1 0-1,1 0 1,0 0-1,0-1 0,1 1 1,-1-1-1,0 0 1,0 0-1,0 0 1,2-1-50,8 1 75,71-1 352,68-10-427,82-21 157,-191 25-125,187-18 42,-96 12-42,-114 11-54,0-1-1,0 0 0,-1-2 1,1 0-1,11-5 23,-28 8-110,0 1-1,-1 0 1,1-1 0,0 0-1,0 0 1,1-1 110,-4 3-102,1-1 1,-1 1-1,1-1 1,-1 1-1,1-1 0,-1 1 1,0-1-1,1 1 1,-1-1-1,0 1 1,1-1-1,-1 0 0,0 1 1,0-1-1,1 0 1,-1 1-1,0-1 0,0 1 1,0-1-1,0 0 1,0 1-1,0-1 1,0 0-1,0 1 0,0-1 1,0 0-1,-1 1 1,1-1-1,0 1 1,0-1-1,-1 0 0,1 1 1,0-1 101,-10-10-1322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21 169 12739,'-1'12'6432,"-4"6"-4693,0 0-984,-3 18-423,7-35-323,1 1-1,0-1 1,0 0 0,0 0 0,0 0 0,0 0-1,0 1 1,0-1 0,0 0 0,1 0 0,-1 0-1,0 0 1,1 0 0,-1 1 0,1-1 0,-1 0-1,1 0 1,-1 0 0,1 0 0,0 0 0,-1-1-1,1 1 1,0 0 0,0 0 0,0 0 0,0-1-1,0 1 1,0 0 0,0-1 0,0 1 0,1 0-9,2 0 2,0 1 0,-1-1 1,1 0-1,0 0 0,0-1 1,0 1-1,3-1-2,-3 0-1,-1 0 0,1 0 1,0 0-1,0-1 0,0 0 0,0 1 0,0-1 1,-1-1-1,1 1 0,0 0 0,-1-1 0,1 0 1,-1 0-1,2-1 1,0-1-6,-1 0 0,1 0 0,-1 0 1,1-1-1,-1 1 0,-1-1 0,1 0 0,-1 0 0,1-1 6,1-4-21,-1 0-1,0 0 0,0 0 0,0 0 1,-2 0-1,1-1 0,-1 1 0,-1-1 0,0 0 1,0-7 21,-1 11-17,-1 0 0,0 1 0,0-1 0,0 1 0,-1-1 0,1 1 0,-2 0 0,1-1 1,-1 1-1,0 0 0,-2-2 17,4 6 2,-1-1 0,1 1 1,-1 0-1,1 0 0,-1 1 1,0-1-1,0 0 0,0 1 1,0-1-1,0 1 0,-1-1 1,1 1-1,0 0 0,-1 0 1,1 0-1,0 0 0,-1 0 1,1 1-1,-1-1 0,0 1 1,1 0-1,-1-1 0,1 1 1,-1 1-1,0-1 0,1 0 1,-1 0-1,1 1 0,-1 0 1,0 0-3,0 0-144,0 0 0,1 0-1,-1 0 1,1 0 0,-1 1 0,1 0 0,0-1 0,-1 1 0,1 0 0,0 0 0,0 0 0,0 0 0,1 0 0,-1 1 0,0-1 0,1 1-1,0-1 1,-1 1 0,1-1 0,0 1 0,0 0 0,0-1 0,1 1 0,-1 0 0,1 0 0,0 0 0,-1 0 0,1-1 0,0 1 0,1 0-1,-1 0 1,0 0 0,1 0 144,-1-1-251,1-1-1,-1 0 0,0 1 0,1-1 0,-1 0 1,1 1-1,0-1 0,-1 0 0,1 0 0,0 0 252,11 12-1509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1012 11378,'-4'-6'4853,"-1"-5"-3964,2 0-200,-2-1-355,1-1 0,1 0 0,0 0 0,1 0 0,0 0 1,0-10-335,5-97 1721,11-52-1721,-2 26 232,-9 105-184,7-140 70,-8 104-64,-5-25-54,2 94-6,2 5-10,-1 1 1,-1-1-1,1 0 1,0 0-1,-1 0 1,1 0-1,-1 1 1,0-1-1,0 0 0,0 1 1,-1-3 15,2 5-18,0 0 0,-1 0 0,1-1 0,0 1 0,0 0 0,0 0 0,0 0 0,-1 0 0,1 0 0,0 0 0,0 0 0,0 0 0,-1 0 0,1 0 0,0 0 0,0 0 0,0 0 0,-1 0 0,1 0 0,0 0 0,0 0 0,0 0 0,0 0 0,-1 0 0,1 0 0,0 0 0,0 0 0,0 0 0,-1 0 0,1 0 0,0 0 0,0 1 0,0-1 0,0 0 0,-1 0 0,1 0 0,0 0 0,0 0 0,0 1 0,0-1 0,0 0 0,0 0 0,0 0-1,-1 1 19,-4 8-918,2-3 333,1 0 1,0 1-1,1-1 0,-1 0 0,1 0 1,1 1-1,-1 1 585,2 28-1187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6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97 10042,'-6'-14'1943,"0"1"0,-3-5-1943,8 16 187,0 1-1,0-1 1,-1 1-1,1-1 1,0 1-1,-1 0 1,1-1 0,-1 1-1,1 0 1,-1 0-1,0 0 1,1 0-1,-1 0 1,0 1-1,0-1 1,1 1-1,-1-1 1,0 1-1,0-1 1,0 1-1,0 0 1,0 0 0,0 0-1,-1 0-186,0 0 231,-1 1 1,1-1-1,-1 1 0,1 0 1,0 0-1,-1 0 0,1 1 1,0-1-1,0 1 0,0 0 1,-2 1-232,-5 6 282,-1 0-1,2 1 1,-1 0 0,2 1 0,-1 0 0,1 1 0,1-1 0,0 1-1,0 2-281,6-12 6,0 0-1,0 0 0,0 0 0,0 0 0,0 0 1,1 0-1,-1 1 0,1-1 0,-1 0 1,1 0-1,0 1 0,0-1 0,0 0 0,0 1 1,0-1-1,1 2-5,-1-3-4,1 0 0,0 1 0,0-1 1,0 0-1,-1 0 0,1 0 0,0 0 0,1 0 0,-1 0 1,0 0-1,0 0 0,0 0 0,0 0 0,1-1 0,-1 1 1,0 0-1,1-1 0,-1 1 0,1-1 0,-1 0 1,0 1-1,1-1 0,-1 0 0,1 0 0,-1 0 0,2 0 4,5 0-74,0 0-1,0 0 0,1-1 1,-1 0-1,0-1 0,0 1 0,0-2 1,0 1-1,0-1 0,0 0 1,-1-1-1,3-1 75,-3 1-99,1 0 1,-1-1-1,-1 0 1,1 0-1,-1-1 1,1 0-1,-2 0 0,1 0 1,-1-1-1,0 0 1,0 0-1,0-1 99,-3 5 6,-1 0-1,1 0 1,-1 0-1,0 0 1,0 0-1,0 0 1,-1 0-1,1 0 1,-1-1-1,0 1 1,1 0 0,-1 0-1,-1-1 1,1 1-1,0 0 1,-1 0-1,0 0 1,0 0-1,0-1 1,0 1-1,0 0 1,-1 1-1,1-1 1,-1 0-1,0 0 1,1 1-1,-1-1 1,-1 1-1,1-1 1,0 1 0,-1 0-1,1 0 1,-1 0-1,1 0 1,-1 0-1,0 1 1,0-1-1,0 1 1,0 0-1,0 0 1,0 0-1,0 0 1,0 0-1,0 1 1,-1-1-1,1 1 1,0 0-1,0 0 1,-1 0-6,-2 1 9,0 0 1,0 0-1,0 0 0,0 1 0,1-1 1,-1 1-1,0 1 0,1-1 0,0 1 1,-3 2-10,-9 6-214,1 0 0,-7 7 214,19-15-351,0 1 0,0 0-1,0 0 1,1 0 0,-1 0-1,1 1 1,-1 2 351,3-7-149,1 1-1,0-1 1,0 0-1,-1 1 1,1-1 0,0 1-1,0 0 1,0-1-1,0 1 1,0-1 0,0 1-1,0-1 1,0 1-1,0-1 1,0 1 0,0-1-1,0 1 1,0-1-1,0 1 1,0-1 0,0 1-1,1-1 1,-1 1-1,0-1 1,0 1 0,1-1-1,-1 1 1,0-1-1,1 1 1,-1-1 0,0 0-1,1 1 1,-1-1-1,1 0 150,9 5-1449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7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862 1 9970,'-79'7'4329,"-15"9"-1992,-4 8-665,-15 11-152,2 7-320,5 2-351,11-3-145,26-9-296,15-10-104,28-6-256,10-6-320,18-9-680,14-1-393,14-9-823,8-1 1264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9098,'0'0'72,"0"0"-1,0 0 1,0 0-1,0 0 1,0 1-1,0-1 1,0 0-1,0 0 1,0 0 0,0 0-1,0 0 1,0 0-1,0 0 1,0 0-1,0 0 1,0 0-1,1 0 1,-1 0 0,0 0-1,0 0 1,0 0-1,0 0 1,0 0-1,0 0 1,0 0 0,0 0-1,0 0 1,0 0-1,0 0 1,0-1-1,0 1 1,0 0-1,1 0 1,-1 0 0,0 0-1,0 0 1,0 0-1,0 0 1,0 0-1,0 0 1,0 0-1,0 0 1,0 0 0,0 0-1,0 0 1,0 0-1,0 0 1,0 0-1,0 0 1,0-1 0,0 1-1,0 0 1,0 0-1,0 0 1,0 0-1,0 0 1,0 0-1,0 0 1,0 0 0,0 0-1,0 0 1,0 0-1,0 0 1,0 0-1,0 0 1,0-1-1,0 1 1,0 0 0,0 0-1,0 0-71,3 9 4086,8 48-1464,6 79-1022,7 45-147,-16-142-1076,1 0-1,11 24-376,-25-75 29,0-1 0,1 0-1,1 0 1,0 0 0,1 0-1,0-3-28,2 10-4,0 1-1,0-1 0,0 1 1,1 0-1,-1-1 0,1 1 1,1-1-1,-1 1 0,1 0 1,0 0-1,0 0 0,0 0 1,1 0-1,-1 0 0,1 0 1,2-2 4,1 2-3,-1-1 1,1 1 0,0 0 0,0 0 0,0 1 0,1 0 0,0 0-1,0 0 1,0 1 0,0 0 0,0 0 0,1 1 0,-1 0 0,5-1 2,-7 2 25,0 1 1,-1-1 0,1 1-1,0 0 1,0 0 0,0 0 0,0 0-1,-1 1 1,1 0 0,0 0-1,0 0 1,-1 1 0,1-1 0,-1 1-1,1 0 1,-1 1 0,0-1-1,0 1 1,0 0 0,0 0 0,0 0-1,-1 0 1,3 3-26,-5-4 31,1 0-1,0 1 1,-1-1-1,0 0 1,1 1-1,-1-1 1,0 1-1,0-1 1,0 1-1,-1 0 1,1-1 0,-1 1-1,1 0 1,-1 0-1,0-1 1,0 1-1,0 0 1,-1 0-1,1-1 1,-1 1-1,1 0 1,-1-1-1,0 1 1,0 0 0,0-1-1,0 1 1,0-1-1,-1 0 1,1 1-1,-2 0-30,-2 5 58,-1-1-1,0 0 0,-1-1 1,1 1-1,-1-1 0,-1 0 1,1-1-1,-4 3-57,-18 9 7,-1-2-1,0 0 1,-1-2 0,-4 0-7,26-10-835,-1 0 0,0 0 0,-1-1 835,2 0-2203,8 1 937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8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58 3849,'-2'-6'6082,"2"6"-5862,0 0-1,0-1 1,0 1-1,0-1 1,-1 1-1,1-1 1,0 1-1,0 0 1,0-1 0,0 1-1,-1-1 1,1 1-1,0 0 1,0-1-1,-1 1 1,1 0-1,0 0 1,-1-1-1,1 1 1,0 0-1,-1-1 1,1 1-1,-1 0 1,1 0 0,0 0-1,-1 0 1,1-1-1,-1 1-219,-2 0 127,0-1-1,0 1 1,0-1 0,0 1-1,0 0 1,0 0 0,0 0-1,-1 1 1,1-1 0,0 1-1,0 0 1,0 0-1,-2 1-126,-4 1 259,0 2-1,-9 4-258,18-9 6,-5 3 121,0-1 0,1 1 0,-1 0 0,1 1 0,0-1 0,0 1 0,0 0 0,1 0 0,-1 0 1,1 0-1,0 1 0,0-1 0,0 1 0,-1 4-127,3-5 36,0-1 0,0 0 0,0 1 0,1-1 0,-1 0 0,1 1 0,0-1 0,0 1 0,0-1 0,1 0 0,-1 1 0,1-1 0,0 0 0,0 1 0,0-1 0,0 0 0,0 0 0,1 0 0,0 0 0,-1 0 0,1 0 0,1 1-36,1 1 5,1 1 0,-1-1 1,1-1-1,0 1 0,0 0 1,0-1-1,1 0 0,-1-1 1,1 1-1,0-1 0,0 0 1,0 0-1,7 1-5,-8-2 2,0-1 0,0 0 0,0-1 0,0 1 0,0-1 0,0 0 0,0 0 0,0 0 0,0-1 0,0 0 0,0 0 0,0 0 0,0-1 0,-1 1 0,1-1 0,0 0 0,-1-1-1,0 1 1,1-1-2,-1 0 2,0 0 0,0 0 0,0 0 0,0-1 0,0 1 0,-1-1 0,0 0 0,0 0 0,0 0 0,1-2-2,-3 3 2,0 1 0,0-1 0,0 1 0,0-1-1,0 1 1,-1-1 0,1 0 0,-1 1 0,1-1-1,-1 0 1,0 1 0,0-1 0,0 0 0,-1 1-1,1-1 1,-1 0 0,1 1 0,-1-1 0,0 1-1,-1-2-1,-1-2 11,0 0 0,0 0 0,-1 1 0,0-1 0,0 1 0,-1 0-1,1 1 1,-2-1-11,-12-11 142,-13-8-142,15 12 40,1 0 1,-4-5-41,16 14-33,1 1-86,0 0 0,0 0 0,0 0 0,0 0 0,0 1 0,-1-1 0,1 1 119,1 0-25,1 1 0,0 0 0,0 0 0,-1 0 1,1 0-1,0 0 0,0 0 0,-1 0 0,1 0 0,0 0 0,0 0 0,-1 0 0,1 0 0,0 0 0,0 0 0,-1 0 0,1 0 0,0 0 1,0 0-1,-1 0 0,1 1 0,0-1 0,0 0 0,0 0 0,-1 0 0,1 0 0,0 0 0,0 1 25,-1-1-60,1 1 1,-1 0-1,1 0 0,0-1 0,-1 1 1,1 0-1,0 0 0,0 0 0,-1 0 1,1-1-1,0 1 0,0 0 0,0 0 60,1 19-1779,4 11 764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9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10218,'-4'1'6533,"1"0"-3626,-3 9-3441,4-5 1458,-2 4-786,0 1 1,1 0-1,1 0 0,-1 0 0,2 0 0,-1 1 1,1-1-1,1 8-138,0-7 57,1 1 0,1-1 0,0 0 0,0 0 0,1 0 0,0 0 0,1-1 0,2 5-57,4 7 43,1-1 0,1 0-1,0 0 1,2-2 0,0 1 0,1-2 0,12 12-43,12 8 38,2-1 1,35 23-39,-41-34 17,0-3-1,1-1 1,1-1 0,2-2-1,1-1-16,-38-18 21,2 2-118,0 0 0,0-1 0,0 0 0,4 1 97,-7-2-71,-1 0-1,1 0 1,0 0-1,0 0 1,-1 0-1,1 0 1,0 0-1,-1 0 1,1 0-1,0 0 0,-1 0 1,1-1-1,0 1 1,-1 0-1,1 0 1,0-1-1,-1 1 1,1 0-1,0-1 0,-1 1 1,1-1-1,-1 1 1,1-1-1,-1 1 1,1-1-1,-1 1 1,1-1-1,-1 1 1,0-1-1,1 1 0,-1-2 72,2-17-897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29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 11867,'-6'-5'5088,"3"1"-404,7 6-4497,38 17 32,0 2-1,6 6-218,90 59 284,-66-39-198,-49-32-70,0 1 1,-1 0-1,-1 2 1,-1 0-1,6 8-16,-18-17 34,0 1 0,0 1-1,-1 0 1,0 0 0,-1 0 0,0 0 0,-1 1 0,0 0-1,-1 0 1,0 1 0,-1-1 0,1 6-34,-3-7 81,1 0 0,-2 0 0,1 0 0,-1 0 0,-1 0 0,0 0 0,-1 0 0,-1 4-81,1-8 23,0-1-1,0 0 1,-1 0 0,1-1-1,-1 1 1,-1 0 0,1-1-1,-1 0 1,0 0 0,0 0-1,0 0 1,-1-1 0,0 1-1,1-1 1,-2 0-23,-4 3-77,1-1-154,0 1-1,0 0 1,0 0-1,1 1 1,0 0-1,-6 8 232,14-16-66,0 0 0,1 0 0,-1 0 0,0 0 0,0 0 0,0 0 0,0 0 0,0 0 0,0 0 0,0 0 0,0 0 0,0 0-1,0 0 1,0 0 0,0 0 0,0 0 0,0 0 0,0 0 0,0 0 0,0 0 0,0 0 0,0 0 0,0 0 0,0 0-1,0 1 1,0-1 0,0 0 0,0 0 0,0 0 0,0 0 0,0 0 0,0 0 0,0 0 0,0 0 0,0 0 0,0 0 0,0 0-1,0 0 1,0 0 0,0 0 0,0 0 0,0 0 0,0 0 0,0 0 0,0 0 0,0 0 0,0 0 0,0 0 0,0 0 66,5-3-1661,11-8-41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30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9482,'-36'1'5234,"27"-1"-4622,0 1 0,-1 0 0,1 0 0,-7 2-612,10-1 187,0 0 0,0 1 1,1-1-1,-1 1 1,1 0-1,-1 1 0,1 0 1,0-1-1,0 2 1,1-1-1,-1 0 0,1 1 1,0 0-1,0 0 1,0 0-1,1 0 0,-2 5-187,3-6 49,0 0 0,0 0 0,1 0 0,0 0 0,-1 0 0,2 0 0,-1 1 0,0-1 0,1 0 0,0 0 0,0 1 0,0 1-49,1-3 11,-1 0 0,1 0 0,0 0 0,0 0 0,0-1 0,0 1 1,0 0-1,1 0 0,-1-1 0,1 1 0,0-1 0,0 1 0,0-1 0,0 0 0,0 1 0,0-1 0,1 0 1,0 0-12,2 1-1,0 0 1,0 0 0,1-1 0,0 1 0,-1-1 0,1-1 0,0 1 0,0-1 0,0 0 0,0 0 0,0 0 0,0-1 0,0 0 0,0 0-1,0-1 1,1 0 0,0 0 0,3-1-3,-1 0 0,1-1-1,-1 0 1,0 0 0,0-1-1,0 0 1,0-1 0,0 1-1,-1-2 1,4-3 3,-7 6 4,-1-1 0,0 0-1,0-1 1,0 1 0,0-1 0,-1 0 0,1 1 0,-1-2 0,0 1 0,1-4-4,-3 7 8,0-1 1,-1 1-1,1-1 1,0 1-1,-1-1 1,0 0-1,1 1 0,-1-1 1,0 0-1,-1 1 1,1-1-1,0 1 1,-1-1-1,1 0 1,-1 1-1,0-1 1,0 1-1,0-1 1,0 1-1,0 0 1,-1-1-1,1 1 1,-1 0-1,1 0 1,-1 0-9,-2-2 30,-1 0 1,1 0 0,-1 0-1,0 1 1,0 0 0,0 0-1,0 0 1,0 1 0,-1 0-1,1 0 1,-1 0 0,0 1 0,1-1-1,-7 1-30,8 0-107,0 1 0,-1-1 0,1 1 0,-1 0 0,1 0 0,-1 1 0,1-1 0,-1 1 0,1 0 0,0 0 0,-1 1 0,1-1 0,0 1 0,0 0 0,0 0 1,0 0-1,0 1 0,1-1 0,-3 3 107,5-4-122,0-1 0,0 1 0,0 0 0,1 0 0,-1 0 0,0 0 0,1 0 0,-1 0 0,1 0 0,-1 0 1,1 0-1,-1 0 122,1 0-72,0 0 0,0 0 1,1 0-1,-1-1 1,0 1-1,0 0 0,0 0 1,1 0-1,-1-1 1,0 1-1,1 0 0,-1 0 1,1 0 71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31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64 5601,'-4'-3'913,"1"0"-1,0-1 1,0 1-1,0-1 1,1 0-1,-2-1-912,1 0 971,0 0 0,0 1 0,-1-1 0,-1 0-971,3 4 201,1-1-1,-1 1 1,1 0 0,-1 0 0,0 0 0,0 0 0,1 0 0,-1 0-1,0 0 1,0 1 0,0-1 0,0 1 0,0 0 0,-1-1-201,0 1 152,0 0 1,1 0 0,-1 0 0,0 0-1,0 1 1,0-1 0,1 1-1,-1 0 1,0 0 0,1 0-1,-1 0 1,0 0 0,1 0-1,-3 2-152,1 0 139,0 0 0,0 1-1,1-1 1,-1 1-1,1 0 1,0-1 0,0 2-1,-1 1-138,0 1 76,0-1 0,0 1 0,1 0 0,0 1 0,1-1 0,0 0 0,0 1 0,1-1 0,-1 1 0,2 0 0,-1 3-76,1-5 20,0 0-1,1 0 1,0-1 0,0 1 0,0 0-1,1-1 1,0 1 0,0-1 0,0 1-1,3 3-19,-4-7 1,1 1-1,-1-1 1,1 0-1,0 1 0,0-1 1,0 0-1,1 0 1,-1-1-1,0 1 1,1 0-1,-1-1 0,1 1 1,-1-1-1,1 0 1,0 0-1,-1 0 1,1 0-1,0 0 0,0 0 1,0-1-1,0 0 1,1 1-1,2-1-4,0-1 0,0 1 0,0-1-1,0 0 1,0 0 0,0-1 0,0 1 0,-1-1 0,1-1 0,-1 1 0,0-1 0,1 0 0,-1 0 0,0-1 0,-1 1 0,4-4 4,0 0-4,-1 0 0,0-1 0,0 0 0,-1 0 0,0-1 0,-1 0 0,0 0 1,0 0-1,1-5 4,-4 10 7,-1 0 0,1 0 0,-1 0 1,0 0-1,-1 0 0,1 0 1,-1 0-1,1 0 0,-1 0 0,-1 0 1,1-1-1,-1 0-7,1 3-7,-1 0 0,1-1 0,-1 1 0,0 0-1,0 0 1,0 0 0,0 0 0,0 1 0,0-1 0,-1 0 0,1 0 0,-1 1 0,1-1 0,-1 1 0,1-1 0,-1 1 0,0 0-1,0 0 1,0-1 0,0 1 0,0 1 0,0-1 0,0 0 0,-1 0 7,-3 0-402,0-1 0,-1 2 0,1-1 0,0 1 1,-6 0 401,7 0-281,-20 0-559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31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8522,'0'7'634,"1"9"2259,0 0 0,2 4-2893,-3-11 891,1 0 0,-1-1-1,-1 1 1,1 0 0,-2 6-891,-12 45 1387,7-33-855,-35 191 812,11 5-942,14-100-321,15-107-708,0 0 0,-2 0 0,0 0 0,-3 7 627,4-10-2107,3-13 2044,0 0 1,0 1 0,0-1 0,0 0 0,0 1 0,0-1 0,0 0-1,1 0 1,-1 1 0,0-1 0,0 0 0,0 0 0,1 1 0,-1-1-1,0 0 1,0 0 0,0 1 0,1-1 0,-1 0 0,0 0 62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32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 4409,'-5'-3'3121,"3"4"872,2 9 2552,0-5-6062,0-4 278,-3-5 667,3 4-1429,0 0 1,0 0-1,0-1 1,0 1 0,0 0-1,0 0 1,0 0-1,0-1 1,0 1 0,-1 0-1,1 0 1,0 0 0,0 0-1,0-1 1,0 1-1,0 0 1,0 0 0,-1 0-1,1 0 1,0 0-1,0 0 1,0-1 0,0 1-1,-1 0 1,1 0-1,0 0 1,0 0 0,0 0-1,-1 0 1,1 0-1,0 0 1,0 0 0,0 0-1,-1 0 1,1 0-1,0 0 1,0 0 0,0 0-1,-1 0 1,1 0 0,0 0-1,0 0 1,-12 7 78,-2 12 4,11-14-64,-1 1 12,0 1 0,0-1 1,0 1-1,1 0 0,0 0 0,1 0 0,-1 1 0,1-1 0,1 1 0,-1-1 1,1 5-31,1-3 46,0 0 1,0 0-1,1 0 1,0 1 0,1-1-1,1 4-46,-2-9 8,1 0 0,-1 1 0,1-1 0,0 0 0,0 0 0,0 0 0,1 0 0,-1 0 0,1-1 1,0 1-1,0-1 0,0 0 0,1 1 0,0-1-8,1 0-5,-1 0 1,1 0 0,-1-1 0,1 0 0,0 0 0,0 0 0,0-1 0,0 1 0,0-1-1,1 0 1,-1-1 0,0 1 0,0-1 0,1 0 0,-1-1 0,0 1 0,0-1-1,1 0 1,-1 0 0,0 0 0,0-1 0,0 0 0,0 0 0,1-1 4,0 0-15,-1 0 0,0 0 0,-1 0 0,1-1 0,-1 0 0,1 0 0,-1 0-1,0 0 1,0-1 0,-1 1 0,1-1 0,-1 0 0,0 0 0,-1 0 0,1-1 0,-1 1 0,0-1 0,0 1 0,-1-1 0,1 1 0,-1-1 0,-1 0 15,1 3 4,-1-1 0,0 1 0,0 0 0,-1 0 0,1-1 0,0 1 0,-1 0 0,0 0 0,0 0 0,0 0 0,0 0 0,-1 0-1,1 0 1,-2-2-4,0 1 10,0 0 0,0 1 0,0 0 0,0 0-1,0 0 1,-1 0 0,1 0 0,-1 1 0,0-1-1,-1 1-9,-4-3 20,0 1-1,0 1 1,-1 0-1,0 0 1,1 1-1,-1 0 0,0 1 1,0 0-1,-3 0-19,5 1-15,-19 0 86,26 0-97,-1 0-1,1 0 0,0 0 1,-1 1-1,1-1 0,0 0 1,-1 1-1,1-1 0,0 1 1,-1 0-1,1-1 0,0 1 1,0 0-1,0 0 0,-1 0 27,2-1-38,0 1-1,-1-1 1,1 0 0,0 1-1,0-1 1,0 1-1,0-1 1,0 0-1,-1 1 1,1-1 0,0 1-1,0-1 1,0 1-1,0-1 1,0 1-1,0-1 1,0 0 0,1 1-1,-1-1 1,0 1-1,0-1 1,0 1-1,0-1 1,0 0 0,1 1-1,-1-1 1,0 1-1,0-1 1,1 0 0,-1 1-1,0-1 1,1 0-1,-1 1 1,0-1-1,1 0 1,-1 0 0,1 1 38,16 8-362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3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24 390 8242,'-6'4'1909,"-5"3"1387,4-4 2049,7-4-3620,0 0-945,5-1-308,67-21-159,-1-4 0,-1-2 0,34-23-313,154-90 49,-200 110-458,1 3 0,1 2 0,26-6 409,-73 28-1583,-17 6 608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32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25 11586,'-6'7'1177,"1"1"0,0 0 0,1 0 0,0 1 0,0-1-1,-2 6-1176,5-8 101,-1-1-1,1 0 0,0 1 1,0 0-1,1-1 0,0 1 1,0-1-1,0 1 0,0-1 1,1 1-1,1 3-100,-1-6 28,0 0 0,0-1 0,0 1 0,1 0 0,-1-1 0,1 1 0,0-1 0,0 1 0,0-1 0,0 0 0,0 1 0,1-1 1,-1 0-1,0-1 0,1 1 0,0 0 0,-1-1 0,1 1 0,0-1 0,0 0 0,0 0 0,2 0-28,2 1 13,0 0 0,-1-1 0,1 0 0,0 0 0,0-1 0,0 1 0,0-2-1,0 1 1,6-2-13,-6 0-33,-1 1 0,0-2 0,0 1 0,0-1 0,0 0 0,-1 0 0,1 0 0,-1-1 0,0 0-1,0 0 1,0-1 0,0 1 0,-1-1 0,3-3 33,-3 3-19,0 0-1,-1 0 1,1-1-1,-1 1 1,-1-1 0,1 1-1,-1-1 1,0 0-1,0 0 1,0 0-1,-1 0 1,0 0-1,0 0 1,-1-1 0,0-2 19,0 6 18,-1 0 0,1 0 1,-1 0-1,0 0 1,0 0-1,-1 0 1,1 0-1,0 0 1,-1 0-1,0 0 0,1 1 1,-1-1-1,0 1 1,-1 0-1,1-1 1,-1 0-19,2 2-23,0 0 0,0 0 1,-1 0-1,1 0 0,0 0 1,-1 1-1,1-1 0,-1 0 1,1 0-1,-1 1 1,1-1-1,-1 1 0,0 0 1,1-1-1,-1 1 0,1 0 1,-1 0-1,0 0 0,1 0 1,-1 0-1,0 0 1,1 1-1,-1-1 0,1 0 1,-1 1-1,1-1 0,-1 1 1,1 0-1,-1 0 0,1-1 1,-2 2 22,2-1-162,1-1 0,-1 1 0,0 0 1,0-1-1,1 1 0,-1 0 0,1 0 1,-1 0-1,0 0 0,1 0 0,0 0 0,-1 0 1,1 0 161,-2 3-1401,-4 2 65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33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987 561 5665,'-6'-16'5134,"5"11"-4210,-1 0-1,0 0 1,-1 0 0,1 1 0,-1-1 0,-3-4-924,-3-2 642,-1 1-1,0-1 1,-1 2-1,0-1 1,-1 2-1,-2-2-641,-29-17 1418,-7-2-1418,16 10 477,-289-153 1261,261 140-1596,-235-112 84,289 141-235,0 0 0,-1 0 0,-3 0 9,10 2-36,1 1 0,-1 0 1,0-1-1,0 1 0,1 0 1,-1 0-1,0 0 1,0 0-1,0 0 0,1 0 1,-1 1-1,0-1 0,0 1 1,1-1-1,-1 1 1,0-1-1,1 1 0,-1 0 1,0 0 35,2-1-89,0 1 0,-1-1 0,1 1 0,0-1 0,-1 0 0,1 1 0,0-1 0,0 1 0,0-1 0,-1 0 0,1 1 0,0-1 0,0 1 0,0-1 0,0 1 0,0-1 0,-1 1 0,1-1 0,0 1 0,0-1 0,0 1 0,1-1 0,-1 1 1,0-1-1,0 1 0,0-1 0,0 1 0,0-1 0,1 1 89,7 11-2233,5-3 970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6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12035,'6'11'5137,"0"-3"-2745,-4 1-359,1 7-185,-3 2-336,0 8-447,0-2-249,0-3-432,0-1-136,-4-7-152,8 6-8,-3-8-344,3-1-384,2-4-1009,-8-6-887,12-2 1544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8:3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5393,'0'0'2721,"0"0"-521,0 0-1256,0 0 33,0 0-1,11 4-72,17 1-288,38 1-144,-29-14-232,-3 2-72,-8 4-64,-1 2-32,-5 6-24,-2 1-72,2 2-832,-15-2-360,12-4 680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1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35 110 3393,'5'-13'6958,"2"-1"-3396,-7 14-3351,0-1 0,0 1 0,0 0 1,0-1-1,0 1 0,1 0 0,-1-1 1,0 1-1,0 0 0,0-1 1,-1 1-1,1 0 0,0-1 0,0 1 1,0-1-1,0 1 0,0 0 0,0-1 1,0 1-1,-1 0 0,1 0 0,0-1 1,0 1-1,0 0 0,-1-1 1,1 1-1,0 0 0,0 0 0,-1-1 1,1 1-1,0 0 0,-1 0 0,1-1-211,-1 2 60,0-1-1,0 0 0,1 0 1,-1 0-1,0 0 0,1 1 1,-1-1-1,0 0 0,0 1 1,1-1-1,-1 1 0,0-1 1,1 0-1,-1 1 0,1-1 0,-1 1 1,1 0-1,-1-1 0,1 1-59,-2 2 60,0-1 0,0 1 0,0 0 0,1 0-1,-1 0 1,1 0 0,-1 3-60,0-1 46,0 0-5,0 0 0,0 0 0,0 0 0,1 0 0,-1 0 0,1 1 0,1-1 0,-1 1 0,1-1 0,0 0 0,0 1 0,1-1 1,-1 1-1,1-1 0,1 3-41,0-4 20,-1 1 0,1-1 0,0 0 0,1 0 0,-1 0 0,1-1-1,-1 1 1,1 0 0,0-1 0,1 0 0,-1 0 0,0 0 0,1 0 0,0 0 0,0-1 0,0 1 0,0-1 0,0 0 0,0 0 0,0-1 0,1 1 0,-1-1 0,0 0 0,1 0 0,1 0-20,1-1 4,1 1-1,0-1 1,-1 0 0,1-1-1,-1 0 1,1 0-1,-1 0 1,0-1 0,1-1-1,-1 1 1,0-1-1,0 0 1,-1 0-1,1-1 1,1-1-4,1-2 5,0 0 0,0 0 0,-1-1 0,0 0 1,0-1-1,-1 1 0,3-5-5,-7 8 2,1 0 1,-1 0-1,-1 0 1,1 0-1,-1 0 1,0-1-1,0 1 1,0-1-1,-1 0 1,1 1-1,-2-1 1,1 0-1,0 0 1,-1 0-1,-1-1-2,1 3 2,-1 0 0,0 1 0,0-1 0,-1 0 0,1 1 0,-1-1 0,0 1 0,0 0 0,0 0 0,0-1 0,-1 1 0,1 1 0,-1-1 0,0 0 0,0 0 0,0 1 0,0 0 0,0 0 0,-2-1-2,-1-1 4,0 1 1,1 0-1,-1 1 0,-1-1 1,1 1-1,0 1 0,0-1 1,-1 1-1,1 0 0,-1 0 1,-1 1-5,6 0-1,1 0 1,0 0 0,-1 0 0,1 0-1,0 1 1,-1-1 0,1 1-1,0-1 1,-1 0 0,1 1 0,0 0-1,0-1 1,-1 1 0,1 0 0,0 0-1,0 0 1,0 0 0,0 0-1,0 0 1,0 0 0,1 0-3,-1-1-1,1 1 1,-1 0 0,1 0-1,-1 0 1,1 0 0,0 0 0,0 0-1,-1 0 1,1 0 0,0 0-1,0 0 1,0 0 0,0 0-1,0 0 1,0 0 0,0 0-1,1 0 1,-1 0 0,0 0-1,0 0 1,1 0 0,-1 0-1,1 0 1,-1 0 0,1 0-1,-1 0 1,1 0 3,0 1-119,1-1 0,-1 1 0,1-1 0,0 1 0,-1-1 0,1 0 0,0 1 0,0-1 0,0 0 0,0 0 0,0 0 0,0 0 0,0-1 0,0 1 0,0-1 0,1 1 0,-1-1 0,0 0 0,0 1 0,0-1 0,2 0 119,3-1-783,0 1 1,0-1-1,1 0 0,-1 0 1,0-1-1,2-1 783,27-11-1971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15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6737,'0'0'131,"0"0"0,0 0-1,0-1 1,0 1 0,0 0-1,0 0 1,1 0 0,-1 0-1,0 0 1,0 0 0,0-1-1,0 1 1,0 0 0,0 0-1,0 0 1,1 0-1,-1 0 1,0 0 0,0 0-1,0 0 1,0 0 0,0 0-1,1 0 1,-1 0 0,0 0-1,0 0 1,0 0 0,0 0-1,1 0 1,-1 0 0,0 0-1,0 0 1,0 0-1,0 0 1,0 0 0,1 0-1,-1 0 1,0 0 0,0 0-1,0 0 1,0 0 0,0 0-1,0 0 1,1 1-131,3 7 3334,0 16-529,-1 11-1770,2 0 1,2-1-1,0 0 0,3 0 0,4 11-1035,-11-39 44,-1 0 1,1 0-1,0 0 0,2 2-44,7 5 39,-12-12-38,1-1-1,-1 0 1,1 1-1,-1-1 1,1 0-1,-1 0 1,1 1-1,-1-1 1,1 0-1,0 0 1,-1 0-1,1 0 1,-1 0-1,1 0 1,0 0-1,-1 0 0,1 0 1,-1 0-1,1 0 1,0 0-1,-1 0 1,1 0-1,0-1-2,-1 0 0,1 1 0,0-1 1,-1 0-1,1 1 0,-1-1 0,1 0 1,-1 0-1,1 0 0,-1 0 0,1 0 0,-1 1 1,0-1-1,1 0 0,-1 0 0,0 0 0,0 0 1,0 0-1,0 0 0,0 0 2,0 0-2,2-66-244,0 47 200,2-1-1,1 0 1,7-19 46,-12 39 2,1 0-1,-1 0 1,1 0-1,-1 0 1,1-1-1,0 1 1,-1 0-1,1 0 1,0 1-1,0-1 1,0 0-1,-1 0 1,1 0-1,0 0 1,0 1-1,0-1 1,0 0-1,1 1-1,-1-1 5,-1 1 0,1 0 0,0 0 0,-1 0 0,1 0 0,0 0 0,-1 0 0,1 0 0,0 1 0,-1-1 0,1 0 0,0 0 0,-1 0 0,1 1 0,-1-1 0,1 0 0,0 1 0,-1-1 0,1 0 0,-1 1 0,1-1 0,-1 1 0,1-1 0,-1 1 0,1-1 0,-1 1 0,0-1 0,1 1 0,-1-1 0,0 1 0,1 0 0,-1 0-5,8 14 181,-1 0 0,-1 1-1,1 5-180,-1-3 245,1 0 0,5 7-245,10 13-895,-21-37 682,-1-1 0,0 0 1,0 0-1,0 0 0,0 0 0,0 1 0,1-1 0,-1 0 1,0 0-1,0 0 0,0 0 0,1 0 0,-1 0 0,0 1 1,0-1-1,0 0 0,1 0 0,-1 0 0,0 0 0,0 0 1,1 0-1,-1 0 0,0 0 0,0 0 0,0 0 0,1 0 1,-1 0 212,1-1-2260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15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8666,'7'15'4657,"2"-6"-416,2 12-2145,-4 4-15,-1 22-457,1 9-432,5 10-672,1 2-176,7-16-200,4-7-80,0-19-312,1-9-400,-2-17-1112,-2-9-809,-9-13-1792,-2 0 2617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1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0 295 5241,'0'-5'3837,"0"4"-855,0 2-947,2 27 1931,0-17-3280,0-1 0,1 0 0,1 0 0,0 0 0,0 0 0,5 8-686,-7-14 110,0 0 1,1 0 0,-1-1 0,1 1 0,0-1 0,0 1 0,1-1-1,-1 0 1,0 0 0,1-1 0,0 1 0,0-1 0,0 1 0,0-1-1,0-1 1,0 1 0,4 1-111,-5-3 11,-1 1 1,0-1-1,1 0 0,-1 0 0,1 0 0,-1-1 1,1 1-1,-1 0 0,0-1 0,1 0 0,-1 1 1,0-1-1,2-1-11,3-1-24,0-1 1,0 0 0,1-2 23,-4 4-16,10-8-262,1-1 1,-1 0-1,9-10 278,-18 15-124,0 1 1,0-1 0,0 0 0,-1-1 0,0 1-1,-1-1 1,1 0 0,-1 0 0,-1 0-1,1-1 124,-2 6 8,0 9 17,-3 11 48,1 7 187,1 1 1,0-1 0,2 1 0,1-1-1,1 0 1,2 0 0,0 0 0,8 19-261,15 35 714,-9-26 221,-2 2 0,3 23-935,-21-76 13,2 5 61,-1 0 0,0 1 1,0-1-1,-1 1 0,0 2-74,0-8 11,0-1-1,0 0 1,0 1-1,0-1 1,0 0 0,-1 0-1,1 1 1,-1-1-1,1 0 1,-1 0 0,1 1-1,-1-1 1,1 0-1,-1 0 1,0 0-1,0 0 1,0 0 0,0 0-1,1 0 1,-1 0-1,0 0 1,-1-1 0,1 1-1,0 0 1,0-1-1,0 1 1,0-1 0,0 1-1,-1-1 1,1 1-1,0-1 1,0 0 0,-2 1-11,-3-1 23,-1 0 0,0-1 0,1 1 0,-1-1 0,1 0 0,-1-1 0,1 1 0,0-1 0,-1-1 0,1 1-23,-12-6 19,1 0 0,-14-10-19,25 14-61,0 1 0,1-1 0,-1-1 0,1 1 0,0-1 0,0 0 0,1 0 0,-2-2 61,4 4-140,1 1 0,-1-1-1,1 0 1,-1 1 0,1-1-1,0 0 1,0 0 0,1 0-1,-1 0 1,0 0 0,1 0-1,0 0 1,0 0 0,0 0-1,0 0 1,0 0 0,1 0-1,-1 0 1,1 0 0,0-1 140,1-1-323,0 0 0,0 0 0,0 0 1,1 0-1,0 1 0,0-1 323,25-31-1181</inkml:trace>
  <inkml:trace contextRef="#ctx0" brushRef="#br0" timeOffset="1">1121 1 14267,'-4'28'5385,"1"17"-3856,2 9-169,2 22-176,2 3-288,9-7-528,2-9-152,9-21-152,5-12-56,2-14-832,4-9-720,-10-14-3729,-4-3 3392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1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 12755,'-3'-3'5209,"5"3"-2817,10 2-1127,6 0-209,10-2-168,7-5-264,9 0-392,5-1-104,5 0-256,0 0-696,-10 4-3209,6 8 2769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1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53 274 8226,'4'-1'858,"-1"0"0,1 0 0,-1 0 0,0-1 0,0 1 0,1-1 0,-1 0-1,0 0 1,0 0 0,-1 0 0,3-2-858,-1 0 554,0-1 0,0 1-1,0-1 1,-1 0-1,0 0 1,3-5-554,-1 0 184,-1 0 0,0 0 0,-1 0 1,0-1-1,-1 0 0,0 1 0,1-7-184,-3 9 83,1 1-1,-1-1 1,0 0-1,-1 0 0,0 0 1,0 1-1,-1-1 1,0 0-1,0 1 1,-1-1-83,2 5 35,0 1 0,0 0 0,0-1-1,-1 1 1,1 0 0,-1-1 0,0 1 0,0 0 0,1 0 0,-1 0 0,0 1-1,-1-1 1,1 0 0,0 1 0,0-1 0,-1 1 0,1 0 0,-1 0 0,1 0-1,-1 0 1,1 0 0,-1 1 0,0-1 0,1 1 0,-1-1 0,0 1 0,0 0-1,1 0 1,-1 0 0,0 1-35,0-1 32,1 0-1,-1 1 0,0-1 1,0 1-1,1 0 0,-1 0 1,1 0-1,-1 0 1,1 0-1,-1 0 0,1 1 1,-1-1-1,1 1 1,0 0-1,0 0 0,-1 0-31,1 2 37,-1-1 1,1 0-1,0 0 0,0 1 0,0-1 0,0 1 0,1 0 1,-1-1-1,1 1 0,0 3-37,-2 6 101,2 1 1,0 0-1,0-1 0,1 1 0,1 0 1,1 1-102,-1-3 88,0-1 0,1 1 0,0-1 0,1 0 0,0 1 0,1-1 1,4 8-89,-6-15-28,0 0 1,1-1-1,-1 1 1,1 0-1,0-1 1,0 1-1,0-1 1,1 0-1,-1 0 1,1 0-1,-1 0 1,1-1 0,0 0-1,0 1 1,0-1-1,1-1 1,-1 1-1,0-1 1,1 1-1,-1-1 1,2 0 27,-1-1-385,0 0 1,1 0 0,-1 0-1,0 0 1,0-1 0,0 0-1,0 0 1,0 0 0,0-1-1,4-1 385,22-12-1363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17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10642,'1'2'477,"0"-1"0,0 0 0,0 0 0,0 1 0,0-1 0,-1 1 0,1-1 0,-1 1 0,1-1 0,-1 1 1,1-1-1,-1 1 0,1 1-477,-1 22 1888,0-13-725,1 86 4246,0-121-5413,1 0 0,1 0 1,1 0-1,1 1 0,1 0 0,1 0 0,2-4 4,-8 24-2,12-29-24,-11 29 25,-1 0 1,0 0 0,0 0 0,1 0-1,-1 0 1,1 0 0,-1 0-1,1 1 1,0-1 0,0 1 0,0-1-1,1 0 1,-2 2 1,0 0 0,0 0-1,0-1 1,-1 1-1,1 0 1,0 0 0,0 0-1,0 0 1,0 0-1,0 1 1,0-1 0,0 0-1,0 0 1,0 1-1,-1-1 1,1 0 0,0 1-1,0-1 1,0 1-1,-1-1 1,1 1 0,0-1-1,0 1 1,-1-1-1,1 1 1,0 0 0,-1-1-1,1 1 1,-1 0-1,1 0 0,2 3 11,0 1-1,-1-1 0,1 0 0,-1 1 1,0-1-11,5 15 175,-2 0 1,0-1 0,-1 2 0,-1-1-1,-1 0 1,0 6-176,4 31 790,-3-39-561,1-10-159,-4-7-71,0 0 1,0 0-1,0 0 0,1 0 0,-1 0 0,0 0 0,0 0 1,0 1-1,0-1 0,0 0 0,0 0 0,1 0 1,-1 0-1,0 0 0,0 0 0,0 0 0,0 0 0,0 0 1,0 0-1,1 0 0,-1 0 0,0 0 0,0 0 1,0 0-1,0-1 0,0 1 0,0 0 0,0 0 0,1 0 1,-1 0-1,0 0 0,0 0 0,0 0 0,0 0 1,0 0-1,0 0 0,0 0 0,0-1 0,0 1 0,0 0 1,1 0-1,-1 0 0,0 0 0,0 0 0,0 0 1,0-1 0,0 1-51,0-1 1,1 1 0,-1-1 0,0 0 0,0 1 0,1-1 0,-1 0 0,0 1 0,0-1 0,0 0 0,0 0 0,0 1 0,0-1 0,0 0 50,0-6-154,18-103-462,-18 110 615,1-12 12,0 0-1,2 0 0,-1 0 0,2 1 0,3-10-10,-7 20 12,1 0-1,-1 0 0,1 1 1,-1-1-1,1 0 1,0 0-1,-1 0 1,1 0-1,0 1 0,0-1 1,-1 0-1,1 0 1,0 1-1,0-1 0,0 1 1,0-1-1,0 1 1,0-1-1,0 1 0,0 0 1,0-1-1,0 1 1,0 0-1,0 0 1,0 0-1,0 0 0,0 0 1,1 0-1,-1 0 1,0 0-1,0 0 0,0 0 1,0 1-1,0-1 1,0 0-1,1 1-11,1 0 53,-1 1 1,1-1-1,0 1 1,0 0-1,-1-1 1,1 1-1,-1 0 1,0 1-1,1-1 1,-1 0-1,0 1 0,1 1-53,0 2 97,1 1-1,-1-1 1,0 1 0,0 0-1,-1 0 1,0 2-97,9 45 415,-6-28-261,-1 1-15,-4-20-117,1-1 0,0 1 0,0-1-1,1 2-21,5-29-2137,-5 4-61,0 0-1,-2 0 1,0-1 0,-1 1 0,-2-11 2198,-1 21-81,1 4 2333,1 6 6834,1 8-8810,0 0 0,1 0-1,0 0 1,1 1-276,0-4 55,1 8 76,-2-15-130,0-1 0,0 0 0,0 0 0,0 1 0,0-1 0,0 0 0,0 1 0,0-1 0,1 0 0,-1 0 0,0 1 0,0-1 0,0 0 1,0 0-1,1 1 0,-1-1 0,0 0 0,0 0 0,0 0 0,1 1 0,-1-1 0,0 0 0,0 0 0,1 0 0,-1 0 0,0 0 0,1 0 0,-1 1 1,0-1-1,0 0-1,3-14-150,1 0 139,1 0 0,0 1 1,1-1-1,0 1 0,1 0 0,6-8 11,-10 15 1,1 0 1,0 0-1,1 1 0,-1-1 1,1 1-1,0 0 0,4-2-1,-8 6 3,1-1-1,-1 1 0,1 0 0,-1 0 1,1 0-1,0 1 0,0-1 0,-1 0 1,1 0-1,0 1 0,0 0 0,0-1 1,0 1-1,0 0 0,0 0 1,-1 0-1,1 0 0,0 0 0,0 0 1,0 0-1,0 1 0,0-1 0,0 1 1,0-1-1,-1 1 0,1 0 0,0 0 1,-1 0-1,1 0 0,0 0-2,3 3 31,-1-1-1,0 1 0,-1 0 0,1 0 0,-1 1 1,0-1-1,0 1 0,0 0 0,-1-1 1,1 1-1,-1 0 0,1 5-30,3 10 247,-1 1 0,2 13-247,-4-19 83,-1-6-101,-1-2-170,1 1 0,-1-1 0,-1 6 188,-1-16-6479,1 1 4961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18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49 8258,'3'-2'1209,"0"1"0,0-1 0,-1 0 1,0 0-1,1-1 0,-1 1 0,2-2-1209,-4 3 112,0 1-1,1 0 0,-1-1 1,0 1-1,1-1 1,-1 1-1,0 0 1,1-1-1,-1 1 1,0-1-1,0 1 0,0-1 1,0 1-1,1-1 1,-1 1-1,0-1 1,0 1-1,0-1 0,0 0 1,0 1-1,0-1 1,0 1-1,0-1 1,0 1-1,-1-1 1,1 1-1,0-1 0,0 1 1,0-1-1,-1 1 1,1-1-1,0 1 1,0-1-1,-1 1 0,1 0 1,0-1-1,-1 1 1,1-1-1,-1 1 1,1 0-1,0-1 1,-1 1-1,1 0 0,-1 0 1,1-1-1,-1 1 1,1 0-1,-1 0 1,1 0-1,-1-1-111,-5 0 314,1-1 0,-1 0 0,1 1 1,-1 0-1,0 1 0,1-1 0,-1 1 0,-4 0-314,8 0 45,1 0-1,-1 0 1,0 0-1,0 1 1,1-1 0,-1 1-1,0-1 1,1 1-1,-1-1 1,0 1 0,1 0-1,-1 0 1,1 0-1,-1-1 1,1 2 0,0-1-1,-1 0 1,1 0-1,0 0 1,0 1 0,0-1-1,0 0 1,0 1-1,0-1 1,0 1 0,0 0-1,0-1 1,1 1-1,-1-1 1,1 1 0,-1 1-45,1 2 23,-1 0 1,1 0 0,0 0 0,1 1-1,-1-1 1,1 0 0,0 0 0,0 0-1,1 0 1,-1 0 0,1 0 0,0-1-1,2 4-23,2 2 14,-1-1 0,2 0 0,-1 0 0,1-1 0,0 0 0,1 0-14,2 1 40,0-1 0,0 0 1,1-1-1,0 0 1,0-1-1,1 0 0,1 0-40,-11-5 45,0 0-1,0 0 0,0 0 0,0 0 0,0 1 1,0-1-1,0 1 0,0 0 0,0 0-44,-1-1 30,-1 0 0,1 0-1,-1-1 1,1 1 0,-1 0 0,0 0-1,1 0 1,-1 0 0,0-1-1,1 1 1,-1 0 0,0 0 0,0 0-1,0 0 1,0 0 0,0 0-1,0 0 1,0 0 0,0-1 0,0 1-1,-1 0 1,1 0 0,0 0 0,-1 0-1,1 0 1,0 0 0,-1-1-30,0 3 37,-1-1 1,1 0-1,-1 0 0,0 0 1,0 0-1,0 0 1,0 0-1,0 0 1,0-1-1,-1 1 0,1-1 1,0 1-1,-1-1 1,1 0-1,-1 0 0,0 0 1,-1 0-38,-6 2-183,0-1-1,0-1 1,0 0-1,-2 0 184,5 0-542,-1-1 0,1 0 0,0-1 0,0 0-1,-1 0 1,1 0 0,0-1 0,0 0 0,-2-1 542,-14-10-2003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1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81 10914,'-10'-6'4129,"18"11"-260,-4-2-3553,-1 1 0,1 0 0,-1 0-1,0 0 1,0 0 0,0 1 0,-1-1 0,1 1 0,-1 0 0,0 0 0,-1 0-316,6 15 756,-2-1 1,1 4-757,1 17 946,-2 2-946,6 26 573,-6-54-406,-5-14-166,0 0 1,0 0-1,0 0 0,0 0 0,0 0 0,0 0 0,0 0 1,0 0-1,0 0 0,0 0 0,0 0 0,0 0 0,0 0 0,0 0 1,0 0-1,0 0 0,0 0 0,0 0 0,0 0 0,0 0 0,0 0 1,1 0-1,-1 0 0,0 0 0,0 0 0,0 0 0,0 0 1,0 0-1,0 0 0,0 0 0,0 0 0,0 0 0,0 0 0,0 0 1,0 0-1,0 0 0,0 0 0,0 0 0,0 0 0,0 0 1,0 0-1,0 0 0,0 0 0,0-1 0,0 1 0,0 0 0,0 0 1,1 0-1,-1 0 0,0 0 0,0 0 0,0 0 0,0 0 1,0 0-1,0 0 0,0 0 0,0 0 0,0 0 0,0 0 0,0 0-1,0-10 38,-1-31 86,-5-17-124,3 30 15,0 0 0,2 0-1,2 1 1,2-20-15,-2 41 12,0-1-1,1 0 1,-1 0 0,2 1-1,-1-1 1,1 1-1,1-3-11,-2 7-162,-1-1 1,1 1-1,-1 0 0,1-1 0,0 1 0,0 0 0,-1 0 1,1 0-1,1 1 0,-1-1 0,0 0 0,0 1 0,1 0 0,-1-1 1,1 1-1,-1 0 0,1 0 0,0 0 0,2 0 162,12 0-981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7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8418,'3'-11'1972,"-1"6"-764,-1-1 0,1 1 0,-1 0 0,2 1 0,-1-2-1208,-2 6 75,1-1-1,-1 1 1,0 0-1,0 0 1,0 0-1,0-1 1,1 1-1,-1 0 1,0 0-1,0 0 1,0 0 0,1 0-1,-1 0 1,0 0-1,0-1 1,1 1-1,-1 0 1,0 0-1,0 0 1,1 0-1,-1 0 1,0 0-1,0 0 1,1 0-1,-1 0 1,0 0-1,0 0 1,1 0 0,-1 0-1,0 1 1,0-1-1,0 0 1,1 0-1,-1 0 1,0 0-1,0 0 1,1 0-1,-1 1 1,0-1-1,0 0 1,0 0-1,0 0 1,1 0-1,-1 1 1,0-1 0,0 0-1,0 0 1,0 0-1,0 1 1,0-1-1,0 0 1,1 0-75,6 15 1167,-2-2-703,0 1 0,-2 1 0,1-1 0,-2 0 0,0 3-464,5 75 1062,-5-52-706,-1 3 295,7 40-651,-4-59 66,-2-9-24,0 0 0,2 0-1,0 0 1,0-1-42,-3-12 6,-1-1-1,0 0 1,0 1 0,1-1-1,-1 0 1,0 1-1,0-1 1,0 1 0,0-1-1,0 1 1,-1-1 0,1 0-1,0 1 1,-1 0-6,1-2 0,0 0 1,0 0-1,0 0 0,0 0 0,0 0 1,0 0-1,0 1 0,0-1 1,0 0-1,0 0 0,0 0 1,0 0-1,0 0 0,0 0 0,0 0 1,-1 0-1,1 0 0,0 1 1,0-1-1,0 0 0,0 0 0,0 0 1,0 0-1,0 0 0,0 0 1,0 0-1,0 0 0,-1 0 1,1 0-1,0 0 0,0 0 0,0 0 1,0 0-1,0 0 0,0 0 1,0 0-1,0 0 0,-1 0 0,1 0 1,0 0-1,0 0 0,0 0 1,0 0-1,0 0 0,0 0 0,0 0 1,0 0-1,-1 0 0,1 0 0,-4-12-37,3 4 10,0 1-1,1-1 1,-1 0 0,2 0 0,-1 0-1,1 1 1,0-1 0,1 0 0,-1 1-1,2-1 1,-1 1 0,1 0 0,0 0-1,1-2 29,-1 5-3,0 0 1,0 0 0,0 0 0,0 1 0,0-1 0,1 1 0,0 0 0,-1 0-1,1 0 1,1 0 0,-1 0 0,0 1 0,1 0 0,1-1 1,-2 2 15,-1-1 0,0 1 0,0 0 0,1 0 0,-1 0 0,0 1 1,1-1-1,-1 1 0,1 0 0,-1 0 0,1 0 0,-1 0 0,1 1 0,-1-1 1,1 1-1,-1 0 0,0 0 0,0 0 0,1 0 0,1 2-15,-3-1 21,0-1 0,0 1 0,-1 0 0,1 0 0,-1 0 0,1 0 0,-1 0 0,0 1 0,0-1 0,0 0 0,0 0 0,0 1 0,0-1 0,0 1 0,-1-1 0,0 1 0,1-1 0,-1 1 0,0-1 0,0 1 0,0-1 0,-1 2-21,1 5 91,-1 0 0,-1 0 1,0 0-1,0 0 0,-2 5-91,2-10 30,1 0 1,-1 1-1,0-1 1,-1 0-1,1 0 1,-1 0-1,1 0 0,-1-1 1,0 1-1,-1-1 1,1 0-1,-1 0 1,1 0-1,-1 0 1,0-1-1,0 1 1,0-1-1,0 0 1,0 0-1,-1 0 0,1-1 1,-1 0-1,1 1 1,-1-2-1,-1 1-30,3 0 95,0-1-312,0 0-1,1 0 0,-1 0 1,0 0-1,1 0 1,-1 0-1,1-1 0,-3 0 218,4 1-170,1 0 0,-1-1 0,0 1 0,1-1 0,-1 1-1,0-1 1,1 1 0,-1-1 0,0 0 0,1 1 0,-1-1 0,1 0 0,0 1-1,-1-1 1,1 0 0,-1 0 0,1 1 0,0-1 0,0 0 0,-1 0-1,1 0 1,0 1 0,0-1 0,0 0 0,0 0 0,0 0 0,0 0 0,0 1-1,0-1 1,0 0 0,1 0 170,3-17-1323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19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81 218 10810,'3'1'688,"0"0"-1,1-1 0,-1 1 1,0-1-1,1 1 0,-1-1 1,0 0-1,1 0 0,-1-1 0,0 1 1,3-1-688,-4 0 168,0 1 1,0-1 0,0 0-1,0 0 1,0 0 0,-1 0-1,1 0 1,0 0 0,-1-1-1,1 1 1,-1-1 0,1 1-1,-1-1 1,1 1 0,-1-1-1,0 0 1,0 1 0,0-1-1,1-2-168,2-8 179,0-2 1,0 1-1,-1 0 0,0-1 0,-2 1 1,1-1-1,-2 0 0,0-4-179,0 16 4,1-1-1,-1 1 1,0 0-1,-1-1 1,1 1 0,0-1-1,-1 1 1,0-1-1,1 1 1,-1 0 0,0 0-1,0-1 1,0 1 0,0 0-1,-1 0 1,1 0-1,-1 0 1,1 0 0,-1 0-1,0 0 1,1 1 0,-1-1-1,0 1 1,0-1-1,0 1 1,-1 0 0,1 0-1,-1-1-3,-1 0 27,0 1 0,0 0 1,0-1-1,0 2 0,-1-1 0,1 0 0,0 1 0,0 0 0,-1 0 0,1 0 0,0 0 0,-1 1 0,1-1 0,0 1 0,0 0 1,0 1-1,0-1 0,0 1 0,0-1 0,0 1 0,0 1 0,1-1 0,-1 0 0,1 1 0,-1 0 0,1 0 0,0 0 0,0 0 1,0 0-1,1 0 0,-1 1 0,1 0 0,0-1 0,0 1 0,0 0 0,0 2-27,-1 1 101,1 0 0,1 1 0,-1-1 0,1 1 0,0 0-1,1-1 1,0 1 0,0-1 0,1 1 0,0 0 0,0-1 0,1 1 0,0-1 0,0 0-1,1 0 1,0 0 0,0 0 0,0 0 0,1 0 0,2 2-101,-3-6-5,-1-1 0,1 1 0,0-1 0,0 0 0,0 1 0,0-1 1,1-1-1,-1 1 0,0 0 0,1-1 0,-1 0 0,1 1 0,0-1 0,-1-1 0,1 1 0,0-1 0,-1 1 0,1-1 1,0 0-1,0 0 0,-1-1 0,1 1 0,3-2 5,1 1-430,-1-1 1,0 0 0,0 0-1,1-1 1,-1 0-1,-1 0 1,1-1-1,-1 0 1,1 0-1,-1 0 1,4-5 429,17-16-3011,2 1 1272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1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 10418,'0'39'7172,"-1"-1"-3309,1 38 560,2-67-4021,-1-9-393,1-6-560,4-26-921,8-23 1472,-13 51-34,0 1 1,1-1-1,-1 1 0,1-1 1,0 1-1,0-1 1,0 1-1,0 0 0,2-2 34,-3 5 8,-1-1 0,1 1 0,-1-1 0,1 1 0,-1-1 0,1 1-1,0-1 1,-1 1 0,1 0 0,-1-1 0,1 1 0,0 0 0,-1 0 0,1-1-1,0 1 1,0 0 0,-1 0 0,1 0 0,0 0 0,0 0 0,-1 0-1,1 0 1,0 0 0,-1 0 0,1 0 0,0 1 0,-1-1 0,1 0 0,0 0-1,-1 1 1,1-1 0,0 0 0,-1 1 0,1-1 0,0 1 0,-1-1-1,1 1 1,-1-1 0,1 1 0,-1-1 0,1 1 0,-1-1-8,1 2 62,0 0 0,1 0 0,-1 0 0,-1-1 1,1 1-1,0 0 0,0 0 0,-1 0 0,1 0 0,-1 1 0,1-1 1,-1 0-63,2 30 610,-2-15-266,0-6-127,0-7-130,0-1 1,0 0-1,1 1 1,-1-1 0,1 1-1,-1-1 1,1 0 0,1 3-88,-1-6 7,-1 0 1,1 0 0,-1-1-1,0 1 1,1-1-1,-1 1 1,1 0 0,-1-1-1,0 1 1,1-1-1,-1 1 1,0-1 0,0 1-1,1-1 1,-1 1-1,0-1 1,0 1-8,12-29-180,-7 16 42,0 0 1,1 0-1,1 0 0,0 0 0,0 1 0,2 0 0,-1 1 138,-7 10 1,-1 1 0,0 0 0,1-1 1,-1 1-1,0-1 0,1 1 1,-1 0-1,0-1 0,1 1 1,-1 0-1,1 0 0,-1-1 0,0 1 1,1 0-1,-1 0 0,1 0 1,-1-1-1,1 1 0,-1 0 0,1 0 1,-1 0-1,1 0 0,-1 0 1,1 0-1,-1 0 0,1 0 1,-1 0-1,1 0 0,-1 0 0,1 1 1,-1-1-1,1 0 0,-1 0 1,1 0-1,-1 1 0,1-1 1,-1 0-1,0 0 0,1 1 0,-1-1 1,1 0-1,-1 1 0,0-1 1,1 1-1,-1-1 0,0 0 0,1 1-1,1 3 33,0 0 0,0 0 0,0 0 0,0 0 0,0 2-33,1 1 71,0 2 38,1-1 0,0 1 0,1-1 0,3 3-109,-6-8 22,0 0 0,0 0 0,1-1 0,-1 1 0,1-1 0,-1 0 0,1 0 0,0 0 0,0 0 0,0 0 0,0-1 0,1 1 0,-1-1 0,0 0-22,5 1 4,-1-1 1,1 0-1,-1 0 1,1-1 0,0 0-1,-1 0 1,1-1-1,-1 0 1,1 0-1,-1-1 1,0 0-1,1 0-4,2-1-5,0-1-1,-1 0 1,1 0-1,-1-1 1,0-1-1,0 1 1,0-1-1,0-2 6,-3 3-40,0 0-1,0-1 1,-1 0-1,0 0 1,3-5 40,-6 8-10,0-1 1,0 1-1,-1-1 1,1 0-1,-1 0 1,0 1-1,0-1 1,0 0 0,0 0-1,-1-2 10,1 5 2,-1 1-1,0-1 1,0 0 0,0 1-1,0-1 1,0 1-1,0-1 1,0 0 0,-1 1-1,1-1 1,0 1 0,0-1-1,0 0 1,0 1 0,-1-1-1,1 1 1,0-1-1,-1 1 1,1-1 0,0 1-1,-1-1 1,1 1 0,-1 0-1,1-1 1,-1 0-2,0 1 3,0 0 0,0-1-1,0 1 1,1 0 0,-1 0 0,0 0 0,0 0 0,0 0 0,0 0-1,0 0 1,0 0 0,0 0 0,0 0 0,0 0 0,0 1-3,-3 0 16,0 0 0,0 1 0,0-1 0,0 1 0,0 0 0,0 1 0,0 0-16,0-1 20,0 1 20,0-1-1,0 1 1,1 0 0,-1 1-1,1-1 1,0 1 0,-1-1-1,1 1 1,1 0 0,-1 0-1,-1 3-39,3-5 37,-1 1 30,1 0-1,-1-1 1,1 1 0,0 0-1,0 0 1,0 0 0,0 0 0,1 0-1,-1 0 1,1 0 0,0 0 0,0 2-67,0-4 11,0-1 0,0 0 1,1 1-1,-1-1 0,0 0 0,0 1 1,1-1-1,-1 0 0,0 0 1,1 1-1,-1-1 0,0 0 1,1 0-1,-1 1 0,0-1 0,1 0 1,-1 0-1,0 0 0,1 0 1,-1 0-1,1 1 0,-1-1 0,1 0 1,-1 0-1,0 0 0,1 0 1,-1 0-1,1 0 0,-1 0 1,0-1-1,1 1 0,-1 0 0,1 0 1,-1 0-1,0 0 0,1 0 1,-1-1-12,2 1 16,24-5 26,-1-1-1,4-3-41,-27 8-1,0 1 1,0-1-1,-1 1 0,1-1 1,0 1-1,0 0 0,0 0 0,0-1 1,-1 1-1,1 0 0,0 1 1,0-1-1,0 0 0,0 1 0,-1-1 1,1 1-1,0-1 0,0 1 1,-1 0-1,1-1 0,0 1 1,-1 0-1,1 0 0,-1 0 0,1 1 1,-1-1-1,0 0 0,1 1 1,-1-1-1,0 0 0,0 1 0,0 0 1,0-2-121,-1 1 0,0-1 0,1 1 0,-1-1 0,0 1 0,1-1 0,-1 1-1,1-1 1,-1 0 0,0 1 0,1-1 0,-1 0 0,1 1 0,-1-1-1,1 0 1,0 0 0,-1 1 0,1-1 0,-1 0 0,1 0 0,-1 0 0,1 0-1,0 0 1,-1 0 0,1 0 0,-1 0 0,1 0 0,0 0 0,-1 0 0,1 0 121,2-1-499,0-1 0,1 1 0,-1-1 0,0 0 1,-1 0-1,2 0 499,19-15-824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0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67 120 10146,'-1'10'4833,"4"9"-1368,1-2-929,-4 6-439,0 2-241,-4-3-783,-2-2-281,5-7-648,-2-5-632,2-16-1337,2-5 1177</inkml:trace>
  <inkml:trace contextRef="#ctx0" brushRef="#br0" timeOffset="1">1 0 13083,'-1'2'359,"1"0"1,0 0-1,0 0 1,1 0-1,-1 0 1,0 0-1,1 0 1,-1 0-1,1 0 1,-1 0-1,1-1 0,0 1 1,0 0-1,0 0 1,0-1-1,0 1 1,0 0-1,0-1 1,1 1-1,-1-1 1,0 0-1,1 1 1,0-1-1,-1 0 1,1 0-1,0 0 1,0 0-360,7 5 459,1-2 0,0 1 1,1-1-1,6 1-459,-2 0 511,-7-2-456,0 0-1,-1 1 1,0-1-1,1 1 1,-1 1-1,0 0 1,-1 0-1,1 0 1,0 2-55,-2-2 10,-1-1 1,0 1 0,-1 0 0,1 0 0,-1 1 0,0-1-1,0 1 1,-1-1 0,1 1 0,-1 0 0,-1 0 0,2 4-11,0 10 43,-1 0 1,-1 0-1,-1 5-43,13-65-561,-9 26 392,1 0 1,1 0 0,0 1-1,6-10 169,-10 19-3,1 1-1,-1-1 1,1 0-1,0 1 1,0 0-1,0 0 0,0 0 1,0 0-1,1 0 1,-1 0-1,1 1 1,0 0-1,0 0 0,0 0 1,0 0-1,0 0 1,0 1-1,2-1 4,-4 2 21,-1 0 0,0 0 0,1-1 0,-1 1-1,1 0 1,-1 0 0,1 1 0,-1-1 0,0 0 0,1 0-1,-1 1 1,1-1 0,-1 0 0,0 1 0,1 0 0,-1-1-1,0 1 1,0 0 0,0 0 0,1-1 0,-1 1 0,0 0-1,0 0 1,0 0 0,0 0 0,0 0 0,-1 1 0,1-1-1,0 0 1,0 0 0,-1 1 0,1-1 0,-1 0 0,1 1-1,-1-1 1,0 0 0,1 1-21,0 6 148,1-1 0,-2 0 0,1 1-1,-1-1 1,0 1 0,0 2-148,-2 12-44,2 0 1,1-1-1,1 12 44,-1-31-1543,1-10 551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15651,'0'20'6034,"2"0"-4090,1-1-400,-3-9-311,0-2-313,-1-8-1160,-1-6-624,4-9 2168,6-10-1360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1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13259,'0'0'352,"0"1"0,0 0 0,0-1-1,0 1 1,0 0 0,1-1 0,-1 1 0,0-1 0,0 1 0,1 0 0,-1-1 0,0 1-1,1-1 1,-1 1 0,0-1 0,1 1 0,-1-1 0,1 1-352,0 0 209,0 0 1,0-1-1,0 1 1,0-1 0,0 1-1,0-1 1,0 1-1,0-1 1,0 1-1,1-1-209,2 1 127,1-1-1,0 1 1,0-1-1,-1 0 1,2 0-127,40-5 117,-35 3-249,1 0-1,0 1 1,0 0 0,0 1-1,5 1 133,-13 0-30,-1-1 0,0 1 0,1 0 0,-1 0 0,0 0 0,1 0 0,-1 1 0,0-1 0,0 1 0,0 0 0,0 0 0,-1 0 0,1 0 0,0 1 0,-1-1 0,0 1 0,1-1 1,-1 1-1,0 0 0,1 2 30,0 1 51,-1 0 0,1-1 0,-1 1 0,0 0 1,-1 0-1,0 0 0,0 0 0,0 0 0,-1 0 1,1 0-1,-2 4-51,0 14 918,-2 0-1,-2 9-917,-1 1 1305,3-15-186,3-26-400,6-36-501,-5 38-216,1-7-2,1 0 1,1 0 0,0 1-1,0-1 1,1 1 0,5-8-1,-6 12 0,0 1 0,0 0 0,1 0 0,0 0 0,1 1 0,-1 0 0,1-1 0,-4 5 0,0-1 0,0 1 0,0-1 0,0 1 0,0 0 0,1 0 0,-1 0 0,0 0 0,0 0 0,1 1 0,-1-1 0,1 1 0,-1-1 0,0 1 1,1 0-1,-1 0 0,1 0 0,-1 0 0,1 1 0,-1-1 0,0 0 0,1 1 0,-1 0 0,0 0 0,0-1 2,0 1-1,-1 0 1,1 0 0,0 1 0,-1-1-1,1 0 1,-1 1 0,0-1-1,0 0 1,1 1 0,-1-1-1,0 1 1,0 0 0,0-1 0,0 1-1,0 1-1,2 5-33,0 1 1,-1-1-1,1 2 33,0 3-180,-1-1-98,-2-9-48,1-1 0,-1 0 0,0 0 0,1 1 0,0-1-1,-1 0 1,1 0 0,0 0 0,0 0 0,0 0 0,0 0-1,1 0 1,-1 0 0,1 0 0,0 0 326,13 9-1350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1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1 227 9938,'18'13'2144,"-11"-7"-796,1-1 0,-1-1-1,1 0 1,0 0-1348,-6-2 321,0-1 0,0-1 0,0 1 1,1 0-1,-1-1 0,0 1 0,1-1 0,-1 1 0,1-1 0,-1 0 0,1 0 0,-1 0 0,0-1 1,1 1-1,-1 0 0,2-1-321,0-1 236,0 1 0,-1-1 0,1 0 0,-1 0 1,1 0-1,-1 0 0,0-1 0,0 1 0,2-3-236,3-3 144,-1-1 1,0 1-1,0-1 0,-1-1 0,-1 1 0,5-9-144,-7 9 32,1 1-1,-1-1 0,-1 0 1,1 0-1,-1 0 0,-1 0 1,1-10-32,-2 15 5,0-1 0,0 0 0,0 0 0,-1 0 1,1 0-1,-1 1 0,0-1 0,-1 0 1,1 1-1,-1-1 0,0 1 0,0-1 0,0 1 1,-1 0-1,-2-4-5,4 7 0,0 0 0,0-1 1,-1 1-1,1 0 0,0 0 0,-1 0 1,1 0-1,0 0 0,-1 0 0,1 0 1,-1 1-1,1-1 0,-1 0 0,0 1 1,1-1-1,-1 1 0,0 0 0,1-1 1,-1 1-1,0 0 0,1 0 0,-1 0 0,0 0 1,0 1-1,1-1 0,-1 0 0,0 1 1,1-1-1,-1 1 0,1-1 0,-1 1 1,1 0-1,-1 0 0,1 0 0,-1 0 1,1 0-1,0 0 0,-1 0 0,1 0 1,0 0-1,0 1 0,0-1 0,0 0 1,0 1-1,0-1 0,0 1 0,1-1 1,-1 1-1,0 1 0,-2 6 9,0 1 0,1 0 0,0-1 0,1 1 0,0 0 0,0 4-9,1 20 223,2 6-223,-2-39 4,5 56 406,3 0 0,2 0 0,9 25-410,55 163 1049,-54-185-869,-18-55-162,6 20 55,0 0 0,-2 0 0,-1 0 0,0 1 0,-2 3-73,-3-25 8,0 0 1,0 0-1,0 0 0,0-1 0,-1 1 0,0 0 0,1-1 1,-1 1-1,-1 2-8,1-4 3,0-1 0,0 0 0,0 1 0,0-1 0,0 0 1,0 1-1,0-1 0,0 0 0,0 0 0,0 0 0,-1 0 0,1 0 0,-1 0 0,1 0 1,0 0-1,-1-1 0,1 1 0,-1 0 0,0-1 0,1 0 0,-1 1 0,1-1 1,-1 0-4,-3 1 4,-1-1 0,1 0 1,0-1-1,0 1 1,0-1-1,-1 0 0,1 0 1,0 0-1,0-1 1,0 0-1,1 0 1,-1 0-1,-3-2-4,0-1-5,0 0 0,0-1 1,0 0-1,1 0 0,0 0 0,0-1 1,0 0 4,3 1-97,0 1 0,0 0 0,0-1 0,1 0 0,0 0 0,0 0 0,0 0 0,1 0 0,0-1 0,0 1 1,1-1-1,-1 1 0,1-1 0,1-4 97,0 3-82,0 0 0,1 1 1,0-1-1,0 0 0,1 1 0,0-1 1,0 1-1,0 0 0,1-1 0,1 1 1,-1 1-1,4-6 82,22-30 76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30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11 9730,'-5'-4'1397,"5"4"-1100,-1-1 0,0 0 0,0 1 1,1-1-1,-1 1 0,0-1 0,0 1 0,0-1 1,0 1-1,0 0 0,0-1 0,0 1 1,0 0-1,0 0 0,0-1 0,0 1 1,0 0-1,0 0-297,1 0 46,0 0 0,-1 0 0,1 0 0,0 0 0,0 0 0,0 0 0,0 0 0,0 0 0,0 0 0,0 0 0,0 0 0,-1 0 0,1 0 0,0 0 0,0 0 0,0 0 0,0 1 0,0-1 1,0 0-1,0 0 0,0 0 0,-1 0 0,1 0 0,0 0 0,0 0 0,0 0 0,0 0 0,0 0 0,0 0 0,0 1 0,0-1 0,0 0 0,0 0 0,0 0 0,0 0 0,0 0 0,0 0 0,0 0 0,0 0 0,0 1 0,0-1 0,0 0 0,0 0 0,0 0 0,0 0 0,0 0 1,0 0-1,0 0 0,0 1 0,0-1 0,0 0 0,0 0 0,0 0 0,0 0 0,0 0 0,0 0 0,0 0 0,0 0-46,11 7 1835,16 3-1562,4 2-32,2-1 0,11 1-241,-28-8 73,-4-1-23,-1 0 0,0 0-1,1 1 1,-1 1 0,4 2-50,-14-7 6,0 1-1,0-1 1,0 1-1,0-1 0,0 1 1,0 0-1,-1-1 1,1 1-1,0 0 0,0-1 1,-1 1-1,1 0 1,0 0-1,-1 0 1,1 0-1,-1 0 0,1 0 1,-1 0-1,1 0 1,-1 0-1,0 0-5,0-1 5,0 1 0,0 0 0,0-1 0,-1 1 0,1 0 1,0 0-1,0-1 0,-1 1 0,1 0 0,-1-1 0,1 1 0,0-1 0,-1 1 0,1-1 0,-1 1 0,1-1 1,-1 1-1,0-1 0,1 1 0,-1-1 0,1 1 0,-1-1-5,-6 4 31,0-1 1,0 0-1,0-1 1,0 1-1,-2-1-31,5-1 9,-39 9 140,0-2-1,-28 2-148,36-6 150,27-3-58,1 0-1,0 1 1,-1-1 0,1 2-1,0-1 1,-2 2-92,8-4 18,0 0 1,0 1-1,0-1 1,0 1-1,1 0 1,-1-1-1,0 1 0,0 0 1,1-1-1,-1 1 1,0 0-1,1 0 1,-1-1-1,1 1 1,-1 0-1,1 0 1,-1 0-1,1 0 1,0 0-1,-1 0 1,1 0-1,0 0 1,0 0-1,0 0 0,0 0 1,0 0-1,0 0 1,0 0-1,0 0 1,0 0-1,0 0 1,0 0-1,1-1 1,-1 1-1,1 1-18,0 1 26,1 1 1,-1-1-1,1 0 0,0 0 1,0 0-1,0 0 0,1 0 0,-1 0 1,3 1-27,5 5 23,0-1 1,0-1 0,1 0-1,0 0 1,1-1 0,1 0-24,28 12 81,7 0-81,8 3 58,-42-16-44,-10-3 86,-15-3-5,-25-5 28,0-1 1,1-2-1,-3-2-123,-53-14 282,83 24-229,-4-2 130,12 4-76,6 3-5,34 19-41,43 23 7,-21-7 4,-61-39-69,-1 0 0,1 1-1,-1-1 1,1 1 0,-1-1 0,1 0 0,-1 1 0,1-1-1,-1 1 1,0-1 0,1 1 0,-1-1 0,0 1-1,1 0 1,-1-1 0,0 1-3,0-1 3,0 0-1,0 1 1,0-1-1,0 0 1,0 1 0,0-1-1,0 0 1,0 0-1,0 1 1,0-1-1,-1 0 1,1 1 0,0-1-1,0 0 1,0 0-1,0 1 1,0-1-1,-1 0 1,1 0 0,0 1-1,0-1 1,-1 0-1,1 0-2,-2 2 18,-1-1 1,1 0-1,-1 1 0,1-1 0,-1 0 1,-1 0-19,1 0 10,-22 8 63,-1-1-1,0-1 1,0-1 0,-23 1-73,-24 0 60,68-7-53,3 1-4,0-1 0,-1 0 0,1 1 0,0-1-1,-1 1 1,1-1 0,-1 2-3,2-2 3,1 0 0,-1 1 0,0-1 0,1 0 0,-1 1 0,1-1 0,-1 1 0,1-1 0,-1 1-1,1-1 1,0 1 0,-1-1 0,1 1 0,0 0 0,-1-1 0,1 1 0,0-1 0,0 1-1,-1 0 1,1-1 0,0 1 0,0 0 0,0-1 0,0 1 0,0 0 0,0-1 0,0 1 0,0 0-1,0-1 1,0 1-3,2 7 12,0-1-1,0 0 0,0-1 1,1 1-1,0 0 0,1-1 1,-1 0-1,1 1 0,2 0-11,0 1 11,0 0-1,0 0 0,1-1 1,0 0-1,0-1 0,8 6-10,-9-9 4,0 1 0,0-1 0,0 0 0,0-1-1,1 0 1,2 1-4,4 1-7,-13-4 13,0 0 0,1 0-1,-1 0 1,0 0 0,0 0-1,0 0 1,0 0 0,0 0-1,0 0 1,0 1 0,0-1-1,0 0 1,0 0 0,0 0-1,1 0 1,-1 0 0,0 0-1,0 0 1,0 0 0,0 0-1,0 0 1,0 0 0,0 0 0,0 1-1,0-1 1,0 0 0,0 0-1,0 0 1,0 0 0,0 0-1,0 0 1,0 0 0,0 0-1,0 0 1,0 1 0,0-1-1,0 0 1,0 0 0,0 0-1,0 0 1,0 0 0,0 0-1,0 0 1,0 0 0,0 0-1,0 1 1,0-1 0,0 0-1,-1 0-5,-4 5 210,-9 4 109,-13 5 123,-1-2 0,-13 4-442,35-14 26,4-1-80,-9 2-334,11-3 352,0 0 0,0 0-1,0 0 1,-1 0 0,1 0-1,0 0 1,0 0 0,0 0-1,0 0 1,-1 0 0,1 0-1,0 0 1,0-1 0,0 1-1,0 0 1,0 0 0,-1 0-1,1 0 1,0 0-1,0 0 1,0 0 0,0 0-1,0 0 1,-1-1 0,1 1-1,0 0 1,0 0 0,0 0-1,0 0 1,0 0 0,0-1-1,0 1 1,0 0 0,0 0-1,0 0 1,0 0 0,0 0-1,0-1 1,0 1 0,0 0-1,0 0 1,0 0 0,0 0-1,0-1 1,0 1 0,0 0-1,0 0 1,0 0 0,0 0-1,0-1 1,0 1 0,0 0 36,5-11-913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2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148 103 8642,'0'-13'2333,"1"7"-1633,-1-1 1,0 1-1,0-1 0,-1 1 1,0-1-1,0 1 0,-1 0 1,1-1-1,-1 1 1,-2-3-701,4 8 90,-1 0 0,1 0 0,-1 0 1,0 0-1,1 0 0,-1 0 0,0 0 1,1 0-1,-1 0 0,0 1 0,0-1 1,0 0-1,0 1 0,0-1 1,0 0-1,0 1 0,0-1 0,0 1 1,0 0-1,0-1 0,0 1 0,0 0 1,0-1-1,0 1 0,0 0 0,-1 0 1,1 0-1,0 0 0,0 0 1,0 1-1,0-1 0,0 0 0,0 0 1,0 1-1,0-1 0,0 0 0,-1 1-90,-3 2 173,1-1-1,0 1 0,0 0 1,0 0-1,0 0 0,0 0 1,1 1-1,-2 1-172,-2 4 148,0 0 1,0 0-1,1 1 1,1 0 0,-1 0-1,1 0 1,1 0-1,0 1 1,1 0-1,-1 4-148,2-9 30,1 1 0,0-1 0,0 1 0,0 0 0,1-1 0,0 1 0,1 0 0,-1-1 0,1 1 0,0-1 1,1 1-1,0-1 0,0 1 0,0-1 0,1 0 0,0 0 0,0 0 0,1 1-30,-1-3 3,0-1 1,0 0 0,0 1-1,0-1 1,0 0 0,1-1-1,0 1 1,-1-1 0,1 1-1,0-1 1,0 0 0,0 0-1,1-1 1,-1 1 0,0-1-1,1 0 1,-1 0 0,1-1 0,-1 1-1,1-1 1,-1 0 0,1 0-1,-1 0 1,1-1 0,-1 0-4,5 0 0,0-1 1,-1 0 0,1-1-1,-1 0 1,0-1 0,1 1-1,-1-1 1,-1-1 0,1 0-1,-1 0 1,0 0 0,2-3-1,-3 3 2,-1 0 0,1-1 1,-1 0-1,0 0 1,-1 0-1,1-1 1,-1 1-1,0-1-2,-3 4 3,0 0 0,0 0 0,0 0 0,0 0-1,0 0 1,-1 0 0,1 0 0,-1-1 0,0 1 0,0 0 0,0 0 0,0 0 0,0 0-1,-1 0 1,0-1 0,1 1 0,-1 0 0,0 0 0,0 0 0,-1 1 0,0-2-3,-1-1 8,0 0 0,0 0 1,-1 1-1,0-1 0,0 1 1,0 0-1,-1 0 0,1 1 1,-1-1-1,0 1 0,0 0 0,0 0 1,-5-2-9,-2 1-39,0-1 1,0 1-1,-1 1 1,1 0 0,-10 0 38,17 2-222,-1 0 1,1 1 0,0 0 0,-1 0 0,-3 1 221,8 0-128,-1-1 0,1 0 0,-1 1 0,0-1 0,1 1 0,-1-1 0,1 1 0,-1 0 0,1-1 0,-1 1 0,1 0 0,0 0 0,-1 0 0,1 0 0,0 1 0,0-1 0,0 0 0,0 0 0,-1 1 128,-4 18-1013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2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0 11002,'-12'2'4617,"-3"7"-2432,-5 4-441,-4 10-167,-2 8-329,-6 14-512,-3 8-160,-5 14-272,3 0-80,7 1-96,12-24-24,10-23-24,0 2-128,-8 53-840,2-10-768,-1-11 1000</inkml:trace>
  <inkml:trace contextRef="#ctx0" brushRef="#br0" timeOffset="1">106 662 10866,'-3'-1'1152,"-1"1"-1,1-1 1,0 0 0,0 0-1,-1 0 1,1-1-1152,2 2 149,0 0 0,0-1 0,0 1-1,0 0 1,0 0 0,0 0 0,0-1 0,0 1 0,0 1 0,0-1 0,0 0 0,-1 0-149,2 0 18,-2 0 89,-1 0 0,1 0 0,0 0 0,0 0 0,-1 1 0,1-1 0,0 1 0,0 0 0,-1-1 0,1 1 0,0 0 1,0 0-1,0 1 0,0-1 0,0 0 0,1 1 0,-1-1 0,0 1 0,0-1 0,1 1 0,-1 0 0,1-1 0,0 1 0,0 0 0,-2 2-107,0 5 210,0 0 0,0 0 0,0 0 0,1 0 1,1 1-1,-1-1 0,1 1 0,1-1 0,0 1 1,1 2-211,-1-4 65,1 0 1,0 1-1,1-1 1,0-1-1,0 1 1,1 0 0,0 0-1,0-1 1,1 0-1,0 1 1,0-2-1,2 2-65,-4-5 10,0-1-1,0 0 0,0 0 0,0 0 1,0-1-1,1 1 0,-1 0 0,1-1 1,-1 0-1,1 1 0,0-1 1,0 0-1,-1-1 0,1 1 0,0 0 1,0-1-1,0 1 0,0-1 0,0 0 1,0 0-1,0 0 0,-1 0 0,1-1 1,3 0-10,1-1 4,1 1 1,-1-2-1,1 1 1,-1-1-1,0-1 1,0 1 0,0-1-1,2-2-4,-5 4 3,0-1 0,-1 0 0,0 1 0,1-1-1,-1-1 1,0 1 0,0 0 0,-1-1 0,1 0 0,-1 1 0,0-1 0,0 0-1,0 0 1,0 0 0,0-4-3,-1 5 5,0 0 1,-1-1-1,0 1 0,0 0 0,0 0 0,0 0 1,-1 0-1,1 0 0,-1 0 0,1 0 0,-1 0 1,0 0-1,0 0 0,-1 1 0,1-1 0,-1 0 1,1 1-1,-1-1 0,0 1 0,0-1 0,0 1 1,0 0-1,-2-2-5,-6-5 39,-1-1 0,-1 1 0,-11-6-39,17 11 11,0 1 0,0-1 0,0 1 0,-1 1 0,0-1 0,1 1 0,-1 0 0,0 1 0,0 0-11,6 0-16,-1 1 0,1 0 0,0 0 1,0 0-1,-1 1 0,1-1 0,0 0 0,0 0 1,0 1-1,-1-1 0,1 0 0,0 1 0,0 0 0,0-1 1,0 1-1,0-1 0,0 1 0,0 0 0,0 0 1,0 0-1,0 0 0,0 0 0,0 0 0,1 0 1,-1 0-1,0 0 0,1 0 0,-1 0 0,0 0 0,1 1 16,-1 1-143,0 1-1,0-1 0,0 0 1,1 1-1,-1-1 0,1 1 1,0-1-1,0 1 0,0-1 1,1 2 143,-1-2 113,1 0 0,0 0 1,0 0-1,0 0 1,0-1-1,1 1 0,-1 0 1,1 0-114,18 25 218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2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9130,'-3'1'951,"2"-1"-216,-1 0 0,1 1 0,0-1 0,-1 0 1,1 1-1,0-1 0,-1 1 0,1-1 1,0 1-1,0 0 0,-1 0-735,0 1 266,1-1 0,0 1-1,0-1 1,0 1 0,0 0 0,0 0 0,0 0 0,0-1-1,1 1 1,-1 0 0,1 0 0,-1 1-266,0-1 84,0 3 50,-1-1 0,1 1 1,0-1-1,1 1 0,-1 0 0,1-1 0,0 1 1,0 0-1,0-1 0,0 1 0,1 0 1,0-1-1,0 1 0,0-1 0,1 1 0,-1-1 1,1 1-135,10 16 593,0-1 1,1 0 0,11 11-594,50 55 772,-47-55-599,32 34 35,-6-7-355,31 45 147,-82-100-79,-1-3 113,-1 1 0,1 0 1,-1-1-1,1 1 0,-1-1 1,1 1-1,-1 0 0,1-1 0,-1 1 1,0 0-1,1-1 0,-1 1 0,0 0 1,0 0-1,0-1 0,0 1 1,1 0-1,-1 0 0,0 0-34,-3-1 339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6953,'2'2'853,"0"0"-1,0 0 1,0 0-1,1 0 0,-1 0 1,1-1-1,-1 1 0,1-1 1,0 0-1,-1 0 0,1 0 1,0 0-1,0 0 1,2 0-853,9 4 1471,92 36 4121,-105-40-5559,1 0 0,-1-1 0,0 1 0,1 0 0,-1 0 0,0 0 0,1 0 1,-1 0-1,0 0 0,0 0 0,0 0 0,0 1-33,0-2 16,-1 1 0,1 0 0,-1 0 1,0-1-1,1 1 0,-1 0 0,0 0 0,0-1 0,0 1 0,0 0 1,1 0-1,-1 0 0,0 0 0,0-1 0,-1 1 0,1 0 0,0 0-16,-1 1 14,1 0 0,-1 0 0,0 0 0,0 0-1,0-1 1,0 1 0,-1 0 0,1-1 0,0 1 0,-1-1-1,1 1 1,-1-1 0,1 0 0,-1 0 0,0 0 0,0 0-1,1 0-13,-75 42 243,72-41-232,1 0 0,-1 1 0,1-1 0,0 1 0,-1 0 0,1 0 0,1 0 0,-1 0 0,0 1-11,2-2 13,6-3 12,-1-1 90,12-2-43,0 0-1,10 0-71,-13 1 28,5 1-452,0 0 0,0 0 1,6 2 423,3 0-576,-4-1 130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10746,'14'6'5448,"-2"3"-4277,-9-7-445,-2-1-458,-1 0 1,1 0 0,-1 1 0,1-1 0,-1 0 0,0 1 0,0-1 0,1 0 0,-1 1-1,0-1 1,0 0 0,0 1 0,0-1 0,0 0 0,-1 1 0,1-1 0,0 0 0,-1 1-269,0 3 337,2-3-270,-1 1 0,0-1 0,0 1 0,1 0 0,-1-1 0,1 1 1,0-1-1,0 1 0,0-1 0,0 0 0,1 1 0,-1-1 0,0 0 1,1 0-1,0 0 0,-1 0 0,1 0 0,0 0 0,0 0 0,1 0-67,1 2 35,1-1-1,-1 0 1,1-1-1,-1 1 0,1-1 1,0 0-1,0 0 1,0 0-1,5 1-34,-4-2 14,0 0-1,0-1 1,0 1 0,0-1 0,0 0-1,0-1 1,0 0 0,3 0-14,-6 0 3,1 0 1,0 0-1,0-1 1,-1 1-1,1-1 1,0 0 0,-1 0-1,0 0 1,1 0-1,-1-1 1,0 1-1,0-1 1,1-1-4,4-6 4,0 1 0,0-2 0,-1 1 0,0-1 0,-1 0 0,4-10-4,-8 17 2,0 0 0,-1 0 0,1-1 0,-1 1 0,0 0 1,0-1-1,-1 1 0,0-1 0,1 1 0,-1-1 0,-1 1 0,1-1 1,-1 1-1,0-1 0,0 1 0,0-1 0,0 1 0,-1 0 1,0 0-1,-2-4-2,0 2 11,0-1 1,-1 1 0,0 0 0,0 0 0,0 1-1,-1 0 1,0 0 0,0 0 0,0 1-1,-4-3-11,8 6 9,-1-1 0,0 1 0,1 0 0,-1 0 0,0 0-1,1 0 1,-1 0 0,0 1 0,0-1 0,0 1 0,0-1 0,0 1-1,0 0 1,0 0 0,0 1 0,0-1 0,1 1 0,-1-1-1,0 1 1,0 0 0,0 0 0,1 0 0,-1 0 0,0 1 0,1-1-1,-1 1 1,1-1 0,-2 3-9,1-1-31,1-1 0,-1 1 0,1 0 0,0 0 0,0 1 0,0-1 0,0 0 0,1 1 0,-1 0 31,2-3-162,-1 0-1,0 1 1,1-1 0,-1 1-1,1-1 1,0 1 0,0-1-1,-1 1 1,1-1 0,0 1-1,0-1 1,0 1 0,0 0-1,1-1 1,-1 1 0,0-1-1,1 1 1,-1-1 0,1 0-1,-1 1 1,1-1 0,0 1-1,0 0 163,16 10-1331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61 462 11546,'-10'8'1134,"-10"9"5433,-7 10-6567,23-23 1774,6-5-127,12-8-259,25-22-912,-2-2 0,24-26-476,-30 29 64,126-118 23,-104 99-81,-9 5-1602,37-46 1596,-79 87-372,0 0 0,1 1 0,-1-1 0,0 1 0,1 0 0,-1-1-1,1 1 1,0 0 0,0 0 372,-4 5-968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55 8602,'-2'-9'1313,"0"0"-1,-1 0 1,-1-3-1313,4 11 188,-1 0 0,1 0 0,-1 0 0,0 0 0,0 0-1,0 0 1,0 0 0,0 1 0,0-1 0,0 0 0,0 0 0,0 1 0,0-1 0,0 1 0,0-1 0,0 1-1,0-1 1,-1 1 0,1 0 0,0-1 0,-1 1-188,-1 0 269,1-1 0,0 1 0,-1 0 0,1 0 1,-1 0-1,1 1 0,-1-1 0,1 1 0,-2 0-269,0 1 232,0 0-1,0 0 0,0 1 1,0-1-1,0 1 1,1 0-1,-1 0 1,1 1-1,0-1 1,0 1-1,0-1 1,0 1-1,0 1-231,-2 3 178,0 0-1,1 1 0,-1 0 0,1 0 1,-1 8-178,4-14 21,0 0 0,0 1 1,1-1-1,-1 0 1,1 1-1,0-1 1,0 1-1,1-1 0,-1 0 1,0 1-1,1-1 1,0 0-1,0 1 1,0-1-1,0 0 1,2 2-22,-2-3-1,0 0 1,0 0 0,1 0-1,-1 0 1,1 0-1,-1-1 1,1 1 0,0-1-1,-1 1 1,1-1 0,0 1-1,0-1 1,0 0 0,0 0-1,0 0 1,1 0 0,-1-1-1,0 1 1,0 0 0,1-1-1,-1 0 1,0 1 0,0-1-1,2 0 1,2 0-31,-1-1 0,0 1 0,0-1-1,0 0 1,0 0 0,0-1 0,-1 0-1,1 0 1,0 0 0,-1 0 0,1 0-1,3-4 32,-6 5-18,1-1 0,-1 0 0,0 0-1,0 0 1,0 0 0,0-1 0,0 1-1,0 0 1,0-1 0,-1 1 0,0-1 0,1 0-1,-1 1 1,0-1 0,0 0 0,0 0-1,-1 0 1,1 0 0,-1 0 0,1 0-1,-1 0 1,0-1 18,-1 0 10,1 0-1,-1 0 0,0 0 1,0 0-1,0 0 1,0 0-1,-1 0 1,0 0-1,0 0 1,0 1-1,0-1 1,-1 1-1,1-1 1,-1 1-1,0 0 0,0 0 1,0 0-1,0 0 1,0 1-1,-1-1 1,1 1-1,-1 0 1,1 0-1,-1 0 1,0 1-10,0-1-13,0 1 0,1 0 1,-1 0-1,0 0 0,0 0 1,0 1-1,0-1 0,0 1 1,0 0-1,1 0 0,-1 1 1,0-1-1,0 1 0,0 0 1,0 0-1,1 0 0,-1 0 1,0 1-1,1 0 0,-1-1 1,1 1-1,0 0 0,-1 1 1,1-1-1,0 1 0,0-1 1,1 1 12,-10 13 1627,6 0-882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6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1 10578,'0'0'4513,"-2"0"-2160,-8 4-721,-25 11-176,-40 15-231,32-13-449,1-1-176,4-4-264,11 0-88,6 2-112,4-4-32,9 2-72,-3-1-32,12 0-424,6-2-560,5-5-1601,4-1 1609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33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 7890,'-7'-1'7534,"17"6"-3480,7 5-3534,0 2 0,6 5-520,-9-6 300,1 0 0,1-1 0,12 5-300,24 11 621,-21-11-276,0 1 0,18 14-345,-42-26 54,-1 1 0,0 0 0,0 1 0,0 0-54,-4-4-89,-1 0 1,1-1-1,-1 1 1,0 0-1,1 0 1,-1 0-1,0 0 1,0 1-1,0-1 0,-1 0 1,1 0-1,0 0 1,-1 1-1,0-1 1,1 1 88,-1-3-82,0 1-1,0-1 1,0 0 0,0 0 0,0 0 0,0 0 0,0 0 0,0 0 0,0 1 0,0-1 0,0 0-1,0 0 1,0 0 0,0 0 0,-1 0 0,1 0 0,0 1 0,0-1 0,0 0 0,0 0 0,0 0-1,0 0 1,0 0 0,0 0 0,0 0 0,0 0 0,-1 0 0,1 0 0,0 1 0,0-1 0,0 0-1,0 0 1,0 0 0,0 0 0,-1 0 0,1 0 0,0 0 0,0 0 0,0 0 0,0 0-1,0 0 1,0 0 0,-1 0 0,1 0 0,0 0 0,0 0 0,0 0 0,0 0 0,0 0 0,0 0-1,-1-1 83,1 1-131,-2-1-1436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3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99 9562,'-10'-8'5932,"5"5"-5422,1 1 0,-1 0 0,0 0 0,0 1 0,-4-2-510,4 2 263,1 0-62,-1-1-1,1 1 1,-1 1 0,1-1 0,-4 1-201,6 0 64,1 0-1,-1 0 0,0 0 1,1 0-1,-1 1 1,1-1-1,-1 0 1,1 1-1,-1 0 0,1-1 1,0 1-1,-1 0 1,1 0-1,0 0 1,-1-1-1,1 1 0,0 1 1,0-1-1,0 0 1,0 0-1,0 0-63,-2 4 76,1-1 1,0 0-1,0 1 0,0-1 0,0 1 0,1 0 1,0-1-1,0 1 0,0 0 0,1 0 0,0 0 1,0 0-1,0-1 0,0 1 0,1 0 1,-1 0-1,2 2-76,-1-3 7,-1 1 0,2-1 0,-1 1 0,1-1 0,-1 1 0,1-1 0,1 0 0,-1 0 0,0 0 0,1 0 1,0 0-1,0-1 0,0 1 0,0-1 0,1 0 0,-1 0 0,1 0 0,1 0-7,-2-1-2,1 0-1,-1 0 0,1-1 1,0 0-1,0 0 1,-1 0-1,1 0 1,0-1-1,0 1 1,0-1-1,0 0 1,0 0-1,0-1 1,0 1-1,0-1 1,-1 0-1,1 0 1,0 0-1,3-2 3,-2 1-4,-1 0-1,1-1 0,0 1 0,-1-1 1,0 0-1,0-1 0,0 1 1,0-1-1,0 1 0,-1-1 1,0 0-1,0-1 0,0 1 1,2-3 4,-2-1 4,1 0 0,-1 0 1,-1 0-1,1-1 1,-1 1-1,-1 0 0,0-1 1,0 1-1,0-1 0,-1 0 1,-1-6-5,1 10 13,-1-1 0,0 1 0,0 1 0,-1-1 1,1 0-1,-1 0 0,0 0 0,0 1 0,-3-4-13,3 5 14,0 0-1,0 1 1,0-1-1,-1 0 1,1 1-1,-1 0 1,0-1 0,0 1-1,0 0 1,0 1-1,0-1 1,0 0-1,0 1 1,-2-1-14,1 1-2,1 0 0,-1 0 0,0 0 0,1 1 0,-1-1 0,0 1 0,0 0-1,1 0 1,-1 1 0,0-1 0,0 1 0,1-1 0,-1 1 0,0 0 0,1 1 0,-1-1 0,1 1 0,-1-1 0,1 1 0,-1 1 2,0-1-168,1 1 1,-1 0-1,0 1 0,1-1 0,-1 0 1,1 1-1,0 0 0,0 0 1,1 0-1,-1 0 0,1 0 0,0 1 1,0-1-1,0 1 0,0 2 168,-4 27-948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34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6785,'0'0'9,"0"1"221,0-1 0,0 0 0,0 1 0,0-1 0,0 1 0,0-1 0,0 0 0,-1 1 0,1-1 0,0 0 0,0 1 0,-1-1 0,1 0 0,0 1 0,0-1 0,-1 0 0,1 1 0,0-1 0,-1 0 0,1 0 0,0 0 0,-1 1-230,-10 6 2790,-17 19-609,27-25-2009,-1 0 0,1 0 0,0 0 1,0 1-1,0-1 0,0 0 0,0 1 0,0-1 1,0 1-1,0-1 0,0 1 0,1 0 0,-1-1 1,1 1-1,-1 0 0,1-1 0,0 1 0,-1 0 1,1-1-1,0 1 0,0 1-172,0 6 342,-6 86 1012,3 0 0,6 22-1354,0 22-114,-4-137-180,1-2 222,0 0 0,0 0 0,0 0 0,0 0 0,0 1 0,0-1 0,0 0 0,0 0 0,0 0 0,0 0 1,0 1-1,0-1 0,0 0 0,0 0 0,0 0 0,0 0 0,0 1 0,0-1 0,0 0 0,0 0 0,1 0 0,-1 0 1,0 1-1,0-1 0,0 0 0,0 0 0,0 0 0,0 0 0,0 0 0,1 1 0,-1-1 0,0 0 0,0 0 0,0 0 1,0 0-1,0 0 0,1 0 72,5-1-1130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3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29 10386,'-54'5'3833,"33"0"377,15 0-3539,5-2-139,0-1-382,-1 0 1,1 0-1,0 0 0,1 0 0,-1 0 0,0 0 1,1 0-1,-1 0 0,1 1 0,-1-1 1,1 0-1,0 0 0,0 1-150,0 3 192,0 1 0,1 0 0,1 4-192,-1-2 82,1 0 0,1 0 1,-1-1-1,1 1 0,1-1 1,0 0-1,0 0 0,0 0 1,4 4-83,-6-9 4,1 0 1,-1 0-1,1 0 1,-1-1 0,1 1-1,0-1 1,0 0-1,0 1 1,0-1 0,1-1-1,-1 1 1,0 0-1,1-1 1,-1 0-1,1 0 1,0 0 0,-1 0-1,1 0 1,0-1-1,-1 1 1,1-1-1,0 0 1,0 0 0,1-1-5,-1 1-6,-1-1 1,1 0-1,0 0 1,-1 0-1,1 0 1,-1 0-1,1-1 1,-1 1-1,1-1 1,-1 0 0,0 0-1,0-1 1,0 1-1,0-1 1,-1 1-1,1-1 1,0 0-1,-1 0 1,0 0-1,0 0 1,0 0 0,0 0-1,0-1 6,0-2 7,0 1 1,0-1-1,-1 0 0,0 0 1,0 0-1,0 1 0,0-1 1,-1 0-1,0 0 0,-1 0 1,1 0-1,-1 0 0,0 0 1,-1-1-8,1 1 7,-1 1 1,0-1 0,0 1-1,0-1 1,-1 1-1,0 0 1,0 0 0,0 0-1,0 0 1,-1 1 0,0-1-1,0 1 1,0 0 0,-2-1-8,3 2-5,-1 1 0,1 0 0,0 1 0,0-1 0,-1 0 0,0 1 1,1 0-1,-1 0 0,1 0 0,-1 0 0,0 1 0,0-1 0,1 1 0,-1 0 1,0 0-1,0 0 0,0 1 0,1-1 0,-1 1 0,0 0 0,1 0 0,-1 0 1,0 1 4,-1 0-338,0 0 1,0 0-1,0 1 1,0-1 0,0 1-1,1 1 1,-2 0 337,-2 7-946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35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16 9994,'14'-7'1785,"0"-1"-317,-11 8 472,-4 2 1649,-21 32-1101,-45 64-534,64-94-1866,-1 1 0,1 0 0,0 1 0,0-1 0,1 0 0,-1 1-88,3-5 9,-1 0 1,1 0-1,0 0 0,-1 0 0,1 0 0,0 0 0,0 0 0,0 0 0,0 0 0,0 0 0,0 0 0,0 0 0,0 0 1,0 0-1,0 0 0,0 0 0,1 0 0,-1 0 0,0 0 0,1 0 0,-1 0 0,1 0 0,-1 0 0,1 0 0,0-1 1,-1 1-1,1 0 0,0 0 0,-1 0 0,1-1 0,0 1 0,0-1 0,0 1 0,0 0 0,-1-1 0,1 1 0,1-1-9,2 2-5,1-1-1,-1 0 0,1 0 0,-1 0 0,1 0 0,0-1 0,0 1 1,-1-1-1,1-1 0,0 1 0,0-1 0,-1 1 0,1-1 0,0-1 0,-1 1 1,1-1-1,-1 0 0,0 0 0,0 0 0,1 0 0,0-2 6,5-3-10,0 0 0,0 0 0,-1-1 0,0-1 0,0 0 0,-1 0 0,6-9 10,-2 3 4,-8 10 4,0 0 1,0-1-1,0 1 1,-1 0-1,0-1 1,0 0-1,0 0 1,-1 0-1,2-6-8,-4 2 61,0 9-58,0 1-1,-1 0 1,1 0 0,0 0-1,0 0 1,0 0-1,0 0 1,0-1-1,0 1 1,0 0 0,-1 0-1,1 0 1,0 0-1,0 0 1,0 0 0,0 0-1,0 0 1,-1 0-1,1-1 1,0 1 0,0 0-1,0 0 1,0 0-1,-1 0 1,1 0-1,0 0 1,0 0 0,0 0-1,0 0 1,-1 0-1,1 0 1,0 0 0,0 1-3,-1-1 10,-1 1 1,1 0 0,0 0-1,0-1 1,0 1 0,-1 0-1,1 0 1,0 0 0,0 0-1,1 1 1,-1-1 0,0 0-1,0 0 1,0 1-11,-15 30 176,1 0 0,2 1-1,-5 19-175,9-24 107,-2 2 45,11-29-148,0 0 1,0 0-1,-1 0 1,1-1-1,0 1 1,0 0-1,0 0 1,0 0-1,0 0 1,0 0-1,0-1 1,0 1-1,0 0 1,1 0-1,-1 0 1,0 0-5,1 0-1,-1-1 1,0 0 0,0 1 0,1-1 0,-1 0 0,0 1-1,1-1 1,-1 0 0,0 0 0,1 1 0,-1-1 0,1 0-1,-1 0 1,0 0 0,1 0 0,-1 1 0,1-1 0,-1 0-1,1 0 1,-1 0 0,0 0 0,1 0 0,-1 0 0,3-1-8,-1 1 0,1 0 1,-1-1-1,1 0 0,-1 1 0,0-1 1,1 0-1,-1 0 0,0-1 0,1 1 8,8-7-12,0-1 1,-1 0-1,0-1 0,0 1 0,5-9 12,8-8 10,-2 7 13,-20 19-17,1-1-1,-1 0 1,0 0-1,1 1 1,-1-1-1,1 1 1,0-1 0,-1 1-1,1-1 1,-1 1-1,1 0 1,0 0 0,-1 0-1,1 0 1,0 0-6,-2 0 7,1 0 0,-1 0 1,0 1-1,1-1 1,-1 0-1,1 0 0,-1 0 1,1 0-1,-1 1 0,0-1 1,1 0-1,-1 1 1,0-1-1,1 0 0,-1 0 1,0 1-1,1-1 0,-1 1 1,0-1-1,0 0 1,0 1-1,1-1 0,-1 0 1,0 1-1,0-1 0,0 1 1,0-1-1,0 1 1,0-1-1,1 1 0,-1-1 1,0 0-1,0 1-7,-2 16 271,-3 10 58,-1 5 193,1 6-522,4-29-13,0 1 1,1-1 0,0 1 0,1 0 0,0-1 0,1 3 12,-2-11-168,1 0-1,-1 1 1,0-1-1,1 1 1,-1-1 0,1 1-1,0-1 1,-1 0-1,1 1 1,0-1 0,0 0-1,0 0 1,0 0-1,0 0 1,0 1 168,10 4-900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36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11 10322,'0'-3'1944,"1"-4"302,-1 7-2080,0 0 0,0 0 1,0 0-1,0 0 0,0 0 1,0 0-1,0 0 0,0 0 1,0 0-1,0 0 0,0 0 1,0 0-1,0 0 0,1 0 1,-1 0-1,0 0 1,0 0-1,0 0 0,0 0 1,0 0-1,0 0 0,0 0 1,0 0-1,0 0 0,0 0 1,0 0-1,0 0 0,0 0 1,0 0-1,0 0 0,0 0 1,0 0-1,0 0 0,0 0 1,0 0-1,0 0 1,0 0-1,0 0 0,0 0 1,0 0-1,0-1 0,0 1 1,0 0-167,4 12 214,1 0 0,0-1 1,1 0-1,0 0 0,6 8-214,-2-3 166,5 8 301,1 0 1,1 0-1,7 5-467,-24-28 12,1 0 0,0 0-1,0 0 1,-1 0 0,1 0 0,-1 0 0,1 0 0,-1 1 0,0-1-1,1 0 1,-1 0-12,0 0 8,0-1 0,0 0 0,0 1-1,0-1 1,0 0 0,0 0 0,0 1-1,0-1 1,0 0 0,0 1 0,0-1 0,0 0-1,0 0 1,-1 1 0,1-1 0,0 0 0,0 0-1,0 1 1,0-1 0,-1 0 0,1 0-1,0 1 1,0-1 0,0 0 0,-1 0 0,1 0-1,0 0 1,0 1 0,-1-1 0,1 0-1,0 0 1,0 0 0,-1 0 0,1 0 0,0 0-1,-1 0 1,1 0 0,0 0 0,0 1 0,-1-1-1,1 0 1,0-1 0,-1 1 0,1 0-1,0 0 1,-1 0 0,1 0-8,-11-1 11,0 0 0,0-1 0,0 0 0,1 0 1,-5-3-12,0 1 4,-1-1-2,1 0 0,-1-1 0,1 0 1,0-2-1,0 0 0,1 0 0,0-1 0,-4-4-2,8 6 12,10 9-9,4 7-2,-2-6 0,62 104 376,-43-74-137,2-1 0,5 3-240,-25-31 50,0 0 0,1-1 1,-1 0-1,1 0 0,0 0 0,0 0-50,-15-8 59,0 0 0,-1 1 0,1 0 1,-1 1-1,-7-1-59,-9-3 47,-12-2 22,0 1 1,-30 0-70,60 7 12,-1 1 1,0 0 0,1 1 0,-1 0 0,-1 0-13,11 0 3,-1-1 0,0 0-1,0 1 1,1-1 0,-1 1 0,0-1 0,1 1 0,-1 0 0,1 0 0,-1 0 0,1 0 0,-1 0 0,1 0 0,0 0-1,-1 0 1,0 2-3,1-2 3,1 0 0,-1 1-1,0-1 1,1 0-1,-1 1 1,1-1-1,-1 1 1,1-1-1,0 1 1,-1-1 0,1 1-1,0-1 1,0 1-1,0-1 1,0 2-3,2 4 30,-1 1 0,2-1 0,-1 1 0,1-1 0,0 0 0,2 5-30,-3-9 20,0 2 52,0 1 1,1-1-1,0 1 0,0-1 1,0 0-1,1 0 1,0-1-1,0 1 0,0-1 1,0 0-1,1 0 0,2 2-72,-7-6 12,-1 0 1,0 0-1,1 0 0,-1 0 0,1 0 0,-1 0 0,0 1 0,1-1 1,-1 0-1,0 0 0,1 0 0,-1 1 0,1-1 0,-1 0 1,1 1-1,-1-1 0,1 0 0,-1 1-12,-8 5-99,-1 7 813,-14 21-389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8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14827,'-2'12'5641,"2"-12"-3712,0-1-921,0 1 80,0 0-32,0 0-327,0 0-113,0 0-1344,0 0-897,0 0 1017</inkml:trace>
  <inkml:trace contextRef="#ctx0" brushRef="#br0" timeOffset="1">332 52 12595,'6'6'5553,"-3"-4"-3217,0 0-447,-3-2-329,0 0-1040,0 0-936,0-2-2192,0 1 1687</inkml:trace>
  <inkml:trace contextRef="#ctx0" brushRef="#br0" timeOffset="2">576 0 8842,'6'15'5241,"0"-10"16,2 2-3296,0-4 111,-5-5-712,1 2-239,-4-1-1578,-1 1 2218,1-1-1569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7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99 10530,'0'-3'339,"1"0"0,-1 1 0,1-1 0,-1 1-1,0-1 1,0 0 0,0 1 0,0-1 0,0 0-1,-1 1 1,1-1 0,-1 1 0,1-1 0,-1 1-1,0-1 1,0 1 0,0-1-339,-1 0 268,0 0-1,-1 0 1,1 0-1,0 0 1,-1 1 0,1-1-1,-1 1 1,0-1-1,0 1 1,0 0-1,-2-1-267,-1 0 221,0 0 1,0 0-1,0 1 0,0 0 0,0 0 0,-1 1 0,1-1 0,-1 1 0,1 1 0,-1-1 0,1 1 0,-1 0 0,-4 1-221,5 1 63,0-1-1,0 0 0,1 1 0,-1 0 0,1 1 1,-1-1-1,1 1 0,0 0 0,0 1 0,0-1 0,1 1 1,-1 0-1,1 0 0,0 0 0,0 0 0,0 1 1,0 0-1,1 0 0,0 0 0,0 0 0,0 1-62,1-2 10,0 1 0,1-1-1,-1 1 1,1-1 0,0 1 0,0 0-1,1 0 1,-1-1 0,1 1 0,0 0-1,0 0 1,1-1 0,-1 1 0,1 0-1,0-1 1,0 1 0,1-1 0,0 1-1,-1-1 1,1 1 0,1-1-1,-1 0 1,1 0 0,-1 0 0,1 0-1,2 1-9,-1-1 4,0-1-1,0 1 0,0-1 0,1 0 0,-1 0 0,1 0 0,0-1 1,0 1-1,0-1 0,0 0 0,0-1 0,1 1 0,-1-1 1,0 0-1,1 0 0,-1-1 0,1 0 0,2 0-3,-2 0 3,0 0-1,1-1 0,-1 0 1,1 0-1,-1 0 0,0-1 1,0 0-1,0 0 0,0-1 1,0 0-1,0 0 0,-1 0 1,1-1-1,-1 1 0,2-3-2,-5 5 4,0-1 0,0 0 0,-1-1 0,1 1-1,0 0 1,-1 0 0,1-1 0,-1 1 0,0-1-1,0 1 1,0-1 0,0 1 0,0-1 0,-1 0 0,1 1-1,-1-1 1,1 0 0,-1 0 0,0 1 0,0-1-1,0 0 1,-1 0 0,1 1 0,-1-1 0,0 0-1,0-1-3,0 0 8,-1 1-1,1 0 1,-1-1-1,0 1 1,0 0-1,0 0 1,0 0-1,-1 0 1,1 0-1,-1 1 1,0-1-1,0 1 1,0 0-1,0-1 1,0 1-1,0 1 1,0-1-1,-1 0 1,0 0-8,-29-7-497,31 9 309,0 0 0,0-1-1,0 1 1,0 0 0,0 0 0,0 0 0,0 0 0,0 0-1,0 1 1,0-1 0,0 1 0,0-1 0,0 1 0,0 0-1,-1 0 189,-6 11-948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7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 8730,'9'11'2007,"-1"1"0,3 6-2007,-10-18 152,-1 1-1,0 0 1,1 0-1,-1 0 1,0 0-1,0 0 1,0 0-1,0 0 1,1-1 0,-1 1-1,0 0 1,-1 0-1,1 0 1,0 0-1,0 0 1,0 0-1,0 0 1,-1 0-1,1 0 1,0-1 0,-1 1-1,1 0 1,-1 0-1,1 0 1,-1-1-1,0 1 1,1 0-1,-1 0 1,1-1-1,-1 1 1,0 0-152,-4 4 835,-22 36 1784,3 0 1,-1 5-2620,-40 89 872,26-54-327,-100 182-277,111-213-3183,28-50 2915,-1 1-274,1 0 0,-1 0 0,1 0 0,-1 0 0,1 1 0,-1-1 0,1 0 0,0 0 0,0 2 274,3 11-1544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7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10530,'-16'22'4345,"0"-2"-2671,2-3-643,11-14-670,0 1 1,0 0-1,1 0 1,0 0-1,0 0 1,0 1-1,0-1 1,1 0-1,-1 1 1,1 0-1,0-1 1,1 1-1,-1-1 1,1 1-1,0 2-361,0-3 106,1 0-1,-1 0 0,1 1 0,0-1 0,0 0 0,1 0 1,0 0-1,-1 0 0,1 0 0,0-1 0,1 1 0,-1-1 1,1 1-1,0 0-105,1 0-3,0 0 1,0 0 0,0 0-1,0-1 1,1 0-1,-1 0 1,1 0 0,0-1-1,0 1 1,0-1 0,0 0-1,0-1 1,1 1-1,-1-1 1,0 0 0,1 0-1,-1-1 1,1 1-1,-1-1 1,1-1 0,-1 1-1,0-1 1,5 0 2,-4-1-1,0 0-1,0-1 1,0 0 0,-1 1-1,1-2 1,-1 1 0,0-1-1,3-1 2,-6 3-1,0 1 0,0-1 0,0 0 0,0 0 0,-1 0 0,1 0 0,0 0 0,-1 0 0,1-1 0,-1 1 0,0 0 0,0-1 0,0 1 0,0-1 0,0 1 0,0-1 0,-1 0 0,1 1 0,-1-1 0,0-2 1,0 3 1,-1 0 0,1 0 0,-1 1 1,1-1-1,-1 0 0,0 0 0,1 1 0,-1-1 0,0 1 0,0-1 0,0 1 0,-1-1 0,1 1 0,0-1 0,0 1 0,-1 0 1,1 0-1,-2-1-1,-3-2 12,-1 0 0,0 0 0,-7-3-12,5 3 10,-19-9-89,-1 1 0,-16-3 79,34 13-967,10 5-577,5 4-11,8 7 384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8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10498,'1'0'8176,"3"2"-4102,6 3-3659,0 1-1,6 4-414,-2 0 193,-3-1-22,1 0 1,1-1-1,0 0 0,0-1 0,0-1 0,13 5-171,28 4 343,1-3 0,0-1-343,-2-2 136,0 3 1,20 9-137,-43-11 52,0 2 0,0 1-1,-1 2 1,-1 1 0,20 14-52,-41-25-6,-1 0 0,1 0 0,-1 1 0,0 0 0,-1 0 0,1 0 0,-1 1 0,2 4 6,-5-6-1017,-6-9-587,-3-12 607</inkml:trace>
  <inkml:trace contextRef="#ctx0" brushRef="#br0" timeOffset="1">739 216 12523,'0'3'9085,"-1"2"-6047,-3 20-3667,1 20 823,2-43-187,1 1 0,0-1 0,0 0 0,1 0 0,-1 0 1,0 0-1,1 0 0,-1 1 0,1-1 0,-1 0 0,1 0 1,0 0-1,0 0 0,0 0 0,0-1 0,1 1 0,-1 0 1,0 0-1,1 0-7,1 0 0,-1-1 1,0 1 0,0-1-1,1 1 1,-1-1 0,1 0-1,-1 0 1,1 0-1,0 0 1,-1 0 0,1-1-1,0 1 1,1-1-1,4 0-9,1 1 0,-1-2 0,1 1 0,-1-1 0,0-1 0,0 1 0,1-1 0,5-3 9,-7 2-37,0 0 1,-1-1-1,0 1 0,0-1 1,0 0-1,0-1 1,0 0-1,-1 0 1,0 0-1,0 0 1,0-1-1,1-2 37,-3 4-22,-1 0 0,1 0 0,-1 0 0,0-1 0,0 1 0,0-1 0,0 1 0,-1-1 0,0 0 0,0 0 0,0 1 0,-1-1 0,1 0 0,-1 0 0,0 0 0,-1 0 0,1 0 0,-1 1 0,0-2 22,0 4 6,0-1-1,0 1 0,0 0 0,0-1 1,-1 1-1,1 0 0,-1 0 0,1 0 1,-1 0-1,0 0 0,1 1 0,-1-1 0,0 0 1,0 1-1,0-1 0,-1 1 0,1 0 1,0 0-1,0 0 0,-1 0 0,1 0 1,-1 0-1,1 1 0,-1-1 0,0 1-5,-3-1 5,-1 0-1,1 0 1,-1 1 0,1 0-1,-1 0 1,1 1-1,-1 0 1,1 0-1,-3 1-4,-7 4-657,-1 0-1,-13 7 658,2 3-502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8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0 719 12051,'61'-9'4498,"-60"9"-4394,0 0 0,0 0 0,0 0 0,-1-1 0,1 1 0,0 0 0,0 0 0,0 0 1,-1-1-1,1 1 0,0 0 0,0-1 0,-1 1 0,1-1 0,0 1 0,-1-1 0,1 1 0,0-1 0,-1 1 0,1-1 0,-1 0 1,1 1-1,-1-1 0,1 0-104,1-4 321,0 0 1,-1 0 0,1 0 0,-1 0 0,-1 0-322,4-12 439,8-23 219,1-1-1,15-28-657,1-3 125,15-54 40,21-100-165,-64 222 0,0-1-2,1-1 0,-1 1 0,0-1 0,0 1 0,-1-1 0,0 1 0,0-1 0,0 1 0,0-1 0,-1-1 2,0 6-32,1 1 0,0-1 0,0 0 0,0 1 0,-1-1 0,1 1 0,0-1 0,0 1 0,-1-1 0,1 1 0,0-1 0,-1 1 0,1-1 1,-1 1-1,1-1 0,-1 1 0,1 0 0,-1-1 0,1 1 0,-1 0 0,1-1 0,-1 1 0,1 0 0,-1 0 0,1-1 0,-1 1 0,0 0 1,1 0-1,-1 0 0,1 0 0,-1 0 0,0 0 0,1 0 0,-1 0 0,0 0 0,1 0 0,-1 0 0,1 0 0,-1 1 0,1-1 0,-1 0 1,0 0 31,-1 1-182,0 0 1,0 0-1,0 0 1,0 0-1,0 1 1,0-1 0,1 0-1,-1 1 1,0-1-1,1 1 1,-1 0 181,-1 2-182,1 0 0,0 0 0,1 0 1,-1 0-1,0 0 0,1 2 182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40 159 12403,'-4'6'4737,"-3"0"-3597,6-6-1084,1 0 45,0 0 31,1 5 302,2 2-340,0 0-1,1-1 1,0 1 0,0-1 0,0 0 0,1 0 0,0 0 0,5 5-94,-9-10 11,1 0 0,-1 0 0,0 0 1,1 0-1,-1 0 0,0 0 1,1 0-1,-1 0 0,1-1 1,0 1-1,-1-1 0,1 1 0,-1-1 1,1 1-1,0-1 0,-1 0 1,1 0-1,0 0 0,-1 0 0,1 0-11,2-1 13,-1 1-1,0-1 0,0 0 1,1 0-1,-1-1 0,0 1 1,1-2-13,1 1 9,-1-1 0,1 0 0,-1-1 0,0 1 1,-1-1-1,1 0 0,0 0 0,-1 0 0,0 0 1,0 0-1,0-1 0,-1 0 0,1 1 0,-1-1 0,0 0 1,-1 0-10,1 0 10,0 0 0,-1 0 1,0 0-1,0 0 1,-1 0-1,1 0 0,-1 0 1,0 0-1,0 0 1,-1 0-1,1 0 0,-1 0 1,-1 0-1,1 0 1,0 0-1,-3-4-10,0 3 21,0-1 0,0 0 0,0 1 0,-1 0 0,0 0 0,-1 0 0,1 1 0,-1 0 0,-1-1-21,3 3 7,1 1 0,-1 0 0,1-1 0,-1 1 0,0 0 0,0 1 0,0-1 1,0 1-1,0 0 0,0 0 0,0 0 0,0 0 0,0 1 0,-1-1 0,1 1 0,0 0 0,-3 1-7,4 0-43,0-1 0,1 1 0,-1 0-1,1 0 1,-1 0 0,1 1 0,0-1-1,0 1 1,-1-1 0,1 1-1,0 0 1,0 0 0,0 0 0,1 0-1,-1 0 1,0 0 0,1 0 0,-1 0-1,1 1 44,-2 2-320,1 0-1,0 0 0,0 1 0,0-1 0,0 0 0,1 1 1,0-1-1,0 6 321,2 20-1009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979 428 11618,'-4'-6'1058,"-1"1"0,1-1-1,-2 1 1,1 0-1,0 0 1,-1 1-1,0-1 1,0 1-1058,-15-9 1645,-17-6-1645,24 11 702,-28-12 297,0 2 0,-25-6-999,-90-22 818,61 19-359,-20-12-459,46 8 62,1-3-1,-43-29-61,96 53-8,6 4-188,0 1-1,0-1 1,-1 2 0,-10-4 196,21 8-63,-1 0 0,1-1 0,-1 1 1,0 0-1,1 0 0,-1 0 0,1 0 0,-1 0 1,1 0-1,-1 0 0,0 0 0,1 0 1,-1 0-1,1 0 0,-1 0 0,0 0 63,1 1-98,1-1 0,-1 1 0,0-1 0,0 1 0,0-1 0,1 1 0,-1-1 0,0 1 0,1-1-1,-1 0 1,0 1 0,1-1 0,-1 0 0,0 1 0,1-1 0,-1 0 0,1 1 0,-1-1 98,23 18-2029,17 9 945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37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0 9570,'0'1'333,"1"0"1,-1-1-1,1 1 0,0-1 0,-1 1 1,1-1-1,0 1 0,-1-1 0,1 1 1,0-1-1,0 0 0,0 1 0,-1-1 1,1 0-334,2 1 408,0-1 1,0 0 0,-1 0 0,1 0 0,0 0 0,1 0-409,8-1 1147,4 2-778,0 1 0,0 0 1,0 1-1,0 0 0,0 2 1,-1 0-1,0 0 0,0 2 1,0 0-1,-1 0 0,0 2 0,0-1-369,-4-1 104,-8-7-74,0 1 0,0 0-1,0 0 1,-1 0 0,1 1 0,0-1 0,-1 0 0,1 1-1,-1-1 1,0 1 0,1-1 0,-1 2-30,0-3 7,-1 1 1,0-1-1,0 0 1,0 1-1,0-1 1,0 0-1,0 1 1,0-1 0,0 0-1,0 1 1,0-1-1,-1 0 1,1 1-1,0-1 1,0 0-1,0 1 1,0-1-1,0 0 1,-1 1-1,1-1 1,0 0-1,0 0 1,0 1-1,-1-1 1,1 0-1,0 0 1,0 1-1,-1-1 1,1 0-1,0 0 1,-1 0-1,1 0 1,0 1-1,-1-1 1,1 0-1,0 0 1,-1 0 0,1 0-1,0 0 1,-1 0-8,-18 3 168,-1-5-104,1 0 0,0-1 0,0-1 0,0-1-1,-2-1-63,-21-6 72,18 6-22,16 3 27,0 1 1,0 0 0,0 0-1,-5 0-77,13 2 7,0 0-1,0 0 1,-1 0 0,1 0-1,0 0 1,0 0-1,0 0 1,0 0 0,0 0-1,0 0 1,0 0-1,0 0 1,-1 0 0,1 0-1,0 0 1,0 0-1,0 0 1,0 0 0,0 0-1,0 0 1,-1 0-1,1 0 1,0 0 0,0 0-1,0 0 1,0 0-1,0 0 1,0 0 0,0 0-1,0 0 1,-1 0-1,1 1 1,0-1 0,0 0-1,0 0 1,0 0-1,0 0 1,0 0 0,0 0-1,0 0 1,0 0-1,0 1 1,0-1 0,0 0-1,0 0 1,0 0-1,0 0 1,0 0 0,0 0-7,5 6 157,15 7-84,-17-12-65,17 11 45,1-2 0,1 0 1,0-1-1,0-1 0,16 2-53,-32-7 40,-7-2 31,-11 3 93,2-1-92,-204 62 511,207-63-574,-5 2 8,0 0 1,0 1-1,0 1-17,10-5 8,0 0 0,0 0 0,0 0 0,0 0 0,1 0 0,-1 1 0,0-1 0,1 0 0,-1 1 0,1 0 0,-1-1 0,1 1 0,0 0 0,0 0 0,-1 0 0,1 0 0,1 0 0,-1 0 0,0 0 0,0 0-8,1-1 7,0 1-1,0-1 1,0 0-1,0 1 1,0-1 0,0 0-1,1 0 1,-1 1-1,0-1 1,1 0-1,-1 1 1,1-1-1,-1 0 1,1 0-1,-1 0 1,1 0 0,0 1-1,0-1 1,0 0-7,1 1 6,0 0 0,0 0-1,0-1 1,1 1 0,-1 0 0,0-1 0,1 0 0,-1 1 0,2-1-6,3 2 5,1-1 1,1 1-1,-1-1 1,0-1 0,7 1-6,8 0 131,-1-1 0,1-1 0,-1-1 0,11-3-131,-48 8 170,1-2 0,-1 0 0,0-1 1,0 0-1,0-1 0,-1 0-170,-3-3 15,1-1 1,0 0-1,0-1 0,-1-1-15,-35-10 25,52 16-24,-1-1 0,-1 0 1,1 1-1,0-1 1,0 1-1,-3 0-1,5 0 0,1 0 0,-1 0 0,0 0 0,1 0 0,-1 0 0,0 1 0,1-1 0,-1 0 0,0 0 0,1 1 0,-1-1 0,1 0 0,-1 1 0,1-1 0,-1 0 0,0 1 0,1-1 0,-1 1 0,1-1 0,0 1 0,-1-1 0,1 1 0,-1-1 0,1 1 0,0 0 0,-1-1 0,1 1 0,0 0 0,0-1 0,0 1 0,-2 3-5,2 0 0,-1 1 0,0-1 0,1 0 1,0 0-1,0 1 0,0-1 0,0 0 0,1 0 1,-1 1-1,2 0 5,-2-3-14,1 1 1,0-1-1,0 0 1,0 0-1,1 0 1,-1 1-1,0-1 0,1-1 1,-1 1-1,1 0 1,0 0-1,-1 0 1,1-1-1,0 1 1,0-1-1,0 0 0,0 1 1,1-1-1,-1 0 1,0 0-1,2 0 14,3 1-194,0 0 0,1 0 0,-1-1 0,0 0 0,1-1 0,-1 1 0,1-2-1,2 1 195,10-2-1233,-1-1 0,15-4 1233,27-10-1179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38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12019,'-3'1'1690,"-10"1"2234,12-2-3857,1 0 1,0 0-1,0 0 0,-1 1 0,1-1 1,0 0-1,0 0 0,0 0 0,-1 0 0,1 1 1,0-1-1,0 0 0,0 0 0,-1 1 1,1-1-1,0 0 0,0 0 0,0 0 1,0 1-1,0-1 0,0 0 0,0 1 0,0-1 1,0 0-1,0 0 0,0 1 0,0-1 1,0 0-1,0 0 0,0 1 0,0-1 1,0 0-1,0 1 0,0-1 0,0 0 0,0 0 1,0 1-1,0-1 0,1 0 0,-1 0 1,0 0-1,0 1 0,0-1 0,0 0 1,1 0-1,-1 1-67,6 6 523,0 1 0,1-1 0,0-1 1,1 1-1,-1-1 0,4 1-523,14 13 618,-14-10-369,14 12 244,-25-22-489,0 1 1,0-1-1,0 0 0,1 0 0,-1 0 0,0 0 0,0 0 0,0 1 0,0-1 0,1 0 0,-1 0 0,0 1 0,0-1 1,0 0-1,0 0 0,0 0 0,0 1 0,0-1 0,0 0 0,0 0 0,0 1 0,0-1 0,0 0 0,0 0 0,0 1 1,0-1-1,0 0 0,0 0 0,0 1 0,0-1 0,0 0 0,0 0 0,0 1 0,0-1 0,0 0 0,0 0 0,0 0 0,-1 1 1,1-1-1,0 0 0,0 0 0,0 0 0,0 1 0,-1-1 0,1 0 0,0 0 0,0 0 0,0 0 0,-1 0 0,1 1-3,-12 1 88,-10-3 11,-1 0 1,0-1-1,-20-5-100,18 2 74,0 2 0,-23-1-74,47 4 2,1 0 0,0 0 0,-1 0 0,1 0 0,0 0 1,-1 0-1,1 0 0,0 0 0,-1 0 0,1 0 0,0 0 0,-1 0 0,1 0 0,0 0 0,-1 0 0,1 0 0,0 0 0,-1 0 0,1 0 0,0 1 0,-1-1 0,1 0 0,0 0 0,0 0 0,-1 1 0,1-1 1,0 0-1,0 0 0,-1 1 0,1-1 0,0 0 0,0 0 0,0 1 0,-1-1 0,1 0-2,1 2 8,-1-1-1,1 0 1,-1 1 0,1-1 0,0 0 0,0 0-1,0 0 1,0 0 0,0 0 0,0 0 0,0 0-8,16 18 128,2 0 1,0-2 0,1 0 0,1-2 0,10 6-129,-30-20 10,2 0 21,0 1 0,0 0-1,0 0 1,0 0-1,-1 1 1,2 0-31,-4-2 7,1-1 1,-1 1-1,1-1 1,-1 1-1,0-1 1,1 1-1,-1-1 1,0 1-1,0-1 1,1 1-1,-1 0 1,0-1-1,0 1 1,0 0-1,0-1 1,0 1-1,0-1 1,0 1-1,0 0 1,0-1-1,0 1 1,0 0-1,0-1 1,-1 1-1,1-1 1,0 1-1,0 0 1,-1-1-1,1 1 1,0-1-1,-1 1 1,1-1-1,0 1 1,-1-1-1,1 1 1,-1-1-1,1 0 1,-1 1-9,-6 6 85,-8 7 38,-2 4-39,3-4-46,11-11-34,1-1 1,-1 1-1,0-1 1,1 0-1,-1 0 0,0 0 1,0-1-1,0 1 1,-1-1-1,1 0 0,0 1 1,0-1-1,-1-1 1,-1 1-4,-7 1 10,0-1 1,0 0 0,-6-1-11,18 1-1,-1-1 1,1 0 0,0 1-1,0-1 1,0 0-1,-1 1 1,1-1-1,0 0 1,0 1-1,0-1 1,0 1 0,0-1-1,0 0 1,0 1-1,0-1 1,0 1-1,0-1 1,0 0-1,0 1 1,0-1 0,0 1-1,0-1 1,0 0-1,0 1 1,0-1-1,0 1 1,1-1 0,-1 3 2,1-1 0,-1 0 1,1 1-1,0-1 0,0 0 1,0 0-1,0 0 0,1 2-2,18 22 18,-5-8-9,-3-4 7,0 0-1,8 15-15,-17-23 0,2 1 21,0 1 1,1-1-1,5 7-21,-10-14-31,-1 1 0,0-1 0,1 0 1,-1 0-1,0 0 0,1 1 0,-1-1 0,0 0 0,1 0 1,-1 0-1,1 0 0,-1 0 0,0 0 0,1 0 0,-1 0 1,1 0-1,-1 0 0,1 0 0,-1 0 0,0 0 0,1 0 1,-1 0-1,1 0 0,-1 0 0,0 0 0,1 0 1,-1-1-1,1 1 0,-1 0 0,0 0 0,1-1 31,-1 1-6,17-8-232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29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78 10450,'-3'-6'2033,"-1"0"0,1 0 0,-5-4-2033,5 6 514,0 1-1,-1-1 1,1 1 0,-1-1 0,-2 0-514,4 2 140,-1 0 0,0 0 0,0 1 1,0-1-1,0 1 0,-1 0 0,1 0 1,0 0-1,-1 0 0,1 1 0,0-1 1,-1 1-1,1 0 0,0 0 0,-1 0 1,1 0-1,-4 1-140,4 0 67,1-1-1,-1 1 1,0 0-1,1 0 1,-1 0 0,1 0-1,-1 0 1,1 1 0,-1-1-1,1 1 1,0-1-1,0 1 1,0 0 0,0 0-1,0 0 1,0 0-1,0 0 1,-1 3-67,1-1 41,1-1 1,-1 1-1,1 0 0,-1 0 1,1 0-1,0 0 0,0 0 1,1 1-1,-1-1 0,1 0 1,0 0-1,0 1-41,1 1 15,-1 0 0,1 0 0,0 0 0,0 0-1,1 0 1,0 0 0,0 0 0,0-1 0,1 1 0,-1-1 0,2 1 0,-1-1 0,0 0 0,1 0 0,0-1-1,0 1 1,3 2-15,-5-6 2,1 1-1,0-1 1,-1 1-1,1-1 1,0 0 0,0 0-1,0 0 1,0 0-1,0 0 1,0-1-1,0 1 1,0-1-1,0 0 1,0 0-1,0 0 1,0 0-1,0-1 1,0 1-1,0-1 1,0 0-1,0 0 1,-1 0 0,1 0-1,2-1-1,2-2-2,0 0-1,0 0 1,0-1-1,0 0 1,0 0 0,-1 0-1,0-1 1,1-2 2,0 0-7,0 0 0,-1 0 0,0-1 1,0 0-1,-1 0 0,1-4 7,-4 10 2,-1 0 1,0 0-1,0 0 1,0 0-1,0 0 0,0 0 1,-1 0-1,0-1 1,1 1-1,-1 0 0,0 0 1,-1-1-1,1 1 1,0 0-1,-1 0 0,0 0 1,0 0-1,0-1 1,0 1-1,0 0 0,-1 1 1,1-2-3,0 3 5,-1-1 0,1 1 0,0-1 1,0 1-1,-1-1 0,1 1 0,-1 0 1,1 0-1,-1 0 0,0 0 0,1 0 1,-1 0-1,0 0 0,1 0 0,-1 1 0,-2-1-5,1 0 6,-1 1-1,1-1 0,-1 1 1,1 0-1,-1 0 0,1 1 1,-1-1-1,1 1 1,-1 0-6,-6 1 4,1 1 0,0 1 0,0 0 0,0 0 0,0 1 0,-2 1-4,3-1-252,0 1 0,0-1 0,1 2 1,0-1-1,0 1 0,0 0 0,1 1 0,0-1 1,0 1-1,-1 3 252,7-10-159,-1 0 0,1-1 1,0 1-1,-1 0 0,1 0 1,0 0-1,-1-1 0,1 1 1,0 0-1,0 0 0,0 0 0,0 0 1,0 0-1,0 0 159,0 0-144,1 0 1,-1 0-1,1 1 1,-1-1-1,1 0 1,0 0-1,-1 0 0,1 0 1,1 1 143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0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8010,'0'0'2811,"0"0"-1420,1 4-337,2 50 1146,-3 5-2200,-6 184 1549,0-68-954,4 158-47,20-1-117,21-75-86,-5-44-224,-33-207-202,0-1 93,0 1-1,-1-1 1,0 0 0,0 0-1,0 1-11,0-5-46,0-1-1,0 0 0,0 1 1,0-1-1,0 1 1,0-1-1,-1 1 1,1-1-1,0 1 0,0-1 1,0 1-1,0-1 1,-1 0-1,1 1 0,0-1 1,0 0-1,-1 1 1,1-1-1,0 0 1,-1 1-1,1-1 0,-1 0 1,1 1-1,0-1 1,-1 0-1,1 0 1,-1 1-1,1-1 0,0 0 1,-1 0-1,1 0 1,-1 0-1,1 0 0,-1 0 1,1 0-1,-1 0 1,1 0-1,-1 0 1,1 0-1,-1 0 0,1 0 1,0 0-1,-1 0 1,1 0-1,-1 0 1,1-1-1,-1 1 0,1 0 1,0 0-1,-1-1 1,1 1-1,-1 0 0,1 0 1,-1-1 46,-16-10-858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8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13747,'2'3'1154,"0"0"0,0 0 0,-1 0 0,1 0 0,0 2-1154,4 19 2062,-4-10-1822,-1 1 0,0 2-240,-1-7 639,1 98 1207,1 26-664,0-105-925,2-1 0,0 0-1,7 19-256,-11-47 4,0 0 0,0 0 0,0 0-1,0 0 1,0 0 0,0 0 0,0 0 0,0 0-1,0 0 1,0 0 0,0 0 0,0 0-1,0 0 1,0 0 0,-1 0 0,1 0-1,0 0 1,0 0 0,0 0 0,0 0 0,0-1-1,0 1 1,0 0 0,0 0 0,0 0-1,0 0 1,0 0 0,0 0 0,0 0 0,0 0-1,0 0 1,0 0 0,0 0 0,0 0-1,0 0 1,0 0 0,-1 0 0,1 0-1,0 0 1,0 0 0,0 0 0,0 0 0,0 0-1,0 0 1,0 0 0,0 1 0,0-1-1,0 0 1,0 0 0,0 0 0,0 0 0,0 0-1,0 0 1,0 0 0,0 0 0,0 0-1,0 0 1,0 0 0,0 0-4,-4-8 45,4 2-51,0-1 0,0 0 0,0 0 0,1 0 0,1 0 0,-1 0-1,1 1 1,0-1 0,0 1 0,3-5 6,-3 7-3,1 0 1,-1 0-1,1 1 0,0-1 0,0 1 1,0 0-1,1 0 0,-1 0 0,1 0 1,-1 0-1,1 1 0,0-1 1,0 1-1,0 0 0,1 1 0,0-1 3,4-3-5,-2 2 7,0 0 1,0 0 0,1 1 0,-1 0-1,0 0 1,1 1 0,-1 0 0,1 0-1,4 1-2,-8 0 18,-1 0 0,1 0-1,0 1 1,-1-1-1,1 1 1,-1 0-1,1 0 1,-1 0 0,0 1-1,1-1 1,-1 1-1,0 0 1,0 0-1,0 0 1,0 0-1,0 0 1,0 1 0,-1-1-1,1 1 1,0 2-18,-1-2 54,0 0 0,0 0 1,-1 1-1,1-1 0,-1 0 0,0 1 1,0 0-1,0-1 0,0 1 0,-1-1 1,1 1-1,-1 0 0,0 0 0,0-1 1,-1 1-1,1 0 0,-1-1 1,0 1-1,0-1 0,0 1 0,0-1 1,0 1-1,-1-1 0,0 0 0,1 1 1,-1-1-1,-1 0 0,1 0 0,-1 0-54,-2 2 67,0-1 0,-1 0-1,0 0 1,0 0-1,0 0 1,0-1 0,-3 0-67,-5 3 117,-1 0 0,-11 1-117,-56 14 61,78-20-200,-1 0-1,1 0 1,-1 0-1,1-1 1,-1 0-1,0 0 1,1 0 0,-1 0-1,1-1 1,-1 1-1,1-1 140,3 1-92,1 0 0,0 0 0,-1 0 0,1-1 0,-1 1 0,1 0 0,0 0-1,-1 0 1,1 0 0,0 0 0,-1-1 0,1 1 0,0 0 0,-1 0 0,1 0 0,0-1 0,0 1-1,-1 0 1,1 0 0,0-1 0,0 1 0,0 0 0,-1-1 0,1 1 0,0 0 0,0-1 0,0 1-1,0 0 1,0-1 0,-1 1 0,1-1 0,0 1 0,0 0 0,0-1 0,0 1 0,0 0 0,0-1-1,0 1 1,0-1 0,1 1 0,-1 0 0,0-1 0,0 1 0,0 0 0,0-1 0,0 1 0,1 0-1,-1-1 1,0 1 0,0 0 0,1-1 92,0-1-615,1-1 1,0 1-1,0 0 0,1 0 0,-1 0 0,2-2 615,21-13-1769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30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10 6625,'-5'-3'2726,"3"2"-2348,0 0 1,0 0-1,0 0 0,0 1 1,0-1-1,0 1 1,0-1-1,0 1 0,0-1 1,0 1-1,0 0 1,0 0-1,0 0 0,0 0 1,0 0-1,0 1 1,0-1-1,-1 1-378,2-1 44,-4 1 184,0 0 0,0 0 0,0 0 0,1 0 0,-1 1 0,0 0 0,1 0 0,-1 0 0,1 1 1,-1 0-1,1-1 0,0 2 0,0-1 0,0 0 0,1 1-228,-8 8 576,2 1 1,-1 1-1,2-1 0,0 2 1,-2 5-577,-31 77 956,23-52-708,-7 21 17,3 0 0,-7 38-265,20-64-13,1 1 0,3 0 0,1 0-1,2 39 15,3-71-247,-1 1 1,1 0 0,1-1-1,0 3 246,-1-10-240,-1 0-1,1 0 1,-1 0-1,1 0 1,0 0-1,0 0 1,0-1-1,0 1 0,0 0 1,0 0-1,0-1 1,1 1-1,-1-1 1,1 1-1,-1-1 1,1 0-1,-1 1 1,1-1-1,0 0 1,1 1 240,4-1-1123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3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7698,'22'25'4277,"-2"-1"-2604,-12-13-715,2 1 1116,-1 1 0,2 4-2074,-7-10 715,0-1 0,0 0-1,1 0 1,-1-1-1,6 5-714,-10-9 20,1-1-1,-1 0 1,1 1-1,0-1 0,-1 0 1,1 1-1,0-1 0,-1 0 1,1 0-1,0 1 1,-1-1-1,1 0 0,0 0 1,0 0-1,-1 0 0,1 0 1,0 0-1,-1 0 1,1 0-1,0 0 0,0-1 1,-1 1-1,1 0 1,0 0-1,-1-1 0,1 1 1,0 0-1,-1-1 0,1 1 1,-1 0-1,1-1 1,-1 1-1,1-1 0,-1 1 1,1-1-1,-1 1 0,1-1 1,-1 0-1,1 0-19,0 0-3,1-1-1,-1 0 0,1 0 1,-1-1-1,0 1 0,0 0 1,0 0-1,0-1 0,0-1 4,-1 1-24,1 0-1,-1 1 1,0-1-1,-1 0 1,1 0-1,-1 0 1,1 0 0,-1 1-1,0-1 1,0 0-1,0 1 1,0-1-1,0 1 1,-1-1-1,1 1 1,-1-1-1,1 1 1,-1 0-1,0 0 1,0 0 0,0 0-1,0 0 1,-1 0-1,1 1 1,0-1-1,-1 1 1,1-1-1,-1 1 1,0 0-1,1 0 1,-1 0-1,0 1 1,1-1 0,-1 0-1,0 1 25,-1-1 15,-1 1-1,1 0 1,0 0-1,0 0 1,0 0-1,-1 0 1,1 1-1,0 0 1,0 0-1,0 0 1,0 1-1,-2 0-14,3-1 39,1 1-1,-1 0 1,1 0 0,-1-1 0,1 1-1,-1 1 1,1-1 0,0 0 0,0 1-1,0-1 1,0 1 0,1-1-1,-1 1 1,1 0 0,0 0 0,-1-1-1,1 4-38,-2 1 83,2 0-1,-1 1 0,1-1 1,0 1-1,0-1 0,1 1 1,0-1-1,1 1 0,0-1 1,0 1-1,0-1 0,1 1 1,0-1-1,0 0 0,2 2-82,-2-4 20,0 0-1,1 0 1,-1-1-1,1 1 1,0-1-1,0 0 0,1 0 1,-1 0-1,1 0 1,0-1-1,0 1 1,0-1-1,0 0 1,1 0-1,-1-1 1,1 1-1,0-1 0,-1 0 1,1 0-1,0-1 1,0 0-1,1 1-19,-1-1 1,1 0-1,-1-1 0,1 1 1,0-1-1,0 0 0,-1-1 1,1 1-1,-1-1 0,1 0 0,0 0 1,-1-1-1,1 0 0,0 0 0,-2 0-2,0-1-1,0 1 0,-1-1 1,1 1-1,-1-1 0,0 0 1,0 0-1,0 0 0,0-1 1,0 1-1,-1-1 0,1 0 1,-1 1-1,0-1 0,0 0 1,-1 0-1,1-2 3,0 1 2,0-1 1,-1 0-1,1 0 0,-1 0 0,-1 0 1,1 0-1,-1-1 0,0 1 1,-1 0-1,1 0 0,-1 0 1,-1-3-3,1 6 5,0 0 0,0 0 1,0 0-1,0 0 0,-1 0 1,1 0-1,-1 0 0,1 0 1,-1 1-1,0-1 0,0 1 1,-1-1-1,1 1 0,0 0 1,-1 0-1,0 0 1,1 0-1,-1 0 0,0 1 1,0-1-1,0 1 0,0 0 1,0 0-1,-1-1-5,-7 0-7,0 0-1,-1 0 1,1 1-1,0 1 1,-9 0 7,14 0-424,0 1 0,0 0 0,0 0 0,0 0 0,0 0 0,0 1 0,0 0 0,0 1 0,1-1 0,-1 1 0,-1 1 424,2 0-2451,4-1 954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31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5 921 9826,'-1'1'683,"1"0"-1,-1 0 0,1 0 1,-1 0-1,1 0 1,-1 0-1,1 0 1,0 0-1,0 0 1,0 0-1,-1 0 1,1 0-1,0 0 1,0 1-683,1-2 91,-1 1 0,1-1 0,-1 1 1,1-1-1,-1 1 0,1-1 0,-1 1 0,1-1 1,-1 0-1,1 1 0,0-1 0,-1 0 1,1 0-1,0 1 0,-1-1 0,1 0 0,0 0 1,-1 0-1,1 0 0,0 0 0,-1 0 1,1 0-1,0 0 0,0 0-91,2 0 103,0 0 0,0 0 0,0-1 0,0 1 0,0-1 0,0 0 0,0 1 0,-1-1 1,1-1-1,0 1 0,0 0 0,-1-1 0,1 1 0,0-1 0,-1 0 0,0 0 0,1 0 0,-1 0 0,1-2-103,7-7 102,-1 0 0,-1-1-1,6-9-101,-7 10 55,49-77 59,-3-2 1,12-39-115,-54 104 11,-1 0 0,-2 0 0,0-1 0,-2-1 0,-1 1 0,-1-1 0,-1 0 0,-1-2-11,-6-163 67,0 97-38,4 93-15,0 0-1,-1 0 1,1 0 0,0 1-1,0-1 1,-1 0-1,1 0 1,-1 0 0,0 0-14,1 2 3,0-1 1,0 1-1,0 0 1,0 0-1,0 0 1,0 0 0,0 0-1,-1 0 1,1 0-1,0 0 1,0 0-1,0 0 1,0 0 0,0 0-1,0-1 1,0 1-1,0 0 1,-1 0-1,1 0 1,0 0 0,0 0-1,0 0 1,0 0-1,0 0 1,0 0-1,0 0 1,-1 0 0,1 0-1,0 0 1,0 0-1,0 0 1,0 1-1,0-1 1,0 0 0,0 0-1,-1 0 1,1 0-1,0 0 1,0 0-1,0 0 1,0 0-1,0 0-2,-6 9 145,-5 14-75,-4 12-71,12-26-471,0 1 1,0-1 0,1 1 0,0 0-1,0 5 471,2-13-310,0 0 0,0 0 0,0 0 0,0 0-1,0 0 1,0 0 0,1 0 0,-1 1-1,1-1 1,-1 0 0,1-1 0,0 1-1,0 0 1,0 0 0,0 0 0,0 0 310,9 11-1641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40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10210,'70'31'8080,"-43"-20"-6226,0 1 0,25 16-1854,10 4 1042,-62-32-1039,0 0 0,1 0 0,-1 0 1,0 0-1,0 1 0,0-1 0,0 0 1,0 0-1,1 0 0,-1 0 1,0 0-1,0 1 0,0-1 0,0 0 1,0 0-1,0 0 0,0 1 0,0-1 1,0 0-1,0 0 0,0 0 1,0 1-1,0-1 0,0 0 0,0 0 1,0 0-1,0 1 0,0-1 0,0 0 1,0 0-1,0 0 0,0 1 0,0-1 1,0 0-1,0 0 0,0 0 1,0 0-1,-1 1 0,1-1 0,0 0 1,0 0-1,0 0 0,0 0 0,0 1 1,-1-1-1,1 0 0,0 0 1,0 0-1,0 0-3,-12 8 111,11-8-93,-19 12 111,-1-2 1,0 0-1,-6 0-129,19-7 19,5-2-14,1-1 1,0 1-1,-1 0 0,1 0 0,0 0 0,0 0 1,0 0-1,0 1-5,1-2 0,1 1 0,-1-1 1,1 1-1,-1-1 0,1 1 1,0-1-1,-1 1 0,1 0 0,0-1 1,0 1-1,0-1 0,-1 1 0,1 0 1,0-1-1,0 1 0,0 0 1,0-1-1,0 1 0,0 0 0,0-1 1,0 1-1,0-1 0,0 1 0,1 0 1,-1-1-1,0 1 0,0 0 1,1-1-1,-1 1 0,0-1 0,1 1 0,4 7 13,1 0-1,0 0 0,0-1 0,0 0 0,1-1 1,0 1-1,7 4-12,-6-5 29,27 19 92,-15-12-6,-20-13-107,1 1-1,-1-1 0,1 0 1,-1 1-1,1-1 0,-1 1 1,1-1-1,-1 1 0,1-1 1,-1 1-1,0-1 0,1 1 1,-1-1-1,0 1 0,1 0 1,-1-1-1,0 1-7,0 0 7,0-1 0,0 0 0,0 1 0,0-1 0,0 0 0,0 1 0,0-1 0,0 0 1,0 1-1,0-1 0,-1 0 0,1 1 0,0-1 0,0 0 0,0 1 0,-1-1 0,1 0 0,0 0 0,0 1 0,-1-1 0,1 0 0,0 0 0,-1 1-7,-1 0 34,0 0 0,-1 0 0,1 0-1,-1 0 1,0 0 0,1 0 0,-1-1 0,-1 1-34,-20 2 430,-18 0-430,18-1 235,0 0 0,-3 2-235,9-1 311,1 1 0,-1 1 0,-9 4-311,25-8 30,1-1 0,0 1-1,0-1 1,0 1-1,-1 0 1,1 0 0,0-1-1,0 1 1,0 0-1,0 0 1,0 0 0,1 0-1,-1 0 1,0 0 0,0 1-30,0-1 8,1-1 0,0 1 1,0 0-1,0-1 1,0 1-1,0-1 1,0 1-1,0 0 1,0-1-1,0 1 1,0-1-1,0 1 0,0 0 1,0-1-1,1 1 1,-1-1-1,0 1 1,0 0-1,1-1 1,-1 1-1,0-1 1,1 1-1,-1-1 0,1 1 1,-1-1-1,0 0 1,1 1-1,-1-1 1,1 1-1,-1-1 1,1 0-1,0 1-8,27 15 94,-22-13-64,1 0-1,-1 1 0,0 0 0,0 0 0,4 4-29,-9-7 9,1 1 0,-1-1 1,0 1-1,0-1 0,0 1 0,0-1 0,0 1 0,0 0 0,0 0 0,0-1 0,-1 1 0,1 0 1,-1 0-1,1 0 0,-1 0 0,0 0 0,0-1 0,0 1 0,0 0 0,0 0 0,0 0 0,0 0 1,-1 1-10,-1 2 23,0 0 1,0 0-1,0-1 1,-1 1-1,1-1 1,-1 0 0,-1 1-24,-5 9 41,5-7-31,0 0 1,0 0-1,1 1 0,0-1 0,0 1 0,0 0 1,1 0-1,1 0 0,-1 0 0,1 0 0,1 1-10,0-8-19,0 0 0,0 1-1,0-1 1,0 0-1,0 1 1,0-1 0,0 0-1,1 1 1,-1-1-1,0 0 1,1 1 0,-1-1-1,1 0 1,0 0-1,-1 1 1,1-1 0,0 0-1,0 0 1,0 0-1,0 0 1,0 0 0,0 0-1,0 0 1,0 0-1,0-1 1,0 1 0,1 0 19,0 0-6,1 0 1,-1-1-1,1 1 1,-1-1-1,1 1 1,0-1-1,-1 0 1,1 0-1,0 0 1,-1 0-1,1 0 1,0-1 0,1 0 5,21-6 53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32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99 10578,'-1'-1'424,"1"0"-1,-1 1 0,0-1 1,1 1-1,-1-1 1,0 1-1,1-1 0,-1 1 1,0-1-1,0 1 1,0 0-1,1 0 0,-1-1 1,0 1-1,0 0 1,0 0-424,-18 0 2488,17 1-2312,-1-1 1,0 1-1,0 0 0,0-1 0,1 2 0,-1-1 1,0 0-1,1 0 0,-1 1 0,1-1 0,-1 1-176,0 2 115,-1 0-1,1 0 0,0 0 0,0 1 0,1-1 1,-1 1-1,1-1 0,0 1 0,0 0 1,0 0-1,1 0 0,0 0 0,0 0 1,0 1-115,1-3 20,-1 0 0,1 1 0,0-1 0,0 0-1,0 1 1,0-1 0,1 0 0,-1 1 0,1-1 0,0 0 0,0 0 0,0 0 0,1 0 0,-1 0 0,1 0 0,-1 0 0,1 0 0,0 0 0,0-1 0,0 1 0,0-1 0,1 1-20,2 0 3,-1 1 0,1-2 0,-1 1 0,1 0 0,0-1-1,0 0 1,0 0 0,0-1 0,0 1 0,1-1-1,-1 0 1,0 0 0,1-1 0,-1 0 0,1 0 0,1 0-3,1-1-5,0 0 0,0-1 1,0 1-1,-1-2 0,1 1 1,-1-1-1,1 0 0,-1-1 1,0 1-1,0-1 1,0-1 4,0 0-6,-1 1 1,-1-1 0,1 0-1,-1-1 1,0 1-1,0-1 1,0 0 0,-1 0-1,0 0 1,0-1 0,2-4 5,-4 6 1,0 0 0,-1 0 0,0 0 1,1 0-1,-1 0 0,-1 0 0,1 0 0,-1 0 1,0-1-1,0 1 0,-1 0 0,1 0 1,-1 0-1,0 0 0,0 0 0,-1 0 0,0-2-1,-1 2 5,1 1 0,-1-1 0,0 0-1,0 1 1,0 0 0,-1-1-1,1 1 1,-1 1 0,0-1 0,0 0-1,0 1 1,-1 0 0,1 0-1,-1 0 1,0 1 0,0-1 0,-5 0-5,6 1-156,0 1 0,0-1 1,0 1-1,-1 1 0,1-1 1,0 0-1,-1 1 0,1 0 0,-1 0 1,1 0-1,0 1 0,-1 0 1,1-1-1,0 1 0,-1 1 1,1-1-1,0 1 0,0 0 1,0-1-1,0 2 0,1-1 1,-1 1 155,-20 19-2501,3 4 984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32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525 1 10234,'-10'1'9172,"-2"5"-9075,3-1 918,-7 5-473,-1 0 0,1 1 1,0 1-1,1 0 0,1 2 1,-11 12-543,-9 13 506,-1 0 0,-2-3-1,-32 25-505,32-31 53,1 1-1,1 2 1,-20 25-53,55-57-51,-32 37-1058,27-32-4371,14-13 4133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33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46 10562,'-6'-34'4006,"6"33"-3869,0 0-1,0 1 0,0-1 0,-1 1 0,1-1 0,0 1 0,0-1 0,-1 1 0,1-1 0,0 1 0,-1-1 1,1 1-1,-1-1 0,1 1 0,0-1 0,-1 1 0,1 0 0,-1-1 0,1 1 0,-1 0 0,1 0 0,-1-1 1,1 1-1,-1 0 0,0 0 0,1 0 0,-1-1 0,1 1 0,-1 0 0,0 0 0,1 0 0,-1 0 0,0 0-136,0 0 267,-1 1 0,0-1 0,1 0 0,-1 1 0,1-1 0,-1 1 0,1 0 0,-1-1 0,1 1-267,-3 2 169,1-1-1,0 1 1,0 0-1,1-1 1,-1 1 0,0 0-1,1 1 1,0-1-1,0 0 1,0 1 0,0-1-1,0 2-168,-3 6 166,1 0-1,0 1 0,0 5-165,3-13 17,0 1 0,0-1 0,1 1 0,0-1 0,0 1 0,0-1 0,0 1 0,1-1 0,-1 1 0,1-1 0,0 1 0,1-1 0,-1 0 0,1 1-1,0-1 1,0 0 0,2 3-17,1 0 0,1 0 0,-1 0 0,2 0 0,-1-1-1,0 0 1,1 0 0,0-1 0,5 4 0,-4-5-54,-1 0 1,0 0-1,1-1 1,-1 0-1,1 0 1,0 0-1,0-1 1,0-1 0,0 1-1,1-1 1,-1-1-1,0 1 1,2-1 53,-4-1-85,-1 1 0,1-1 0,-1 1 0,1-1 0,-1-1 0,0 1 1,0-1-1,0 0 0,0 0 0,0-1 0,0 0 0,0 1 0,-1-1 1,1-1-1,-1 1 0,0-1 0,0 0 0,0 0 0,0 0 0,-1-1 85,1 1-37,-2 0-1,1 0 1,0-1-1,-1 1 1,0-1 0,0 0-1,-1 1 1,1-1-1,-1 0 1,1-4 37,-2 6 6,0-1-1,0 0 1,0 1 0,-1-1 0,1 1-1,-1-1 1,0 1 0,0-1 0,0 1-1,0 0 1,0-1 0,-1 1 0,0 0 0,0 0-1,-1-2-5,-2-1 45,1 1-1,-1 0 0,-1 0 1,1 0-1,-1 0 0,1 1 1,-1 0-1,-1 0 1,1 1-1,0-1 0,-1 2 1,-2-2-45,-15-4 341,0 0 0,-21-3-341,40 10-20,2 1 36,1-1-1,-1 0 1,0 1 0,0-1 0,0 1 0,0 0 0,-2 0-16,4 1-45,1-1 0,-1 0 1,0 0-1,1 1 0,-1-1 1,1 0-1,-1 1 0,1-1 1,-1 0-1,1 1 0,-1-1 1,1 1-1,-1-1 0,1 1 0,-1-1 1,1 1-1,0-1 0,-1 1 1,1-1-1,0 1 0,0-1 1,-1 1-1,1 0 0,0-1 1,0 1-1,0 0 0,0-1 0,0 1 1,0-1-1,0 1 0,0 0 1,0-1-1,0 1 0,0 0 1,0-1-1,0 1 0,1 0 45,1 14-1661,4 4 663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33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9802,'1'-2'9782,"3"3"-6358,5 8-3607,126 132 2905,-115-121-2449,67 65 465,-68-68-656,1-1 0,1-1 0,14 8-82,-12-9-9,18 10 183,0 2-174,-29-17-79,-1 0-1,1 0 0,-2 1 1,0 0-1,5 7 80,-10-10-728,-6-5-1692,-11-6-2287,12 4 4632,-8-4-1562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33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78 11034,'-2'2'651,"0"1"-1,0-1 0,1 0 0,-1 0 0,1 1 0,-1-1 1,1 0-1,0 1 0,0 0 0,0-1 0,0 1-650,-7 32 2106,6-24-1787,1 0 0,1-1 0,-1 1-1,2 0 1,-1-1 0,1 1-1,1 0 1,1 2-319,-3-11 9,1 1 0,0-1 0,0-1 0,0 1 0,0 0 0,0 0 0,0 0 0,0 0 0,0-1 0,1 1-1,-1-1 1,1 1 0,-1-1 0,1 1 0,0-1 0,-1 0 0,1 0 0,0 0 0,0 0 0,0 0 0,0 0 0,0 0 0,0-1 0,0 1 0,0-1-1,0 1 1,0-1 0,0 0 0,0 0 0,1 0-9,2 0 1,1 0 1,-1-1-1,0 0 0,1 0 0,-1 0 0,0-1 1,0 1-1,0-1 0,0 0 0,0-1 1,2-1-2,4-3 1,-2 0 0,1 0 0,-1-1 0,0 0 0,0-1 0,3-5-1,-7 8 1,0 0 0,-1-1 0,0 1 0,0-1 0,0 0 0,-1 0 1,0 0-1,0 0 0,-1-1 0,2-6-1,-4 10 1,1 0 1,-1 0-1,0 0 1,-1-1 0,1 1-1,-1 0 1,1 0-1,-1 0 1,0 0-1,-1 0 1,1 0-1,-1 0 1,1 0-1,-1 0 1,-1 0-1,1 1 1,0-1-1,-1 1 1,-1-1-2,1 0 2,0 1-1,-1 0 1,1 0 0,-1 0 0,0 0 0,0 0 0,0 1 0,-1 0 0,1 0-1,0 0 1,-1 0 0,1 1 0,-1-1 0,0 1 0,1 1 0,-5-1-2,4 0-70,0 1 1,0 0 0,0 0 0,0 1 0,0 0-1,0 0 1,0 0 0,0 0 0,-4 2 69,6-2-208,1 1 0,-1-1 0,0 1 0,1 0 0,-1 0 0,1 0 0,0 0 0,-1 0 0,1 0 0,0 0 0,0 1 0,1-1 0,-1 1 0,0 0 0,1-1 0,0 1 0,-1 0 208,-4 18-1285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34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0 547 10034,'0'-1'6611,"6"-2"-5334,6-2-951,-1-1 0,0-1 0,-1 0 0,1 0 0,-1-1 0,0-1 0,2-2-326,-2 1 140,16-15-42,-1-1 0,-1-1-1,13-21-97,-9 12 21,170-230 71,-189 255-87,-7 9-14,0 0 1,-1 0-1,1-1 1,0 1-1,-1-1 1,1 1-1,-1-1 1,0 1-1,0-1 1,0-1 8,-1 4-20,0 0 1,0 0-1,0 0 0,0 0 1,0-1-1,0 1 1,0 0-1,0 0 0,0 0 1,0-1-1,0 1 1,0 0-1,0 0 1,0 0-1,0 0 0,0-1 1,0 1-1,0 0 1,0 0-1,0 0 0,0 0 1,0 0-1,0-1 1,0 1-1,-1 0 0,1 0 1,0 0-1,0 0 1,0 0-1,0 0 1,0-1-1,-1 1 0,1 0 1,0 0-1,0 0 1,0 0-1,0 0 0,0 0 1,-1 0-1,1 0 1,0 0-1,0 0 0,0 0 1,-1 0-1,1 0 1,0 0-1,0 0 1,0 0-1,0 0 0,-1 0 1,1 0-1,0 0 1,0 0 19,-11 3-1091,-8 6 218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1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9618,'13'12'4779,"-11"-11"-4214,0 1-1,0-1 1,0 1-1,0 0 1,0 0 0,-1-1-1,1 1 1,-1 1-1,1-1 1,-1 0-1,1 0 1,-1 0-1,0 1 1,0 1-565,0 2 473,-1-1 1,1 0 0,-1 1 0,-1-1-1,1 1 1,-1-1 0,0 0 0,0 0-1,0 1 1,-2 1-474,-4 11 596,0-1 1,-5 6-597,7-13 94,5-9-104,0-1 1,0 1-1,-1-1 0,1 1 1,0-1-1,0 0 0,-1 1 1,1-1-1,0 0 1,0 1-1,-1-1 0,1 1 1,0-1-1,-1 0 1,1 0-1,0 1 0,-1-1 1,1 0-1,-1 0 1,1 1-1,0-1 0,-1 0 1,1 0-1,-1 0 10,1 0-37,0 0 1,0-1-1,-1 1 0,1 0 0,0-1 1,0 1-1,0 0 0,0-1 0,0 1 1,0 0-1,0-1 0,0 1 0,0 0 0,0-1 1,0 1-1,0 0 0,0-1 0,0 1 1,0 0-1,0-1 0,0 1 0,0 0 0,0-1 1,0 1-1,0 0 0,1-1 0,-1 1 1,0 0-1,0 0 0,1-1 37,1-6-103,-1 4 89,0 0 0,0 0 0,0 1-1,0-1 1,1 0 0,-1 1 0,1-1 0,0 1-1,2-3 15,-3 3-2,4-4 0,0 1-1,1-1 1,-1 1-1,1 0 1,0 0-1,0 0 1,1 1 0,-1 0-1,1 0 1,3-1 2,-3 2 46,0 1 0,0-1 0,0 1 0,0 0 1,0 1-1,0 0 0,1 0 0,-1 0 0,1 1 0,4 1-46,-8-1 65,-1 0 0,1 1 0,0 0 0,0 0 0,0 0 0,-1 0 0,1 1 1,-1-1-1,1 1 0,-1 0 0,1 0 0,-1 0 0,0 0 0,0 1 0,0-1 0,0 1 0,-1 0 0,1 0 0,-1 0 0,1 0 0,-1 1-65,5 9 270,0 0 1,0 5-271,-3-9 31,0 1 0,1-1 0,0 0 1,0 0-1,1-1 0,1 3-31,-6-11-60,-1 1-1,0-1 1,0 0 0,0 0-1,0 1 1,1-1 0,-1 0 0,0 0-1,0 1 1,0-1 0,1 0-1,-1 0 1,0 0 0,0 0 0,1 1-1,-1-1 1,0 0 0,0 0-1,1 0 1,-1 0 0,0 0-1,1 0 1,-1 0 0,0 0 0,1 0-1,-1 0 1,0 0 0,0 0-1,1 0 1,-1 0 0,0 0 0,1 0 60,-1 0-149,0-1 1,1 1 0,-1-1 0,0 1 0,0-1 0,1 1 0,-1-1-1,0 1 1,0-1 0,0 1 0,0-1 0,0 1 0,0-1 0,0 1 0,0-1-1,0 1 1,0-1 148,0-9-1260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49:34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404 465 10946,'-1'0'312,"1"0"0,-1 0 0,0 1 0,1-1 0,-1 0 0,0 1 0,1-1 0,-1 1 0,1-1 0,-1 1 0,0-1 0,1 1 0,0-1 0,-1 1 0,1 0 0,-1-1 0,1 1 0,0-1 0,-1 1 0,1 0 0,0 0-312,-1 2 411,0-1 0,0 1 0,1 0-1,0 0 1,-1 0 0,1 1-411,0 6 443,1-1 0,0 1 1,1 3-444,-2-11 43,1 1 1,0 0 0,-1 0 0,1-1 0,0 1-1,1-1 1,-1 1 0,0-1 0,1 1 0,-1-1-1,1 0 1,0 1 0,0-1 0,0 0 0,0 0-1,0 0 1,0-1 0,1 1 0,-1-1 0,0 1-1,1-1 1,-1 0 0,1 1 0,0-1-1,-1-1 1,1 1 0,0 0 0,2 0-44,0-1 8,0 1 0,0-1 1,0 0-1,1 0 0,-1-1 0,0 0 0,0 1 1,0-2-1,0 1 0,-1-1 0,1 1 0,0-1 1,-1 0-1,1-1 0,-1 1 0,1-1-8,2-2-1,0-1 0,-1 0 0,1 0 0,-1 0 0,-1-1 0,1 0 0,-1 0 0,0 0 0,0 0 0,1-4 1,-5 8 4,1-1 0,-1 1-1,1 0 1,-1-1 0,0 1 0,0-1 0,-1 0 0,1 1 0,-1-1 0,1 1 0,-1-1-1,0 0 1,-1 1 0,1-1 0,-1 0 0,1 1 0,-1-1 0,0 1 0,0-1 0,-1 1-1,1 0 1,-1-1 0,0 1 0,0 0 0,0 0 0,0-1-4,-4-1 27,1-1 0,-1 1 0,0 0 0,-1 1 0,1 0 0,-1 0 0,0 0 0,0 0 0,0 1 0,-1 1 0,-2-2-27,3 3 86,1-1-1,0 1 1,-1 1 0,1-1-1,-1 1 1,1 0-1,0 1 1,-4 0-86,6 0 52,0-1 0,-1 1 0,1 1 0,0-1 0,0 1 0,0-1 1,0 1-1,0 1 0,0-1 0,0 0 0,1 1 0,-3 2-52,5-4-24,0-1 0,0 1 1,0 0-1,1 1 0,-1-1 1,0 0-1,1 0 0,-1 0 1,1 0-1,-1 0 0,1 1 1,-1-1-1,1 0 0,0 0 1,-1 1-1,1-1 0,0 0 1,0 1-1,0-1 0,0 0 0,0 1 1,1-1-1,-1 0 0,0 0 1,1 1-1,-1-1 0,0 0 1,1 0-1,0 1 24,0 0-166,0 0 1,0-1-1,0 1 1,0-1-1,0 1 1,0-1-1,1 0 0,-1 1 1,0-1-1,1 0 1,-1 0-1,1 0 1,-1 0-1,1 0 1,0 0-1,-1-1 0,1 1 1,0 0-1,0-1 1,0 1 165,17-2-2186,3-2 994</inkml:trace>
  <inkml:trace contextRef="#ctx0" brushRef="#br0" timeOffset="1">526 411 12619,'-40'-52'5265,"4"35"-2913,-7-8-1199,-5-7-17,-2-4-264,-8-8-192,-3-6-272,-1-1-136,8 10-248,15 8-256,18 13-824,8 10-712,13 10 1039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4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35 4985,'-2'-4'695,"0"1"0,0-1 0,-1 1 1,1-1-1,-1 1 0,0 0 0,0 0-695,2 2 167,0 1 0,0-1 0,1 0 0,-1 1 0,0-1 0,0 1 0,-1-1 0,1 1 0,0-1 0,0 1 0,0 0 0,0-1 0,0 1 0,0 0 0,0 0 0,-1 0 0,1 0 0,0 0 0,0 0 0,0 0 0,0 0 0,-1 1 0,1-1 0,0 0 0,0 1 0,0-1 0,0 1-167,-5 2 427,1 1 0,0 0-1,1 0 1,-1 0-1,1 1 1,0 0-1,-1 0-426,-15 20 773,2 0 0,0 2 0,2 0 0,-9 21-773,18-34 217,-9 19 254,15-30-420,0 0-1,1 0 1,-1 0 0,0 0-1,1 0 1,0 0 0,-1 0-1,1 0 1,0 1 0,1-1-51,-1-2 5,0-1 1,0 1-1,0 0 0,0 0 1,1-1-1,-1 1 1,0 0-1,1-1 1,-1 1-1,0 0 1,1-1-1,-1 1 0,1 0 1,-1-1-1,1 1 1,-1-1-1,1 1 1,0-1-1,-1 1 1,1-1-1,0 0 0,-1 1 1,1-1-6,1 1 0,0-1-1,0 1 1,-1-1 0,1 1 0,0-1-1,0 0 1,0 0 0,0 0 0,2 0 0,4-1-19,0 0 0,0-1-1,0 0 1,3-2 19,7-2-17,-1-1 1,0-1-1,0-1 0,2-2 17,63-43-24,-1 0 174,-62 44 23,-19 10-163,1 0 1,-1 0-1,0 0 0,0 0 0,1 0 0,-1-1 0,0 1 0,0 0 0,1 0 0,-1 0 0,0 0 0,0 0 1,1 0-1,-1 0 0,0 0 0,1 0 0,-1 0 0,0 0 0,0 0 0,1 0 0,-1 0 0,0 0 0,0 0 1,1 1-1,-1-1 0,0 0 0,0 0 0,1 0 0,-1 0 0,0 0 0,0 1 0,0-1 0,1 0 0,-1 0 1,0 0-1,0 1 0,0-1 0,0 0 0,1 0-10,-3 13 381,-7 15-19,-2-1 0,-1-1 0,-1 1-1,-5 5-361,1 0 344,1 1-1,-4 12-343,18-39 38,0 0-1,0-1 1,1 1 0,-1 0 0,1 0-1,1 0 1,-1 2-38,1-7-1,0-1 0,0 1 0,0-1 0,0 1 0,0-1 0,0 1 0,0-1 0,0 0 0,1 1 1,-1-1-1,0 1 0,0-1 0,0 0 0,1 1 0,-1-1 0,0 1 0,0-1 0,1 0 0,-1 1 0,0-1 0,1 0 0,-1 1 0,0-1 0,1 0 0,-1 0 0,1 1 0,-1-1 0,1 0 0,-1 0 1,0 0-1,1 0 0,-1 0 0,1 1 0,-1-1 0,1 0 0,-1 0 0,1 0 0,-1 0 0,0 0 0,1 0 0,-1 0 0,1-1 1,2 1-13,0-1 1,1 0-1,-1 0 0,0 0 0,2-1 13,-2 1-5,30-14-12,-1-2 0,0-1 1,-1-1-1,-1-2 17,-3 4 9,-25 15-2,0 0-1,0 1 1,0 0 0,1-1-1,-1 1 1,1 0-1,-1 0 1,1 0-1,0 0-6,-3 1 2,0 0 0,0 1 0,0-1 0,0 0 0,1 0 1,-1 0-1,0 0 0,0 0 0,0 0 0,0 0 0,1 0 0,-1 0 0,0 0 0,0 0 0,0 1 0,0-1 0,0 0 0,0 0 0,0 0 0,1 0 0,-1 0 0,0 1 0,0-1 0,0 0 0,0 0 0,0 0 0,0 0 0,0 0 0,0 1 1,0-1-1,0 0 0,0 0 0,0 0 0,0 0 0,0 1 0,0-1 0,0 0 0,0 0 0,0 0-2,-4 16 77,-22 44 49,15-39-87,2 1-1,0 0 0,1 0 0,0 9-38,7-28 12,0 1 0,1-1 0,-1 1 0,1 0 0,0-1 0,0 1 0,0-1 0,1 3-12,-1-5 3,1 1 1,-1-1-1,1 0 0,-1 0 0,1 1 0,-1-1 1,1 0-1,0 0 0,0 0 0,-1 0 0,1 0 1,0 0-1,0 0 0,0 0 0,0 0 0,0-1 1,1 1-1,-1 0 0,0-1 0,0 1 0,0-1 1,0 1-1,1-1 0,-1 1 0,1-1-3,1 1 7,1-1 0,-1 1 0,0-1 0,1 0 0,-1 0 0,1 0-6,-2 0-172,-1 0 0,0 0 1,0 0-1,0-1 0,0 1 1,0 0-1,0 0 1,0-1-1,0 1 0,0-1 1,0 1-1,0-1 0,0 1 1,0-1-1,0 1 1,-1-1-1,1 0 0,0 0 1,0 1-1,0-1 171,-2 3-925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0:42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8746,'-1'0'376,"0"0"0,0 0-1,0 1 1,1-1 0,-1 0 0,0 0 0,0 1 0,0-1 0,0 1-1,1-1 1,-1 0 0,0 1 0,1-1 0,-1 1 0,0 0 0,1-1 0,-1 1-1,1 0 1,-1-1 0,0 2-376,-10 18 995,3-5 140,7-13-1084,-21 30 1601,-1-1-1,-11 10-1651,31-37 91,-34 38 776,32-36-734,1 1 0,0-1 0,0 1 1,0 0-1,1 0 0,0 0-133,2-5 17,1 0 1,-1-1 0,1 1-1,0 0 1,-1-1 0,1 1-1,0 0 1,0 0 0,0-1-1,0 1 1,1 0 0,-1-1-1,0 1 1,1 0 0,-1-1-1,1 1 1,-1 0 0,1-1-18,1 2 8,-1-1 0,1 1 1,0-1-1,-1 0 0,1 0 1,0 0-1,1 0 0,-1 0 1,0 0-1,1 0-8,3 2-9,1 0-1,-1-1 1,1 0 0,-1 0-1,1 0 1,0-1 0,0 0-1,2 0 10,1-1-11,0 0 0,0-1 0,-1 0 0,1 0-1,0-1 1,0-1 0,-1 1 0,1-2-1,-1 1 1,1-1 0,1-1 11,17-8-5,1-2 0,20-13 5,-42 23 16,-4 2 13,1 0 0,0 0-1,-1 0 1,0-1-1,1 1 1,-1-1-29,-27 33 610,0 1-1,-12 24-609,33-50 65,0 0 1,0 0-1,0 0 0,1 0 0,-1 0 0,1 1 1,1-1-1,-1 1 0,1-1 0,0 1 1,0 0-1,0 4-65,1-9 3,0 0 0,1 0 1,-1 0-1,0 0 0,0-1 0,0 1 1,1 0-1,-1 0 0,0 0 0,1 0 1,-1 0-1,1 0 0,-1 0 0,1 0 1,-1-1-1,1 1 0,0 0 0,-1-1 1,1 1-1,0 0 0,0 0-3,1 0 1,-1-1 0,1 1 0,-1 0 1,1-1-1,-1 0 0,1 1 0,0-1 0,-1 0 0,1 1 0,0-1 0,-1 0 1,2 0-2,5-1-4,0-1 0,1 1 0,-1-1 1,8-3 3,-11 3 5,56-17 19,-58 18-20,-1 1-1,1-1 1,0 0 0,-1 1-1,1 0 1,0-1 0,0 1-1,-1 0 1,4 1-4,-5-1-6,0 0-1,0 1 1,0-1 0,0 1 0,0-1-1,0 1 1,0-1 0,0 1 0,0-1-1,0 1 1,0 0 0,-1 0 0,1-1-1,0 1 1,0 0 0,-1 0 0,1 0-1,0 0 1,-1 0 0,1 0 0,-1 0-1,1 0 1,-1 1 6,3 6-677,-1 0-1,-1 0 1,2 7 677,0 6-2003,3-6 778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4T15:51:38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25608 2647 470 0,'-1'0'302'16,"0"0"8"-16,-1 0-107 0,1 0-2 15,0 0-14-15,0-1-9 16,0 0-46-16,0 0-19 16,0 0-22-16,0 0-11 15,0 0-13-15,0 0-6 16,0 0-13-16,-1 0-5 0,1-1-11 16,0 2-4-16,0 0-5 15,0 0-3-15,0 3-3 16,0 9-2-16,0 1-1 15,0 34 1-15,2-25 1 16,1 0-1-16,0 7-2 16,-2-1-2-16,0 8-5 15,0 4-1-15,0 6-2 16,0 7-1-16,2 1-1 16,1 1 1-16,1 2 0 15,-2 0 1-15,2 1 0 16,-1 2-1-16,-1 2 1 15,1-1-1-15,0 3 1 16,2-1 0-16,1 5 0 16,1 3 0-16,-2 4-1 15,2-2 0-15,-2-3 0 16,1-4 0-16,-1-2 0 0,-1-2 3 16,-1-3 7-16,-1 1 5 15,-1-9 9-15,3 1 2 16,1-9-3-16,-1-7-2 15,3-8-8-15,0-3-3 16,-4-6-4-16,1-1-2 0,1-3-2 16,-2-2 1-16,0 2-2 15,-1-2 0-15,1 1 0 16,-2-7-20-16,1-7-79 16,1-5-80-16,0-25 103 15</inkml:trace>
  <inkml:trace contextRef="#ctx0" brushRef="#br0" timeOffset="1102.84">25644 2610 343 0,'-6'-3'246'0,"3"-5"84"16,-2 2-51-16,0 1 18 15,-1 1-12-15,-1 2-39 16,1 1-27-16,-2 0-52 16,1-1-17-16,3 2-35 15,0-2-18-15,4 2-26 16,0-1-12-16,0 1-17 15,0 0-7-15,0 0-13 0,16 1-3 16,37 5-9-16,-25-6-2 16,6 2-3-16,3-2-1 15,4-1-1-15,-2 0-1 16,-3-1 1-16,-4 0-1 16,-6 2 1-16,-3 0-1 0,0 3 0 15,-1-2 1-15,0 2-1 16,0 0 1-16,-5-2-1 15,0 1 2-15,-5-2-2 16,-1-2 1-16,-3 2 1 16,-4-1-1-16,-2 1 1 15,-2 0 3-15,-1 0 5 16,0 0 2-16,0 0 1 16,0 0-2-16,-3 8-4 15,-1 4-2-15,-2 2-3 16,-10 30-1-16,13-22-1 15,-1 3-1-15,2 7 0 16,0-1 0-16,0 6 0 16,3 3 0-16,0 5-1 15,3 2 0-15,-1 4 0 16,1-1 0-16,3 1-1 16,0 3 1-16,3-4 1 0,0 0-1 15,-2 0 1-15,1-1-1 16,-3 5 0-16,2 1 0 15,-2-4 0-15,-1 4 2 16,0-7-1-16,-3-2 0 16,0-1 1-16,-1-8-1 15,0 3 0-15,1 0 1 16,2 1-1-16,-1 1 0 0,2 0 0 16,-1-5-1-16,1 3 1 15,0-4-1-15,-1-4 0 16,4 0 0-16,0-2 1 15,-2 1-1-15,2 5 1 16,-2-3-1-16,-1 3 0 16,3-2 1-16,-2-2-1 15,0 0 1-15,0-4 0 16,0-1-1-16,0-4 1 16,2-1-1-16,-1-2 0 15,0-1 0-15,3-3 1 16,-2-1-1-16,-1-3 1 15,2 0-1-15,-2 0-1 16,-2-1 0-16,4-1-6 16,-6-6-7-16,-1-2-26 15,3 2-20-15,-6-4-73 16,1-1-80-16,0 0-514 0,0-1 490 16</inkml:trace>
  <inkml:trace contextRef="#ctx0" brushRef="#br0" timeOffset="1342.74">25866 4535 1329 0,'-13'22'567'0,"2"-10"-307"16,1-4-59-16,7-2-22 15,4-3-29-15,8 1-27 16,5-2-26-16,5-2-35 15,-1 0-5-15,3-7-7 16,8 0-6-16,6 0-15 16,4 1-6-16,1 5-9 15,-8-1-3-15,-10 4-2 16,-5 1-8-16,-11-1-103 16,-5-2-107-16,-2-11 128 15</inkml:trace>
  <inkml:trace contextRef="#ctx0" brushRef="#br0" timeOffset="3321.1">25911 2214 455 0,'-1'0'289'0,"0"0"3"15,1 0-25-15,0 0-49 16,0-1-15-16,0 0-28 16,-1 0-11-16,0-1-33 15,0 1-17-15,-1 0-27 16,-6-3-7-16,-14 1-6 16,-31 6-3-16,31 17-6 0,2 2-6 15,4 5-9-15,6 2-6 16,7 3-7-16,2-1-3 15,5-4-10-15,6 1-4 16,7-9-10-16,0-2-3 16,6-6-7-16,5-5-29 15,-2-6-108-15,-1-3-105 0,6-10 141 16</inkml:trace>
  <inkml:trace contextRef="#ctx0" brushRef="#br0" timeOffset="3546.75">26056 2170 1227 0,'0'6'542'15,"2"4"-268"-15,-1 12-43 16,-1 8-21-16,0 6-42 16,-2 0-35-16,3-1-58 15,2-2-16-15,5-6-24 16,2-4-12-16,-2-7-27 15,2-5-30-15,-4-9-94 16,-3-3-78-16,-3-9-199 16,-1-5-212-16,-2-3 395 0</inkml:trace>
  <inkml:trace contextRef="#ctx0" brushRef="#br0" timeOffset="3819.91">26031 2128 1045 0,'0'3'487'15,"11"-3"-194"-15,4 2-62 0,0 0-42 16,5 2-29-16,-2 5-28 16,1 2-26-16,-3 4-25 15,0-1-7-15,-5 1-22 16,-3-1-10-16,-8-3-16 16,-4 3-3-16,-10 2-4 15,-3-2-1-15,-5-1-3 16,1-3-4-16,-1-2-5 15,-1 0-2-15,5-3-46 16,5 3-48-16,4-5-167 16,6-3-127-16,14 0 235 15</inkml:trace>
  <inkml:trace contextRef="#ctx0" brushRef="#br0" timeOffset="4149.87">26303 2191 1270 0,'-1'3'570'0,"1"-2"-266"15,-1 9-88-15,-4 1-27 16,1 8-41-16,-1 3-22 16,2 4-57-16,3 3-7 15,7 5-9-15,6-1-5 0,4-4-12 16,1-4-5-16,2-10-11 15,1-2-1-15,-4-8-3 16,2-3-1-16,-1-8-1 16,-1-6-1-16,-5-8 0 15,-2-7 0-15,-11-6 0 16,-4 6 0-16,-2 2-2 16,-4 5-7-16,5 10-27 15,-4 2-17-15,2 5-48 16,0 4-33-16,-2 7-106 15,0-1-90-15,8 4 199 16</inkml:trace>
  <inkml:trace contextRef="#ctx0" brushRef="#br0" timeOffset="5261.79">25399 2615 953 0,'-6'-7'409'0,"6"-1"-198"16,-3 0-20-16,-7 0-14 15,1 1-12-15,-9 5-30 16,-2 1-28-16,-3 5-29 15,0 6-8-15,5 6-13 16,2 4-6-16,4 8-7 16,2 2-7-16,6 6-5 0,0-3-1 15,4-3 5-15,5 2 3 16,2 4 3-16,6 2-2 16,3 7-5-16,1-2-5 15,0 1-8-15,-1 1-5 16,0 0-7-16,-5 1-2 15,-5-3-2-15,-4-2 0 0,-10-4 0 16,-8 3 0-16,-8-1 2 16,-3-3 0-16,-2-4 0 15,3-7 1-15,3-7-2 16,1-4-2-16,6-6-2 16,0-1-3-16,4-4-10 15,5-1-4-15,1-1-11 16,6-1-5-16,4 0 4 15,-4-1 4-15,0 0 10 16,4 0 6-16,15 2 3 16,30 12 1-16,-27 9 2 15,0 5 3-15,-7 9 5 16,-1 5 3-16,-7 10 5 16,-3 2 2-16,-4 16 1 15,-6 1-1-15,-4 9-3 16,-1-2-1-16,4-7 0 15,4-3-1-15,5-10-3 0,5-5-4 16,6-8-1-16,2-5-1 16,9-6 0-16,0 0-1 15,0-4 1-15,-1-3-2 16,-6-2 0-16,-3-3-1 16,-6-8-15-16,0-5-39 15,-6-17-153-15,-2-10 112 0,-11-19 17 16</inkml:trace>
  <inkml:trace contextRef="#ctx0" brushRef="#br0" timeOffset="5733.57">24608 3233 835 0,'-19'3'461'16,"7"1"-34"-16,1-4-164 15,6 0-23-15,1 0-19 0,4 0-50 16,0 0-25-16,0 0-59 16,11 0-16-16,17-1-12 15,34-2-9-15,-18 3-17 16,1-2-7-16,7 0-13 15,-4 1-3-15,-6-6-4 16,-8 5-1-16,-15 1-17 16,-4 0-36-16,-15 3-111 15,-4-2-101-15,-8 0-225 16,-2 2 293-16</inkml:trace>
  <inkml:trace contextRef="#ctx0" brushRef="#br0" timeOffset="5941.96">24766 3285 1304 0,'3'3'536'0,"0"5"-284"16,3 4 2-16,-1 4-39 0,-1 6-18 16,3 3-66-16,-3 5-28 15,-2 1-27-15,0 2-14 16,-2 1-24-16,0-1-9 15,0-1-16-15,1-5-3 0,1-5-6 16,3-2 2-16,-1-6-64 16,0-3-55-16,2-10-175 15,0-7-37-15,-2-14 189 16</inkml:trace>
  <inkml:trace contextRef="#ctx0" brushRef="#br0" timeOffset="17609.84">28372 2722 594 0,'5'-7'271'0,"-2"6"-108"15,-2 0 22-15,1 4 8 16,-2-3 6-16,0 4-5 16,3 24-6-16,4 41-26 15,-4-25-14-15,-3 3-27 16,0-2-15-16,0 1-27 15,0 0-8-15,2-2-12 16,0-4-5-16,0-3-11 16,7-5-6-16,-6-12-17 15,1-2-6-15,0-12-16 0,-2-6-31 16,1-6-90-16,0-9-59 16,0-11-125-16,-3-3-64 15,5-6 239-15</inkml:trace>
  <inkml:trace contextRef="#ctx0" brushRef="#br0" timeOffset="18584.18">28341 2744 1121 0,'-4'0'473'0,"-5"-2"-275"16,2-1-11-16,3 0-4 15,-3 2-25-15,7 0-25 16,0 1-18-16,0 0-47 16,0 0-16-16,0 0-17 15,8 0-7-15,10 0-6 16,34 0-3-16,-29 0-3 16,2-2 1-16,9 2 2 15,2-5 0-15,7 0-2 16,2-1-2-16,-1-1-4 15,6 2-1-15,9-1-2 0,0-1-1 16,-1-2-2-16,3 1 0 16,-2 0 0-16,3 0-1 15,9 5-1-15,-2-1 0 16,3 3-1-16,-6 1 0 16,-2 0-1-16,0 0 1 15,-4-4 1-15,6 0 0 16,0-2 0-16,4 2 0 0,-5 1 0 15,-4 2 0-15,-4-1-1 16,-4 0 3-16,1 1 4 16,2 1 3-16,-5-1 5 15,-3 0-1-15,-4 1-4 16,1 0-2-16,-1 2-3 16,-6 2-1-16,-2-1-2 15,-5 0 0-15,-3 0-2 16,-1 1 1-16,2-2-1 15,3 1-1-15,1-1 1 16,5 1-1-16,-3-3-1 16,-1 0 1-16,0 2 0 15,1-1 0-15,-2 0 0 16,-4 1-1-16,-6-2 1 16,-1 0 0-16,-7 3 0 15,-4 0 1-15,-7-3 4 16,-4 0 1-16,-4-3 3 0,2 2 0 15,1 0-1-15,0 0-2 16,1 1-4-16,0 0-1 16,0 0-1-16,0 0-1 15,0 0 0-15,0 0-1 16,0 0 1-16,0 0 0 0,0 0 1 16,0 0 0-16,0 0-1 15,0 0 0-15,0 0-1 16,-1 0-1-16,-1 7 0 15,-1 6-1-15,1 1 1 16,-7 27 1-16,10-25-1 16,-1-1 2-16,0 7 1 15,1 2 0-15,-2 4 2 16,3 9-1-16,-3 6-1 16,1 3 0-16,-1 4 2 15,2 0-1-15,3-4 2 16,1-6 0-16,5-6-1 15,-6-7 0-15,-1-8-1 16,2-3 0-16,-5-9-5 16,0-1-18-16,-1-6-48 15,-1 1-32-15,2-1-75 16,-1-1-57-16,0 0-61 0,0 0 171 16</inkml:trace>
  <inkml:trace contextRef="#ctx0" brushRef="#br0" timeOffset="19511.28">28452 3325 519 0,'-4'-1'287'16,"0"-5"-52"-16,5 2-44 16,-1 1-8-16,-1-7-6 15,1 7-7-15,0-3-28 16,3-2-9-16,3 4-25 16,6 0-15-16,1 2-34 15,1 3-17-15,10-1-20 16,1-1-6-16,13-1-6 15,3 2 1-15,9-2 5 16,6 2 3-16,5 0 2 16,3-4 0-16,4 1-4 15,2-3-4-15,2 1-2 16,6 0 0-16,4 1 3 16,-2 2 0-16,0-1 4 15,0 0 2-15,-5 3-2 16,2 1-1-16,3 4-4 15,-1-1-3-15,-6 1 0 0,0-3 1 16,-4-2 5-16,-4 1 3 16,5 0 5-16,2-1-1 15,-4 1-3-15,-3-2-3 16,-10 1 2-16,-7 1 1 16,-10 1 0-16,-1 4-1 0,1 0-7 15,-6-2-1 1,-1-1-2-16,-4-2-1 0,-7-3-1 15,0 3-1-15,-7-2 0 16,-1-1 0-16,-4 2 0 16,-2 0 0-16,-4 2 2 15,0 3 1-15,-5-3 1 16,2-2-1-16,0 0-58 16,0 0-48-16,-9 2-75 15,-4 0-19-15,-23 4 7 16,29-1 9-16,4-2-46 15,0 0 138-15</inkml:trace>
  <inkml:trace contextRef="#ctx0" brushRef="#br0" timeOffset="20774.25">28494 2374 871 0,'-9'-1'449'16,"-2"1"-176"-16,4-1-38 16,0-1-26-16,0-1-60 0,0-6-18 15,3 2-36-15,1-5-13 16,2 1-14-16,1-1-4 16,-1-6-12-16,3 0-8 15,5-4-16-15,-1-1-7 16,9 1-9-16,-1-2-2 15,8-1-2-15,3-1-2 16,1 2 0-16,4 2-1 0,-2 4 1 16,2 1 1-16,3 6 2 15,-1 1 1-15,6 4 1 16,-2 3 2-16,-3 2 4 16,0 1 1-16,-3 1-1 15,1 3 1-15,4 4-4 16,3 0-1-16,2 1 0 15,3 1-2-15,1-1-1 16,-2 0-1-16,5-1-1 16,1 2 0-16,4-1-2 15,-4-1 1-15,-2-5 1 16,-3-3 0-16,3-6 1 16,4-2-1-16,-2-5-3 15,-3-3 0-15,-8 2-1 16,-3 0 0-16,0 2 1 15,-5 0-1-15,-8 4 2 0,-5 0-1 16,-11 4 5-16,-8 2 4 16,-7-2 3-16,-2 3 0 15,-9 0-5-15,4 1-4 16,5 5-1-16,2 0-1 16,5 5 0-16,5 2-1 0,1-1-3 15,3 1-1-15,6-3-1 16,0-2 0-16,8-1 0 15,4-2 0-15,5-2 0 16,3 0 0-16,0-2-1 16,0-5 1-16,3-2-1 15,5-3 0-15,6-5 1 16,5 1 0-16,-1-3 0 16,3 1 0-16,1 2 0 15,1 2 1-15,-2 8-1 16,-2 3 0-16,-6 7 0 15,1 3 0-15,3 5 1 16,1 2-1-16,-3 2 1 16,0-1-1-16,-5 3 0 15,-3 2 1-15,-2-2 1 16,-3 3 0-16,-7-3 2 16,-4-2 0-16,-8-1-1 15,-6-2-1-15,0-4 0 0,-7-3 0 16,0-3-13-16,-4-2-46 15,-11-3-178-15,-2-4-66 16,-18-12 162-16</inkml:trace>
  <inkml:trace contextRef="#ctx0" brushRef="#br0" timeOffset="21278.58">29604 1331 922 0,'-17'6'446'16,"7"-5"-179"-16,2 0-39 0,6 1-34 16,2-2-50-16,7-1-41 15,-7 1-25-15,8-1-49 16,21 0-8-16,54 6-10 16,-26 0-4-16,6 2-5 15,-1-1 1-15,-9-3-2 16,-8 1-2-16,-15-2-56 15,-8 1-61-15,-21 0-180 16,-6-3 183-16</inkml:trace>
  <inkml:trace contextRef="#ctx0" brushRef="#br0" timeOffset="21502.18">29836 1369 355 0,'-12'1'295'0,"9"5"85"16,3 1-50-16,1 3-62 15,1 1-22-15,6 7-43 16,-6 4-12-16,-1 4-41 0,5 4-26 16,-5-2-42-16,4 4-21 15,2-1-29-15,-6-3-7 16,-1 0-13-16,-2-4-3 16,3-3-3-16,-1-4-6 15,3-6-74-15,-3-3-58 0,-3-7-190 16,4-1 194-16</inkml:trace>
  <inkml:trace contextRef="#ctx0" brushRef="#br0" timeOffset="22427.44">29745 3678 980 0,'3'-14'461'15,"-4"-6"-209"-15,-3-1-128 16,-5 2 17-16,-4 4-46 16,-2 3-5-16,-4 7 4 15,1 1-11-15,-3 10-11 16,-1 5-1-16,2 13-3 16,2 5-2-16,7 7-14 15,2 2-9-15,9-4-16 16,7-5-9-16,5-6-10 15,5-1-2-15,3-8-4 16,0-4-2-16,0-4-40 16,-1-5-62-16,-3-5-94 15,3-1 113-15</inkml:trace>
  <inkml:trace contextRef="#ctx0" brushRef="#br0" timeOffset="22658.8">29867 3620 1121 0,'3'10'499'0,"-3"-4"-218"16,1 6-40-16,-2 7 0 15,5 9-50-15,-7 5-73 16,3 3-34-16,0 4-57 16,-1-5-10-16,5-2-9 15,-4-4-2-15,0-10-13 16,0-5-31-16,2-7-124 15,1-9-89-15,2-12-170 16,4-7-46-16,-7-8 293 16</inkml:trace>
  <inkml:trace contextRef="#ctx0" brushRef="#br0" timeOffset="22906.46">29860 3627 865 0,'1'-14'450'0,"1"5"-113"0,5 0-48 16,2 3-96-16,9 3-38 15,5 3-56-15,-3 1-12 16,4 5-10-16,-6 1-6 16,-2 4-18-16,-6 2-8 15,-9 4-17-15,-1 0-5 16,-6 3-2-16,-6-4 1 16,-4-1 0-16,-2-4-1 15,0-5-8-15,3 0-11 0,-5-6-61 16,8 0-46-16,-2 4-153 15,7-2-97-15,13 5 221 16</inkml:trace>
  <inkml:trace contextRef="#ctx0" brushRef="#br0" timeOffset="23317">30108 3654 1144 0,'-6'7'479'0,"5"-2"-277"15,1-5-38-15,-1 3 25 16,0-3-27-16,0 0-9 16,0 0-25-16,0 13-49 0,0 7-10 15,1 30-19-15,1-22-8 16,3 0-15-16,3-1-5 15,5-3-7-15,1-3-2 16,4-8-3-16,2-6-2 16,3-9-1-16,1-7 0 15,2-12 2-15,-3-4 2 0,-3-7 3 16,-5-2 0 0,-9 3 0-16,2 0 1 0,-8 7-1 15,-5 3-1-15,-5 10-6 16,-8 2-5-16,-2 10-15 15,0 6-25-15,2 6-98 16,3 4-98-16,7 4 143 16</inkml:trace>
  <inkml:trace contextRef="#ctx0" brushRef="#br0" timeOffset="115803.53">21815 9815 456 0,'-13'-3'266'0,"0"2"-24"16,0-2-20-16,2 4-42 15,1-2-14-15,4-2-26 16,4 3-12-16,1-2-22 16,0 2-9-16,1-2-20 15,0 1-9-15,0 0-17 16,0 0-6-16,0 0-3 15,0 0-2-15,0 0 2 16,0 0 1-16,0 0 4 16,0 1 0-16,0 0 2 15,1 0-2-15,2 0-6 16,-1 0-2-16,4 1-8 16,1-1-3-16,0 1-3 0,3 0-2 15,0-1-3-15,25 2 1 16,-25-6-3-16,3 1 0 15,-1-5-2-15,3 5-3 16,-3-1-1-16,0 1-2 16,3 2-1-16,-7-3-1 15,3 2-1-15,-2 1 0 16,2 1-3-16,3-1 2 16,4 1-2-16,-2 1 0 0,2-4 0 15,1 2-1-15,-1-2 0 16,2 0 1-16,-1 3-1 15,0 0 0-15,0 2 0 16,-1-2-1-16,1-2 0 16,-3 1 1-16,2-3-1 15,0 0 0-15,0 1 1 16,2 0 0-16,0-1 3 16,3 4 1-16,3 0 0 15,-5-1 1-15,0 3 0 16,-3-1-1-16,-4-1 0 15,-1 0 0-15,5-1-1 16,0-2 0-16,5 3 1 16,1 0-1-16,-1 2 0 15,1 1 0-15,-1-1 1 16,2 3 0-16,-2-4 0 16,-2 2 1-16,4-5-1 0,0 3 0 15,3 0-1-15,2-1 0 16,0-1-1-16,-1-1 0 15,-2 1-2-15,4 1 0 16,-8 1 1-16,5-1 0 0,-7 0-1 16,0-1 1-16,6-2-1 15,-1 0 0-15,6 2 0 16,0 1 0-16,-2 0 1 16,-2 0 0-16,4-2-1 15,0 2 1-15,5 0 0 16,-1 0 0-16,-1 2 0 15,-1 0 0-15,-1 0 0 16,-2 0 0-16,-1-1 0 16,1 0 0-16,2-1-1 15,0 0 0-15,2 3 1 16,1-1 0-16,-3-2-1 16,0 0 1-16,3 1-2 15,-1-2 1-15,0 1-1 16,-1 0 1-16,2 0 0 15,-2 1-1-15,-6 0 1 16,3 0 0-16,-4 2-1 16,4-2 1-16,4 0 0 0,-2 0 1 15,2-1-1-15,-6 1 1 16,4-1-1-16,0 0 0 16,1 1 0-16,6 0 0 15,1 3 0-15,-1-2 1 16,-6-2-1-16,-3-1 1 0,-1-2 0 15,-4 2-1-15,10 1 0 16,-4-1 0-16,-1 0 0 16,8 2-1-16,-6-1 1 15,3 1-1-15,1 0 0 16,0-2 1-16,7 2 0 16,-2 2-2-16,-5-2 1 15,-2 3 0-15,-3 0-1 16,-5-1 1-16,5-1 0 15,1 2 0-15,-1-4 1 16,6 1-2-16,-2 3 1 16,-3-5-1-16,0-1 0 15,-1 2 0-15,2 0 0 16,-1-1 1-16,3 1 0 16,-5 3 0-16,-7-7-1 15,1 5 0-15,-2-1 0 16,6 1 0-16,6 5 0 15,-1-7 1-15,1 1 0 0,-4 0-2 16,-1-2 2-16,2 3 0 16,-2 2 1-16,1-1 1 15,3-2-1-15,2 1 2 16,-5-3-1-16,-1 0 0 0,-4 2 0 16,-3 0-1-16,0 2 1 15,2 1 0-15,0 0 0 16,0 0 0-16,-1-4-1 15,-4 0 0-15,1 1 1 16,-5 0-1-16,2 2 1 16,-2 1-1-16,-3-2-2 15,0-1 1-15,1 1 0 16,-2-1 0-16,1 3 1 16,1-2-1-16,-2-1 1 15,-1-4 0-15,-1 2 1 16,-2 0 0-16,-4 2 0 15,0 1 0-15,-5-2-12 16,0 0-51-16,0 0-108 16,0 0-66-16,-8 0-110 15,-3 1 200-15</inkml:trace>
  <inkml:trace contextRef="#ctx0" brushRef="#br0" timeOffset="121291.86">6312 11229 906 0,'-28'-1'374'15,"6"-3"-205"-15,3-1 13 0,6-1-1 16,2 1-10-16,6 3-36 15,1-2-18-15,4 2-39 16,0 1-11-16,0-1-11 16,0 1-6-16,20 1-3 15,31 4-4-15,-20 1 0 16,3-3 3-16,3-2 4 16,-1 2 0-16,-4-3-3 15,-3 1-5-15,-4 0-7 16,-3-1-3-16,3 1-4 15,0 1-1-15,-1 0-1 16,4 3-3-16,-4 0-4 16,1-2-1-16,0 3-2 15,-1-5 0-15,2 1 0 16,2-1-1-16,5-3-3 16,-2 0 0-16,4 2-3 15,-5-5 2-15,-5 3-1 16,3 1 1-16,-12 0 2 0,9 4 0 15,-3-2 2-15,-2 0 1 16,5-2-1-16,-2 0 0 16,-1 0-3-16,1 3-1 15,3 0-2-15,-3 0-2 0,3 1 0 16,0-2 0-16,-1 0 2 16,0-1 1-16,8 1 1 15,-6-2 0-15,4 1-2 16,2 0 1-16,-11-3-1 15,-1 4-1-15,-4-1 1 16,-6-2-1-16,0-4 1 16,5 3 0-16,1 4-1 15,-2 1 0-15,6 1-1 16,-2 1 0-16,2-7-1 16,1 0-1-16,1 2 0 15,-1-2 0-15,1 4-1 16,0-2-1-16,1 0 0 15,1 1 0-15,7 1-1 16,0 1 1-16,4 0-1 16,-3-1 1-16,-4 2-1 15,1-1 1-15,-11 4 1 0,-6-4-1 16,1 0 2 0,10 1 0-16,4-2 1 0,1-2 0 15,-4 2 0-15,-2 0 1 16,-1-1-2-16,-1 1-1 15,-2-1 0-15,0-2 0 16,0 4-1-16,-2-1 1 0,3 3 0 16,2-3-1-16,0 0-1 15,0 0 1-15,-3 0-2 16,2 0 1-16,-2 0 0 16,-2 0-1-16,5 0 1 15,-5 1-1-15,-3-1 1 16,1 4 1-16,-5-3-1 15,3 1 0-15,5 0-1 16,-3-2 0-16,5 2 0 16,-2-2 1-16,-1 2 0 15,2 0 0-15,-1-2 1 16,-2 1 0-16,0-1 0 16,-1 0-1-16,-1 2 0 15,1-1 1-15,-2 2 0 16,0-1 0-16,2-1-1 15,-1 1 1-15,1-2-2 16,-2 0 1-16,-2-2 0 16,1 1 0-16,1-1 1 0,-1 1-1 15,-1 1 0-15,0-1 0 16,-2 1 0-16,-3-2 0 16,0-2 0-16,-5 1 0 15,3 2 0-15,3-2 0 16,-8-3 1-16,1 0 4 0,-9-2-101 15,-9 1-48-15,-9 10 82 16</inkml:trace>
  <inkml:trace contextRef="#ctx0" brushRef="#br0" timeOffset="123305.03">9628 9994 583 0,'-4'-2'305'15,"-1"-2"-65"-15,0 0-13 0,3 0-17 16,-1 1-12-16,2 2-26 16,0-1-10-16,0 1-14 15,0 0-9-15,-1 1-9 16,1 2-8-16,-4 27-24 15,-1 33-21-15,9-31-12 16,-2-3-7-16,0-10-22 16,0-4 3-16,1-5-24 15,-1-2-5-15,-1-5-5 16,0-2-2-16,0-1-2 16,0 0-1-16,0-18 0 15,5-37-1-15,-1 22 1 16,4 1 0-16,3 3 0 15,1 2 1-15,2 7-1 16,3 4 1-16,1 5 2 16,-1 4 2-16,4 8 1 15,-1 5 0-15,0 9 20 0,-1 4 12 16,-2 4 22-16,-2 4 7 16,0 1-8-16,-5 0-7 15,-2-3-19-15,-2-2-4 16,-3-4-11-16,0-4-8 15,-3-6 1-15,-2-1-53 0,-3-7-145 16,-1-7-117-16,1-8 166 16</inkml:trace>
  <inkml:trace contextRef="#ctx0" brushRef="#br0" timeOffset="124123.4">9307 10011 913 0,'-42'44'420'0,"30"-40"-194"16,3-4-24-16,2-1 0 15,-1-3-42-15,1-5-33 16,5-4-59-16,2 1-21 16,1-1-14-16,3 0-1 15,2 1-6-15,4 0-4 0,4 0-6 16,5 3 0-16,1 2 11 16,-2 3 5-16,1 9 13 15,-4 3 9-15,-5 8 3 16,1 0 3-16,-6 3 4 15,7-1-4-15,-1-2-13 16,-2-4-9-16,3-6-19 16,-5-2-7-16,2-7-6 15,2-3-3-15,-6-11-17 16,4-1-37-16,-1-7-87 16,-2-3-55-16,2 9-169 15,-2 2-1-15,5 19 222 16</inkml:trace>
  <inkml:trace contextRef="#ctx0" brushRef="#br0" timeOffset="124434.03">9371 10201 1423 0,'-5'3'559'16,"2"-3"-360"-16,-6 0 3 15,4-4-40-15,2-1-32 16,4-9-72-16,1-1-20 0,6 0-18 16,-1-2-1-16,1 6-5 15,6 8-2-15,-7 2 0 16,4 4 3-16,-1 7 9 16,-2-2 6-16,3 8 11 15,-5-3 1-15,0 2-4 16,0-2-5-16,-1-8-13 15,0 0-6-15,-2-5-7 16,2-5-3-16,0-4-20 16,0-4-52-16,7-10-18 15,12-8 43-15</inkml:trace>
  <inkml:trace contextRef="#ctx0" brushRef="#br0" timeOffset="125363.99">10157 9607 700 0,'-1'-2'402'15,"0"1"-24"-15,0 0-134 16,0 0 8-16,0 1-28 16,0 0-38-16,-8 19-61 15,-28 28-17-15,28-26-28 0,2-2-8 16,3 0-16-16,0-3-10 15,6-1-14-15,4-4-6 16,3-5-7-16,6 1-2 16,-1-2-6-16,6 0-2 0,1-4-3 15,0 0-2 1,1-6-1-16,-3 3 0 0,-5-3-54 16,-2 1-77-16,-5 1 62 15,-1 3 5-15</inkml:trace>
  <inkml:trace contextRef="#ctx0" brushRef="#br0" timeOffset="125587.08">10210 9691 1289 0,'0'4'577'15,"-1"1"-291"-15,1 0-39 16,1 5-21-16,1 3-56 15,0 2-47-15,5 6-52 16,-3-1-19-16,2 2-21 16,0-2-3-16,-1-3-15 15,0 1-4-15,0-7-16 0,-2-1-42 16,0-3-117-16,0-4-101 16,1-3 155-16</inkml:trace>
  <inkml:trace contextRef="#ctx0" brushRef="#br0" timeOffset="125827.71">10441 9795 1726 0,'1'2'641'0,"1"-2"-456"15,1 0-2-15,-3 0-24 16,-2 0-25-16,2 0-82 16,0 0-22-16,0 0-26 15,0 0-53-15,0 0-183 16,0 0 194-16,8 3-40 16</inkml:trace>
  <inkml:trace contextRef="#ctx0" brushRef="#br0" timeOffset="126696.04">10576 9580 1243 0,'-46'4'484'0,"55"-8"-319"16,-6 1-3-16,10 3-13 15,-2-1-20-15,3 1-50 16,5 0-14-16,-3 0-15 15,1 4-3-15,-8 3-1 16,0 3-6-16,-4 3-14 16,-7 1-3-16,-4 0-5 15,-3 5-3-15,-3-3-4 16,1 0-2-16,1-3-2 16,-1-6-2-16,1 0 1 15,2-3 0-15,2 0-2 16,3 1-1-16,4-5-2 15,8 1 2-15,7 0 0 16,3-2 3-16,7 1 7 16,-3-1 7-16,-1 1 19 15,-2-1 8-15,-6 4 14 16,-3 1 4-16,-7 4 7 16,-4 7-1-16,-7-2-7 0,-5 5-10 15,-6 0-22-15,1 1-10 16,-2-4-11-16,1-3-4 15,6-1-6-15,3-7-37 16,5-2-94-16,5 2-70 16,8-10-205-16,5 1 249 0</inkml:trace>
  <inkml:trace contextRef="#ctx0" brushRef="#br0" timeOffset="127004.51">10767 9568 1076 0,'-1'0'589'16,"0"0"21"-16,2-3-455 15,-1 2 11-15,0 0-21 16,11-1-23-16,18-5-63 16,28-7-20-16,-26 6-23 15,-5 2-3-15,-8 6 2 16,-3 1 3-16,-9 5 10 15,1 8 11-15,-7 7 11 16,2 4 4-16,-2 5 1 16,0-2-6-16,-1 0-11 0,-5-3-6 15,6 3-14-15,-2-6-6 16,7 1-5-16,-2-4-3 16,-4-10-1-16,1 2-1 15,-2-8-31-15,0 0-49 16,2-7-131-16,0 3-104 15,0 0 185-15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4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49 5361,'0'0'2662,"0"0"-391,0 0-349,0 0-196,-2-1 3328,-6-4-2415,1 2-2489,1 1-1,-1 0 0,0 0 1,0 1-1,0 0 0,0 0 1,0 1-1,0 0 1,0 0-1,-3 0-149,8 1 30,-1 0 1,0-1-1,1 1 0,-1 0 1,1 0-1,-1 0 1,1 1-1,-1-1 0,1 0 1,0 1-1,0 0 0,0-1 1,0 1-1,-1 1-30,-2 2 55,1 1 0,0-1 0,0 1 0,-2 3-55,4-5 14,0 1-1,0 0 0,1 0 0,-1 0 0,1 0 1,0 0-1,0 0 0,1 0 0,-1 0 0,1 0 0,0 0 1,1 0-1,-1 1 0,1-1 0,0 0 0,0 0 1,1 0-1,-1-1 0,1 1 0,0 0 0,0-1 0,1 1 1,0-1-1,-1 1 0,1-1 0,1 0 0,-1 0 1,1-1-1,-1 1 0,1-1 0,0 1 0,0-1 0,1-1 1,-1 1-1,4 1-13,-3-2-1,1 0 0,-1 0 0,1-1 0,0 0 0,0 0 0,0 0 0,0-1 0,-1 0 0,1 0 0,0 0 0,0-1 0,0 0 0,0 0 0,0 0 0,-1-1 0,1 0 0,-1 0 0,1 0 0,-1-1 0,0 0 0,0 0 0,5-3 2,-2 0 4,-1 0 1,1-1 0,-1 0-1,0 0 1,0-1 0,-1 0-1,0 0 1,5-9-6,-10 15 13,1-2-1,0 1 0,-1 0 1,0 0-1,0 0 1,0-1-1,0 1 1,0 0-1,-1-1 1,1 1-1,-1-1 1,0 1-1,0-1 1,0 1-1,-1 0 1,1-1-1,-1 1 1,0-1-1,0 1 1,0 0-1,0 0 1,0-1-1,-1 1 1,0 0-1,1 0 1,-1 1-1,-1-2-12,-2-2 50,-1 0 1,1 1-1,-1 0 0,0 0 0,0 1 1,0-1-1,-1 1 0,0 1 0,1-1 1,-4 0-51,7 2 32,-1 1-1,0 0 1,0-1 0,1 1 0,-1 1 0,0-1 0,0 1 0,0-1 0,0 1 0,0 0-1,0 0 1,0 1 0,0-1 0,0 1 0,0 0 0,1 0 0,-1 0 0,0 1 0,1-1-1,-4 3-31,5-3-90,0 1 0,1-1 0,-1 1 0,1-1 0,0 1 0,-1-1 0,1 1 0,0 0 0,0 0 0,0 0 90,1-2-277,-1 1 0,1 0-1,0 0 1,-1-1 0,1 1 0,0 0 0,0 0 0,-1-1 0,1 1 0,0 0 0,0 0 0,0 0 0,0-1 0,0 1 0,0 0 0,0 0 0,0 0 0,0-1 0,1 1 0,-1 0 0,0 0 0,0-1 0,1 1 0,-1 0 0,0 0 0,1-1 0,-1 1 277,6 2-1538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44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33 6521,'-8'-5'11284,"0"-1"-9367,3 4-1782,0-1 1,0 1-1,0 0 1,-1 0-1,1 1 1,0 0-1,-1 0 1,1 0-1,-1 1 1,-2-1-136,5 2 50,0-1 1,0 1 0,0 0-1,1 0 1,-1 0 0,0 0-1,1 0 1,-1 0 0,1 1-1,-1-1 1,1 1 0,0 0-1,-1 0 1,1 0 0,0 0-1,0 0 1,-1 2-51,-1 0 33,1 1 0,0-1 0,0 0 1,0 1-1,0-1 0,0 1 0,1 0 0,0 0 0,0 0 1,1 0-1,-1 0 0,1 0 0,0 1 0,1-1 0,-1 0 1,1 1-1,0-1 0,0 0 0,1 1 0,-1-1 0,1 0 0,0 1 1,1-1-1,-1 0 0,1 0 0,0 0 0,1 0 0,-1-1 1,1 1-1,0 0 0,0-1 0,0 0 0,0 0 0,1 0 0,0 0 1,4 3-34,-3-3 8,0-1 0,1 0 0,-1 0 1,1 0-1,0 0 0,0-1 0,0 0 1,0 0-1,0-1 0,0 0 0,1 0 0,-1 0 1,0-1-1,1 0 0,-1 0 0,1 0 1,-1-1-1,0 0 0,0-1 0,1 1 1,-1-1-1,1 0-8,-3 0 9,1 0 0,0 0 0,0-1 0,-1 1 0,1-1-1,-1 0 1,0 0 0,0 0 0,0-1 0,0 1 0,-1-1 0,1 0 0,-1 0 0,0-1 0,0 1 0,0 0 0,-1-1 0,0 0 0,0 1 0,0-1 0,0 0 0,-1 0 0,0 0 0,0-1-1,0 1 1,0 0 0,-1-2-9,0 2 26,-1 0 0,0 0 0,0-1 0,0 1 0,0 0 0,-1 0 0,0 0 0,0 0 0,0 1 0,0-1 0,-1 0 0,0 1-1,0 0 1,0-1 0,-1 1 0,1 0 0,-1 1 0,0-1 0,0 1 0,0 0 0,0 0 0,-1 0 0,1 0 0,-1 1 0,0 0 0,-1-1-26,1 1 31,-1 0-1,0 0 1,0 0 0,0 1 0,0 0 0,0 0 0,0 1 0,0-1 0,0 1 0,-5 1-31,7 0 4,-1-1 0,1 1 1,-1 0-1,1 1 0,0-1 0,-1 1 1,1 0-1,0 0 0,0 0 0,0 1 1,1-1-1,-1 1 0,0 0 0,-1 2-4,1-1-172,0 0 0,0 1 0,0-1 0,1 1-1,0 0 1,-3 5 172,5-7-282,0 0-1,0 0 1,0 0-1,0 0 1,0 0-1,1 0 1,-1 0-1,1 0 1,0 0-1,0 0 1,0 0 0,0 0-1,1 0 1,0 2 282,8 18-1326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4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62 5985,'10'10'700,"-8"-8"-256,0-1-1,0 1 1,0 0 0,0-1 0,0 1-1,0-1 1,3 2-444,-5-3 49,0 0 1,0 0-1,0 0 0,0 0 1,0 0-1,0 0 1,1-1-1,-1 1 0,0 0 1,0 0-1,0 0 0,0 0 1,0 0-1,0 0 0,0 0 1,1 0-1,-1 0 1,0 0-1,0 0 0,0-1 1,0 1-1,0 0 0,0 0 1,0 0-1,0 0 0,0 0 1,0 0-1,0-1 1,0 1-1,0 0 0,0 0 1,0 0-1,0 0 0,0 0 1,0 0-1,0-1 0,0 1 1,0 0-1,0 0 1,0 0-1,0 0 0,0 0 1,0 0-1,0-1 0,0 1-49,-4-17 2576,2 13-2163,1 0 0,-1 0 0,0 0-1,0 0 1,0 0 0,-1 0-1,0 1 1,1-1 0,-1 1-1,0 0 1,-1 0 0,1 0 0,0 0-1,-1 1 1,-1-1-413,3 1 117,0 1 0,-1 0 0,1 0 0,-1 0 0,1 0 0,-1 1 0,1-1 0,-1 1 0,1-1 1,-1 1-1,0 0 0,1 0 0,-1 0 0,0 0 0,1 1 0,-1-1 0,1 1 0,-1 0 0,0-1 0,1 1 0,0 0 0,-1 1 0,1-1 0,0 0 0,-1 1 0,1-1-117,-2 2 82,1 0-1,-1 0 1,1 0-1,0 1 0,-1-1 1,2 1-1,-1 0 1,0 0-1,1 0 0,0 0 1,0 0-1,0 0 0,0 1 1,0 2-82,0-1 59,1 0 0,0 0 0,0 0-1,1 0 1,-1 0 0,1 1 0,1-1 0,-1 0 0,1 0 0,1 5-59,-1-6 17,1 0 1,-1 0-1,1-1 1,0 1-1,0-1 0,0 0 1,1 1-1,0-1 1,-1 0-1,1 0 1,1-1-1,-1 1 1,2 0-18,-2-1 2,0-1 1,0 0 0,0 0 0,1 0 0,-1 0 0,1 0 0,-1-1 0,1 0 0,0 0-1,0 0 1,-1 0 0,1 0 0,0-1 0,0 0 0,0 0 0,0 0 0,-1 0 0,1 0-3,1-1 1,0 0 1,0 0-1,0-1 1,-1 1-1,1-1 1,0 0-1,-1 0 1,0 0 0,1-1-1,-1 0 1,0 0-1,-1 0 1,1 0-1,0 0 1,-1-1 0,0 0-1,3-2-1,-4 3 13,0 0-1,0 0 1,0-1-1,0 1 0,-1 0 1,0-1-1,1 1 1,-1-1-1,0 1 1,0-1-1,-1 1 1,1-1-1,-1 0 1,0 1-1,0-1 1,0 0-1,0 1 1,-1-1-1,1 0 1,-1 1-1,0-1 0,0 1 1,-2-4-13,1 2 30,-2 0 0,1 0 0,0 0-1,-1 0 1,0 0 0,0 1 0,-1-1 0,1 1 0,-1 0 0,0 1-1,0-1 1,0 1 0,0 0 0,0 0 0,-1 1 0,0-1 0,0 1-30,2 1-27,1-1 1,-1 2-1,0-1 1,1 0-1,-1 1 1,0-1-1,1 1 1,-1 0-1,0 0 1,1 1-1,-1-1 0,0 1 1,1 0-1,-1 0 1,0 0-1,1 0 1,0 0-1,-1 1 1,1 0-1,0 0 1,-1 0-1,1 0 1,0 0-1,1 0 1,-1 1-1,0-1 1,1 1-1,-2 2 27,3-3-196,0-1-1,0 0 1,0 1-1,0-1 0,0 1 1,1-1-1,-1 1 1,0-1-1,1 1 1,0-1-1,-1 1 0,1 0 1,0-1-1,0 1 1,0-1-1,0 1 1,0 0-1,0 0 197,6 13-1245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45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61 8866,'2'0'440,"0"0"0,0 1 0,0-1 0,0 0 0,0 0 0,0 0 0,0 0 1,0-1-1,0 1 0,0 0 0,1-1-440,-1 0 293,-1 0 0,0 0 0,0 0 0,0 1 1,0-1-1,0 0 0,0-1 0,0 1 0,0 0 0,0 0 0,0 0 1,-1 0-1,1-1 0,-1 1 0,1 0 0,0-1-293,-1 1 100,0 1-1,0-1 1,0 0-1,1 1 0,-1-1 1,0 1-1,0-1 1,0 0-1,0 1 1,0-1-1,0 1 0,0-1 1,0 1-1,-1-1 1,1 0-1,0 1 1,0-1-1,0 1 0,-1-1 1,1 1-1,0-1 1,-1 1-1,1-1 1,0 1-1,-1-1-99,0 0 142,-1-1-1,1 1 1,-1 0 0,1-1-1,-1 1 1,0 0 0,1 0 0,-3 0-142,0-1 120,0 0 0,0 1 0,0 0 0,0 0 1,0 0-1,-1 0 0,1 1 0,-2-1-120,3 2 66,-1-1 0,1 1-1,-1 0 1,1-1 0,0 1-1,-1 1 1,1-1 0,0 1 0,0-1-1,0 1 1,0 0 0,0 0-1,0 0 1,0 0 0,1 1-1,-1-1 1,1 1 0,-3 2-66,3-2 26,0 0 1,0 1-1,0-1 1,0 1-1,0-1 0,0 1 1,1 0-1,0 0 1,0-1-1,0 1 1,0 0-1,1 0 1,-1 0-1,1 0 0,0 0 1,0 3-27,1-2 11,0 0 0,0 0-1,1-1 1,-1 1 0,1 0 0,0-1 0,0 1-1,0-1 1,1 1 0,0-1 0,-1 0 0,2 0 0,-1-1-1,0 1 1,1-1 0,-1 1 0,1-1 0,0 0-1,3 2-10,0-2 3,0 1 0,-1-1-1,1 0 1,0 0 0,1-1-1,-1 0 1,0 0 0,1-1-1,-1 0 1,1 0 0,-1-1-1,6 0-2,-8-1 1,0 0 0,1 0 0,-1 0 0,-1-1 0,1 1 0,0-2 0,0 1 0,-1 0 0,1-1 0,-1 0 1,0 0-1,1 0 0,-1 0 0,-1-1 0,1 1 0,-1-1 0,1 0 0,-1-1 0,3-3-1,-4 4 10,0 1-1,0-1 1,0 0 0,-1 0 0,1 0 0,-1 0 0,0 0 0,0 0 0,0 0-1,-1 0 1,1-3-10,-1 4 17,-1 0-1,1 0 1,0 0-1,-1 0 1,1 1-1,-1-1 1,0 0-1,0 0 1,0 1-1,-1-1 1,1 0-1,0 1 1,-1 0-1,0-1 0,1 1 1,-1 0-1,-1-1-16,-4-4 84,0 0 0,-1 0 0,0 1 0,0 0 0,-2-1-84,5 5 31,1-1 0,-1 1 0,0 0 0,0 0 0,0 1 0,0-1 0,0 1 0,0 0 0,-1 1 0,1-1 0,-1 1-31,-5 0-267,0 0 1,0 1 0,0 0 0,-1 1 266,12-2-79,0 0 0,-1 0-1,1 0 1,0 0-1,0 1 1,-1-1 0,1 0-1,0 0 1,-1 0 0,1 0-1,0 0 1,0 1 0,-1-1-1,1 0 1,0 0-1,0 0 1,-1 1 0,1-1-1,0 0 1,0 0 0,0 1-1,-1-1 1,1 0 0,0 0-1,0 1 1,0-1-1,0 0 1,0 1 79,2 8-1988,4 5 581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4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71 8018,'3'2'3433,"-2"-4"305,-1 1-3520,-1 1 0,1 0 0,0-1 0,0 1-1,0 0 1,0 0 0,0-1 0,0 1 0,0 0 0,0 0 0,-1-1-1,1 1 1,0 0 0,0 0 0,0-1 0,-1 1 0,1 0 0,0 0 0,0 0-1,-1 0 1,1-1 0,0 1 0,0 0 0,-1 0 0,1 0 0,0 0-1,0 0 1,-1 0 0,1 0 0,0 0 0,-1-1 0,1 1 0,0 0-1,0 0 1,-1 0-218,-4 2 131,1-1-1,-1 0 1,0 1-1,1 0 1,-1 0-1,1 0 1,-1 0-1,1 1 1,0 0-1,0 0 1,0 0-1,1 0 1,-4 4-131,6-5 29,-1 0-1,0 0 1,1 0 0,0 0 0,-1 0 0,1 1 0,0-1 0,0 1 0,0-1 0,0 1 0,1-1 0,-1 1 0,1 0 0,0-1 0,-1 1 0,1-1 0,0 3-29,1-1 14,-1 0 0,1 0 0,-1-1 0,1 1 0,0 0 0,0-1 1,1 1-1,-1-1 0,1 1 0,1 1-14,-1-3-1,0 1 0,0-1 0,0 1 0,0-1 0,0 0 0,1 0 0,-1 0 0,1 0 0,0-1 0,0 1 0,-1-1 0,1 0 0,0 1 0,0-1 0,0 0 0,0-1 0,1 1 0,-1-1 0,0 1 0,0-1 0,0 0 0,0 0 0,1 0 1,2-1-3,0 1 0,0-1 0,0 0 0,0 0 0,-1-1 0,1 0 0,0 0 0,-1 0 0,0-1 0,1 1 0,-1-1 0,0-1 3,-1 1 16,0-1-1,0 1 0,0-1 0,-1 0 0,1 0 1,-1 0-1,0-1 0,0 1 0,-1-1 0,1 0 1,-1 1-1,0-1 0,0 0 0,-1-1 0,0 1 1,0 0-1,0 0 0,0-4-15,0 5 17,-1 0-1,0 0 1,0 0 0,-1-1 0,1 1-1,-1 0 1,0 0 0,0 0-1,0 0 1,-1 0 0,1 0-1,-1 1 1,0-1 0,0 0-1,0 1 1,-1-1 0,1 1-1,-1 0 1,0 0 0,0 0-1,0 0 1,0 0 0,-4-2-17,3 3 42,0 0 1,0 0 0,0 1-1,0-1 1,0 1-1,-1 0 1,1 0-1,0 0 1,-1 0 0,1 1-1,0 0 1,-1 0-1,-3 0-42,5 1-22,1-1-1,-1 0 1,0 1-1,1-1 1,-1 1-1,0 0 1,1 0-1,-1 0 1,1 0-1,-1 0 1,1 1-1,0-1 1,-1 1-1,1-1 1,0 1-1,0 0 1,0 0 0,0 0-1,1 0 1,-1 0-1,0 1 1,1-1 22,0-1-143,1 0 1,-1 0 0,1 0 0,-1 0-1,1 0 1,0 0 0,0 0 0,-1 0-1,1 1 1,0-1 0,0 0 0,0 0 0,0 0-1,0 0 1,1 0 0,-1 0 0,0 0-1,0 0 1,1 0 0,-1 1 142,7 5-1016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46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96 7610,'29'-25'3734,"-28"24"-3568,-1 1 0,0-1 0,1 1 0,-1-1-1,0 0 1,1 1 0,-1-1 0,0 1 0,0-1 0,0 0 0,0 1 0,1-1 0,-1 0 0,0 1 0,0-1 0,0 1 0,0-1 0,0 0 0,-1 1-1,1-1 1,0 0 0,0 1 0,0-1 0,0 1 0,-1-1 0,1 0 0,0 1 0,-1-1 0,1 1 0,0-1 0,-1 1 0,1-1 0,-1 1 0,1-1-1,-1 1 1,1 0 0,-1-1 0,1 1 0,-1-1 0,1 1 0,-1 0 0,0-1-166,0 1 538,0-1-385,0 0 0,-1 0 0,1 0 0,0 0 0,-1 1 1,1-1-1,-1 1 0,1-1 0,-1 1 0,0-1 0,1 1 0,-1 0 1,1 0-1,-1 0 0,1 0 0,-1 0 0,0 0 0,1 0 0,-1 0 1,1 1-1,-1-1 0,1 1 0,-1-1 0,1 1 0,-1-1 0,1 1 1,-1 0-1,1 0 0,0 0 0,-1 0 0,0 1-153,-2 1 51,1 0 0,0 0-1,0 1 1,0-1 0,0 1-1,0 0 1,1-1 0,0 1-1,-1 1 1,0 2-51,1 0 61,0 0 0,0 1 0,0-1 0,1 1 0,0-1 0,1 1 0,-1-1 0,2 7-61,-1-8 24,1-1-1,0 1 1,0-1-1,0 1 1,1-1-1,0 1 0,0-1 1,0 0-1,0 0 1,1 0-1,0 0 1,1 1-24,-3-5 3,0 1 1,1-1-1,-1 1 1,0-1-1,1 0 1,-1 1-1,1-1 1,0 0 0,-1 0-1,1 0 1,0 0-1,-1 0 1,1-1-1,0 1 1,0 0-1,0-1 1,0 1-1,0-1 1,0 0-4,1 0 2,0 0 1,-1 0 0,1-1-1,-1 1 1,1-1-1,-1 1 1,1-1-1,-1 0 1,1 0-1,-1 0 1,0-1 0,0 1-1,1-1-2,4-3 10,-1 0 0,0 0 0,0-1 0,-1 0 0,0 0 0,0 0 0,0 0 0,3-8-10,-4 8 32,-1-1 1,0 0 0,-1 0-1,1-1 1,-1 1 0,-1 0-1,1-1 1,-1 1-1,-1-1 1,1 0 0,-1 1-1,0-1 1,-2-5-33,2 9 28,-1 0 0,0 1 0,1-1 0,-2 1 0,1 0 0,0-1-1,-1 1 1,1 0 0,-1-1 0,0 1 0,0 0 0,0 1 0,0-1 0,-1 0 0,1 0 0,-1 1-1,0 0 1,0-1 0,1 1 0,-2 0 0,1 0 0,0 1 0,0-1 0,0 1 0,-1-1 0,1 1-1,-1 0 1,1 0 0,-3 0-28,1 1-34,0 0 0,0 0 0,0 0 0,0 0 0,0 1 0,0-1 0,0 1 0,0 1 0,0-1 0,0 1 0,0 0-1,1 0 1,-1 0 0,0 0 0,1 1 0,0 0 0,0 0 0,0 0 0,0 1 0,0-1 0,1 1 0,-1 1 34,3-4-220,0 0 0,0 0-1,1 1 1,-1-1 0,1 0 0,-1 1 0,1-1 0,-1 0 0,1 1-1,0-1 1,0 1 0,0-1 0,0 0 0,0 1 0,0-1 0,0 1-1,0-1 1,0 0 0,1 1 0,-1-1 0,1 0 0,-1 1 0,1-1-1,-1 0 1,1 0 0,0 1 0,0-1 0,-1 0 220,12 9-1299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8314,'0'0'93,"0"0"0,0-1 0,0 1 1,1 0-1,-1 0 0,0 0 0,0 0 0,0-1 1,1 1-1,-1 0 0,0 0 0,0 0 0,0 0 1,1 0-1,-1 0 0,0 0 0,0-1 1,1 1-1,-1 0 0,0 0 0,0 0 0,1 0 1,-1 0-1,0 0 0,0 0 0,0 0 0,1 0 1,-1 0-1,0 0 0,0 1 0,1-1 0,-1 0 1,0 0-1,0 0 0,1 0 0,-1 0 1,0 0-1,0 0 0,0 1 0,1-1 0,-1 0 1,0 0-1,0 0 0,0 0 0,0 1 0,0-1 1,1 0-1,-1 0 0,0 1 0,0-1 0,0 0 1,0 0-94,6 19 1808,-5-16-1560,8 41 1635,-2 0 0,-2 1 0,-1 30-1883,5 46 1219,-7-94-1136,2-1 1,1 0-1,1-1 1,2 1-1,7 18-83,-10-36-1462,-6-20-1762,-10-45-3462,1 15 4806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47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93 100 9834,'-4'1'546,"0"1"-1,-1 0 1,1 0-1,0 1 0,0-1 1,0 1-1,0 0 1,0 0-1,1 0 1,-1 0-1,1 1 1,0-1-1,0 1 1,0 0-1,1 0 1,-1 0-1,1 0 1,0 1-1,-1 3-545,1-5 111,1 0 0,0-1 1,0 1-1,1 0 0,-1 0 0,1 0 0,-1 0 0,1 0 0,0 0 1,0 1-1,0-1 0,1 0 0,-1 0 0,1 0 0,-1 0 0,1-1 1,0 1-1,0 0 0,1 0 0,-1 0 0,0-1 0,1 1 1,0 0-1,-1-1 0,1 0 0,0 1 0,1-1 0,-1 0 0,0 0 1,0 0-1,1 0-111,1 0 63,0 1 1,-1-1 0,1 0 0,0 0-1,0-1 1,0 1 0,1-1-1,-1 0 1,0 0 0,0 0-1,1-1 1,-1 1 0,0-1 0,1 0-1,-1 0 1,0-1 0,1 1-1,2-2-63,-2 1 21,-1-1 0,1 1 0,-1-1 0,0-1 0,1 1-1,-1 0 1,0-1 0,-1 0 0,1 0 0,0 0 0,-1 0 0,1-1-1,-1 0 1,0 1 0,0-1 0,1-3-21,-1 2 16,-1 0 0,1 0 0,-1-1-1,0 1 1,0-1 0,-1 1 0,0-1 0,0 1 0,0-1-1,-1 0 1,0 1 0,0-6-16,0 4 25,-1-1 1,-1 1-1,1-1 0,-1 1 0,0 0 0,-1-1 0,0 1 1,0 1-1,-3-6-25,3 7 15,0 0 0,0 0 0,-1 0 0,0 1 0,0-1 0,0 1 0,0 0 0,-1 0 0,0 0 0,0 1 1,0 0-1,0 0-15,1 1 3,0 0 0,-1 0 1,1 1-1,0-1 0,-1 1 1,1 0-1,-1 1 0,1-1 1,-1 1-1,1 0 0,-1 0 1,1 0-1,-1 1 0,1-1 1,-1 1-1,-2 1-3,3-1-5,0 1 0,1-1 1,-1 1-1,1-1 0,-1 1 1,1 0-1,0 0 0,0 1 0,0-1 1,0 1-1,0-1 0,-2 3 5,4-3-119,-1 0-1,1 1 1,-1-1 0,1 0-1,0 0 1,0 1 0,0-1-1,0 1 1,0-1 0,1 1-1,-1-1 1,1 1 0,0 0-1,-1-1 1,1 1-1,0-1 1,1 1 0,-1 0-1,0 0 120,0-2-120,1-1 0,-1 1 1,0-1-1,0 1 0,0-1 0,0 1 0,0 0 0,1-1 0,-1 1 0,0-1 0,0 1 0,1-1 0,-1 0 0,0 1 1,1-1-1,-1 1 0,1-1 0,-1 0 0,0 1 0,1-1 0,-1 0 0,1 1 0,-1-1 0,1 0 0,-1 1 0,1-1 1,-1 0-1,1 0 0,-1 0 0,1 0 0,-1 0 0,1 0 0,0 0 0,-1 1 0,1-1 0,-1-1 0,1 1 120,11 1-1521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47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15 8290,'-18'4'3958,"11"-3"-3427,0 0 0,-1 0 1,1 1-1,0 0 0,1 1 0,-1-1 1,0 1-1,1 1 0,-2 1-531,3-2 230,0 0 0,0 1-1,1 0 1,0 0 0,-1 0 0,2 0 0,-1 1 0,0 0 0,-2 4-230,5-7 60,0 0 1,0 0-1,0 1 1,1-1 0,-1 0-1,0 1 1,1-1 0,0 0-1,-1 1 1,1-1 0,0 0-1,0 1 1,0-1 0,1 1-1,-1-1 1,0 0 0,1 1-1,0-1 1,0 0-1,-1 1 1,1-1 0,1 0-1,-1 0 1,0 0 0,1 1-61,0 0 46,1 1 1,0-1-1,0 0 0,0 0 1,1 0-1,-1 0 0,1 0 1,-1-1-1,1 1 1,0-1-1,0 0 0,0-1 1,0 1-1,0 0 0,0-1 1,1 0-1,2 0-46,-2 0 12,1 0 0,-1-1 0,1 0 0,-1 0 0,1 0 0,-1-1-1,1 0 1,-1 0 0,0 0 0,1-1 0,-1 0 0,0 0 0,0 0 0,2-1-12,-1-1 25,0 1 0,0-1 0,0-1 0,0 1 0,0-1 0,-1 0 0,0 0 0,0-1 0,0 0-25,-4 4 23,1-1 0,0 1 1,-1-1-1,0 1 0,0-1 1,1 0-1,-2 1 0,1-1 0,0 0 1,0 0-1,-1 0 0,0 1 1,1-1-1,-1 0 0,0 0 0,0 0 1,-1 0-1,1 0 0,-1 1 1,1-1-1,-1 0 0,0 0 1,0 1-1,-1-4-23,-1 2 39,1 0 0,-1 0 0,0 0 0,0 1 0,0-1 0,-1 1 0,1 0 0,-1 0 0,1 0 0,-1 0 1,0 0-1,0 1 0,-1 0 0,1 0 0,0 0 0,-1 0 0,1 1 0,-1-1 0,0 1-39,-1 0-33,1 0 1,-1 0-1,0 0 0,1 1 0,-1 0 1,0 0-1,1 1 0,-1-1 1,0 1-1,1 0 0,-1 1 0,1-1 1,-1 1-1,1 0 0,0 1 1,0-1 31,3 0-50,0-1 0,0 0-1,0 0 1,1 0 0,-1 1-1,0-1 1,1 1 0,-1 0-1,1-1 1,0 1 0,-1 0-1,1 0 1,0 0 0,0 0 51,-3 10-168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48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9738,'-22'0'3793,"22"1"-2241,-1 7-416,8 7-63,3 6 215,-2 9-168,4 0-264,-6 1-416,-1 1-183,2-2-137,-7-6-312,5-4-1641,3-1 1329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49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9722,'1'-2'328,"0"1"1,-1 0-1,1-1 1,0 1-1,0 0 0,-1 0 1,1-1-1,0 1 1,0 0-1,0 0 0,1 0 1,-1 0-1,0 0 0,0 1 1,0-1-1,1 0 1,0 0-329,3-1 449,-1-1 0,1 1 0,0 1 0,4-2-449,1 1 325,0 0 0,0 0-1,0 1 1,0 1 0,0 0 0,0 0 0,6 1-325,-12 0 25,-1-1 0,1 1 1,-1-1-1,0 1 1,1 0-1,-1 1 0,0-1 1,0 0-1,0 1 0,1 0 1,-2 0-1,1 0 0,0 0 1,0 0-1,-1 0 0,1 1 1,-1 0-1,0-1 0,0 1 1,0 0-1,0 0 0,0 0 1,1 3-26,-2-4 16,-1 0 0,1 0 1,-1 0-1,0 0 0,0 1 1,0-1-1,0 0 0,0 0 1,0 1-1,0-1 1,-1 0-1,1 0 0,-1 0 1,0 1-1,0-1 0,1 0 1,-1 0-1,0 0 0,-1 0 1,1 0-17,-3 4 51,-1 1 1,0-1 0,0 0-1,0 0 1,-1 0-52,-6 4 144,0-1 0,-1 0 0,0 0 0,-1-1 0,-8 3-144,12-4 317,10-7-309,0 0-1,0 0 1,0 0 0,0 1 0,0-1-1,0 0 1,0 0 0,0 0 0,0 0 0,0 0-1,0 0 1,0 0 0,0 0 0,0 1 0,0-1-1,0 0 1,0 0 0,0 0 0,0 0 0,0 0-1,0 0 1,0 0 0,0 0 0,0 0 0,1 1-1,-1-1 1,0 0 0,0 0 0,0 0 0,0 0-1,0 0 1,0 0 0,0 0 0,0 0 0,0 0-1,0 0 1,0 0 0,1 0 0,-1 0 0,0 0-1,0 0 1,0 0 0,0 0 0,0 0-1,0 0 1,0 0 0,0 0 0,0 0-8,21 1 379,-7-3-221,-1 0 1,1-1 0,11-4-159,-8 2-61,0 1 1,6 0 60,-17 3-567,0 1 0,0-1 0,-1 1 0,1 0 0,0 1 0,0 0 0,0 0 0,-1 0 0,2 1 567,24 10-2038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49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8042,'4'6'2824,"0"3"-2016,0-2-1104,-10-3-664,5-3 736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5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5641,'8'89'2585,"-4"-80"-657,-4-1-504,1-2-295,-1-2-209,3 1-608,-3-5-216,0 0-72,0 0 8,0 0-40,0 0-48,1 0-136,10 4-456,-10-4 448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50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10754,'3'14'3451,"-1"0"0,1 10-3451,-1 11 2261,-2 7-2261,0 2 907,1-30-741,-1-7-53,0 0 1,0 0-1,-1 3-113,1-10 3,0 0 0,0 0 0,0 0 0,0 0 0,0 0 0,0-1 0,0 1 0,0 0 0,0 0 0,0 0 0,-1 0 0,1 0 0,0 0 0,0-1 0,0 1 0,0 0 0,0 0 0,0 0 0,0 0 0,0 0 0,0 0 0,-1 0 0,1 0 0,0 0 0,0 0 0,0-1 0,0 1 0,0 0 0,-1 0 0,1 0 0,0 0 0,0 0 0,0 0 0,0 0 0,0 0 0,-1 0 0,1 0 0,0 0 0,0 0 0,0 0 0,0 0 0,0 0 0,0 0 0,-1 1 0,1-1 0,0 0 0,0 0 0,0 0 0,0 0 0,0 0 0,0 0 0,-1 0 0,1 0 0,0 0 0,0 0 0,0 1 0,0-1 0,0 0 0,0 0 0,0 0 0,0 0-3,0-6-1,0-1 0,0 1 0,1-1 0,-1 1 0,2-1 0,-1 1 0,1-1 1,13-36-11,-11 33 13,1 0-1,0 1 0,1-1 1,0 1-1,1 0 0,0 1 1,0 0-1,6-6-1,-11 12 6,0 0 0,0 0 0,0 1 0,0-1 0,0 0 0,0 1 0,0-1 0,1 1-1,-1 0-5,0 0 47,0 1 0,0-1 0,0 1-1,-1 0 1,1 0 0,0 0 0,0 0-1,0 0 1,0 0 0,-1 1 0,1-1-1,0 1 1,0-1 0,-1 1 0,1-1-1,1 2-46,4 1 128,-1 1-1,1-1 1,-1 1-1,0 1 1,0-1-1,0 1 1,-1 0 0,1 0-1,-1 1 1,-1 0-1,1 0 1,-1 0-1,0 0 1,0 0-1,-1 1 1,0 0-1,0 0 1,0 0-128,1 9 253,-1-1-1,-1 1 1,1 5-253,-3-20-11,0-1-1,0 1 0,0-1 0,0 1 0,0-1 0,0 1 0,0-1 0,0 1 1,0 0-1,0-1 0,0 1 0,0-1 0,0 1 0,-1-1 0,1 1 0,0-1 1,0 1-1,-1-1 0,1 1 0,0-1 0,-1 1 0,1-1 0,0 1 0,-1-1 1,1 0-1,-1 1 0,1-1 12,-6 7-1893,5-4 1054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6:5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3 2312,'-2'0'1375,"-1"-1"0,1 0-1,-1 1 1,1-1 0,0 1-1,-1 0 1,1 0 0,-1 0-1,1 0-1374,-16 3 2024,17-2-1998,0-1 1,1 0 0,-1 0 0,0 1 0,1-1 0,-1 1 0,0-1 0,1 1 0,-1-1 0,0 1-1,1-1 1,-1 1 0,1-1 0,-1 1 0,1 0 0,-1-1 0,1 1 0,-1 0 0,1 0 0,0-1-1,-1 1 1,1 0-27,-8 12 121,-5 5-15,3-4 31,1-1 0,-7 15-137,10-17 86,1 1 0,1 0 1,-2 8-87,-2 6 106,4-10 21,0 0 0,-2 16-127,1 1 144,-5 41 117,-6-4-132,6-25-84,1 1 0,1 21-45,5 16 34,4 1 1,4 0 0,6 23-35,3-12 17,-7-42-4,-1-6 81,-1 30-94,-5-59 47,1-1 1,1 1-1,1-1 1,0 1-1,1-1 0,1 0 1,3 9-48,-4-17 24,3 8 56,0 1 0,0 6-80,8 22 165,2-1 0,16 32-165,-4-11 150,-16-36-43,1 0 1,1-1-1,1 0 1,2-1-1,8 9-107,91 102 399,-77-91-268,46 41-131,-21-24 45,-23-18-12,-19-21 19,0-1 1,10 6-53,-12-14 19,2-1 0,0-1 0,0-1 0,1-1 0,1-1 1,0-1-1,1-1 0,17 3-19,43 11 26,-71-21-23,1 0 0,0-1 1,0-1-1,6 0-3,50-4 16,-23 0 40,19 3-56,-55 1 6,-1-1 0,0-1-1,0 0 1,11-2-6,-17 2 26,-1-1-1,1 0 1,0 0-1,0 0 1,-1-1-1,1 0 1,-1 0-1,0 0 1,0 0-1,4-5-25,-2 1 47,1 0 0,-1-1 0,-1-1 0,1 1 0,-2-1 0,1 0 0,-1 0 0,0-1 0,1-5-47,2-6 38,-1 0 0,-1-1-1,-1 1 1,-1-2-38,-1 0 71,-1 1 0,-1-1 0,-1 1 0,-1-1 0,-1 1 0,-4-18-71,-3-5 121,-3 0-1,-13-36-120,1 21 231,-14-21-231,7 14 215,17 34-126,1 4-1,0 1 1,-2-2-89,-6-5 55,-1-3 107,-4-3-162,12 20 44,3 5 13,0 0 0,-1 1 0,-13-13-57,-18-12 200,-4 1-200,21 17 86,1-2-1,0 0 1,2-2 0,-7-11-86,-41-54 290,-46-79-290,95 129 9,1-1 0,-12-37-9,14 34 16,15 32-19,0 0 0,1 0 1,0 0-1,1-1 0,1 1 1,0-1 2,-5-36-19,1 20 9,1-1 0,1 1-1,2-20 11,1 39 7,0 0-1,-1 1 0,-1-1 1,1 1-1,-2 0 1,0 0-1,0 0 0,0 0 1,-6-9-7,-1 0 13,-1 0 1,-1 0 0,-1 2-1,-4-5-13,11 14 2,-1 0-1,0 1 0,0 0 1,0 0-1,-4-2-1,-1 1 6,0 1 0,-1 0 0,0 1 0,0 0 0,0 1 0,-1 1-1,-12-3-5,-5 0 8,10 1-14,-1 2 1,-1 0-1,1 1 1,-3 2 5,22 1-28,0 0 1,0 0-1,0 1 1,0-1-1,1 1 1,-1 0-1,0 0 1,0 0-1,1 0 1,-1 1-1,1-1 1,-1 1-1,1-1 1,0 1-1,-1 0 1,1 0-1,0 0 1,0 0-1,0 0 1,1 0-1,-1 1 1,0-1-1,1 1 1,0-1-1,-1 1 1,1 1 27,-4 8-986,1 1 0,0-1 0,1 1 0,0 0-1,1 2 987,2-12-446,-3 15-2403,3-2 1170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01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1428 8 4105,'3'2'10547,"-4"5"-6674,1-7-3864,-1 1 1,1 0-1,-1-1 1,1 1-1,-1-1 1,1 1-1,-1 0 1,0-1-1,1 1 1,-1-1-1,0 0 1,1 1 0,-1-1-1,0 1 1,0-1-1,1 0 1,-2 0-10,-3 2 83,0 0 0,-1-1 1,1 2-1,0-1 1,0 0-1,0 1 0,0 0 1,-3 3-84,3-2 70,-1 0 0,0-1-1,0 1 1,0-1 0,0 0 0,-1-1 0,-6 2-70,-48 13 545,12-4 268,-6 4-813,39-11 140,0 1 0,0 0 0,1 1 0,0 1 0,-4 4-140,-12 7 112,0-2 1,-3 0-113,2 0 48,0 0 0,1 3-48,-69 56 307,-42 47-307,31-19 60,70-65-44,-2-1 0,-25 15-16,47-39 1,1 2 0,1 0 0,0 0 1,2 2-1,0 0 0,1 2 0,1-1 0,-7 14-1,-5 17 32,-14 40-32,-16 58 17,38-97-19,15-43 1,-10 29-27,-2 14 28,13-39-15,0 0 0,1 0 0,0 1 0,1-1 0,1 14 15,1-8-34,0 0 1,2 0 0,4 19 33,-5-30-13,1 0 0,0-1-1,0 1 1,0-1 0,1 1 0,0-1 0,1 0 0,-1 0 0,2-1 0,2 4 13,3 1-15,1 0 1,0-1-1,0 0 0,1-1 0,0-1 0,8 4 15,0-2-6,0-1 0,0-1 0,1 0 0,4-1 6,35 6 81,0-3 0,52 2-81,-110-12 4,60 5 159,0-4-1,1-2 0,44-8-162,-77 6 42,23-3 94,0-1 1,44-14-137,109-34 505,-158 41-360,-1-2-1,-1-3 0,-1-2 1,0-1-1,30-22-144,-66 38 21,-1-2 1,0 1 0,0-1-1,-1 0 1,0-1-1,-1 0 1,7-9-22,6-14 187,14-27-187,-6 8 101,-13 26-50,38-72 162,-26 41-86,-3 0 0,-2-2 0,-3-1 0,0-7-127,-5 0 74,-2 0 0,-4-1 0,0-35-74,-7 57 33,-3-1 0,-1 0-1,-2 1 1,-2-1-1,-8-25-32,10 52 32,-2 0 0,0 1 0,0 0 0,-2 0 0,0 1 0,-1 0 0,-1 1 0,-1 0 0,0 1 0,-12-12-32,15 17 37,-2 1 0,1 0 0,-1 0 0,0 1 1,-1 1-1,0 0 0,0 0 0,-1 1 0,0 1 0,0 0 0,0 1 0,0 0 0,-1 1 0,1 0 0,-9 0-37,-13 2-22,1 1 0,-1 1-1,1 2 1,0 2-1,0 1 1,-17 6 22,46-11-227,1 0 1,-1 1 0,1-1 0,0 1-1,0 0 1,-3 2 226,6-3-147,0-1 0,0 1-1,1-1 1,-1 1 0,0 0 0,1-1 0,-1 1-1,1-1 1,-1 1 0,1 0 0,-1 0 0,1-1-1,-1 1 1,1 0 0,0 0 0,0-1 0,-1 1-1,1 0 1,0 0 0,0 0 0,0 0 0,0-1-1,0 1 1,0 0 0,0 0 0,0 0 0,0 0-1,0 0 1,0-1 0,0 1 0,1 0 0,-1 0 0,0 0-1,1-1 1,-1 1 0,1 0 0,-1 0 0,0-1-1,1 1 1,0 0 147,8 9-1216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04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40 5073,'-41'-32'2395,"40"32"-2200,0-1-1,0 0 1,0 0 0,-1 0-1,1 1 1,0-1 0,0 1-1,-1-1 1,1 1-1,0-1 1,-1 1 0,1 0-1,0 0 1,-1-1 0,1 1-1,-1 0-194,1 1 164,-1-1 1,1 0-1,0 1 0,0-1 1,-1 1-1,1-1 0,0 1 1,0 0-1,0 0 0,0-1 1,-1 1-165,-3 3 503,-5 3 110,0-1-1,1 1 0,0 1 1,0-1-1,1 2 0,0-1 1,-6 8-613,6-4 183,0-1 0,0 1 1,1 0-1,1 1 0,0 0 0,0 0 1,1 0-1,-2 11-183,6-17 7,-1 0-1,1 1 1,1-1-1,-1 0 1,1 0 0,1 0-1,-1 0 1,1 0 0,0 1-1,1-1 1,-1-1 0,2 1-1,-1 0 1,1 0-1,0-1 1,0 1 0,0-1-1,3 3-6,25 32 388,2 0-1,26 23-387,-39-45 210,0-1 0,1-1-1,8 4-209,70 43 778,-88-58-611,1-1 0,-1 0 0,1 0 0,0-1 0,0-1 0,1 0 0,-1-1 0,1 0 0,-1-1-167,29 2 434,0-3-1,5-1-433,14-1 303,136 1 433,-162-2-613,0-1 1,29-8-124,31-4 98,-87 16-91,17-3 38,1-1 0,7-2-45,-24 4 15,-1-1 0,1 1 0,-1-1 1,0 0-1,0-1 0,-1 1 0,1-2 0,-1 1 1,4-4-16,-4 3 25,0-1 1,0 0 0,-1 0-1,0-1 1,0 1-1,-1-1 1,0 0 0,0 0-1,0-1 1,-1 1 0,0-1-1,-1 0 1,0 0-1,1-3-25,6-20 104,-7 25-92,0-1 0,0 0 0,0 0 0,0 0 0,-1 0 0,-1 0 0,1 0 0,-1 0 0,0 0 0,-1-1-12,0 4 11,0 0 1,0 0-1,-1 1 0,1-1 0,-1 1 0,0-1 0,0 1 0,0 0 0,-1 0 0,-1-3-11,-6-4 57,-1 0 1,-3-3-58,10 10 13,-22-18 48,-1 1 0,-1 1 0,0 1 0,-11-3-61,-126-55 102,165 76-102,-59-25 67,-38-9-67,78 29 38,0 0-1,0 1 1,-1 1-1,1 1 1,-1 1 0,1 0-1,-10 2-37,-28 7 165,0 2-1,-51 17-164,52-12 26,1-3-1,-46 5-25,86-17 3,0 1-1,-3-2-2,8 0-16,-1 1 0,1 1 1,0-1-1,-3 2 16,12-2-21,0 1 0,0-1 1,0 0-1,0 1 1,0-1-1,0 1 0,0-1 1,0 1-1,0 0 0,0-1 1,0 1-1,0 0 1,0 0-1,0 0 0,1-1 1,-1 1-1,0 0 0,1 0 1,-1 0-1,1 0 1,-1 0-1,1 0 0,-1 1 1,1-1-1,-1 0 0,1 0 1,0 0-1,0 0 0,0 0 1,0 1-1,0-1 1,0 0-1,0 0 0,0 0 1,0 0-1,0 0 0,1 1 1,-1-1-1,0 0 1,1 0-1,-1 0 0,1 0 1,-1 0-1,1 0 0,0 0 1,-1 0-1,2 0 21,0 1-245,0 0 0,0-1 0,0 1 0,0-1 0,0 1 1,1-1-1,-1 0 0,1 0 0,-1 0 0,1 0 0,-1-1 0,1 1 0,-1-1 0,1 1 0,1-1 245,3 0-789,-1 0 0,1 0 0,-1-1 0,1 0 0,-1 0 0,2-1 789,29-9-1533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1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7978,'0'-1'334,"0"-1"1,0 0-1,1 1 1,-1-1 0,1 1-1,-1-1 1,1 1-1,0-1 1,-1 1 0,1 0-1,0-1 1,0 1-1,0 0 1,0-1 0,0 1-1,2-1-334,-1 1 234,-1 0-1,1 0 0,0 1 1,0-1-1,0 1 0,0-1 1,0 1-1,-1-1 0,1 1 1,0 0-1,0 0 1,0 0-1,0 0 0,0 0 1,1 1-234,15 2 936,-1 0 0,0 1 1,-1 1-1,1 1 0,6 3-936,15 8 2259,27 17-2259,-64-34 2,9 6 169,0 0 1,-1 1-1,1 0 1,4 5-172,-11-10 27,-1 0 1,0 1 0,0-1 0,0 1-1,0 0 1,0-1 0,-1 1-1,1 0 1,-1 1-28,0-3 9,-1 1 0,1 0 0,-1-1-1,0 1 1,0-1 0,1 1 0,-1 0 0,0-1 0,0 1-1,-1 0 1,1-1 0,0 1 0,0-1 0,-1 1 0,1 0-1,-1-1 1,0 1 0,0 0-9,-2 3 5,0-1 0,0 1 1,-1-1-1,1 0 0,-1 1 0,0-2 0,-1 1 1,1 0-1,-1-1 0,1 0 0,-2 0-5,-13 8-118,-1 0-1,-2-1 119,-9 3-164,-3-1 164,14-5-36,19-7 29,1 1 0,0-1 1,-1 0-1,1 0 0,-1 0 1,1 0-1,0 0 0,-1 0 1,1 1-1,0-1 0,-1 0 0,1 0 1,0 0-1,-1 1 0,1-1 1,0 0-1,-1 0 0,1 1 0,0-1 1,0 0-1,-1 1 0,1-1 1,0 0-1,0 1 0,0 0 7,0-1-5,0 0-1,0 1 0,1-1 0,-1 0 1,0 1-1,0-1 0,1 0 1,-1 0-1,0 1 0,1-1 1,-1 0-1,0 0 0,1 1 1,-1-1-1,1 0 0,-1 0 1,0 0-1,1 0 0,0 1 6,27 5-113,-23-5 91,36 6-3,-14-3 246,11 3-221,-31-5 61,-1 0 1,1 0-1,-1 1 1,1 0-1,-1 0 0,0 0 1,5 4-62,-9-5 26,1 0 1,-1 0 0,0 0-1,0 0 1,0 0 0,-1 1 0,1-1-1,0 1 1,-1-1 0,1 1-1,-1-1 1,0 1 0,0 0 0,0 0-1,0 0 1,-1-1 0,1 1-1,-1 0 1,0 0 0,0 0 0,0 0-1,0 0 1,0 0 0,0 0-1,-1 0 1,0 0 0,1 0 0,-2 2-27,-1 3 71,0 0 0,-1-1 1,1 1-1,-1-1 1,-1 0-1,0 0 1,0 0-1,0-1 1,-3 3-72,4-5 29,0-1 1,0 1 0,-1-1-1,1 0 1,-1 0 0,0-1-1,1 1 1,-1-1 0,0 0-1,0 0 1,-1-1 0,1 1-1,0-1 1,-1 0 0,1-1-1,-3 1-29,1-2-324,0 1-1,1-1 0,-1 0 0,0-1 0,1 0 1,-1 0-1,1 0 0,0-1 0,-5-2 325,5 2-420,-2-1-1751,11 1 969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05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310 103 2513,'-5'-10'6444,"5"9"-6128,-1 0 1,1 0 0,0 0 0,-1 0-1,1 0 1,-1 0 0,1 1-1,-1-1 1,1 0 0,-1 0 0,1 0-1,-1 1 1,0-1 0,0 0 0,1 1-1,-1-1 1,0 0 0,0 1 0,0-1-1,0 1-316,-4-2 205,0 0-1,-1 0 1,1 1-1,0 0 0,-1 0 1,0 0-1,1 1 1,-1 0-1,1 0 1,-6 1-205,8-1 78,0 1 1,0 0-1,0 0 1,0 0 0,1 0-1,-1 1 1,0-1-1,0 1 1,1-1 0,-1 1-1,1 0 1,0 0-1,-1 0 1,1 1-79,-7 5 231,-13 9 284,2 1 1,-8 9-516,20-19 71,1 1 1,-1 1-1,2 0 1,-1 0-1,1 0 1,-4 10-72,-6 23 135,1 0 1,1 6-136,10-34 39,2 1 1,0-1 0,0 0-1,1 1 1,1-1 0,1 1-1,0-1 1,1 1 0,1-1-1,0 0 1,5 13-40,-4-15 8,0-1 0,1-1-1,1 1 1,-1-1 0,2 0 0,-1 0 0,2-1 0,0 1-8,-2-4-6,0 0 1,0-1-1,1 0 0,0 0 1,1 0-1,-1-1 1,1 0-1,0 0 0,0-1 1,0 0-1,6 1 6,-2-2-3,1 1-1,-1-2 1,1 0 0,0 0-1,0-2 1,0 1-1,0-2 1,0 1 0,0-2-1,0 0 1,-1 0-1,1-1 1,0-1 0,-1 0-1,4-2 4,1-2 5,0 0 1,0 0-1,-1-2 1,0 0-1,0-1 0,-1-1 1,-1 0-1,0-1 0,-1 0 1,5-6-6,-10 8 16,-1 0 1,0 0 0,0 0-1,-2-1 1,1 0-1,2-11-16,-1 5 51,-2-1 0,-1 1 0,0-1 0,0-8-51,-3 8 121,-1 1 0,-1-1 0,-1-9-121,0 13 99,1-1 33,-2 0 0,0 0 0,-1 0-1,0 0 1,-2 1 0,1 0 0,-2 0 0,0 1-1,-1-1 1,0 2 0,-1-1 0,-6-5-132,7 9 59,0 0 1,-1 1-1,0 0 0,-1 1 1,0 0-1,0 1 1,-1 0-1,1 0 1,-1 1-1,-1 0 1,1 1-1,-1 1 0,0 0 1,-1 0-1,1 1 1,-5 0-60,10 2 4,1 1 1,-1 0 0,0 0-1,0 0 1,1 1-1,-1 0 1,0 0 0,1 0-1,-1 1 1,1 0-1,-1 1 1,1-1 0,0 1-1,-1 1-4,3-2-214,0 0 0,1 1-1,-1 0 1,1 0 0,0 0-1,0 0 1,0 0 0,0 0 0,0 1-1,1 0 1,-1-1 0,1 1-1,0 0 1,0 0 0,1 0-1,-1 0 1,1 1 0,0-1-1,0 0 1,0 1 0,1-1-1,-1 2 216,2 19-1411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08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82 2961,'-9'-8'7316,"7"6"-6912,0 1-1,0 0 0,0-1 1,0 1-1,1 0 0,-1 0 1,-1 0-1,1 1 0,0-1 1,0 0-1,0 1 0,0 0 1,-1-1-404,2 1 38,1 0 1,0 1-1,0-1 1,-1 0-1,1 0 1,0 0 0,-1 1-1,1-1 1,0 0-1,0 0 1,-1 1-1,1-1 1,0 0 0,0 0-1,0 1 1,-1-1-1,1 0 1,0 1-1,0-1 1,0 0 0,0 1-1,0-1 1,0 0-1,0 1 1,0-1-1,0 0-38,-2 6 203,-9 15 149,2 1-1,-3 10-351,9-21 84,0 1 0,1 0 0,1 0-1,0 0 1,0 0 0,1 0 0,1 0 0,0 2-84,0 3 85,5 43 137,2 0 1,3-1-1,10 26-222,21 111 443,-6-28-169,6-10-166,-10-40-54,-17-62 6,19 47-60,-26-82 7,2-1 1,0 0 0,1 0-1,0-1 1,2-1-1,7 8-7,15 17 21,-1 1 0,-3 1 0,22 43-21,-29-43 29,20 26-29,-32-53 9,2-1 0,0 0 1,1-1-1,1 0 1,1 0-10,37 30 374,2-3 0,33 19-374,-79-56 61,0 0 1,0-1-1,0 0 0,1 0 1,0-1-1,0-1 1,0 0-1,1 0 0,4 0-61,27-1 202,0-2-1,6-1-201,-1-1 119,-32 2-70,0-2 1,-1 1 0,1-2 0,0 0-1,-1-1 1,0-1 0,0 0 0,7-4-50,-12 4 56,0 0 1,0-1 0,0-1-1,-1 1 1,0-1-1,0-1 1,0 0 0,-1 0-1,-1-1 1,1 1 0,-1-2-1,-1 0-56,6-9 87,-2-1 0,0-1-1,-1 0 1,-1 0 0,-2-1 0,4-15-87,2-22 427,3-54-427,-11 73 89,-3 1-1,-1-1 1,-2 1-1,-1-1 1,-3 1-1,-1 0 1,-1 0-1,-3 1 1,-9-21-89,-16-30 101,-3 2 0,-5 2-101,-46-100 80,21 19-25,62 149-44,-1 0-1,0 0 1,-1 1-1,-1 0 1,-1 1-1,0 0 1,-1 1-1,0 0 1,-1 1-1,-7-6-10,-6 1 75,0 0-1,-2 1 0,-12-4-74,-11-8 104,-13-10-8,2-4-1,2-2 1,-33-35-96,75 64 5,0-1-2,-2 1-1,0 0-2,14 12 1,-1 0-1,0 0 0,0 0 1,-1 0-1,1 1 0,-1 1 1,1-1-1,-4 0 0,-11 0 16,0 0 0,0 1 0,-11 1-16,-68 4 184,51-1 244,-42-3-428,78 0 22,0-2 0,0 0 0,0-1 0,1 0 0,0-1 0,-1 0 0,-11-7-22,25 11-16,-1 1 1,1 0 0,0-1 0,-1 1-1,1 0 1,-1-1 0,1 1-1,-1 0 1,1 0 0,-1 0-1,0 0 1,1-1 0,-1 1 0,1 0-1,-1 0 1,1 0 0,-1 0-1,1 0 1,-1 0 0,0 0 0,1 0-1,-1 1 1,1-1 0,-1 0-1,1 0 1,-1 1 15,0 0-129,1 0-1,0 0 1,-1 0-1,1 0 1,0 0-1,-1 0 1,1 1 0,0-1-1,0 0 1,0 0-1,0 0 1,0 0-1,1 1 130,-1-1-100,0 1-71,0 0 0,0 0 0,0 0 0,1 0 0,-1-1 0,1 1 0,-1 0 0,1 0 0,0-1 1,-1 1 169,5 5-355,0 0-1,0 0 0,3 2 357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10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2081 102 2176,'-4'2'9072,"0"0"-3818,0 4-2679,-1 3-3005,-3 3 1150,6-9-527,-1-1-1,1 0 1,-1 0 0,0 0 0,0-1 0,-2 2-193,-19 12 163,8-3-77,6-4 60,0 0 0,0-1 0,-1-1 0,-4 3-146,-26 7 502,29-12-294,-1 1 0,-10 6-208,4 0 149,-99 51 364,70-36-164,-41 30-349,47-29 235,-2-1 0,-22 9-235,-76 32 412,-75 33 181,133-62-196,-36 25-397,-76 52 126,187-109-126,-27 18-5,1 1-1,2 2 1,-23 24 5,19-17-13,-21 14 3,36-31 12,1 1-1,1 0 0,1 1 1,-16 22-2,2 5-52,2 2 1,2 1-1,-11 31 52,-16 25 3,2-2-10,46-85-14,2 1 1,0 1-1,1-1 0,1 1 0,0 0 1,1 13 20,1-15-17,0 5-11,1 0 1,1 0 0,2 0 0,0 0-1,1-1 1,1 1 0,6 15 27,-9-33-4,1 0 0,0 0 0,1 0 0,-1-1 0,1 1 0,0-1 0,0 1 0,1-1 0,-1 0 0,1 0 0,0-1 0,0 1 0,0-1 0,0 1 0,4 0 4,10 7-2,0-1-1,1-1 1,8 3 2,-15-7 0,2 0 0,1 0 0,0-1 1,0 0-1,0-1 0,0-1 0,1 0 0,11-1 0,22-2 18,38-6-18,-45 3 15,-19 2-6,0-2 0,0 0 0,-1-1 0,0-2 0,0 0 0,0-1 0,-1-1 0,0-2-9,-2 2 6,184-87 256,-167 84-201,0 1 1,0 1-1,37-3-61,-32 6 77,0-2 1,-1-2-1,0-1-77,-25 6 17,-1 1 0,1 0 0,0 2 1,0 0-1,0 0 0,1 1 0,-1 1 0,0 1 0,8 0-17,17 4 30,49 3 29,-74-7-48,0-1 1,0 0 0,0-1-1,13-3-11,115-26 37,-105 25-23,-1 2 1,35 1-15,-54 3 4,18 0 10,-1-1 0,0-1 0,22-6-14,1-1 29,0 2-1,0 3 0,1 2 1,18 3-29,-47-1 14,-1-1 1,1-1 0,0-2-15,89-18 52,-71 13-30,-16 2-6,0-1-1,-1-1 0,0-1 1,-1-2-1,0-1 0,22-14-15,-41 20 14,-1-1 0,0 0 0,0 0 0,-1-1 0,0 0-1,4-5-13,11-16 87,9-16-87,-15 20 26,-3 2 3,0 0 0,-1-1-1,1-7-28,30-79 113,-34 85-76,-6 10-11,0 1 0,-1-1 0,0 0 0,-1 0 0,-1 0 0,-1-1 0,0 1 0,-1 0 0,-1-1-1,0 1 1,-1 0 0,-1 0 0,-1 0 0,-3-10-26,-17-50 212,-33-69-212,41 112 25,-1 0 1,-1 1-1,-2 0 0,-1 2 1,-9-9-26,-30-26 110,-34-27-110,38 38 26,3 4 5,-1 2 1,-54-35-32,77 62 5,-108-71 8,115 78-24,-1 1-1,-1 1 1,0 2 0,-22-7 11,42 15-44,0 1 0,-1 0 0,1 0 0,0 1 0,0 0 0,-1 0 0,1 0 0,0 1 1,0 0-1,-1 0 0,1 0 0,0 1 0,-1 1 44,-1 0-809,1 0 1,-1 0-1,1 1 1,0 1-1,0-1 0,-1 3 809,-8 2-3378,16-8 3192,-1-1 1,0 0 0,0 1-1,1-1 1,-1 0 0,0 1 0,0-1-1,0 0 1,1 0 0,-1 0 0,0 0-1,0 0 1,0 0 0,0 0 0,1 0-1,-1 0 1,0 0 0,0 0 0,0-1 185,-6-9-870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8:20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1330 7 8218,'-11'9'9850,"1"-1"-7049,2-3-2871,1 0-1,0 1 1,-5 4 70,-21 24 190,28-29-96,0-1-1,0 0 0,0 0 0,-1-1 1,1 0-1,-1 0 0,1 0 0,-4 1-93,-4 0 383,0 0 0,-12 2-383,15-5 130,0 2-1,1-1 1,-1 1 0,1 1 0,0-1-1,-2 2-129,-40 28 449,27-17-106,-15 7-343,-83 48 375,40-21-253,-26 17 18,-6 11-140,108-73 6,1 0 1,-1 0 0,-2 3-7,5-3 5,-1-1 1,-1 0-1,1 0 1,0-1-1,-1 0 1,-3 2-6,-27 10 29,27-12-23,0 0 0,0 1 0,0 0 0,1 0 0,-1 1 0,0 0-6,-8 8 4,0 0-1,0 0 1,2 2-1,0 0 0,0 0 1,2 1-1,-4 7-3,-84 132 31,87-131-33,0 0 1,2 1-1,-1 5 2,2-3 2,-2-1 1,-10 16-3,9-21-5,1 1 1,2-1-1,0 2 1,-1 6 4,7-15-8,0 0 0,1 0 1,1 0-1,0 1 0,1-1 1,0 1-1,2 11 8,1-1-12,1 1-1,1-1 1,2 0-1,0-1 1,2 1 0,1-1-1,6 12 13,-13-31 2,0 0-1,1 0 0,-1 0 0,1 0 1,1 0-1,-1 0 0,0-1 0,1 0 1,0 1-1,0-1 0,1-1 0,-1 1 1,1-1-1,-1 0 0,1 0 0,0 0 1,0 0-1,1-1 0,0 0-1,27 10 41,-8-4 29,21 10-70,-25-8 16,1-1 0,0-1 1,0-1-1,0-1 0,5 0-16,5-1 60,0 2 0,21 9-60,-39-13 21,-1 0-1,0 0 0,1-2 1,6 1-21,32 5 61,-18-1-20,-12-2 44,0 0 0,3 3-85,-15-5 42,1 0 1,-1-1 0,1 0 0,-1-1 0,1 0-1,-1 0 1,4-2-43,15 1 35,0-1 23,21-5-58,-19 2 46,11 1-46,86 0 82,-113 4-52,0-2 0,0 0 0,-1-1 0,1 0-30,23-5 96,-11 4-24,11-2 95,37-2-167,2 2 54,-40 2-11,18 1-43,-42 3 9,5 0 15,17-1-24,-30 0 3,-1 0 0,1 0 1,0 0-1,0 0 0,-1 0 0,1-1 0,-1 0 0,1 0 0,2-2-3,18-9 13,-21 12-11,0-1 0,0 1-1,0-1 1,0 0 0,-1 0-1,1-1 1,-1 1 0,1-1-1,-1 1 1,0-1 0,0 0-1,0-1 1,1 0-2,15-24 16,-16 24-13,1 0 0,-1-1 0,0 1 0,0-1 0,0 0 0,0 0 0,-1-1-1,0 1 1,0 0 0,1-6-3,-3 7 1,2 0 0,-1 1 1,0-1-1,1 0 0,-1 1 0,3-4-1,5-14 4,11-29 12,-16 39-12,1 1 0,0 0 0,0 0 0,1 1 1,5-6-5,12-22 11,-16 25-8,4-8 6,-1 0 0,-1 0-1,2-10-8,18-47 9,-18 48-1,0 0 0,-2-1 1,-1 0-1,0-12-8,6-48 21,6-47-4,-15 83 9,-2-16-26,-4 43 9,0 0 0,-2 0-1,-3-13-8,-42-176 54,44 201-51,-1 1 1,0-1-1,-1 1 1,0 0-1,-1 1 1,-4-7-4,6 14 7,1-1 1,-1 0 0,-1 1-1,1 0 1,-1 0 0,0 1 0,-1 0-1,1 0 1,-1 0 0,0 1-1,0 0 1,-7-3-8,-16-4 80,-1 2 0,1 2 0,-28-4-80,-31-8 85,48 7-71,0-2-1,-16-10-13,56 24 0,-3-2 0,0 1 0,0-1 0,1 1 1,-1 0-1,0 0 0,0 1 0,-1-1 0,4 1-11,-1 0 0,1 0 0,0 0 1,-1 1-1,1-1 0,0 0 0,0 1 0,-1-1 1,1 0-1,0 1 0,0 0 0,0-1 0,0 1 0,0 0 1,-1-1-1,1 1 0,0 0 0,1 0 0,-1 0 1,0 0-1,0 0 0,0 0 0,0 0 11,-3 6-553,0-1-1,1 1 1,-1 0-1,-1 7 554,-4 15-5734,8-22 4367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4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542 17 7194,'1'0'229,"-1"0"0,0 0 0,1 0 0,-1 0 0,0 0 0,1-1 0,-1 1 0,0 0 0,0 0 0,1 0 0,-1 0 0,0 0 0,0 0 0,1-1 1,-1 1-1,0 0 0,0 0 0,0 0 0,1-1 0,-1 1 0,0 0 0,0 0 0,0-1 0,0 1 0,1 0 0,-1-1 0,0 1 0,0 0 1,0 0-1,0-1 0,0 1 0,0 0 0,0-1 0,0 1 0,0 0 0,0 0 0,0-1 0,0 1 0,0 0 0,0-1 0,0 1 0,0 0 0,0 0 1,-1-1-1,1 1 0,0 0 0,0 0 0,0-1 0,0 1 0,0 0 0,-1 0 0,1-1 0,0 1 0,0 0 0,0 0 0,-1 0 0,1-1 1,0 1-1,0 0 0,-1 0 0,1 0 0,0 0 0,-1 0 0,1 0 0,0-1 0,0 1 0,-1 0 0,1 0-229,-4-1 190,-1 1 1,1-1-1,-1 1 0,1 0 1,-1 0-1,1 0 0,-1 1 0,1-1 1,-4 2-191,-8 1 155,1 0 1,0 1 0,1 1 0,-1 1 0,1 0-1,-12 7-155,-1 4 152,0 1 0,2 2 1,0 0-1,-9 13-152,-6 2 157,-37 26-157,22-20 7,43-31-4,0 1 0,-3 4-3,11-11-52,0 0 0,0 1 0,1 0-1,-1 0 1,1 0 0,1 0 0,-3 5 52,5-10-52,-1 1 1,1-1-1,0 1 1,0 0-1,0-1 1,-1 1-1,1 0 1,0-1-1,0 1 0,0 0 1,0-1-1,0 1 1,0-1-1,0 1 1,1 0 51,-1-1-89,0 0 0,0 1-1,0-1 1,0 0 0,0 0 0,1 0 0,-1 0 0,0 1 0,0-1 0,0 0 0,0 0 0,1 0-1,-1 0 1,0 0 0,0 0 0,0 1 0,1-1 0,-1 0 0,0 0 0,0 0 0,1 0 0,-1 0-1,0 0 1,0 0 0,0 0 0,1 0 0,-1 0 89,2-1-798,1 1 0,-1-1 0,0 1 0,1-1 1,-1 0-1,2 0 798,-3 0-185,11-3-1124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48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112 614 6993,'-1'0'794,"-1"0"-1,0 0 0,1 0 0,-1 0 0,1 0 0,-1 1 0,0-1 0,1 0 0,-1 1 0,0 0-793,0 0 420,1 0-1,-1 0 1,1 1-1,0-1 1,-1 0-1,1 1 0,0-1 1,0 1-1,0-1 1,-1 2-420,-19 29 2444,8-12-1573,1-1 1,-3 9-872,12-22 51,0 0 1,1 0-1,0 0 0,0 0 1,0 0-1,1 0 1,0 1-1,0-1 0,1 0 1,0 6-52,0-10 8,0 0 1,0 0 0,1 0-1,-1 0 1,1-1-1,-1 1 1,1 0 0,0 0-1,0 0 1,0-1-1,0 1 1,0 0 0,0-1-1,0 1 1,1-1 0,0 2-9,1-1 7,-1 0 1,1 0 0,-1-1 0,1 1 0,0-1 0,0 1-1,0-1 1,0 0 0,0 0 0,0 0-8,7 1 5,-1-1 0,0 0 1,1 0-1,-1-1 0,1-1 1,7 0-6,8-3-132,1-2 0,-1 0 1,6-4 131,-17 6 664,35-10-204</inkml:trace>
  <inkml:trace contextRef="#ctx0" brushRef="#br0" timeOffset="1">1026 3 13163,'-4'-3'5169,"3"3"-3265,-3 12-623,-4 4 143,-4 15-168,1 4-328,-2 10-376,0 3-111,7 0-193,-3-2-64,1-7-88,4-6 0,-3-8-536,6-3-425,1-10-1367,4-4 3696,9-16-1504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42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81 479 6553,'-8'18'1318,"-3"6"991,5-7 2392,6-13-3987,-2 5 3087,-1-11-2143,0-9-1071,-4-27-435,1-1 1,0-34-153,5 62 17,-4-56 39,-2-22 31,3 1 1,5-15-88,-1 100 3,0-13 15,0 15-17,0 1-1,0-1 0,0 1 1,0-1-1,0 1 0,0 0 1,0-1-1,-1 1 0,1-1 1,0 1-1,0 0 0,0-1 0,-1 1 1,1 0-1,0-1 0,0 1 1,-1 0-1,1-1 0,0 1 1,-1 0-1,1-1 0,0 1 1,-1 0-1,1 0 0,0 0 1,-1-1-1,1 1 0,-1 0 0,1 0 1,-1 0-1,1 0-9,-1 1 1,1 0-1,-1-1 0,1 1 1,-1 0-1,1 0 1,0-1-1,-1 1 1,1 0-1,0 0 0,0-1 1,-1 1-1,1 0 1,0 0-1,0 0 1,0 0-1,0-1 0,0 1 1,0 0-1,0 1 9,0 26-1061,0-24 435,1 8-1429,3-3 804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42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0 211 8490,'1'8'2295,"1"-7"360,3-11 1552,0-1-3952,1-4 332,8-14 4,25-27-133,-7 9-82,-15 24-35,-15 20-277,0 1 1,1-1-1,-1 1 0,1-1 1,0 1-1,-1 0 0,1 0 0,0 0 1,2-1-65,-4 3 44,0-1-1,0 1 1,0-1 0,0 1 0,1-1 0,-1 1-1,0-1 1,0 1 0,1 0 0,-1 0 0,0 0-1,0 0 1,1 0 0,-1 0 0,0 0 0,0 0 0,1 0-1,-1 1 1,0-1 0,0 0 0,0 1 0,1-1-1,-1 1 1,0-1 0,0 1 0,0 0 0,1 0-44,0 1 92,-1 0 0,1 1 0,-1-1 0,1 1 0,-1-1 0,0 1 0,0-1 0,0 1 0,0 0 0,1 2-92,2 8 267,3 7 37,-3-8-34,0-1 0,0 0 0,2-1-1,1 4-269,-6-12-86,1 1 0,0-1-1,-1 0 1,1 1 0,0-1-1,0 0 1,0 0 0,0-1-1,1 1 1,-1 0 0,0-1-1,1 1 1,-1-1 0,1 0 0,0 0-1,-1 0 1,1 0 0,0 0-1,-1 0 1,1-1 86,10 1-592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43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9114,'-19'3'1586,"-3"-1"349,3-1 2987,17 3-314,1 9-2546,2 14-739,4 25-1323,-2-25 277,11 120 1194,-13-144-1467,2 16 103,-3-18-124,0 0 0,0 0-1,1 0 1,-1 0-1,0 0 1,1 0 0,-1 0-1,1 0 1,-1 0-1,1 0 1,0 0 0,-1-1-1,1 1 1,1 1 17,-2-5-631,0-19-2304,-1 16 1345,1 0 0,0 0 0,1 1 0,-1-2 1590,7-18-2917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43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296 392 9626,'-4'46'3733,"1"-35"-1831,0-9 461,2-2-2096,1-1 1,-1 1-1,1 0 0,-1-1 0,1 1 0,0 0 0,-1-1 0,1 1 0,0-1 0,-1 1 1,1-1-1,0 1 0,-1-1 0,1 1 0,0-1 0,0 1 0,0-1 0,0 1 1,-1-1-268,-10-44 917,6 23-556,-2 0 1,0-1-362,-10-19 226,-2 0-1,-1 1 1,-2 1 0,-7-7-226,18 31 24,0 0 0,-1 1 0,-6-5-24,12 14 5,0 0-1,0 1 1,-1-1 0,0 1-1,0 1 1,0-1-1,0 1 1,-7-3-5,13 7-6,0 0 0,0-1 0,0 1 0,1 0 0,-1-1-1,0 1 1,0 0 0,0 0 0,0 0 0,0 0 0,1 0 0,-1 0 0,0 0 0,0 0-1,0 0 1,0 0 0,0 1 0,1-1 0,-1 0 0,0 0 6,0 1-16,1-1 1,0 1 0,-1-1-1,1 1 1,-1 0 0,1-1-1,0 1 1,0-1-1,-1 1 1,1 0 0,0-1-1,0 1 1,0 0 0,0-1-1,-1 1 1,1 0-1,0-1 1,0 1 0,0 0-1,1-1 1,-1 1-1,0 0 1,0-1 0,0 1-1,0 0 16,1 2-238,0 1 0,0-1 1,1 0-1,-1 0 0,1 0 0,-1 0 0,1 0 0,0 0 0,0 0 0,2 1 238,-2-2-840,0 1-1,0-1 1,1 0-1,-1 0 0,1 0 1,-1-1-1,3 2 841,10 3-2467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20 7490,'1'0'276,"-1"-1"1,0 1 0,1-1 0,-1 0-1,1 1 1,-1-1 0,0 0 0,1 1 0,-1-1-1,0 0 1,1 1 0,-1-1 0,0 0-1,0 0 1,0 0-277,0 1 143,0 0 0,0-1 0,0 1 0,0 0 0,0-1 0,0 1 0,-1 0 0,1-1 0,0 1 0,0 0 0,0-1 0,0 1 0,-1 0 0,1 0 0,0-1 0,0 1 0,-1 0 0,1 0 0,0 0 0,0-1 0,-1 1 0,1 0 0,0 0 0,-1 0-143,0-1 239,-1 1-1,1-1 1,-1 1 0,1 0-1,-1 0 1,0-1 0,1 1-1,-1 0 1,1 1 0,-1-1 0,0 0-1,1 0 1,-2 1-239,-2 1 210,0 0 0,0 0 0,0 0 0,0 1-1,1-1 1,-1 1 0,1 0 0,0 1 0,0-1 0,0 1 0,-2 2-210,-2 3 234,1 0 1,0 0 0,1 0-1,0 1 1,0 1-235,-3 8 208,1 0-1,1 0 1,0 0-1,2 1 1,0 0-1,1 0 1,1 1-1,1-1 1,1 1 0,1-1-1,1 10-207,0-19 38,0 0-1,1-1 1,1 1-1,0-1 0,0 0 1,1 0-1,0 0 1,0 0-1,2-1 1,-1 0-1,1 0 1,0 0-1,1-1 1,0 1-38,-1-3-66,-1 0 0,1-1 0,0 0 0,0 0 0,1 0 0,0-1 0,-1 0 0,1 0 0,1-1 0,-1 0 0,0 0 0,1 0 0,0-1 0,-1 0 0,1-1 0,0 0 0,0 0 0,0-1 0,0 0 66,-7 0-189,1 1 0,-1-1 0,0 0 1,0-1-1,0 1 0,0 0 0,1 0 0,-1 0 1,0-1-1,0 1 0,0 0 0,0-1 1,0 1-1,0-1 0,0 0 0,0 1 1,0-1-1,0 0 0,0 1 0,-1-1 1,1 0-1,1 0 189,6-11-1351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44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18 232 8586,'-1'5'2080,"-1"0"0,1 0 0,-1 0-1,-1 0 1,-1 3-2080,1-6 2309,3-2-2276,0 0 0,0 0 0,0-1 0,-1 1 0,1 0-1,0 0 1,0-1 0,0 1 0,0 0 0,0 0 0,0-1 0,0 1-1,0 0 1,0 0 0,0-1 0,0 1 0,0 0 0,0 0-1,0-1 1,0 1 0,0 0 0,0 0 0,0-1 0,0 1 0,1 0-1,-1 0 1,0-1 0,0 1-33,6-26 92,2-1 0,0 1 0,10-19-92,-11 30 96,1 0-1,0 0 0,0 1 1,2 0-1,0 1 1,0 0-1,10-9-95,-19 21 52,1 0 0,-1-1 0,1 1-1,0 0 1,-1 0 0,1 0 0,0 0 0,-1 0 0,1 0-1,0 0 1,0 0 0,0 1 0,0-1 0,0 1-1,0 0 1,0-1 0,0 1-52,1 0 65,-1 1 0,1-1-1,-1 0 1,1 1 0,-1 0 0,1-1 0,-1 1-1,0 0 1,1 0 0,-1 1 0,0-1 0,0 0-1,2 2-64,2 1 88,1 2-36,0-1 0,1 1 0,0-2-1,0 1 1,1-1 0,-1 0 0,5 0-52,-11-3-130,0-1 0,0 1 0,0 0 0,0-1-1,-1 1 1,1 0 0,0 0 0,-1 0 0,1 0 0,0 0 0,-1 1 0,0-1-1,1 0 1,-1 1 0,0-1 0,1 1 0,-1-1 0,0 1 0,0 0 0,0-1-1,0 2 131,8 10-970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45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38 9482,'-34'1'3776,"26"-3"942,9-2-2236,9-3-774,13 1-1245,-1 0 0,1 1-1,0 1 1,6 0-463,-27 4 29,0 0-1,0 0 0,0-1 1,0 2-1,0-1 0,1 0 1,-1 0-1,0 1 1,0-1-1,0 1 0,0 0 1,0-1-1,0 1-28,-1 0 8,-1-1 0,1 1 0,0 0 0,0-1 0,-1 1 0,1 0 1,0 0-1,-1 0 0,1-1 0,-1 1 0,1 0 0,-1 0 0,1 0 0,-1 0 0,0 0 0,1 0 0,-1 0 0,0 0 0,0 0 0,0 0 1,0 0-1,0 0 0,0 0 0,0 0 0,0 0 0,0 0 0,0 0-8,-1 3 19,0 0 0,0 0-1,0 0 1,-1 0 0,1 0 0,-1 0 0,0 0 0,0-1-1,0 1 1,0-1 0,-3 3-19,-6 6 74,0 0 1,-6 5-75,5-6 37,0-1 6,0 1 0,0-2-1,-1 0 1,-4 2-43,17-11-1,0 0 0,0 0 1,-1 0-1,1 0 0,0 0 0,0 0 1,0 1-1,-1-1 0,1 0 0,0 0 1,0 0-1,0 0 0,0 0 0,0 1 0,-1-1 1,1 0-1,0 0 0,0 0 0,0 0 1,0 1-1,0-1 0,0 0 0,0 0 1,0 0-1,0 1 0,-1-1 0,1 0 0,0 0 1,0 0-1,0 1 0,0-1 0,0 0 1,6 4-33,14 0-11,-18-4 45,18 2 15,1 0 0,-1-2 1,5-1-17,-11 0 69,0 1 0,0 0 0,0 1 0,0 0 0,0 1 0,0 1 0,6 2-69,-16-4 74,-1 1-1,1-1 1,-1 1 0,0 0 0,0 0 0,3 2-74,-5-4 26,-1 1 0,1-1 0,0 1 1,-1-1-1,1 1 0,-1 0 0,1-1 1,-1 1-1,0-1 0,1 1 0,-1 0 1,1 0-1,-1-1 0,0 1 0,0 0 0,1 0 1,-1-1-1,0 1 0,0 0 0,0 0 1,0-1-1,0 1 0,0 0 0,0 0 1,0 0-1,0-1 0,0 1 0,-1 0 1,1 0-1,0-1 0,0 1 0,-1 0 1,1 0-1,-1-1-26,0 3 56,-1-1-1,0 0 1,0 0 0,0 0 0,0 0-1,0-1 1,-1 1 0,1 0 0,0-1-1,-1 0 1,-2 2-56,-31 11 268,31-12-241,-11 4-38,4-1 30,-1-1-1,-6 2-18,16-6-172,1 1 0,-1-1 1,0 1-1,0-1 0,1 0 0,-1 0 0,0 0 0,0 0 0,1-1 0,-1 1 0,0-1 0,0 1 0,-2-2 172,4 2-146,0-1 0,0 1 0,1-1-1,-1 0 1,0 1 0,0-1-1,0 0 1,1 1 0,-1-1 0,0 0-1,0 0 1,1 1 0,-1-1 146,-2-13-1143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46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636 55 4049,'7'0'7954,"-7"0"-7806,0 0 1,1 0-1,-1 0 1,0 0 0,0 0-1,0 0 1,1 0 0,-1 0-1,0 0 1,0 0 0,0 0-1,1 0 1,-1 0 0,0 0-1,0 0 1,0 0-1,0 0 1,1-1 0,-1 1-1,0 0 1,0 0 0,0 0-1,0 0 1,1 0 0,-1 0-1,0-1 1,0 1 0,0 0-149,0 0 203,0 0 0,0-1 0,0 1 0,0 0 0,0 0 0,0-1 0,0 1 0,-1 0 0,1 0 0,0 0 0,0-1 0,0 1 0,0 0 0,0 0 0,-1 0 0,1 0 0,0-1 0,0 1 0,0 0 1,0 0-1,-1 0 0,1 0 0,0 0 0,0 0 0,0 0 0,-1 0 0,1-1 0,0 1 0,0 0 0,-1 0 0,1 0 0,0 0-203,-15-5 422,-1 1 0,0 1 0,0 0 0,1 1 1,-17-1-423,11 2 268,-197-15 331,61 9-507,123 5-81,21 2-20,4-1 28,0 1 1,0 0-1,0 0 1,-6 2-20,13-2-5,0 1 0,0-1 0,0 1 1,-1 0-1,1-1 0,0 1 0,0 0 0,1 0 1,-1 0-1,0 1 0,0-1 0,0 0 1,1 1-1,-1-1 0,1 1 0,-1-1 0,1 1 1,0 0-1,-1 0 0,0 1 5,2-2-48,0-1 0,0 0 0,0 0 0,0 0 0,0 0-1,0 0 1,0 0 0,0 0 0,0 0 0,0 0 0,0 0 0,0 0 0,0 0-1,0 0 1,0 1 0,0-1 0,0 0 0,0 0 0,0 0 0,0 0 0,0 0-1,0 0 1,0 0 0,0 0 0,0 0 0,0 0 0,0 0 0,0 0 0,0 1-1,0-1 1,0 0 0,0 0 0,0 0 0,0 0 0,0 0 0,0 0 0,0 0-1,0 0 1,0 0 0,1 0 0,-1 0 0,0 0 0,0 0 0,0 0 0,0 0-1,0 0 1,0 0 0,0 0 0,0 0 0,0 0 0,0 0 0,0 0 0,0 0-1,1 0 1,-1 0 0,0 0 0,0 0 0,0 0 0,0 0 0,0 0 0,0 0-1,0 0 1,0 0 0,0 0 0,0 0 48,8-2-3850,-5 1 4088,17-5-1722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47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9 8938,'-10'-6'9243,"-4"4"-6526,11 2-2588,-1 0 0,1 0 1,0 1-1,-1-1 0,1 1 0,0 0 0,-1 0-129,-5 3 230,1 0 0,0 1 0,-1 0 0,2 1-1,-1-1 1,1 1 0,0 1 0,-4 4-230,4-3 112,1 1 1,0 1-1,-1 2-112,1-1 87,3-7-35,1 1 1,-1 0-1,1-1 0,0 1 1,1 0-1,-1 0 0,1 3-52,0-6 14,1 0-1,0 0 1,0-1 0,0 1-1,0 0 1,0 0-1,0 0 1,0 0-1,1 0 1,-1-1-1,1 1 1,-1 0 0,1 0-1,0-1 1,0 1-1,-1 0 1,1-1-1,0 1 1,1-1-1,-1 1 1,0-1-14,15 14 119,1-2 1,0 0-1,1-1 1,8 3-120,17 13 82,-43-28-82,3 2-176,-1-1 1,0 1-1,1-1 0,-1 1 0,1-1 0,-1 0 1,1 0-1,0 0 0,0 0 0,0-1 176,17 3-705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47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63 7330,'-8'-8'725,"-5"-3"1122,1 1-1,-2 0 1,0 1 0,-1-1-1847,11 7 2966,6 2-1101,13 1-444,22 6-853,-35-5-529,10 1 322,0 1 1,-1 1 0,11 4-362,-19-7 60,-1 0 0,1 0 0,-1 1 1,1-1-1,-1 1 0,1 0 1,-1-1-1,0 1 0,0 0 0,0 0 1,0 0-1,0 1 0,-1-1 0,1 0 1,-1 1-1,1-1 0,-1 1 0,0-1 1,1 3-61,-1 0 39,-1-1 0,1 1 0,-1 0 0,0-1 0,0 1 0,-1-1 0,1 1 0,-1-1 0,0 1 0,0-1 0,-1 0 0,1 1 0,-1-1 0,0 0 0,0 0 0,0 0 0,-1 0 0,1 0 0,-2 0-39,-5 7 52,0 0 0,-1-1 1,0 0-1,-1-1 0,-7 5-52,0-2 126,0 0-1,-4 0-125,-8 6 335,29-17-321,1-1 1,-1 0-1,1 0 1,-1 1-1,1-1 1,-1 0-1,1 1 1,-1-1 0,1 1-1,0-1 1,-1 0-1,1 1 1,0-1-1,-1 1 1,1-1-1,0 1 1,0-1-1,-1 1 1,1-1-1,0 1 1,0 0-15,0-1 7,0 1 1,0-1-1,0 0 0,0 1 1,1-1-1,-1 0 1,0 1-1,0-1 1,0 0-1,1 1 1,-1-1-1,0 0 0,0 1 1,1-1-1,-1 0 1,0 0-1,1 1 1,-1-1-1,0 0 1,1 0-1,-1 0 0,1 1-7,2 0 20,0 0-1,0 0 0,1 0 0,-1 0 1,0-1-1,3 1-19,8 0-61,0-1 1,0 0-1,0-1 0,0 0 0,0-1 1,0-1-1,0 0 0,0-1 0,-1-1 1,1 0-1,-1 0 0,-1-1 1,3-3 60,1-1-1479,12-2 537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50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64 332 9434,'-7'5'1313,"-1"0"0,0-1 1,0 1-1,-1-1 0,1-1 0,-4 2-1313,12-6 39,0 1 0,0 0 0,0 0-1,0 0 1,0 0 0,0 0 0,0 0 0,0 0 0,0 0 0,0 0-1,0-1 1,0 1 0,0 0 0,0 0 0,0 0 0,0 0 0,0 0-1,0 0 1,0 0 0,0 0 0,0-1 0,0 1 0,0 0 0,0 0-1,0 0 1,0 0 0,0 0 0,0 0 0,0 0 0,0 0 0,0 0-1,0 0 1,0-1 0,0 1 0,-1 0 0,1 0 0,0 0-1,0 0 1,0 0 0,0 0 0,0 0 0,0 0 0,0 0 0,0 0-1,0 0 1,-1 0 0,1 0 0,0 0 0,0 0 0,0 0 0,0 0-1,0 0 1,0 0 0,0 0 0,0 0 0,-1 0 0,1 0 0,0 0-1,0 0 1,0 0 0,0 0 0,0 0 0,0 0 0,0 0 0,0 0-1,0 0 1,-1 0 0,1 1 0,0-1-39,12-13 2168,30-19-1968,-40 30-196,152-110 184,-52 46 23,57-26-211,-153 89 4,4-4 19,2 1-1,-1 1 0,1 0 0,0 0 0,0 1 1,0 1-1,7-1-22,-18 4 6,0 0 0,0-1 0,0 1 0,0 0 0,-1 0 0,1 0 0,0 0 0,0 1 0,0-1 0,0 0-1,0 0 1,0 1 0,0-1 0,0 0 0,0 1 0,-1-1 0,1 1 0,0-1 0,0 1 0,0-1 0,-1 1 0,1-1 0,0 1 0,-1 0 0,1 0 0,0-1 0,-1 1 0,1 0 0,-1 0 0,0 0 0,1 0-6,0 3-192,0 0 0,0 0-1,0 0 1,0 0 0,-1 0 0,0 3 192,2 10-4088,0-10 2887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50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8714,'24'-15'5708,"-20"11"-5233,1 1-1,-1 0 1,1 0 0,-1 1-1,1-1 1,0 1-1,0 0 1,0 1-1,0-1 1,2 1-475,15-3 802,0 2 0,0 1 0,14 1-802,-30 0 99,0 1 0,0-1 0,1 1 1,-1 1-1,0-1 0,0 1 0,0 0 0,0 0 0,-1 1 0,1 0 0,-1 0 1,1 0-1,-1 0 0,0 1 0,0 0-99,-4-2 29,1-1 0,-1 0 0,0 1 0,0 0 0,1-1 1,-1 1-1,0 0 0,-1-1 0,1 1 0,0 0 0,0 0 0,-1 0 0,1 0 0,-1 0 0,0-1 0,1 1 1,-1 1-30,0 0 31,-1 0 0,1 1 0,0-1 1,-1 0-1,0 0 0,0 0 1,0 0-1,0 1 0,0-1 1,-1 0-32,-5 8 71,0 1 1,-1-1 0,0 0-1,-8 8-71,6-8 36,-7 9-1021,-1 0 0,0-2 0,-2 0 0,-2 1 985,1-5-1247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51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45 10402,'-50'-44'4201,"43"44"-2304,6 5-345,-1 15-40,2 12-72,2 16-367,-2-2-249,6 6-360,5-1-160,-2-10-176,3-4-208,0-17-1240,2-8-1057,5-16 1401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7:51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 12707,'-2'49'5299,"0"-21"-2939,2 9-2360,0-30 274,1 0 1,0 1-1,0-1 1,0 0-1,1 1 1,0-1-1,1 1-274,-1-5 70,-1 0 0,1 0 0,0-1 0,-1 1 0,1 0 0,1-1 0,-1 1 0,0-1 0,1 0-1,-1 0 1,1 0 0,-1 0 0,3 1-70,1 0 73,1 0 0,-1 0 0,1 0 0,0-1 0,4 1-73,-6-1 15,-1-1-1,1 0 1,-1-1-1,1 1 1,0-1 0,0 1-1,-1-2 1,1 1-1,0 0 1,-1-1 0,1 0-1,0 0 1,-1 0-1,1-1 1,-1 1 0,1-1-1,-1 0 1,0 0-1,1-2-14,2-1 8,-1 0-1,0-1 0,0 0 1,-1 0-1,0 0 0,0-1 0,-1 0 1,1 0-1,-2 0 0,1 0 0,0-3-7,-1 5 15,-1-1-1,-1 1 0,1-1 0,-1 1 0,0-1 0,0 1 1,0-1-1,-1 0 0,0 1 0,0-1 0,-1 0 0,1 1 1,-1-1-1,0 0 0,-1 1 0,-1-4-14,2 6 15,0 1 0,0-1 0,-1 1 0,0-1 0,1 1-1,-1 0 1,0 0 0,0-1 0,0 2 0,0-1 0,0 0 0,-1 0 0,1 1 0,-1-1-15,-1 0 20,-1-1 0,1 2 1,-1-1-1,0 0 1,1 1-1,-1 0 0,0 0 1,-1 1-21,-5-1 10,0 0 1,0 1-1,0 1 1,0 0 0,0 1-1,0 0 1,-1 1-11,11-3-8,-4 1-68,-1 1 0,1-1-1,-1 2 1,1-1 0,-5 3 76,9-5-107,0 1 0,0-1 0,0 1 0,0-1-1,1 1 1,-1 0 0,0-1 0,0 1 0,1 0-1,-1 0 1,1 0 0,-1-1 0,0 1 0,1 0-1,0 0 1,-1 0 0,1 0 0,-1 0 0,1 0 0,0 0-1,0 0 1,0 0 0,0 0 0,-1 0 0,1 0-1,1 0 1,-1 0 0,0 0 0,0 0 0,0 0-1,0 0 1,1 0 0,-1 0 0,0 0 0,1-1-1,-1 1 1,1 1 107,8 9-1208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8:29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51 10354,'-10'7'2376,"-1"0"-1,1-1 1,-1 0-2376,11-6 115,-4 3 880,5-2-384,4 0 523,22-2-1063,-1 0 0,0-2-1,0-1 1,8-2-71,56-15 189,5-6-189,-41 12 59,-47 13 68,0 1-1046,-11 7-1491,0-3-2852,0 5 3805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15 11266,'0'-10'4609,"1"8"-2528,0-1-609,-1 6 177,-1-3-249,0 0-408,-10 20-224,-24 52-344,15-30-88,3 9-96,4-2-24,0-5-80,7-3-56,1-14-168,-2-9-296,11-11-912,-4-4-848,2-11 1271</inkml:trace>
  <inkml:trace contextRef="#ctx0" brushRef="#br0" timeOffset="1">0 43 12763,'7'1'5129,"8"6"-3185,-6 3-143,7 9-201,0 4-280,1 6-488,9 4-223,-1 3-329,-5-1-88,-3-10-96,2 0 24,-6-8-656,-1-3-465,-1-8-1287,-2-4-1057,0-5 2137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8:30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5873,'3'-2'785,"1"0"0,-1 1 0,1 0 0,-1 0 0,1 0-1,0 0 1,0 0 0,-1 1 0,1 0 0,3 0-785,7 0 695,1 1 0,1 1-695,-13-2 142,12 2 144,-1 0 1,1 1-1,-1 0 0,0 1 1,0 1-1,-1 0 0,11 6-286,-22-9 68,1-1 1,-1 1-1,0 0 0,0-1 0,0 1 0,0 0 0,0 0 0,0 1 0,-1-1 0,1 0 1,-1 1-1,1-1 0,-1 1 0,0-1 0,0 1 0,0-1 0,0 1 0,-1 0 0,1 0 1,-1-1-1,1 1 0,-1 0 0,0 0-68,0 8 141,-1 1 0,0-1-1,-1 0 1,-2 12-141,3-21 11,-2 13 96,0 0 1,-2 0 0,-4 10-108,7-20-108,0-1 1,0 1 0,-1-1 0,0 0 0,1 0-1,-1 0 1,0 0 0,-1-1 0,1 1 0,-1-1-1,0 0 1,0 0 0,-3 3 107,-18 5-1607,-4-2 601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8:30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8930,'-15'1'3135,"15"-2"-3088,0 1-1,0 0 1,0 0 0,0 0-1,0 0 1,-1 0-1,1 0 1,0 1-1,0-1 1,0 0 0,0 0-1,0 0 1,0 0-1,-1 0 1,1 0-1,0 0 1,0 0 0,0 0-1,0 0 1,0 0-1,0 0 1,0 0-1,0 0 1,0 0-1,-1 1 1,1-1 0,0 0-1,0 0 1,0 0-1,0 0 1,0 0-1,0 0 1,0 0 0,0 1-1,0-1 1,0 0-1,0 0 1,0 0-1,0 0 1,0 0 0,0 0-47,4 5 843,6 0-208,-2-3-330,1 0 1,-1 0-1,1-1 0,0 0 1,-1 0-1,1-1 1,2-1-306,8 1 249,-12 0-160,7 1 44,0-1 0,0 2 0,1 0-133,-12-2 16,0 1 1,0 0 0,0-1-1,0 1 1,-1 0 0,1 0-1,0 1 1,-1-1 0,1 0-1,-1 1 1,1 0-1,-1-1 1,0 1 0,0 0-1,1 0 1,-2 1 0,3 1-17,-3-3 14,-1 1 0,1 0 0,0 0 1,-1-1-1,0 1 0,1 0 1,-1 0-1,0 0 0,0 0 0,0 0 1,0-1-1,0 1 0,0 0 0,0 0 1,-1 0-1,1 0 0,-1 0 0,1-1 1,-1 1-1,0 0 0,0-1 0,0 1 1,0 0-15,-4 5 56,1 1 0,-1-2 1,-1 1-1,-3 3-56,-9 8 84,-1-1 1,0-1-1,-4 1-84,-5 4 40,28-21-39,-10 10-16,10-10 12,0 1 0,0-1 0,0 0 0,0 1 1,0-1-1,-1 0 0,1 1 0,0-1 0,0 0 0,0 1 0,0-1 0,0 0 1,0 1-1,0-1 0,0 0 0,0 1 0,0-1 0,1 1 0,-1-1 1,0 0-1,0 1 0,0-1 0,0 0 0,0 0 0,1 1 0,-1-1 1,0 0-1,0 1 0,0-1 0,1 0 0,-1 0 0,0 1 0,0-1 0,1 0 1,-1 0-1,0 0 0,1 1 0,-1-1 0,0 0 0,1 0 0,-1 0 3,8 4-14,0-1-1,0 0 0,0 0 0,0-1 0,0 0 0,1 0 0,4-1 15,20 2 89,11-1-89,-26-2 27,-2 0 10,12 1 229,12 2-266,-32-2 108,0 1-1,0-1 0,0 1 0,0 1 1,-1-1-1,1 1 0,1 2-107,-8-5 39,0 1 1,0-1-1,0 1 0,0-1 1,0 1-1,0 0 0,0 0 1,0-1-1,0 1 0,0 0 1,0 0-1,-1 0 0,1 0 1,0 0-1,0 0 0,-1 0 1,1 0-1,-1 0 0,1 1 1,-1-1-1,0 0 0,1 0 1,-1 0-1,0 1 0,0 0-39,0 0 52,0-1 0,-1 1-1,1-1 1,-1 1 0,0 0 0,1-1-1,-1 0 1,0 1 0,0-1-1,0 1 1,0-1 0,0 0 0,0 0-1,0 1 1,0-1 0,0 0-1,-1 0 1,1 0 0,-1 0-52,-7 5 157,-1 0 0,0-1 0,0-1 0,0 1 1,-5 0-158,-56 16 246,29-10-258,36-9-293,-1 0 0,1-1 0,-1 1 1,0-2-1,-3 1 305,9-1-103,1 0 30,0 0 0,0 1 0,-1-1 0,1 0 0,0 0 0,0 0 0,-1 0 1,1 0-1,0 0 0,0 0 0,0 0 0,-1 0 0,1 0 0,0 0 0,0 0 0,-1 0 0,1 0 0,0 0 0,0 0 0,0 0 0,-1 0 0,1-1 1,0 1-1,0 0 0,0 0 0,-1 0 0,1 0 0,0 0 0,0 0 0,0-1 0,0 1 0,-1 0 0,1 0 0,0 0 0,0 0 0,0-1 1,0 1-1,0 0 0,0 0 0,0-1 0,-1 1 0,1 0 0,0 0 0,0 0 0,0-1 0,0 1 0,0 0 0,0 0 0,0-1 0,0 1 0,0 0 1,0 0-1,0 0 0,0-1 0,1 1 0,-1 0 0,0 0 0,0 0 0,0-1 0,0 1 0,0 0 0,0 0 0,0 0 0,1-1 73,6-17-1487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8:34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137 118 3161,'-6'-1'4623,"-3"0"-2623,-3-1 193,11 2-2147,0 0 0,0 0 0,0 1 0,1-1 0,-1 0 1,0 1-1,0-1 0,1 1 0,-1-1 0,0 1 0,1-1 0,-1 1 0,0-1 0,1 1 0,-1 0 0,1-1 0,-1 1 0,1 0 0,-1-1 0,1 1 0,0 0 0,-1 0 0,1-1 0,0 1 1,-1 0-1,1 0 0,0 0 0,0-1 0,0 2-46,-2 2 61,-2 7 23,-1-1 1,0 1 0,-6 6-85,6-9 21,1-1 0,0 2 0,0-1 0,0 0 0,1 1 0,-1 5-21,-5 21 44,1 1 0,1 1 0,2-1 0,1 17-44,0 77 32,3-96-26,1 0 1,3 20-7,13 68 28,-13-85-10,0 3-18,1 24 14,7 17 17,3 0 1,10 24-32,4-15 19,-12-40 19,4 29-38,3 25 229,4-2-1,7 8-228,-15-53 107,3 7 105,11 19-212,1-7 350,4-1-1,8 6-349,-37-67 101,1-1 0,1 0 0,0 0 0,0-1 0,2 0-101,24 20 206,4 0-206,-9-6 77,25 24-77,-48-41 9,1-2 0,-1 1 0,1-1 0,10 6-9,45 19 21,-42-21-12,21 9 23,13 2-32,-28-12 6,-20-7-5,0 0 0,1-1-1,-1-1 1,8 1-1,-6-1 7,1 1 1,10 3-8,-1 0 10,0-1 1,0-1 0,11 0-11,-21-2 2,92 17 100,-100-18-95,1-1 0,-1 1 1,0-1-1,1 1 0,-1-1 1,0 0-1,1 0 0,-1 0 1,0-1-1,0 1 0,0-1 1,0 0-8,18-7 14,-7 5-3,0 1 1,6-1-12,-12 3 4,0 0 1,0-1 0,0 0 0,-1 0 0,1-1-1,0 0 1,-1 0 0,0 0 0,7-5-5,-8 2 5,1 0 0,-1 0-1,0 0 1,-1-1 0,1 0 0,3-7-5,7-12 11,2-9-11,-14 29 0,-1-2 0,1-1-1,-1 1 1,0-1 0,-1 1 0,0-1 0,-1 0 0,1 0 0,-2 0 0,1 0 0,-1-4 0,-2-16 6,-1 0 0,-5-16-6,1-3 21,2 13 10,-1 0 1,-2 0 0,-1 0 0,-2 1-1,-4-9-31,1 9 53,2-2 0,1 1 0,3-1 0,0-1-1,2 0-52,4 25 50,-2 0 0,1 0-1,-2 1 1,0-1-1,-2-3-49,1 4 69,-1 0-1,0 0 1,-2-2-69,-11-15 175,-1-10 98,2-1 1,-7-20-274,8 18 74,13 29-47,-1 1-1,-1 0 1,0 0 0,0 1 0,-1 0-27,-44-47 88,11 12-46,17 14-10,2-1 0,2-1-1,-5-10-31,-5-9 172,2 9 34,15 24-149,1 0 1,1 0 0,-1-5-58,0-8 32,-8-30-32,-5-14 26,17 57-10,-2 0-1,0 1 0,-2-2-15,-19-34 17,24 40-15,2-1 0,-1 0 0,2 0 0,-1-4-2,2 10 4,0-1 0,-1 0 0,1 1 1,-2 0-1,0 0 0,0 0 0,0 1 0,-6-7-4,5 6-1,0-1 0,0 0 0,1 0 0,1-1 0,-1 1 0,2-1 1,-1-3 0,-19-79 5,13 46 2,6 26-2,-1 1 0,-6-18-5,8 31 4,-1 0-1,0 0 0,0 0 1,0 1-1,-1-1 0,-4-4-3,-4-3 10,-1 0 0,-3-1-10,12 11 54,0 0 0,0 1 0,0-1 0,-1 1 0,0 0 0,1 0 0,-1 1 0,-4-1-54,-1 0 173,0 0 0,0 1-1,0 1 1,-4-1-173,-5 0 124,1-2 0,0 0-1,-9-4-123,-13-2 139,39 9-135,0 0 0,1 1 1,-1 0-1,0-1 0,0 1 1,0 0-1,1 0 0,-1 0 1,0 0-1,0 0 0,0 0 1,1 1-1,-1-1 0,0 0 1,0 1-1,1 0 0,-1-1 1,0 1-1,1 0 0,-1 0 1,1 0-1,-1 0 0,1 0 1,-1 0-1,1 0 0,0 1 1,-1-1-1,1 0 1,0 1-1,0-1 0,0 1 1,0-1-1,0 1 0,0 0 1,1-1-1,-1 1 0,1 0 1,-1 0-1,1 0-4,-2 2 42,2-2-226,-1 1 1,0 0 0,0-1-1,0 1 1,-1-1 0,0 2 183,1-3-179,0 0 1,1-1-1,-1 1 1,1 0-1,-1-1 1,0 1-1,0-1 1,1 0-1,-1 1 1,0-1-1,0 1 1,1-1-1,-1 0 1,0 0-1,0 1 1,0-1-1,0 0 1,1 0-1,-1 0 1,0 0-1,0 0 0,0 0 1,0 0-1,0-1 179,-19-3-3827,14 1 2921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09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155 118 5065,'-2'-17'4566,"2"11"-3579,-1 1 0,1 0 1,-1-1-1,0 1 0,-1 0 1,0 0-1,1 0 0,-3-4-987,-14-23 1290,17 30-1192,0 1 0,0 0-1,0-1 1,0 1 0,0 0 0,0 0 0,-1 0 0,1 0 0,0 0 0,-1 0 0,1 0 0,-1 0 0,1 0 0,-1 1 0,0-1-98,1 1 61,0 0 1,0-1 0,0 1-1,-1 0 1,1 0-1,0 0 1,0 1 0,0-1-1,0 0 1,0 0 0,0 1-1,0-1 1,0 0 0,-1 1-1,1-1 1,0 1-1,0 0-61,-2 1 105,-1 1-1,0 0 0,1 1 0,0-1 0,0 1 0,0-1 1,0 1-1,0 2-104,-4 4 64,0 1 1,1 1 0,0-1 0,1 1-1,0 0 1,1 0 0,0 1-1,-1 11-64,3-18 4,2 0 0,-1 0 0,1-1 0,0 1 0,0 0 0,1 0 0,-1 0 0,1 0 0,1 0 0,-1-1 0,1 1 0,0-1 0,0 1 0,1-1 0,-1 0 0,1 1 0,0-1 0,1-1 0,-1 1 0,5 4-4,-4-6 3,-1 1 0,1 0 0,1-1 0,-1 0 0,0 0 0,1 0 0,0 0 0,-1-1 0,1 0 0,0 0 0,0 0 0,0-1 0,1 1 0,-1-1 0,0 0 0,0-1 0,1 0 0,-1 1 0,0-1 0,1-1 0,-1 1 0,0-1 0,1 0 0,-1 0 0,0-1 0,0 0 0,0 0 0,0 0 0,0 0 0,-1-1 0,1 1 1,-1-1-1,1-1 0,-1 1 0,0 0 0,0-1 0,0 0 0,-1 0 0,2-2-3,-2 1 19,0 0 1,0 0 0,0-1 0,-1 1-1,0-1 1,0 1 0,0-1 0,-1 0 0,0 0-1,0 0 1,0 0 0,-1 1 0,0-1 0,0 0-1,-1 0 1,1 0 0,-1 0 0,0 0-1,-1 0 1,0 1 0,-2-6-20,2 6 38,0 0 1,0 0-1,-1 0 0,0 0 0,0 1 1,0-1-1,-1 1 0,1 0 0,-1 0 1,0 0-1,-2 0-38,3 1 24,-1 1 0,1 0 0,-1 0 0,1 0 0,-1 0 0,0 1 0,0-1 0,0 1 0,0 0 0,0 0 0,0 1 0,0-1 0,-1 1 0,1 0 0,-2 0-24,0 1-174,0 0 0,1 0 0,-1 1 0,0 0 0,0 0 0,1 0 0,0 0 0,-1 1 0,1 0 0,0 1 0,0-1 0,0 1 0,1 0 0,0 0 0,-1 0 0,1 0 0,1 1 0,-1 0 0,0 0 174,3-3-157,0 0 0,0 0 0,0 1 1,0-1-1,0 0 0,1 0 0,-1 3 157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8114,'0'-7'3865,"4"5"-1825,9 6-64,-9 8 9,2 17-441,-4 8-192,-2 10-503,0-2-225,-2-6-304,2-5-120,1-9-472,0-5-656,10-5-1673,-3-3 1633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0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26 8362,'-39'-13'7140,"7"2"-5652,31 11-1406,-1-1-1,1 1 0,0 0 1,-1 0-1,1 0 0,0 0 0,-1 0 1,1 0-1,0 0 0,-1 0 1,1 0-1,0 1 0,-1-1 1,1 0-1,0 1 0,-1-1 1,1 1-1,0 0 0,0-1 0,0 1 1,0 0-1,0 0 0,0 0 1,0 0-1,-1 1-81,-2 1 166,0 1-56,-1 1-1,1 0 1,0 0-1,0 0 0,0 0 1,1 1-1,0-1 0,0 1 1,0 0-1,1 0 0,-2 3-109,1 3 126,0 1-1,1-1 0,0 0 1,0 1-1,1 6-125,1-7 62,0-1-1,1 1 1,0 0-1,0-1 1,2 3-62,-3-11 5,1 0-1,0 0 1,1 0 0,-1 1-1,1-1 1,-1-1 0,1 1 0,0 0-1,1 1-4,-2-3 2,0 1 1,1-1-1,-1 0 0,1 1 0,-1-1 0,1 0 0,0 0 0,0 0 0,-1 0 1,1 0-1,0-1 0,0 1 0,0 0 0,0-1 0,0 0 0,0 1-2,2-1 3,0 0 0,0 0-1,0 0 1,0 0 0,0 0 0,0-1-1,0 0 1,0 0 0,0 0 0,-1 0-1,1-1 1,0 1 0,-1-1 0,3-2-3,-1 1 4,0 0 0,-1 0 0,0-1 0,1 0 0,-2 0 0,1 0 0,0 0 0,-1 0 1,0-1-1,2-3-4,-3 4 12,1 0 1,-1 0 0,-1-1 0,1 1-1,-1-1 1,1 0 0,-1 0 0,-1 1-1,1-1 1,-1 0 0,1 0 0,-2 0-13,1 2 22,0-1 0,-1 1 0,1-1 0,-1 1 0,0-1 0,0 1 0,-1 0 0,1 0 0,-1-1 0,1 1 0,-1 0 0,0 0 0,0 0 0,-1 1 0,1-1 0,0 1 0,-1-1-22,0 1 35,0-1-1,0 1 1,0 0-1,0 0 1,0 0 0,-1 0-1,1 1 1,-1-1-1,1 1 1,-1 0 0,0 0-1,1 0 1,-1 1 0,0-1-1,0 1 1,1 0-1,-1 0 1,0 0 0,0 1-1,0-1 1,-1 1-35,-2 1-230,1 0 1,0 0 0,0 0-1,-1 1 1,2 0 0,-1 0-1,0 1 1,1 0-1,-1 0 1,1 0 0,0 0-1,0 1 230,-9 7-988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1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11202,'6'1'4980,"6"-1"-3311,17 2-256,-27-2-1324,16 3 572,-1 1 0,8 2-661,-21-4 23,1-1 0,-1 1 1,0 0-1,0 0 1,0 0-1,0 1 0,0-1 1,0 1-1,-1 0 0,1 0 1,-1 0-1,1 1-23,-3-1 10,1-1 1,-1 1-1,0 0 0,0-1 1,0 1-1,0 0 0,-1 0 0,1 0 1,-1 0-1,1 0 0,-1-1 0,0 1 1,0 0-1,-1 0 0,1 0 1,-1 0-1,1 0 0,-1 0 0,0-1 1,-1 4-11,-3 7 70,-1 1 1,0-1 0,-6 8-71,8-14 35,-1 0 1,-1 0-1,1 0 1,-1-1 0,0 0-1,-7 5-35,4-3 47,0 0-1,-5 7-46,14-14 10,-1 0-1,0 0 0,0 0 1,0 0-1,1 0 0,-1 0 1,1 0-1,-1 1 0,1-1 1,-1 0-1,1 0 0,0 1 1,-1-1-1,1 0 0,0 1-9,0-1 8,0-1 1,1 1-1,-1-1 0,0 1 0,0-1 1,0 1-1,1-1 0,-1 1 0,0-1 1,1 1-1,-1-1 0,0 1 0,1-1 1,-1 1-1,1-1 0,-1 1 0,1-1 1,-1 0-1,1 1 0,-1-1 0,1 0 1,-1 0-1,1 1 0,-1-1 0,1 0 1,-1 0-1,1 0 0,0 0 0,-1 0 1,1 1-1,-1-1 0,1 0 0,0 0-8,13 0 55,1 0-1,-1-1 0,0 0 0,1-1 0,2-1-54,15-2 53,-4 1-127,-8 1-734,-1 1-1,2 0 809,9 3-496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1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13299,'0'-2'4969,"0"1"-3649,0 0-424,0-1-528,0 2 17,0 0-553,0 0-777,2 4-2199,2 3 2031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1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7466,'12'23'3664,"-10"-13"-47,-2 0-2001,3 0-439,-2 0 15,3 1-1416,-3 0 2088,-1-3-1616</inkml:trace>
  <inkml:trace contextRef="#ctx0" brushRef="#br0" timeOffset="1">223 438 8434,'-12'19'4377,"26"-7"-224,-8-2-3001,7 0-1200,-4-4-1088,15-7 696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2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11122,'24'32'4489,"-16"-16"-2568,4 1-689,-3-4-592,-1 0 3065,11 9-2913</inkml:trace>
  <inkml:trace contextRef="#ctx0" brushRef="#br0" timeOffset="1">760 321 16556,'10'26'5369,"5"-12"-10482,2-7 3776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11258,'6'-1'975,"0"0"0,0 0 0,0 1 0,1 0 0,-1 0-1,0 0 1,2 1-975,2 1 825,0 0 0,-1 0 1,0 1-1,6 2-825,-2 1 548,0 0 0,-1 1 0,0 0 0,0 1 0,0 0 0,4 5-548,-9-7 144,0 0 1,-1 0-1,0 1 1,-1-1-1,0 1 0,0 1 1,0-1-1,-1 1 1,1-1-1,-2 1 1,0 0-1,0 1 1,0-1-1,-1 1 1,1 1-145,5 36 715,4 42-715,-11-70 60,-1 1 0,0 0 0,-1-1 1,-1 1-1,-1-1 0,-1 4-60,-4 6-208,0 0 0,-9 16 208,16-42-190,0 1 0,0-1 1,0 0-1,-1 0 0,1 0 0,-1 0 0,-1 2 190,2-3-159,1-1 0,-1 1-1,1-1 1,-1 1-1,0-1 1,1 0-1,-1 1 1,0-1-1,1 0 1,-1 1 0,0-1-1,0 0 1,1 0-1,-1 0 1,0 1-1,0-1 1,1 0-1,-1 0 1,0 0 0,0 0-1,1 0 1,-1-1-1,0 1 1,0 0-1,0 0 160,-9-7-1539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16 174 11771,'-16'0'4400,"16"5"-3199,3-4-601,-3 1-384,0-2-144,0 0-56</inkml:trace>
  <inkml:trace contextRef="#ctx0" brushRef="#br0" timeOffset="1">161 53 12731,'-14'17'5785,"3"-13"-1576,2-1-3665,-2-9-208,2-3-1072,-3-11-1377,12-21 1345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3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19 11843,'-6'-13'4392,"-5"11"-3055,6 2-201,2-1-136,-1 1 8,3-1-647,-1-1-914,1 2 313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10162,'3'11'8374,"7"11"-5718,8 11-3440,-14-28 797,-1-1 0,1 1-1,-1-1 1,1 1 0,1-1-1,-1 0 1,1-1 0,-1 1-1,1-1 1,0 0 0,0 0-1,0 0 1,1-1 0,-1 0-13,-1 0 3,-1-1 1,0 0-1,1 0 1,-1 0 0,1 0-1,-1-1 1,1 1-1,0-1 1,-1 0 0,1 0-1,0-1 1,-1 1-1,1-1 1,-1 1 0,1-1-1,-1 0 1,1 0-1,-1-1 1,1 0-4,1 0 9,0-1 1,0-1-1,0 1 1,0-1-1,0 0 1,-1 0-1,0 0 1,0-1-1,0 0 0,2-4-9,-4 7 10,-1-1-1,0 1 0,0-1 0,0 1 0,0-1 0,0 1 0,0-1 0,-1 0 1,1 0-1,-1 1 0,0-1 0,0 0 0,0 0 0,0 0 0,0 1 0,0-1 1,-1 0-1,0 0 0,1 1 0,-1-1 0,0 0 0,0 1 0,-1-1 0,1 1 1,-2-3-10,1 2 15,0 0 0,0 0 1,0 0-1,-1 0 0,0 1 0,1-1 1,-1 1-1,0-1 0,0 1 1,0 0-1,0 0 0,-1 0 0,1 1 1,-1-1-1,1 1 0,-1 0 1,1 0-1,-1 0 0,-1 0-15,-6 0-59,1 1 0,0 1 0,0 0 0,0 0 0,0 1 0,-2 0 59,-19 6-3956,28-5 1486,6 2 1106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11931,'8'-4'3629,"-7"3"-3269,0 0 1,0 1 0,0-1 0,0 1 0,0 0 0,1-1 0,-1 1-1,0 0 1,0-1 0,0 1 0,0 0 0,1 0-361,-2 0 66,1 1 1,-1-1-1,1 0 1,-1 1-1,1-1 0,-1 1 1,1-1-1,-1 0 1,0 1-1,1-1 1,-1 1-1,0 0 0,1-1 1,-1 1-1,0-1 1,0 1-1,1-1 1,-1 1-1,0 0 1,0-1-1,0 1 0,0-1 1,0 1-1,0 0 1,0-1-1,0 1 1,0-1-1,0 1-66,1 18 410,-1-1-1,-1 1 1,-1-1 0,0 0-1,-1 0 1,-3 6-410,5-19 40,0 1 1,1-1-1,-1 0 1,1 1-1,0-1 1,1 6-41,-1-11 0,0 0 1,0 0 0,0 1 0,0-1 0,0 0 0,0 0-1,0 0 1,1 0 0,-1 0 0,0 1 0,0-1 0,0 0 0,0 0-1,0 0 1,0 0 0,0 0 0,0 0 0,1 0 0,-1 0-1,0 1 1,0-1 0,0 0 0,0 0 0,0 0 0,1 0-1,-1 0 1,0 0 0,0 0 0,0 0 0,0 0 0,0 0-1,1 0 1,-1 0 0,0 0 0,0 0 0,0 0 0,0 0 0,1 0-1,-1 0 1,0 0 0,0 0 0,0 0 0,0-1 0,0 1-1,0 0 1,1 0 0,-1 0 0,0 0 0,0 0 0,0 0-1,0 0 1,0 0 0,0-1 0,0 1 0,1 0 0,-1 0 0,0 0-1,0-1 0,1-1 0,-1 1 0,0-1 1,0 1-1,0-1 0,1 1 1,-1-1-1,-1 1 0,1-1 0,1-12-1,4-9-4,2 1 1,0 0-1,1 0 1,2 1-1,11-20 5,-19 37 3,0 1-1,0 0 1,1-1 0,-1 1-1,1 0 1,0 0-1,0 0 1,0 0-1,0 1 1,1 0-1,-1-1 1,1 1 0,0 0-1,-1 0 1,1 1-1,0-1 1,0 1-1,0 0 1,0 0 0,0 0-1,0 1 1,0-1-1,0 1 1,1 0-1,-1 0 1,0 1 0,0-1-3,-1 0 33,0 1 0,0 0 1,-1 0-1,1-1 0,0 1 1,-1 1-1,1-1 0,-1 0 1,1 1-1,-1-1 0,1 1 1,-1 0-1,0 0 0,0 0 1,0 0-1,0 0 0,0 0 1,0 0-1,-1 1 0,1-1 1,-1 1-1,0-1 0,0 1 1,1 2-34,3 9 249,0-1 1,-2 1-1,1 0 1,-1 8-250,-1-10 119,1 6-37,-2 0-1,0-1 1,-1 7-82,0 9-1037,2-20-671,2-2 677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5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95 4089,'8'38'2452,"-8"-36"-2158,1-1 0,-1 1 0,0-1 1,1 0-1,0 1 0,-1-1 0,1 0 0,0 1 0,-1-1 0,1 0 0,1 0-294,-2 0 201,0-1 1,0 0 0,1 0 0,-1 1-1,0-1 1,1 0 0,-1 0 0,0 0-1,1 1 1,-1-1 0,0 0 0,1 0-1,-1 0 1,1 0 0,-1 0 0,0 0-1,1 0 1,-1 0 0,0 0-1,1 0 1,-1 0 0,1 0 0,-1 0-1,0 0 1,1 0-202,0-11 5096,-1 2-4850,-1 0 1,0 0-1,0 0 1,0 0-1,-1 1 1,-3-8-247,3 12 78,0-1 0,0 1 0,0 0 0,-1 0-1,0 0 1,0 0 0,0 0 0,0 0 0,-1 1 0,1 0 0,-1-1 0,0 1 0,0 1 0,0-1-1,0 1 1,0-1 0,-1 1 0,1 0 0,-1 1 0,0-1 0,1 1 0,-1 0 0,0 0 0,0 0-78,0 1 41,1-1 0,-1 1 0,0 0 0,1 0 0,-1 1 0,1 0 0,-1-1 0,0 1 0,1 1 1,0-1-1,-1 1 0,1 0 0,0 0 0,0 0 0,0 0 0,-2 2-41,-1 1 55,0 1 0,0 0 0,0 1 0,1-1-1,0 1 1,1 0 0,-5 8-55,7-10 22,0 1 0,0-1 0,1 0 1,0 1-1,0 0 0,1-1 0,-1 1 0,1 0 0,1 0 0,-1 0 0,1 0 0,0 0 0,0 3-22,1-7 7,-1 1-1,0 0 0,1 0 0,-1 0 0,1-1 0,0 1 0,0 0 0,0 0 1,0-1-1,0 1 0,0-1 0,1 1 0,0-1 0,-1 0 0,1 0 0,0 1 1,0-1-1,0 0 0,0 0 0,0-1 0,1 1 0,-1 0 0,1-1 0,-1 0 1,1 1-1,-1-1 0,1 0 0,1 0-6,3 0 5,0 0 0,0 0 0,0 0-1,0-1 1,0 0 0,0-1 0,0 0 0,0 0 0,0 0 0,0-1-1,0 0 1,-1 0 0,1-1 0,-1 1 0,1-2-5,3-1 9,-1 0 0,0-1 0,0 0 0,0-1 0,-1 0 0,0 0-1,0-1 1,-1 0 0,3-4-9,14-30 909,-28 57-504,0 1 1,2 0-1,-1 4-405,3-16 36,-1 1 1,1-1-1,0 1 0,1-1 0,-1 1 0,1-1 0,0 0 0,0 1 0,0-1 0,0 0 0,1 0 0,0 1 0,0-1 0,0 0-36,-1-3-75,0 0 0,-1 0-1,1 0 1,0 0 0,-1 0-1,1 0 1,0 0-1,0-1 1,0 1 0,-1 0-1,1-1 1,0 1 0,0 0-1,0-1 1,0 1 0,0-1-1,0 0 1,1 1 0,-1-1-1,0 0 1,0 0 0,0 1-1,0-1 1,0 0 0,0 0-1,1 0 1,0-1 75,0 1-411,0-1-1,1 0 1,-1 0-1,0-1 1,0 1-1,0 0 1,0-1 0,0 1-1,0-1 1,0 1-1,-1-1 1,1 0-1,-1 0 412,17-20-1728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10354,'11'4'4985,"-3"9"-2312,0 18-401,1 6-95,-10 13-617,4 6-264,-3 0-455,-2-1-241,5-10-344,-3-9-88,7-12-192,3-7-368,-2-12-817,3-8-535,-7-19-1689,7-3 2137</inkml:trace>
  <inkml:trace contextRef="#ctx0" brushRef="#br0" timeOffset="1">163 23 7314,'1'-23'4304,"6"23"506,-6 4-2250,2 13-271,-3 10-137,0 14-624,-3 10-271,2 9-441,-1 0-224,-4-7-240,4-7-80,2-6-168,2-4 0,7-12-624,-4-7-536,1-11-1417,10-4 1321,13 0 400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58 11514,'-16'-17'4573,"14"14"-4223,-1 0 0,1-1 0,-1 1 0,0 0 0,-1 1 0,1-1-1,0 1 1,-1-1 0,1 1 0,-1 0 0,0 0 0,0 1 0,-2-2-350,-2 1 204,-1 1 0,1 0 0,-1 0 0,1 1 0,-1 0 0,1 1 0,-1 0 0,1 0 0,-1 0 0,1 1 0,0 1 0,-4 1-204,4-2 62,1 1-1,-1 1 0,1-1 0,0 1 0,1 0 0,-1 1 1,1 0-1,-1 0 0,1 0 0,1 0 0,-1 1 1,1 0-1,-2 3-61,5-6 26,0 0-1,1 0 1,-1 0 0,1 1 0,-1-1 0,1 0 0,0 0-1,1 1 1,-1-1 0,0 1 0,1-1 0,0 1 0,0-1-1,0 0 1,0 1 0,1 0-26,0 1 20,0 0 0,0 0 0,1 0 1,0-1-1,0 1 0,0 0 0,1-1 0,-1 1 0,1-1 0,1 1-20,5 6 25,0-1-1,1 0 0,0-1 0,0 0 1,1 0-1,1-1 0,8 5-24,-1-3 236,17 6-236,-21-9 278,0 0 1,-1 1 0,3 2-279,-16-10 32,0 1 0,0-1 1,0 1-1,0-1 0,-1 1 0,1 0 0,0 0 0,0-1 1,-1 1-1,1 0 0,-1 0 0,1 0 0,-1 0 0,1 0 1,-1 0-1,1 0 0,-1 0 0,1 1-32,-1-2 23,0 1 1,0 0-1,-1 0 0,1-1 1,0 1-1,0 0 0,0-1 1,0 1-1,-1 0 0,1-1 1,0 1-1,-1 0 0,1-1 1,-1 1-1,1 0 0,0-1 1,-1 1-1,1-1 0,-1 1 1,0-1-24,-1 2 50,-1 1 1,0-2-1,0 1 1,0 0-1,-1 0 1,1-1-1,0 0 1,0 0-1,-3 1-50,-5 0 53,-1 0 0,0 0 0,0-1-1,-3-1-52,10 1-165,0-1 0,0-1 0,0 1-1,0-1 1,0 0 0,0 0 0,0 0-1,0-1 1,1 0 0,-6-2 165,10 4-106,-1 0 0,1-1 1,-1 1-1,0-1 0,1 1 0,-1 0 1,1-1-1,-1 1 0,1-1 0,0 1 1,-1-1-1,1 0 0,-1 1 0,1-1 1,0 1-1,0-1 0,-1 0 1,1 1-1,0-1 0,0 0 0,0 1 1,-1-1-1,1 0 0,0 1 0,0-1 1,0 0-1,0 1 0,0-1 0,1 0 1,-1 1-1,0-1 0,0 0 0,0 1 1,1-1-1,-1 0 0,0 1 0,0-1 1,1 1-1,-1-1 0,1 0 0,-1 1 106,2-3-417,0 1-1,0 0 0,0 0 0,0 0 1,0 0-1,0 0 0,0 0 0,3 0 418,6-4-328,0 1 0,1 1 0,-1 0 0,1 1 0,0 0 0,0 1 0,8 0 328,23-6 892,-17 3 957,2 0 0,16 1-1849,-34 3 434,0 0-1,0 0 1,-1-1-1,1 0 1,0-1 0,6-2-434,-13 4 96,-1-1 0,1 1 1,-1 0-1,1-1 1,-1 0-1,0 1 0,0-1 1,0 0-1,0 0 0,0 0 1,1-2-97,-2 2 53,0 0 0,0 0 0,0 1 1,0-1-1,0 0 0,-1 0 0,1 0 1,-1 0-1,0 0 0,1 0 0,-1 0 0,0 0 1,0 0-1,0 0 0,-1 0 0,1 0 0,-1-2-53,1 1 73,-1 1 0,0 0-1,0-1 1,0 1-1,0-1 1,-1 1 0,1 0-1,-1 0 1,1 0-1,-1 0 1,0 0 0,1 0-1,-1 0 1,-1 0-73,2 1 30,0 0-1,0 1 1,0-1 0,0 1-1,0-1 1,0 1 0,0-1-1,0 1 1,0-1 0,0 1 0,-1 0-1,1 0 1,0 0 0,0 0-1,0 0 1,0 0 0,0 0-1,-1 0 1,1 0 0,0 0-1,0 0 1,0 1 0,0-1 0,0 0-1,0 1 1,0-1 0,0 1-1,0-1 1,0 1 0,0 0-1,0-1 1,0 1 0,0 1-30,-2 1 34,0 0 1,1 1-1,-1 0 0,1-1 1,0 1-1,0 0 0,0 0 1,1 0-1,0 0 1,0 0-1,0 1 0,0-1 1,0 0-1,1 1 1,0-1-1,0 0 0,0 2-34,0 0 6,0 0 1,1 0-1,0 0 0,0 1 0,0-1 0,1 0 0,0-1 0,0 1 1,1 0-1,-1 0 0,4 3-6,-3-5-100,1 1-1,0-1 1,0 0-1,0 0 1,0-1 0,1 0-1,-1 1 1,1-1-1,0-1 1,0 1 0,0-1-1,0 0 1,1 0-1,-1 0 1,0-1 0,1 0-1,0 0 1,0 0 100,-3-1-259,-1 0 1,1 0 0,-1 0-1,0 0 1,1 0-1,-1-1 1,0 1 0,1-1-1,-1 0 1,0 0-1,0 1 1,1-2 0,-1 1-1,0 0 1,0 0-1,0-1 1,0 1 0,-1-1-1,1 1 1,0-1-1,0-1 259,25-28-1684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14 9578,'-9'-13'4777,"3"14"-1296,6 10-985,-1 22-423,-6 8-321,2 19-568,1 2-255,5-6-529,9-5-184,7-18-96,7-4-232,1-15-760,-1-5-449,-2-12-1639,-8-6-801,-12-6 2393</inkml:trace>
  <inkml:trace contextRef="#ctx0" brushRef="#br0" timeOffset="1">37 172 7106,'-19'-14'4440,"7"2"-431,7 5-1392,5 6-385,2 1-567,-2 0-321,4 0-536,19 0-272,49-3-616,-36-2-472,9 1-1472,-1 4-1073,2 4 1833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7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9426,'-4'0'1427,"0"1"0,0-1 0,-1 0 0,1 0 0,-4 0-1427,2-1 1092,1 1 1,-1 0 0,1 1 0,-6 0-1093,10-1 147,0 0 0,0 1 0,0-1 0,0 0 0,0 1 0,0-1 0,0 1-1,0-1 1,1 1 0,-1-1 0,0 1 0,0 0 0,0-1 0,1 1 0,-1 0 0,0 0 0,1-1 0,-1 1 0,0 0 0,1 0 0,-1 0 0,1 0 0,0 0 0,-1 0 0,1 0 0,-1 0-147,1 2 133,-1 0-1,1 0 1,0 0-1,0 0 1,0 0-1,0 0 1,0-1-1,0 1 1,1 0-1,0 0 1,-1 0-1,1 0 1,0 0-1,0-1 1,1 1-1,-1 0 1,0-1 0,1 1-1,0-1 1,0 0-1,-1 1 1,1-1-1,2 1-132,5 6 147,1-1 1,0 0-1,1-1 1,10 6-148,2 1 236,-19-11-195,0 0 0,0 0-1,0 0 1,0 0 0,0 1-1,0 1-39,-3-5 3,-1 1 0,0-1 0,0 0 0,0 0 0,0 0 0,1 1 0,-1-1 0,0 0 0,0 0 0,0 1 0,0-1 0,0 0 0,0 0 0,0 1 0,0-1 0,1 0 0,-1 0 0,0 1 0,0-1 0,0 0 0,0 1 0,0-1 1,-1 0-1,1 0 0,0 1 0,0-1 0,0 0 0,0 0 0,0 1 0,0-1 0,0 0 0,0 0 0,-1 1 0,1-1 0,0 0 0,0 0 0,0 0 0,0 1 0,-1-1 0,1 0 0,0 0 0,0 0 0,-1 0 0,1 1 1,0-1-1,0 0 0,0 0 0,-1 0 0,1 0 0,0 0 0,-1 0 0,1 0 0,0 0 0,0 0 0,-1 0 0,1 0 0,0 0-4,-22 2 115,17-2-88,-68 4 43,-33 1-3827,94-7 1442,12 2 2287,0 0-1,0 0 1,0 0-1,0 0 0,0 0 1,0 0-1,0 0 1,-1 0-1,1 0 1,0-1-1,0 1 0,0 0 1,0 0-1,0 0 1,0 0-1,0 0 1,0 0-1,0 0 0,0 0 1,0 0-1,0-1 1,0 1-1,0 0 1,1 0-1,-1 0 0,0 0 1,0 0-1,0 0 1,0 0-1,0 0 1,0 0-1,0 0 1,0-1-1,0 1 0,0 0 1,0 0-1,0 0 1,0 0-1,0 0 1,1 0-1,-1 0 0,0 0 1,0 0-1,0 0 1,0 0 28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 11162,'-85'33'4479,"76"-29"-3328,0 0 1,0 0-1,0 0 1,-7 5-1152,12-6 379,0 1 0,0-1 1,1 1-1,-1 0 0,1 0 0,-3 3-379,5-4 128,-1 0-1,1-1 1,0 1-1,0 0 1,0 0-1,0 0 1,0-1 0,0 1-1,1 0 1,-1 0-1,1 0 1,0 0-1,0 0 1,0 2-128,0-4 35,0 1 0,1-1 1,-1 1-1,0-1 0,1 0 0,-1 1 1,0-1-1,1 0 0,0 1 0,-1-1 1,1 0-1,0 0 0,-1 1 0,1-1 1,0 0-1,0 0 0,0 0 0,1 0-35,0 1 25,0 0 0,0-1 0,1 0-1,-1 1 1,1-1 0,-1 0-1,1 0 1,-1-1 0,3 2-25,1-1 8,0 0 0,-1-1 0,1 1-1,0-1 1,0 0 0,0-1 0,0 1 0,4-2-8,-7 1 4,0 0-1,0 0 1,0 0 0,0 0 0,0-1-1,0 1 1,-1-1 0,1 0-1,0 1 1,-1-1 0,1-1 0,-1 1-1,0 0 1,1-1 0,-1 1-1,0-1 1,-1 1 0,1-1-1,0 0 1,-1 0 0,0 0 0,1 0-1,-1 0 1,0 0 0,-1 0-1,1-1 1,0 1 0,-1-3-4,0 2 12,1-1 0,-1 1 0,-1-1 0,1 1 0,-1-1 0,0 1 0,0-1 0,0 1 0,0 0 0,-1-1 0,0 1 0,0 0 0,0 0 0,0 0 0,-1 0 0,1 1 0,-1-1 0,0 1 0,0 0 0,-2-2-12,2 2 17,-1 1 0,1 0 0,-1 0 0,0 0 0,1 0 0,-1 0 0,0 1 0,0 0 0,0 0 0,0 0 0,0 0 0,0 0 0,0 1 0,-2 0-17,3 0-18,1 0-1,-1 0 1,1 0-1,-1 1 0,0-1 1,1 1-1,0-1 1,-1 1-1,1 0 0,-1 0 1,1 0-1,0 0 1,0 1-1,-1-1 1,1 0-1,0 1 0,0 0 1,1-1-1,-1 1 1,0 0-1,0 0 0,1 0 1,-2 2 18,3-3-59,0-1 0,-1 1 0,1 0 0,0-1 1,-1 1-1,1 0 0,0 0 0,0-1 0,0 1 0,0 0 1,0 0-1,0-1 0,0 1 0,0 0 0,0 0 0,0-1 1,0 1-1,0 0 0,1 0 0,-1-1 0,0 1 0,1 0 0,-1-1 1,0 1-1,1 0 0,-1-1 0,1 1 0,-1 0 0,1-1 59,0 2-227,1-1-1,-1 0 1,0 0-1,1 0 0,-1 0 1,1 0-1,0 0 1,-1 0-1,1-1 1,0 1-1,-1 0 0,1-1 1,0 1 227,4-1-736,0 1-1,1-1 1,-1 1 0,1-2 736,31-2-1770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4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9570,'0'-1'4329,"0"1"-1464,0 0-953,0 0-216,0 0-87,8 0-473,20 0-200,37-4-392,-31-3-216,-4 1-216,-6-1-328,3 3-1016,-3 4-888,-8 3 1191</inkml:trace>
  <inkml:trace contextRef="#ctx0" brushRef="#br0" timeOffset="1">80 150 10282,'0'19'4401,"7"-10"-1904,7-3-689,5-1 88,2-2-167,0-6-601,-1-1-272,-4-3-440,10-1-480,-2 0-1520,6 0-2817,10-10 2777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8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70 6833,'1'-4'904,"1"-1"-1,-1 0 0,0 1 0,0-1 0,-1 0 1,1 0-1,-1 0 0,0-1-903,0 5 174,0 0 0,-1 0 0,1 0 0,0 0 0,0 0 0,0 0 0,-1 0-1,1 0 1,-1 0 0,1 0 0,-1 0 0,1 0 0,-1 0 0,1 0 0,-1 0 0,0 0 0,1 1 0,-1-1 0,0 0 0,0 0 0,0 1-1,0-1 1,1 1 0,-1-1 0,0 0 0,0 1 0,0 0 0,0-1 0,0 1 0,0 0 0,-1-1 0,1 1 0,0 0 0,0 0 0,0 0 0,0 0-1,0 0 1,-1 0-174,0 0 146,0 1 0,0-1 0,0 1 0,0-1-1,0 1 1,0 0 0,0 0 0,1 0 0,-1 0-1,0 0 1,0 0 0,1 1 0,-1-1 0,1 0-1,-1 1 1,1-1 0,-1 1 0,1 0 0,0-1-1,0 1 1,-1 1-146,-2 4 285,0 1 0,1-1 0,-1 1-1,-1 7-284,-2 10 377,1 0 0,1 1 0,1-1 1,2 1-1,0 17-377,2-10 216,2 1 0,1 0 0,1-1 0,3 6-216,4 2 148,1-1 0,2-1-148,0-1 71,-2 0 0,-2 3-71,-9-39-69,-1 0 0,1-1 0,-1 1 0,0 0 1,0 0-1,0 0 0,0 0 0,0 0 0,0 0 0,0 0 1,-1 0-1,1 0 0,-1 0 0,0-1 0,1 1 0,-1 0 1,0 0-1,0 0 69,0-1-119,0 0 1,0 0 0,0-1-1,0 1 1,0-1-1,0 1 1,1-1-1,-1 1 1,-1-1 0,1 1-1,0-1 1,0 0-1,0 1 1,0-1-1,0 0 1,0 0 0,0 0-1,0 0 1,0 0-1,0 0 1,-1 0-1,1 0 1,0-1 0,0 1-1,0 0 1,0-1-1,0 1 1,0-1-1,0 1 1,-1-1 118,-5-3-704,0 0 0,0-1 0,0 0 0,0 0 0,1 0 0,0-1 0,0 0 0,1 0 0,-1 0 0,1-1 0,0-1 704,-8-11-1687,2 0 0,0-1 0,-3-11 1687,-11-31-1255,22 52 1697,0 0 0,1 0 0,0 0 0,0 0-1,1-2-441,1 10 247,0 0-1,0 1 0,0-1 0,0 0 0,0 0 0,0 1 0,1-1 0,-1 0 0,0 0 0,1 1 0,0-1 0,-1 0 0,1 1 0,0-1 1,0 1-1,0-1 0,0 1 0,0-1 0,0 1 0,0 0 0,1-1 0,-1 1 0,0 0 0,1 0 0,-1 0 0,1 0 0,-1 0 0,1 0 0,0 1 1,-1-1-1,1 1 0,0-1-246,7-1 564,-1 0 1,1 1-1,0 0 1,0 1-1,-1 0 1,3 0-565,12 0 460,1-2-615,0-1 0,3-2 155,50-12-4457,-6-2 2283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8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18 9266,'-3'-7'11590,"-3"3"-9206,-15 0-2838,15 3 502,1 0 0,-1 0-1,0 1 1,1 0-1,-1 0 1,0 1 0,1 0-1,-1-1 1,0 2 0,1-1-1,-1 1 1,1 0 0,0 0-1,0 0 1,-1 1-48,-1 2 64,0 0 1,1 1-1,0-1 1,0 1-1,0 0 0,1 1 1,-1-1-1,2 1 1,-1 0-1,1 1 1,0-1-65,2-3 22,1-1 0,-1 1 1,1-1-1,0 1 1,0-1-1,1 1 0,-1 0 1,1-1-1,0 1 0,0 0 1,0 3-23,1-4 10,-1-1-1,1 1 1,0 0 0,0 0 0,0-1-1,0 1 1,1-1 0,-1 1 0,1-1-1,-1 1 1,1-1 0,0 0 0,0 0-1,0 0 1,0 0 0,2 1-10,9 6 84,0-1 0,0 0 0,1-1-1,0-1 1,8 3-84,10 4 213,-22-8-120,-2-2 47,-1 0 0,0 1 0,1 0 0,-2 1 1,4 1-141,-9-5 22,-1-1 1,1 1-1,0-1 1,-1 1-1,1-1 0,-1 1 1,1-1-1,-1 1 1,1-1-1,-1 1 1,1-1-1,-1 1 1,0 0-1,1-1 1,-1 1-1,0 0 1,1 0-1,-1-1 1,0 1-1,0 0 1,0 0-1,0-1 1,0 1-1,0 0 1,0 0-1,0-1 1,0 1-1,0 0 1,0 0-1,0-1 1,0 1-1,-1 0 0,1-1 1,0 1-1,0 0 1,-1-1-1,1 1 1,-1 0-1,1-1 1,-1 1-1,1-1 1,-1 1-1,1 0 1,-1-1-23,-2 3 64,-1 0 1,1-1 0,-1 1-1,1-1 1,-1 0 0,0 0-1,-1 0-64,-18 7-186,0-1-1,-1-2 1,-2 1 186,4-2-1005,5-1-753,17-4 1726,0 0 0,0 0-1,0 0 1,0 0 0,0 0 0,0 0 0,0 0-1,-1 0 1,1 0 0,0 0 0,0 0-1,0 0 1,0 0 0,0 0 0,0 0-1,0 0 1,0 0 0,0 0 0,0 0-1,-1 0 1,1 0 0,0 0 0,0 0 0,0 0-1,0-1 1,0 1 0,0 0 0,0 0-1,0 0 1,0 0 0,0 0 0,0 0-1,0 0 1,0 0 0,0 0 0,0 0 0,-1 0-1,1 0 1,0-1 0,0 1 0,0 0-1,0 0 1,0 0 0,0 0 0,0 0-1,0 0 1,0 0 0,0 0 0,0 0-1,0 0 1,0-1 0,0 1 0,0 0 0,0 0-1,1 0 1,-1 0 0,0 0 0,0 0-1,0 0 1,0 0 0,0 0 0,0 0-1,0 0 1,0-1 0,0 1 32,4-8-1282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9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2 221 11250,'9'7'5121,"-2"0"-2480,0 5-745,-3 5 9,-4 3-569,-2-4-320,1 0-568,0-3-720,1-10-1816,4 6 3800,8-19-1888</inkml:trace>
  <inkml:trace contextRef="#ctx0" brushRef="#br0" timeOffset="1">1 1 10842,'0'0'4577,"1"0"-2368,6 2-1473,-7-2-96,0 0 2977,0 0-2753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19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7194,'0'9'2060,"-1"-7"-1518,1 0 0,0 0 0,0 0 0,0 0 0,0 0 0,0 0 0,1 0 0,-1 0 0,0 0-1,1 0 1,0-1 0,-1 1 0,1 0 0,0 0 0,0 0 0,0-1 0,0 1 0,0 0 0,1 0-542,6 5 1251,0 0 1,0 0-1,6 2-1251,-8-5 324,1 1 0,0 0 0,-1 0-1,0 1 1,-1-1 0,5 5-324,-9-8 16,0-1 0,0 1-1,-1 0 1,1-1 0,0 1 0,0 0-1,-1-1 1,1 1 0,-1 0-1,1 0 1,-1-1 0,0 1 0,0 0-1,0 0 1,0 0 0,0 0 0,0-1-1,0 1 1,-1 0 0,1 0 0,-1 0-1,1-1 1,-1 1 0,1 0 0,-1-1-1,0 1 1,0 0 0,0-1 0,0 1-1,0-1 1,0 0 0,-1 1 0,1-1-16,-6 5 10,1 0 0,-1-1 1,0 0-1,0 0 0,0 0 1,-4 0-11,-4 2 5,13-7-6,0 1 0,-1 0 0,1 0 0,0 0 1,0 0-1,0 0 0,0 1 0,0-1 0,0 0 0,0 1 1,1 0-1,-1-1 0,0 1 0,1 0 0,-1 0 0,1 0 2,0-1-3,1 0 1,0 0 0,0 0-1,0 0 1,-1 0 0,1 0 0,0 0-1,1 0 1,-1 0 0,0-1-1,0 1 1,0 0 0,0 0 0,1 0-1,-1 0 1,0 0 0,1 0 0,0 0 1,10 16-6,-8-12 4,14 21 68,-2 1 1,-1 0-1,0 2 0,3 15-66,-15-40 69,-1 0-1,0 0 1,0 0-1,0 1 0,0-1 1,-1 0-1,0 0 1,1 1-1,-2-1 1,1 0-1,0 0 0,-1 1 1,0-1-1,0 0 1,0 0-1,-1 1-68,0 0 64,0-1-1,-1 0 1,0 1 0,1-1 0,-1 0-1,-1-1 1,1 1 0,0 0-1,-1-1 1,0 0 0,0 0 0,0 0-1,-4 2-63,3-2-107,1-1-1,-1 1 0,-1-1 0,1 0 1,0-1-1,0 1 0,-1-1 1,1 0-1,-1 0 0,-4-1 108,5 0-373,0 0-1,0 0 1,0-1-1,0 0 1,0 0 0,0 0-1,0-1 1,1 0-1,-1 1 1,0-2-1,1 1 1,0 0-1,-1-1 1,1 0 0,0 0-1,1 0 1,-1-1-1,-1-1 374,-20-27-1728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20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1 227 11426,'54'-31'4861,"-25"16"-2932,-1-2 1,18-14-1930,-38 25 190,0-1 1,-1 0-1,0 0 1,0-1 0,0 1-1,-1-1 1,0-1-1,-1 1 1,0-1-1,3-6-190,-7 11 122,0 1-1,1 0 1,-1 0-1,-1 0 1,1 0-1,0-4-121,-1 7 30,0-1 0,0 1 0,0-1 1,0 0-1,0 1 0,0-1 0,0 1 0,0-1 0,0 0 0,-1 1 1,1-1-1,0 1 0,0-1 0,-1 1 0,1-1 0,0 1 1,-1-1-1,1 1 0,-1-1 0,1 1 0,0-1 0,-1 1 1,1-1-1,-1 1 0,1 0 0,-1-1 0,1 1 0,-1 0 0,0 0 1,1-1-1,-1 1 0,1 0 0,-1 0 0,1 0 0,-1 0 1,0 0-1,0-1-30,-4 1 97,0 0 1,0 0-1,0 1 1,0-1 0,0 1-1,0 0 1,0 0-1,0 1 1,0-1-1,0 1 1,-4 2-98,-1 2 171,-1-1-1,1 2 1,0-1 0,-6 7-171,11-9 98,0 1 1,0-1-1,0 1 0,1 1 1,0-1-1,0 1 0,0-1 1,1 1-1,0 0 0,0 0 1,0 1-1,-1 3-98,3-6 31,0-1 0,1 1 0,-1 0 0,1-1 0,0 1 0,0 0 0,0-1 0,0 1 0,0 0 0,1 0 0,0-1 0,0 1 0,0-1 0,0 1 0,0-1 0,1 1 0,0-1 0,-1 0 0,1 1 0,0-1 0,1 0 0,-1-1 0,2 3-31,0-2-13,0 1 1,0-1 0,0 0-1,0 0 1,1 0 0,-1 0-1,1-1 1,0 0 0,0 0 0,-1 0-1,1-1 1,4 1 12,8 1-513,-1 0 0,1-2 0,6 0 513,26 2-637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47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9826,'4'-8'3750,"-4"7"-3475,0 0 0,0 0 0,1 1 0,-1-1 0,0 0-1,1 0 1,-1 1 0,0-1 0,1 0 0,-1 0 0,1 1-1,-1-1 1,1 1 0,-1-1 0,1 0 0,-1 1 0,1-1 0,0 1-1,-1-1 1,1 1 0,0 0 0,-1-1-275,1 1 1377,-1 0-364,2 29 769,1-3-1503,-1 17 658,-2 21-937,-1-46 144,1 0 0,0 0 1,2 0-1,0 0 0,2 4-144,-3-19 27,0-5-21,1-13-30,-1-5 15,2 0 0,0-1 0,1 1 0,1 1 0,8-20 9,-10 30-1,1-1 0,0 1 0,0 0 0,1 0 0,1 1 0,1-3 1,-5 8 1,0 1-1,0 0 1,0 0 0,0 0 0,0 0 0,1 1 0,-1-1 0,0 1 0,1-1-1,-1 1 1,2-1-1,-2 2 3,0-1 0,0 1 0,0-1-1,0 1 1,0 0 0,0 0 0,0 0 0,0 0-1,0 0 1,-1 0 0,1 1 0,0-1 0,0 1-1,0-1 1,0 1 0,0 0 0,1 0-3,2 2 14,-1 0 1,1 0 0,-1 0-1,1 1 1,-1 0 0,0 0-1,0 0 1,0 1-15,28 36 176,-32-40-172,1 0 3,6 8 105,-1 0 0,0 1-1,-1-1 1,3 8-112,-6-14 25,-1-1 0,-1 1 0,1 0-1,0-1 1,-1 1 0,1 0 0,-1 0 0,0-1 0,0 1 0,0 0 0,0 0-1,0-1 1,-1 1 0,1 0 0,-1 0 0,0-1 0,0 1 0,0-1 0,0 1 0,0-1-1,-1 2-24,-1 1-101,-1-1-1,0 1 0,0-1 1,-1 0-1,1 0 1,-4 2 101,7-5-219,1-1 128,0 0 1,-1 0-1,1 0 0,0 0 0,0 0 0,0 1 0,0-1 0,0 0 1,0 0-1,0 0 0,0 0 0,0 0 0,-1 0 0,1 0 1,0 0-1,0 0 0,0 0 0,0 0 0,0 0 0,0 0 1,0 0-1,-1 0 0,1 0 0,0 0 0,0 0 0,0 0 0,0 0 1,0 0-1,0 0 0,0 0 0,0-1 0,-1 1 0,1 0 1,0 0-1,0 0 0,0 0 0,0 0 0,0 0 0,0 0 0,0 0 1,0 0-1,0 0 91,-1-2-1300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48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27 13107,'0'0'175,"0"1"1,0-1 0,0 0-1,0 0 1,0 0-1,0 1 1,0-1-1,-1 0 1,1 0 0,0 0-1,0 0 1,0 1-1,0-1 1,0 0-1,0 0 1,-1 0 0,1 0-1,0 0 1,0 1-1,0-1 1,0 0-1,-1 0 1,1 0 0,0 0-1,0 0 1,0 0-1,-1 0 1,1 0-1,0 0-175,0 0 106,0 0 1,0 0-1,0 0 0,0 0 0,0 0 0,0 0 0,0 0 0,0 0 0,0 0 0,0 0 0,0 0 0,0 0 0,0 0 0,0 0 0,1 0 0,-1 0 0,0 0 0,0 0 0,0 0 0,0 0 1,0 0-1,0 0 0,0 0 0,0 0 0,0 0 0,0 0 0,0 0 0,0 0 0,0 0 0,0 0 0,0 0 0,0-1 0,0 1 0,0 0 0,0 0 0,0 0 0,0 0 0,0 0 1,0 0-1,0 0 0,0 0 0,0 0 0,0 0 0,0 0 0,0 0 0,0 0-106,123-11 1324,-33 5-1028,23-3-17,4 5-279,-57 5 35,-1 2 1,51 10-36,-105-12-52,15 2-83,13 5 135,-28-7-510,-1 0 1,1 1-1,-1 0 1,0 0-1,0 0 0,1 0 1,-1 1-1,-1 0 1,3 1 509,1 4-1478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48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11346,'6'2'6296,"4"-1"-5245,-5-1-309,32 3 790,0 2 0,0 1 1,14 6-1533,-42-10 100,-1 0 0,1 1 1,-1 0-1,0 0 0,0 1 0,0 0 0,6 5-100,-12-8 14,0 1 0,0-1 0,0 1-1,0-1 1,-1 1 0,1 0 0,-1 0-1,1 0 1,-1 0 0,0 0 0,0 0-1,0 0 1,0 0 0,0 0 0,0 0-1,-1 1 1,1-1 0,-1 0 0,1 1-1,-1-1 1,0 0 0,0 1 0,0-1-1,0 0 1,0 1 0,-1-1 0,1 0-1,-1 1 1,0-1 0,1 0 0,-1 0-1,0 1-13,-2 3 28,-1 1-1,0-1 0,0 0 1,0 0-1,-1 0 0,1 0 0,-1-1 1,-1 0-1,1 0 0,-3 1-27,-14 11 121,0-2 0,-4 1-121,23-14 13,-9 6 46,2-1 17,0-1 0,-1 0 0,0 0 0,-1-1 0,1 0 0,-12 2-76,41-7 432,160-14-186,-2 2-785,-163 10 1364,4 1-527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5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80 8146,'1'-4'557,"0"1"1,-1-1 0,1 0 0,-1 0-1,0 0 1,0 0 0,0 0-1,-1 0 1,1 0 0,-1-1-558,0 3 228,1 0-1,-1 0 1,1 0 0,-1 0 0,0 1 0,0-1 0,0 0-1,0 0 1,0 1 0,0-1 0,0 1 0,0-1-1,0 1 1,-1-1 0,1 1 0,-1 0 0,1 0-1,-1 0 1,0 0 0,1 0 0,-1 0 0,0 0-228,0 0 142,0 1 0,1 0 1,-1 0-1,1-1 0,-1 1 1,1 0-1,-1 1 0,0-1 1,1 0-1,-1 0 0,1 1 1,-1-1-1,1 1 0,-1-1 1,1 1-1,-1 0-142,-21 13 753,11-5-594,0 1 0,0 0 1,2 1-1,-1 0 0,1 1 0,1 0 1,-8 13-160,8-10 40,1 2 1,0-1-1,1 1 0,1 0 1,1 0-1,-3 14-40,-2 22 77,3 0 0,2 0 0,2 1 0,3 12-77,3 22 193,4 0 1,8 21-194,-5-53 152,2 0 0,3-1 0,2-1-1,3 0 1,1-1 0,23 36-152,70 105 391,-47-84-245,-67-109-171,1-1-1,-1 1 0,1 0 0,-1-1 0,0 1 1,1 0-1,-1-1 0,1 1 0,-1-1 0,1 1 1,-1-1-1,1 1 0,0-1 0,-1 1 0,1-1 1,0 0-1,-1 1 0,1-1 0,0 0 0,0 1 26,-1-2-35,0 1-1,0 0 1,0 0-1,1 0 1,-1 0 0,0 0-1,0 0 1,0 0-1,0 0 1,1 0-1,-1-1 1,0 1-1,0 0 1,0 0-1,0 0 1,0 0-1,0 0 1,1-1-1,-1 1 1,0 0-1,0 0 1,0 0 0,0-1-1,0 1 1,0 0-1,0 0 1,0 0-1,0-1 36,0-11-1088,-6-15 193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5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36 10330,'-2'12'5373,"4"8"-4238,-1-10-363,0 20 2152,-2 12-2924,0-22 627,1-1 1,1 0-1,0 0 1,4 14-628,-2-71 176,-1 24-183,3-27-9,2-3 16,-5 32 5,2 0-1,-1 0 1,1 0-1,1 0 1,5-9-5,-9 18 1,1 0 1,0 0-1,1-1 1,-1 1-1,0 1 1,1-1-1,0 0 1,0 1-1,0-1 1,0 1-1,2-2-1,-3 3 3,0 0 0,0 1 0,0-1-1,0 0 1,0 0 0,0 1 0,0-1 0,0 1 0,1 0 0,-1 0-1,0 0 1,0 0 0,0 0 0,1 0 0,-1 1 0,0-1-1,0 0 1,0 1 0,0 0 0,1 0-3,4 2 74,-1 1 0,0-1 0,0 1 0,0 0 0,0 1 0,-1-1 0,0 1 0,0 0-1,0 0 1,-1 1 0,1 0 0,2 5-74,2 3 449,-2 1 0,1 0 0,-2 0 0,5 16-449,-6-17 272,9 31 412,-13-40-656,0 0 1,0 0 0,0 1 0,-1-1 0,0 1 0,0-1 0,0 1-29,0-5-96,0-1 0,0 1 0,0 0 0,0-1 0,-1 1 0,1 0 0,0-1 0,0 1 0,0-1 0,-1 1 0,1 0 0,0-1 0,-1 1 0,1-1 1,-1 1-1,1-1 0,-1 1 0,1-1 0,-1 1 0,1-1 0,-1 1 0,1-1 0,-1 0 0,1 1 0,-1-1 0,0 0 0,1 1 0,-1-1 0,0 0 0,1 0 0,-1 0 0,0 0 0,1 0 0,-1 0 0,0 0 1,1 0-1,-1 0 0,0 0 0,0 0 96,-13 1-1187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 8442,'-6'-9'3345,"4"6"-1376,3 3 398,2 12 2615,6 12-4210,0 0-339,-1 1 0,-1 0 0,-1 1 0,-2 0 0,1 9-433,-2 1 312,9 79 422,-7-85-537,1 0-1,8 22-196,-2-12 116,-16-52-108,0 1 0,1-1 0,0 0 0,1 0 0,0 0-1,1 0 1,0-11-8,1 17-2,0 0 0,0 0-1,0-1 1,1 1 0,0 0 0,0 0-1,1 0 1,1-4 2,-2 8-1,0-1 0,0 1 0,0 0 0,0 0 0,1 0 0,-1 0 0,1 0 0,0 0 0,0 0-1,-1 0 1,1 0 0,0 1 0,1-1 0,-1 1 0,0 0 0,0 0 0,0-1 0,1 1 0,-1 1 0,1-1 0,-1 0 0,2 0 1,2 0 21,1 0 1,-1 1-1,1-1 0,-1 2 1,1-1-1,0 0 1,-1 1-1,1 0 1,-1 1-1,1 0 0,-1 0 1,0 0-1,0 0 1,0 1-1,0 0 0,0 1 1,-1-1-1,3 3-21,-4-3 55,0 0 0,0 0 0,-1 0 0,0 1 0,0-1 0,0 1 1,0 0-1,0 0 0,-1 0 0,0 0 0,1 0 0,-2 1 0,1-1 0,0 1 0,-1-1 0,0 1 0,0 0 0,0-1 0,-1 1 0,0 0 0,1 0 0,-2-1 0,1 1 0,0 0 0,-1 0 0,0-1-55,0 1 45,-1-1 1,1 0-1,-1 0 0,0 0 0,0-1 0,0 1 1,-1 0-1,1-1 0,-1 1 0,0-1 0,0 0 1,0 0-1,0 0 0,-1 0 0,1-1 0,-1 1 1,1-1-1,-1 0 0,0 0 0,0 0 0,0-1 1,-2 1-46,-2 1-79,0-1 0,0 0 0,0-1 0,0 0 0,-1 0 0,1 0 0,0-1 1,-1 0-1,1-1 0,0 0 0,-3-1 79,-2-2-1178,12 4 1092,1 0-1,0 0 0,0 0 1,0 0-1,-1 0 0,1 0 1,0-1-1,0 1 0,0 0 1,-1 0-1,1 0 0,0 0 1,0 0-1,0-1 0,0 1 1,-1 0-1,1 0 0,0 0 1,0 0-1,0-1 0,0 1 1,0 0-1,0 0 0,-1 0 1,1-1-1,0 1 0,0 0 87,5-4-2087,10 0 774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52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9898,'1'-2'526,"6"-3"3546,-7 5-3964,0 0 1,1 0 0,-1 0 0,0 0 0,1 0-1,-1 0 1,0 0 0,1 0 0,-1 0-1,0 1 1,0-1 0,1 0 0,-1 0 0,0 0-1,0 1 1,1-1 0,-1 0 0,0 0-1,0 0 1,0 1 0,1-1 0,-1 0 0,0 1-1,0-1 1,0 0 0,0 0 0,0 1-1,1-1 1,-1 0 0,0 1 0,0-1-109,3 11 738,0-1 0,0 0 1,-1 1-1,0 0 1,-1-1-1,0 1 0,-1 10-738,3 22 689,-3-33-466,2-25-283,1 3 49,0 0-1,1 0 1,1 1 0,-1-1 0,7-8 11,-8 14-1,2 0 0,-1 1 0,0-1 0,1 1 0,0 0 0,0 0 0,1 1 0,-1 0 0,1 0 1,0 0-1,0 0 1,8-5 0,-8 5 3,-1 1 1,0 0-1,1 0 0,0 0 0,-1 1 0,1-1 0,3 1-3,-7 1 3,0 1 1,-1 0 0,1-1 0,0 1 0,0 0-1,0 0 1,0 0 0,0 0 0,0 1 0,-1-1-1,1 0 1,0 1 0,0-1 0,0 1 0,-1 0-1,1 0 1,0 0 0,-1-1 0,1 1 0,-1 1-1,1-1 1,-1 0 0,1 0 0,-1 1 0,0-1-1,1 2-3,2 2 59,0 1 0,-1 0 0,0 0-1,0 0 1,-1 0 0,1 0 0,-2 0-1,1 1 1,-1-1 0,1 2-59,0 12 429,0 0 0,-1 16-429,-1-28-100,0 0 0,0 0 0,-1 0-1,0 0 1,-1 0 0,0 0 0,0 0 0,-3 6 100,4-12-458,0 1 1,0 0 0,0-1 0,1 1 0,-1 0 0,1 0 0,-1 0 0,1 0-1,0 1 458,0 7-1516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53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12035,'-10'7'4889,"6"-2"-3057,12-1-984,12-1-8,16 2-336,11-2-95,25-2-201,9-1-40,8-4-56,-3-4-16,-6 0-16,-5 3-16,-13 1-32,-2 4 0,-17 3-432,-10-3-529,-13 5-1591,-11-2 1560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53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11010,'6'-3'1063,"1"0"-1,-1 1 0,1 0 1,-1 0-1,1 1 1,0 0-1,0 0-1062,48-3 2866,-52 4-2746,4 0 182,-1 0 0,1 1 1,0 0-1,0 0 0,0 0 0,3 2-302,-6-2 59,-1 0 0,1 1 0,-1-1 0,1 1-1,-1 0 1,0 0 0,0 0 0,0 0-1,0 1 1,0-1 0,-1 1 0,1 0-59,-2-1 12,1-1 0,-1 1 0,0 0 0,-1 0 0,1 0 0,0 0 0,0 0 0,-1 0 0,1 0 0,-1 0 0,0 0 0,0 0 0,1 0 0,-1 0 0,0 0 0,-1 1 0,1 1-12,-1 3 29,-1-1 0,0 1 0,0 0 0,-1 2-29,-4 6 252,0 0 0,-9 14-252,11-21 121,3-5 6,0 1-1,0-1 0,-1 1 1,-2 2-127,4-5 76,0 0 1,0-1 0,0 1-1,0 0 1,0 0 0,0 0-1,-1-1 1,1 1-1,0-1 1,0 1 0,0-1-1,-1 1 1,1-1 0,0 0-1,-1 0 1,1 1 0,0-1-77,1 0 204,0 0-194,0-1 0,0 1 0,0 0-1,1 0 1,-1-1 0,0 1 0,0 0 0,0 0 0,1 0 0,-1 0 0,0 0 0,0-1 0,1 1 0,-1 0 0,0 0 0,0 0-1,1 0 1,-1 0 0,0 0 0,1 0 0,-1 0 0,0 0 0,0 0 0,1 0 0,-1 0 0,0 0 0,1 0 0,-1 0 0,0 0-10,2 0 26,133-12 353,-117 10-360,24-3-1291,-26 0 800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59:54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10002,'1'0'457,"0"-1"-1,0 1 0,0-1 1,0 1-1,0-1 1,0 1-1,0 0 1,0 0-1,0 0 0,0-1 1,0 1-1,0 0 1,0 0-457,1 1 241,-1-1 1,0 0-1,1 0 1,-1 1-1,0-1 0,0 1 1,1-1-1,-1 1 1,1 0-242,2 2 203,1 0 1,-1 1-1,1 0 1,2 3-204,-2-1 757,21 20-67,-2 2-1,-1 1 1,-1 1-1,-2 1 0,17 33-689,1 13 572,-4 2 0,-1 5-572,-13-25 190,-3 0 0,-2 1 0,-2 1 0,0 34-190,-6-15 247,-3 0-1,-4 1 1,-4 22-247,-2-44 274,-2 1 1,-3-1-1,-2 0 0,-21 55-274,16-68 118,16-41-213,-1 0 0,0-1 1,0 0-1,0 1 0,0-1 1,-1 0-1,1 0 0,-1 0 95,3-4-7,0 1-1,1 0 0,-1-1 1,0 1-1,1-1 0,-1 1 1,0-1-1,0 1 0,0-1 1,0 1-1,1-1 0,-1 0 1,0 0-1,0 1 0,0-1 1,0 0-1,0 0 0,0 0 1,0 0-1,0 0 0,0 0 1,0 0-1,0 0 0,1 0 1,-1-1-1,0 1 1,0 0-1,0-1 0,0 1 1,0 0-1,0-1 8,-5-10 23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0:26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31 8594,'-27'14'5512,"27"-14"-5477,0 0 1,0 0-1,0 0 1,0 0-1,0 0 1,0 0-1,0 0 1,0 0-1,0 0 1,0 1-1,0-1 1,0 0 0,0 0-1,0 0 1,0 0-1,0 0 1,0 0-1,0 0 1,0 0-1,0 0 1,0 0-1,0 0 1,0 0-1,0 0 1,0 0-1,0 1 1,0-1-1,0 0 1,0 0-1,0 0 1,0 0-1,0 0 1,0 0 0,0 0-1,0 0 1,0 0-1,0 0 1,0 0-1,0 0 1,0 0-1,0 0 1,0 0-1,0 0 1,0 0-1,0 1 1,0-1-1,0 0 1,0 0-1,1 0 1,-1 0-1,0 0 1,0 0 0,0 0-1,0 0 1,0 0-1,0 0 1,0 0-1,0 0 1,0 0-1,0 0 1,0 0-1,0 0-35,9 4 1034,14 3-40,10 0-344,1-1 0,-1-1-1,1-3 1,22 0-650,138-12 1092,-24 1-608,-129 9-241,0 1 0,0 3 0,6 2-243,38 11 681,-98-12-221,-229 35 226,178-32-652,0-2 1,-50-4-35,14-6 29,-41-8-29,133 11 2,-27-5 3,32 6-4,1-1-1,-1 0 0,0 0 0,1 0 1,-1 0-1,1 0 0,-1-1 0,1 1 0,0-1 1,-1 0-1,3 2 0,0 0 0,0 0 0,0 0 0,0 0 1,0 0-1,-1 0 0,1 0 0,0 0 0,0 0 0,0 0 1,0 0-1,0 0 0,0 0 0,0 0 0,0-1 0,0 1 1,0 0-1,0 0 0,0 0 0,0 0 0,0 0 1,0 0-1,0 0 0,-1 0 0,1 0 0,0 0 0,0 0 1,0-1-1,0 1 0,0 0 0,0 0 0,0 0 0,0 0 1,0 0-1,0 0 0,0 0 0,0 0 0,0 0 0,0 0 1,1-1-1,-1 1 0,0 0 0,0 0 0,0 0 0,0 0 1,0 0-1,0 0 0,0 0 0,0 0 0,0 0 0,0 0 1,0 0-1,0 0 0,0 0 0,0-1 0,0 1 1,1 0-1,-1 0 0,0 0 0,0 0 0,0 0 0,0 0 1,0 0-1,0 0 0,0 0 0,0 0 0,9 0 10,-7-1-6,117-10 134,-44 3-88,83-5 278,19 8-328,-159 5 104,1 1-1,-1 1 0,0 0 1,6 3-104,-21-5 18,-1 0 1,0 1 0,0-1 0,1 1 0,-1 0 0,0-1 0,0 1 0,0 0 0,0 0 0,0 1-1,0-1 1,0 0 0,0 1 0,0-1 0,0 1 0,-1-1 0,1 1 0,-1 0-19,-1-2 3,1 0 0,-1 0 1,0 1-1,0-1 0,0 0 0,0 0 1,0 0-1,0 1 0,0-1 1,0 0-1,0 0 0,0 0 1,0 1-1,0-1 0,0 0 0,0 0 1,0 0-1,0 1 0,0-1 1,0 0-1,0 0 0,0 1 1,0-1-1,0 0 0,0 0 1,0 0-1,0 1 0,0-1 0,0 0 1,0 0-1,-1 0 0,1 0 1,0 1-1,0-1 0,0 0 1,0 0-1,-1 0 0,1 0 0,0 0 1,0 0-1,0 1 0,-1-1-3,-2 2 30,-1-1 0,0 1 0,0-1-1,0 1 1,0-1 0,0 0 0,0-1 0,0 1-30,-38 2 139,22-1-85,-72 3 224,-48-4-278,112-2 15,-110 1 27,126 0-39,6 0-2,1 0 1,-1 0-1,0 0 0,0 1 0,1 0 0,-1 0 0,1 1 1,-1-1-1,1 1 0,-1 1 0,-2 1-1,-2 3-21,10-7 20,0 1 1,0-1-1,0 0 0,0 0 0,0 0 0,0 0 0,0 0 1,0 0-1,0 0 0,0 1 0,0-1 0,0 0 1,0 0-1,0 0 0,0 0 0,0 0 0,0 0 1,0 1-1,0-1 0,0 0 0,0 0 0,0 0 0,0 0 1,0 0-1,0 0 0,0 0 0,0 1 0,0-1 1,0 0-1,0 0 0,0 0 0,0 0 0,1 0 1,-1 0-1,0 0 0,0 0 0,0 0 0,0 1 0,0-1 1,0 0-1,0 0 0,1 0 0,-1 0 1,2 0-6,0 1 0,0-1-1,0 0 1,0 0 0,1 0 0,-1 0-1,0 0 1,0 0 0,0-1 0,2 0 6,27-7-19,0-1 0,27-13 19,-20 7-7,3 0 8,141-50-1797,-107 41 1184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0:31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35 4705,'-32'-30'2401,"25"26"426,6 6-2261,3 2 1428,0-2 2573,7 0-4242,-1 1 1,1 0 0,-1 1 0,0 0 0,0 0 0,6 5-326,6 2 204,-15-9-139,-1-1-1,1 1 1,0-1 0,0-1 0,0 1-1,0 0 1,0-1 0,0 0 0,0 0-1,-1-1 1,1 0 0,0 1 0,5-3-65,2 1 143,31-6 1074,14-7-1217,-33 9 338,-15 5-214,0 0 0,0 0 0,-1 1-1,1 0 1,0 1 0,0 0 0,0 0 0,-1 1-1,8 2-123,24 4 404,130 21 448,-108-21-646,1-3 0,31-4-206,-30 0 197,-1 2 1,31 8-198,-33-2 286,0-2 0,54-1-286,86-12 346,-186 6-321,16 0 57,-1 2 0,0 1 0,19 5-82,23 2 118,28-3 238,79-7-356,-78-1 87,-58 3 35,2 1-122,-3 1 108,0-3-108,71-3 116,-14 1 3,29 4-119,-127-3 0,151 9 136,-108-8-5,1-3 0,18-3-131,6-7 98,-37 5 93,25-1-191,-44 9 25,-11 0-19,0-1 0,0 0 0,0 0 0,0 0 0,0 0 0,0 0 0,0 0 0,0 0 0,0-1 0,0 1 0,1-1-6,-3 1 3,0 0-1,0 0 1,0-1 0,0 1 0,0 0 0,0 0 0,0 0 0,0-1 0,1 1 0,-1 0 0,0 0 0,0-1 0,0 1 0,0 0-1,0 0 1,0 0 0,0-1 0,0 1 0,-1 0 0,1 0 0,0-1 0,0 1 0,0 0 0,0 0 0,0 0 0,0-1-1,0 1 1,0 0 0,-1 0 0,1 0 0,0-1 0,0 1 0,0 0 0,0 0 0,-1 0 0,1 0 0,0 0-3,-6-1-15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0:53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 7146,'-81'33'2752,"31"-16"439,15-5 702,30-10-2982,2 0 693,5-2-323,13 0-922,11 5 1,-16-4-173,0 1-1,0-2 1,9 1-187,-3 0 272,-1 0 0,1 1-1,4 2-271,-8-1 100,0-1 0,0-1-1,0 0 1,0 0 0,0-1-1,4-1-99,14-1 408,29 1-408,-4 0 238,31 1 35,-59 2-183,1-2 1,0-1-1,21-4-90,140-17 192,-103 14-133,51-2 7,-7 1-30,-19 1 214,93 6-250,109 22 491,-235-15 22,53-6-513,39 3 377,-152-1-330,-4 0 30,0 0 1,12-2-78,-26 1-4,0 0 0,1 0-1,-1 0 1,1 0 0,-1 0 0,0 0 0,1 0 0,-1 0 0,0 0 0,1 0 0,-1 0-1,0 0 1,1 0 0,-1-1 0,0 1 0,1 0 0,-1 0 0,0 0 0,1-1 0,-1 1-1,0 0 1,0-1 4,0 1-123,0 0 0,0-1-1,0 1 1,0 0-1,0 0 1,0-1 0,0 1-1,0 0 1,0-1 0,0 1-1,0 0 1,0 0-1,-1-1 1,1 1 0,0 0-1,0 0 1,0-1 0,-1 1-1,1 0 1,0 0 0,0 0-1,-1-1 124,0 0-916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00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165 143 6521,'-6'-21'5895,"4"18"-5273,1-1 0,-1 1-1,0 0 1,0-1-1,0 1 1,-1 0 0,0-1-622,-8-9 1616,8 8-1178,0 1 1,-1 0-1,1 0 1,-1 0 0,0 0-1,-4-2-438,7 5 53,-1 0-1,1 0 1,0 1 0,-1-1-1,1 1 1,0-1-1,-1 1 1,1 0-1,-1-1 1,1 1 0,-1 0-1,1 0 1,-1 0-1,1 0 1,-1 0 0,1 0-1,-1 1 1,1-1-1,0 0 1,-1 1-1,1-1 1,-1 1 0,1-1-1,0 1 1,0 0-1,-1 0 1,1-1-1,0 2-52,-3 1 72,0 0-1,1 0 0,-1 0 1,1 1-1,0 0 0,0-1 0,1 1 1,-1 0-72,-4 8 115,1-1 0,-1 6-115,4-11 15,1-1 0,0 2 1,1-1-1,-1 0 0,1 0 1,0 0-1,1 0 0,0 1 1,0-1-1,0 0 0,1 1 1,-1-1-1,2 0 0,-1 0 1,1 0-1,0 0 0,2 5-15,-1-4 11,0 0 0,1 0 0,1 0 0,-1-1 0,1 1 1,0-1-1,0 0 0,1 0 0,0-1 0,0 0 0,0 0 0,1 0 0,6 3-11,-9-6 3,-1 1 1,1-1 0,0-1-1,0 1 1,0-1-1,0 1 1,0-1 0,0 0-1,0-1 1,1 1-1,-1-1 1,0 0 0,0 0-1,1 0 1,-1 0-1,0-1 1,0 0 0,0 0-1,0 0 1,3-1-4,-2 0 6,0-1 0,0 0 0,0 0 0,0-1-1,0 1 1,-1-1 0,1 0 0,-1 0 0,0 0 0,0-1 0,-1 0 0,1 1 0,1-6-6,-1 3 4,0-1 0,-1 0 0,0 0 0,0 0 0,-1 0 0,0-1 0,-1 1 0,0-1 0,0-2-4,0 0 45,-1 0-1,0 0 0,-1 0 1,0 1-1,-1-1 1,-1 0-1,1 1 1,-1-1-1,-1 1 1,0 0-1,-1 0 1,1 0-1,-2 1 0,0 0 1,-2-4-45,6 11 50,0-1-1,0 1 1,-1 0 0,1 0-1,0 0 1,-1 0 0,0 0-1,1 1 1,-1-1 0,0 1-1,0-1 1,-2 1-50,4 0 18,0 1 0,-1 0-1,1-1 1,0 1 0,-1 0 0,1 0 0,0 0 0,-1 1 0,1-1-1,0 0 1,-1 0 0,1 1 0,0-1 0,-1 1 0,1-1-1,0 1 1,0-1 0,-1 1 0,1 0 0,0-1 0,0 1 0,0 0-1,0 0 1,0 0 0,0 0 0,0 0 0,0 0 0,1 0-1,-1 1-17,-3 3 9,1 0 0,0 1 0,0 0-1,0 0 1,1-1 0,0 1-1,0 1 1,0-1 0,1 0-1,0 0 1,0 1 0,1-1-1,-1 0 1,1 1 0,1 0-9,0 1-336,0-1 0,0 0 0,1 0 0,0 0 0,0 0 0,1 0 336,1 2-1321,0-1 0,0-1 0,0 1-1,1 0 1,1 0 1321,14 13-1787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00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63 12547,'0'0'141,"-1"0"1,1 0-1,-1 1 1,1-1-1,0 0 1,-1 0 0,1 0-1,0 1 1,-1-1-1,1 0 1,0 0-1,-1 1 1,1-1-1,0 0 1,0 0 0,-1 1-1,1-1 1,0 0-1,0 1 1,0-1-1,-1 1 1,1-1-1,0 0 1,0 1 0,0-1-1,0 1 1,0-1-1,0 0 1,0 1-1,0-1 1,0 1-1,0-1 1,0 0 0,0 1-1,0-1 1,0 1-1,0-1 1,0 0-1,0 1 1,1-1-1,-1 0 1,0 1 0,0-1-1,0 0 1,1 1-1,-1-1 1,0 0-1,0 1 1,1-1-1,-1 0 1,0 1-142,4 3 273,-1 0-1,1 0 0,0 0 1,1 0-273,-2-1 529,17 17 418,-1 2 1,15 21-948,-18-22 331,1-1-1,0 0 1,11 7-331,-23-23 48,-1 0 0,1 0 0,0-1 0,0 1 0,1-1 0,-1-1 0,1 1 0,-1-1 0,1 0 0,0 0 0,5 0-48,-8-1 15,-1-1 0,0 0 0,1 0-1,-1 0 1,0 0 0,1 0 0,-1-1-1,0 1 1,0-1 0,1 1 0,-1-1 0,0 0-1,0 0 1,0 0 0,0 0 0,0 0 0,0-1-1,0 1 1,0-1 0,-1 1 0,1-1 0,-1 0-1,1 1 1,-1-1 0,1 0 0,-1 0 0,0 0-1,0 0 1,0 0 0,0 0 0,1-2-15,8-26 156,0-1 1,-2-1-157,2-4 149,3-6-149,11-19 18,-22 56-45,-2 3-57,1 0 0,-1 0 0,1 0 0,0 0 0,0 0 1,0 0-1,0 1 0,0-1 0,0 0 0,0 1 0,0-1 0,1 0 0,-1 1 0,2-2 84,13-6-468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1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1255 267 6057,'-21'-48'7353,"20"46"-7129,-1 0 1,1 0-1,0 0 1,0 0-1,-1 1 1,1-1-1,-1 0 1,0 1-1,1-1 1,-1 1-1,0-1 1,0 1-1,0 0 1,0 0-1,0 0 1,0 0-1,0 0 1,-1 0-1,1 0 1,0 1-1,0-1 1,-1 1-1,1 0 1,0 0-1,-1 0 1,1 0-1,0 0 1,-1 0-1,1 0 1,0 1-1,0-1 1,-1 1-225,-9 5 235,1 1 0,-1 0 0,1 1 0,-6 6-235,10-9 43,-53 44 614,-26 29-657,57-50 108,4-5 5,1 2-1,-13 17-112,-25 45 245,-12 28-245,14-26 87,7-13-30,0 7 23,-1 13-80,-21 39 37,20-36 6,-15 43-43,-2 32 49,-49 179-49,95-257 9,4 2-1,-6 79-8,21-81 15,4 28-15,2-51 1,0-53 2,0 15-3,2 0 0,3 26 0,-3-50-6,1 0 1,1 0 0,0 0 0,1 0 0,0 0 0,0 0-1,1-1 1,0 0 0,1 0 0,2 3 5,3 1-4,1 0-1,0-1 1,1 0 0,0-1-1,1 0 1,0-1-1,1-1 1,0 0 0,1-1-1,0 0 1,14 4 4,-15-7-2,-1-1 1,0-1-1,1 0 0,0-1 0,0-1 1,0 0-1,0-1 0,0 0 1,0-2-1,0 1 0,0-2 0,0 0 1,0-1-1,5-2 2,1-2-5,0-1 1,0-1-1,18-12 5,-1-1-10,18-16 10,29-29 0,-52 39 0,22-19-3,-2-2 0,-2-2 0,-3-3 0,-1-2 0,34-57 3,101-180 7,61-168-7,-191 351 0,-5-2 0,-5-1 0,3-31 0,64-279 32,-95 348-21,-3-1 0,-3-16-11,0-149 34,-7 216-22,-2 0 0,-1 1 0,-1-1 0,-4-14-12,5 31 12,-1 0 0,1 0 1,-1 0-1,0 0 0,-1 1 1,0 0-1,0 0 0,-1 0 0,0 0 1,0 0-1,0 1 0,-1 0 0,0 0 1,0 1-1,-2-1-12,-1-1 55,-1 1-1,1 1 1,-6-2-55,10 4 32,-22-7 44,-13 2-57,0 1 0,-1 2 1,1 2-1,-1 1 0,-14 3-19,15 3 55,-39 9-55,38-6 24,5-1-7,1 1 0,0 2 1,1 1-1,0 2 0,-8 5-17,17-4 3,1 1-1,1 0 0,-7 7-2,-64 53 5,81-63-5,-36 30-122,2 3 0,2 1-1,1 2 1,-1 7 122,29-32-1654,-12 21 1654,23-35-517,1 0 1,0 1-1,0-1 1,1 1 0,0 0-1,1 0 1,0 0 516,1-2-279,1-1-1,-1 1 1,2 0 0,-1-1 0,2 5 279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5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11923,'11'18'5729,"-5"0"-1760,0-4-2353,0 6 32,-5 4-415,3-1-185,-4-1-392,0 2-192,7 0-264,-1-1-72,4-3-72,-8-9-56,6-3-680,-4-7-456,-4-10 2128,14 1-1152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1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1658 114 5985,'-2'-6'1060,"0"1"-1,0-1 0,0 1 1,-1 0-1,0-1 1,0 1-1,0 0 0,-3-2-1059,5 5 223,-1 0-1,0 0 1,0 0-1,-1 0 0,1 1 1,0-1-1,0 1 1,-1-1-1,1 1 1,-1 0-1,1 0 1,-1 0-1,0 0 0,1 1 1,-1-1-1,0 0 1,1 1-1,-1 0 1,-1 0-223,-8 0 405,1 1 0,-1 1 0,0 0 0,1 0 0,-5 3-405,-14 5 690,-11 5-690,5 1 371,1 2-1,-28 18-370,-64 49 400,104-69-342,-75 53 330,-30 32-388,87-65 37,2 1 1,2 2 0,1 2 0,-6 13-38,-96 141 68,36-49-40,45-61 3,-29 58-31,-35 95 26,96-187-23,-30 63 1,42-81-4,1 0 1,-4 20-1,-31 153 0,30-121 0,-5 40 0,7-34-1,13-82-4,0 1 0,1 0 1,0 0-1,1 0 0,0 0 1,0 0-1,1-1 0,0 1 1,1 0-1,2 7 5,0-3-11,2-1-1,-1 0 1,2 0-1,-1 0 1,2-1-1,2 3 12,-5-8-5,0 0 0,1 0-1,0-1 1,1 1-1,-1-2 1,1 1 0,0-1-1,0 0 1,1 0-1,-1-1 1,2 0 5,2 1-6,1-1 0,0 0 1,0-1-1,0 0 0,0-1 0,0-1 1,5 1 5,1-2-9,0 0 0,0-2 0,0 0 0,14-3 9,6-4-12,-2-2-1,1-2 0,-1-1 0,14-9 13,126-69-49,48-40 49,-165 97 0,11-9 1,-2-2 0,18-20-1,-43 29 7,-1-1 0,-2-2 0,28-38-7,96-137 16,32-71-16,124-239 33,-286 467-3,-3-2 0,23-63-30,-44 96 36,-2-1 0,-1 0 1,2-19-37,-6 28 56,-2-1 1,0 1 0,-1 0-1,-1 0 1,-2-17-57,0 23 48,1 1 1,-2 0-1,1-1 0,-2 1 0,0 1 1,0-1-1,-1 1 0,0 0 0,-1 0 1,0 1-1,-1 0 0,-5-6-48,-1 3 50,1 0 1,-1 1-1,-1 1 0,0 0 1,-1 1-1,0 0 0,0 2 1,-4-2-51,-3 0 25,0 1 1,0 0-1,-1 2 1,0 1-1,0 1 1,0 1-1,-1 1 1,-14 0-26,-15 3-9,0 2 0,1 3 0,0 1 0,-28 9 9,-95 22-1707,158-33 801,2 0 1,-1 2-1,-12 4 906,21-6-607,0 0 1,0 0-1,1 1 0,0 0 1,0 0-1,0 1 1,1 0-1,-4 4 607,-17 22-1431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15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2208 226 3665,'1'0'153,"0"0"1,0 0-1,0 0 0,1-1 1,-1 1-1,0 0 1,0 0-1,0-1 0,0 1 1,0 0-1,0-1 0,0 1 1,0-1-1,0 0 1,0 1-1,0-1 0,0 0 1,0 1-1,0-1 1,-1 0-1,1 0 0,0 0 1,0 0-1,-1 0 1,1 0-1,-1 0 0,1 0 1,-1 0-1,1 0 0,-1 0-152,1-1 211,-1 0 1,0 0-1,1 0 1,-1 0-1,0 0 1,0 0-1,-1 1 1,1-1-1,0 0 1,-1 0-1,1 0 1,-1 0-1,1 1 1,-1-1-1,0 0 1,0 0-1,1 1 1,-2-1-213,-6-9 487,-1 0 1,0 0 0,0 1-1,-1 0 1,-1 1-1,0 0 1,0 1-1,-1 0 1,0 1 0,0 0-1,0 1 1,-1 0-1,-1 1-487,-20-7 589,-1 2 1,1 1-1,-2 1 0,-17 0-589,13 4 336,-1 2 0,1 2 0,-1 1 0,1 2 0,-1 2 0,1 2 0,-32 9-336,-35 16 430,2 3-1,-23 16-429,32-9 185,-26 19-185,-88 56 59,202-113-57,-77 47 29,-68 52-31,115-74-4,1 3 1,1 1 0,2 1-1,-25 32 4,24-19-19,2 1 0,2 2 0,2 1 1,-5 16 18,-6 25-35,4 2 1,2 5 34,25-70-12,0 1-1,2 1 1,2 0-1,0 0 1,2 11 12,2-28-10,1 0 1,1 0-1,1 1 1,0-1-1,0 0 1,1-1 0,1 1-1,1 0 1,0-1-1,0 0 1,1 0-1,7 9 10,-4-8-9,1-1-1,0-1 1,1 1-1,0-2 1,1 0-1,1 0 1,0-1-1,0 0 1,1-1-1,0-1 0,0 0 1,1-1-1,0-1 1,1 0-1,8 2 10,15 3-12,-1-3 0,2 0 0,4-2 12,-15-4-6,-1 0 1,0-2-1,1-1 1,24-5 5,-19 0-5,0-2-1,-1-1 1,0-2 0,0-2 0,-1 0 0,1-3 5,60-34-30,27-24 30,-106 66-3,57-38-12,192-145-5,4-28 9,-196 151 10,43-55 1,42-72 3,-87 101 18,11-25-21,-51 69 22,-1-1 1,-3-1-1,8-25-22,-22 45 28,-1 0 0,1-10-28,-7 27 34,-2-1 0,0 0 0,-1 1 0,-1-1 0,-1-13-34,1 23 21,-1 1 0,1-1-1,-1 1 1,-1 0 0,1 0-1,-1 0 1,0-1 0,0 2-1,-1-1 1,1 0 0,-1 0 0,0 1-1,0-1 1,-1 1 0,1 0-1,-1 0 1,0 0 0,0 1-1,0-1 1,-1 1 0,1 0-1,-1 0 1,1 1 0,-1-1-1,0 1 1,-2 0-21,-4-2 20,-1 1 0,0 0 1,0 1-1,0 1 0,0 0 0,-1 0 1,1 1-1,0 1 0,-3 0-20,-20 4-102,0 1 1,-21 7 101,20-4-753,1 2 1,0 1-1,0 2 1,2 1-1,-19 12 753,30-13-1152,-7 7 1152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18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85 248 5385,'-8'0'1019,"1"1"-1,-1-1 1,1-1 0,-1 1-1,-5-2-1018,11 1 201,1 1 0,-1-1 0,1 1 0,-1-1 0,1 0 0,-1 1-1,1-1 1,0 0 0,-1 0 0,1 0 0,0 0 0,0 0 0,0 0 0,0 0 0,0-1 0,0 1-1,0 0 1,0-1 0,0 1 0,1-1-201,-2 0 278,1-1-1,0 0 0,0 0 1,0 0-1,0 0 1,1 0-1,-1 0 1,1-3-278,0-19 695,1-1 1,1 0 0,3-8-696,-4 28 57,1 0 0,0 1 0,1-1 1,-1 1-1,1 0 0,0 0 0,1 0 1,-1 0-1,1 0 0,0 1 0,0-1 0,5-3-56,-7 7 36,0-1 0,0 1 1,0-1-1,1 1 1,-1 0-1,1-1 0,-1 1 1,1 1-1,-1-1 1,1 0-1,-1 0 1,1 1-1,0 0 0,-1 0 1,1-1-1,0 1 1,0 1-1,-1-1 0,1 0 1,0 1-1,-1-1 1,1 1-1,-1 0 1,1 0-38,9 3 152,-2 1 1,1 0-1,0 0 1,6 5-153,-17-10 1,49 31 463,6 2 606,11 3-1070,-46-26 164,0-1-1,1-1 1,0-1 0,0-1 0,8 0-164,-15-3 79,0 0 1,0-2-1,1 0 1,-1 0 0,0-1-1,2-1-79,-15 1 10,1-1 0,0 1 0,-1-1 0,1 1 0,-1-1 0,1 0 0,-1 0 0,1 0 0,-1 1 0,0-1-1,1 0 1,-1-1 0,0 1 0,0 0 0,0 0 0,0-1 0,0 1 0,0 0 0,0-1 0,0 1 0,0-2-10,0 0-22,1-1-1,-1 1 1,0-1-1,0 1 1,-1-1-1,1 0 1,-1 1-1,0-4 23,0 6-69,0 1-1,0-1 1,0 1-1,0-1 1,0 1-1,0-1 1,0 1-1,0-1 0,0 1 1,0-1-1,0 1 1,0-1-1,-1 1 1,1-1-1,0 1 0,0-1 1,-1 1-1,1-1 1,0 1-1,-1-1 1,1 1-1,0 0 1,-1-1-1,1 1 0,-1 0 1,1-1-1,0 1 1,-1 0-1,1-1 1,-1 1-1,1 0 1,-1 0-1,1 0 0,-1 0 70,-1-1-218,1 1 0,-1 1 0,1-1 0,-1 0 0,1 0 0,-1 0 0,1 1 0,0-1-1,-1 1 1,1-1 0,-1 1 0,0 0 218,-27 18-1464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19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 6713,'-1'-2'426,"-2"-2"3135,3 4-3464,0 0 0,0 0 0,0 0-1,0 0 1,0 0 0,0-1 0,0 1-1,0 0 1,0 0 0,0 0 0,0 0-1,0 0 1,0 0 0,0 0 0,0 0-1,0 0 1,0 0 0,0 0 0,1 0-1,-1 0 1,0 0 0,0-1 0,0 1-1,0 0 1,0 0 0,0 0 0,0 0-1,0 0 1,0 0 0,0 0 0,0 0-1,0 0 1,0 0 0,0 0 0,1 0-1,-1 0 1,0 0 0,0 0 0,0 0-1,0 0 1,0 0 0,0 0 0,0 0-1,0 0 1,0 0 0,0 0 0,0 0-1,1 0 1,-1 0 0,0 0-97,0 0 1692,10 55 1840,-6-13-2997,-2 0 1,-2 0-1,-1 0 1,-3 2-536,-19 124 697,2-21-408,11-74-1074,10-73 714,0 0 0,0 0 1,0 0-1,0 0 0,0 0 0,0 0 0,0 0 1,0 0-1,0 0 0,0 0 0,0 0 0,0 0 1,0 0-1,0 0 0,0 0 0,0 0 0,0 0 1,0 0-1,0 0 0,1 0 0,-1 0 0,0 0 1,0 0-1,0 0 0,0 0 0,0 0 0,0 0 1,0 1-1,0-1 0,0 0 0,0 0 1,0 0-1,0 0 0,0 0 0,0 0 0,0 0 1,0 0-1,0 0 0,0 0 0,0 0 0,0 0 1,0 0-1,0 0 0,0 0 0,0 0 0,0 0 1,0 0-1,0 0 0,0 0 0,0 0 0,0 0 1,0 0-1,0 0 0,0 1 0,0-1 0,0 0 1,0 0-1,0 0 0,0 0 0,0 0 71,4-4-1951,-3 3 1274,12-13-1909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19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10738,'0'0'200,"0"1"1,0-1-1,0 1 0,0-1 0,0 0 0,0 1 0,0-1 1,0 1-1,0-1 0,0 1 0,0-1 0,0 0 0,0 1 1,0-1-1,0 1 0,0-1 0,0 1 0,1-1 1,-1 0-1,0 1 0,0-1 0,0 1 0,1-1 0,-1 0 1,0 1-1,1-1 0,-1 0 0,0 1 0,1-1 0,-1 0 1,0 0-1,1 1 0,-1-1 0,1 0-200,1 1 222,0-1 0,0 0-1,0 1 1,0-1 0,0 0 0,0 0-1,1 0-221,6 0 826,33 0 1204,0-1 1,35-7-2031,35-1 525,-93 8-480,-16 0-143,0 1 0,1 0 1,-1 0-1,0 0 0,0 0 0,0 0 0,0 1 0,0-1 1,0 1-1,0 0 0,1 0 98,-4-1-330,0 0 0,1 0 0,-1 1 0,1-1 0,-1 0 0,0 1 0,1-1 0,-1 0 0,0 1 0,0-1 0,1 0 0,-1 1 0,0-1 0,0 1 0,1-1 0,-1 1 0,0-1 0,0 1 330,-1-1-2110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19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 11602,'-4'-1'1185,"3"0"-849,0 1 0,0 0 0,1-1 0,-1 1 0,0 0 1,0-1-1,0 1 0,0 0 0,0 0 0,0 0 0,1 0 0,-1 0 0,0 0-336,0 0 143,1 0 1,-1 1 0,1-1 0,0 1-1,-1-1 1,1 1 0,0-1 0,0 0-1,-1 1 1,1-1 0,0 1 0,0-1-1,0 1 1,-1-1 0,1 1 0,0-1 0,0 1-1,0-1 1,0 1 0,0 0 0,0-1-1,0 1 1,0-1 0,0 1 0,1-1-1,-1 1 1,0-1 0,0 1 0,0 0-144,3 15 264,1 0 1,0 0-1,2 4-264,-3-13 80,2 8 243,1 0 0,0-1-1,1 1 1,6 7-323,-4-7 260,-6-9-149,13 20 331,-14-23-391,-1-1 0,1 0 0,0 0-1,0 0 1,0 0 0,0-1 0,0 1 0,0-1 0,2 2-51,-4-3 9,1 0 0,0 1-1,0-1 1,-1 0 0,1 0 0,0 0 0,0 0-1,-1 0 1,1 0 0,0 0 0,0 0-1,-1 0 1,1 0 0,0 0 0,-1 0 0,1-1-1,0 1 1,0 0 0,-1-1 0,1 1 0,0 0-1,-1-1 1,1 1 0,-1-1 0,1 1 0,-1-1-1,1 1 1,-1-1 0,1 1 0,-1-1 0,1 1-1,-1-1-8,3-3 20,0 0-1,-1 0 1,1-1-1,0-2-19,-2 5 13,8-19-366,-1 0 0,2-11 353,-5 14-446,1 1 1,1-1-1,6-11 446,0 10-52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21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269 304 4985,'3'-9'518,"-2"6"-289,0-1 1,-1 1 0,1 0 0,0 0 0,-1-1-1,0-1-229,0 4 95,0-1-1,0 1 1,-1 0-1,1 0 1,0 0-1,-1 0 1,1 0-1,-1 0 0,1 0 1,-1 0-1,1 0 1,-1 0-1,0 1 1,1-1-1,-1 0 1,0 0-1,0 0 0,1 1 1,-1-1-1,0 0 1,0 1-1,-1-1-94,-2-1 303,0-1 0,-1 1 0,1 0-1,-1 1 1,1-1 0,-1 1 0,0 0 0,1 0-1,-1 1 1,0-1 0,0 1 0,0 0 0,1 0-1,-1 1 1,0-1 0,0 1 0,-1 0-303,0 1 185,1 0 0,-1 1 0,0-1 0,1 1 0,-1 0 0,1 0 0,0 1 0,0 0 1,0-1-1,0 2 0,1-1 0,0 1 0,-3 2-185,0 4 132,-1 0 0,1 0-1,1 0 1,0 1 0,1 0 0,0 0 0,-1 7-132,-6 25 388,-3 25-388,15-68 4,-11 61 123,4 1-1,2 0 1,2 0 0,4 0-1,7 51-126,9 22 378,6-1-1,6 0 1,6-3-1,21 44-377,-32-108 82,4-1 0,3-2 1,2-1-1,17 21-82,-21-41 27,1-2-1,3-1 1,1-1 0,2-2 0,2-2-1,19 14-26,-36-34 8,0 0 0,2-1 0,-1-1 0,17 6-8,-24-13 4,1-1-1,-1-1 0,1 0 0,0-1 0,0-1 0,1 0 1,-1-2-1,6 1-3,-5-2 4,0 0 0,0-1 1,0-1-1,0-1 0,-1 0 1,1-1-1,-1-1 0,0 0 0,0-2 1,0 1-1,-1-2 0,0 0 1,1-2-5,3-4 8,0 0 0,-1-1 0,0-1 0,-2-1 0,1-1 0,-2 0 0,-1-1 1,0 0-1,-1-1 0,-2-1 0,0 0 0,-1-1 0,5-16-8,-3 0 18,-2-1-1,-2 0 1,-1 0 0,-2-5-18,1-45 54,-3-27-54,-4 24 28,-4 1 0,-4 0 0,-4 0 0,-18-60-28,3 42 26,-4 2-1,-5 1 0,-4 2 1,-17-23-26,9 32 35,-54-78-35,76 134 16,-2 0-1,-1 2 1,-2 1 0,-1 2-1,-17-12-15,35 33 11,-1 1 0,0 1 0,-1 1 0,1 0-1,-13-4-10,20 10 4,-1 0 0,1 1-1,-1 0 1,0 1-1,1 0 1,-1 1-1,0 0 1,0 0-1,0 1 1,0 0 0,-8 2-4,6 0-5,0 1 0,0 0 0,0 1 0,0 1 0,1 0 0,0 0 0,-9 6 5,-2 4-45,0 0 1,1 1 0,-2 3 44,9-7-161,1 1 1,0 0 0,1 1 0,-10 15 160,17-22-353,0 2 0,0-1 0,1 0 0,0 1 0,1 0 0,0 0 0,0 0 0,1 0 0,0 1 0,0 3 353,0 26-1203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2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378 108 5369,'-6'-3'452,"1"0"0,-1 1 0,0 0 0,0 0 0,0 1 0,0-1 0,-1 1 0,1 1 0,0-1 0,0 1 0,-1 0 0,0 1-452,3-1 146,0 1 1,0 0 0,0 0-1,0 0 1,0 1 0,0-1 0,1 1-1,-1 0 1,0 0 0,1 0-1,0 1 1,-1-1 0,1 1 0,0 0-1,0 0 1,0 0 0,1 0 0,-1 0-1,0 2-146,-7 11 350,2 0-1,-1 0 1,2 1 0,0 0-1,-3 15-349,0 6 453,2 0 0,-1 11-453,3 6 288,2 1 0,3 0 1,4 41-289,7 11 207,12 45-207,-4-55 70,4 0 0,5-2 1,7 9-71,-11-45 75,2-1 1,3-2 0,2 0 0,3-3 0,17 22-76,-3-12 172,54 57-172,-83-101 9,1-2 0,1-1 0,0 0-1,1-2 1,0 0 0,2-1 0,-1-2 0,2 0-9,5 0 7,1-2 0,0-1 1,0-1-1,0-2 0,1-1 1,0-2-1,0 0 0,0-3 1,1 0-1,6-3-7,-21 2 42,-1-1-1,1-1 1,-1-1 0,1-1-1,-2 0 1,1-1 0,0 0-1,-1-1 1,0-1 0,-1-1-1,0 0 1,0-1 0,-1 0-1,0-1 1,-1 0 0,9-11-42,-2-1 243,-1-1 1,-2 0 0,0-1 0,-1-1-1,-2 0 1,-1-1 0,-1 0-1,-1-1 1,5-26-244,-2 0 338,-4-1 0,-1-1 1,-3 1-1,-3-47-338,-4 39 136,-3 1 1,-3 0 0,-2 0-1,-3 0 1,-3 2 0,-12-30-137,-11-13 82,-4 2 0,-4 2-1,-20-24-81,45 85 26,-1 1-1,-2 0 0,-2 3 1,-5-5-26,12 16 25,-2 1 0,0 0 1,-2 2-1,0 1 0,-22-14-25,24 21 17,0-1 0,-1 2 0,0 1 0,0 1 0,-1 1 0,-1 1 0,-16-2-17,11 4 19,0 2 1,-1 0-1,1 3 0,0 0 1,-1 2-1,-11 2-19,2 3-10,1 2 0,0 1 0,0 2 0,1 2 0,0 1 0,1 2 1,1 1-1,1 2 0,1 2 0,0 1 0,-16 16 10,33-25-61,1 1 1,0 1-1,1 1 1,1 0 0,-6 9 60,15-18-129,0-1 1,1 1-1,0 0 0,0 0 1,1 1-1,0-1 1,1 1-1,0-1 1,0 1-1,1 0 1,0 0-1,0 0 1,1 0-1,0 0 1,0 0 128,2 3-578,0 1 0,1-1 0,0 0-1,1 0 1,1 0 0,1 3 578,20 36-1077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2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1502 174 4793,'-4'-3'610,"1"0"0,0 1 0,-1-1 1,1 1-1,-1 0 0,0 0 0,0 0 0,0 1 0,0-1 0,0 1 1,0 0-1,-4 0-610,-4-1 914,-1 1 0,0 0 1,-7 1-915,-1 1 506,0 1 0,1 1 1,-1 1-1,1 1 0,0 1 0,0 0 1,0 2-507,-39 18 1616,-36 21-1616,-147 89 1345,183-102-1175,-31 20 226,-27 25-396,68-43 46,3 2-1,0 2 1,-1 7-46,-11 13-1,3 3-1,3 2 1,3 3 0,-27 50 1,62-92-14,1 0 0,2 1 0,0 0 0,2 1 0,1 1 0,1-1 0,2 1 0,0 0 0,2 0 0,1 28 14,3-37-14,0 0 0,2 0-1,0 0 1,1 0 0,1-1 0,0 0-1,7 12 15,-6-17-9,1 0-1,0-1 1,1 0-1,0 0 1,1-1-1,1 0 1,0-1-1,0 0 0,1 0 1,6 4 9,-4-5-7,1-1 1,-1 0-1,2-1 0,-1 0 1,1-1-1,1-1 1,-1-1-1,2 1 7,5-1-5,1 0 1,0-1-1,0-1 1,0-1-1,11-1 5,12-3-1,0-2-1,0-2 1,-1-2 0,0-2-1,25-9 2,-12 1-1,-1-3 1,-1-2-1,-1-2 0,-1-3 0,-2-2 0,-1-3 0,-1-1 1,26-26 0,-13 4 8,-2-3 0,-2-2 0,31-46-8,-46 49 32,-3-2 0,-2-2 1,-3-2-1,11-30-32,-14 20 272,-3-2-1,19-77-271,-40 120 191,-2 0 0,-2-1 1,0 0-1,-3 0 0,-1 0 0,-1 0 0,-2-1 0,-3-14-191,3 37 89,0 0 1,-1-1-1,-1 1 0,0 1 0,0-1 0,-1 0 0,-1 1 0,0 0 0,-1 0 0,0 1 0,0 0 0,-1 0 0,0 0 0,-1 1 0,0 1 0,0-1 0,-1 2 0,0-1 0,-1 1 0,1 1 0,-4-2-89,0 2 77,0 0 1,0 1-1,0 0 0,-1 2 0,0-1 0,-12 0-77,-10 1 101,1 1 1,-10 3-102,8 0 14,1 2 1,-1 1 0,1 2 0,-27 9-15,39-8-20,0 1 1,1 2 0,0 0-1,0 1 1,1 2 0,1 0 0,-4 4 19,-53 44-658,44-30-201,-115 119-2879,88-77 2563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2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245 294 8290,'-1'-4'432,"1"1"1,-1-1 0,0 1-1,0 0 1,0-1 0,0 1-1,0 0 1,-1 0 0,1 0-1,-1 0 1,0 0 0,0 0-433,1 2 106,1 0 1,-1 1 0,0-1 0,1 1 0,-1-1 0,0 0 0,0 1-1,1-1 1,-1 1 0,0-1 0,0 1 0,0 0 0,0-1 0,0 1-1,1 0 1,-1 0 0,0 0 0,0 0 0,0-1 0,0 1 0,0 0-1,0 1 1,0-1 0,0 0 0,0 0-107,-2 1 123,1 0 1,-1-1-1,1 1 0,-1 0 0,1 1 1,0-1-1,-1 0 0,1 1 0,-1 1-123,-10 8 275,0 2 0,2-1 0,0 2-1,-8 10-274,7-6 81,1 1 1,1-1-1,0 2 0,-3 9-81,1 5 71,0 1 0,1 9-71,3-9 37,2 0 0,1 1 0,2-1-1,2 1 1,1-1 0,2 1 0,1 0 0,2-1 0,7 25-37,-5-30 23,2 0 0,1 0 0,1-1 1,2 0-1,1-1 0,1-1 0,1 0 0,2-1 0,0-1 1,2-1-1,3 3-23,-13-16 5,2-1 0,-1 0 0,1 0 1,1-1-1,0-1 0,0 0 0,1-1 1,0 0-1,8 2-5,-10-5 3,0 0 0,0-1 1,0-1-1,0 0 0,0 0 1,1-2-1,-1 1 0,0-1 1,1-1-1,-1-1 0,0 1 1,2-2-5,1-1 5,0-1 0,0 0 0,-1-1 0,1 0 0,-2-1 0,1-1 0,9-7-4,-5 2 5,-1 0 0,-1-2 0,0 0 0,-1-1 0,5-7-5,-7 7 3,-1-1 0,0 0 0,-1-1 0,2-5-3,-1-4 4,-1-1 0,-1 0 1,1-9-5,3-22 12,0-11-12,-5 13 17,-2 0 0,-3-1 0,-2 1-1,-3-1 1,-2 1 0,-5-16-17,4 48 18,-1 0 0,-2 0-1,0 0 1,-2 1-1,0 1 1,-2 0 0,-1 0-1,0 1 1,-2 0 0,-1 1-1,0 1 1,-1 0 0,-1 1-1,-1 1 1,-1 0 0,-1 2-1,-2-2-17,9 9 34,-1 0 1,0 1-1,0 1 0,-1 0 0,0 1 0,-1 0-34,7 3 44,0 0 0,0 1-1,0 1 1,-1-1 0,1 2-1,0-1 1,-1 1 0,1 1-1,-1-1 1,1 2 0,0-1-44,-3 2 57,1 1 1,-1 0 0,1 1 0,1 0-1,-1 1 1,1 0 0,0 0-1,0 1 1,0 1 0,-5 5-58,-7 8 45,1 1 0,0 2 0,-7 12-45,17-22-98,0 1 0,1 1 0,1-1 1,1 2-1,-3 6 98,8-14-331,0 0 0,0 0 1,1 0-1,0 1 0,1-1 0,0 0 0,0 1 1,1 0-1,1-1 0,0 10 331,2-6-583,0 0 1,2 6 582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5929,'-7'4'724,"0"0"0,0 1 0,1 0 0,0 1 0,0-1-1,0 1 1,1 0 0,-5 7-724,8-11 111,1 0 0,0 0-1,0 0 1,0 0 0,0 0 0,0 1 0,0-1-1,1 0 1,-1 0 0,1 1 0,0-1-1,-1 1 1,1-1 0,0 0 0,0 1-1,1-1 1,-1 0 0,0 1 0,1-1-1,0 0 1,-1 1 0,1-1 0,0 0-1,0 0 1,0 0 0,0 0 0,1 0 0,-1 0-1,0 0 1,1 0 0,0 0 0,1 1-111,6 6 199,1-1 0,0 0 0,1 0 0,0-1 1,0 0-1,10 4-199,18 7 316,17 4-316,-46-18 45,36 14 79,114 40 293,-124-48-313,0 0-1,1-3 0,23 2-103,-5-5 25,1-2-1,-1-3 1,1-2 0,-1-3 0,50-11-25,-27-1 112,-2-4 0,-1-2 0,64-31-112,-87 33 212,-18 9 178,-1-2 1,22-14-391,-53 28 42,0 0 0,0-1-1,0 1 1,0-1-1,0 1 1,-1-1-1,2-1-41,-3 3-6,0 0-1,0 0 0,0-1 1,1 1-1,-1 0 0,0 0 1,0-1-1,0 1 0,0 0 1,0-1-1,0 1 0,0 0 1,0 0-1,0-1 0,0 1 1,0 0-1,0-1 0,0 1 1,0 0-1,0 0 0,0-1 1,0 1-1,0 0 0,0-1 1,0 1 6,-1 0-79,1-1 1,-1 1-1,1-1 1,-1 1-1,1-1 1,-1 1 0,1 0-1,-1-1 1,0 1-1,1 0 1,-1-1-1,1 1 1,-1 0-1,0 0 1,1 0 0,-2-1 78,-20-3-1848,-12 4 656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12859,'-5'12'5113,"-2"4"-3425,0 1-7,-6 11-265,-3 2-208,-5 9-312,-2 6-168,2 0-335,2 1-129,6-8-168,5-8-344,4-13-777,1-12-551,1-7-1697,-1-10-640,0-8 2425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27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2 458 7906,'0'0'2883,"0"0"-1112,0 0-252,0 0 136,0 0-51,-1 0 563,1-7-1897,1-10-184,2 1-1,0-1 1,4-10-86,-2 10 39,-1-1-10,2 0 0,0 1 0,1 0 0,1 0 0,0 1 0,1 0 0,1 1-1,10-14-28,-14 22 21,0 1-1,0-1 0,0 1 0,0 1 0,1-1 0,0 1 1,0 0-1,1 1 0,-1 0 0,1 0 0,0 0 1,0 1-1,0 1 0,0-1 0,1 1 0,-1 0 0,1 1 1,-1 0-1,3 1-20,-2 0 103,1 1 0,-1 0 0,0 0 0,0 1 0,0 1 0,5 1-103,19 9 1218,2 2-1218,-6-3 207,-2-1 0,0-1 0,2-1 0,4-1-207,-20-5 56,0-1 0,1 0 0,-1-1 0,1-1 0,-1 0 0,1-1 0,-1 0 0,4-2-56,-1 0 44,0-1 0,0 0 0,-1-2 0,10-3-44,-18 5 5,0 1 0,-1-1 0,0 0 0,0 0 0,0-1 0,0 1 0,0-1 0,-1-1 0,0 1 0,0-1 0,1-2-5,-1 0-129,0 0 0,0 0 0,-1-1 0,2-4 129,-5 9-205,1 0 0,-1 0 0,0 0 0,-1 0 0,1 0 0,0 0 0,-1 0 0,0 0 0,0-1 0,-1 1 0,1-1 205,0 4-183,-1 0 0,1-1 1,0 1-1,-1 0 0,1-1 1,-1 1-1,1 0 0,-1 0 1,0-1-1,0 1 0,1 0 0,-1 0 1,0 0-1,-1-1 183,-1 0-265,1 0-1,-1 1 1,0-1-1,0 1 1,0 0 0,0-1 265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2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7642,'-13'-7'3110,"13"7"-3051,0 0 1,0 0-1,0 0 1,0 0-1,1 0 1,-1 0-1,0 0 1,0-1-1,0 1 1,0 0-1,0 0 1,0 0-1,0 0 1,0 0-1,0 0 1,0 0-1,1 0 1,-1 0 0,0 0-1,0-1 1,0 1-1,0 0 1,0 0-1,0 0 1,0 0-1,0 0 1,0 0-1,0 0 1,0-1-1,0 1 1,0 0-1,0 0 1,0 0-1,0 0 1,0 0-1,0 0 1,0 0-1,0-1 1,0 1-1,0 0 1,0 0-1,0 0 1,0 0 0,0 0-1,-1 0 1,1 0-1,0 0 1,0 0-1,0-1 1,0 1-1,0 0 1,0 0-1,0 0 1,0 0-1,0 0 1,0 0-1,-1 0 1,1 0-1,0 0 1,0 0-1,0 0 1,0 0-1,0 0 1,0 0-1,0 0 1,-1 0 0,1 0-1,0 0 1,0 0-60,0 0 169,1 0 0,-1 0 0,0-1 0,0 1 0,1 0 0,-1 0 0,0 0 0,0 0 0,1 0 0,-1 0 0,0 0 0,1 0 0,-1 0 0,0 0 0,0 1 0,1-1 0,-1 0 0,0 0 0,0 0 0,1 0 0,-1 0 0,0 0 0,0 1 0,0-1-1,1 0 1,-1 0 0,0 0-169,7 18 601,-1 1-1,-1-1 0,-1 1 0,-1 0 0,1 16-600,-3-31 101,1 31 425,-1-1 0,-1 0 0,-4 17-526,1 7 392,1 0 7,-3 1 0,-7 33-399,10-85-264,0 1 0,1 0 0,0 0 0,1 0-1,-1-1 1,2 1 0,-1 0 0,2 4 264,-2-9-2232,6-5 866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2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12563,'1'5'4601,"10"-5"-3041,2 0-504,9 0 273,-1-3 15,11-2-448,8 0-232,-3-3-296,4 1-104,-2-1-112,-6 0-32,-4 4-64,-2 4-56,-11 3-1192,1 6-1080,-15 3 1391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28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100 232 9498,'-8'12'2032,"1"-1"0,-2 7-2032,9-16 238,-1 0 1,0 0-1,1 0 1,0 0 0,-1 0-1,1 0 1,0 0 0,0 0-1,0 1 1,0-1-1,1 0 1,-1 0 0,1 0-1,-1 0 1,1 0-1,0 0 1,0 1-239,1 5 638,5 15 1445,0 1 0,5 8-2083,-7-21 361,1 0-1,0 0 1,1 0 0,-1-1-1,7 7-360,-10-14 53,-1-1-1,1 1 1,-1-1-1,1 1 1,0-1 0,0 0-1,0 0 1,0 0-1,0 0 1,1-1-1,-1 1 1,0-1 0,1 0-1,-1 0 1,1 0-1,0 0 1,-1-1-1,1 0 1,0 1-53,-3-1 8,1-1-1,-1 1 1,1 0-1,-1-1 1,1 1 0,-1-1-1,1 1 1,-1-1-1,0 1 1,1-1 0,-1 0-1,0 0 1,1 0-1,-1 0 1,0 0 0,0 0-1,0 0 1,0 0-1,0 0 1,1-2-8,2-3 18,0 0 0,-1-1 0,3-6-18,-3 7 11,9-22 49,-1-1-1,1-8-59,-8 23-548,0 0 1,-2 0-1,1 0 1,-2-1-1,0-13 548,-1 26-250,0 0-1,0 1 1,0-1 0,0 0-1,0 1 1,-1-1 0,1 0-1,-1 0 251,1 1-53,-1 1 0,1 0 0,0 0-1,0-1 1,-1 1 0,1 0 0,0 0 0,-1 0 0,1-1-1,0 1 1,-1 0 0,1 0 0,0 0 0,-1 0 0,1 0-1,0 0 1,-1 0 0,1 0 0,0 0 0,-1 0 0,1 0-1,0 0 1,-1 0 53</inkml:trace>
  <inkml:trace contextRef="#ctx0" brushRef="#br0" timeOffset="1">16 53 12411,'-13'1'4745,"10"-1"-3089,4 0-584,-1-3 48,0 3 9,0 0-233,23-1-408,45 0-64,-25-2-176,6 0-56,-5-2-64,1-2-32,-7-3-56,-2-1 40,-17 5-912,-7 3-4385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4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27 6041,'-24'5'1142,"3"-1"1990,0-1 0,-2-1-3132,8 0 3473,10-1-1683,7 0 1809,21 1-3078,5 1-233,1-1 0,0-2 0,10-1-288,25-6 350,12-6-350,37-3 225,-102 15-187,-9 2-24,0-1 1,1 0-1,-1 0 1,0 0-1,0-1 1,1 1-1,-1 0 1,0-1 0,0 1-1,0-1 1,0 0-1,2-1-14,-8 2 150,-72 2 252,1 4 1,-56 12-403,-53 5 310,239-25 158,-22 1-412,8-2-56,144-28 134,-111 17-18,-62 11-63,0 2 0,0-1 0,0 2 0,0-1-1,5 2-52,-17-1 4,0 0 0,0 0-1,0 0 1,0 0 0,0 0-1,0 0 1,0 0-1,0 0 1,0 0 0,0 0-1,0 0 1,0 0 0,0 0-1,0 1 1,0-1-1,0 0 1,0 0 0,0 0-1,0 0 1,0 0 0,0 0-1,0 0 1,0 0-1,0 0 1,0 0 0,0 0-1,0 0 1,0 0 0,0 0-1,0 0 1,0 0-1,0 0 1,0 0 0,0 0-1,0 0 1,0 0 0,0 1-1,0-1 1,0 0-1,0 0 1,0 0 0,0 0-1,0 0 1,0 0 0,1 0-1,-1 0 1,0 0-1,0 0 1,0 0 0,0 0-1,0 0 1,0 0 0,0 0-1,0 0 1,0 0-1,0 0 1,0 0 0,0 0-1,0 0 1,0 0 0,0 0-1,0 0 1,0 0-1,0 0 1,1 0-4,-8 2 102,-10 3 18,-61 4 359,-24-1-479,-20 1 80,110-8-70,0 1 0,1 1 0,-2 0-10,11-3 0,0 1 1,0-1-1,-1 1 0,1 0 1,0 0-1,0 0 0,0 0 1,1 0-1,-1 0 0,0 1 0,0-1 1,0 0-1,1 1 0,-1 0 1,1-1-1,-1 1 0,1 0 1,-1 1-1,2-2-1,-1-1 1,1 1-1,0-1 1,0 1-1,0-1 1,0 1 0,0-1-1,0 1 1,0-1-1,0 1 1,0-1-1,0 0 1,0 1-1,0-1 1,0 1 0,0-1-1,1 1 1,-1-1-1,0 1 1,0-1-1,1 1 1,-1-1-1,0 0 1,0 1 0,1-1-1,-1 0 1,0 1-1,1-1 1,-1 0-1,0 1 1,1-1-1,-1 0 1,1 0 0,-1 1-1,1-1 1,-1 0-1,1 0 1,18 5-13,0-3 9,0-2 0,0 0 0,-1-1 0,7-1 4,74-15 18,-84 14-13,27-5 8,6-1 41,42-4-54,-119 17 417,-10 4-417,2-1 72,-295 40 179,327-46-251,6-1-4,11 1-7,103-5 66,59-11-55,-171 15 7,0-1 1,0 1 0,1-1-1,-1 0 1,0 0-1,1-1-7,-4 2 2,0 0 0,0 0 0,0 0 0,1 0-1,-1 0 1,0 0 0,0 0 0,0 0 0,0 0-1,0 0 1,0 0 0,1 0 0,-1-1 0,0 1-1,0 0 1,0 0 0,0 0 0,0 0 0,0 0-1,0 0 1,0-1 0,0 1 0,1 0 0,-1 0-1,0 0 1,0 0 0,0 0 0,0-1 0,0 1-1,0 0 1,0 0 0,0 0 0,0 0 0,0 0-1,0-1 1,0 1 0,0 0 0,0 0 0,0 0 0,-1 0-3,1-1 9,-1 0 0,0 1 0,0-1 0,0 1 0,1-1 0,-1 1 0,0-1 0,0 1 0,0 0 0,0-1 0,0 1 0,0 0-8,-15-4 59,1 1 1,0 1-1,-1 1 0,-2 0-59,-22 0 102,-1 2-102,9 2 50,0 1 0,-18 6-50,41-8 4,-11 0 8,32-2-7,136-8 46,-94 3-14,1 3-1,-1 2 0,7 3-36,-49-1 19,0-1 0,0-1-1,9-1-18,-51-3-110,11 3-1245,0 1 1,-1 0 0,1 2 0,0 0 0,-11 3 1354,-1 2-1769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54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89 3137,'0'0'1859,"0"-6"7789,0-6-4612,-1 12-4994,1-1 0,-1 1 0,1-1 0,-1 1 0,0-1 0,1 1 0,-1-1 0,0 1 0,1 0-1,-1 0 1,0-1 0,1 1 0,-1 0 0,0 0 0,0 0 0,1-1 0,-1 1 0,0 0 0,0 0 0,1 0 0,-1 0 0,0 1 0,0-1-1,1 0 1,-1 0 0,0 0-42,0 1 30,-2-1-8,-1 1 0,1 0-1,0 0 1,0 0-1,0 0 1,0 0-22,-4 2 28,0 0-1,1 1 1,-1-1 0,1 1 0,0 0-1,0 1 1,1 0 0,-1 0 0,1 0-1,0 0 1,0 1-28,-4 7 73,1 0 1,0 0-1,0 1 0,2 1 0,-1-1 0,2 1 0,0 0 1,0 6-74,-22 106 304,6 1 1,0 81-305,15-134 44,-3 100 23,9-140-57,2-1 0,1 1 0,2-1 0,2 2-10,14 55 10,4-1 1,4-1 0,7 4-11,-17-48 3,3 0-1,2-1 1,7 8-3,-19-34 0,0 2 0,2-1 0,5 6 0,-14-19 0,1 0 0,-1-1-1,1 0 1,0 0 0,1 0 0,-1-1 0,1 0-1,7 4 1,30 10-11,-26-11 15,-1 1 0,0 0 0,0 1 1,-1 0-1,0 2-4,-12-8 0,-1 0 1,1-1-1,-1 1 1,1-1-1,0 0 1,0 0-1,0 0 1,0-1-1,0 1 1,1-1-1,-1 0 1,0 0-1,1 0 1,-1-1-1,0 1 1,1-1-1,16-1-1,-1-1 1,0 0-1,0-2 1,7-2 0,-20 4 0,0 0 0,0-1 0,0 0 1,-1 0-1,1 0 0,-1-1 0,0 0 1,0 0-1,0-1 0,-1 1 1,0-1-1,1 0 0,2-5 0,5-8 19,-2 0-1,0-1 0,-1 0 1,0-1-1,-2 0 0,2-8-18,10-39 133,2-22-133,3-9 51,1 22-22,-15 44-2,0 1-1,1-15-26,-5 0 35,-1 0 0,-2-1-1,-3 0 1,-1 1 0,-4-23-35,-3 15 37,-1 0 1,-8-18-38,-32-103 63,21 96-28,-2 1-1,-4 2 0,-38-63-34,54 109 36,-1 1-1,-14-16-35,21 31 47,-1 0-1,0 1 1,-1 1 0,-1 0-1,-12-9-46,17 15 24,0 0 0,0 0 0,-1 1 0,1 0 0,-1 1 0,0 0 0,0 1-1,-1 0 1,1 0 0,-1 1 0,0 1 0,1-1 0,-1 2 0,0 0 0,0 0 0,1 1 0,-4 0-24,-86 16 105,93-15-2156,-5 1-3222,10-3 4107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59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240 147 7538,'3'-11'2952,"-2"6"-2397,0 1 0,0-1 0,1 0 0,0 1 0,0-1 0,0 1 0,1 0 0,1-2-555,-1 2 321,-1 1 41,0 0 1,0 0 0,0 0 0,0 0 0,0-1-1,0 0-362,-2 2 94,1 1 0,-1 0 0,0 0-1,0-1 1,0 1 0,0 0 0,0 0 0,0-1-1,0 1 1,0 0 0,0-1 0,-1 1 0,1 0-1,0 0 1,-1-1 0,1 1 0,-1 0 0,1 0-1,-2-1-93,0-2 267,0 0-1,-1 0 0,0 0 0,0 0 0,0 0 0,-1 0-266,3 3 57,-1-1 0,0 1 0,0 0 0,1 0-1,-1 0 1,0 0 0,0 0 0,0 0 0,0 1 0,0-1 0,0 1 0,0-1 0,-1 1 0,1 0 0,0-1 0,0 1-57,-6 1 68,-1-1 0,1 1 1,0 1-1,0-1 0,0 1 0,0 1 1,1-1-1,-3 2-68,-18 9 249,-15 9-249,31-16 45,7-3-21,-3 1 5,1 0 0,0 0 0,0 1 0,1 0 0,-3 2-29,8-6 4,0 0 0,0 0-1,0 0 1,-1 1 0,1-1-1,0 0 1,0 1 0,1-1-1,-1 1 1,0-1 0,0 1-1,1-1 1,-1 1 0,1 0-1,-1-1 1,1 1 0,0 0-1,0-1 1,0 1 0,0 0-1,0-1 1,0 1 0,0 0-1,0-1 1,1 1 0,-1 0-1,0-1 1,1 2-4,2 1 9,-1 1 0,1-1 0,-1 0 0,1 0 0,0 0 1,1 0-1,-1 0 0,3 2-9,35 26 62,-30-24-46,19 13 93,1-1 1,1-2 0,21 9-110,-48-25 64,-1 0-1,0 1 1,1-1 0,-1 1-1,0 0 1,0 1 0,0 0-64,-3-4 48,0 1 0,0 0 0,-1 0 0,1 0 0,0 0 0,-1 0 0,1 0 0,-1 0 0,1 0 1,-1 0-1,1 0 0,-1 0 0,1 0 0,-1 0 0,0 0 0,0 1 0,0-1 0,0 0 0,0 0 0,0 0 0,0 0 1,0 0-1,0 1 0,0-1 0,0 0 0,-1 0 0,1 0 0,-1 0 0,1 0 0,-1 0 0,1 0 0,-1 0 0,0 1-48,-1 1 117,-1 0-1,1-1 0,-1 1 1,1-1-1,-1 1 0,0-1 0,0 0 1,-1 0-1,1 0 0,0 0 1,0-1-1,-1 0 0,-2 2-116,-6 0 220,0 0-1,0-1 0,-5 0-219,11-1 64,4-1-52,-1 0 0,1 0 0,0 0 1,0 0-1,0-1 0,0 1 0,0-1 0,-1 1 0,1-1 0,0 0 0,0 0 0,0 0 0,1 0 0,-1 0 0,0 0 0,0 0 1,0-2-13,-2 1-10,1-2 1,-1 1 0,1 0-1,0-1 1,1 0 0,-1 1-1,0-2 10,2 3-237,0 1-1,1-1 0,-1 1 1,1-1-1,-1 0 0,1 1 1,-1-1-1,1-1 238,0 3-138,0 0 0,0-1-1,0 1 1,0-1 0,0 1 0,0 0 0,0-1 0,0 1-1,0-1 1,0 1 0,0 0 0,0-1 0,0 1 0,0 0-1,0-1 1,1 1 0,-1-1 0,0 1 0,0 0-1,0-1 1,1 1 0,-1 0 0,0 0 0,1-1 0,-1 1-1,0 0 1,0 0 0,1-1 0,-1 1 0,0 0 0,1 0-1,-1 0 1,1-1 0,-1 1 0,1 0 138,13-1-1278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0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44 10114,'1'-5'1159,"1"1"-213,-1-1 0,0 1 0,-1-1 0,1 0 0,-1 1 0,0-5-946,-2 6 1784,0 7-562,-1 5-278,3-4-733,0 1 1,0-1-1,1 1 0,0-1 1,0 0-1,0 0 0,2 4-211,4 20 444,-2 9 88,-2 1-1,-1 7-531,-4 79 467,2-104-424,-2 11-240,1-25-2867,6-15 475,3-8 1080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01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9562,'0'0'91,"0"0"-1,0 0 1,0 0 0,0 0-1,0 0 1,0 0 0,0 0-1,0 0 1,0-1 0,0 1-1,0 0 1,0 0 0,0 0-1,0 0 1,1 0 0,-1 0-1,0 0 1,0 0 0,0 0-1,0 0 1,0 0 0,0 0-1,0 0 1,0 0-1,0 0 1,0 0 0,0 0-1,0 0 1,0-1 0,0 1-1,0 0 1,0 0 0,0 0-1,0 0 1,0 0 0,0 0-1,0 0 1,-1 0 0,1 0-1,0 0 1,0 0 0,0 0-1,0 0 1,0 0 0,0 0-1,0 0 1,0 0 0,0 0-1,0 0 1,0 0 0,0-1-1,0 1 1,0 0 0,0 0-1,0 0 1,0 0-91,8-7 1982,-5 5-1653,0 1 0,-1-1 0,1 0 0,0 1 0,0 0 0,0 0 0,3-1-329,1 2 392,0 0-1,0 0 1,0 1 0,0 0 0,0 1-1,0 0 1,6 2-392,-10-3 57,-1-1-30,1 1 0,0 0 0,-1 0 0,1 0 0,-1 0 0,1 1 0,-1-1 1,0 1-1,0-1 0,1 1 0,-1 0 0,0 0 0,-1 0 0,1 0 0,0 0 0,0 1 0,-1-1 0,0 0 0,1 1 0,-1-1 0,0 1 0,0-1 0,0 1 0,0 0 0,-1-1 0,1 4-27,-1-2 13,1 1 1,-1 0-1,-1 0 0,1 0 0,-1 0 1,0-1-1,0 1 0,0 0 0,-1-1 1,1 1-1,-1-1 0,0 1 0,0-1 1,-3 4-14,-3 3 56,-1-1 0,-3 4-56,3-4 54,1 0 0,-4 6-54,12-15 0,-1-1-1,1 1 1,-1 0 0,1-1 0,0 1 0,0-1 0,-1 1 0,1 0 0,0-1 0,0 1 0,0 0 0,-1-1 0,1 1 0,0 0 0,0-1 0,0 1 0,0 0 0,0 0 0,1-1 0,-1 1 0,0 0 0,0-1 0,0 1 0,0 0 0,1-1 0,-1 1 0,0-1 0,1 1-1,-1 0 1,0-1 0,1 1 0,-1-1 0,1 1 0,-1-1 0,1 1 0,-1-1 0,1 0 0,-1 1 0,1-1 0,0 1 0,3 1 2,1 0 0,-1 0 0,1 0 0,-1-1 0,4 1-2,0 1 17,39 7 87,-34-7-13,1-1 0,-1 2 0,0 0 1,-1 0-1,8 5-91,-17-8 36,0 1 0,0 0 0,0 0 0,0 0 0,-1 0 1,1 0-1,-1 0 0,1 1 0,-1-1 0,0 1 0,0 0 0,0 0 0,0 0 1,-1 0-1,1 0 0,-1 0 0,0 0 0,0 0 0,0 0 0,0 1 0,0-1 1,-1 0-1,1 1 0,-1 0-36,0 0 54,-1 0 0,1 1 0,-1-1 0,0 0 0,0 1 0,0-1 0,0 0 0,-1 0 0,0 0 0,0 0 0,0 0 0,0 0 0,-1-1 0,1 1 0,-1-1 0,0 0 0,0 1 0,0-1-1,-1 0 1,-2 1-54,2 0 32,-1 0 0,0-1 0,-1 0 0,1 0 0,-1 0 0,1-1 0,-1 1 0,0-1 0,0-1 0,0 1 0,0-1 0,0 0 0,0-1 0,-4 1-32,4-1-2,-1 0 0,1-1 1,0 0-1,0 0 0,0 0 1,0-1-1,-4-1 2,10 3-48,0 0 0,0 0 1,-1-1-1,1 1 0,0 0 0,0 0 1,-1 0-1,1 0 0,0-1 1,0 1-1,0 0 0,0 0 0,0 0 1,-1-1-1,1 1 0,0 0 1,0 0-1,0 0 0,0-1 0,0 1 1,0 0-1,0 0 0,0-1 0,0 1 1,0 0-1,0 0 0,0-1 1,0 1-1,0 0 48,0 0-26,0-2-486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46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41 6249,'-75'-33'3212,"51"26"-692,15 7-956,4 0-731,-7 0 3115,12 0-3907,0 0-1,0 0 1,0 0 0,0 0 0,0 1 0,0-1 0,0 0 0,0 0-1,0 0 1,0 0 0,0 0 0,0 0 0,0 0 0,0 0 0,0 0-1,0 0 1,0 0 0,0 0 0,0 0 0,0 1 0,0-1 0,0 0-1,0 0 1,0 0 0,0 0 0,0 0 0,0 0 0,0 0 0,0 0 0,0 0-1,0 0 1,0 0 0,0 0 0,0 0 0,0 0 0,1 0 0,-1 1-1,0-1 1,0 0 0,0 0 0,0 0 0,0 0 0,0 0 0,0 0-1,0 0 1,0 0 0,0 0 0,0 0 0,0 0 0,0 0 0,1 0-1,-1 0 1,0 0 0,0 0 0,0 0 0,0 0 0,0 0 0,0 0-1,0 0 1,0 0 0,0 0-41,25 8 1299,-20-7-1486,5 2 231,2 1-3,0-1 0,0 0 0,0-1 0,1 0 0,-1-1-1,2 0-40,15-2 102,19-4-102,-19 1 90,20 2-90,-48 2 4,1 0-1,-1 0 0,0 0 1,1 0-1,-1 0 0,1 0 1,-1 1-1,0-1 0,1 0 1,-1 1-1,0-1 0,1 1 1,-1 0-1,0 0-3,0-1 12,0 1 0,-1 0 1,1 0-1,0 0 0,-1-1 0,1 1 0,-1 0 1,0 0-1,1 0 0,-1 0 0,0 0 1,1 0-1,-1 0 0,0 0 0,0 0 1,0 0-1,0 0 0,0 0 0,0 1-12,-2 18 397,0-1 0,-1 1 0,-1-1 0,-6 18-397,-1 6 406,4-15-246,2 1 0,1-1 0,1 1 0,1 0 0,2 9-160,1-33-80,-1-1 0,1 1 0,0-1 0,1 0 0,-1 0 0,2 3 80,-3-6-98,0-1 1,1 1-1,-1-1 1,0 1-1,0-1 1,1 0-1,-1 1 0,0-1 1,1 1-1,-1-1 1,0 0-1,1 1 1,-1-1-1,1 0 0,-1 1 1,1-1-1,-1 0 1,1 1-1,-1-1 1,1 0-1,-1 0 1,1 0-1,0 0 98,-1 0-245,1 0 1,0-1-1,0 1 1,-1 0-1,1-1 1,0 1-1,-1-1 1,1 1-1,-1-1 1,1 0-1,0 1 1,-1-1 0,1 1-1,-1-1 1,1 0-1,-1 0 1,0 1-1,1-1 1,-1 0-1,0 0 1,0 1-1,1-1 245,9-27-2242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6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 8570,'-1'-1'428,"-1"1"-1,1-1 1,-1 1 0,1 0 0,-1-1 0,1 1-1,-1 0 1,1 0 0,-1 0 0,1 1 0,-1-1-1,1 0 1,-1 0 0,0 1-428,1-1 54,1 0-1,0 0 1,0 0 0,0 0 0,0 0-1,0 1 1,-1-1 0,1 0-1,0 0 1,0 0 0,0 0-1,0 0 1,-1 0 0,1 0-1,0 0 1,0 0 0,0 0-1,0 0 1,-1-1 0,1 1-1,0 0 1,0 0 0,0 0-1,0 0 1,0 0 0,-1 0-1,1 0 1,0 0 0,0 0 0,0 0-1,0-1 1,0 1 0,0 0-1,0 0 1,-1 0 0,1 0-1,0 0 1,0-1 0,0 1-1,0 0 1,0 0 0,0 0-1,0 0 1,0 0 0,0-1-1,0 1 1,0 0 0,0 0-1,0 0 1,0 0 0,0-1-54,1 0 7040,4 5-6764,-1-1-1,0 1 0,0 0 1,0 0-1,0 1 0,0 0-275,3 3 189,9 11 122,39 47 773,-51-61-994,24 32 804,10 7-894,-29-34 24,1-1 0,0 0 0,0 0 0,1-1 0,0 0 0,6 3-24,-15-10 5,13 5-1248,-15-6 1235,0 0-1,1 1 0,-1-1 0,1 0 0,-1 0 1,1 0-1,-1 0 0,0 0 0,1 0 0,-1 0 0,1 0 1,-1 0-1,0 0 0,1 0 0,-1 0 0,1-1 1,-1 1-1,1 0 0,-1 0 0,0 0 0,1-1 0,-1 1 1,0 0-1,1 0 0,-1-1 0,0 1 0,1 0 1,-1-1 7,2-5-113</inkml:trace>
  <inkml:trace contextRef="#ctx0" brushRef="#br0" timeOffset="1">617 100 11747,'-53'8'4809,"46"-4"-2529,7-3-840,3 1 81,-3-2-129,0 0-304,24 0-192,50-6-368,-28 0-159,4-4-209,2 0-40,-5 2-328,-3 4-385,-21-2-975,-7 5-824,-14 1 1455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49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39 7386,'2'-4'1001,"-1"1"-347,0 0-1,1 0 0,-1 0 1,1 0-1,-1 1 0,1-1 1,0 1-1,0-1 0,0 1 1,0 0-1,1-1 0,0 1-653,-1 3 2640,-2 4-1647,-2 8-174,-14 33 19,-2 0 0,-2-1 1,-2-1-1,-22 32-838,35-61 87,-1-1 0,0 0 0,-1 0 0,-1 0-87,9-10 16,-1-1-1,1 0 1,-1 1 0,0-1 0,0-1-1,0 1 1,0 0 0,0-1 0,0 0-1,-1 0 1,1 0 0,-1-1 0,0 0-1,1 1 1,-1-2 0,-3 2-16,5-2-4,0 0-1,1-1 1,-1 1 0,1 0-1,-1-1 1,0 0 0,1 1-1,0-1 1,-1 0 0,1 0 0,-1 0-1,1-1 1,0 1 0,0-1-1,-2 0 5,1-1-45,0 0-1,0 0 0,0-1 1,0 1-1,0-1 0,1 0 1,0 0-1,-2-3 46,-1-4-185,1 1 0,1-1-1,-1 0 1,2-1 0,0 1-1,-1-10 186,1 0-257,1-1-1,2 0 0,0 0 258,-1 13-30,2-1-1,-1 1 1,1-1-1,0 1 1,1 0-1,0 0 0,5-9 31,-7 15 12,0 1 0,1 0 0,-1-1 0,1 1 0,-1 0 0,1 0 0,0 0-1,0 0 1,0 0 0,0 0 0,0 0 0,0 1 0,0-1 0,1 1 0,-1 0-1,0-1 1,1 1 0,0 0 0,-1 1 0,1-1 0,-1 0 0,1 1 0,0-1-1,-1 1 1,1 0 0,2 0-12,0 1 87,-1-1-1,1 1 1,-1 1-1,1-1 0,-1 1 1,1-1-1,-1 1 1,0 1-1,0-1 1,0 0-1,0 1 1,-1 0-1,1 0 1,0 0-1,0 2-86,13 15 465,-1 0 1,0 1-1,-2 1 1,-1 0-1,1 5-465,19 29 714,-5-9-279,12 20-111,-37-64-455,-1 0 1,0 0 0,1 0 0,0 0 0,-1-1 0,3 2 130,-5-4-57,0 1 1,1-1 0,-1 0-1,1 1 1,-1-1-1,0 0 1,1 1 0,-1-1-1,1 0 1,-1 0 0,1 0-1,0 1 1,-1-1-1,1 0 1,-1 0 0,1 0-1,-1 0 1,1 0-1,-1 0 1,1 0 0,-1 0-1,1 0 1,-1 0 0,1 0-1,0-1 1,-1 1-1,1 0 1,-1 0 0,1 0-1,-1-1 1,0 1-1,1 0 1,-1-1 0,1 1-1,-1 0 1,1-1 0,-1 1-1,0 0 1,1-1-1,-1 1 1,0-1 0,1 1-1,-1-1 1,0 1-1,1-1 58,3-14-715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49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12179,'0'1'522,"-1"0"-1,1 0 1,0 0 0,0 0 0,0 0 0,0 1 0,0-1 0,0 0 0,0 0 0,1 1-522,7 18 2194,-3-10-1062,7 14 909,0-1 0,6 6-2041,9 15 961,-22-35-755,0 0-1,0-1 1,3 2-206,-6-8 34,0 0 0,-1 0 0,1 0 1,0 0-1,0 0 0,0-1 0,0 1 0,0-1 0,1 0 1,-1 0-1,0 1 0,1-1 0,-1-1 0,0 1 0,2 0-34,-3-1 6,0 0 0,0 0 0,0 0 0,0 0 0,0 0 0,0 0 0,0 0 0,0-1 0,0 1 0,0 0 0,0-1 0,0 1 1,0-1-1,0 1 0,-1-1 0,1 1 0,0-1 0,0 0 0,-1 1 0,1-1 0,0 0 0,-1 0 0,1 1 0,0-1 0,-1 0 0,1 0-6,1-4 12,1 0 0,-1 0 1,0 0-1,1-2-12,-2 4 6,8-28 34,2-15-40,-7 26-926,1 1 0,0 0 0,2 0 0,0 1 0,6-10 926,-3 14-1257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50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9778,'-6'-3'4233,"1"3"-1848,5-1-593,0 1-48,0 0-223,8 1-577,16 3-240,37 3-408,-37-10-128,-1 3-760,-3-4-824,0 4 911</inkml:trace>
  <inkml:trace contextRef="#ctx0" brushRef="#br0" timeOffset="1">85 138 11026,'-6'3'5001,"-2"-3"-2488,10 0-633,-1-2 65,-1 1-577,0 0-336,11-3-360,10-6-127,32-14-313,-33 16-96,6 6-64,-4 2-64,3 0-993,-2 1-799,0 4 1080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5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66 7962,'4'-25'3919,"-3"23"-3506,0 0 0,-1-1 0,1 1 0,-1-1 0,1 1 1,-1-1-1,0 0 0,0 1 0,0-1 0,0 1 0,-1-1 0,1 1 0,-1-1 0,0 0-413,1 3 56,0-1 1,0 1-1,0 0 0,0 0 1,-1 0-1,1 0 1,0 0-1,0 0 0,0-1 1,0 1-1,0 0 1,-1 0-1,1 0 0,0 0 1,0 0-1,0 0 1,-1 0-1,1 0 0,0 0 1,0 0-1,0 0 1,0 0-1,-1 0 0,1 0 1,0 0-1,0 0 1,0 0-1,-1 0 1,1 0-1,0 0 0,0 0 1,0 1-1,0-1 1,-1 0-1,1 0 0,0 0 1,0 0-1,0 0 1,0 0-1,0 0 0,0 1 1,-1-1-1,1 0 1,0 0-57,-7 8 586,6-8-438,-5 7 201,1 1-1,0 0 0,0-1 0,0 2 0,-1 3-348,-16 45 603,18-46-462,-10 31 224,2 0 0,1 0 0,-2 27-365,9-35 131,1-1-1,2 1 0,1-1 1,1 1-1,3 1-130,-2-20 38,0 0 0,2 0 0,-1-1-1,2 1 1,0-1 0,1 0 0,0 0 0,2 1-38,-4-9 7,-1 0 1,1-1-1,0 1 1,0-1-1,1 0 0,0 0 1,0 0-1,0 0 1,0-1-1,1 0 0,-1 0 1,1-1-1,0 1 1,1-1-1,-1 0 0,0-1 1,1 0-1,2 1-7,-7-3 2,1 1 0,0-1 0,0 0 0,0 1 0,0-1 0,-1-1 0,1 1 0,0 0 0,0-1 0,0 0 0,-1 1 0,1-1 0,0 0 0,-1 0 0,3-2-2,-1 1 4,0 0 0,-1-1-1,0 0 1,1 0-1,-1 0 1,0 0-1,0 0 1,-1-1-1,3-3-3,0-1 9,-1 0-1,0 0 1,0-1-1,-1 0 1,0 1-1,0-1 1,-1 0-1,0-1 1,-1-1-9,0 3 11,-1-1 1,-1 1-1,1 0 0,-1 0 1,-1 0-1,1-1 0,-1 2 1,-1-1-1,1 0 0,-2 0 1,1 1-1,-1-1 0,0 1 1,-3-4-12,2 4 15,0 0 0,-1 0 0,1 0 0,-1 1 1,-1 0-1,1 0 0,-1 1 0,0 0 0,0 0 0,-1 1 1,0 0-1,1 0 0,-8-2-15,11 4 0,-1 1-1,0 0 1,0 1-1,0-1 1,0 1 0,0 0-1,0 0 1,0 0 0,0 1-1,0-1 1,0 1 0,0 1-1,0-1 1,0 1 0,0-1-1,1 2 1,-3 0 0,-8 5-771,1 1 0,1 1 0,-1 0 0,-6 7 771,-4 2-988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4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75 4481,'0'0'2670,"0"0"92,0 0-556,-1-3 3373,0-2-5350,-1 1 0,1-1 0,-1 1 0,0 0 0,-1 0 0,1 0-1,-1 0 1,0 0 0,0 0 0,0 1 0,0-1 0,0 1-1,-1 0 1,0 0 0,-1 0-229,4 1 64,-1 1-1,0 0 1,1 0-1,-1 0 1,0 0-1,0 1 1,0-1-1,0 0 0,0 1 1,0-1-1,0 1 1,0 0-1,0-1 1,0 1-1,0 0 1,0 0-1,0 1 1,0-1-1,0 0 1,0 1-1,0-1 1,0 1-64,-3 1 117,0 0 0,0 0 0,1 1 0,-1-1 0,1 1 1,0 0-1,-1 1-117,-4 4 53,1-1 1,0 1 0,1 0-1,0 1 1,0 0-1,0 0 1,2 1 0,-1-1-1,1 1 1,0 0-1,1 1 1,0-1 0,1 1-1,0 0 1,1 0-1,0 0 1,0 0 0,1 0-1,1 0 1,0 8-54,1-16 5,-1 0 1,1-1-1,0 1 0,-1-1 1,1 1-1,0-1 0,1 1 1,-1-1-1,0 1 0,1-1 1,-1 0-1,1 0 0,0 0 1,0 0-1,-1 0 0,1 0 1,1 0-1,-1-1 0,0 1 1,0-1-1,1 1 0,0 0-5,2 0 4,-1-1-1,0 1 1,0 0-1,1-1 1,-1 0-1,1 0 1,-1 0-1,1-1 1,0 1-1,-1-1 1,1 0-1,0-1 1,0 1-4,2-2 5,0 1 1,0-1-1,0 0 1,-1-1-1,1 1 1,0-2-1,-1 1 1,0 0-1,0-1 1,0-1-1,0 1 1,0-1-6,-3 2 8,0 0 0,0 0 1,0 0-1,0-1 0,-1 1 1,1-1-1,-1 0 1,0 0-1,0 0 0,0 0 1,0 0-1,-1 0 0,0 0 1,0-1-1,0 1 1,0 0-1,-1-1 0,1 1 1,-1-1-1,-1 1-8,1-2 41,-1 1 1,0-1-1,-1 0 0,1 1 1,-1 0-1,-1-1 0,1 1 1,-1 0-1,1 0 0,-1 0 0,-1 1 1,1-1-1,-1 1 0,1 0 1,-1 0-1,-1 0 0,-2-3-41,3 4 24,0 0-1,-1 0 1,1 1-1,0-1 1,-1 1-1,0 0 1,1 0-1,-1 0 1,0 1-1,0 0 1,0 0-1,0 0 1,0 0-1,0 1 1,0 0-1,0 0 1,0 0-1,-1 1 1,1-1-1,-1 2-23,4-2-124,0 1-1,0 0 1,-1 0-1,1 1 1,0-1-1,0 0 1,-1 2 124,3-3-133,-1 0 0,1 0-1,-1 1 1,1-1 0,0 0 0,-1 1 0,1-1 0,0 0 0,-1 1 0,1-1 0,0 0 0,0 1 0,-1-1-1,1 1 1,0-1 0,0 0 0,0 1 0,-1-1 0,1 1 0,0-1 0,0 1 0,0-1 0,0 1 0,0-1 0,0 1-1,0-1 1,0 0 0,0 1 0,0-1 0,0 1 0,0-1 0,1 1 0,-1-1 0,0 1 0,0-1 0,0 0 0,1 1-1,-1-1 1,0 1 0,0-1 0,1 0 0,-1 1 0,0-1 0,1 0 0,-1 1 0,1-1 133,12 7-1567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3:44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10938,'-1'0'354,"0"0"1,0 0-1,0 0 0,0 1 0,0-1 0,0 0 0,0 0 0,0 1 0,0-1 0,0 0 0,0 1 0,0-1 0,0 1-354,0 0 191,1-1-1,0 1 0,0 0 1,-1-1-1,1 1 0,0 0 1,0-1-1,0 1 0,0 0 1,0-1-1,0 1 0,0 0 0,0-1 1,0 1-1,0 0 0,0-1 1,0 1-1,0 0 0,1-1 1,-1 1-1,0 0 0,0-1-190,4 17 1917,0 0 0,-1 7-1917,3 16 779,0-12-194,1 1 0,4 7-585,-7-26 124,0 1 1,1-1 0,0 0 0,0 0 0,1 0-1,1-1 1,4 5-125,-8-10 35,1 0 0,0-1 0,0 1 0,0-1 0,1 0 0,-1 0 1,2 0-37,-5-2 9,1 0-1,0 0 0,0 0 0,0 0 0,1 0 0,-1-1 0,0 1 0,0-1 0,0 1 0,0-1 1,1 0-1,-1 0 0,0 0 0,0 0 0,0-1 0,1 1 0,-1 0 0,0-1 0,1 0-7,2-2 10,1 0 0,0 0 0,-1-1 0,0 0 1,0 0-1,0 0 0,0-1 0,-1 1 0,1-2-10,12-15 68,9-13-68,-20 25 11,18-28 14,-2 0 0,4-15-25,-8 17-246,-18 35 180,1-1-1,-1 1 1,0-1 0,1 0 0,-1 1 0,0-1 0,0 0 0,1 0-1,-1 1 1,0-1 0,0 0 0,0 1 0,0-1 0,0 0 0,0 0-1,0 1 1,0-1 66,-1 0-107,1 1 0,0 0 0,0 0 0,-1-1-1,1 1 1,0 0 0,-1 0 0,1-1 0,-1 1 0,1 0 0,0 0-1,-1 0 1,1 0 0,-1-1 0,1 1 0,0 0 0,-1 0-1,1 0 1,-1 0 0,1 0 0,-1 0 0,1 0 0,0 0 0,-1 0-1,1 0 1,-1 1 0,1-1 0,0 0 0,-1 0 0,1 0-1,-1 1 108,-12 3-1255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2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1291 38 2681,'0'-10'10897,"0"-4"-4896,-13 15-3910,-10 12-1472,16-8-438,0-1 0,-1 0 1,1-1-1,-1 0 1,0 0-182,6-2 20,0 0 0,0-1 0,0 1 0,0 0 0,0 0 0,1 0 0,-1 1 0,-1 0-20,-30 25 152,28-24-106,0 0 0,-1 0 0,1 0 0,0-1 0,-1 0 0,0 0 0,1 0 0,-6 0-46,5 0 32,0-1 0,1 1 0,-1 0 0,-1 1-32,-2 2 33,0 0 0,0 1 0,0 0 1,1 0-1,0 1 0,0-1 0,0 2 0,1-1 1,0 2-34,-3 3 85,0 0 1,-8 6-86,9-9 25,0 1-1,1-1 1,0 1-1,-5 8-24,7-9 11,-1 1 0,0-1-1,-1 0 1,0-1 0,0 0 0,-1 0 0,0 0-11,-21 14 48,-19 11-48,28-21 14,1 2-1,0 0 0,1 2 0,-13 13-13,12-7 6,-13 13 12,-18 27-18,1-2 9,34-42-9,1 0 0,0 2-1,2 0 1,-12 20 0,-8 24 14,17-34-16,0 1 0,2 0 0,1 3 2,12-29 1,-7 18 1,0 0 1,-2-1-1,-6 11-2,-60 106 7,58-104-14,1 0 1,-5 20 6,-19 38 8,27-62-3,-8 30-5,8-21 1,4-15-5,1 1 0,2 0 0,1 0 0,-2 21 4,2 2 0,1-12-8,1 14 8,3-24-3,-1 5 1,3 14 2,0-35-5,0-1 1,0 0-1,1 1 1,1-1 0,0 0-1,2 5 5,0-6-5,0-1 0,1 0 0,-1 0 0,2 0 0,-1-1 0,1 0 0,0 0 0,4 3 5,-4-5-2,-1-1 0,1 1 0,0-1 0,0 0 0,0-1-1,0 1 1,7 1 2,11 3-7,18 2 7,-40-9 0,13 1 1,0 0 0,0-1 0,1 0-1,-1-1 1,13-3-1,-21 3 4,-6 0-3,1-1 0,-1 1 0,0-1 0,1 0 1,-1 1-1,0-1 0,0 0 0,2-1-1,-1 0 1,0 1 1,0-1-1,0 1 0,0 0 1,3 0-2,9-1 4,-12 2-3,1 0 0,0-1 0,-1 1 0,1-1-1,0 0 1,-1 0 0,1 0 0,-1 0 0,1-1 0,-1 0 0,3-1-1,14-17 5,-16 15-4,0 1 1,0 0 0,0 1-1,1-1 1,-1 1 0,1 0-1,0-1-1,17-9 5,0-1-1,-1 0 0,0-2 0,-2-1 0,0 0 1,15-18-5,20-20 40,34-25-40,-26 25 21,-51 43-9,0 0-1,0-1 1,-1 0 0,-1 0 0,0-1-1,-1-1 1,0 1 0,-2-1-1,1-3-11,10-19 144,7-13-144,-16 36 32,0 0 1,1 1-1,1 0 0,0 1 1,0 0-33,15-16 68,-1-1 0,-2 0 1,7-15-69,53-99 97,-68 118-81,22-44 26,-10 19 22,13-17-64,-8 17 38,-2-1 1,13-36-39,-27 54 10,23-55 11,-32 72-15,-1 0 1,0-1-1,-2 0 0,1-9-6,0-11 9,-3 19-1,1-1 0,1 0-1,0 1 1,6-15-8,-3 15 7,0 2-1,0 1 0,-1-1 0,-1-1 0,-1 1 0,0 0 0,0-12-6,-2 8 10,-2 0 0,0 0 0,-1 0 0,-3-10-10,1 6 16,4 20-8,-1 0 1,1-1-1,-1 1 1,0 0-1,0 0 1,0-1-1,-1 1 1,0 0-1,0 0 1,0 1-1,0-1 1,0 0 0,-3-3-9,3 5 10,1 2-7,1-1 0,-1 1 1,1 0-1,-1-1 0,1 1 0,-1-1 1,1 1-1,0-1 0,-1 0 0,1 1 1,0-1-1,-1 1 0,1-1 0,0 0 1,0 1-1,0-1 0,0 1 0,-1-1 1,1 0-1,0 1 0,0-2-3,0 1 4,1 1-1,-1-1 1,0 0-1,0 0 1,0 0-1,0 0 1,0 0-1,-1 0 1,1 0-1,0 1 1,0-1-1,-1 0 1,1 0-1,0 0 1,-1 0-1,0 0-3,-4-12 27,5 11-24,-1 0 1,0 0-1,1 1 0,-1-1 1,0 0-1,0 0 1,-1-1-4,1 2 2,-1-1 1,1 0 0,0 0 0,1 1 0,-1-1 0,0 0 0,0-1-3,1 2 2,-1 0-1,1 0 1,-1 0 0,1 0-1,-1 0 1,0 0 0,1 1-1,-1-1 1,0 0 0,0 0-1,1 1 1,-1-1 0,0 0-1,0 1 1,0-1 0,0 1-1,0-1 1,0 1 0,0 0-1,0-1 1,0 1 0,0 0 0,0 0-1,0 0-1,-30-4 109,24 4-63,-28-5 57,26 3-89,0 1-1,0 0 1,0 0-1,-1 1 0,1 0 1,-2 1-14,8 0-85,0 0 1,1 0-1,-1 1 1,1-1-1,-1 1 1,1-1-1,0 1 1,0 0-1,0 0 1,0 0-1,0 0 1,0 0 0,0 0-1,1 1 1,-1-1-1,1 1 85,-12 12-835,11-15-2829,0 0 2529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2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75 3857,'-7'-5'7696,"-1"2"-3767,7 3-3549,0 0 0,0-1 1,0 1-1,0 0 0,0-1 1,0 0-1,0 1 0,0-1 1,0 1-1,0-1 0,0 0 1,1 0-1,-1 1 0,0-1 1,0 0-1,1 0 0,-2-1-380,2 2 23,0 0-1,0 0 0,0 0 1,0-1-1,0 1 0,0 0 1,0 0-1,0 0 0,0-1 1,0 1-1,0 0 0,0 0 1,1 0-1,-1 0 0,0-1 1,0 1-1,0 0 0,0 0 1,0 0-1,0 0 0,0 0 1,0-1-1,0 1 0,1 0 1,-1 0-1,0 0 0,0 0 1,0 0-1,0 0 0,0 0 1,1-1-1,-1 1 0,0 0 1,0 0-1,0 0 0,0 0 1,1 0-1,-1 0-22,9-3 29,-7 3 54,1-1-62,-1 0 0,0-1 0,1 1 0,-1 0 0,0-1 0,0 1 1,1-1-22,28-24 158,-30 25-138,1 0 0,-1 0 0,1 0-1,-1 0 1,1 0 0,-1 1 0,1-1 0,0 1-1,-1-1 1,1 1 0,0-1 0,-1 1 0,1 0-1,0 0 1,0-1 0,-1 2 0,1-1 0,0 0-20,9 0 201,0 0-77,1 0 0,0 1 0,-1 0 0,1 1 0,-1 1 0,3 0-124,24 9 311,6 4-311,3 0 80,-23-8-19,1 1 0,-1 1 0,-1 2 0,0 0 1,0 1-1,-1 1 0,-1 1 0,8 8-61,-22-17 51,21 19 219,0 2 0,-2 0 0,5 9-270,-24-27 51,0 0 1,0 1-1,-2 0 1,1 0-1,-1 1 0,0-1 1,-1 1-1,-1 0 1,1 1-1,-2-1 0,0 0 1,1 10-52,-3-15-5,0 1 0,-1 0 0,1-1 0,-2 4 5,2-7-67,10-30-2460,-1-1 1568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29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5737,'27'-83'7670,"-26"82"-7440,-1 0-1,0 0 1,1 0 0,-1 0 0,1 0-1,-1 0 1,1 0 0,-1 0 0,1 0-1,0 0 1,0 1 0,-1-1 0,1 0-1,0 1 1,0-1 0,0 0 0,0 1-230,0-1 86,-1 1 0,1 0 0,-1 0 0,1 0 0,0 0 1,-1 0-1,1 0 0,0 0 0,-1 1 0,1-1 1,-1 0-1,1 0 0,0 0 0,-1 1 0,1-1 0,-1 0 1,1 1-1,-1-1 0,1 0 0,-1 1 0,1-1 0,-1 1 1,1-1-1,-1 1 0,1-1 0,-1 1 0,0-1 1,1 1-87,1 2 182,-1-1 0,1 1 0,-1 0 0,0 0 0,0 0 0,0 0 0,0-1 0,0 2 0,-1-1 0,1 1-182,1 4 279,1 9 244,-1 0 1,0 1-1,-1 11-523,0 9 418,1-13-197,8 185 786,-9-195-991,-1-10-192,0 1-1,0 0 0,0-1 1,-1 5 176,1-11-21,0 1 0,0 0 0,0 0 0,0 0 0,0 0 0,0 0 0,0 0 1,0 0-1,0 0 0,0 0 0,0 0 0,0 0 0,0 0 0,0 0 0,0 0 1,0 0-1,0 0 0,0-1 0,0 1 0,0 0 0,-1 0 0,1 0 0,0 0 1,0 0-1,0 0 0,0 0 0,0 0 0,0 0 0,0 0 0,0 0 0,0 0 1,0 0-1,0 0 0,0 0 0,0 0 0,0 0 0,0 0 0,0 0 1,0 0-1,0 0 0,-1 0 0,1 0 0,0 0 0,0 0 0,0 0 0,0 0 1,0 0-1,0 0 0,0 0 0,0 0 0,0 0 0,0 0 0,0 0 0,0 0 1,0 0-1,0 0 0,0 0 0,0 0 0,0 0 0,0 0 0,-1 0 0,1 1 1,0-1 20,-1-3-598,-1 0 0,1 0 1,-1-1-1,1 1 1,0 0-1,0 0 0,1-1 1,-1 1-1,1-2 598,-4-22-1646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29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3465,'-6'-13'1360,"1"4"-1424,4-1-1160,-1 10 728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6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13075,'8'8'5345,"1"4"-3297,-1 6-127,0 14-441,-3 6-304,0 7-463,-1-1-145,0 0-256,2-1-88,2-7-72,2-6-176,5-16-824,-2-10-537,6-10 1153,0-10-312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29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2248,'0'0'1872,"0"0"272,0 0-129,0 0-220,0 0-106,0 0-153,0 0-137,0 0-1340,0 0 1,0 0 0,0 0-1,0-1 1,0 1-1,0 0 1,0 0 0,0 0-1,0 0 1,0 0-1,0 0 1,0 0 0,0 0-1,0 0 1,0 0-1,0-1 1,0 1-1,0 0 1,0 0 0,0 0-1,0 0 1,0 0-1,0 0 1,0 0 0,0 0-1,0 0 1,0 0-1,0-1 1,0 1 0,0 0-1,0 0 1,0 0-1,0 0 1,0 0 0,0 0-1,0 0 1,1 0-1,-1 0 1,0 0 0,0 0-1,0 0 1,0 0-1,0 0 1,0 0 0,0 0-1,0 0 1,0 0-1,0 0 1,1 0-1,-1 0 1,0 0 0,0 0-1,0 0 1,0 0-60,7-4 448,-1 1 1,1 0 0,0 0-1,0 1 1,5-2-449,-2 1 119,-3 1-52,-1 0 0,1 0 0,-1 1 0,1-1 0,0 1 0,0 1 1,0 0-1,0 0 0,3 0-67,4 2 56,0 0-1,-1 0 1,1 2 0,0 0-1,-1 0 1,7 4-56,-17-7 9,1 1-1,0 0 1,0 0-1,-1 0 1,1 1 0,-1-1-1,0 1 1,0 0-1,0 0 1,0 0 0,0 0-1,-1 1 1,1-1-1,-1 1 1,0-1 0,0 1-1,0 0 1,-1 0-1,1 0 1,-1 0 0,0 0-1,0 0 1,0 3-9,-1 1 24,0-1-1,0 1 1,-1 0 0,0-1 0,-1 0-1,0 1 1,0-1 0,0 0 0,-1 0 0,0 0-1,-1 0 1,1 0 0,-1-1-24,-4 6 41,0-1 0,0 0 0,-1 0 1,0-1-1,-1 0 0,-7 6-41,5-7 77,-1 0 1,1-1-1,-1 0 0,-1-1 1,1 0-1,-1-1 0,-1-1 1,1 0-1,-1-1 1,-5 1-78,13-3 166,6 0-4,15 3 78,-13-5-235,2 1 24,23 6 426,0 1 0,0 1 0,20 11-455,-23-8 241,20 10 585,-1 2 0,37 28-826,-74-47-2442,-2-6 1501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31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7138,'0'0'2601,"0"0"-915,1 3 1199,2 7-2162,0 0-1,1-1 1,1 1 0,-1-1 0,5 5-723,-5-8 124,-1 0 1,1 1-1,-1-1 1,-1 1-1,1-1 0,-1 1 1,0 0-1,-1 0 1,1 0-1,-1 2-124,4 35 761,3 22 6,-7-55-710,2-1-1,0 1 1,0-1 0,5 10-57,-38-77-11744,13 27 9783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31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4345,'0'-3'732,"1"0"-1,1 0 1,-1 0-1,0 0 1,1 0 0,-1 0-1,3-2-731,-4 4 261,1 0-1,1 0 0,-1 0 0,0 0 0,0 0 0,0 1 1,0-1-1,1 0 0,-1 0 0,0 1 0,1-1 0,-1 1 1,0-1-1,1 1 0,-1 0 0,1 0 0,-1-1 1,0 1-1,1 0-260,7 0 770,0 1 0,0 0 0,-1 0 0,1 1 0,-1 0 0,9 3-770,10 5 1460,11 6-1460,-36-15 22,1 0 0,-1 0 0,0 1-1,1-1 1,-1 1 0,0-1 0,0 1 0,1 0 0,-1 0 0,-1 0 0,1 0 0,0 0 0,0 0 0,-1 1 0,1 0-22,-1-1 9,0 1-1,-1-1 1,1 0 0,-1 1 0,1-1-1,-1 1 1,0-1 0,0 1 0,0-1 0,0 1-1,0-1 1,-1 1 0,1-1 0,-1 1-1,1-1 1,-2 2-9,0 1 15,0-1-1,0 0 0,0 0 1,-1 1-1,1-1 0,-1-1 1,0 1-1,0 0 0,-2 1-14,-2 1 25,0 1 0,-1-1 0,1-1 1,-4 2-26,2-2 24,1 0 1,0-1-1,-1 0 1,0 0-1,0-1 1,0 0-1,0-1 1,-6 1-25,10-2 10,6 2 2,12 3 17,20 4 70,-11-4-10,-3-1 113,1 0-1,11 7-201,-26-10 49,0 0 0,0 1 0,0-1 0,-1 1-1,1 0 1,-1 1 0,0-1 0,0 1 0,0-1 0,0 1 0,-1 1 0,1 0-49,5 15-2108,-4-15 1342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4:3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0 234 12459,'0'2'4745,"3"0"-3449,2-1-104,-5-1-168,0 0-343,0-1-433,0-1-344,7-2-1201,14-8-895,39-16 1240</inkml:trace>
  <inkml:trace contextRef="#ctx0" brushRef="#br0" timeOffset="1">158 1 10906,'2'16'5508,"5"9"-3162,-1-1-1052,0 8-98,-2-4 361,9 24-1557,-11-44 93,1 0 0,0-1 1,0 1-1,1-1 0,0 0 0,0 0 1,0 0-1,5 4-93,-8-10 10,0 0 0,-1 0-1,1 0 1,0 0 0,0-1 0,0 1 0,0 0-1,0-1 1,0 1 0,0 0 0,0-1 0,0 1-1,0-1 1,0 0 0,0 1 0,0-1 0,1 0-10,-1 0 6,0 0 1,0 0-1,0 0 1,-1 0-1,1-1 1,0 1 0,0 0-1,0 0 1,0-1-1,-1 1 1,1-1 0,0 1-1,-1-1 1,1 1-1,0-1 1,-1 1 0,1-1-1,0 0-6,3-4 15,-1 0 0,0 0 1,0 0-1,0-1 0,-1 1 0,1-3-15,3-6-20,65-112-3398,-51 86 2291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5:09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76 4905,'-4'3'8205,"2"3"-3846,1 12-2683,0 3-1039,0-20-618,0 0 1,1 0 0,-1 0 0,0 0 0,0 0 0,0 0 0,0-1 0,1 1 0,-1 0-1,0 0 1,-1-1 0,1 1 0,0-1 0,0 1 0,0-1 0,0 0 0,-1 1-20,-1 0 3,-15 4 45,12-4-38,0-1 1,0 1-1,0-1 0,-1-1-10,6 1 2,0 0 0,0 0 0,1-1 0,-1 1 0,0-1 0,0 1 0,1 0 0,-1-1 0,0 0 0,1 1 0,-1-1 0,0 1-1,1-1 1,-1 0 0,1 1 0,-1-1 0,1 0 0,-1 0 0,1 1 0,0-1 0,-1 0 0,1 0 0,0 0 0,-1 1 0,1-1 0,0 0-1,0 0 1,0 0 0,0 0 0,0 0 0,0 1 0,0-1 0,0 0 0,0 0-2,0-2 6,0-3 27,0 1-1,0-1 0,0 0 1,0 1-1,1-1 0,0 1 0,1-1 1,-1 1-1,1-2-32,-2 7 20,0-1-1,1 1 1,-1 0-1,0-1 1,0 1 0,0 0-1,0 0 1,0-1-1,0 1 1,0 0 0,1 0-1,-1-1 1,0 1-1,0 0 1,0 0 0,1 0-1,-1-1 1,0 1-1,0 0 1,1 0 0,-1 0-1,0 0 1,0 0-1,1 0 1,-1-1 0,0 1-1,0 0 1,1 0-1,-1 0 1,0 0 0,0 0-1,1 0 1,-1 0-1,0 0 1,1 0 0,-1 0-1,0 0 1,0 0 0,1 0-1,-1 1 1,0-1-1,1 0 1,-1 0 0,0 0-20,1 0 21,-1 0 379,0 0-8,1 12 397,0-9-758,-1-1 0,0 1 0,0 0-1,0-1 1,0 1 0,0 0-1,-1-1 1,1 1 0,-1 0-31,-9 31 157,9-33-145,1 0 1,-1 0-1,1 1 0,-1-1 0,0 0 0,0 0 0,0 0 0,0 0 0,0 0 0,0 0 0,0 0 0,0 0 0,0-1 1,0 1-1,0 0 0,0 0 0,-1-1 0,1 1 0,0-1 0,-1 1 0,1-1 0,0 0 0,-1 0 0,1 1 0,0-1 1,-1 0-1,1 0-12,-3 0 19,0-1-1,0 1 1,0-1 0,0 0 0,1 0 0,-1 0 0,0 0 0,0-1-19,4 2 0,-3-1 7,0 0 1,0-1-1,0 1 0,0-1 0,1 1 0,-1-1 1,0-1-8,2 2-2,0 1 0,1-1 0,-1 0 0,1 0 1,-1 0-1,1 0 0,-1 1 0,1-1 0,-1 0 1,1 0-1,0 0 0,-1 0 0,1 0 0,0 0 1,0 0-1,0 0 0,0 0 0,0 0 0,0 0 1,0 0-1,0 0 0,0 0 0,1 0 0,-1 0 1,0 0-1,1 0 2,-1-1-3,1 1 1,0 0-1,0 0 1,0-1-1,0 1 1,0 0-1,0 0 1,0 0-1,0 0 1,1 0-1,-1 0 1,0 0-1,1 1 1,-1-1-1,0 0 1,1 1-1,-1-1 1,1 1-1,-1 0 1,1-1-1,-1 1 1,1 0-1,-1 0 1,1 0-1,1 0 3,3-1 14,1 1-1,-1 1 1,1-1 0,-1 1-1,3 1-13,-7-2 21,0 0-1,0 1 0,0-1 1,0 1-1,0 0 0,0-1 1,-1 1-1,1 0 1,0 0-1,0 0 0,-1 0 1,1 1-1,-1-1 0,1 0 1,-1 1-1,1-1 1,-1 1-1,0 0 0,0-1 1,0 1-1,0 0 1,0 0-1,0-1 0,0 1 1,0 0-1,-1 0 0,1 1-20,-1 0 38,0 0-1,0 0 0,0 0 0,0-1 0,0 1 0,-1 0 0,1 0 1,-1 0-1,0-1 0,0 1 0,0 0 0,0-1 0,0 1 0,-1 0 1,1-1-1,-1 0 0,0 1 0,0 0-37,-1 1 31,-1 0-1,0-1 1,1 1-1,-1-1 1,0 0-1,0 0 1,-1 0-1,0 0-30,3-2 7,0 0 0,1 0-1,-1-1 1,0 1 0,0 0 0,0-1-1,0 0 1,0 1 0,0-1-1,0 0 1,0 0 0,0 0 0,0 0-1,0 0 1,0-1 0,0 1-1,1 0 1,-1-1 0,0 0 0,0 1-1,0-1 1,0 0 0,1 0-1,-1 0-6,-1-1 3,0 0-1,0 0 0,0 0 1,0-1-1,1 1 0,-1-1 0,1 0 1,0 1-1,0-1 0,0 0 1,0 0-1,0 0 0,1-1 0,-1 0-2,1 1-5,-1 0-1,1 0 0,0-1 1,0 1-1,1 0 0,-1-3 6,1 4-2,0 1-1,0-1 0,0 1 0,0-1 0,1 1 0,-1-1 0,1 1 0,-1-1 0,1 1 0,-1 0 0,1-1 0,0 1 0,0 0 0,0-1 0,0 1 0,0 0 0,0 0 3,3-4-3,0 1 0,1 1-1,0-1 1,-1 0-1,1 1 1,1 0 0,-1 0-1,0 1 1,1 0-1,-1-1 1,1 2 0,0-1-1,-1 1 1,1 0-1,0 0 1,0 0 0,0 1-1,0 0 4,-2 0 3,-1 0-1,0 1 1,1-1 0,-1 1-1,0 0 1,0 0-1,0 0 1,0 0-1,0 0 1,2 2-3,-4-2 4,1-1 1,-1 1-1,0 0 0,0 0 0,1 0 1,-1 1-1,0-1 0,0 0 1,0 0-1,0 1 0,0-1 0,-1 0 1,1 1-1,0-1 0,-1 1 0,1-1 1,-1 1-1,1-1 0,-1 1 1,1-1-1,-1 1 0,0 1-4,0 0 12,-1 0 0,1 1-1,-1-1 1,1 0 0,-1 0-1,0 0 1,0 0 0,-1 0 0,1 0-1,-1 0 1,1 0 0,-1 0 0,0 0-1,0-1 1,0 1 0,-1 0-12,-2 2 24,0 0 1,-1 0-1,1 0 1,-1-1-1,0 0 1,-6 3-25,9-6 11,-1 1 1,1-1-1,-1 1 1,1-1-1,-1 0 1,0-1-1,1 1 1,-1 0-1,0-1 1,0 0-1,1 0 1,-1 0-1,0-1 1,0 1-1,0-1-11,2 0 1,0 1 1,0-1-1,0 1 1,0-1-1,0 0 0,1 0 1,-1 0-1,0 0 0,0 0 1,1-1-1,-1 1 1,1 0-1,-1-1 0,1 1 1,0-1-1,-1 1 0,1-1 1,0 0-1,0 0 1,0 1-1,0-1 0,1 0 1,-1 0-1,0 0 0,1 0 1,-1 0-1,1 0 1,0-1-2,-1-1-7,1 1 0,0 0 0,0-1 0,1 1 0,-1 0 0,1-1 0,-1 1 0,1 0 0,0-1 1,0 1-1,0 0 0,1 0 0,0-2 7,1 1-5,0 0 0,0 0 1,0 0-1,1 0 0,-1 0 1,1 0-1,0 1 0,2-2 5,3-1 2,-1 1-1,1 0 1,0 0-1,1 1 1,-1 0 0,1 1-1,0 0 1,7-1-2,-13 3 6,0 0-1,0 1 1,0-1-1,0 1 1,0 0 0,0 0-1,0 0-5,-3 1 4,0-1-1,0 0 1,-1 0-1,1 0 1,0 1-1,0-1 1,-1 0-1,1 0 1,0 1 0,0-1-1,-1 1 1,1-1-1,0 1 1,-1-1-1,1 1 1,-1-1-1,1 1 1,-1 0-1,1-1 1,-1 1-1,1 0 1,-1-1 0,0 1-1,1 0 1,-1-1-1,0 1 1,1 0-1,-1 0 1,0 0-1,0-1 1,0 1-1,0 0 1,0 0-1,0 0 1,0-1 0,0 2-4,-1 2 13,1 1 1,-2-1 0,1 1 0,0-1 0,-1 1-1,0-1 1,0 0 0,0 0 0,0 0 0,-1 0-1,1 0 1,-1 0 0,-3 3-14,-7 6 69,-1 1 0,-10 7-69,23-21 1,0 2 6,-1-1-1,1 0 0,-1 0 0,1 0 1,-1 0-1,1 0 0,-1 0 1,0 0-1,1 0 0,-1-1 0,0 1 1,0-1-1,0 1 0,1-1 1,-1 0-1,-1 0-6,2 0 3,-1 0 1,0-1 0,0 1-1,1-1 1,-1 0 0,0 1-1,1-1 1,-1 0 0,1 0-1,-1 0 1,1 0-1,-1 0 1,1 0 0,0-1-1,-1 1 1,0-1-4,0-1-3,0 0 0,-1-1 0,1 1 0,0 0 0,0-1 0,1 0-1,-1 1 1,1-1 0,0 0 0,0 1 0,0-1 0,1 0 0,-1 0 0,1 0 0,0 0 0,0 0 0,0 0-1,0 0 1,1 0 0,0 0 0,-1 1 0,1-1 0,1 0 0,-1 0 0,1 1 0,-1-1 0,1 1 0,0-1 0,0 1-1,1 0 1,-1 0 0,1 0 0,-1 0 0,1 0 0,2-1 3,2-1-1,-1 0 1,1 1-1,1 0 0,-1 0 1,0 1-1,1 0 0,0 0 1,0 1-1,0 0 0,2 0 1,-9 2 5,0 0 0,0 0 0,0-1 0,1 1 0,-1 0 1,0 0-1,0 1 0,0-1 0,1 0 0,-1 0 0,0 0 0,0 1 0,0-1 0,0 1 0,0-1 0,0 1 0,0-1 0,0 1 0,0 0 0,0-1 0,0 1 0,0 0 0,0 0 0,0 0 0,0-1 0,-1 1 0,1 0 0,0 0 0,-1 0 0,1 1 0,-1-1 0,1 0 0,-1 0 0,1 0 0,-1 0 0,0 0 0,0 0 0,1 1 0,-1-1 0,0 0 0,0 0 0,0 0 1,0 1-1,-1-1 0,1 0 0,0 0 0,0 0 0,-1 0 0,1 1 0,-1-1 0,1 0 0,-1 0-5,-1 3 18,-1 0 0,1 0 0,-1-1 0,-1 1 1,1-1-1,0 1 0,-1-1 0,1 0 0,-1 0 1,0-1-1,0 1 0,0-1 0,-2 1-18,1 0 20,-1-1 0,0 1 0,-1-1-1,1 0 1,0-1 0,-1 0 0,1 0 0,0 0-1,-3 0-19,7-1 4,-1-1-1,1 1 1,0 0-1,0 0 1,0-1-1,0 1 1,0-1-1,0 0 0,0 1 1,0-1-1,0 0 1,0 0-1,0 0 1,0-1-1,-1 0-3,2 1-3,1 1 0,-1-1 0,0 0 0,1 0 0,-1 0-1,1 1 1,-1-1 0,1 0 0,0 0 0,-1 0 0,1 0 0,0 0 0,0 0 0,-1 0 0,1 1 0,0-1 0,0 0-1,0 0 1,0 0 0,0 0 0,0 0 0,1 0 0,-1 0 0,0 0 0,0 0 0,1 0 0,-1 0 0,0 0 0,1 1-1,-1-1 1,1 0 0,-1 0 0,1 0 0,0 1 3,1-3-3,1 0 1,-1 0-1,1 1 0,0-1 0,0 1 0,0 0 0,1 0 1,-1 0-1,0 0 0,1 0 0,-1 1 0,1 0 1,3-2 2,3 1 8,0-1 1,0 2 0,0-1 0,6 1-9,-16 1 1,0-1 1,1 1-1,-1 0 1,1 0-1,-1 0 1,0 0-1,1 0 1,-1 0-1,0 0 0,1 0 1,-1 0-1,1 0 1,-1 0-1,0 0 1,1 0-1,-1 0 1,0 1-1,1-1 1,-1 0-1,1 0 1,-1 0-1,0 1 0,1-1 1,-1 0-1,0 0 1,0 1-1,1-1 1,-1 0-1,0 0 1,0 1-1,1-1 1,-1 0-1,0 1 1,0-1-1,0 0 0,1 1 1,-1-1-1,0 1 1,0-1-1,0 0 1,0 1-1,0-1 1,0 0-1,0 1 1,0-1-1,0 1 1,0-1-1,0 0 0,0 1 1,0-1-1,0 1 1,0-1-1,-1 0 1,1 1-1,0-1 1,0 0-1,0 1 1,-1-1-1,1 0 1,0 1-1,0-1-1,-3 4 23,1 1 0,-1-1 0,0 0 0,-2 1-23,4-3 4,0-1-1,0 0 0,0-1 1,0 1-1,0 0 1,0 0-1,0 0 1,0-1-1,0 1 0,0 0 1,-1-1-1,1 1 1,0-1-1,0 0 1,-1 1-1,1-1 0,0 0 1,-1 0-1,1 0 1,0 0-1,-1 0 1,1 0-1,0 0 0,-1 0 1,0-1-4,-3 0-52,0-1-1,0 0 1,0 0 0,0-1 0,-4-2 52,-14-6-1876,18 8 2474,9 0-422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02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159 344 1472,'-4'0'8502,"2"-1"-3392,6 0-1997,0 0-3175,-1-1-1,1 1 0,-1-1 1,1 1-1,-1-1 0,1 0 63,-4 2 4,6-5 142,0 1-1,0-1 1,0 0 0,-1 0-1,1-1 1,-1 0 0,-1 0-1,1 0 1,1-4-146,-1 1 227,0 0 1,-1 0-1,-1-1 0,1 1 0,-1-1 0,-1 1 1,0-1-1,0-2-227,-2 5 85,1 0 0,-1 0 0,-1 0 0,1 0 1,-1 0-1,-1 0 0,1 0 0,-1 0 0,0 1 0,-1-1 0,1 1 0,-2-1-85,0-1 80,0 0 0,-1 1-1,0-1 1,0 1 0,-1 0 0,1 0-1,-2 1 1,-4-4-80,7 7 51,0 0 0,0 0 0,0 0 0,-1 0 0,1 1 0,-1 0 0,0 0 0,1 0 0,-1 1 0,0-1 0,0 1 0,0 1 0,0-1 0,0 0 0,-4 1-51,6 0 3,0 1 0,1-1 0,-1 0 0,0 1 0,1 0-1,-1-1 1,1 1 0,-1 0 0,1 0 0,0 0 0,-1 1 0,1-1-1,0 1 1,0-1 0,0 1 0,0 0 0,0 0 0,0 0 0,0 0-1,0 0 1,1 0 0,-1 0-3,0 3-12,-1-1-1,1 1 1,0 0-1,1 0 1,-1-1-1,1 1 1,0 0-1,0 0 1,0 0-1,1 1 1,0 0 12,-1 6-7,2 0 0,-1 0 0,2-1 0,-1 1 1,2 0-1,-1-1 0,2 1 0,-1-1 1,2 0-1,-1 0 0,7 9 7,32 51 45,-22-38 16,-1 2 1,2 7-62,-19-35 33,0 1 0,-1-1-1,1 1 1,-1 0 0,0 4-33,-1-9 24,-1 0 0,0 0 0,0 0 0,0 0 0,0 0 1,0 0-1,-1 0 0,1 0 0,-1 0 0,0 0 0,0 0 0,0-1 0,0 1 0,0 0 0,-1-1 0,0 3-24,-3 1 79,-1-1 0,1 1-1,-1-1 1,0 0-1,-1 0 1,1-1 0,-1 0-1,0 0 1,0 0-1,0-1 1,0 0 0,-1-1-1,1 1 1,-1-1-1,-4 0-78,9-2 16,0 0 1,0 0-1,0 0 0,0 0 0,0 0 0,0-1 0,0 1 0,1-1 0,-1 0 0,0 0 0,0 0 0,0-1 0,1 1 0,-1 0 0,1-1 0,-1 0 1,1 0-1,-1 0-16,-1-1 2,1 0 0,0 0 1,0-1-1,0 1 0,0-1 1,1 0-1,-1 0 0,1 0 0,0 0 1,0 0-1,-1-2-2,3 4-3,0 1 0,0 0 0,-1-1 0,1 1 0,0 0 0,0-1 0,0 1 0,0-1 0,1 1 0,-1 0 0,0-1 0,1 1 0,-1 0 0,1 0 0,-1-1 0,1 1 0,-1 0 0,1 0 0,0-1 3,2-3-14,1 0 1,0 1-1,4-5 14,-2 3-9,6-8-5,0 1-1,1 0 0,1 1 0,0 0 0,1 1 0,0 1 1,0 1-1,9-4 15,-24 13 0,12-6-3,0 1 1,0 0-1,6 0 3,-15 4 0,0 0 0,0 0 0,1 1 0,-1-1-1,0 1 1,0 0 0,1 0 0,-1 0 0,0 1 0,1-1 0,-1 1 0,0-1 0,0 1-1,1 0 1,2 2 0,-4-2-13,15 10-428,-16-11 405,0 0 0,-1 1 0,1-1 0,-1 0 0,1 1 0,-1-1 0,1 1 0,-1-1 1,0 1-1,1-1 0,-1 1 0,1-1 0,-1 1 0,0 0 0,0-1 0,1 1 0,-1-1 0,0 1 1,0 0-1,0-1 0,0 1 0,0 0 0,0-1 0,1 1 0,-2 0 36,1-1-60,0 0-1,0 0 0,0 0 1,0 0-1,0 0 1,0 0-1,0 0 0,0 0 1,0 0-1,0 0 1,0 0-1,0 0 1,0 0-1,0 0 0,0 0 1,0 0-1,0 0 1,0 0-1,0 0 1,0 0-1,0 0 0,0 0 1,-1 0-1,1 0 1,0 0-1,0 0 1,0 0-1,0 0 0,0 0 1,0 0-1,0 0 1,0 0-1,0 0 1,0 0-1,0 0 0,0 0 1,0 0-1,0 0 1,0 0-1,0 0 1,0 0-1,0 0 0,0 0 1,0 0-1,-1 0 1,1 0-1,0 0 1,0 0-1,0 0 0,0 0 1,0 0-1,0 0 1,0 0-1,0 0 0,0 0 1,0-1-1,0 1 61,0-1-1068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3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8882,'1'-1'6576,"1"2"-4125,2 5-2268,4 8 569,1-1 0,3 3-752,-6-7 189,0-1 0,0 1 0,-1 0 0,0 1 0,-1-1 0,1 2-189,10 35 876,-8-26-127,6 15-749,-11-29 95,1-1 0,0 1 0,0-1 0,1 0 0,0 0-1,-1 0 1,1 0 0,1 0-95,-4-5 22,0 1 1,-1-1-1,1 1 0,0-1 0,0 1 0,-1-1 0,1 0 1,0 1-1,0-1 0,0 0 0,-1 0 0,1 0 0,0 0 0,0 1 1,0-1-1,0 0 0,-1 0 0,1 0 0,0-1 0,0 1 1,0 0-1,0 0 0,-1 0 0,1-1 0,0 1 0,0 0 0,-1-1 1,1 1-1,0-1 0,0 1-22,3-3 59,-1 1 0,1-1-1,-1 0 1,0 0 0,1-1-59,18-20 115,-2-1 0,-1-1 0,0-1 0,13-29-115,-12 22 37,16-31 29,-34 56-120,-2 9 24,-1 0 0,1-1 0,0 1 1,0 0-1,0 0 0,0 0 0,0 0 0,0 0 1,0-1-1,0 1 0,-1 0 0,1 0 0,0 0 0,0 0 1,0 0-1,0 0 0,-1 0 0,1 0 0,0 0 1,0-1-1,0 1 0,0 0 0,0 0 0,-1 0 1,1 0-1,0 0 0,0 0 0,0 0 0,-1 0 1,1 0 29,-1 1-254,0-1 0,-1 0 1,1 1-1,0-1 0,-1 1 1,1-1-1,0 1 0,-1-1 1,1 1-1,-1 1 254,-10 8-1083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3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535 323 4065,'0'0'2639,"0"0"2205,0-8-391,0 0-4093,0 0 1,-1 0 0,0 0-1,0 0 1,-1 0 0,0 0-1,0 0 1,0 1 0,-3-4-361,3 7 107,-1 0 1,1 0 0,-1 0-1,0 0 1,0 1-1,-1 0 1,1-1-1,-1 1 1,0 0 0,1 1-1,-1-1 1,0 1-1,-2-1-107,4 1 46,-11-5 62,-1 0 1,1 1-1,-1 1 1,0 0-1,0 0 0,-1 2 1,0 0-1,1 0 0,-1 2 1,0-1-1,0 2 1,0 0-1,0 1 0,-10 2-108,14-1 30,-1 0 1,1 0-1,0 2 0,0-1 0,0 2 1,0-1-1,1 1 0,0 1 0,0 0 0,0 0 1,1 1-1,0 0 0,0 1 0,0 0 0,1 0 1,1 1-1,-1 0 0,1 0 0,1 1-30,-2 5 18,0-1-1,2 1 0,0 0 1,0 1-1,2-1 0,0 1 1,1 0-1,0 0 1,0 17-18,2-1 36,1 1 0,2-1 0,1 0 1,4 18-37,0-17 25,2 0 0,0 0 0,3-1 0,0 0 0,5 4-25,18 33 61,32 44-61,-27-48 23,4-2 0,2-2 1,4-1-24,-27-34 5,2-2 1,1 0 0,1-1-1,1-2 1,0 0 0,2-2 0,23 10-6,-24-15 1,2-1 1,0-1-1,0-2 1,2-1-2,-14-4 1,0-2 1,0 0 0,0-1 0,0-1 0,1 0 0,-1-2-1,11-1-1,-21 0 7,0 0 0,0 0 0,0 0 0,0-1 0,0-1 0,-1 1 0,0-1 0,1-1 0,-2 0 0,8-5-7,-6 3 16,-1 0 0,0-1 0,0-1-1,0 1 1,-1-1 0,-1 0 0,0-1 0,2-3-16,2-6 29,-2 0-1,0-1 1,-1-1 0,-1 1-1,0-1 1,-2 0 0,-1 0-1,0-1 1,-2-1-29,0-8 37,-2 1 0,-1 0 0,-1-1 0,-2 1 0,0 0 0,-3 1 0,0 0 0,-6-12-37,-12-22 75,-2 2 1,-3 0 0,-11-11-76,16 28 32,-2 1 0,-2 1 0,-2 2 0,-2 1 0,-21-19-32,-27-15 93,-11-4-93,-91-62 43,98 76-50,81 59-2,4 2 0,0 1 1,-1 0-1,1 1 1,0-1-1,-1 0 0,1 0 1,0 1-1,-1-1 1,1 0-1,-1 1 1,1-1-1,-1 1 9,3 4-414,-1-1 0,0 1 0,1 0-1,0-1 1,0 3 414,3 0-975,-1 1-1,1-1 0,0 0 1,0 0-1,0-1 0,1 1 1,0-1 975,25 20-2274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39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5265,'0'0'153,"0"0"0,-1 0 0,1 0 0,0-1 0,0 1 0,0 0 0,0 0 0,0-1 0,0 1 0,1 0 0,-1 0 0,0 0-1,0-1 1,0 1 0,0 0 0,0 0 0,0-1 0,0 1 0,0 0 0,0 0 0,1 0 0,-1 0 0,0-1 0,0 1 0,0 0 0,0 0 0,1 0 0,-1 0 0,0 0 0,0-1 0,0 1 0,1 0 0,-1 0-1,0 0 1,0 0 0,0 0 0,1 0 0,-1 0 0,0 0 0,0 0 0,1 0 0,-1 0 0,0 0 0,0 0 0,1 0-153,-1 0 1888,0 0-125,-1 133 2412,1-82-3297,6 113 657,0-51-1158,-3-91-830,-3-22 386,0 1 0,0-1 1,0 0-1,0 1 1,1-1-1,-1 0 0,0 1 1,0-1-1,0 0 0,0 1 1,0-1-1,1 0 1,-1 1-1,0-1 0,0 0 1,0 0-1,1 1 1,-1-1-1,0 0 0,0 0 1,1 0-1,-1 1 0,0-1 1,1 0-1,-1 0 1,0 0-1,0 0 0,1 0 1,-1 1-1,0-1 1,1 0-1,-1 0 0,0 0 1,1 0-1,-1 0 0,0 0 1,1 0-1,-1 0 1,1 0-1,-1 0 0,0 0 1,0-1-1,1 1 1,-1 0-1,0 0 0,1 0 1,-1 0-1,0 0 0,1-1 1,-1 1-1,0 0 1,0 0-1,1-1 0,-1 1 67,12-11-1421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3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9562,'40'1'7604,"-31"0"-6484,-1 1 0,1-1 0,2 2-1120,-5-2 180,-1 1 0,0 0-1,0 1 1,0-1 0,0 1 0,0 0 0,-1 0-1,1 0 1,-1 1 0,0-1 0,0 1 0,3 4-180,-3-4 47,-1-1 0,0 1 0,-1 0 0,1 0 1,-1 1-1,0-1 0,0 0 0,0 1 1,0-1-1,-1 1 0,1 4-47,-1-5 13,-1-1 1,0 1-1,0-1 0,0 0 0,-1 1 1,1-1-1,-1 1 0,0-1 1,0 0-1,0 0 0,0 0 1,-1 1-1,1-1 0,-1 0 0,0 0 1,0-1-1,-1 3-13,0-2 14,0 1-1,0-1 1,-1 1-1,1-1 1,-1 0-1,0 0 1,0-1-1,-3 2-13,-5 3 41,-1-1 1,-3 0-42,-9 4 30,24-10-30,0 0-1,1 1 0,-1-1 1,1 0-1,-1 1 0,0-1 0,1 1 1,-1-1-1,1 1 0,-1-1 1,1 1-1,-1-1 0,1 1 1,-1-1-1,1 1 0,-1-1 0,1 1 1,0 0-2,0-1 0,0 0 0,0 1 0,0-1 0,0 0 0,0 1 0,0-1 1,0 0-1,0 1 0,0-1 0,0 0 0,0 1 0,0-1 0,0 0 0,1 1 0,-1-1 0,0 0 0,0 1 0,0-1 0,1 0 0,-1 0 0,0 1 0,0-1 2,3 2-9,-1 0 1,0-1 0,0 1-1,0-1 1,1 0 0,-1 1-1,2-1 9,21 8 31,0-1 0,0-2 0,22 3-31,-19-4 360,-1 2 1,28 9-361,-51-14 68,0 0 1,1 0 0,-1 0-1,0 1 1,0 0-1,0 0 1,0 0 0,0 1-69,-3-3 24,0 0 0,0 0 1,0-1-1,0 1 1,0 0-1,0 0 0,-1 1 1,1-1-1,0 0 1,-1 0-1,1 0 0,-1 0 1,1 0-1,-1 1 0,0-1 1,0 0-1,1 0 1,-1 1-1,0-1 0,0 0 1,0 1-1,0-1 1,0 0-1,-1 0 0,1 1 1,0-1-1,0 0 1,-1 0-1,1 1 0,-1-1 1,1 0-1,-1 0 1,0 0-25,0 1 42,-1 0 0,0 0 0,0 0 0,0 0 0,-1 0 1,1-1-1,0 1 0,-1-1 0,1 1 0,0-1 1,-1 0-1,-2 1-42,-35 8 313,30-8-254,-20 4-172,-1-2 0,0-1-1,-27-1 114,58-2-28,0 0 0,0 0 0,0 0 0,0 0 0,0 0-1,0 0 1,0 0 0,0 0 0,0 0 0,0 0 0,0 0 0,-1 0-1,1 0 1,0 0 0,0 0 0,0 0 0,0 0 0,0 0 0,0 0-1,0 0 1,0 0 0,0 0 0,0 0 0,0 0 0,0 0-1,0 0 1,0 0 0,0 0 0,0 0 0,0 0 0,-1 0 0,1 0-1,0 0 1,0 0 0,0 0 0,0 0 0,0 0 0,0 0 0,0 0-1,0 0 1,0 0 0,0 0 0,0 0 0,0 0 0,0-1 0,0 1-1,0 0 1,0 0 0,0 0 0,0 0 0,0 0 0,0 0 0,0 0-1,0 0 1,0 0 0,0 0 0,0 0 0,0 0 0,0 0 0,0 0-1,0 0 1,0 0 0,0 0 0,0-1 0,0 1 0,0 0 0,0 0-1,0 0 1,0 0 0,0 0 28,4-3-1179,-2 2 701,10-8-962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7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12731,'-2'2'580,"1"1"-1,0-1 1,0 1 0,0-1 0,0 1 0,0 0 0,1-1 0,-1 1 0,1 0 0,0-1-1,-1 1 1,1 1-580,3 35 997,-1-23-117,19 177 2369,-11-136-2708,3 0 1,7 17-542,-15-55 127,-5-18-3,-5-10-47,0-4-63,0 0 0,0 0 0,2-1 0,-1-3-14,3 12-2,0 1 0,0-1 0,1 1 0,0-1 0,0 1 0,0-1 0,0 1 0,1-1 0,0 1 0,0-1 0,0 1 0,0 0 0,1-1 0,0 1 0,1-2 2,-2 4 0,1 0-1,-1 0 1,1 0-1,0 0 1,0 1-1,0-1 1,0 0-1,0 1 1,1-1-1,-1 1 1,0 0-1,1 0 1,-1 0-1,1 0 1,-1 0-1,1 0 1,0 1-1,-1-1 1,1 1-1,-1 0 0,1 0 1,0 0-1,-1 0 1,1 0-1,2 1 1,5 0 47,1 1 0,0 1-1,-1 0 1,1 0-1,7 4-46,-3 0 159,-1-1 0,0 2 0,0 0-1,0 0 1,5 6-159,-15-11 83,1 1-1,-1 0 1,-1 0-1,1 1 1,0-1 0,-1 1-1,0 0 1,0 0-83,-1-2 61,-1 0 1,1 0-1,-1 0 1,0 1-1,0-1 1,-1 0-1,1 1 1,-1-1-1,1 0 1,-1 1-1,0-1 1,-1 1-1,1 2-61,-1-2 30,0-1 0,0 1 0,-1-1 0,1 0 0,-1 0 0,0 1 0,1-1 0,-1 0 0,-1 0 0,1-1 0,0 1 0,-1 0 0,1-1 0,-1 1 0,0-1 0,0 0 0,0 0 0,0 0 0,0 0 0,-1-1 0,-1 1-30,-7 4 9,-1-2 0,1 0 0,-1 0 0,0-1 0,-2 0-9,8-2-136,0 0-144,1 0 0,-1 0-1,0 0 1,-6-1 280,12 0-152,0 0-1,0 0 0,0 0 1,0 0-1,0 0 1,0-1-1,0 1 1,0 0-1,0-1 1,0 1-1,0 0 0,0-1 1,0 1-1,0-1 1,0 0-1,1 1 1,-1-1-1,0 0 1,0 1-1,1-1 0,-1 0 1,0 0-1,1 0 1,-1 0-1,1 1 1,-1-1-1,1 0 1,-1 0-1,1 0 0,0 0 1,-1 0-1,1-1 153,0-16-1345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4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148 101 5425,'-12'-8'8496,"-12"2"-7175,12 3-236,3 1-706,0 0-1,0 1 0,-5 0-378,11 1 94,1 1 0,0-1 0,0 1-1,-1-1 1,1 1 0,0 0-1,0 0 1,0 0 0,0 0 0,0 0-1,0 0 1,0 0 0,1 1 0,-1-1-1,0 1 1,1 0 0,-1-1-1,0 2-93,0 0 112,0-1-23,0 0 0,0 0-1,1 0 1,-1 1-1,1-1 1,0 1 0,-1 0-1,1-1 1,0 1 0,0 0-1,1-1 1,-1 1-1,1 0 1,-1 0 0,1 0-1,0 0 1,0-1-1,0 1 1,0 0 0,1 0-89,-1-1 26,1 0 1,-1 0 0,1 0 0,0 0 0,0 0-1,0 0 1,0 0 0,0 0 0,0-1-1,1 1 1,-1 0 0,0-1 0,1 1 0,0-1-1,-1 1 1,1-1 0,0 0 0,-1 0-1,1 0 1,0 0 0,0 0 0,0 0 0,0 0-1,0-1 1,0 1 0,0-1 0,2 1-27,0 0 19,1-1 0,-1 0-1,0 0 1,0 0 0,0-1 0,0 1 0,0-1 0,0 0 0,0 0 0,0 0 0,0 0 0,0-1 0,-1 0 0,1 0 0,0 0-1,-1 0 1,1 0 0,-1-1 0,0 0 0,0 1 0,0-1 0,1-2-19,-1 2 42,-1 0-1,0 0 1,1 0 0,-1-1 0,0 1-1,0-1 1,-1 0 0,1 1 0,-1-1-1,0 0 1,0 0 0,0 0 0,-1 0-1,1 0 1,-1 0 0,0 0 0,0 0-1,0 0 1,0 0 0,-1 0-1,0 0 1,0 0 0,0-1-42,-1 0 68,0 1 1,0-1 0,-1 1-1,1 0 1,-1-1-1,0 1 1,0 0-1,0 1 1,-1-1-1,1 1 1,-1-1-1,0 1 1,0 0-1,0 1 1,0-1-1,-1 1 1,1-1-1,-1 1 1,1 0-1,-1 1 1,0-1-69,2 2 34,0 0 1,-1 0-1,1 1 1,0-1-1,0 0 1,0 1-1,0 0 1,0 0-1,0 0 1,0 0-1,0 0 1,0 1 0,0-1-1,0 1 1,1 0-1,-1 0 1,1 0-1,-1 0 1,1 0-1,0 0 1,0 1-1,0-1 1,0 1-1,-1 1-34,3-3-1,0 0 1,-1-1-1,1 1 1,0 0-1,-1 0 0,1 0 1,0 0-1,0 0 1,0 0-1,0 0 0,0 0 1,0 0-1,0 0 1,0 0-1,0 0 0,1 0 1,-1 0-1,0 0 0,1 0 1,-1 0-1,1 0 1,-1 0-1,1 0 0,-1 0 1,1-1-1,-1 1 1,1 0-1,0 0 0,0-1 1,0 1 0,1 1-10,0 0 1,0 0-1,0-1 0,0 1 1,1-1-1,-1 0 0,0 1 1,1-1-1,-1 0 0,3 0 10,7 1-8,1-1-1,0 0 0,-1 0 0,1-2 0,4 0 9,14 0 80,-64-6 227,22 5-299,5 2-2,-1-1 0,0 0 0,1 0 0,-1-1 0,1 1 0,0-2 0,-1 1 0,0-1-6,7 3-1,-1-1 0,1 1 0,-1 0 0,0 0 0,1-1 0,-1 1 0,1-1 0,-1 1 0,1 0 0,-1-1 0,1 1 0,-1-1 0,1 1 0,0-1 0,-1 0 0,1 1 0,0-1 0,-1 1 0,1-1 0,0 0 0,0 1 0,0-1 0,0 1 0,-1-1 0,1 0 1,1 0-2,-1 0 0,0 1 0,0-1 0,1 0 0,-1 0-1,1 1 1,-1-1 0,1 1 0,-1-1 0,1 0 0,-1 1 0,1-1 0,-1 1 0,1-1 0,0 1 0,-1-1 0,1 1 0,0 0 2,4-3-3,-1 1 1,1 0 0,0 0 0,1 0 0,4 0 2,-5 1 20,0 0 1,1 0 0,-1 1-1,0 0 1,3 0-21,-6 0 8,-1 0 0,1 1 0,0-1-1,0 0 1,-1 1 0,1-1 0,-1 1 0,1-1 0,0 1 0,-1 0 0,1 0 0,-1 0 0,1 0 0,-1 0-1,0 0 1,1 0 0,-1 0 0,1 1-8,-2-2 8,0 1 0,1-1 0,-1 1 0,0 0 0,1-1 0,-1 1 0,0-1 0,0 1 0,0 0 0,1-1 0,-1 1 0,0-1 0,0 1 0,0 0 0,0-1 0,0 1 0,0 0 0,0-1 0,-1 1 0,1 0 0,0-1 0,0 1 0,0-1 0,-1 1 0,1 0 0,0-1 0,0 1 0,-1-1 0,1 1 0,-1-1 0,1 1-1,0-1 1,-1 1 0,1-1 0,-1 1-8,-2 1 54,0 1 0,0-1-1,0 0 1,0 0-1,-3 1-53,3-2 40,-18 10 189,-1-2 0,0 0 0,-2-1-229,21-6 17,3-1-23,0-1 3,1 0 0,-1 0 1,0 0-1,0 0 0,0 0 1,0 0-1,0 0 0,0 0 0,0 0 1,1 0-1,-1 0 0,0 0 1,0 0-1,0 0 0,0 0 1,0 0-1,0 0 0,0 0 0,1-1 1,-1 1-1,0 0 0,0 0 1,0 0-1,0 0 0,0 0 0,0 0 1,0 0-1,0 0 0,0 0 1,0-1-1,0 1 0,1 0 0,-1 0 1,0 0-1,0 0 0,0 0 1,0 0-1,0-1 0,0 1 0,0 0 3,2-2-16,11-3 16,0 0 0,0 1 0,0 0 0,8-1 0,-19 5 3,0 0 0,1 0-1,-1 0 1,0 0-1,0 0 1,0 0-1,0 0 1,0 1-1,0-1 1,0 1-1,0 0 1,0-1-1,0 1 1,0 0-3,-2 0 2,1-1-1,-1 0 1,0 0 0,1 0 0,-1 1-1,1-1 1,-1 0 0,0 1-1,1-1 1,-1 0 0,0 1 0,1-1-1,-1 1 1,0-1 0,0 0-1,0 1 1,1-1 0,-1 1 0,0-1-1,0 1 1,0-1 0,0 1-1,0-1 1,0 0 0,0 1 0,0-1-1,0 1 1,0-1 0,0 1-1,0-1 1,0 1 0,0-1 0,0 1-1,0-1 1,0 1 0,-1-1-1,1 0 1,0 1 0,0-1 0,0 1-1,-1-1 1,1 0 0,0 1-1,-1-1 1,1 0 0,0 1 0,-1-1-3,1 0-39,0 1-1,0-1 1,-1 0-1,1 0 1,0 0-1,0 1 1,0-1-1,0 0 1,-1 0-1,1 0 1,0 0-1,0 0 0,0 0 1,0 1-1,-1-1 1,1 0-1,0 0 1,0 0-1,-1 0 1,1 0-1,0 0 1,0 0-1,0 0 1,-1 0-1,1 0 0,0 0 1,0 0-1,-1 0 1,1 0-1,0 0 1,0 0-1,0 0 1,-1 0-1,1 0 1,0-1-1,0 1 1,0 0-1,-1 0 0,1 0 1,0 0-1,0 0 1,0 0-1,0-1 41,-3-7-1118,3 8 1139,0 0 0,0 0 0,0-1 0,0 1 0,0 0 0,0 0 0,0 0 0,0 0 0,0-1 0,0 1 0,0 0 0,0 0 0,-1 0 0,1-1 0,0 1 0,0 0 0,0 0 0,0 0 0,0 0 0,0 0 0,0-1 0,-1 1 0,1 0 0,0 0 0,0 0 0,0 0 0,0 0 0,-1 0-1,1 0 1,0 0 0,0-1 0,0 1 0,0 0 0,-1 0 0,1 0 0,0 0 0,0 0 0,0 0 0,-1 0 0,1 0 0,0 0 0,0 0 0,0 0 0,0 0 0,-1 0 0,1 0 0,0 1 0,0-1 0,0 0-20,-10 4 660,7-3-696,2-1 59,-1 1 13,1 0 0,-1 0 1,0 0-1,0 1 0,0-1 1,0 0-1,-1 2-37,-2 1 45,-4 4 42,0 1-1,1 0 1,-2 2-87,10-11 1,0 0-1,0 0 1,0 0 0,0 0-1,0 1 1,0-1-1,-1 0 1,1 0-1,0 0 1,0 0 0,0 0-1,0 0 1,0 0-1,0 0 1,0 0-1,0 0 1,0 1 0,0-1-1,0 0 1,0 0-1,0 0 1,0 0-1,0 0 1,0 0 0,0 0-1,0 0 1,0 1-1,0-1 1,0 0-1,0 0 1,0 0 0,0 0-1,0 0 1,0 0-1,0 0 1,0 0-1,0 1 1,0-1 0,0 0-1,0 0 1,0 0-1,0 0 1,0 0-1,1 0 1,-1 0-1,0 0 1,0 0 0,0 0-1,0 0 1,0 0-1,0 0 1,0 0-1,0 1 1,0-1 0,1 0-1,-1 0 1,0 0-1,0 0 0,0 0-3,0 0 0,0 0 0,1 0 0,-1-1 0,0 1-1,0 0 1,0 0 0,1 0 0,-1 0 0,0 0 0,0 0-1,0 0 1,0 0 0,1-1 0,-1 1 0,0 0 0,0 0-1,0 0 1,0 0 0,0 0 0,0-1 0,1 1 0,-1 0-1,0 0 1,0 0 0,0-1 0,0 1 0,0 0 0,0 0-1,0 0 1,0-1 0,0 1 0,0 0 0,0 0 0,0 0-1,0-1 1,0 1 3,0 0-161,0-1-1,1 1 1,-1 0 0,0 0-1,1-1 1,-1 1-1,0 0 1,1 0-1,-1-1 1,0 1 0,1 0-1,-1 0 1,0 0-1,1 0 1,-1 0-1,0 0 1,1-1-1,-1 1 1,1 0 0,-1 0 161,9 0-1143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41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7906,'3'3'1052,"0"0"0,-1 0 0,0 1 0,1-1 0,-1 1 0,0-1 0,-1 1 1,1 0-1,0 2-1052,2 6 846,-1 1 0,0 5-846,2 6 1435,0-5-1023,0-1 1,2 0-1,0 0 1,1-1 0,1 1-1,0-2 1,1 1-1,1-2 1,0 1-1,2-1 1,1 1-413,-12-14 38,1 1 19,0 0 0,0-1 1,0 1-1,0-1 0,1 1-57,-3-3 14,0 1 0,0-1 1,-1 1-1,1-1 0,0 0 0,0 1 1,0-1-1,0 0 0,-1 0 0,1 0 1,0 1-1,0-1 0,0 0 0,0 0 1,0 0-1,-1 0 0,1-1 0,0 1 1,0 0-1,0 0 0,0 0 0,0-1 1,-1 1-1,1-1 0,0 1 0,0 0 1,-1-1-1,1 0-14,2-1 32,-1-1 1,0 0-1,0 0 0,0 0 1,-1 0-1,1 0 0,-1 0 1,0-1-1,0 1 0,0-1-32,2-4 45,13-38 267,6-31-312,-11 22-2485,-9 52 3194,3-1-427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4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1030 70 6337,'0'-1'174,"0"0"-1,0 0 1,0 0-1,0 1 1,0-1-1,0 0 0,0 0 1,0 0-1,-1 0 1,1 0-1,0 0 1,-1 0-1,1 0 0,0 0 1,-1 0-1,1 1 1,-1-1-1,0 0 1,1 0-1,-1 1 0,0-1 1,1 0-1,-1 1 1,0-1-1,0 0 1,1 1-1,-1-1 0,0 1 1,0 0-1,0-1 1,0 1-1,0 0 1,0-1-1,0 1 0,0 0 1,1 0-1,-1 0 1,0 0-1,0 0 1,0 0-1,0 0 1,0 0-1,0 0 0,0 0 1,-1 1-174,-2 0 220,-1 0 0,1 0 0,-1 1 0,1-1 0,0 1 0,0 0 0,0 1 0,0-1 0,-1 2-220,-137 111 1818,119-96-1633,-37 34 490,-52 59-675,-45 70 107,130-148-95,1 1 0,-18 33-12,-27 61-2,-24 42-3,55-100 0,2 2 1,1 9 4,18-34-4,3 1 0,-9 45 4,17-60-14,1 1 0,2 0 0,0 31 14,5-47-8,0-1 1,1 0-1,1 0 1,1 0-1,0 0 0,1 0 1,1 0-1,4 6 8,-5-14-3,2 1 0,-1-1-1,1-1 1,1 1 0,0-1 0,0 0-1,1-1 1,0 1 0,0-2 0,1 1-1,0-1 1,0 0 0,1-1 0,0 0 0,0-1-1,1 0 1,-1 0 0,1-1 0,4 0 3,2 1-3,0-1 0,0 0 0,0-2 1,1 0-1,0-1 0,-1-1 0,1 0 0,-1-1 1,1-1-1,-1-1 0,0-1 0,8-2 3,-2-2 12,0-1-1,-1-1 0,0-1 0,-1-1 1,0 0-1,8-8-11,14-13 118,-1-2 0,13-15-118,10-16 117,-3-3-1,-3-3 1,-3-1 0,-3-4-1,-4-1 1,-1-8-117,5-17 69,-4-3 0,-6-2-1,-4-2 1,14-70-69,-43 141 34,-1 0 1,-2-1-1,-2 0 0,-2 0 0,-1-12-34,-3 35 26,0-1-1,-2 1 1,0-1 0,0 1 0,-2 0 0,0-1-26,0 6 28,0 0 1,0 1 0,-1-1 0,0 2 0,-1-1 0,0 1 0,-1 0-1,-9-9-28,8 10 67,0 1-1,-1 0 1,-1 1-1,1 0 1,-1 1-1,0 0 1,0 0-1,-1 1 0,0 1 1,0 0-1,0 0 1,0 2-1,0-1 1,-1 1-1,1 1 1,-6 0-67,0 1-57,1 0 1,0 2-1,0 0 1,0 0-1,0 2 0,0 0 1,1 1-1,0 0 1,0 1-1,0 1 1,-13 9 56,-7 6-3993,-28 23 3993,38-24-878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43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5137,'-7'3'2566,"6"-2"-2266,1-1 1,-1 0-1,0 1 0,1-1 1,-1 0-1,0 0 1,1 1-1,-1-1 1,1 0-1,-1 0 1,0 0-1,1 0 1,-1 0-1,0 0 1,1 0-1,-1 0 1,0 0-1,1 0 1,-1 0-1,0 0 0,1-1 1,-1 1-1,0 0 1,1-1-301,6 2 3941,4-2-3691,36 3 1014,0 2 0,23 6-1264,-43-6 310,-1 1 0,0 2 0,0 0 0,-1 1 1,0 1-1,0 2 0,-1 0 0,-1 2 0,0 0 1,10 9-311,-14-9 211,-1 2 1,-1 0 0,0 1 0,6 9-212,-14-15 105,0 1-1,0 0 1,-1 1 0,-1 0 0,0 0 0,-1 0 0,0 0-1,1 4-104,0 7 192,-1 0-1,-1 6-191,-2-17 64,-1 0-1,0 1 0,-1-1 0,-1 0 0,0 1-63,1-13-8,0 1 0,0 0-1,0 0 1,0-1 0,0 1 0,-1 0-1,1 0 1,0-1 0,0 1 0,-1 0-1,1-1 1,0 1 0,-1 0 0,1-1-1,-1 1 1,1 0 0,-1-1 0,1 1 0,-1-1-1,0 1 1,1-1 0,-1 0 0,1 1-1,-1-1 1,0 1 0,1-1 0,-1 0-1,0 0 1,0 1 0,1-1 0,-1 0-1,0 0 1,0 0 0,1 0 0,-1 0-1,0 0 1,0 0 0,1 0 0,-1 0-1,0 0 1,0 0 0,1 0 0,-1-1 8,-2 1-108,1-1 0,0 0 1,-1 0-1,1 0 1,0 0-1,0 0 0,0-1 1,0 1-1,0-1 1,0 1-1,0-1 0,0 0 108,0-2 103,0 1-1,0 0 0,0 0 0,0-1 1,0 1-1,0-3-102,-6-28 55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45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 8986,'-74'-5'3998,"45"4"-1304,27 1-2406,1 1 0,0-1 0,0 0 0,-1 0-1,1 1 1,0-1 0,0 0 0,-1 1 0,1 0-1,0-1 1,0 1 0,-1 0-288,3-1 39,-1 0 1,0 0-1,0 0 0,0 0 1,0 0-1,0 0 0,0 0 0,0 0 1,0 0-1,0 0 0,0 0 1,0 0-1,0 0 0,1 0 0,-1 0 1,0 0-1,0 0 0,0 1 1,0-1-1,0 0 0,0 0 0,0 0 1,0 0-1,0 0 0,0 0 1,0 0-1,0 0 0,0 0 0,0 0 1,0 0-1,0 0 0,0 0 1,0 1-1,0-1 0,0 0 0,0 0 1,0 0-1,0 0 0,0 0 1,0 0-1,0 0 0,0 0 0,0 0 1,0 0-1,0 0 0,0 1 1,0-1-1,0 0 0,0 0 0,0 0 1,0 0-1,0 0 0,-1 0 1,1 0-1,0 0 0,0 0 0,0 0 1,0 0-1,0 0 0,0 0 1,0 0-1,0 0 0,0 0 0,0 0 1,0 0-1,0 0 0,0 0 1,-1 0-40,10 1 708,-5-1-826,117 5 289,-121-5-170,8 0 13,0 1 0,0 0 0,-1 0 1,6 1-15,-12-2 6,0 1 1,0-1 0,1 0-1,-1 0 1,0 1 0,0-1 0,0 1-1,0-1 1,0 1 0,1 0 0,-1-1-1,0 1 1,-1 0 0,1 0 0,0 0-1,0 0 1,0 0 0,0 0 0,-1 0-1,1 0 1,0 0 0,-1 0 0,1 0-1,-1 0 1,1 0 0,-1 0 0,1 1-1,-1-1 1,0 0 0,0 0-1,0 0 1,0 1-7,-1 8 150,-1-1-1,0 0 1,0-1-1,-1 1 1,-1 0-1,-2 4-149,-7 21 394,10-25-302,-22 69 1228,-9 52-1320,29-113 18,4-15-102,0 1 0,0-1-1,1 1 1,-1-1-1,1 1 1,-1 0-1,1-1 1,0 1-1,0-1 1,0 1 0,1 2 84,-1-5-28,0 0 0,0 0 0,0 0 0,0 0 0,0 0 0,0 1 0,0-1 1,0 0-1,0 0 0,0 0 0,0 0 0,0 0 0,0 0 0,0 0 0,0 1 0,0-1 1,0 0-1,1 0 0,-1 0 0,0 0 0,0 0 0,0 0 0,0 0 0,0 0 1,0 0-1,0 0 0,0 1 0,1-1 0,-1 0 0,0 0 0,0 0 0,0 0 0,0 0 1,0 0-1,0 0 0,1 0 0,-1 0 0,0 0 0,0 0 0,0 0 0,0 0 1,0 0-1,0 0 28,10-6-723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47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707 223 2288,'-6'-19'9902,"1"0"-6049,1 12-3412,0 0-1,-1 0 1,0 1-1,0 0 1,0 0-1,-1 0 1,-3-2-441,4 3 240,-6-4 136,0-1 1,-1 2 0,0 0-1,0 0-376,-14-9 368,13 8-188,0 0 1,-1 1 0,0 1 0,0 0 0,-1 1 0,-12-4-181,16 7 62,1 1 0,-1 0 0,0 0 0,0 1 0,0 1 0,-1 0 0,1 0 0,0 1 0,0 1 0,0 0-62,-2 1 26,0 1 0,0 0 0,0 1 0,0 0 0,1 1 0,0 1 0,1 0 0,-3 2-26,-1 2 23,1 0 0,1 0 0,0 1 1,1 1-1,0 0 0,0 2-23,-15 18 0,9-11 0,-8 14 0,21-28 0,0 0 0,1 0 0,0 0 0,0 0 0,1 1 0,0-1 0,1 2 0,-7 29-21,2 0 0,2 1 0,1 0 0,3 0 1,0 0-1,3 0 0,2 0 0,1-1 0,4 14 21,2-8 23,1 0 1,3-2-1,1 1 1,2-2-1,2 0 1,2-2-1,1 0 1,27 32-24,-35-54 29,0 0 1,1-2-1,1 0 0,1-1 1,1 0-1,-1-2 1,2 0-1,6 2-29,12 5 51,1-2-1,1-2 1,0-1-1,2-2-50,-9-4 15,1-2-1,0-1 1,0-1-1,0-2 0,1-2 1,10-1-15,0-2 15,0-3 1,0-1-1,0-2 0,21-8-15,-47 11 11,-1-2 0,1 1 0,-1-2 0,0-1 0,7-4-11,-15 6 14,0 0-1,-1 0 1,1 0-1,-1-2 1,-1 1-1,0-1 1,0 0-1,-1 0 0,4-7-13,0-2 32,0-2-1,-1 1 0,-1-1 0,-1-1 1,0-1-32,-3 7 21,-2-1 0,1 1 0,-2-1 0,0 0 0,-1 0 0,-1 0 1,0-7-22,-3 0 28,0 0 1,-1 1-1,-1-1 1,-2 1-1,-2-4-28,-8-19 64,-2 0-1,-3 1-63,-8-11 26,-3 0 0,-3 2 0,-1 2 0,-3 1 1,-2 3-1,-2 1 0,-2 2 0,-1 2 0,-3 2 0,-29-17-26,47 36-47,-18-8 47,38 22-39,0 2 0,0 0 0,-1 0 0,1 1 0,-14-2 39,23 5-79,0 0 0,0 1 0,0 0 0,0 0 1,0 0-1,0 0 0,-1 0 0,1 1 0,0-1 1,0 1-1,0 0 0,-2 1 79,3-1-213,1 0 0,-1 0 0,0 0 0,1 0 0,-1 0 0,1 0 0,0 1 1,-1-1-1,1 1 0,0-1 0,0 1 0,0-1 0,0 1 0,0-1 0,0 1 0,0 0 0,1 0 0,-1-1 0,1 1 0,-1 0 0,1 0 213,-4 19-1337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50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27 4513,'1'-2'952,"0"1"-1,0-1 1,0 0-1,0 1 1,-1-1-1,1 0 1,0 0 0,-1 0-1,1 1 1,-1-1-1,0 0 1,0 0 0,1 0-952,-2 2 43,1 0 1,0-1-1,0 1 0,0 0 1,0 0-1,0 0 1,-1 0-1,1 0 1,0 0-1,0 0 1,0 0-1,0 0 0,-1 0 1,1 0-1,0 0 1,0 0-1,0 0 1,0 0-1,-1 0 1,1 0-1,0 0 0,0 0 1,0 0-1,0 0 1,-1 0-1,1 0 1,0 0-1,0 0 1,0 1-1,0-1 0,0 0 1,-1 0-1,1 0 1,0 0-1,0 0 1,0 0-1,0 1 1,0-1-1,0 0-43,-9 9 227,-16 21 265,1 1 1,-3 9-493,19-28 111,1 1 1,1 0-1,0 0 1,1 0-1,0 0 1,1 1-1,1 0 1,0 0-1,1 0 1,0 0 0,1 0-1,1 0 1,0 0-1,2 7-111,-1-10 66,1 0-1,0-1 0,1 1 1,0-1-1,1 0 1,0 1-1,0-2 0,1 1 1,1 0-1,2 3-65,-5-9 13,1 1 0,-1-1-1,1 0 1,0 0 0,0-1-1,0 1 1,1-1 0,-1 0-1,1 0 1,0 0-13,-1-1 2,-1-1 0,1 0-1,0 1 1,0-1 0,-1-1 0,1 1 0,0 0 0,0-1-1,0 0 1,0 0 0,0 0 0,-1 0 0,1-1 0,0 0-1,0 1-1,4-3 12,-1 1-1,1-1 1,-1 0-1,0-1 0,0 0 1,0 0-1,-1 0 0,1-1 1,-1 0-1,0 0 0,5-6-11,-7 6 18,0 1 0,-1 0-1,0-1 1,0 0 0,0 0-1,0 1 1,-1-2-1,1-1-17,-2 4 18,0 0 0,0 0 0,-1-1 0,1 1-1,-1 0 1,0-1 0,0 1 0,0-1 0,0 1-1,0 0 1,-1-1 0,1 1 0,-2-3-18,1 3 23,-1 0 0,1-1 0,-1 1 1,0 0-1,0 0 0,0 0 0,-1 0 1,1 0-1,-1 0 0,1 1 0,-1-1 0,0 1 1,0-1-1,0 1 0,0 0 0,0 1 0,-1-1 1,1 0-1,-4 0-23,-3-2 47,0 2 1,0-1 0,-1 1-1,1 0 1,0 1 0,-5 0-48,8 1 16,1 0 0,0 1-1,0 0 1,0 0 0,0 0 0,0 0 0,-4 3-16,6-3-64,0 1 0,1-1 0,-1 1-1,1 0 1,-1 0 0,1 0 0,0 1 0,0-1-1,0 1 1,0 0 0,0 0 0,0 0 64,3-2-96,-1-1 1,1 0 0,0 1-1,-1-1 1,1 1 0,0-1-1,0 0 1,-1 1 0,1-1-1,0 1 1,0-1 0,0 1-1,-1-1 1,1 1 0,0-1-1,0 1 1,0 0 0,0-1-1,0 1 1,0-1-1,0 1 1,0-1 0,0 1-1,0-1 1,1 1 0,-1-1-1,0 1 1,0-1 0,0 1-1,1-1 1,-1 1 0,0-1-1,1 1 1,-1-1 0,0 0-1,1 1 96,13 9-1200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5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1144 219 6793,'6'-46'5466,"-6"45"-5331,0 0 0,1 0 1,-1 0-1,0 0 0,0 0 0,0 0 1,0 0-1,0 0 0,0 0 1,0 0-1,0-1 0,-1 1 0,1 0 1,0 0-1,-1 0 0,1 0 1,0 0-1,-1 0-135,0 1 99,1-1 1,-1 1-1,1-1 1,-1 1-1,1-1 1,-1 1 0,0 0-1,1-1 1,-1 1-1,0 0 1,1 0-1,-1-1 1,0 1-1,1 0 1,-1 0-1,0 0 1,1 0-1,-1 0 1,0 0-1,0 0-99,-5 1 265,1 0 1,0 0-1,-1 1 0,1 0 0,0 0 1,-2 1-266,7-3-13,-53 22 1127,-21 14-1114,53-24 73,0 1-1,1 1 1,1 0 0,-16 15-73,-5 11 123,2 1 1,-12 19-124,-64 94 154,75-100-99,-104 128 111,21-27-11,79-96 42,-24 45-197,38-50 50,2 1 0,2 1 0,3 1 0,-3 19-50,4-2 28,4 1 1,3 0-1,1 17-28,11-69 43,1-1 0,1 1-1,1-1 1,1 1 0,1-1 0,1 0-1,6 21-42,-5-27 37,0 0-1,1-1 0,1 0 0,1 0 0,0 0 0,0-1 0,2-1 0,-1 1 0,2-1 0,11 11-36,-14-18 8,0 0 0,0 0 0,0 0 0,1-1 0,-1 0 0,1-1 0,1 0 0,-1 0 0,0-1 0,1 0 0,0-1 0,0 0 0,-1-1 0,1 0 0,10 0-8,0-1 3,1-1-1,-1-1 1,1-1 0,-1-1 0,0 0-1,0-2 1,3-2-3,15-7 8,-2-1-1,0-2 1,-1-2 0,30-23-8,-11 4 21,15-18-21,-34 28 4,73-63 23,10-17-27,-66 55 9,-1-2 1,-4-2 0,1-5-10,-13 11 15,-2 0 1,-2-2-1,-2-2 0,-3 0 1,-3-2-1,11-42-15,-11 11-26,8-82 26,0-91-71,-27 221 64,4-29 27,-4-1 0,-3-53-20,-2 113 16,0 1-1,-1-1 1,0 0-1,0 1 1,-1-1-1,-1 1 1,0 0-1,-1-2-15,2 6 14,-1 0 1,1 0-1,-2 0 0,1 0 1,-1 1-1,1-1 0,-1 1 1,-1 0-1,1 1 0,-1-1 1,0 1-1,-3-1-14,-6-3 23,-1 0-1,0 1 1,0 1 0,-1 1 0,-11-3-23,-27-3-23,-7 1 23,29 5-36,21 3 5,1 0 1,-1 1-1,1 0 1,-1 1 0,-2 1 30,11-1-63,-1 1 0,0 0 0,1 0 0,-1 0 0,1 0 1,-1 0-1,1 1 0,0 0 0,-1-1 0,1 1 1,0 1-1,0-1 0,0 0 0,0 1 0,1-1 0,-1 1 1,1 0-1,-1 1 63,-45 60-5387,19-22 3315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5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94 7618,'-1'0'422,"1"-1"0,-1 1 1,1-1-1,-1 1 1,1-1-1,-1 0 1,1 1-1,0-1 1,-1 0-1,1 1 0,-1-1 1,1 0-1,0 1 1,0-1-1,0 0 1,-1 1-1,1-1 0,0 0 1,0 0-1,0 1 1,0-1-1,0 0 1,0 0-1,0 1 0,0-1-422,0-1 1062,3 0-108,10-7-564,0 1 0,1 0 1,1 1-1,-1 1 0,2 0-390,-9 3 101,9-2 19,0 0-1,0 0 1,0 2 0,1 0-1,-1 1 1,1 0-1,0 2 1,0 0 0,-1 1-1,1 0 1,0 1-1,-1 1 1,16 5-120,-19-4 95,-1 0 0,1 1 0,0 1-1,-1 0 1,0 1 0,-1 0 0,0 0 0,5 6-95,0 0 161,0 1 1,-2 1 0,0 1-1,-1 0 1,3 4-162,4 8 323,-1 2 1,5 10-324,-18-27 89,0 0 0,-1 0 0,0 0 0,-1 0 1,0 1-1,-1 0 0,0 4-89,-2-14 32,-1 0 0,0 0 0,0 0 1,0 0-1,-1 0 0,1 0 0,-1-1 0,-1 4-32,2-6-42,0 0 1,-1 0-1,1 0 0,0 0 0,-1 0 0,0 0 1,1 0-1,-1 0 0,1 0 0,-1-1 0,0 1 0,0 0 1,1 0-1,-1 0 0,0-1 0,0 1 0,0 0 1,0-1-1,0 1 0,0-1 0,0 1 0,0-1 1,0 0-1,0 1 0,0-1 0,0 0 0,-1 0 1,1 0-1,0 0 0,0 0 0,-1 0 42,1 0-204,0 0 0,-1 0 0,1-1 0,0 1 0,0 0 0,0-1 0,-1 1 1,1-1-1,0 0 0,0 1 0,0-1 0,0 0 0,0 0 0,0 1 0,0-1 0,0 0 204,-13-18-3942,3 0 2343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6:53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84 8906,'0'0'491,"-1"0"0,1 0-1,0 0 1,-1 0 0,1 0 0,0 0 0,-1 0 0,1 0-1,0 0 1,-1 0 0,1-1 0,0 1 0,-1 0 0,1 0-1,0 0 1,-1-1 0,1 1 0,0 0 0,0 0 0,-1-1 0,1 1-491,0-1 245,-1 1 1,1-1 0,0 0 0,-1 0 0,1 1 0,0-1 0,0 0-1,0 1 1,0-1 0,0 0 0,0 0 0,0 1 0,0-1 0,0 0-1,0 0 1,1 0-246,-1-1 40,0 0 0,1 0-1,0 1 1,-1-1 0,1 0-1,0 0 1,0 1 0,0-1-1,0 0 1,0 1 0,1-1-40,9-5 334,-11 7-240,0 0-13,1 2-1,-1-1-70,1-1-1,-1 1 1,0 0-1,0 0 1,1-1-1,-1 1 1,0 0-1,0 0 1,0 0-1,0 0 1,0-1 0,0 1-1,0 0 1,0 0-1,0 0 1,-1-1-1,1 1 1,0 0-1,0 0 1,-1 0-1,1-1 1,0 1-1,-1 0 1,1-1-1,-1 1 1,1 0 0,-1-1-1,1 1 1,-1 0-1,0-1 1,1 1-1,-1-1 1,0 1-1,1-1 1,-1 0-1,0 1 1,0-1-1,1 0 1,-1 1-1,0-1 1,-1 0-10,-12 2 28,13-1-30,1-1 0,0 0-1,-1 0 1,1 0 0,0 0-1,0 0 1,-1 0 0,1 0-1,0 0 1,0 0 0,-1-1-1,1 1 1,0 0 0,-1 0-1,1 0 1,0 0 0,0 0 0,-1 0-1,1 0 1,0-1 0,0 1-1,0 0 1,-1 0 0,1 0-1,0-1 1,0 1 0,0 0-1,0 0 1,-1 0 0,1-1-1,0 1 1,0 0 0,0 0-1,0-1 1,0 1 0,0 0-1,0-1 1,0 1 0,0 0-1,0 0 1,0-1 0,0 1-1,0 0 1,0-1 0,0 1-1,0 0 1,0 0 0,0-1 0,0 1-1,0 0 1,0 0 0,0-1-1,0 1 3,1-1-1,0 0-1,0-1 1,0 1 0,-1 0-1,1 0 1,0 0 0,0 0-1,0 0 1,0 0-1,1 0 1,-1 1 0,0-1-1,0 0 1,1 1-1,-1-1 1,0 1 0,1-1 1,13-7-1,34-20 9,-45 27-1,0-1 0,0 1-1,-1-1 1,1 1 0,0 0 0,0 1-1,4-1-6,-7 1 9,1 0-1,-1 0 1,1 0-1,-1 0 1,1 0-1,-1 0 0,1 1 1,-1-1-1,1 1 1,-1-1-1,1 1 1,-1-1-1,0 1 1,1 0-1,-1 0 0,0-1 1,1 2-9,-2-2 9,0 1 1,1-1-1,-1 1 0,0-1 1,1 1-1,-1-1 0,0 1 1,0-1-1,1 1 1,-1 0-1,0-1 0,0 1 1,0 0-1,0-1 0,0 1 1,0-1-1,0 1 0,0 0 1,0-1-1,0 1 1,0 0-1,0-1 0,-1 1 1,1-1-1,0 1 0,0 0 1,-1-1-1,1 1 0,0-1 1,-1 1-1,1-1 0,0 1 1,-1-1-10,-15 18 266,8-11-154,-1 0 0,1-1 1,-2 0-1,1 0 0,-1-1 0,-6 3-112,11-6 34,0 0 0,-1 0 0,1 0 0,-1-1 0,1 1 0,-1-1 0,1-1 0,-1 1 0,1-1 0,-1 0 0,0 0 0,1-1 0,-1 0 0,0 0-34,5 1 3,0 0-1,0 0 0,1-1 0,-1 1 1,0 0-1,0 0 0,1-1 0,-1 1 1,0 0-1,1-1 0,-1 1 0,1-1 1,-1 1-1,0-1 0,1 1 0,-1-1 1,1 1-1,-1-1 0,1 1 0,0-1 1,-1 0-1,1 1 0,-1-1 0,1 0-2,0 0-2,0 0 0,0 0 1,1 1-1,-1-1 0,0 0 0,0 0 0,1 0 0,-1 1 0,0-1 0,1 0 1,-1 1-1,1-1 0,-1 0 0,1 1 0,-1-1 0,1 1 0,0-1 0,-1 1 0,1-1 1,0 1-1,-1-1 0,1 1 0,0-1 2,10-5 0,0 0-1,0 0 1,0 1 0,1 0-1,0 1 1,0 1 0,0 0 0,0 0-1,0 1 1,0 1 0,1 0-1,-1 1 1,5 0 0,-16 0 3,19 4 73,-20-4-70,1 0 1,-1 0-1,1 0 0,-1 0 1,1 0-1,-1 0 1,0 1-1,1-1 0,-1 0 1,0 0-1,1 1 1,-1-1-1,1 0 1,-1 1-1,0-1 0,0 0 1,1 1-1,-1-1 1,0 0-1,0 1 0,1-1 1,-1 0-1,0 1 1,0-1-1,0 1 1,0-1-1,1 1 0,-1-1 1,0 0-1,0 1 1,0-1-1,0 1 0,0-1 1,0 1-1,0-1 1,0 1-1,0-1 1,-1 0-1,1 1 0,0-1 1,0 1-1,0-1 1,0 1-7,-2 1 32,0 0 0,1 1 1,-1-1-1,0 0 0,0 0 0,-1 0 1,1 0-1,0 0 0,-1-1 0,1 1 1,-1-1-1,-1 2-32,-4 0 71,0 1-1,0-1 1,-8 2-71,2-2 30,1 0 0,-1-1 0,-1 0 0,1-1 0,0-1 0,0 0 0,0-1 0,-13-2-30,18-3 516,7 2-2303,6 0-6934,6 1 6235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7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1 281 8874,'9'3'1696,"0"0"0,0-1 0,1 0 0,-1 0 1,2-1-1697,29 5 3439,-36-5-3143,0 0 0,-1 0 1,0 1-1,1-1 1,-1 1-1,0-1 0,0 1 1,2 2-297,-4-4 56,0 1 0,0 0 1,0 0-1,0 0 1,0 0-1,0 0 1,-1 0-1,1 0 1,0 0-1,-1 0 1,1 0-1,-1 0 0,1 0 1,-1 0-1,0 1 1,0-1-1,1 0 1,-1 0-1,0 1 1,0-1-1,0 0 1,0 0-1,0 0 0,0 1 1,0-1-1,-1 0 1,1 0-1,-1 1-56,-1 5 119,-1 1-1,0-1 0,-1 0 1,0-1-1,0 1 1,-1 0-119,-31 38 352,13-17-113,16-19-146,3-4 5,0 0 0,0 0 0,0 1 0,1 0-98,2-4 57,0 0-1,0 0 1,1 0 0,-1 0 0,1 1 0,-1-1 0,1 0 0,0 1 0,-1-1 0,1 0-1,1 1 1,-1-1 0,0 0-57,0-1 16,0-1 0,0 1 1,0-1-1,1 0 0,-1 1 0,0-1 0,0 1 0,0-1 1,1 0-1,-1 1 0,0-1 0,0 1 0,1-1 0,-1 0 0,0 1 1,1-1-1,-1 0 0,0 0 0,1 1 0,-1-1 0,1 0 0,-1 0 1,0 1-1,1-1 0,-1 0 0,1 0-16,15 1 223,-9-2-150,0 0 0,-1-1 0,5-1-73,0-1-56,-1 0 0,1-1 0,-1 0 0,0-1 0,3-2 56,4-4-2254,-1-1 0,8-9 2254,-4 7-956</inkml:trace>
  <inkml:trace contextRef="#ctx0" brushRef="#br0" timeOffset="1">622 18 15395,'3'-13'5449,"-1"9"-4360,4 5-385,-10 16 352,-2 11 32,-4 18-208,-10 4-167,8 14-249,-6-3-128,8-2-136,6-13-32,1-13-320,3-11-400,-2-18-1049,-1-7-175,-9-33 944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05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4849,'1'-5'420,"0"0"0,1 1 0,-1-1 0,1 1 0,0 0 1,0-1-1,1 1 0,-1 0 0,1 0 0,0 1 0,1-2-420,2-1 929,-2 7-58,-1 9 346,-2-4-1052,6 21 375,-2 0 0,0 0-1,-2 1 1,-1 4-540,-3 108 762,-1-85-537,-18 395 1033,-3 147-178,31-200-432,-2-256-386,17 260 415,-9-136-409,-5-83-176,0 14-3,7 90 70,-12-246-151,-1-13-173,-1 0-1,-1 0 1,-1 3 165,0-16-545,-1-13 344,1-1 0,0 1 0,0 0 1,0-1-1,0 1 0,0 0 0,1-1 0,-1 1 0,0 0 0,0-1 1,0 1-1,0 0 0,1-1 0,-1 1 0,0-1 0,1 1 0,-1 0 201,1-4-1024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0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40 180 8714,'-16'-15'5294,"11"10"-4992,1 0-1,0-1 1,0 1-1,-1-2-301,5 6 40,0 1 0,0-1 0,-1 1 0,1-1-1,0 1 1,0-1 0,0 1 0,0-1 0,0 1 0,0-1 0,0 1 0,0-1 0,0 1-1,0-1 1,0 1 0,0-1 0,0 1 0,0-1 0,0 1 0,0-1 0,1 1 0,-1-1 0,0 1-1,0-1 1,1 1 0,-1-1 0,0 1 0,1-1-40,11-7 925,-11 7-851,9-3 228,0 0-1,0 0 0,0 1 0,1 0 1,-1 1-1,6-1-301,25-2 636,2 2-636,-22 1 137,253-16 986,525-23 552,-657 36-1578,506-11 138,1 31-54,470 71 2000,-608-30-1723,-111-12 15,-237-27-261,80 9-216,-238-26-72,30 2-503,-34-2 464,1 0-1,-1 0 1,1 0-1,0 0 1,-1 0-1,1-1 1,-1 1-1,1 0 1,-1-1-1,1 1 1,-1-1-1,0 0 1,1 1 0,0-2 115,-2 2-86,1-1 1,-1 1 0,0-1 0,0 0 0,0 1 0,0-1 0,0 1 0,0-1 0,0 0-1,0 1 1,0-1 0,0 1 0,0-1 0,0 0 0,-1 1 0,1-1 0,0 1 0,0-1 0,-1 1-1,1-1 1,0 1 0,-1-1 0,1 1 0,0-1 0,-1 1 0,1-1 0,-1 1 85,-20-25-1233,-10-4 513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07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23 6873,'-11'-4'786,"1"0"-1,0 0 1,-1 1-1,0 0 1,0 1-1,-10-1-785,18 4 172,0-1-1,0 0 0,-1 1 0,1-1 1,0 1-1,-2 1-171,4-2 70,0 0 0,0 1 0,1-1 0,-1 0 0,0 1 1,0-1-1,0 0 0,1 1 0,-1-1 0,0 1 0,0-1 0,1 1 0,-1-1 0,1 1 0,-1 0 1,0-1-1,1 1 0,-1 0 0,1 0 0,-1-1 0,1 1 0,0 0 0,-1 0 0,1 0-70,0-1 37,0 1 0,0-1-1,1 0 1,-1 1-1,0-1 1,0 0-1,0 0 1,1 1 0,-1-1-1,0 0 1,0 1-1,1-1 1,-1 0 0,0 0-1,0 0 1,1 1-1,-1-1 1,0 0-1,1 0 1,-1 0 0,0 0-1,1 1 1,-1-1-1,0 0-36,13 3 516,28 0 44,-1-1 1,1-2-1,22-4-560,-5 1 201,801 2 983,140 45-212,328 7-489,-231-41-180,-911-10-114,53 3 91,-149 2-92,57 12-188,-133-15 13,-7-2 4,0 1 0,0 0 0,-1 1 0,1-1 0,0 1 0,2 1-17,-11-3 45,0 0 1,0 0 0,1 0-1,-1 0 1,0 0 0,0 1-1,1-1 1,-1 1-1,0 0 1,1 0 0,-1 0-1,1 0 1,-1 0-1,1 1 1,-1-1-46,-1 3 1,-1-1-1,1 1 1,0-1 0,-3 4-1,6-5 0,0-1 0,0 1 0,0 0 0,0-1 0,1 1 0,-1 0 0,0 0 0,1-1-1,0 1 1,-1 0 0,1 0 0,0 0 0,0 0 0,0-1 0,0 2 0,-1 8-2,-2 14-9,1 0 1,0 0-1,2 0 0,1 0 0,2 1 11,0 39 5,1 16 92,12 55-97,-1-9 24,-4 4-18,33 283 7,24 87 75,-3 352 203,-56-718-262,-8-126-31,12 202 63,-11-116-252,-5 18 191,2-100-154,1-3-282,0 1 0,-1-1 0,-1 1 1,0-1-1,0 1 0,-4 8 436,-1-3-836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4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3689,'-45'33'1944,"36"-34"-271,0 1-257,2 0-208,2 0-240,2 0-568,3-2-688,0 1 136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47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89 7258,'-17'1'2596,"-6"-1"4827,23 0-7351,0 0 0,0 0 0,0 0 0,0 0 0,0 0 1,0 0-1,0 0 0,0 0 0,0 0 0,1 0 0,-1 0 0,0 0 1,0 0-1,0 0 0,0 0 0,0 0 0,0 0 0,0-1 0,0 1 1,0 0-1,0 0 0,0 0 0,0 0 0,0 0 0,0 0 0,0 0 0,0 0 1,0 0-1,0 0 0,0 0 0,0 0 0,0 0 0,0 0 0,0 0 1,0 0-1,0 0 0,0 0 0,0 0-72,15-4 528,183-37 1552,-29 6-1829,-160 33-286,-1 0-177,1 0 0,0 1 1,-1 0-1,1 1 0,3 0 212,-12 0-90,0 0 1,0 0-1,0 0 0,1 0 0,-1 0 0,0 1 0,0-1 0,0 0 1,0 0-1,1 0 0,-1 0 0,0 0 0,0 1 0,0-1 0,0 0 0,0 0 1,0 0-1,0 0 0,0 1 0,1-1 0,-1 0 0,0 0 0,0 0 1,0 1-1,0-1 0,0 0 0,0 0 0,0 0 0,0 1 0,0-1 1,0 0-1,0 0 0,-1 0 0,1 1 0,0-1 0,0 0 0,0 0 0,0 0 1,0 1-1,0-1 0,0 0 0,0 0 0,0 0 0,-1 0 0,1 0 1,0 1-1,0-1 0,0 0 0,0 0 0,-1 0 0,1 0 0,0 0 90,-9 11-1571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4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52 5105,'-28'14'3097,"17"-10"15,2 4-759,13-7-409,11-1-199,7-3-425,8-6-80,8-4-368,5-2-167,5-1-281,-2 3-128,-8 8-200,-3 1-96,-9 9-664,-2 3-401,-7 1-1095,-4-2-753,-6-5 1873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47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32 6393,'-1'-1'172,"-15"-13"3245,15 14-3330,1 0-1,0-1 1,0 1-1,-1 0 0,1 0 1,0-1-1,0 1 1,0 0-1,-1 0 1,1-1-1,0 1 1,0 0-1,0-1 0,0 1 1,0 0-1,0-1 1,-1 1-1,1 0 1,0-1-1,0 1 1,0 0-1,0-1 0,0 1 1,0 0-1,0-1 1,1 1-1,-1 0 1,0-1-1,0 1 1,0 0-1,0 0 0,0-1 1,0 1-1,1 0 1,-1-1-1,0 1 1,0 0-1,0 0 1,1-1-1,-1 1 0,0 0 1,0 0-1,1-1 1,-1 1-1,0 0 1,0 0-1,1 0 1,-1 0-1,0 0 0,1-1 1,-1 1-1,0 0 1,1 0-1,-1 0 1,0 0-1,1 0 0,-1 0 1,0 0-1,1 0 1,-1 0-1,0 0-86,9-1 609,0 0-1,0 1 1,0 0 0,-1 0-1,1 0 1,0 2-609,11 1 678,0 1 0,4 2-678,1 0 274,0 2 0,-1 1 0,0 1 0,0 1 0,-1 1 0,18 12-274,-33-18 91,0 0-1,0 1 1,-1 0-1,0 0 1,0 1-1,-1-1 1,0 1-1,4 8-90,-6-10 63,-1 1 0,0 0 0,0 0 0,-1 0 0,0 0 0,0 0 0,-1 0 0,1 1 0,-2-1-1,1 0 1,-1 1 0,-1 5-63,0-3 52,-1 0 0,0 0 0,-1 0 0,0 0 0,-1-1 0,1 0 0,-2 1 0,0-1 0,0-1 0,0 1 0,-1-1 0,-2 2-52,-16 19 221,-1-2 1,-19 16-222,43-43 0,-15 15 70,-1 0 0,0-2 0,-1 0 0,-1-1 0,0-1 0,0-1 0,-1-1 0,-2 1-70,7-6-21,11-2-260,-1-1 0,0 1 0,0 0 0,-4 3 281,9-5-19,0 0 0,0 0 0,0 0 0,0 0 1,0 0-1,0 0 0,0 1 0,0-1 0,-1 0 0,1 0 0,0 0 1,0 0-1,0 0 0,0 0 0,0 0 0,0 0 0,0 0 1,0 0-1,0 0 0,0 0 0,0 0 0,0 0 0,0 1 0,0-1 1,0 0-1,0 0 0,0 0 0,0 0 0,0 0 0,0 0 1,0 0-1,0 0 0,0 0 0,0 0 0,0 0 0,0 0 0,0 0 1,0 0-1,1 1 0,-1-1 0,0 0 0,0 0 0,0 0 0,0 0 1,0 0-1,0 0 0,0 0 0,0 0 0,0 0 0,0 0 1,0 0-1,0 0 0,0 0 0,0 0 0,0 0 0,1 0 0,-1 0 1,0 0-1,0 0 0,0 0 0,0 0 0,0 0 0,0 0 1,0 0-1,0 0 0,0 0 0,0 0 0,0 0 19,16 0-1221,10-1 396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4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48 8378,'-7'-3'4599,"5"5"-1456,6 11 61,0 0-2228,5 32 1090,-6-28-1577,0-1 0,1 0 0,1 0 1,3 7-490,-3-12 191,0-1 1,1 0 0,0 0-1,0 0 1,1-1 0,1 0-1,-1 0 1,4 2-192,-2-3 161,-3-1 3,1-1 0,0 0 0,3 2-164,-8-7 33,-1 0-1,1 0 1,0 0 0,-1 0 0,1 0 0,0-1 0,0 1 0,0 0-1,-1-1 1,1 0 0,0 1 0,0-1 0,0 0 0,0 0-1,0 0 1,0 0 0,2 0-33,-1-1 28,0 0 0,0-1 0,0 1 0,0-1 0,0 1 0,0-1 0,-1 0 0,1 0 0,0 0 0,-1 0-1,1 0 1,0-2-28,5-6 67,0 1 0,4-9-67,-11 15 9,45-70 100,-4-2 0,5-18-109,-47 92-35,11-23-200,-10 16-633,-1 8 812,0 0-1,0 0 1,0 0-1,-1 0 1,1 0 0,0 0-1,0 0 1,0 0-1,0 0 1,0 0 0,-1 0-1,1 0 1,0 0-1,0 0 1,0 0-1,0 0 1,-1 0 0,1 0-1,0 0 1,0 0-1,0 0 1,0 0 0,0 0-1,-1 0 1,1 0-1,0 0 1,0 0 0,0 0-1,0 0 1,0 0-1,-1 0 1,1 1 0,0-1-1,0 0 1,0 0-1,0 0 1,0 0-1,0 0 1,0 0 0,0 1-1,0-1 1,0 0 56,-12 13-2825,-2 10 1142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48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10834,'6'3'4345,"9"-2"-2512,-6 4-1,3 5 40,-7 4-175,1 7-537,2 3-232,-8 4-424,1-1-168,-1 0-176,0 0-56,0-5-32,3-1-248,1-13-784,1-4-640,3-12-2025,1-7 2241</inkml:trace>
  <inkml:trace contextRef="#ctx0" brushRef="#br0" timeOffset="1">7 6 9034,'3'-5'4081,"1"5"-1561,0 0-983,-4 0-601,0 0-288,0 0-1328,11 5-912,6 4 991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49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7 8962,'0'0'236,"0"0"0,0-1-1,0 1 1,0 0 0,0-1 0,0 1 0,0 0 0,-1 0-1,1-1 1,0 1 0,0 0 0,0 0 0,0-1 0,0 1-1,-1 0 1,1 0 0,0-1 0,0 1 0,0 0 0,-1 0 0,1 0-1,0 0 1,0-1 0,-1 1 0,1 0 0,0 0 0,0 0-1,-1 0 1,1 0 0,0 0 0,-1 0 0,1 0 0,0 0-1,-1 0-235,-12 0 1134,10 0-507,-10 1-50,1 1-1,-1 1 1,1 0-1,0 0 1,0 1-1,-7 4-576,0 0 381,1 2-1,0 0 0,-12 8-380,23-13 126,1 0 0,-1 1 0,1-1-1,0 1 1,0 1 0,0 0-126,5-5 40,-1 0 0,0 1 0,1-1-1,0 0 1,-1 1 0,1-1 0,0 1 0,0-1-1,0 1 1,1-1 0,-1 1 0,1 0-1,-1-1 1,1 1 0,0 0 0,0-1 0,0 1-1,0 0 1,1-1 0,-1 3-40,2-1 20,0 0-1,0 1 1,0-1 0,0 0 0,0 0-1,1 0 1,0 0 0,0-1 0,0 1-1,0-1 1,1 0 0,-1 1-1,1-2 1,0 1 0,0 0 0,1 0-20,11 6 17,1-1 1,-1-1 0,13 4-18,13 5 154,-7 1 330,-31-13-194,-7-2-11,-11-1 102,11-2-350,-149-1-376,146 2-3,5 0 191,-1 0 0,1 0 1,0 1-1,-1-2 0,1 1 1,0 0-1,-1 0 0,1 0 1,0-1-1,-1 1 0,1 0 0,0-1 1,0 1-1,-1-1 0,1 0 1,0 0 156,3 0-1027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7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0 402 13531,'18'11'5417,"4"6"-3104,9 5-905,-2 4 192,0 2-168,1 4-359,-8 3-217,8-2-392,-8-6-160,-3-2-144,1-3 56,-12-10-616,1 2-472,-5-10-1257,3-4-1031,6-16 1975</inkml:trace>
  <inkml:trace contextRef="#ctx0" brushRef="#br0" timeOffset="1">312 2 13347,'1'1'614,"1"-1"1,0 1-1,-1 0 1,1-1 0,-1 1-1,1-1 1,0 0-1,0 0 1,1 0-615,28-3 1567,-14 1-705,-10 2-424,-1-1-1,1 1 1,0 1-1,-1-1 1,1 1-1,3 1-437,-9-1 77,1-1 0,0 1 0,-1 0 0,1-1 0,-1 1 0,1 0 0,-1 0-1,1 0 1,-1 0 0,0 0 0,0 0 0,1 0 0,-1 1 0,0-1 0,0 0-1,0 1 1,0-1 0,0 1 0,-1-1 0,1 1 0,0-1 0,-1 1 0,1 0 0,-1-1-1,1 1 1,-1 0 0,0 0-77,1 2 37,-1 1 0,0 0 0,0 0 0,-1-1 0,1 1 0,-1 0 0,0-1 0,0 1 0,-1-1 0,0 2-37,-4 9 60,-1 0 0,-4 5-60,4-8 37,1 0 0,1 1-1,-1 3-36,5-15 3,1 0 0,-1 0 0,1 0 1,0 0-1,-1 0 0,1 0 0,0 0 0,0 1 0,0-1 0,0 0 0,0 0 0,0 0 0,0 0 0,0 1 0,1-1 0,-1 0 0,0 0 0,1 0 0,-1 0 0,1 0 0,-1 0 0,1 0 0,0 1-3,-1-2 10,1 1-1,0-1 1,0 1 0,0-1-1,0 0 1,0 1-1,0-1 1,0 0-1,0 0 1,-1 1 0,1-1-1,0 0 1,0 0-1,0 0 1,0 0-1,0 0 1,0 0 0,0-1-1,0 1 1,0 0-1,0 0 1,0-1-1,0 1 1,0 0 0,0-1-1,0 0-9,15-5 90,-1-1 1,1 2-1,11-2-90,74-12 267,-71 13 42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49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10290,'2'2'1167,"1"1"0,-1 0 0,1 0 0,-1 0 0,0 0 0,-1 1 0,2 1-1167,-1-1 700,-1 0 1,0 0-1,0 0 1,0 0-1,0 0 1,0 1-701,-1 6 360,0 1-1,0 0 1,-1-1 0,-1 4-360,0-4 127,1 0 1,1 0-1,0-1 1,1 10-128,-1-14 130,0-14 26,1-1-157,0 1-1,0-1 0,1 1 1,0-1-1,0 1 0,1 0 1,0 0-1,1-2 2,2 0-4,-1-1 0,1 1 0,0 1 1,1-1-1,1 1 0,-1 0 0,1 1 0,1 0 0,-1 0 0,6-3 4,-7 6-2,-1 0 0,1 1 1,0 0-1,0 0 0,0 1 0,0 0 0,7-3 2,-11 6 4,0-1 1,0 0-1,0 1 0,0 0 1,0 0-1,0-1 0,0 2 1,0-1-1,0 0 0,1 1-4,-2-1 9,0 1 0,0 0-1,-1-1 1,1 1 0,0 0-1,-1 0 1,1 0 0,-1 0-1,1 0 1,-1 0 0,1 1-1,-1-1 1,0 0 0,0 1-1,0-1 1,0 1 0,1 0-9,0 3 43,1 0 1,-1-1 0,0 1-1,-1 0 1,1 0 0,-1 0 0,0 0-1,0 1 1,-1-1-44,1 13 246,0-1 0,-2 1-246,1-11 80,-7 45 388,7-52-485,0 0 0,0 0 0,0 0 0,0 0 0,0 0 0,0 1-1,0-1 1,0 0 0,0 0 0,0 0 0,0 0 0,0 0 0,0 0-1,0 0 1,0 0 0,0 1 0,1-1 0,-1 0 0,0 0 0,0 0 0,0 0-1,0 0 1,0 0 0,0 0 0,0 0 0,0 0 0,1 0 0,-1 0 0,0 0-1,0 0 1,0 0 0,0 0 0,0 0 0,0 0 0,1 0 0,-1 0-1,0 0 1,0 0 0,0 0 0,0 0 0,0 0 0,0 0 0,1 0 0,-1 0-1,0 0 1,0 0 0,0 0 0,0 0 0,0 0 0,0 0 0,0 0 17,7-4-1007,7-9-1087,13-7 801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0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75 208 11931,'-3'14'3003,"-2"13"3651,0 16-6654,4-35 246,1-1 0,0 0 0,0 1 0,1-1 1,0 1-1,0-1 0,1 0 0,1 2-246,-2-7 13,0 1 0,0-1 0,0 1-1,0-1 1,1 0 0,-1 0 0,1 0 0,0 0 0,0 0-1,0 0 1,0 0 0,0-1 0,0 1 0,0-1 0,0 1-1,1-1 1,-1 0 0,0 0 0,1 0 0,-1 0 0,1 0-1,0-1 1,-1 1 0,1-1 0,-1 1 0,1-1 0,2 0-13,-1 0 2,-1 0 1,1-1-1,0 1 1,0-1 0,0 0-1,0 0 1,-1 0-1,1 0 1,0-1 0,-1 1-1,1-1 1,-1 0 0,0 0-1,0 0 1,0-1-1,0 1 1,0-1 0,0 1-1,0-1-2,-2 1 6,1-1 0,-1 1 0,0 0 0,0-1 1,0 1-1,0-1 0,0 1 0,-1-1 0,1 1 0,-1-1 0,1 1 0,-1-1 0,0 0 0,0 1 1,0-1-1,-1 1 0,1-1 0,-1 0 0,1 1 0,-1-1 0,0 1 0,0-1 0,0 0-6,-2-3 9,1 1 0,-1 0-1,0 0 1,0 0 0,0 0-1,-1 0 1,0 1 0,0-1-1,0 1 1,0 0-9,-2 0-60,1 1 0,-1-1 0,0 1 0,0 0 0,0 0 0,0 1 1,0 0-1,-1 0 0,1 0 0,-1 1 0,1 0 0,-1 0 0,0 1 0,1 0 0,-1 0 0,0 1 1,1-1-1,-1 1 0,0 1 0,1-1 0,0 1 0,-1 0 0,-4 3 60,3-1-768,9-4 684,-1 0 0,0 0 0,0 0 0,0 0 1,0 0-1,0 0 0,0 0 0,0 0 0,0 0 0,0 0 1,0 0-1,0 1 0,0-1 0,0 0 0,0 0 0,0 0 1,0 0-1,0 0 0,0 0 0,0 0 0,0 0 0,0 0 1,0 0-1,0 0 0,0 0 0,0 0 0,0 0 0,0 1 1,0-1-1,0 0 0,0 0 0,0 0 0,0 0 0,0 0 1,0 0-1,0 0 0,0 0 0,0 0 0,0 0 0,0 0 1,0 0-1,0 0 0,0 0 0,0 0 0,0 1 0,0-1 1,0 0-1,0 0 0,0 0 0,0 0 0,0 0 0,0 0 1,0 0-1,-1 0 0,1 0 0,0 0 0,0 0 0,0 0 1,0 0-1,0 0 84,9 0-2209</inkml:trace>
  <inkml:trace contextRef="#ctx0" brushRef="#br0" timeOffset="1">452 0 9506,'4'12'5217,"-6"13"-800,-10 23-2929,5 13-303,-5 15-697,7 0-152,5-5-176,1-10-40,3-19-96,7-4-24,7-16-24,0-7-280,2-12-1497,0-5 361,-2-10 576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11154,'16'0'5250,"5"0"-2362,5 4-975,7 0-353,-5 3-712,4-1-288,5 2-376,-4 0-240,2 3-816,-5 0-720,-8-1-4274,-5 4 3914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0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45 189 10474,'4'0'4521,"2"6"-2600,-5 4-153,0 5 64,2 8-391,-3-1-281,0 2-528,4-1-208,1-3-248,-3-4-264,-2-8-1024,-4-4-1257,0-8 1433</inkml:trace>
  <inkml:trace contextRef="#ctx0" brushRef="#br0" timeOffset="1">0 24 10682,'8'-2'4329,"5"-5"-2592,3 0-425,4 1-192,-4 4-1016,11 2-3513,-1 7 2473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1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77 6169,'-4'6'2281,"-1"0"0,1 0 0,-1 0-1,-1-1 1,1 0-2281,-2 2 1245,1 0 0,0 0 0,-1 2-1245,6-7 186,-1 0-1,1 1 1,-1-1 0,1 1 0,0-1 0,0 1 0,1-1 0,-1 1 0,0 0 0,1-1-1,0 1 1,-1 2-186,1-4 22,1 4 162,7-11-226,6-7-54,0 0 0,12-16 96,18-20-153,-33 39 116,0-1 0,0 2 1,12-8 36,-18 14 15,0-1 0,0 2 0,0-1 0,0 1 0,1-1 0,-1 1 1,1 1-1,0-1 0,-1 1 0,1 0 0,2 0-15,-6 1 36,0 0 1,0 0-1,0 1 0,-1-1 1,1 0-1,0 1 1,0-1-1,0 1 0,0 0 1,-1-1-1,1 1 0,0 0 1,-1 0-1,1 0 0,-1 0 1,1 1-1,-1-1 1,1 0-1,-1 1 0,0-1 1,1 1-1,-1-1 0,0 1 1,0-1-1,0 1 0,-1 0 1,1-1-1,0 1 1,-1 0-1,1 0 0,0 1-36,0 4 224,1 0-1,-1 1 1,-1-1 0,1 0-1,-1 0 1,0 1 0,-1 4-224,-4 17 519,3-18-814,1 0 0,0 0 0,0 1 0,1-1 1,1 4 294,-1-14-94,0 0 0,0 0 0,0 0 0,0 0 1,1 0-1,-1-1 0,0 1 0,1 0 0,-1 0 0,1 0 1,-1 0-1,1-1 0,-1 1 0,1 0 94,16 11-976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141 208 8314,'0'-1'763,"1"-1"0,-1 0 0,0 0 0,1 0 0,-1 1 0,1-1 0,-1 0 0,1 0-763,13-22 2912,-5 10-1770,-6 9-910,-1 0-1,1 0 1,-1-1-1,0 1 1,-1 0-1,1-1 1,-1 0 0,0 1-1,-1-1 1,1 0-1,-1 1 1,0-5-232,-1 5 56,0 1-1,0 0 1,0 0 0,0 0 0,-1 0 0,1 0-1,-1 0 1,0 1 0,0-1 0,0 0 0,-1 1-1,1 0 1,-1-1 0,0 1 0,0 0 0,0 0-1,-2-1-55,4 3 24,0 0-1,-1 0 0,1 0 0,0 0 0,-1 0 0,1 0 0,-1 1 0,1-1 0,-1 0 0,1 1 1,-1-1-1,1 1 0,-1-1 0,0 1 0,1 0 0,-1 0 0,0 0 0,1 0 0,-1 0 0,0 0 1,1 0-1,-1 1 0,1-1 0,-1 0 0,0 1 0,1-1 0,-1 1 0,1 0 0,-1 0 0,1-1 1,-1 2-24,-4 2 46,0 0 1,1 1 0,0 0-1,0 0 1,1 0 0,-1 1-1,1-1 1,0 1 0,0 0-47,-5 10 139,0 0 0,-4 15-139,12-30 4,-3 8 117,0 1 0,1 0 1,0 0-1,-1 10-121,4-18 28,-1 0-1,1 0 1,0 1 0,0-1-1,0 0 1,1 0 0,-1 0 0,0 0-1,1 1 1,-1-1 0,1 0 0,0 0-28,0-1 12,-1 0 1,1 0 0,0 0 0,0 0-1,-1 0 1,1 0 0,0 0 0,0 0 0,0 0-1,0-1 1,0 1 0,0 0 0,0-1-1,1 1 1,-1-1 0,0 1 0,0-1 0,0 0-1,0 1 1,1-1 0,0 0-13,2 0 6,-1 0 0,0 0 0,1 0 0,-1 0-1,1-1 1,-1 0 0,0 0 0,1 0 0,-1 0 0,0 0 0,0-1 0,0 1 0,2-2-6,8-5 14,0 0 0,4-4-14,-14 9 4,21-15 17,-13 8 0,0 1-1,1 1 0,1 0 0,-1 1 0,8-3-20,-18 9 17,0 1 1,-1-1-1,1 0 0,0 1 1,0-1-1,0 1 1,-1 0-1,1 0 1,0 0-1,0 0 1,0 0-1,0 0 1,0 0-1,-1 1 1,2-1-18,-2 1 23,0-1 1,0 1 0,0-1 0,0 1 0,0 0 0,-1-1 0,1 1 0,0 0 0,-1 0 0,1 0 0,0-1 0,-1 1 0,1 0 0,-1 0 0,1 0 0,-1 0 0,0 0 0,1 0-1,-1 0 1,0 0 0,0 0 0,0 0 0,0 0 0,1 0 0,-1 0 0,-1 0 0,1 0 0,0 0 0,0 0 0,0 0-24,-2 8 200,1 0-1,-1 0 1,-1 0-1,-2 5-199,-1 6 91,6-20-150,-1 0 0,1 1-1,0-1 1,0 1 0,0-1-1,0 1 1,-1-1 0,1 1-1,0-1 1,0 1-1,0-1 1,0 1 0,0-1-1,0 1 1,0-1 0,0 1-1,0-1 1,0 1 0,1-1-1,-1 0 1,0 1-1,0-1 1,0 1 0,1-1-1,-1 1 1,0-1 0,0 1-1,1-1 60,0 0-165,-1 0 0,1 1-1,0-1 1,-1 0 0,1 0-1,0 0 1,-1 0 0,1-1-1,0 1 1,-1 0 0,1 0-1,0 0 1,-1 0 0,1-1-1,-1 1 1,1 0 0,0-1-1,-1 1 166,7-4-1956,0 0 0,-1-1 0,3-1 1956,13-14-4515,0-1 1862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2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7370,'3'5'6212,"0"8"-3259,-2-10-1711,-1 4-207,1-1 0,-1 1 0,0 0-1,0-1 1,-1 1 0,-1 5-1035,-10 39 1854,11-48-1755,0 4 38,-1 0-32,0-1 1,0 1-1,-3 4-105,14-25-569,0 0 0,0 1 0,2 0 0,-1 1 0,13-11 569,-16 16-194,36-35 82,-43 42 125,1-1-1,0 0 1,0 0-1,0 1 1,-1-1-1,1 1 1,0-1-1,0 0 1,0 1 0,0 0-1,0-1 1,0 1-1,0 0 1,0-1-1,1 1 1,-1 0-1,0 0 1,0 0 0,0 0-1,0 0 1,0 0-1,0 0 1,1 1-13,-1-1 38,0 1 1,0-1-1,0 1 1,0 0 0,0 0-1,0 0 1,0 0-1,0-1 1,-1 1-1,1 0 1,0 0-1,-1 0 1,1 1-1,0-1 1,-1 0-1,1 0 1,-1 1-39,3 5 259,-1 1 1,-1 0-1,1 0 0,-1 0 0,0 4-259,0 3 272,-1-9-265,0-1 0,0 1 0,1-1 0,0 0 0,0 1 0,1-1 0,-1 0 1,2 2-8,-3-6-129,1 0 1,-1 0-1,1 0 1,-1 0 0,1-1-1,-1 1 1,1 0 0,0 0-1,0-1 1,-1 1-1,1 0 1,0-1 0,0 1-1,0-1 1,0 1 0,0-1-1,0 1 1,0-1-1,0 0 1,0 1 0,0-1-1,0 0 1,0 0 0,0 0-1,0 0 1,0 0-1,0 0 129,19 1-1387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2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12787,'-2'2'917,"0"1"0,0 0 1,0 0-1,0 0 0,1 0 1,-1 0-1,1 1 1,0-1-1,-1 3-917,1-1 548,0-1-1,0 1 1,1 0 0,0-1 0,0 1-1,0-1 1,1 5-548,-1-6 88,0 0 1,1 0-1,-1 0 0,1 0 0,0 0 1,0 0-1,0-1 0,1 1 0,-1 0 1,1-1-1,-1 1 0,1-1 0,0 0 0,0 1 1,0-1-1,0 0 0,0 0 0,0 0 1,1 0-1,-1-1 0,1 1 0,-1-1 0,1 1 1,0-1-1,0 0 0,0 0-88,4 1-71,1-1 1,0 0-1,-1 0 1,1-1-1,0 0 0,0 0 1,0-1-1,0 0 0,-1 0 1,1-1-1,-1 0 0,1 0 1,-1-1-1,1 0 0,-1 0 1,0-1 70,8-4-250,0-1 1,-1-1 0,0 0 0,0-1-1,-1 0 1,9-10 249,-21 19-5,1 1 1,-1-1 0,1 1 1,-1-1-1,1 1 0,-1-1 1,0 1-1,0-1 0,0 0 1,0 0-1,0 0 1,0 0-1,0-1 4,-1 3 0,0 0 0,0 0 0,0 0 0,0 0 0,0 0 0,0 0 0,0 0 0,0 0 0,-1 0 0,1 0 0,0 0 0,0-1 0,0 1 0,0 0 0,0 0 0,0 0 0,0 0 0,0 0 0,0 0 0,0 0 0,-1 0 0,1 0 0,0 0 1,0 0-1,0 0 0,0 0 0,0 0 0,0 0 0,0 0 0,0 0 0,0 0 0,0 0 0,-1 0 0,1 0 0,0 0 0,0 0 0,0 0 0,0 0 0,0 1 0,0-1 0,0 0 0,0 0 0,0 0 0,0 0 0,0 0 0,0 0 0,-1 0 0,1 0 0,0 0 0,0 0 0,0 0 0,0 0 0,0 1 0,-2 0 12,-1 1 0,1 0-1,-1 0 1,1 0 0,0 0-1,0 0 1,0 1 0,0-1 0,0 1-1,-1 2-11,-14 30 202,15-30-163,-7 17 200,1 1 0,1 0 0,2 0 0,0 0 0,0 9-239,0 18 653,2 1 1,2 3-654,4 112 358,-3-154-341,0-7 2,0 1-1,0-1 0,0 0 1,-1 1-1,1-1 1,-1 0-1,0 0 0,-1 0 1,1 0-1,-1 0 1,0 0-1,0 0 0,-1 1-18,1-4 27,0 1 0,0 0-1,-1-1 1,1 1-1,0-1 1,-1 0 0,1 0-1,-1 1 1,0-2 0,0 1-1,0 0 1,0-1 0,0 1-1,0-1 1,0 0-1,0 0 1,-1 0 0,1 0-1,0-1 1,-1 1 0,1-1-1,0 0 1,-2 0-27,1-1 15,-1 1 0,1-1 0,-1 0 0,1 0 0,0 0 0,-1-1 0,1 1 0,0-1 0,0 0 1,0-1-1,0 1 0,0 0 0,1-1 0,-1 0 0,1 0 0,-3-3-15,-1-2-6,0 0 0,1-1 1,0 1-1,-1-4 6,5 9-70,0-1 0,0 0 1,1 1-1,-1-1 0,1 0 0,0 0 1,0 0-1,0 0 0,1 0 0,-1 1 0,1-2 1,0-1 69,1 4-113,-1 0 0,0 1 1,1-1-1,-1 1 0,1-1 1,0 0-1,-1 1 1,1-1-1,0 1 0,0 0 1,0-1-1,0 1 0,0 0 1,0-1-1,1 1 1,-1 0-1,1-1 113,5-2-860,-1-1 1,1 1-1,5-2 860,-4 2-583,36-17-660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3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8482,'4'3'787,"-1"-1"1,0 1-1,0 0 1,0 0-1,0 0 1,-1 1-1,1-1 1,-1 0-1,0 1 1,0 0-1,0-1 0,1 4-787,-1-1 563,-1 1 0,1-1 0,-1 1 0,0-1 0,0 1 0,-1-1 0,0 5-563,-1 11 586,-2-1-1,-1 0 0,0 0 1,-4 9-586,6-24 230,-3 18 121,3-13-194,3-7-21,2-8-171,-1 1 0,1-1 0,-1 0 0,1 0 1,-1 0-1,0 0 0,0 0 35,10-19-163,82-124-222,-90 142 389,-1 0 1,1 1-1,0-1 1,0 1-1,0 0 1,0 0-1,3-1-4,-7 4 8,1 1 1,0-1-1,0 1 1,0-1-1,0 1 1,-1-1-1,1 1 0,0-1 1,0 1-1,0 0 1,0 0-1,0-1 0,0 1 1,0 0-1,0 0 1,0 0-1,0 0 0,0 0 1,0 1-1,0-1 1,0 0-1,0 0 0,0 0 1,0 1-1,0-1 1,0 1-1,0-1 0,0 1 1,0-1-1,0 1 1,-1-1-1,1 1 0,0 0 1,0-1-1,-1 1 1,1 0-1,0 0 0,-1 0 1,1-1-1,-1 1 1,1 0-1,-1 0-8,1 1 47,0 0 0,0 0 0,0 0 0,0 0 0,0 0 0,-1 1-1,1-1 1,-1 0 0,1 0 0,-1 0 0,0 1 0,0-1 0,0 0 0,0 0 0,0 1-47,-2 3 193,1 0-1,-1 0 1,0 0-1,-2 4-192,-5 16 568,8-19-426,-2 8 63,3-14-194,0-1-1,0 1 1,-1-1 0,1 1 0,0-1 0,0 1-1,0-1 1,-1 1 0,1-1 0,0 0-1,0 1 1,-1-1 0,1 1 0,0-1 0,-1 0-1,1 1 1,-1-1 0,1 0 0,0 1-1,-1-1 1,1 0-11,0 0 1,-1 0-1,1 0 1,0 1 0,0-1-1,0 0 1,0 0 0,0 0-1,0 0 1,0 0-1,0 0 1,0 0 0,-1 0-1,1 0 1,0 0 0,0 0-1,0-1 1,0 1-1,0 0 1,0 0 0,0 0-1,0 0 1,0 0-1,0 0 1,-1 0 0,1 0-1,0 0 1,0 0 0,0 0-1,0 0 1,0 0-1,0 0 1,0 0 0,0 0-1,0 0 1,0-1 0,0 1-1,0 0 1,0 0-1,0 0 1,0 0 0,0 0-1,0 0 1,0 0 0,0 0-1,0 0 1,0-1-1,0 1 1,0 0 0,0 0-1,0 0 1,0 0 0,0 0-1,0 0 1,0 0-1,0 0 1,0 0 0,0 0-1,3-6-8,2 3-2,-1 0-1,0 0 1,1 1 0,-1-1-1,5 0 11,11-8-24,-10 5 17,0-2 0,-1 1 0,7-8 7,11-10 12,-22 22-9,4-4 13,-1 0 1,9-4-17,-15 10 4,1-1 1,0 1-1,0 0 1,0 0 0,0 0-1,0 0 1,0 0-1,0 1 1,0 0-1,0-1 1,0 1-1,0 0-4,-1 0 7,-1 0 0,0 0 1,0 1-1,0-1 0,0 0 0,0 1 0,0-1 0,0 0 0,1 1 0,-1-1 0,0 1 0,-1 0 0,1-1 0,0 1 0,0 0 0,0 0 0,0-1 0,0 1 0,-1 0 0,1 1-7,1 0 26,-1 0 1,0 0 0,0 0 0,0 1 0,0-1 0,-1 0 0,1 1 0,0-1 0,-1 3-27,1 2 90,-1 0 1,0 0-1,0 0 1,-1 1 0,0-1-1,-1 3-90,-2 6 68,3-10-681,-1 1 0,1-1 1,0 1-1,0 5 613,1-12-160,0 1 0,0-1 0,0 0 0,1 0 0,-1 1-1,0-1 1,0 0 0,1 0 0,-1 1 0,0-1 0,0 0 0,1 0 0,-1 0 0,0 1 0,1-1 0,-1 0 0,0 0 0,1 0 0,-1 0-1,0 0 1,1 0 0,-1 0 0,0 0 0,1 0 0,-1 0 0,0 0 0,1 0 0,-1 0 0,1 0 0,-1 0 0,0 0 0,1 0 0,-1 0 0,0 0-1,1-1 161,1 1-908,17-3-2941,7-5 1797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55 176 6473,'13'4'4177,"-7"6"0,0 4-768,-6 2-1001,3 2-431,-3-5-609,1 0-280,-1-5-448,1-5-359,1-3-1242,-4-1-1007,1-1 1160</inkml:trace>
  <inkml:trace contextRef="#ctx0" brushRef="#br0" timeOffset="1">0 1 12947,'6'4'5017,"7"-3"-3777,4-1-128,1 0-784,4 0-888,-1 3-2152,3 5-1009,2 4 2065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8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58 7690,'-8'3'3152,"-1"-3"-1855,4 0-49,5-2 240,1 2 145,-1-1-81,0 0-192,16-1-32,18 0-231,46-8-105,-29 5-272,-6-2-160,-6 2-240,-7-2-432,-10-1-1184,-6 2-993,-11 2 1281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4361,'5'11'1528,"0"-1"1,-1 1-1,0 0 0,-1 0 1,0 0-1,-1 1 0,0-1 1,0 11-1529,4 48 7400,-6-70-7361,-1 0 0,1 1 0,0-1 1,0 0-1,0 0 0,0 1 0,-1-1 0,1 0 1,0 0-1,0 0 0,-1 0 0,1 1 0,0-1 1,0 0-1,-1 0 0,1 0 0,0 0 0,0 0 0,-1 0 1,1 0-1,0 1 0,-1-1 0,1 0 0,0 0 1,0 0-1,-1 0 0,1 0 0,0 0 0,-1 0 1,1-1-1,0 1 0,0 0 0,-1 0 0,1 0 1,0 0-1,0 0 0,-1 0 0,1 0 0,0-1 1,0 1-1,-1 0 0,1 0 0,0 0 0,0-1 1,0 1-1,-1 0 0,1 0 0,0-1 0,0 1 0,0 0 1,0 0-1,-1-1 0,1 1 0,0 0 0,0 0 1,0-1-1,0 1 0,0 0 0,0-1-39,4-8-36,0 0 1,0 1-1,1-1 0,0 1 0,1 0 0,0 0 0,0 1 1,2-2 35,-2 2-23,5-6-22,13-14-6,-22 26 52,-1-1 0,1 1 0,0 0 0,0 0 1,-1 0-1,1 0 0,0 0 0,0 0 0,0 0 0,0 0 0,0 1 0,0-1 1,0 1-2,-1 0 2,-1 0 0,1 0 1,0 0-1,-1 0 1,1 0-1,0 0 1,-1 0-1,1 0 1,0 0-1,-1 0 1,1 0-1,-1 0 0,1 1 1,0-1-1,-1 0 1,1 0-1,-1 1 1,1-1-1,0 0 1,-1 1-1,1-1 1,-1 1-1,0-1 0,1 1-2,0 0 13,-1 0 0,1 0 0,-1 0-1,1 0 1,-1 1 0,0-1 0,1 0-1,-1 0 1,0 0 0,0 0 0,0 1-1,0-1 1,0 0-13,-1 6 106,1 0 0,-2-1-1,1 1 1,-2 4-106,2-9 34,-9 27 170,6-19-873,1 1 0,0-1-1,1 1 1,-1 3 669,3-13-250,0 1-1,0-1 0,0 1 0,0 0 0,0-1 0,0 1 0,0-1 1,1 1-1,-1 0 251,9 14-1425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4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67 287 12683,'0'12'5329,"1"-1"-2801,-4 3-471,-3 2-409,-1 0-368,-1-2-927,3-9-626,2-5-1183,1-8-888,4-9-1553,6-3 2352</inkml:trace>
  <inkml:trace contextRef="#ctx0" brushRef="#br0" timeOffset="1">0 1 11418,'4'3'4841,"4"3"-2480,2 4-441,6-2-663,-3 1-217,3 0-1792,-2 2-1289,6 4 1265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5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34 12475,'-1'2'680,"0"0"0,-1-1 0,1 1 0,0 0 0,0 0 0,0 0 0,0 0 0,1 0 0,-1 0 1,0 0-1,1 0-680,-5 27 2498,0 0-1032,-24 42-190,27-66-1271,0-5-17,3-8-20,6-7 9,1 0-1,0 0 1,3-2 23,6-10-8,-14 22 14,4-7-8,0 0 1,1 0-1,1 1 0,1-2 2,-8 11 14,0-1 0,1 1-1,0-1 1,-1 1 0,1 0-1,0 0 1,0 0-1,0 1 1,0-1 0,0 1-1,1-1 1,-1 1 0,0 0-1,1 0 1,-1 0 0,0 1-1,1-1 1,-1 1-1,2 0-13,-4 0 34,0 0-1,0 0 0,0 0 0,0 1 0,1-1 0,-1 0 0,0 1 0,0-1 1,0 1-1,0-1 0,0 1 0,0-1 0,0 1 0,0 0 0,0 0 0,0-1 1,0 1-1,0 0 0,-1 0 0,1 0 0,0 0-33,0 2 83,1-1 1,-1 1-1,0 0 0,0-1 0,0 1 0,0 0 1,-1-1-1,1 1 0,-1 1-83,1 6 274,-1 1 0,0-1 0,-1 0 0,-1 7-274,1-7 168,-3 29 249,3-35-392,1-1 1,0 1-1,1 0 1,-1-1-1,1 1 0,0 0 1,-1-1-1,2 4-25,-1-7-1,-1 0 0,0 0 0,0 1 0,0-1 0,0 0 0,0 1 0,1-1 1,-1 0-1,0 0 0,0 1 0,0-1 0,1 0 0,-1 0 0,0 1 0,0-1 0,1 0 0,-1 0 0,0 0 0,1 1 0,-1-1 0,0 0 0,1 0 0,-1 0 0,0 0 0,0 0 0,1 0 0,-1 0 0,0 0 1,1 0-1,-1 0 1,1 0-21,0 0 0,0 0 0,0-1 0,0 1 0,0-1 0,-1 1 1,1 0-1,0-1 0,0 1 0,0-1 0,0 0 21,18-20-917,-18 19 792,7-9-546,0-1 0,-1-1 0,0 0 1,-1 0-1,-1 0 0,3-9 671,-6 12 15,-2 9 14,0 0 1,0 0 0,0 0-1,0 0 1,0 0 0,0 0 0,0 0-1,0 1 1,1-1 0,-1 0-1,1-1-29,-1 2 50,0 0-1,0 0 0,0 0 1,0 0-1,0 0 0,1 0 1,-1 0-1,0 0 0,0 0 1,0 0-1,0 0 0,0 0 0,0 0 1,0 0-1,1 0 0,-1 0 1,0 0-1,0 0 0,0 0 1,0 0-1,0 1 0,0-1 1,0 0-1,0 0 0,0 0 0,1 0 1,-1 0-1,0 0 0,0 0 1,0 0-1,0 0 0,0 0 1,0 1-1,0-1 0,0 0 1,0 0-1,0 0 0,0 0 1,0 0-1,0 0 0,0 0 0,0 0 1,0 1-1,0-1 0,0 0 1,0 0-1,0 0 0,0 0 1,0 0-50,3 9 2121,-2-7-2471,7 27 1261,2 14-911,-9-35 41,0 0 0,-1 0 0,0 0 1,-1 7-42,1 15-76,0-29 53,0-1-1,0 0 0,0 0 1,0 1-1,0-1 1,0 0-1,0 0 1,0 0-1,0 1 0,0-1 1,0 0-1,0 0 1,0 0-1,1 1 1,-1-1-1,0 0 0,0 0 1,0 0-1,0 1 1,0-1-1,0 0 0,0 0 1,1 0-1,-1 0 1,0 0-1,0 1 1,0-1-1,0 0 0,1 0 1,-1 0-1,0 0 1,0 0-1,0 0 1,1 0-1,-1 1 0,0-1 1,0 0-1,0 0 1,1 0-1,-1 0 1,0 0-1,0 0 0,0 0 1,1 0-1,-1 0 1,0 0-1,0 0 1,0 0-1,1-1 24,-1 1-322,0 0 0,1 0 0,-1 0 0,0-1 0,0 1 0,0 0 0,0 0 0,1-1 0,-1 1 0,0 0 0,0 0 0,0-1 0,0 1 0,0 0 0,0 0 0,1-1 0,-1 1 0,0 0 0,0-1 0,0 1 0,0 0 0,0-1 322,0-1-1499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5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10394,'0'1'389,"1"-1"0,-1 0 0,1 0-1,-1 0 1,1 1 0,-1-1 0,1 0-1,-1 0 1,1 1 0,-1-1 0,1 0-1,-1 1 1,1-1 0,-1 1 0,0-1-1,1 1 1,-1-1 0,0 1 0,1-1 0,-1 1-1,0-1 1,0 1-389,1 0 434,-1 1-1,1-1 1,-1 1 0,0 0 0,1-1-1,-1 1 1,0 0 0,0 0-434,-1 6 443,0-1 0,0 0 0,-2 5-443,2-7 813,-11 36 903,8-30-1335,0 0 0,1 0 0,-1 10-381,4-20 3,0 0 1,0 0-1,-1-1 1,1 1-1,0 0 1,0 0-1,1 0 1,-1 0-1,0 0 1,0 0-1,0 0 0,0-1 1,1 1-1,-1 0 1,0 0-1,1 0 1,-1-1-1,1 1 1,-1 0-1,1 0 1,-1-1-1,1 1 1,0 0-4,0 0-7,0-1 1,0 1 0,0-1-1,0 1 1,0-1 0,0 0 0,0 1-1,1-1 1,-1 0 0,0 0-1,0 0 1,0 0 0,0 0 0,1 0-1,-1 0 1,0 0 6,4-1-91,1 0 0,-1-1 0,0 1 0,0-1 0,0 0 0,0 0 0,2-2 91,1-1-220,-1 1-1,0-1 0,-1-1 1,1 1-1,-1-1 0,0 0 1,-1 0-1,1-1 1,-1 0-1,-1 0 0,3-4 221,1-1 226,-8 12-209,0 0 1,0 0-1,0 0 1,0 0-1,1 0 1,-1 0-1,0 0 1,0 0-1,0 0 0,0 0 1,0 0-1,0 0 1,0 0-1,0 0 1,0 0-1,0 0 0,0 0 1,0 0-1,1 0 1,-1 0-1,0 0 1,0 0-1,0 0 0,0 0 1,0 0-1,0 0 1,0 0-1,0 0 1,0 0-1,0 0 0,0 0 1,0 0-1,0 0 1,1 0-1,-1 0 1,0 0-1,0 0 1,0 0-1,0 0 0,0 1 1,0-1-1,0 0 1,0 0-1,0 0 1,0 0-1,0 0 0,0 0 1,0 0-1,0 0 1,0 0-1,0 0 1,0 0-1,0 1 0,0-1 1,0 0-1,0 0 1,0 0-1,0 0 1,0 0-1,0 0 0,0 0 1,0 0-1,0 0 1,0 0-1,0 0-17,-4 28 1723,3-20-1943,0-3 279,-2 10 149,2 0 1,-1 0-1,2 0 0,0 10-208,0-24-42,0 1 0,0-1-1,0 0 1,0 0-1,1-1 1,-1 1 0,0 0-1,0 0 1,1 0 0,-1 0-1,1 0 1,-1 0-1,1 0 1,-1 0 0,1-1-1,0 1 1,-1 0-1,1 0 1,0-1 0,-1 1-1,2 0 43,-1 0-337,1-1 0,0 1-1,0 0 1,0-1 0,-1 0-1,1 1 1,0-1-1,0 0 1,0 0 0,0 0-1,0 0 1,0 0 337,16-1-1392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7 12651,'-2'32'7460,"-3"-2"-3860,2-18-3149,-1-1 0,0 0 1,-1-1-1,0 1 1,0-1-1,-7 9-451,-1 1 227,11-18-184,2-4-656,8-7-978,1 1 1310,7-6-122,0 0 0,-1-1 0,-1 0 0,11-16 402,-13 15-254,-10 12 225,1 0 0,0 0 0,0 0 0,1 0 0,-1 1 0,1-1 0,0 1 30,-4 3 23,1 0 0,-1-1 0,0 1 0,1 0 1,-1 0-1,0 0 0,1 0 0,-1 0 0,1 0 0,-1-1 0,0 1 0,1 0 0,-1 0 0,1 0 1,-1 0-1,0 0 0,1 1 0,-1-1 0,1 0 0,-1 0 0,0 0 0,1 0 0,-1 0 0,0 0 1,1 1-1,-1-1 0,0 0 0,1 0 0,-1 0 0,0 1 0,1-1 0,-1 0 0,0 1 0,1-1 1,-1 0-1,0 1 0,0-1 0,0 0 0,1 1 0,-1-1 0,0 0 0,0 1 0,0-1 0,0 1-23,6 18 1194,-4-3-546,-1 1 1,0-1-1,-1 0 1,-2 9-649,2-14 132,1 1-39,-1-12-94,1 1-1,-1-1 1,0 0 0,0 0 0,0 1 0,1-1-1,-1 0 1,0 0 0,0 1 0,1-1 0,-1 0-1,0 0 1,0 0 0,1 0 0,-1 1 0,0-1-1,1 0 1,-1 0 0,0 0 0,0 0 0,1 0-1,-1 0 1,0 0 0,1 0 0,-1 0 0,0 0 0,1 0-1,-1 0 1,0 0 0,1 0 0,-1 0 0,0 0-1,1 0 1,-1-1 0,0 1 0,0 0 0,1 0-1,-1 0 1,0 0 0,1-1 0,-1 1 1,8-5-125,0 0 0,0-1 0,-1 0 0,1 0 0,1-3 125,12-10-254,104-76-269,-123 93 523,-1 1 6,0 0 0,0 0 0,0 0 1,0 1-1,0-1 0,1 0 0,-1 1 0,0-1 1,1 0-7,-1 1 6,-1 0 1,0 0 0,1 0 0,-1 0 0,1 0 0,-1 1 0,1-1 0,-1 0 0,0 0 0,1 0 0,-1 0 0,0 1 0,1-1 0,-1 0 0,1 0 0,-1 1-1,0-1 1,0 0 0,1 1 0,-1-1 0,0 0 0,1 1 0,-1-1 0,0 0 0,0 1 0,0-1 0,1 0 0,-1 1 0,0-1 0,0 1 0,0-1 0,0 1-7,1 2 70,0 0 1,0 1-1,0-1 1,0 1-1,-1-1 1,1 1-1,-1-1 1,0 1-1,0-1 1,-1 1-1,0 2-70,-1 7 474,-1-1 0,-4 9-474,3-11-421,1 1 0,0-1 0,-1 10 421,2-7-596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7234,'0'2'484,"-1"0"1,1 0 0,-1 1-1,1-1 1,0 0 0,0 0-1,0 1 1,0-1-1,0 0 1,1 0 0,-1 1-1,1-1-484,0 12 1535,0 36 3729,-2 1 0,-5 21-5264,6-72 6,0 0-1,0 0 1,0 0-1,0 0 1,0 1-1,0-1 1,0 0-1,0 0 1,0 0-1,0 0 1,0 1-1,0-1 1,0 0-1,0 0 1,0 0-1,1 0 1,-1 0-1,0 1 1,0-1-1,0 0 1,0 0-1,0 0 1,0 0-1,0 0 1,1 0-1,-1 1 1,0-1-1,0 0 1,0 0-1,0 0 1,0 0-1,1 0 1,-1 0-1,0 0 1,0 0-1,0 0 1,0 0-1,1 0 1,-1 0-1,0 0 1,0 0-1,0 0 1,0 0-1,1 0 1,-1 0-1,0 0 1,0 0-1,0 0 1,0 0 0,0 0-1,1 0 1,-1 0-1,0 0 1,0-1-1,0 1 1,0 0-1,0 0 1,1 0-1,-1 0-5,10-6-42,-3 1-74,-1 0 0,1 0 0,-1-1 1,0 0-1,-1 0 0,3-4 116,-2 2-182,1-1 0,1 1 1,6-7 181,-12 14-5,0-1 1,0 0 0,0 0 0,1 1 0,-1-1 0,0 1-1,1 0 1,-1 0 0,1 0 0,-1 0 0,1 0 0,-1 0-1,1 1 1,0-1 0,-1 1 0,1-1 0,1 1 4,-3 1 5,-1-1 0,1 0-1,0 0 1,0 0 0,-1 1 0,1-1 0,0 0 0,-1 1 0,1-1 0,-1 1 0,1-1-1,0 1 1,-1-1 0,1 1 0,-1-1 0,1 1 0,-1 0 0,1-1 0,-1 1-1,0 0 1,1-1 0,-1 1 0,0 0 0,0-1 0,1 1 0,-1 0 0,0 0-1,0-1 1,0 1 0,0 0 0,0 0-5,1 4 48,-1 0 0,0 0 1,-1-1-1,0 4-48,1-4 51,-2 12 177,1-10-50,0 0-1,1 1 1,0-1-1,0 6-177,0-11 20,0-1 0,0 1-1,1 0 1,-1-1 0,0 1-1,0 0 1,0-1 0,1 1-1,-1 0 1,0-1 0,1 1-1,-1-1 1,1 1 0,-1-1-1,0 1 1,1-1 0,-1 1-1,1-1 1,0 1 0,-1-1-1,1 0 1,-1 1 0,1-1-1,0 1-19,0-1 29,1 1-1,-1-1 1,1 0-1,0 1 1,0-1-1,-1 0 1,1 0-1,0 0 1,-1 0-1,2 0-28,3-1 66,0 0 1,1-1-1,-1 1 0,6-4-66,-1 1-10,0-2-1,0 0 1,0 0 0,-1 0 0,1-3 9,18-13-2269,0-4 2270,-16 14-1151,8-5 110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6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 11610,'26'-2'8071,"-21"2"-7837,0-1 0,0 0 0,-1-1 0,1 1 0,0-1 0,-1 0 0,0 0 0,1 0 0,-1-1 0,0 0 0,0 0-234,8-6 75,-1-1 0,-1 0-1,1-1 1,-2 0 0,9-12-75,-15 18 4,1 0 0,-1-1 1,0 1-1,0-1 0,0 0 1,-1 0-1,0 0 0,0 0 1,0-4-5,-2 10 0,0-1 1,0 1-1,1-1 1,-1 1 0,0 0-1,0-1 1,0 1-1,0-1 1,0 1 0,0-1-1,0 1 1,0-1 0,0 1-1,-1 0 1,1-1-1,0 1 1,0-1 0,0 1-1,0-1 1,-1 1-1,1 0 1,0-1 0,0 1-1,-1 0 1,1-1 0,0 1-1,-1 0 1,1-1-1,0 1 1,-1 0 0,1-1-1,0 1 1,-1 0-1,1 0 1,-1 0 0,1-1-1,0 1 1,-1 0-1,-1 0 0,1-1 0,-1 1 0,1 0 0,-1 0 0,0 0 0,1 0 0,-1 0 0,1 1 0,-1-1 1,0 0-1,-5 3 32,0-1 1,1 1-1,-1 0 1,1 0-1,-1 1 1,1 0 0,0 0-1,1 0 1,-1 1-1,1 0 1,0 0-1,0 1 1,0-1 0,1 1-1,0 0 1,0 0-1,0 0 1,1 1-1,0-1 1,0 1 0,1 0-1,-1 0 1,2 0-1,-1 0 1,1 0-1,-1 6-32,2-11 0,0 1 0,0-1-1,0 0 1,0 0 0,0 0-1,1 1 1,-1-1 0,1 0-1,-1 0 1,1 0 0,0 0-1,0 0 1,0 0 0,0 0-1,0 0 1,0 0 0,1 0-1,-1 0 1,1-1 0,-1 1-1,1-1 1,0 1 0,-1-1-1,1 0 1,0 1 0,0-1 0,0 0-1,0 0 1,0 0 0,0-1-1,0 1 1,0 0 0,0-1-1,1 1 1,4 0-416,1 0 0,-1 0-1,0-1 1,1 0 0,-1 0-1,1-1 1,-1 0 0,0 0-1,6-2 417,22-9-1240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7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135 255 6233,'8'0'3833,"-4"1"-512,-7 10-873,-2 6-279,-8 1-537,-1 0-320,4-1-551,2-3-217,5-6-688,2-2-440,1-6-1593,0 0-295,0 0 1367</inkml:trace>
  <inkml:trace contextRef="#ctx0" brushRef="#br0" timeOffset="1">11 1 12659,'-11'11'5057,"21"-5"-3225,3 1-536,-2 1-687,-2 0-593,2-3-4673,7-1 3392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128 178 11466,'34'-13'6571,"-18"7"-5962,0-1 0,-1 0 0,0-1 1,12-9-610,-13 7-111,-1-1 0,1-2 111,-10 10-44,0-1 0,0 0 0,-1-1 0,0 1 0,0-1 0,0 1 0,0-1 0,0-3 44,-2 7 4,-1 0-1,1 0 1,-1 0-1,0 0 0,1 0 1,-1 0-1,0 0 1,0-1-1,0 1 1,0 0-1,0 0 1,0 0-1,0 0 0,0 0 1,0 0-1,0 0 1,-1-1-1,1 1 1,0 0-1,-1-1-3,0 1 22,0 0-1,-1 0 0,1-1 1,0 1-1,0 0 1,-1 0-1,1 0 1,0 0-1,-1 1 1,1-1-1,-1 0 1,1 1-1,-1-1 1,0 0-22,-3 0 16,0 0 0,-1 0 1,1 0-1,0 0 0,0 1 1,-1 0-1,1 0 0,0 0 1,-1 1-1,1-1 0,0 1 1,0 1-1,0-1 0,0 1 1,0 0-1,0 0 0,0 0 1,0 1-1,1-1 0,-1 1 1,1 0-1,0 1 0,0-1 1,0 1-1,0 0 0,1 0 1,-1 0-1,0 2-16,-1 2 77,1 1 0,0-1 0,0 1-1,1 0 1,0 0 0,0 0 0,1 0 0,0 4-77,-2 11 579,2 1 1,1 15-580,2 15 1407,2 0 0,7 30-1407,-8-71 134,0 0 1,-1 0-1,-1 1 1,0-1-1,-1 3-134,0-13 17,1 0-1,-1 0 1,0 0 0,-1 1 0,1-1-1,-1 0 1,0-1 0,-2 5-17,3-6-2,-1 0 1,1 0 0,-1 0 0,0 0 0,0 0 0,0 0-1,0 0 1,0-1 0,-1 1 0,1-1 0,0 0 0,-1 0-1,1 1 1,-3-1 1,2 0-140,0 0-1,0-1 0,0 1 0,0-1 1,0 1-1,1-1 0,-1 0 0,0-1 1,0 1-1,0 0 0,0-1 1,0 0-1,0 1 0,0-1 0,0 0 1,0-1-1,1 1 0,-1 0 1,1-1-1,-1 1 0,1-1 0,-1 0 1,1 0-1,0 0 0,0 0 1,0 0-1,-1-2 141,-18-27-1277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7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14891,'5'14'2427,"0"1"0,1 9-2427,2 31 1242,-6-17-1289,-2 33 47,-2-43 37,-1 0-1,-1 0 0,-1-1 1,-1 0-1,-6 13-36,18-56-1237,0 1 1,4-7 1236,-7 15-64,1 1-1,0-1 1,1 1 0,-1 0-1,1 0 1,0 0 0,4-3 64,-3 4 115,-1 1 0,1 0 0,-1 0 0,2 0-115,-5 4 49,-1-1 1,0 1 0,0-1-1,0 1 1,0-1-1,0 1 1,0 0-1,1 0 1,-1 0 0,0-1-1,0 1 1,2 0-50,-3 1 33,0-1 0,1 0 0,-1 0 0,1 0 0,-1 0 0,1 1 0,-1-1 0,0 0 0,1 1 0,-1-1 0,1 0 0,-1 1 0,0-1 0,1 0 0,-1 1 0,0-1 0,0 1 0,1-1 0,-1 0 0,0 1 0,0-1 0,0 1 0,1-1 0,-1 1 0,0-1 0,0 1 0,0-1 0,0 1 0,0-1 0,0 1-33,1 18 783,-1 1-1,-1-1 1,-1 7-783,-1 30 837,3-55-891,0 0-1,0 0 1,0 0-1,0 0 1,0 0-1,0 0 1,1 0-1,-1 0 1,0 0-1,1 0 1,-1 0-1,0 0 1,1 1 54,0-2-130,-1 1 0,1-1-1,0 1 1,-1-1 0,1 0 0,0 1 0,-1-1-1,1 0 1,0 1 0,-1-1 0,1 0 0,0 0-1,0 1 1,-1-1 0,1 0 0,0 0 0,0 0 0,0 0-1,-1 0 1,1 0 0,0-1 130,19-1-1191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 12003,'-6'-4'5017,"8"15"-2449,5 4-839,-7 14-57,-4 4-248,1 6-512,2 3-223,1-2-353,7 0 16,1-5-1128,2-6-849,9-8 1049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14699,'-10'45'5665,"1"9"-3872,-2 2-1361,-1 6-136,2-5-224,0-2-48,9-7-40,4-11-24,5-13-328,0-11-248,0-13-1425,1-8-495,-2-9 1495</inkml:trace>
  <inkml:trace contextRef="#ctx0" brushRef="#br0" timeOffset="1">0 51 9242,'0'16'4801,"23"-10"-1096,5 1-1593,5 1-1152,3-5-351,-4 1-457,1 0-328,-8-4-1169,-6 4 753,-19-6 56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8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42 5657,'0'-2'5254,"3"1"-2180,1-1-1009,-3-2 2128,0-2-2807,-1 6-1364,0-1 1,0 1 0,1-1 0,-1 1-1,0-1 1,0 1 0,0-1 0,0 1-1,0-1 1,0 1 0,0-1-1,0 1 1,0-1 0,0 1 0,0-1-1,0 1 1,0-1 0,-1 1 0,1-1-1,0 1 1,0-1 0,0 1 0,-1-1-1,1 1 1,0 0 0,-1-1 0,1 1-1,0-1 1,-1 1 0,1 0 0,-1-1-1,1 1 1,0 0 0,-1 0-1,1-1 1,-1 1 0,1 0 0,-1 0-1,1 0 1,-1-1-23,-4-1 26,-1 0 0,0 1 0,0 0 0,0 0 0,0 0 0,0 0 0,0 1 0,0 0 0,0 0 0,0 1 0,-5 0-26,8 0 8,0 0 1,0 0 0,0 0-1,0 0 1,0 1 0,0-1-1,0 1 1,1 0 0,-1 0 0,1 0-1,-1 0 1,1 0 0,0 1-1,-1-1 1,1 1-9,-3 3 20,2 0 0,-1 0-1,0 1 1,1-1 0,-2 6-20,4-9 7,0 0 1,0 1-1,0-1 0,0 1 1,1-1-1,-1 1 1,1-1-1,0 1 0,0-1 1,0 1-1,0-1 0,1 1 1,-1-1-1,1 1 1,0-1-1,0 0 0,0 1 1,2 1-8,-1-1 10,0 0 1,1 0-1,0 0 0,0-1 1,0 1-1,0-1 1,0 0-1,1 0 0,-1 0 1,1 0-1,0-1 1,0 1-1,4 1-10,7 2 182,1-1 1,0 0-1,1-1 0,-1 0 1,1-2-1,2 0-182,-9 0 250,-11-2-195,0 0 0,0 0 0,0 0 0,0 0 0,0 1 0,0-1 0,0 0 0,0 1 0,0-1-1,0 1 1,0-1-55,-8 4 86,-28 4-931,0-1 1,-1-2-1,-10 0 845,47-5-140,-11-1-1696,9 0-87,7-3-1876,17-7 1287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 8882,'12'-2'2150,"-1"1"-233,-1-1 0,1 0 1,5-2-1918,-14 3 236,1 0 0,0 0 0,0-1 0,-1 1 0,1-1 1,-1 1-1,1-1 0,-1 0 0,0 0 0,1 0 0,-1 0 0,0 0 0,0 0 1,-1 0-1,2-1-236,19-36 1225,-8 13-802,5-6-423,-15 27 11,8-15 19,-11 19-28,-1 0 1,1 0-1,-1 0 0,0 0 1,1 0-1,-1 0 1,0-1-1,1 1 1,-1 0-1,0 0 1,0 0-1,0 0 1,0-1-1,0 1 1,-1 0-1,1-1-2,0 2 1,0 0 1,-1-1-1,1 1 1,0-1-1,-1 1 1,1 0-1,-1-1 1,1 1-1,0 0 0,-1-1 1,1 1-1,-1 0 1,1 0-1,-1 0 1,1-1-1,-1 1 1,1 0-1,-1 0 0,1 0 1,-1 0-1,1 0 1,-1 0-1,1 0 1,-1 0-1,1 0 0,-1 0 1,1 0-1,-1 0 1,1 0-1,-1 1 1,1-1-2,-20 5 22,18-4-18,-6 2 52,1 1 0,-1-1-1,1 1 1,-1 1 0,1 0 0,1 0 0,-1 0 0,1 1 0,0 0 0,0 0 0,0 0 0,1 1 0,-2 3-56,1 0 174,1 0 0,0 0 0,1 0 0,1 1 0,-2 2-174,4-6 73,-1 0 0,1 1-1,0-1 1,0 0 0,1 0-1,0 1 1,0-1 0,1 4-73,0-8-33,0 0 0,-1 1 0,1-1 0,0 0 0,0 0 0,1 0 0,-1 0 0,1-1 0,0 1 0,-1 0 0,1-1 1,0 1-1,0-1 0,1 1 0,-1-1 0,1 0 0,-1 0 0,1 0 0,-1 0 0,1-1 0,0 1 0,0-1 0,0 1 0,0-1 0,0 0 0,0 0 0,0-1 0,3 1 33,3 1-516,0-1-1,0-1 0,1 0 0,-1 0 0,0-1 0,0 0 0,0 0 0,0-1 0,6-2 517,26-12-1277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8474,'7'3'4225,"-6"11"-1145,-1 12-759,-12 19-505,-5 11-343,-3 14-529,0 3-264,12-3-400,5-8-128,12-19-456,6-7-400,9-23-929,0-6-607,1-14-1121,-1-9 2001</inkml:trace>
  <inkml:trace contextRef="#ctx0" brushRef="#br0" timeOffset="1">26 193 7178,'-16'-16'3952,"10"13"-535,2 1-896,7 3-553,-3-1-240,0 0-511,5 0-289,-2 0-544,32 4-168,60 3-1288,-32-5 512,13 18 136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7:5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15483,'-6'17'5842,"5"-14"-4474,1-3-784,-4-2-1760,3 1-977,-1 0 1217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01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74 5313,'3'-1'1175,"1"-1"0,-1 0 1,0 1-1,0-1 0,0 0 0,3-2-1175,-5 3 308,-1 1-1,1-1 1,0 0-1,0 0 1,-1 0-1,1 1 1,0-1-1,-1 0 1,1 0-1,-1 0 1,1 0-1,-1-1-307,0 2 110,0-1 0,0 1-1,0-1 1,0 1 0,0-1-1,0 1 1,0-1 0,0 1-1,0-1 1,0 1 0,0-1-1,0 1 1,-1-1-1,1 1 1,0-1 0,0 1-1,-1-1 1,1 1 0,0-1-1,0 1 1,-1 0 0,1-1-1,-1 1 1,1 0 0,0-1-1,-1 1-109,-4-4 253,0 1 0,0 0-1,-1 1 1,1-1-1,-1 1 1,1 0-1,-1 0 1,0 0 0,-3 1-253,-15-3 776,-20-1-776,16 3 206,0 1 1,0 2-1,-10 2-206,20-1 49,0 1 0,0 1 0,0 0 0,1 2 1,-14 5-50,27-9 8,0 0 0,0 0 0,-1 0 0,2 1 0,-1 0 0,0-1 0,0 1 1,1 1-1,0-1 0,-2 2-8,4-3 5,0-1 0,0 1 0,0 0 0,0-1 0,0 1 0,0 0 0,1-1 0,-1 1 0,1 0 0,-1 0 0,1 0 0,0 0 0,0 0 0,0-1 0,0 1 0,0 0 0,0 0 0,0 0 0,1 0 0,-1 0 0,0-1 0,1 1 0,0 0 0,-1 0 0,1-1 0,0 1 0,1 0-5,3 6 33,0 0 0,1-1 0,0 0 0,0-1 0,1 1 0,-1-1 0,1 0 0,1-1 0,0 1-33,21 12 352,24 12-352,-42-24 63,11 5 98,-4-2 120,0 1-1,6 5-280,-20-12 93,0 0 0,0 0 0,0 0 0,-1 0 0,1 1 0,-1 0 0,0 0-1,0 0 1,0 0 0,0 0 0,1 4-93,-4-6 31,1-1-1,-1 0 1,1 0 0,-1 0-1,0 0 1,0 0 0,1 0-1,-1 1 1,0-1-1,0 0 1,0 0 0,0 0-1,0 1 1,0-1 0,-1 0-1,1 0 1,0 0 0,-1 0-1,1 0 1,-1 1-1,1-1 1,-1 0 0,1 0-1,-1 0 1,0 0 0,1 0-1,-1 0 1,0-1 0,0 1-1,0 0 1,0 0-1,0-1 1,0 1 0,0 0-1,0-1 1,0 1 0,0-1-1,0 1 1,0-1 0,-1 1-31,-6 1 114,1 0 0,-1 0 1,1 0-1,-1-1 1,-5 0-115,11-1 13,-33 3 112,-1-2 0,1-1 0,-1-2 0,-11-3-125,41 5-170,3-1-78,0 1-1,1 0 1,-1-1 0,0 1 0,0-1 0,0 0 0,1 0-1,-1 0 1,1 0 0,-1 0 0,1-1 0,-1 1 0,0-2 248,0 0-1170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1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7 5217,'0'-1'785,"-5"-4"1162,5 5-1874,0 0 1,0 0-1,0 0 0,-1 0 1,1 0-1,0 0 0,0 0 0,0 0 1,0 0-1,0 0 0,0 0 1,-1 0-1,1 0 0,0 0 0,0 0 1,0 0-1,0 0 0,0 0 1,0 0-1,-1 0 0,1 0 0,0 0 1,0 0-1,0 0 0,0 0 1,0 0-1,0 0 0,0 0 1,0 0-1,-1 1 0,1-1 0,0 0 1,0 0-1,0 0 0,0 0 1,0 0-1,0 0 0,0 0 0,0 0 1,0 1-1,0-1 0,0 0 1,0 0-1,0 0 0,0 0 0,0 0 1,0 0-1,0 0 0,0 1 1,0-1-1,0 0 0,0 0 0,0 0 1,0 0-1,0 0 0,0 0 1,0 1-74,-14 126 2211,-3 151-874,9-110-1218,-5 115-35,14 181 97,-13 17-11,2-179-106,5 549 111,2-613 126,-11 8-301,10-197 51,3 0-1,2 3-50,0-30 9,1 0 0,2 0 0,0 0 1,1 0-1,6 14-9,-5-20 5,0 1 8,0 0 1,-1 0-1,1 13-13,-5-27-1,-1 0-1,1 0 1,-1 0 0,1 0 0,0 0 0,0 0-1,0 0 1,1 0 0,-1 0 0,1-1-1,1 3 2,-2-4 1,0 1-1,0-1 1,1-1-1,-1 1 1,0 0-1,1 0 1,-1 0-1,0-1 0,1 1 1,-1 0-1,1-1 1,-1 0-1,1 1 1,-1-1-1,1 0 1,-1 0-1,1 1 1,-1-1-1,1-1 0,-1 1 1,1 0-1,0 0 1,-1 0-1,1-1 0,1 1 14,12-4 274,1 2 0,-1 0 0,1 1 0,13 0-288,86 10 851,-34-3-104,68-3-747,-100-3 316,1 1 1,-1 3-1,2 3-316,146 28 407,-60-10-306,-32-7-37,231 35 80,207 6-30,-16 2 47,-279-43-71,-90-8-4,19 10-86,-82-6 31,67 11 169,70-3-200,314-18 594,-228-6-170,0 13-270,-268-7-120,307 15 319,-239-16-884,-117-3 470,-1 1 0,1-1-1,0 0 1,0 0 0,-1 0 0,1 0 0,0 0-1,-1 0 1,1-1 0,0 1 0,0 0 0,-1 0-1,1 0 1,0-1 0,-1 1 0,1 0 0,0-1 61,-1 1-38,0-1 1,-1 0 0,1 0 0,0 1-1,0-1 1,0 0 0,-1 1 0,1-1-1,0 0 1,-1 1 0,1-1 0,0 0-1,-1 1 1,1-1 0,-1 1 0,1-1 37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19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13 8738,'-2'0'339,"0"1"0,0 0 0,0 0 0,0 0 1,0 1-1,0-1 0,0 0 0,1 1 0,-1-1 0,0 2-339,1-3 64,1 1 0,-1 0 0,1 0 0,-1 0 0,1-1-1,0 1 1,-1 0 0,1 0 0,0 0 0,0 0-1,0 0 1,0 0 0,0-1 0,0 1 0,0 0 0,0 0-1,0 0 1,0 0 0,0 0 0,0 0 0,1-1 0,-1 1-1,0 0 1,1 0 0,-1 0 0,1 0 0,-1-1 0,1 1-1,-1 0-63,3 2 80,-1-1-1,0 1 0,1 0 1,-1-1-1,1 0 0,0 0 0,0 0 1,0 0-1,0 0 0,0 0 1,0-1-1,1 0 0,-1 1 1,0-1-1,1 0 0,-1-1 1,1 1-1,-1-1 0,4 1-79,5-1 136,0 1 0,0-2 0,0 0-1,0 0 1,2-1-136,32-8 1254,25-10-1254,-21 6 879,11 0-879,7 4 462,1 2 0,1 4 0,53 3-462,209 24 873,-164-8-601,134 1-54,176 17-96,137 59 596,-2 21-212,-403-75-339,112 2-167,-180-29 144,-74-6-41,75 3 7,202 13 146,99 13 228,-342-24-2437,-95-9 1268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2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65 9746,'-32'-39'3733,"30"38"-3375,1-1 1,0 0-1,0 0 1,0 0-1,0 0 1,0 0-1,0 0 1,0-1-359,1 3 132,0-1 1,0 1-1,-1 0 0,1-1 0,0 1 1,0-1-1,0 1 0,-1 0 1,1-1-1,0 1 0,0 0 1,-1-1-1,1 1 0,0 0 0,0-1 1,-1 1-1,1 0 0,0 0 1,-1-1-1,1 1 0,-1 0 0,1 0-132,-1 0 1805,1 2-1346,1 5 1406,3 33-1203,-1-5 173,0 31-835,-3-33 179,-1 8-122,2 1-1,2-1 1,1 1-1,3 2-56,-7-43-102,0-1 0,0 1 0,0-1 0,1 1 0,-1-1 0,0 1 0,0 0 0,0-1 1,1 1-1,-1-1 0,0 1 0,1-1 0,-1 1 0,0-1 0,1 0 0,-1 1 102,1-1-146,-1 0 1,1 0-1,-1 0 1,0-1-1,1 1 0,-1 0 1,0 0-1,1 0 1,-1 0-1,1-1 0,-1 1 1,0 0-1,1 0 1,-1-1-1,0 1 0,0 0 1,1-1-1,-1 1 1,0 0-1,0-1 0,1 1 1,-1-1-1,0 1 1,0 0-1,0-1 0,0 1 1,0 0-1,1-1 146,9-21-1624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3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177 127 7882,'-8'1'1020,"-6"0"686,0 1-1,1 0 1,-8 3-1706,16-3 252,0 0 0,1-1 0,-1 2 0,1-1 0,-1 0 0,1 1 0,0 0 0,0 0 1,0 0-1,0 1 0,-1 2-252,-1 1 213,1 0 0,-1 0 1,2 1-1,-1 0 1,1 0-1,0 0 1,1 1-1,0-1 1,0 1-1,1 0 1,0 0-1,0 6-213,-1 7 324,2 0-1,1 0 1,0 0-1,3 15-323,2-6 234,1-1 0,1 1 0,1-1-1,2 0 1,1-1 0,10 19-234,-7-22 50,1 0 0,1-1 0,1-1 1,1 0-1,1-2 0,1 0 0,0-1 0,2-1 0,1-1 0,0-1 0,2 0 1,14 6-51,-20-13 9,1 0 1,1-2 0,-1 0 0,2-2 0,-1 0 0,1-1 0,0-1 0,0-1 0,6-1-10,-12-1 0,0-2 1,1 0 0,-1-1 0,0 0-1,0-1 1,0-1 0,0-1 0,0 0-1,-1-1 1,1-1 0,-1 0-1,-1-1 1,1-1-1,0-1 4,-1 0 0,0-1 0,-1-1 0,0-1-1,0 0 1,-1 0 0,-1-1 0,6-9-4,-1-1 16,-1-2 0,-1 0 0,-1 0 0,7-22-16,-11 21 23,-1-1 0,-1 0 0,-1 0 0,-1 0 0,-2-3-23,-2 27 3,1-12 18,-1 0 0,0 1 0,-1-1 1,-1-4-22,-1 4 23,-1 0 0,-1 1 1,0-1-1,0 1 0,-2 0 1,0 0-1,-7-13-23,1 8 29,0 1-1,0-1 0,-2 2 1,0 0-1,-5-3-28,-7-6 28,-2 2 1,0 1-1,-2 0 0,0 3 0,-8-3-28,17 11 15,-1 0 0,-1 2 0,0 1 0,0 0 0,-1 2-1,0 1 1,0 1 0,-4 0-15,12 4 12,0 0 0,0 1 0,-1 1 0,1 0 0,-6 3-12,-5 1 8,-1 2-1,-13 5-7,19-4-18,1 0 0,0 1 0,1 1-1,-14 10 19,25-14-213,-1 1 0,1 0-1,0 0 1,1 1-1,-1 0 1,2 0-1,-1 1 1,1 0-1,0 1 1,0 2 213,5-8-407,0 0 0,0 1 0,0-1 0,1 1-1,-1 2 408,-4 26-1233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 15243,'1'8'6106,"-2"-1"-3794,0-2-1512,1-1-280,-2-4-1304,1 0-920,0-1 920</inkml:trace>
  <inkml:trace contextRef="#ctx0" brushRef="#br0" timeOffset="1">208 0 10322,'-5'20'4665,"5"-12"-1720,0-3-1417,0-2-696,0-2-768,0-2-152</inkml:trace>
  <inkml:trace contextRef="#ctx0" brushRef="#br0" timeOffset="2">392 41 14659,'0'10'5689,"1"-8"-4256,-1-2-153,2-1-1008,-2 0-800,0-1 216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3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30 6425,'-16'-7'1380,"11"5"-579,1 1 1,0-2-1,-1 1 0,1 0 0,0-1 0,-2-1-801,6 4 102,-7-5 5637,8 11-1309,2 4-4991,39 138 2217,-37-132-1448,0 1-1,1-1 0,6 10-207,-10-21 35,1-1-1,0 1 1,0-1-1,0 0 1,0 0-1,1 0 0,-1 0 1,1 0-1,0-1 1,0 0-1,0 0 1,1 0-1,-1 0 1,2 0-35,-4-2 5,-1 0 0,1-1 0,0 1 0,-1-1 0,1 1 0,0-1 0,0 0 0,0 1 0,-1-1 0,1 0 0,0 0 0,0 0 0,-1-1 0,1 1 0,0 0 0,0-1 0,-1 1 0,1-1 0,0 1 0,-1-1 0,1 0 0,0 0 0,-1 0 0,1 0 0,-1 0 0,0 0 0,1 0 0,-1 0 0,0-1 0,1 1 0,-1 0 0,0-1 0,0 1 0,0-1 0,0-1-5,4-6 16,0-1 0,-1 1-1,-1-1 1,0 0 0,2-7-16,-5 15 3,10-44 44,-7 28-10,0 1 0,4-8-37,-7 24 2,0 0 0,0 1 0,1-1 0,-1 0 0,0 1 0,0-1-1,1 0 1,-1 1 0,0-1 0,1 0 0,-1 1 0,1-1-1,-1 1 1,1-1 0,-1 1 0,1-1-2,0 1 1,-1 0 0,1 1 0,-1-1 0,0 0 0,1 0 0,-1 1 0,1-1-1,-1 0 1,0 1 0,1-1 0,-1 1 0,0-1 0,1 0 0,-1 1 0,0-1 0,1 1 0,-1-1 0,0 1 0,0-1 0,0 1 0,0-1 0,1 1 0,-1-1-1,0 1 0,4 10 101,2 0-1,-1 0 0,2 0 0,-1-1 0,1 0 1,1 0-1,0-1 0,0 0 0,4 3-100,-7-8 97,0 1-1,0-2 1,1 1-1,-1 0 1,1-1-1,0 0 1,0 0-1,0-1 1,0 0-1,0 0 1,1 0 0,-1-1-1,1 0 1,-1 0-1,1-1 1,-1 1-1,1-1 1,3-1-97,-8 1 28,0-1 0,1 1 0,-1-1-1,0 1 1,0-1 0,0 0 0,0 0 0,1 0 0,-1 0 0,0-1 0,0 1 0,-1 0 0,1-1 0,0 1 0,0-2-28,1 0 30,-1 0 0,1 0 0,-1 0 0,0-1 0,0 1 0,-1-1 0,1 1 0,0-4-30,2-6 51,-1 0 0,-1 0 0,0-1 1,-1-10-52,-1 22 5,1-8-61,0 0-1,-1 0 0,-1-1 0,1 1 1,-2 0-1,1 0 0,-2 0 1,0-3 56,2 11-233,1 1 0,-1-1 1,0 1-1,1 0 0,-1-1 1,0 1-1,0 0 0,0-1 1,0 1-1,0 0 0,0 0 1,0 0-1,0 0 0,-1 0 1,0 0 232,0-2-1410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33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16 10250,'-2'-2'687,"0"1"-1,0-1 1,0 1-1,0-1 1,0 1 0,0-1-1,-1 1 1,1 0-1,0 0 1,-1 0-687,2 1 170,0 0 0,0-1 0,0 1 0,0 0 0,-1 0 0,1 0 0,0 0 0,0 0 0,0 0 0,0 0 0,0 1 0,0-1 0,0 0 0,0 0 0,0 1-1,0-1 1,0 1 0,0-1 0,0 1 0,0-1 0,0 1 0,1 0 0,-1-1 0,0 1 0,0 0 0,0 0-170,-3 5 324,0-1 0,0 1 0,0 1 0,1-1 0,0 0 0,0 1 0,-1 5-324,-3 10 793,-3 18-793,7-21 119,0 1 0,1-1-1,1 0 1,0 1 0,2-1 0,0 1 0,2 4-119,-1-13 12,1 0 1,0 0 0,0 0-1,1 0 1,0 0 0,2 0-13,-3-5-27,1 1 1,0-1-1,0 0 1,1 0-1,-1 0 1,2-1-1,-1 0 1,0 0-1,4 3 27,-5-6-233,0 1-1,0-1 1,0 0-1,0 0 0,0 0 1,1-1-1,-1 0 0,0 1 1,1-1-1,-1-1 1,2 1 233,23-1-947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3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11394,'1'1'338,"1"0"0,-1 0 0,1 1 0,-1-1 0,0 1 0,0-1 0,0 1 0,0-1 0,0 1 0,0-1 0,0 1 0,0 0 0,-1 0 0,1-1 0,-1 1 0,1 0 0,-1 0 0,0 0 0,1 0 0,-1-1 0,0 1 0,0 1-338,3 18 1345,1 0-332,1 0 1117,4 14-2130,-7-28 200,1-1 0,0 1 0,0-1 0,0 0 0,1 0-1,0 0 1,1 1-200,7 7 432,2 0 0,0-2-1,3 3-431,-14-12 52,-1-1 1,1-1-1,0 1 0,-1 0 0,1-1 0,0 1 0,0-1 0,0 0 0,0 0 1,0 0-1,1 0 0,-1-1 0,0 1 0,0-1 0,0 0 0,1 0 1,0 0-53,-2 0 24,1-1 0,-1 1 0,1-1 0,-1 0 1,1 1-1,-1-1 0,0 0 0,0-1 0,1 1 1,-1 0-1,0-1 0,0 1 0,0-1 0,0 1 1,-1-1-1,1 0 0,0 0 0,-1 0 1,1 0-1,-1 0 0,0 0 0,1-1-24,1-4 52,0 0-1,0-1 1,-1 1-1,1-1 1,-2 0 0,1-1-52,5-48 184,-6 35-124,1 5-57,0 10-44,-1-1 0,-1 0 0,1 0 0,-1 1 0,-1-1 0,1 0 0,-3-6 41,3 14-73,0-1 1,0 1 0,0-1 0,-1 1 0,1-1-1,0 1 1,0 0 0,-1-1 0,1 1 0,0-1 0,-1 1-1,1 0 1,-1-1 0,1 1 0,0 0 0,-1-1 72,1 1-63,0 0 1,0 0-1,0 0 1,0 0 0,-1 0-1,1 0 1,0 0-1,0 0 1,0 0 0,0 0-1,0 0 1,0 0-1,0 0 1,-1 0 0,1 0-1,0 0 1,0 0-1,0 0 1,0 0 0,0 0-1,0 0 1,0 0-1,0 0 1,-1 0 0,1 0-1,0 0 1,0 0-1,0 0 1,0 0 0,0 0-1,0 1 1,0-1-1,0 0 1,0 0 0,-1 0-1,1 0 1,0 0-1,0 0 1,0 0 0,0 0-1,0 0 1,0 1-1,0-1 1,0 0 0,0 0-1,0 0 1,0 0-1,0 0 1,0 0 0,0 0-1,0 0 1,0 1-1,0-1 1,0 0 0,0 0-1,0 0 1,0 0 62,0 1-1232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34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10586,'1'0'720,"1"1"0,0-1 0,0 1-1,-1 0 1,1-1 0,0 1 0,-1 0 0,2 1-720,18 16 1935,-15-13-1322,52 53 2677,-26-24-2143,-11-12-348,0 1 0,5 10-799,-19-24 205,-1 1 1,0 0-1,0 1 0,-1-1 1,0 1-1,-1 0 1,3 9-206,-4-4 240,0 0 1,-1 0 0,-1 1 0,-1-1 0,0 5-241,-3 26 799,-4 6-799,7-44 29,-2 0 1,0 0-1,0 0 1,0 0 0,-1-1-1,0 1 1,-1-1-1,0 0 1,0 0 0,-1 0-1,0-1 1,0 1-1,-1-1 1,0 0 0,0-1-1,-4 4-29,1-3-560,0 0-1,-1 0 1,0-1-1,-4 2 561,-24 11-5932,20-10 3964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3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46 9362,'-45'-31'3793,"43"29"-3386,0 1 1,1-1-1,-1 1 1,0 0-1,0 0 0,-1 0 1,1 0-1,0 0 1,0 0-1,0 1 1,0-1-1,-1 1 0,1 0 1,0-1-1,-1 1 1,0 0-408,2 0 265,0 0-189,1 0 1,0 0 0,0 0-1,0 0 1,-1 0-1,1 0 1,0 0-1,0 0 1,0 0-1,-1 0 1,1 0-1,0 0 1,0 0-1,-1 0 1,1 0-1,0 0 1,0 0 0,0 0-1,-1 0 1,1 1-1,0-1 1,0 0-1,0 0 1,0 0-1,-1 0 1,1 0-1,0 1 1,0-1-1,0 0 1,0 0-1,0 0-76,4 5 1188,13 6-358,12 0-357,1-1-1,1-1 1,-1-2 0,14 2-473,2 0 843,21 8-843,-62-15 60,-1-1 7,0 0 1,0 0 0,-1 1-1,1 0 1,3 1-68,-6-2 16,-1-1 1,1 0-1,-1 1 0,1-1 1,-1 1-1,1-1 1,-1 1-1,1-1 0,-1 1 1,1-1-1,-1 1 1,0 0-1,1-1 0,-1 1 1,0-1-1,1 1 1,-1 0-1,0-1 0,0 1 1,0 0-1,0-1 1,0 1-1,0 0 0,0 0 1,0-1-1,0 1 1,0 0-1,0-1 0,0 1 1,0 0-1,0-1 1,-1 1-1,1 0 1,0-1-1,0 1 0,-1 0-16,-3 5 76,0-1 0,0 0 0,0 0 0,-1 0-1,0-1 1,0 1 0,0-1 0,0 0 0,-1 0-76,-10 8 127,-52 44 237,-78 58-3,134-105-358,-2 1-28,14-10 15,0 1 0,-1-1 0,1 0 0,0 0 0,0 0 0,0 0 0,0 0 0,0 0 0,-1 0 0,1 0 0,0 0 0,0 0 0,0 0-1,0 0 1,0 0 0,-1 0 0,1 0 0,0 0 0,0 0 0,0 0 0,0 0 0,-1 0 0,1 0 0,0 0 0,0 0 0,0 0 0,0 0 0,0 0 0,-1 0 0,1 0 0,0 0 0,0 0 0,0-1 0,0 1 0,0 0 0,0 0 0,0 0 0,-1 0 0,1 0 0,0 0 0,0-1 0,0 1 0,0 0 0,0 0 0,0 0 0,0 0 0,0 0 0,0-1 0,0 1 0,0 0 0,0 0 0,0 0 0,0 0 0,0 0 0,0-1 0,0 1 0,0 0 0,0 0 0,0 0 0,0 0 0,0-1 0,0 1 0,0 0 0,0 0 10,4-10-1623,8-3-520,15-6 807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3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1 7266,'2'0'3654,"1"2"-965,-3 1 6526,-2 14-8695,-2 0 0,0 0 0,-2 0 0,1-1 0,-5 7-520,7-14 143,-31 68 620,0 0-281,-11 52-28,44-125-438,-1 1 0,-1-1 1,1 1-1,0-1 0,-1 0 1,0 0-1,0 1-16,2-4 3,0 0 1,0 0-1,0 0 1,0-1-1,0 1 0,0 0 1,0 0-1,-1-1 0,1 1 1,0 0-1,0-1 1,0 1-1,-1-1 0,1 0 1,0 1-1,-1-1 0,1 0 1,0 0-1,-1 0 1,1 0-1,-1 0 0,1 0 1,0 0-1,-1 0 0,1 0 1,0-1-1,-1 1-3,-1-2-29,-1 1 0,1-1-1,0 0 1,-1 0 0,1-1 0,0 1-1,1 0 1,-1-1 0,0 0 0,1 0-1,-1 0 1,1 0 0,0 0 0,0 0-1,0-1 30,-4-6-227,1 0 0,1 0 0,-1-1 0,0-6 227,0-1-374,1 0 1,1-1-1,0 0 0,1-18 374,2 5-275,1 1 1,4-19 274,-4 44 9,0-1 1,0 1-1,1 0 0,0 1 1,0-1-1,1 0 1,1-3-10,-3 7 22,0 0 0,0 1 0,0-1 0,1 1 0,-1 0 0,0-1 0,1 1 0,-1 0 0,0 0 0,1 0 0,0 0 0,-1 0 0,1 0-22,-1 0 33,0 1 1,0 0 0,1-1-1,-1 1 1,0 0 0,1 0 0,-1 0-1,0 0 1,0 0 0,1 0-1,-1 0 1,0 0 0,0 1-1,1-1 1,-1 0 0,0 1-1,0-1 1,0 1 0,1-1-1,-1 1-33,4 2 123,-1 0-1,1 0 0,-1 1 0,0-1 1,-1 1-1,1 0 0,0 0 0,-1 0 1,1 2-123,7 12 751,8 15-751,-9-16 230,6 12 75,1-1 0,1-1 1,2-1-1,1-1 0,0 0 0,20 15-305,-35-35-30,0-1 0,1 1-1,-1-1 1,3 0 30,-5-2-175,-3-1-30,3 1-580,-3-5-1252,-2-3 923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8:39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11450,'1'1'811,"0"-1"-1,0 1 0,0-1 0,0 1 0,0-1 0,0 1 0,0 0 0,0 0 1,-1 0-1,2 0-810,7 13 2573,2 14-1060,-3 13 203,-5-23-880,2 0 0,3 12-836,-6-25 123,0 0 1,0-1 0,0 1-1,0-1 1,1 0-1,0 1 1,0-1-1,0 0 1,0-1 0,1 1-1,-1-1 1,1 1-124,-3-3 30,0-1 0,0 1 0,0 0 0,1 0 0,-1-1 0,0 1 0,0-1 0,0 1 0,0-1 0,1 1 0,-1-1 0,0 0 0,0 0 0,1 1 0,-1-1 0,0 0 0,1 0 0,-1 0 0,0-1 0,1 1-30,0 0 30,-1-1 0,1 0 0,0 0 0,-1 1 1,1-1-1,-1 0 0,0 0 0,1 0 1,-1-1-1,0 1 0,1 0 0,-1 0 1,1-2-31,3-5 66,0 0 0,0-1 0,-1 0 0,0 0 0,1-3-66,0-1 18,1-1-53,9-22-273,2 2 0,1-1-1,1 2 1,6-4 308,-17 28-1582,-5 8-882,-1 5 981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06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9890,'-48'38'4345,"38"-37"-2265,10 2-567,1-3-201,12 0-464,7 0-248,16 0-256,9-1-7,-2-2-81,1-1-40,1-3-112,-5 4-24,3-3-24,-3 2-16,-12-2-328,-5 4-569,-13 0-1815,-9 0 1704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06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9010,'2'12'3729,"4"4"-1897,12-1-416,4-7-63,10-6-105,8-4-376,0-8-160,11-2-256,-6 0-96,-2 2-135,-1 1-65,-10-1-216,-3 4-569,-13-2-1799,-5 1 1624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0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 9594,'0'0'255,"-1"-1"0,0 1 0,1 0 0,-1 0 0,0-1 0,1 1 0,-1 0 0,0 0 0,0 0 0,0 0 0,1 0 0,-1 0 0,0 0 0,0 0 0,1 0 0,-1 0 0,0 0 0,0 1-255,1 0 147,0-1-1,0 1 1,1 0 0,-1 0 0,0 0-1,0-1 1,1 1 0,-1 0-1,1 0 1,-1-1 0,1 1 0,-1 0-1,1-1 1,-1 1 0,1 0-1,-1-1 1,1 1 0,0-1 0,-1 1-1,1-1-146,24 22 879,0-2 0,1 0-1,2-2 1,7 3-879,10 8 895,0 2-895,-31-20 217,-1 0 1,0 1-1,0 0 0,-2 1 0,3 3-217,-10-11 59,-1 0 0,1 0-1,-1 1 1,0-1 0,0 1 0,-1 0-1,0 0 1,0 0 0,0 0 0,-1 0-1,0 0 1,0 0 0,0 1 0,-1-1-1,0 0 1,0 0 0,-1 1-1,1-1 1,-1 0 0,-1 0 0,1 0-1,-2 2-58,-2 5 107,0 1 0,-2-1 0,1-1 0,-2 1 0,0-1 0,-1 1-107,-9 9 143,0 0-1,-15 11-142,19-19-150,-2-2 0,-7 6 150,-1 0-1293,11-7-486,10-5 674</inkml:trace>
  <inkml:trace contextRef="#ctx0" brushRef="#br0" timeOffset="1">1198 398 10690,'1'1'3616,"7"11"-2473,0 1 0,-1-1 1,-1 1-1,0 1 0,-1-1 0,2 6-1143,0 2 670,1-1 0,3 4-670,-3-8 365,1-1 1,1 0 0,0 0-1,7 6-365,-13-17 106,1 1-1,-1-1 0,1 0 0,0 0 0,0 0 0,5 1-105,-7-3 46,0 0 0,1-1 1,-1 0-1,1 1 0,-1-1 0,1-1 1,-1 1-1,1 0 0,0-1 0,-1 0 1,4 0-47,-4 0 26,-1-1 1,1 1-1,-1-1 1,1 1-1,-1-1 1,1 0 0,-1 0-1,0 0 1,1 0-1,-1-1 1,0 1-1,0-1 1,0 1 0,0-1-1,0 0 1,0 1-1,-1-1 1,1 0-1,1-2-26,2-4 101,0-1-1,-1 1 1,0-1 0,3-8-101,3-14-42,0-1 1,-2 0 0,-1-1-1,0-21 42,-6 39-1068,-1 7 453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2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8794,'3'-40'4953,"1"42"136,8-1-2720,5-1-793,6 0-144,8 0-592,3-4-256,15 0-375,4-2-97,-4-2-280,-2 0-417,-15 0-1167,-15 2-865,-5 6 1537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07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10530,'4'1'4465,"-2"-1"-2096,4 9-849,1 3 64,5 13-39,-1 10-233,-3 1-568,-2 4-200,5-7-248,0-4-64,-5-11-128,6-8 56,-10-6-976,-1-5-744,0-14 992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08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11418,'8'7'4329,"0"-2"-3088,0 1-681,11 3-288,1 6-1064,18 2 552</inkml:trace>
  <inkml:trace contextRef="#ctx0" brushRef="#br0" timeOffset="1">414 113 13035,'-43'17'8078,"-18"9"-4646,59-25-3339,0 0 1,0 0-1,1 0 0,-1 0 0,0 1 0,0-1 0,1 0 0,-1 1 1,0-1-1,1 1 0,0-1 0,-1 1 0,1 0 0,-1 2-93,1-3 22,1 0-1,-1 1 0,1-1 0,0 1 1,-1-1-1,1 1 0,0-1 1,0 0-1,0 1 0,0-1 0,0 1 1,0-1-1,1 1 0,-1-1 1,0 1-1,1-1 0,-1 0 0,1 1 1,-1-1-1,1 0 0,1 2-21,1 1 14,0 1 0,0-1 0,1 1 0,-1-1 0,1 0 0,0 0 0,3 1-14,35 24 36,-27-19 1,12 10-37,-20-14 62,0 0 0,0 1 0,0 0 1,-1 0-1,5 7-62,-11-13 19,1-1 1,-1 1-1,0-1 1,1 1-1,-1-1 0,0 1 1,1-1-1,-1 1 1,0-1-1,0 1 1,0 0-1,1-1 1,-1 1-1,0-1 0,0 1 1,0 0-1,0-1 1,0 1-1,0-1 1,0 1-1,0 0 1,0-1-1,-1 1 1,1-1-1,0 1 0,0 0 1,0-1-1,-1 1 1,1-1-1,0 1 1,-1-1-1,1 1 1,0-1-1,-1 1 0,1-1 1,-1 0-1,1 1 1,-1-1-1,1 1 1,-1-1-1,1 0 1,-1 1-1,1-1 1,-1 0-20,-2 2 73,-1-1 0,1 0 0,-1 0 0,1 0 1,-1-1-1,1 1 0,-2-1-73,-47 3 446,45-3-596,0 0-1,1-1 1,-1 0 0,0 0-1,1-1 1,-6-1 150,12 3-58,0 0 1,0 0 0,-1 0-1,1 0 1,0 0-1,0 0 1,0 0-1,-1 0 1,1 0-1,0-1 1,0 1-1,0 0 1,-1 0 0,1 0-1,0 0 1,0 0-1,0 0 1,0 0-1,0 0 1,-1-1-1,1 1 1,0 0-1,0 0 1,0 0 0,0 0-1,0-1 1,0 1-1,0 0 1,-1 0-1,1 0 1,0-1-1,0 1 1,0 0-1,0 0 1,0 0 0,0 0-1,0-1 1,0 1 57,9-4-2761,14 1 779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08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85 10226,'-37'-37'4827,"28"32"-1129,9 5-3649,-1 0 0,1 0 0,0 0 0,0 0 0,0 0-1,0 0 1,0 0 0,-1 0 0,1 0 0,0 0 0,0 0 0,0 0 0,0 0-1,0 1 1,0-1 0,-1 0 0,1 0 0,0 0 0,0 0 0,0 0-1,0 0 1,0 1 0,0-1 0,0 0 0,0 0 0,0 0 0,0 0-1,0 0 1,0 1 0,0-1 0,0 0 0,0 0 0,0 0-49,1 16 946,0-14-429,7 46 3116,14 44-3633,-22-101 55,1 1-1,0-1 0,1 1 1,-1-1-1,3-4-54,-3 9 0,2-7 2,0 1-1,0-1 0,1 0 0,1 1 0,0 0 0,0 0 0,4-5-1,-6 11 1,1-1-1,1 0 0,-1 1 1,0 0-1,1 0 1,0 0-1,0 0 0,0 1 1,1 0-1,-1 0 1,1 0-1,-1 1 0,4-1 0,-6 2 9,0 0 0,0 0 0,0 1 0,0-1-1,0 1 1,1-1 0,-1 1 0,0 0-1,0 0 1,0 1 0,0-1 0,1 1-1,-1-1 1,0 1 0,0 0 0,0 0 0,0 1-1,0-1 1,-1 0 0,1 1 0,0 0-1,-1 0 1,1 0 0,-1 0 0,1 0 0,1 2-9,4 6 222,0 1 0,-1 0-1,0 0 1,-1 0 0,0 1 0,-1 0 0,0 0 0,-1 0 0,2 11-222,-6-22-6,0 0-1,0 0 0,1-1 0,-1 1 1,0 0-1,0 0 0,-1-1 0,1 1 0,0 0 1,0 0-1,0-1 0,0 1 0,-1 0 1,1-1-1,0 1 0,-1 0 7,1-1-130,0 1 1,-1-1-1,1 0 0,0 0 0,0 1 1,0-1-1,-1 0 0,1 0 0,0 0 1,-1 0-1,1 1 0,0-1 0,-1 0 1,1 0-1,0 0 0,0 0 0,-1 0 1,1 0-1,0 0 0,-1 0 0,1 0 1,0 0-1,-1 0 0,1 0 0,0 0 1,-1 0-1,1 0 0,0 0 0,-1 0 1,1 0-1,0-1 0,0 1 0,-1 0 1,1 0 129,-2-1-1647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09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 13643,'-2'39'6346,"4"1"-3323,-2-32-2700,1-1 1,1 1 0,-1 0 0,1-1-1,1 1 1,-1-1 0,1 0 0,0 0 0,1 1-324,-3-6 28,1 0 1,-1 0 0,0-1 0,0 1-1,1 0 1,-1-1 0,1 1 0,-1-1 0,1 0-1,0 1 1,0-1 0,-1 0 0,1 0-1,0 0 1,0 0 0,0 0 0,2 0-29,-1-1 8,-1 1 1,1-1-1,0 0 0,-1 0 1,1 0-1,0 0 1,0-1-1,-1 1 0,1-1 1,0 0-1,-1 0 1,1 0-1,-1 0 0,1 0-8,1-1 5,-1 1 0,1-1 0,-1 0-1,0-1 1,0 1 0,1-1 0,-2 1 0,1-1-1,0 0 1,0 0 0,-1 0 0,0 0-1,1-1 1,-1 1 0,-1-1 0,1 1 0,0-1-1,-1 0 1,0 1 0,0-1 0,1-3-5,-1 2 6,-1 1 1,0-1-1,0 1 1,0-1 0,0 1-1,-1-1 1,1 1-1,-1-1 1,-1 1-1,1 0 1,0-1 0,-1 1-1,0 0 1,0 0-1,0 0 1,-1 0 0,1 1-1,-1-1 1,0 0-7,-1 0 15,0 0 1,0 0-1,-1 0 1,1 1-1,-1 0 1,0 0-1,0 0 1,-1 0-16,4 2-14,-1-1-1,0 1 1,0 0 0,1 0 0,-1 1 0,0-1-1,0 0 1,0 1 0,0 0 0,0 0-1,0 0 1,0 0 0,0 0 0,0 0-1,-1 1 15,2 0-145,0-1 1,1 1-1,-1 0 0,1 0 0,0 0 0,-1 0 0,1 0 0,0 0 0,-1 0 0,1 0 0,0 0 1,0 1-1,0-1 0,0 0 0,0 1 0,0-1 0,1 1 0,-1-1 0,0 1 0,1-1 0,-1 1 0,1-1 1,0 1-1,-1 0 0,1-1 0,0 1 0,0 0 0,0-1 0,0 3 145,6 19-1189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0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13011,'6'11'5449,"0"6"-2929,1 18-1055,-4 5 111,-1 15-416,4 4-263,3-7-545,6 2-144,6-14-136,4-8-16,1-10-40,-4-10-16,-6-12-1201,0-8-967,-16-6 1328</inkml:trace>
  <inkml:trace contextRef="#ctx0" brushRef="#br0" timeOffset="1">0 158 13107,'6'2'5305,"7"-2"-3065,14 2-991,4 0 135,11 3-336,3 0-264,7-5-496,-2 6-128,-11-6-648,-7 1-896,-13 6 912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0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28 13827,'-2'0'809,"-8"1"3059,7 1-2227,6-1-280,42 3 274,-40-4-1547,212 2 2345,57-14-2433,-233 10 186,161-9 168,-127 6-322,67-2 134,-93 6-451,43 6 285,-74-3-382,-18-3 247,-3 0 30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16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31 10898,'-18'-30'4609,"18"35"-2448,4 15-529,-1 0 0,-2 14-207,-1 2-233,2 3-536,2 4-184,0-12-208,0-4-64,0-16-176,-2-5-520,-2-19-1936,0-8 1672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17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11074,'0'9'4409,"5"3"-2752,2 0-713,1 2-48,3 3-208,3 0-1104,4 10 288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17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10874,'24'21'4131,"3"5"-4131,-25-24 199,-1-1 0,0 1 0,1-1 0,-1 1 0,0-1 0,0 1 0,0 0 0,0-1 0,-1 1 0,1 0 0,0 0 0,-1-1 0,1 1 0,-1 0 0,0 0 0,1 0 0,-1 0 0,0 1-199,1 6 804,4 38 3904,0 18-4708,0 7 918,-4-70-899,-1 0 0,0 0 0,0 1 0,1-1 0,0 0 0,-1 0 0,1 0 0,0 0 0,0 0 0,1 1-19,-2-3 0,0 0 1,0 1 0,0-1-1,0 0 1,0 0 0,0 0 0,0 0-1,0 0 1,0 0 0,0 0-1,1 0 1,-1 1 0,0-1-1,0 0 1,0 0 0,0 0 0,0 0-1,0 0 1,0 0 0,1 0-1,-1 0 1,0 0 0,0 0-1,0 0 1,0 0 0,0 0-1,0 0 1,1 0 0,-1 0 0,0 0-1,0 0 1,0 0 0,0 0-1,0 0 1,0 0 0,1 0-1,-1 0 1,0 0 0,0 0-1,0 0 1,0 0 0,0-1 0,0 1-1,0 0 1,0 0 0,1 0-1,-1 0 1,0 0 0,0 0-1,0 0 1,0 0 0,0-1-1,0 1 1,0 0 0,0 0 0,0 0-1,0 0 1,0 0 0,0 0-1,3-9-6,-2 9 8,7-25-15,1 2-1,1-1 1,1 1 0,9-13 13,-16 31 1,-1 1-1,0 0 1,1 0 0,0 0 0,0 0 0,0 1 0,1-1 0,-1 1-1,1 0 1,0 1 0,2-2-1,-4 3 5,-1 0 0,0 0 0,1 0-1,-1 1 1,1-1 0,-1 1 0,1-1 0,-1 1 0,1 0 0,-1 0-1,0 0 1,2 1-5,-3-1 13,1 0-1,-1 1 1,1-1-1,0 1 1,-1 0-1,1-1 1,-1 1-1,0 0 1,1 0-1,-1 0 1,0 0-1,1 0 1,-1 1 0,0-1-1,0 0 1,0 0-1,0 1 1,0-1-1,0 1-12,2 4 167,1 1-1,-1-1 1,-1 1 0,1 0-1,0 6-166,7 39 825,-7-32-588,0 0-65,-2-13-264,0 0 1,0 0-1,1 0 0,0 0 1,0 0-1,1 0 1,0 1 91,10 7-1012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18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170 143 12099,'-6'-3'1035,"-9"-8"1509,15 11-2467,0-1 0,-1 1 1,1 0-1,0-1 1,0 1-1,0 0 1,-1-1-1,1 1 1,0-1-1,0 1 1,0 0-1,0-1 1,0 1-1,0-1 1,0 1-1,0-1 1,0 1-1,0-1 1,0 1-1,0 0 0,0-1 1,0 1-1,0-1 1,0 1-1,0 0 1,1-1-1,-1 1 1,0-1-1,0 1 1,0 0-1,1-1 1,-1 1-1,0 0 1,1-1-1,-1 1 1,0 0-78,0-1 9,7-6 858,0-1 1,-1 0 0,0-1-868,-4 6 222,0-1 1,-1 1 0,1 0 0,-1-1 0,0 1-1,0-1 1,0 1 0,0-1 0,-1 1-1,1-3-222,-1 4 33,0 0-1,0 1 1,0-1 0,0 1-1,-1-1 1,1 0-1,-1 1 1,1-1-1,-1 1 1,1-1 0,-1 1-1,0-1 1,0 1-1,1 0 1,-1-1 0,0 1-1,0 0 1,-1 0-1,1-1 1,0 1-1,0 0 1,0 0 0,-1 0-1,1 0 1,-1 1-1,1-1 1,-1 0-1,1 1 1,-1-1 0,1 1-1,-1-1 1,1 1-1,-1 0 1,0-1-33,-2 1 37,0-1 0,-1 1 0,1-1 1,-1 1-1,1 1 0,0-1 0,-1 1 0,1-1 0,0 1 1,0 0-1,-1 1 0,0 0-37,-2 1 25,1 0-1,0 0 1,0 1-1,0 0 1,1 0-1,-1 1 1,1-1-1,0 1 1,0 1 0,1-1-1,-1 0 1,1 1-1,1 0 1,-1 0-1,1 0 1,0 1 0,0-1-1,0 1 1,1 0-1,0-1 1,1 1-1,0 0 1,0 0-1,0 5-24,1-9 15,0-1 0,0 1 0,0 0-1,1 0 1,-1-1 0,1 1 0,0-1-1,0 1 1,0 0 0,0-1 0,0 0-1,2 3-14,-2-3 5,0-1 0,0 0 0,1 1 0,-1-1 0,0 0-1,1 0 1,-1 0 0,1 0 0,-1 0 0,1 0-1,-1 0 1,1-1 0,0 1 0,-1 0 0,1-1 0,0 0-1,-1 1 1,1-1 0,0 0 0,1 0-5,1 0 4,0 0-1,0 0 1,-1-1 0,1 0-1,0 0 1,0 0 0,-1 0-1,1-1 1,-1 1 0,1-1-1,-1 0 1,1 0 0,-1 0 0,2-2-4,7-6 10,-1 0 0,0-1 0,1-2-10,20-19 23,-28 29-21,0 0 0,0 0 1,0 0-1,1 1 0,-1-1 0,0 1 0,1 0 0,3-1-2,-6 3 7,-1-1 0,0 1-1,1 0 1,-1 0 0,1 0 0,-1 0-1,1 0 1,-1 0 0,0 0-1,1 0 1,-1 0 0,1 1 0,-1-1-1,0 1 1,1-1 0,-1 1-1,0-1 1,1 1 0,-1 0 0,0 0-1,0-1 1,0 1 0,0 0-1,0 0 1,0 0 0,0 0 0,0 0-1,0 1 1,0-1 0,0 0 0,-1 0-1,1 1-6,3 7 128,0 0-1,0 0 0,-1 0 1,0 5-128,8 21 258,-10-34-294,0 1-1,0 0 1,-1-1-1,1 1 1,0-1-1,0 0 1,0 1-1,1 0 37,-1-2-79,-1 0 0,0 1 0,1-1 0,-1 0 0,1 1 0,-1-1 0,1 0 0,-1 0 0,1 1 0,-1-1 0,1 0-1,-1 0 1,1 0 0,-1 0 0,1 0 0,-1 0 0,1 0 0,-1 0 0,1 0 0,-1 0 0,1 0 0,-1 0 0,1 0-1,-1 0 1,1 0 0,-1 0 0,1-1 79,8-5-844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2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16 483 8274,'1'1'286,"-1"0"0,0 0-1,0-1 1,-1 1 0,1 0 0,0 0 0,0 0 0,0 0 0,0-1-1,-1 1 1,1 0 0,0 0 0,-1 0 0,1-1 0,-1 1 0,1 0 0,-1 0-1,1-1 1,-1 1 0,1-1 0,-1 1 0,0 0 0,1-1 0,-1 1 0,0-1-1,1 1 1,-1-1 0,0 1-286,1-1 46,-1 0 1,1 0-1,0 0 0,0 0 0,0 0 0,0 0 0,0 0 1,0 0-1,-1 0 0,1 0 0,0-1 0,0 1 0,0 0 1,0 0-1,0 0 0,0 0 0,-1 0 0,1 0 1,0 0-1,0 0 0,0 0 0,0 0 0,0 0 0,0 0 1,0-1-1,0 1 0,0 0 0,0 0 0,-1 0 0,1 0 1,0 0-1,0 0 0,0 0 0,0-1 0,0 1 1,0 0-1,0 0 0,0 0 0,0 0 0,0 0 0,0-1-46,0-7 210,1-1-191,0 1-1,1 0 1,-1 0-1,2-1 1,-1 1-1,1 1 1,2-5-19,1-1 18,0-2-2,1 1-1,1 0 0,0 0 1,3-2-16,-3 4 2,12-18-14,2 1-1,1 1 0,1 1 0,1 1 0,1 2 1,1 0-1,27-17 13,-35 28-2,0 1 0,1 1 0,0 1 0,0 1 0,1 1 0,0 0 0,1 2 0,-1 0 0,1 2 0,0 0 1,1 2-1,-1 0 0,7 1 2,3 3 120,-1 1 1,1 2 0,-1 0 0,0 3 0,0 0-1,-1 2 1,22 11-121,187 93 1342,-150-70-976,176 103 452,-257-143-785,-2-1 5,-1 0 0,0 1 0,1 0 0,-1-1 0,1 3-38,-6-6 3,0 0 1,1 1 0,-1-1 0,0 0 0,0 0-1,0 0 1,1 1 0,-1-1 0,0 0-1,0 0 1,0 1 0,0-1 0,1 0-1,-1 0 1,0 1 0,0-1 0,0 0 0,0 1-1,0-1 1,0 0 0,0 1 0,0-1-1,0 0 1,0 1-4,-5 1-47,-13-3-563,5-1-795,1-2 0,0 1-1,-10-6 1406,-11-8-1519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0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13043,'5'18'5169,"0"3"-3281,1 1-391,-2 14-281,1 6-216,1 5-368,-8 1-120,2-9-200,2-4-176,4-14-1128,7-8-872,4-16 1112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1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9962,'1'1'1010,"1"1"-1,-1-1 1,0 0-1,1 1 1,-1 0 0,0-1-1,0 1 1,0 1-1010,7 17 3664,-7-15-3211,0 0-1,-1 0 1,1 0 0,-1-1 0,0 1-1,0 0 1,-1 2-453,0-3 273,0 1 1,0 0-1,-1-1 0,-1 4-273,0 1 287,3-9-279,-1 1-1,1-1 0,0 0 1,0 0-1,0 0 0,0 0 1,0 1-1,0-1 0,0 0 1,0 0-1,0 0 0,-1 0 1,1 0-1,0 1 0,0-1 1,0 0-1,0 0 0,0 0 1,-1 0-1,1 0 0,0 0 1,0 0-1,0 0 0,0 0 1,-1 0-1,1 1 0,0-1 1,0 0-8,0-1-16,-1 1 0,1 0 1,0 0-1,0 0 1,0 0-1,0-1 1,0 1-1,-1 0 1,1 0-1,0 0 1,0-1-1,0 1 1,0 0-1,0 0 0,0 0 1,0-1-1,0 1 1,0 0-1,0 0 1,0 0-1,0-1 1,0 1-1,0 0 1,0 0-1,0-1 0,0 1 1,0 0-1,0 0 1,0 0-1,0-1 1,1 1-1,-1 0 16,2-11-138,1 1-1,1 0 1,0 0-1,0 0 1,1 0-1,1 1 1,-1 0-1,1 0 0,4-3 139,-4 2-89,-2 5 80,-1 0 0,1 0 0,0 1 0,5-5 9,-8 8 4,0 0 0,0 0 0,0 0 0,1 0 0,-1 1 0,0-1 0,1 0 1,-1 1-1,1-1 0,-1 1 0,1-1 0,-1 1 0,1 0 0,-1-1 0,1 1 0,-1 0 0,1 0 0,-1 0 0,1 0 0,-1 1 0,1-1-4,-1 0 23,1 1 0,-1-1 0,0 1 0,0 0 1,0-1-1,0 1 0,0 0 0,0 0 0,0 0 0,0 0 0,0 0 0,0 0 0,0 0 0,-1 0 0,1 0 0,0 0 0,0 1-23,9 22 391,-8-19-282,8 29 554,-7-20-293,2-1 1,0 3-371,-3-12 56,0 0 1,0 0-1,0 0 0,1 0 0,-1 0 1,1-1-1,0 1 0,0-1 0,0 0-56,-2-2-35,0 0-1,0 0 0,0-1 1,0 1-1,0 0 0,0-1 1,0 1-1,0-1 0,0 1 1,0-1-1,0 1 0,0-1 1,1 0-1,-1 1 0,0-1 1,0 0-1,0 0 0,0 0 1,1 0-1,0 0 36,0-1-467,0 1 1,0-1-1,1 0 0,-1 0 1,0 0-1,0-1 0,0 1 1,0 0-1,0-1 0,0 0 467,17-13-2163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1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14059,'0'2'538,"0"39"6276,4 0-3746,-3-35-2807,0 0 0,1 0 0,-1 1 0,1-1 0,1-1 1,-1 1-1,1 0 0,0 0 0,0-1 0,1 0 0,2 4-261,-4-7 34,0 0-1,0 0 1,1-1-1,-1 1 1,0 0 0,1-1-1,0 1 1,-1-1-1,1 0 1,0 0-1,-1 0 1,1 0 0,0-1-1,0 1 1,0-1-1,-1 0 1,2 1-34,0-1 5,-1 0 1,1 0-1,-1-1 1,0 1-1,1-1 1,-1 1-1,0-1 0,1 0 1,-1 0-1,0-1 1,0 1-1,0-1 1,0 1-1,2-2-5,-1-1-3,1 0 1,-1 0-1,0 0 0,0-1 1,0 0-1,-1 0 0,0 0 0,0 0 1,1-1 2,4-12-151,0 0 0,0-4 151,3-8-241,18-40-386,-28 68 601,-3 4 21,-4 10 7,3-3 3,2 0-1,-1 1 1,1-1-1,1 9-4,-1 3 14,-2 97 195,3-38 10,-1-51-87,2 0 0,0-1 0,2 1 0,1 1-132,2-1 124,-1-9 113,-2 0 1,1 11-238,3 11 345,-5-30-254,0 0 0,-1 0 0,0 1-91,-1-9 31,0 0 1,0 0-1,-1 0 1,1 0 0,-1 1-1,0-1 1,-1 0-1,1 0 1,0-1 0,-3 4-32,4-6 10,-1 0 1,0 0 0,0 0 0,1 0 0,-1 0 0,0-1 0,0 1-1,0 0 1,0 0 0,0-1 0,0 1 0,-1-1 0,1 1 0,0-1-1,0 1 1,0-1 0,0 0 0,-1 1 0,1-1 0,0 0 0,0 0-1,-1 0-10,-3 0 25,-1 0 0,1 0-1,0 0 1,-2-1-25,7 1 3,-8-2 8,0 1 1,1-1-1,-1-1 1,0 1-1,1-1 1,0-1 0,0 1-1,0-1 1,0-1-1,0 1 1,0-1-12,3 1-124,0 1 1,0-1-1,1 0 1,-1 1-1,1-2 1,0 1-1,0 0 1,0-1-1,0 1 1,1-1-1,0 0 1,0 0-1,0 0 1,0 0-1,1 0 1,0 0-1,0-2 124,1-1-229,0 0-1,1 1 1,0-1-1,0 1 1,1-1-1,0 1 1,0 0-1,0-1 1,1 1-1,1 1 1,0-3 229,22-33-366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19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13163,'0'1'413,"-1"0"0,1-1 0,0 1 0,0-1 0,0 1 0,0 0 0,0-1 0,0 1 0,0 0 0,0-1 0,0 1 0,0 0 0,0-1 0,0 1 0,0-1 0,0 1 0,1 0 0,-1-1 0,0 1-413,8 16 1224,-4-8-328,8 23 2443,4 26-3339,5 11 880,-19-61-773,1-2 56,-1-19-131,0 0-43,0-1 0,0 1 0,2 0 0,4-13 11,-6 21-1,0-1-1,1 0 1,0 1-1,0 0 1,1 0-1,-1 0 1,1 0-1,0 0 1,1 1-1,-1-1 0,1 1 1,-1 1-1,1-1 1,1 0-1,-1 1 1,0 0-1,3 0 2,-4 1 1,-1 0 0,1 1-1,0 0 1,0 0-1,-1 0 1,1 0-1,0 0 1,0 1 0,0 0-1,0 0 1,0 0-1,0 0 1,0 1 0,-1-1-1,1 1 1,0 0-1,0 0 1,0 1-1,-1-1 1,1 1 0,-1-1-1,1 1 1,-1 0-1,0 1 1,0-1 0,1 1-1,1 2 36,-1 0 0,1 0 0,-1 1 1,0 0-1,0 0 0,-1 0 0,1 1 1,-2-1-1,1 1 0,-1-1 0,1 1 0,-2 0 1,1 0-1,-1 0 0,0 0 0,-1 0 1,0 5-37,-3 1 283,1-10-179,2-4 59,4-11-70,-3 7-94,1 1 1,-1 0 0,1 0-1,-1 0 1,2-1 0,40-66 8,-43 69-7,2-1 1,0 0 0,0-1-1,0 1 1,0 0 0,0 0 0,3-2-2,-5 5 0,1-1 1,0 1-1,-1-1 0,1 1 1,0-1-1,-1 1 0,1 0 1,0-1-1,0 1 1,-1 0-1,1-1 0,0 1 1,0 0-1,0 0 0,-1 0 1,1 0-1,0 0 0,0 0 1,0 0-1,-1 0 1,1 0-1,0 0 0,0 0 1,0 1-1,-1-1 0,1 0 1,0 1-1,0-1 0,-1 0 1,1 1-1,0-1 0,-1 1 1,1-1-1,0 1 0,1 1 5,1 1 0,0 0 0,-1-1 0,0 1 1,1 0-1,-1 0 0,0 1 0,-1-1 0,1 0 0,-1 1 0,1-1 0,-1 1 0,0-1 0,0 3-5,2 9 126,0 0 0,0 14-126,-3-27 19,0 0-36,0 0 1,0-1 0,1 1 0,-1-1 0,1 1 0,-1-1 0,1 1 0,0-1 0,0 1 0,-1-1 0,1 0 0,0 1 0,0-1 16,2 3-226,2 1-1135,0-9-342,-3 2 1329,13-11-976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19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103 218 14027,'9'20'5497,"-1"8"-3640,-1 1 95,-3-9-448,-2-1-247,0-11-601,-2-4-312,2-7-1440,-2 2-849,0-3 1185</inkml:trace>
  <inkml:trace contextRef="#ctx0" brushRef="#br0" timeOffset="1">0 1 11634,'6'4'4802,"0"0"-2914,2 1-1200,0 3-104,4 2-496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12731,'9'30'5352,"-5"-20"-3903,-1 0 0,-1 1 1,1 0-1450,-3-8 293,0 1 1,1-1-1,-1 1 1,0-1 0,-1 1-1,1-1 1,-1 1-1,1-1 1,-1 0 0,0 1-1,-1 0-293,1 0 361,-4 12 336,5-16-684,0 1-1,0-1 0,0 0 0,0 1 1,0-1-1,0 0 0,0 0 0,0 1 1,0-1-1,0 0 0,0 1 1,0-1-1,-1 0 0,1 0 0,0 1 1,0-1-1,0 0 0,0 0 1,-1 0-1,1 1 0,0-1 0,0 0 1,0 0-1,-1 0 0,1 0 0,0 1 1,0-1-1,-1 0 0,1 0 1,0 0-1,-1 0 0,1 0-12,5-17-87,1-6-177,1 1 0,1 1 0,2 0-1,0 0 1,1 0 0,4-4 264,-13 21-2,1 0 0,-1 1 0,1-1 0,0 1 0,0 0 0,0 0 0,4-3 2,-6 5 11,0 0-1,1 1 1,-1-1 0,1 0-1,-1 1 1,0-1 0,1 0-1,-1 1 1,1 0 0,0-1 0,-1 1-1,1 0 1,-1 0 0,1 0-1,-1 0 1,1 0 0,-1 0-1,1 1 1,0-1 0,-1 0-1,1 1 1,-1-1 0,2 1-11,-1 1 60,1-1 0,0 1 0,0-1 0,-1 1 0,1 0 0,-1 0 0,0 0 0,1 0 0,-1 0 0,0 1 0,0-1 0,-1 1 0,1-1 0,1 3-60,1 4 457,0 1 0,0-1 1,1 10-458,-3-12-52,-1-1 0,1 0 0,1 0 1,-1 0-1,1 0 0,0 0 1,0 0-1,1-1 0,-1 0 1,1 1-1,1-1 52,6 4-548</inkml:trace>
  <inkml:trace contextRef="#ctx0" brushRef="#br0" timeOffset="1">499 185 17636,'2'8'6449,"-4"-6"-5361,1 0-351,0-2-1058,-1 0-343,1 0 320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0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12931,'0'18'8764,"4"17"-8764,-2-19 688,1 0 1,1 0-1,0 0 1,2-1-1,-1 1 1,5 6-689,-7-17 80,-1-1 1,0 0 0,1 0 0,0 0 0,0 0 0,0-1 0,1 1 0,-1-1 0,1 0 0,0 0 0,-1 0 0,4 2-81,-4-4 14,0 0 0,-1 0 0,1 0 0,0 0 0,0 0 0,-1 0-1,1-1 1,0 1 0,0-1 0,0 0 0,0 0 0,0 0 0,0 0-1,-1-1 1,1 1 0,0-1 0,0 1 0,0-1 0,-1 0 0,1 0-1,2-1-13,5-5 2,1 0 0,-1-1 0,0 0 0,-1 0 0,0-1 0,8-9-2,-10 11-8,47-55-54,-54 61 61,1 1 1,-1-1 0,0 1-1,0 0 1,0-1 0,1 1-1,-1 0 1,0-1 0,1 1 0,-1 0-1,0-1 1,1 1 0,-1 0-1,0 0 1,1 0 0,-1-1-1,0 1 1,1 0 0,-1 0-1,1 0 1,-1 0 0,1-1-1,-1 1 1,1 1 0,-1 0 0,0 0 0,1 0 0,-1 0 0,0 0 0,0-1 0,0 1 0,0 0 0,0 0 0,0 0 0,0 0 0,0 0 0,0 0 0,0 0 0,-1 18 43,2 1 0,0 1-43,0-14 30,0 1-1,0 0 0,1-1 1,0 1-1,0-1 1,4 8-30,-5-13 29,0 0 0,0 0 0,0 0 1,1 0-1,-1-1 0,1 1 1,-1 0-1,1-1 0,-1 1 1,1-1-1,0 1 0,0-1 1,0 0-1,0 0 0,0 1 0,0-2 1,0 1-1,0 0 0,2 0-29,-3-1 13,1 1-1,0-1 1,0 0-1,0 0 0,0 0 1,0 0-1,0-1 1,0 1-1,0 0 1,0-1-1,0 1 0,0-1 1,-1 0-1,1 0 1,0 0-1,0 0 0,-1 0 1,1 0-1,-1 0 1,1 0-1,-1 0 1,1-1-1,-1 1 0,0-1-12,2-1 14,-1-1-1,1 0 1,-1 1-1,0-1 1,0 0 0,-1 0-1,2-4-13,9-21-552,23-20-2930,-19 31 2151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1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11755,'5'10'1472,"1"1"1,0-2 0,2 3-1473,-7-11 165,0 0 0,0 0 0,0 0 0,0-1 0,1 1 0,-1 0 0,0 0 0,0-1 0,1 1 1,-1 0-1,0-1 0,1 1 0,-1-1 0,1 0 0,-1 0 0,1 1 0,-1-1 0,1 0 0,-1 0 0,0 0 0,1 0-165,2-1 488,1 0-1,-1 0 0,1 0 0,-1 0 1,2-1-488,-5 1 161,3-1-8,-1 1-1,0-1 1,0 0 0,0 0 0,0-1 0,0 1 0,0-1 0,0 1-1,-1-1 1,1 0 0,-1 0 0,0 0 0,0 0 0,0 0-1,0-1 1,-1 1 0,1 0 0,-1-1 0,0 0 0,1-2-153,-1 1-30,0 0 1,0 0 0,0 0 0,-1 0-1,1-1 1,-1 1 0,-1 0 0,1 0-1,-1 0 1,0 0 0,0 0 0,0 0-1,0 0 1,-3-4 29,3 7-34,0 1-1,1-1 1,-1 1 0,0-1 0,0 1-1,0-1 1,-1 1 0,1 0 0,0-1-1,-1 1 1,1 0 0,0 0 0,-1 0-1,1 0 1,-1 0 0,0 0 0,1 1 0,-1-1-1,-1 0 35,1 1-6,1 0 1,-1 0-1,0 0 0,1 0 0,-1 0 0,0 0 1,1 1-1,-1-1 0,0 0 0,1 1 0,-1-1 0,1 1 1,-1 0-1,1 0 0,-1-1 0,1 1 0,0 0 0,-1 0 1,1 0-1,0 1 0,0-1 0,0 0 6,-5 5 79,0 0-1,1 1 1,0 0-1,1 0 0,-1 0 1,1 0-1,1 1 1,-1-1-1,1 1 1,0 3-79,2-7 66,0 0 0,0 0 1,0 0-1,0 0 0,1 1 1,0-1-1,0 0 0,0 0 1,0 1-1,1-1 0,0 0 1,0 0-1,0 0 0,0 0 1,0 0-1,1 0 0,0 0 1,0 0-1,0 0 0,2 2-66,-2-4 18,-1 0 0,1 0-1,0-1 1,-1 1 0,1-1-1,0 0 1,0 1 0,0-1 0,0 0-1,0 0 1,0 0 0,0 0-1,1 0 1,-1-1 0,0 1-1,0-1 1,1 0 0,-1 1-1,0-1 1,1 0 0,-1 0 0,1 0-18,2-1-248,0 0 0,0 0 1,1 0-1,-1-1 1,0 1-1,0-1 0,-1-1 1,1 1-1,0-1 248,22-15-820</inkml:trace>
  <inkml:trace contextRef="#ctx0" brushRef="#br0" timeOffset="1">343 92 10610,'16'34'5377,"-16"-10"-1048,0 0-1880,7 0-521,-3-5-303,-5-7-625,1-6-328,-1-10-616,-1-9-616,4-12-1329,2-11-1143,-14-11 1704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13467,'7'13'5265,"5"5"-3497,0 0-87,-1 1-577,1-1-200,1-4-1680,4 0-1064,-1-2 1143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44 397 8658,'2'2'513,"0"0"0,0-1 0,0 0 0,0 1 1,0-1-1,0 0 0,0 0 0,0 0 0,0 0 0,1 0 0,-1-1 1,0 1-1,1-1 0,-1 1 0,0-1-513,1 0 271,-1 0-1,0 0 1,0-1-1,1 1 1,-1-1-1,0 1 1,0-1-1,0 0 1,0 0-1,0 0 1,0 0-1,0 0 1,0 0-1,0-1 1,0 1-1,1-1-270,0-2 255,1 0 0,0 0 0,-1-1 0,0 1 0,0-1 0,0 1 0,-1-1 0,1 0-1,-1 0 1,0 0 0,-1-1 0,1 1 0,-1 0 0,0-1 0,0 1 0,-1 0 0,1-3-255,-1 4 91,0-1-1,0 1 1,0-1-1,-1 1 1,0-1 0,1 1-1,-2-1 1,1 1 0,0 0-1,-1-1 1,0 1 0,0 0-1,0 0 1,0 0 0,-1 1-1,0-1 1,1 0-1,-1 1 1,-1 0 0,-1-3-91,4 6 15,1-1-1,-1 1 1,0-1 0,1 1 0,-1-1 0,0 1-1,1 0 1,-1-1 0,0 1 0,1 0 0,-1-1 0,0 1-1,0 0 1,1 0 0,-1 0 0,0 0 0,0 0-1,0 0 1,1 0 0,-1 0 0,0 0 0,0 0-1,1 0 1,-1 0 0,0 0 0,0 1 0,1-1 0,-1 0-1,0 1 1,1-1 0,-1 0 0,0 1 0,1-1-1,-1 1 1,0-1 0,1 1 0,-1-1 0,1 1-1,-1 0 1,1-1 0,0 1 0,-1 0-15,-1 3 22,0-1 0,0 1 0,1 0 0,-1 0-1,1 0 1,0 0 0,0 0 0,1 0-22,-2 15 12,1 0-1,1 0 1,1 0-1,1 0 1,1 0 0,0 3-12,25 97 102,17 91 866,-43-201-876,-1 0-1,0 0 1,0 0-1,-1 0 1,-1 5-92,1-11 18,0-1-1,0 0 1,-1 0 0,1 0 0,-1 0 0,0 0-1,0 0 1,0 0 0,0 0 0,0 0 0,0 0-1,0 0-17,0-1 8,0 0 1,0 0-1,0-1 0,0 1 0,0 0 0,0 0 1,0-1-1,0 1 0,-1-1 0,1 1 0,0-1 1,0 1-1,0-1 0,-1 0 0,1 0 0,0 1 1,0-1-1,-1 0 0,1 0 0,0 0 0,-2-1-8,1 1-58,-1-1-1,1 1 1,-1-1 0,1 0-1,-1 0 1,1 0-1,0 0 1,-1 0-1,1-1 1,0 1 0,0-1-1,0 0 1,0 1-1,0-1 1,0 0-1,0-1 59,-3-3-369,0-1 0,0 0 0,1 0 0,-2-4 369,-19-41-641,-11-14 65</inkml:trace>
  <inkml:trace contextRef="#ctx0" brushRef="#br0" timeOffset="1">273 1 12587,'2'2'744,"1"-1"0,-1 1 0,0 0 0,0 0 0,0 1 1,0-1-1,-1 0-744,2 3 433,-1-1 1,0 0 0,0 1 0,0 0 0,0 1-434,0 1 519,3 7 148,-1 1-1,-1 0 0,-1 0 0,0 0 1,-1 1-1,0 4-666,-2 29 2298,-4 15-2298,1-16 1091,3 14-1091,1-56 31,1 23 67,0-28-94,-1 0-1,0 1 1,0-1-1,1 0 0,-1 0 1,1 0-1,-1 1 1,1-1-1,-1 0 1,1 0-1,0 0 1,0 0-1,-1 0 1,1 0-1,0 0 1,0 0-1,0 0 1,0 0-1,0 0-3,0-1-1,-1 0 1,1 0-1,-1 0 1,1 0-1,-1 0 0,1 0 1,-1 0-1,1 0 1,-1 0-1,1 0 1,-1 0-1,1-1 0,-1 1 1,1 0-1,-1 0 1,1 0-1,-1-1 0,1 1 1,-1 0-1,0 0 1,1-1-1,-1 1 1,1 0-1,-1-1 0,0 1 1,1-1-1,-1 1 1,0 0-1,1-1 0,-1 1 1,0-1-1,0 1 1,0-1-1,1 1 0,-1-1 1,9-20-78,-8 18 53,8-19-96,-2 3-179,8-15 300,-13 29-20,1 0 0,0 0 1,0 0-1,1 1 0,-1-1 1,1 1-1,0 0 0,4-2 20,-7 4 5,0 1-1,0 1 0,0-1 1,0 0-1,0 0 1,1 0-1,-1 1 0,0-1 1,1 0-1,-1 1 1,1 0-1,-1-1 0,0 1 1,1 0-1,-1-1 1,1 1-1,-1 0 0,1 0 1,-1 0-1,1 0 1,-1 1-1,1-1 0,-1 0 1,0 1-1,1-1 1,-1 1-1,1-1 0,-1 1 1,0 0-1,1-1 1,-1 1-1,0 0 1,0 0-1,0 0 0,0 0 1,0 0-1,1 1-4,1 1 63,-1 1 0,1 0 0,-1-1 0,0 1 0,0 0-1,0 0 1,-1 0 0,1 0 0,-1 0 0,0 1 0,0-1 0,0 3-63,1 34 467,-1-24-294,0 0 0,1 1 1,3 6-174,0-13-367,-5-11 352,0 0 0,0 1 1,0-1-1,1 0 0,-1 0 0,0 0 0,0 0 0,0 0 0,1 0 0,-1 1 1,0-1-1,0 0 0,0 0 0,1 0 0,-1 0 0,0 0 0,0 0 0,1 0 1,-1 0-1,0 0 0,0 0 0,1 0 0,-1 0 0,0 0 0,0 0 0,0 0 1,1 0-1,-1 0 0,0-1 0,0 1 0,1 0 0,-1 0 0,0 0 0,0 0 1,0 0-1,1 0 0,-1-1 0,0 1 0,0 0 0,0 0 0,0 0 0,0-1 1,1 1-1,-1 0 0,0 0 0,0 0 0,0-1 15,12-21 364,6-7-428</inkml:trace>
  <inkml:trace contextRef="#ctx0" brushRef="#br0" timeOffset="2">687 55 14171,'9'48'6001,"-10"7"-3416,-1 14-841,1 3-143,-9-8-553,10-2-200,2-23-592,7-6-136,10-14-168,-6-14-552,3-10-1016,-5-15-665,-10-14-1632,1 0 2409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11947,'-5'-4'5121,"10"4"-2545,2 2-503,6 2-449,7 1-192,4-2-536,0-1-287,16-2-1041,4-1 2056,10-8-1360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10282,'8'6'4521,"-1"6"-3428,-4-6-295,2 5-222,0-1 1,-1 1-1,-1 0 0,0 0 0,0 0 0,-1 1 0,0-1 0,-1 9-576,0 19 1412,-3 35-1412,1-67 86,0 11 63,-4 84 1813,5 35-1962,3-129 38,-3-8-39,0 0 0,0 0 0,0 0 0,0 0 0,0 0-1,0 0 1,0 0 0,0 0 0,0 0 0,0 0 0,1 0-1,-1 0 1,0 0 0,0 0 0,0 0 0,0 0 0,0 0-1,0 0 1,0 0 0,0 0 0,0 0 0,0 0 0,1 0-1,-1 0 1,0 0 0,0 0 0,0 0 0,0 0 0,0 0 0,0 0-1,0-1 1,0 1 0,0 0 0,0 0 0,0 0 0,0 0-1,0 0 1,1 0 0,-1 0 0,0 0 0,0 0 0,0 0-1,0 0 1,0-1 0,0 1 0,0 0 0,0 0 0,0 0 1,0-2-39,1-1 0,-1 1 1,0-1-1,0 1 0,0-1 0,0 1 1,-1-2 38,1-6-88,-1-11-65,0 11 115,0 0 1,1 1-1,1-1 1,-1 0-1,3-5 38,-2 12-5,-1-1 1,2 1-1,-1 0 0,0 0 1,1 0-1,-1 0 1,1 0-1,0 0 0,0 1 1,0-1-1,0 0 1,1 1-1,-1 0 0,1-1 1,-1 1-1,1 0 0,0 0 1,1 0 4,4-2 16,0 0-1,-1 1 1,1 0 0,0 1 0,0 0-1,0 0 1,1 1 0,-1 0-1,0 0 1,1 1 0,-1 0 0,0 0-1,1 1 1,-1 0 0,7 2-16,-12-2 41,-1-1-1,1 1 1,0 0 0,0 1 0,0-1-1,-1 0 1,1 1 0,-1-1 0,1 1 0,-1 0-1,0 0 1,0 0 0,1 0 0,-1 0-1,-1 1 1,1-1 0,0 1 0,-1-1 0,1 1-1,-1-1 1,1 1 0,-1 0 0,0 0-1,0 1-40,-1 0 58,1-1 0,-1 1-1,1 0 1,-1 0-1,-1 0 1,1 0-1,0-1 1,-1 1 0,0 0-1,0 0 1,0-1-1,0 1 1,-1 0 0,1-1-1,-1 1 1,0-1-1,0 0 1,-2 2-58,-5 7 60,-1-2-1,0 1 1,-1-1 0,0-1 0,0 0-1,-1-1 1,0 0 0,0-1 0,-1 0-1,-3 1-59,4-3-778,-1-1-1,0 0 1,-6 1 778,8-2-1336,0-2-1034,11-1 2330,0-1-1,0 1 0,0 0 1,0 0-1,0 0 1,-1 0-1,1-1 0,0 1 1,0 0-1,0 0 1,0 0-1,0 0 0,0-1 1,0 1-1,0 0 1,0 0-1,0 0 0,0 0 1,0-1-1,0 1 1,0 0-1,0 0 1,0 0-1,0 0 0,0-1 1,0 1-1,1 0 1,-1 0-1,0 0 0,0 0 1,0 0-1,0-1 41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57 9930,'1'-1'529,"-1"-1"1,0 0-1,0 1 0,0-1 0,0 1 1,0-1-1,0 0 0,0 1 1,0-1-1,-1 1 0,1-1 0,-1 0 1,1 1-1,-1-1 0,1 1 0,-1 0 1,0-1-1,0 1 0,0-1 0,0 1-529,-1-1 327,0-1 0,0 2 0,0-1 0,0 0 0,0 0 0,-1 1 0,1-1 0,-1 1 0,1-1 0,-1 1 0,-2-1-327,3 1 35,-1 1 0,0-1 0,0 0 0,0 1 1,1 0-1,-1-1 0,0 1 0,0 0 0,0 1 0,0-1 0,-2 1-35,3-1 51,1 1-1,-1-1 0,1 1 1,-1-1-1,1 1 0,-1 0 1,1 0-1,-1 0 0,1 0 1,0 0-1,-1 0 0,1 0 1,0 0-1,0 0 0,0 1 1,0-1-1,0 0 0,0 1 1,-1 1-51,1 1 30,0 0 0,-1 0 0,1 0-1,1 0 1,-1 0 0,1 0 0,-1 1 0,1-1 0,0 0 0,1 0 0,-1 0 0,1 1 0,0-1 0,0 0 0,0 0-1,1 2-29,2 4 15,0-1 0,0 1 0,1-1 0,0 0 0,1-1 0,1 2-15,28 31 88,-27-34-7,0 1 0,-1 1 1,0 0-1,0 0 0,-1 0 0,0 1 0,-1-1 0,2 5-81,-7-14 14,0 1-1,0 0 0,1-1 0,-1 1 1,0 0-1,0 0 0,0-1 0,0 1 0,0 0 1,0-1-1,0 1 0,0 0 0,0 0 1,0-1-1,0 1 0,0 0 0,0-1 0,-1 1 1,1 0-1,0 0 0,-1-1 0,1 1 1,0-1-1,-1 1 0,1 0 0,-1-1 0,1 1 1,-1-1-1,1 1 0,-1-1 0,1 1 1,-1-1-1,0 1 0,1-1 0,-1 0 0,0 1 1,1-1-1,-1 0 0,0 0 0,0 1-13,-4 0 74,0 0-1,-1 0 0,1 0 1,0-1-1,-4 0-73,6 0 13,-26 1 323,-18-2-336,36 0-166,0-1 1,-1 1 0,1-2-1,0 0 1,-5-2 165,16 5-19,0 0-1,0 0 1,0 0 0,0 0-1,0 0 1,0 0 0,1 0-1,-1 0 1,0 0 0,0 0-1,0 0 1,0 0 0,0 0 0,0 0-1,0 0 1,0 0 0,0 0-1,0 0 1,0-1 0,0 1-1,1 0 1,-1 0 0,0 0 0,0 0-1,0 0 1,0 0 0,0 0-1,0 0 1,0 0 0,0 0-1,0 0 1,0-1 0,0 1 0,0 0-1,0 0 1,0 0 0,0 0-1,0 0 1,0 0 0,0 0-1,0 0 1,0 0 0,0-1 0,0 1-1,0 0 1,0 0 0,0 0-1,0 0 1,0 0 0,0 0-1,-1 0 1,1 0 0,0 0 0,0 0-1,0 0 1,0 0 0,0 0-1,0-1 1,0 1 0,0 0-1,0 0 1,0 0 0,0 0-1,0 0 1,-1 0 0,1 0 0,0 0-1,0 0 1,0 0 0,0 0 19,8-3-754,45-10-4188,40-3 4942,-5 2-1316,-61 8 1779,0 2 1,0 1 0,1 1 0,13 1-464,-41 2 13,7-1 451,0 0 0,0 0 0,0-1 1,0 0-1,1-1-464,-6 2 123,0 0 0,0-1 1,-1 0-1,1 1 0,0-1 1,-1 0-1,1 0 0,0 0 1,-1 0-1,1 0 0,-1 0 1,0-1-1,1 1 0,-1 0 1,0-1-1,0 1 0,0-1 1,0 1-1,0-1 0,0 1 1,0-1-1,0 0 0,-1 0-123,1-1 104,0-1-1,0 0 1,0 0-1,-1 0 0,1 1 1,-1-1-1,0 0 1,-1 0-1,1 0 1,-1-1-104,1 2 16,-1 1 0,1-1 1,-1 1-1,0-1 0,0 1 0,0 0 1,0-1-1,-1 1 0,1 0 0,0 0 1,-1 0-1,0 0 0,1 0 1,-1 0-1,0 0 0,0 1-16,1 0 4,0 0-1,0 1 1,0-1-1,0 1 1,0-1-1,1 1 1,-1-1-1,0 1 1,-1 0-1,1-1 1,0 1-1,0 0 1,0 0 0,0 0-1,0 0 1,0 0-1,0 0 1,0 0-1,0 0 1,0 0-1,0 0 1,0 1-1,0-1 1,0 0-1,0 1 1,0-1-1,0 1 1,0-1-1,0 1 1,0-1 0,0 1-1,0 0 1,0 0-1,1-1 1,-2 2-4,-1 1 17,0 1 1,0 0 0,1 0 0,-1 0 0,1 0-1,0 1 1,-1 1-18,1 0 31,0 0-1,0 0 0,0 1 1,1-1-1,0 0 1,0 1-1,1-1 1,-1 0-1,2 1 0,-1-1 1,1 0-1,-1 1 1,2-1-1,-1 0 1,3 7-31,-3-10-20,1 1 1,0 0-1,0 0 1,0-1-1,0 1 1,0-1-1,1 0 1,0 0-1,-1 0 1,1 0-1,0 0 1,0 0-1,1-1 1,-1 0-1,1 0 1,-1 1-1,1-2 1,0 1-1,-1 0 1,1-1-1,0 0 1,0 0-1,0 0 1,0 0 0,1-1 19,-1 1-188,0-1 0,0 0 1,0 0-1,0 0 1,0-1-1,3 0 188,29-11-630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3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13635,'15'15'5625,"-12"30"-3016,-3 10-777,-2 19-120,1 3-263,8-5-537,-1-11-344,14-14-424,-8-14-88,7-13-176,2-9-520,2-21-1136,-1-7-897,-4-18 1521</inkml:trace>
  <inkml:trace contextRef="#ctx0" brushRef="#br0" timeOffset="1">0 182 15515,'14'2'5834,"2"-2"-4178,10 2-104,2 2-151,1 2-241,15-1-552,-12-5-280,3-5-544,1-1-576,-10-2 528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11434,'-16'-6'5394,"14"3"-2766,10 1-1265,12 2-902,0 1 1,0 0-1,0 1 0,0 2 0,0 0 1,-1 1-1,0 1 0,12 5-461,-24-8 47,0-1 0,0 2 0,-1-1-1,1 1 1,-1 0 0,0 1 0,0-1 0,0 1 0,0 2-47,-3-5 12,-1 1 0,1 0 1,-1 0-1,0 0 0,-1 0 1,1 0-1,0 1 0,-1-1 1,0 0-1,0 1 0,0-1 1,0 1-1,0-1 1,-1 1-1,1 0 0,-1-1 1,0 1-1,0 0 0,-1 3-12,0-3 16,0 1 0,-1 0 0,0 0-1,1-1 1,-2 1 0,1-1-1,0 0 1,-1 1 0,0-1 0,0 0-1,0 0 1,-1 0-16,-5 6 32,0-1 0,-1-1 1,0 0-1,-1 1-32,5-5 74,0-1 0,0 1 1,0-1-1,-2 0-74,23-1 418,10-1-392,-6 0-4,1-1-1,0-1 1,-1-1 0,8-1-22,8-3 19,-1-1 1,9-4-20,-42 11-237,0-1 1,0 1-1,0 0 1,0-1-1,0 1 1,0-1-1,0 1 1,0-1-1,0 0 1,0 1-1,0-1 1,0 0 0,0 0-1,-1 0 1,1 1-1,0-2 237,-6-2-1289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5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88 10874,'-20'-1'2136,"1"0"1,-1 2-1,-15 2-2136,28-2 228,1 0 0,-1 1 0,1 0 1,0 0-1,-1 0 0,1 1 0,1 0 0,-1 0 1,0 0-1,1 1 0,-1 0 0,1 0 1,-1 2-229,-1 1 198,0 1 0,0 0 1,1 0-1,0 0 1,1 1-1,0 0 1,0 0-1,1 0 0,0 1 1,0 2-199,0 2 141,0 0 1,2-1-1,0 1 0,0 0 1,1 0-1,1 0 0,1 5-141,0 1 84,2 0 0,0 0-1,1 0 1,1-1 0,1 0-1,1 0 1,1 0 0,0-1-1,1 0 1,10 13-84,-2-5 42,2-2 0,0 0 1,1-1-1,2-1 1,0-1-1,1-1 0,4 1-42,-10-9 13,1 0 0,1 0-1,0-2 1,1-1 0,0 0 0,0-1 0,1-1-1,0-1 1,0-1 0,10 0-13,-6-2 6,0-1 1,0-1-1,0-1 1,0-1-1,0-1 0,0-2 1,0 0-1,10-5-6,-21 5 2,0 0-1,0-1 0,-1-1 0,0-1 0,0 0 0,0 0 1,-1-1-1,0-1 0,0 0 0,-1-1 0,0 0 1,-1 0-1,0-1 0,8-12-1,-9 8 6,0-1-1,0 0 1,-2 0-1,0 0 1,0-1 0,-2 0-1,0 0 1,-1-1 0,-1 1-1,0-1 1,-2 0-1,0-9-5,-1 10 11,-1 0 1,0 0-1,-1 0 0,-1 1 0,-1-1 0,-1 1 0,0 0 0,-1 0 0,0 0 1,-1 1-1,-1 0 0,-1 0 0,-4-5-11,-3-1 11,-1 0 0,-1 1 0,-1 1 0,0 1-1,-2 1 1,0 0 0,0 2 0,-2 0-11,4 4 4,1 1 0,-2 0 0,1 2 0,-1 0 0,-1 1 0,0 1 0,1 1 0,-2 1 0,1 0 0,-5 2-4,15 1-49,-1 1 1,1 0-1,-1 0 1,1 2-1,-1-1 1,1 1-1,0 1 1,0 0 0,0 1-1,0 0 1,0 1-1,1 0 1,0 0-1,0 1 1,0 1-1,1-1 1,0 2-1,0-1 1,1 1 0,-1 0-1,-5 9 49,7-7-284,0-1-1,0 1 1,1 0 0,0 1 284,2 0-225,0 1 0,0-1 0,-1 8 225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8866,'-1'-2'1347,"0"1"4804,4 11-2579,14 48-1698,13 35-482,-25-79-1241,0-1-1,1 0 1,1-1-1,0 1 1,0-1-1,1 0 1,3 1-151,-8-8 23,1-1 0,0 0 0,0 0 0,0-1 0,0 1 0,0-1 0,1 0 0,-1 0 0,1-1 0,0 1 0,0-1 0,0 0 0,0 0 0,0-1 0,1 1 0,-1-1 0,1 0 0,-1-1 0,0 1 0,1-1-23,-3 0 2,-1-1 0,1 1-1,-1-1 1,1 1 0,-1-1 0,0 0 0,1 0-1,-1 0 1,0 0 0,0 0 0,1-1 0,-1 1-1,0-1 1,-1 1 0,1-1 0,0 0 0,0 0 0,-1 0-1,1 0 1,-1 0 0,1 0 0,-1 0 0,1-1-2,3-7-8,-1-1 1,0 1 0,-1 0-1,2-9 8,-1 7-3,-3 9 2,7-26-14,0-7 15,-8 36 0,5-20 1,-4 20 0,-1 0-1,0-1 0,0 1 1,0 0-1,0-1 0,0 1 0,1 0 1,-1 0-1,0-1 0,0 1 1,0 0-1,1 0 0,-1 0 0,0-1 1,0 1-1,1 0 0,-1 0 1,0 0-1,0 0 0,1 0 0,-1-1 1,0 1-1,1 0 0,-1 0 1,1 1 0,-1-1 0,0 0-1,1 0 1,-1 0 0,0 1 0,1-1 0,-1 0-1,0 0 1,1 1 0,-1-1 0,0 0-1,1 1 1,-1-1 0,0 0 0,0 1-1,1-1 1,-1 0 0,0 1 0,0-1-1,0 1 0,7 12 17,-2 1 0,1 1 0,-2-1-1,0 1 1,1 7-17,2 10 26,-5-26 2,0-1 1,0 1 0,1-1 0,-1 1 0,1-1-1,1 0 1,-1 0 0,0 0 0,1-1 0,0 1-1,0-1 1,4 3-29,-7-6 24,1 0 0,0 1 0,-1-1 1,1 0-1,0 0 0,-1 0 0,1 0 0,0-1 0,0 1 0,0 0 0,0-1 0,0 1 0,0-1 1,0 0-1,0 0 0,0 0 0,0 0 0,0 0 0,0 0 0,0 0 0,0 0 0,0-1 1,-1 1-1,1-1 0,0 0 0,0 1 0,0-1 0,0 0 0,-1 0 0,1 0 0,0 0 1,-1-1-1,1 1 0,-1 0 0,1-1 0,-1 1 0,0-1 0,1 1 0,-1-1-24,5-6 78,0 0 0,-1-1 0,0 0 0,0 0 0,2-6-78,17-51 154,-7 17-172,5-6-3518,-19 49 2319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 13059,'-1'-5'5238,"-2"7"-3037,-2 10-980,-32 159 2096,35-157-3235,-1 1 0,2-1-1,0 1 1,1-1 0,0 1 0,1 0-1,1-1 1,0 1 0,1-1 0,1 0-1,0 0 1,1 0 0,4 10-82,-8-24-1,6 16 76,1 0 0,1 0 1,7 8-76,-13-20-35,0-1-1,0 1 1,0-1 0,0 0 0,0 0 0,1 0-1,-1 0 1,1 0 0,0-1 0,-1 0 0,1 1-1,1-2 1,-1 1 0,0 0 0,0-1 0,1 0-1,0 0 36,4 0-613,-1-1 0,1 0-1,0-1 1,0 0-1,0-1 1,7-1 613,21-7-1345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2 265 13179,'-1'4'1079,"0"-1"0,1 1 1,0 0-1,0 0 0,0 0 1,1 0-1080,8 37 2570,-4-19-1389,-2-10-788,0 1 0,1 0 0,0-1-1,1 0 1,0 0 0,1 0 0,5 7-393,-8-14 44,0-1 1,0 0-1,1-1 1,-1 1-1,1 0 1,0-1-1,-1 0 1,2 0-1,-1 0 1,0 0-1,0-1 0,1 1 1,0-1-1,-1-1 1,1 1-1,0 0 1,0-1-1,0 0 1,0 0-1,0-1 1,3 1-45,-4-1 13,0 0 1,-1-1 0,1 1-1,-1-1 1,1 1-1,-1-1 1,1 0-1,-1-1 1,1 1 0,-1 0-1,0-1 1,1 0-1,-1 0 1,0 0-1,0 0 1,-1 0 0,1-1-1,0 1 1,-1-1-1,1 0 1,-1 1-1,0-1 1,0 0 0,0-1-1,-1 1 1,1 0-14,4-10 28,-1-1 1,0 0 0,-1 0-1,0 0 1,1-12-29,-4 18-79,1-1-1,-2 0 1,1 1-1,-1-8 80,0 13-301,-1 1-1,1 0 1,0-1-1,0 1 0,-1 0 1,0 0-1,1-1 1,-1 1-1,0 0 0,0 0 1,0 0-1,0 0 1,0 0-1,-1 0 0,1 0 1,-1 1-1,1-1 1,-1 0-1,-1-1 302,-4 2-1590</inkml:trace>
  <inkml:trace contextRef="#ctx0" brushRef="#br0" timeOffset="1">369 0 11146,'13'0'5033,"8"7"-2208,2 11-1153,4 9 25,2 14-249,-1 3-160,-3 3-327,-5-2-129,-9 0-216,-5 2-80,-7-2-232,-7 3-104,-9-2 0,-2-6-200,-1-8-952,3-9-568,11-14 799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8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32 9298,'6'-2'881,"-4"1"-425,1 1 0,-1-1 0,1 0 0,-1 0 0,1 0 0,-1-1 0,0 1-1,1 0 1,-1-1 0,0 1 0,0-1 0,0 0-456,14-12 5476,-21 17-5013,0 0 0,1-1 1,-1 0-1,0 0 0,-1 0 0,1 0 1,-1-1-464,-2 1 232,-42 13 238,-67 20 98,87-24-373,1 0 1,-24 15-196,50-25 33,0 1 0,1 0 0,-1 0 0,0 0 0,0 0 0,1 0 0,0 0 0,-1 2-33,2-3 16,0 0-1,1 0 0,-1 0 0,0 0 0,1 0 0,-1 0 0,1 0 1,0 0-1,-1 0 0,1 0 0,0 0 0,0 1 0,0-1 0,0 0 0,0 0 1,0 0-1,0 0 0,0 1 0,0-1 0,0 0 0,1 0 0,-1 0 1,0 0-1,1 1-15,2 4 44,1 0-1,-1-1 1,1 1 0,0-1 0,0 0 0,1 0 0,-1 0 0,1-1 0,2 2-44,9 6 234,0 0 1,10 5-235,5 0 281,0-1 0,2-1 0,0-2 0,0-1 0,1-2 0,1-1 0,23 3-281,-48-11 151,-17-3-844,-10-3-583,-2-1 1410,-2-1-405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7 6489,'0'0'162,"0"0"-1,0-1 0,0 1 1,0 0-1,0 0 0,0 0 1,0-1-1,0 1 0,0 0 1,0 0-1,0 0 0,0-1 1,0 1-1,0 0 0,0 0 1,0 0-1,0-1 1,0 1-1,1 0 0,-1 0 1,0 0-1,0 0 0,0-1 1,0 1-1,0 0 0,0 0 1,1 0-1,-1 0 0,0 0 1,0-1-1,0 1 0,0 0 1,1 0-1,-1 0 0,0 0 1,0 0-1,0 0 0,1 0 1,-1 0-1,0 0 0,0 0 1,0 0-1,1 0-161,3 1 4212,-3 1 2640,-15 31-5746,-1-2 0,-14 21-1106,23-40 203,-26 49 1022,-12 41-1225,20-45 159,23-55-154,-1 3 13,-1 0 0,1 0 0,0-1 0,-1 1 0,0-1 0,-1 2-18,3-5 2,0-1 0,0 1 0,0 0 0,0 0 0,0 0 0,0-1 0,0 1 1,0-1-1,0 1 0,0-1 0,0 1 0,-1-1 0,1 1 0,0-1 0,0 0 0,0 0 0,-1 0 0,1 0 0,0 0 0,0 0 0,-1 0 0,1 0 0,0 0 0,0 0 0,0-1 0,-1 1 0,0-1-2,-6-2-19,0 0-1,1-1 1,-1 0 0,1-1 0,-1 0-1,1 0 1,0 0 0,1-1-1,0 0 1,-4-4 19,1-1-72,-1 0 0,2-1 1,0 0-1,0-1 0,-5-11 72,10 18-23,0-1 1,1 0-1,0 1 1,0-1-1,0 0 1,1 0-1,0 0 1,0 0-1,0 0 1,1-2 22,1 6 0,-1 0 0,0 0 0,1 0 1,0 0-1,-1 0 0,1 0 0,0 0 0,1 1 1,-1-1-1,0 0 0,1 1 0,-1-1 0,1 1 1,0 0-1,0-1 0,0 1 0,0 0 0,0 0 1,1 0-1,-1 1 0,1-1 0,-1 0 1,1 1-1,-1 0 0,3-1 0,-1 0 10,1 0 0,0 1 0,-1 0 0,1 0 0,0 0 0,0 1 0,-1-1 0,1 1 0,0 0 0,0 1 0,0-1 0,-1 1 0,1 0-1,0 0 1,0 0 0,-1 1 0,1 0 0,-1-1 0,3 3-10,1 0 43,0 1 0,-1 0 1,1 1-1,-1-1 0,0 1 0,-1 1 0,0-1 0,0 1 0,0 0 0,0 1-43,9 13 127,13 19 463,15 15-590,-33-43 74,1-1 0,0 0 0,1-1 0,0 0 0,1-1 1,7 4-75,-4-5 1,-7-6-713,-9-2 658,0 0-1,1 0 1,-1 0-1,0 0 1,0 0-1,0 0 1,0 0-1,1 0 1,-1 0-1,0 0 1,0 0-1,0 0 1,0 0-1,0 0 1,0 0-1,1 0 1,-1 0-1,0 0 1,0-1-1,0 1 0,0 0 1,0 0-1,0 0 1,0 0-1,1 0 1,-1 0-1,0-1 1,0 1-1,0 0 1,0 0-1,0 0 1,0 0-1,0 0 1,0-1-1,0 1 1,0 0-1,0 0 1,0 0-1,0 0 55,0-2-145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29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9666,'4'-1'367,"0"0"215,0 0 0,-1 1 0,1-1 0,0 1 0,0 0 0,0 0 1,2 0-583,-5 0 264,1 1-1,0-1 1,-1 1 0,1 0 0,-1 0 0,1-1 0,-1 1 0,1 0 0,-1 0 0,1 0 0,-1 1 0,0-1 0,0 0 0,0 0 0,1 1 0,-1-1 0,0 1 0,0 0-264,8 12 1313,14 20 3526,3 0-4839,-19-24 539,1-1 1,0 0-1,1-1 1,0 0 0,9 6-540,-14-12 106,0 0 0,0 1 1,1-2-1,-1 1 1,1 0-1,-1-1 0,1 0 1,0 0-1,0 0-106,-3-1 35,0 1 1,0-1-1,0 0 1,1 0-1,-1 0 0,0 0 1,0 0-1,0-1 0,0 1 1,0-1-1,0 1 1,0-1-1,0 0 0,0 1 1,0-1-1,0 0 0,0-1 1,0 1-1,-1 0 1,1 0-1,0-1-35,3-4 52,0-1 0,0-1 1,-1 1-1,0 0 0,0-1 0,-1 0 1,2-6-53,5-15-465,1-15 465,-7 27-489,3-6-1230,-6 20 1147,-1 1 0,1 0 0,1 0 0,-1 0-1,0 0 1,0 0 0,1 0 0,-1 1 0,1-1 572,9-5-2829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0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12187,'3'6'1483,"0"1"0,-1-1 0,0 1 1,0-1-1,0 1-1483,-1 0 827,0 0 0,0-1 0,-1 1-1,0 4-826,-1 2 523,-1-1-1,0 1 1,-1-1-1,0 1 1,-2 2-523,-17 47 932,20-52-884,4-23-167,1 0 1,1 0-1,0 0 0,1 1 1,3-8 118,-5 14 2,1-1 0,0 1 1,-1 0-1,2 0 0,-1 0 1,1 1-1,0 0 0,0 0 1,0 0-1,1 0 0,0 1 1,0-1-1,0 2 0,0-1 1,1 1-1,-1 0 0,1 0 1,0 1-1,0-1 1,0 2-1,7-2-2,-11 2 26,0 1 0,0 0 1,0 0-1,0 0 0,0 1 1,0-1-1,0 1 0,0-1 0,0 1 1,-1 0-1,1 0 0,0 0 0,0 1 1,-1-1-1,3 2-26,-2 0 57,1-1-1,-1 1 1,0 0-1,0 0 1,0 1-1,0-1 1,-1 1-1,0-1 1,1 1 0,-1 1-57,3 5 109,-2-1 0,0 0 1,0 1-1,0-1 1,-1 1-1,-1 0 0,1 0 1,-2 0-1,1 2-109,-5 16-1117,15-54 1145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35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9210,'0'-1'109,"0"1"0,-1 0 1,1 0-1,0 0 0,0 0 0,0 0 0,0 0 1,0 0-1,0 0 0,0 0 0,0 0 0,0 0 1,0 0-1,0 0 0,-1-1 0,1 1 0,0 0 1,0 0-1,0 0 0,0 0 0,0 0 0,0 0 1,0 0-1,0 0 0,-1 0 0,1 0 0,0 0 1,0 0-1,0 0 0,0 0 0,0 0 0,0 0 1,0 1-1,0-1 0,-1 0 0,1 0 0,0 0 1,0 0-1,0 0 0,0 0 0,0 0 0,0 0 1,0 0-1,0 0 0,0 0 0,0 0 0,0 0 1,-1 1-1,1-1 0,0 0 0,0 0 0,0 0 1,0 0-110,1 9 2021,6 12-1092,-7-20-593,9 23 904,0-1 0,2 0 0,12 20-1240,-17-33 133,0-1 0,0-1 0,1 1 0,0-1 1,1 0-1,-1-1 0,2 0 0,-1 0 0,1-1 1,4 3-134,-11-8 11,0 0 0,0 0 1,0 0-1,0 0 0,0 0 1,0-1-1,0 1 1,1-1-1,-1 0 0,0 1 1,0-1-1,0 0 0,1 0 1,-1 0-1,0-1 0,0 1 1,0 0-1,1-1 0,-1 1 1,0-1-1,0 0-11,0 0 4,0 0-1,1-1 1,-1 1 0,0-1-1,0 0 1,0 1 0,0-1-1,-1 0 1,1 0-1,-1 0 1,1 0 0,-1 0-1,1-1 1,-1 1-1,0 0 1,0-1 0,0 0-4,2-9 16,-1 1 0,0-1 0,-1 0 0,0 0 1,-1 0-1,0 0 0,-1 0-16,-1-1 32,2 13-30,0 0-1,0 0 1,0 0-1,0-1 1,1 1 0,-2 0-1,1 0 1,0 0-1,0 0 1,0-1 0,0 1-1,0 0 1,0 0-1,0 0 1,0 0 0,0-1-1,0 1 1,0 0-1,0 0 1,0 0 0,0 0-1,-1-1 1,1 1-1,0 0 1,0 0 0,0 0-1,0 0 1,0 0-1,-1 0 1,1 0 0,0 0-1,0-1 1,0 1-1,0 0 1,-1 0 0,1 0-1,0 0 1,0 0-1,0 0 1,0 0 0,-1 0-1,1 0 1,0 0-1,0 0 1,0 0 0,0 0-1,-1 0 1,1 0-1,0 0 1,0 1 0,0-1-1,0 0 1,-1 0-1,1 0 1,0 0 0,0 0-1,0 0 1,0 0-1,0 0 1,-1 1-2,1-1 15,0 1 0,0 0 1,0-1-1,0 1 0,0 0 0,0 0 0,0-1 0,0 1 0,0 0 0,0-1 1,1 1-1,-1 0 0,0-1 0,0 1 0,1 0 0,-1-1 0,1 1-15,0 4 24,0-3-9,-1 0 2,1 0 0,0 0 0,0 0 0,-1 1 0,1-1 0,1 0 0,-1 0 0,0-1 1,0 1-18,8 9 119,0-1 0,6 5-119,-13-12 63,1-1 0,0 0 0,0 1 0,0-1 0,0-1 0,0 1 0,0 0 0,0-1 0,1 1 0,-1-1 0,4 1-63,-5-2 41,1 1 1,0-1 0,-1 0 0,1 0-1,0 0 1,-1 0 0,1-1-1,-1 1 1,1-1 0,0 1-1,-1-1 1,1 0 0,0 0-42,1-1 36,-1 0-1,1-1 1,-1 1 0,1-1-1,-1 0 1,0 1 0,0-2 0,0 1-1,0 0 1,-1 0 0,1-1-1,-1 0 1,0 1 0,0-1 0,0 0-1,0 0 1,-1-1-36,2-5-536,0-1 1,-2 0-1,1 0 1,-1-1-1,-1 1 1,0 0-1,-1-10 536,-1-5-1365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36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9514,'13'1'4265,"-9"1"-1584,-4 4-617,-4 10-48,0 10-271,-2 14-577,3 7-272,3 4-368,1-2-136,15-1-168,2-7-72,11-6-104,4-8 1,-4-11-506,2-5-511,-3-9-1656,-1-2-121,-6-7 1521</inkml:trace>
  <inkml:trace contextRef="#ctx0" brushRef="#br0" timeOffset="0.99">216 156 10762,'-3'17'6139,"5"12"-3016,1-5-1490,-3-19-1320,0 11 563,1 0 0,1 0 0,1 1-876,-3-13 112,1 0 1,0 0-1,0 0 1,1 0-1,-1-1 1,1 1 0,0 0-1,0-1 1,0 1-1,0-1 1,0 0-1,1 0 1,0 0 0,2 3-113,-1-3 70,0 0 0,0-1 1,0 1-1,0-1 0,0 0 1,0 0-1,1 0 0,1 0-70,-4-2 9,0 1-1,-1-1 1,1 0-1,0 1 1,0-1-1,0 0 1,0 0-1,-1-1 1,1 1-1,0 0 1,0-1-1,0 1 1,-1-1-1,1 1 1,0-1-1,-1 0 1,1 0-1,-1 0 1,1 0-1,-1 0 1,1 0-1,-1 0 1,1 0-1,-1-1-8,3-2 6,0-1 0,0 0-1,-1-1 1,0 1-1,0-1 1,0 0-1,0 1 1,-1-1 0,0 0-1,0 0 1,-1-2-6,4-16-1065,-1-1 0,-1-5 1065,-1 14-1254,2-11-1385,0 5 1088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36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11466,'1'0'284,"-1"0"-1,1 0 0,-1-1 1,1 1-1,-1 0 1,1 0-1,-1 0 0,1 0 1,-1 0-1,1 0 0,-1 0 1,1 0-1,-1 0 0,1 0 1,-1 0-1,1 0 0,-1 0 1,1 1-1,-1-1 0,1 0 1,-1 0-1,1 1 0,-1-1 1,1 0-1,0 1-283,11 10 1291,-10-10-984,7 9 126,0 0-1,-1 1 1,0 0-1,-1 0 1,0 1 0,0 0-1,-1 0 1,-1 1-1,0-1 1,-1 1-1,0 0 1,-1 1-1,-1-1 1,0 0-1,0 7-432,-2-6 111,-1 1-1,-1-1 0,0 0 1,-1 1-1,0-1 1,-1 0-1,-1 0 0,0 0-110,-6 12-41,-1-1-1,-1 1 0,-11 12 42,20-31-927,0-1 1,0 0 0,-5 4 926,7-10-2281,3-4 855</inkml:trace>
  <inkml:trace contextRef="#ctx0" brushRef="#br0" timeOffset="1">214 231 13731,'0'3'5529,"0"1"-3344,8-2-1113,-8-3-40,0 1-96,0 0-80,18-1-415,11 2-193,28 4-32,-32-3-520,1 2-1889,-4-4-720,5 5 1441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37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3 220 11755,'-3'2'4665,"3"0"-2561,11 1-824,0-3 49,-2 0 15,10 0-392,-1-4-248,13 4-456,0-4-232,0 4-1752,4 1-529,1 10 1225</inkml:trace>
  <inkml:trace contextRef="#ctx0" brushRef="#br0" timeOffset="1">293 3 13251,'2'0'4482,"3"-1"-4033,1 0 1,0 1-1,0-1 0,0 1 1,-1 0-1,1 1 0,0-1 1,0 1-1,-1 1 0,1-1 1,0 1-1,-1 0 0,1 0 1,2 2-450,13 6 486,-1 1 0,0 1 1,0 2-487,-16-12 40,-1 1 1,1-1 0,-1 1-1,0-1 1,0 1-1,0 0 1,0 0 0,0 1-1,-1-1 1,1 1-1,-1-1 1,0 1 0,0 0-1,0-1 1,-1 1 0,1 0-1,-1 0 1,0 0-1,0 0 1,0 3-41,-2 0 33,1 1 1,-1-1-1,0 0 0,-1 0 1,1 0-1,-1 0 0,-1 0 1,1 0-1,-1-1 0,-3 5-33,-3 6 67,-2-1 1,0 0-1,-3 4-67,2-7 163,1 0 0,-1-1 0,-12 9-163,14-12 210,10-9-205,0 0 0,0 0 0,0 0 0,0 0 0,1 0 0,-1 0 0,0 0 0,0 0 0,0 0 0,0 0 0,0 0 1,0 0-1,0 0 0,0 0 0,0 0 0,0 0 0,0 0 0,1 0 0,-1 0 0,0 0 0,0 0 0,0 0 0,0 0 0,0 0 1,0 0-1,0 1 0,0-1 0,0 0 0,0 0 0,0 0 0,0 0 0,0 0 0,0 0 0,0 0 0,0 0 0,0 0 1,0 0-1,0 1 0,0-1 0,0 0 0,0 0 0,0 0 0,0 0 0,0 0 0,0 0 0,0 0 0,0 0 0,0 0 0,0 0 1,0 1-1,0-1 0,0 0 0,0 0 0,0 0 0,0 0 0,0 0 0,0 0 0,0 0 0,0 0-5,8-1 55,37-8 99,117-26 134,-162 35-293,2 0-129,-1-1 1,1 1 0,-1-1 0,1 1 0,-1 0 0,1 0 0,-1-1 0,1 1 0,-1 0 0,1 0 0,0 1 0,-1-1 0,2 0 133,-3 1-32,0-1 1,1 0 0,-1 1 0,0-1 0,0 0-1,0 0 1,0 1 0,0-1 0,0 0 0,0 1-1,0-1 1,0 0 0,0 1 0,0-1 0,0 0-1,0 1 1,0-1 0,0 0 0,0 1 0,0-1 31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 9842,'-12'7'5367,"12"-7"-5313,-1 0 0,1 0 1,0 0-1,0 0 0,0 0 1,0 0-1,0 0 0,0 0 1,0 0-1,0 0 1,0 0-1,0 0 0,0 1 1,0-1-1,0 0 0,0 0 1,0 0-1,0 0 0,0 0 1,0 0-1,0 0 0,0 0 1,0 0-1,0 0 0,0 1 1,0-1-1,0 0 1,0 0-1,0 0 0,0 0 1,0 0-1,0 0 0,0 0 1,0 0-1,0 0 0,0 0 1,0 0-1,0 1 0,0-1 1,0 0-1,1 0 1,-1 0-1,0 0 0,0 0 1,0 0-1,0 0 0,0 0 1,0 0-1,0 0 0,0 0 1,0 0-55,13 2 2914,150-8-825,132-5-324,-283 12-2542,-12-1 738,0 0 0,0 0 0,1 0 0,-1 0 0,0 0 0,0 0 0,0 0 0,0 0 0,0 0 0,1 0 0,-1 0 0,0 0 0,0 0 0,0 0 0,0 0-1,1 0 1,-1 0 0,0 0 0,0 0 0,0 0 0,0 0 0,0 0 0,0 0 0,1 1 0,-1-1 0,0 0 0,0 0 0,0 0 0,0 0 0,0 0 0,0 0-1,0 0 1,0 1 0,0-1 0,1 0 0,-1 0 0,0 0 0,0 0 0,0 0 0,0 1 0,0-1 0,0 0 0,0 0 0,0 0 0,0 0 0,0 1 0,0-1 0,0 0-1,0 0 1,0 0 39,-12 8-999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3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4 400 9706,'-4'8'4337,"5"-4"-1536,15-1-1505,6-2 80,10 2 8,6-2-151,3-3-393,3 0-176,3 0-264,-2-5-96,0 6-168,-5-3-48,-10 0-640,-8 4-592,-18-2-1497,-9 2 1545</inkml:trace>
  <inkml:trace contextRef="#ctx0" brushRef="#br0" timeOffset="1">79 10 8138,'-1'-8'3413,"1"8"-3321,0 0-1,0 0 0,0 0 0,0-1 1,1 1-1,-1 0 0,0 0 0,0 0 1,0 0-1,0 0 0,0 0 1,0 0-1,1 0 0,-1 0 0,0 0 1,0 0-1,0-1 0,0 1 1,1 0-1,-1 0 0,0 0 0,0 0 1,0 0-1,0 0 0,1 0 0,-1 0 1,0 1-1,0-1 0,0 0 1,0 0-1,0 0-91,19 9 3418,-12-4-3076,35 16 1265,1-1 1,1-2-1,24 5-1607,14 6 687,-58-19-391,-1 0 0,0 1 0,12 8-296,-28-14 80,1 0 1,-1 0-1,1 1 0,-2 0 1,1 0-1,-1 1 0,0 0 0,0 0 1,0 1-1,-1-1 0,2 6-80,-5-9 38,0 1 0,-1-1 0,1 1 0,-1 0 0,0-1-1,0 1 1,-1 0 0,1 0 0,-1 0 0,0-1-1,-1 1 1,1 0 0,-1 0 0,0 0 0,0-1 0,0 1-1,-2 2-37,-3 9 110,-1 0 0,-1-1-1,-1 1 1,-2 2-110,4-7 44,-1 2 0,-1 0 1,0-1-1,-1 0 0,0-1 1,-1 0-1,-1-1 0,-11 9-44,13-12-75,0 0 0,0-1 0,-1 0 0,0-1 0,0-1 0,0 1 0,0-2 0,-1 1 0,0-2 0,-2 1 75,12-3-185,0 1-1,-1-1 1,1 0 0,0 0 0,-1 0 0,1 0-1,0 0 1,-1 0 0,1-1 0,0 1-1,0-1 1,0 1 0,-1-1 0,1 0 0,0 0-1,0 0 1,0 0 0,-1-1 185,3 1-65,-1 1 1,1-1-1,0 1 1,0-1 0,-1 1-1,1-1 1,0 1-1,0-1 1,0 0-1,0 1 1,0-1-1,0 1 1,0-1-1,0 0 1,0 1 0,0-1-1,0 1 1,0-1 64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9186,'20'23'7625,"-6"-7"-5348,-1 0 0,7 12-2277,8 18 1709,-11-17-648,0-2 0,2 0-1,21 22-1060,-29-36 268,-7-9-153,0 1 0,0-1 0,0 1 1,1-1-1,0-1 0,-1 1 0,1-1 0,0 1 1,2-1-116,-6-2 21,0-1 1,0 0-1,0 0 1,0 0-1,0 1 0,0-1 1,0 0-1,0 0 1,0-1-1,0 1 1,0 0-1,0 0 1,0 0-1,0-1 1,-1 1-1,1 0 1,0-1-1,0 1 1,0-1-1,0 1 1,0-1-1,-1 1 1,1-1-1,0 0 1,0 1-1,-1-1 1,1 0-1,-1 0 1,1 0-22,1-1 45,0-1-1,0 0 1,-1 0 0,1 0 0,-1 0 0,0 0-1,0 0 1,0-2-45,10-37 87,-1 2-1041,-1 0-1,3-34 955,-12 73-212,0 0 124,0 1 0,-1 0 0,1-1 0,0 1-1,0-1 1,1 1 0,-1 0 0,0-1 0,0 1 0,0-1 0,0 1 0,0 0 0,0-1 0,0 1 0,1 0 0,-1-1 0,0 1 0,0 0 0,0-1 0,1 1 0,-1 0 0,0-1 0,1 1 88,0 0-143,0 0 1,0 0 0,0 0 0,1 0 0,-1 0 0,0 0-1,0 1 1,0-1 0,1 0 0,-1 1 142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4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14203,'2'6'5257,"6"3"-3825,3 6 1,0 9 127,-1 0-208,-1 5-511,2-1-177,-3-4-280,1 0-88,-1-10-136,0 1 128,-4-8-1096,-1-2-841,-3-4 1081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4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 13131,'-8'-12'5201,"10"13"-3049,5 4-671,5 5-329,4 3 48,4 3-376,2-1-264,2-1-311,3 1-698,5-1-263,-1 2 424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12907,'-6'3'1502,"0"0"0,0 0 0,-1 0 0,1-1 0,-1 1 0,-4-1-1502,7-1 319,-1 0 0,0 1 0,1-1 0,-1 1 0,1 0 0,-1 0 1,1 0-1,0 1 0,0 0 0,0-1 0,0 1 0,-3 4-319,6-6 39,0 0 0,0 0 0,1 0 0,-1 1 0,0-1 0,1 0 0,-1 0 0,1 1 0,-1-1 0,1 0 0,0 1 0,0-1 0,0 1 0,-1-1 0,1 0 0,0 1 0,1-1 0,-1 1 0,0-1 0,0 0 0,1 1 0,-1-1 0,0 0 0,1 1 0,0 0-39,2 3 29,0 0 1,0 1 0,1-1-1,-1-1 1,2 3-30,-2-5 27,8 10 26,0 0 1,1-2-1,1 1 1,0-2 0,7 5-54,-5-4 164,0 1 1,-1 1 0,0 0 0,0 1-165,-12-11 44,0 0 1,-1 1 0,1-1-1,-1 0 1,1 1 0,-1 0 0,0-1-1,0 1 1,0 0 0,0 0-1,0-1 1,-1 1 0,1 0 0,-1 1-45,0-3 19,0 1 1,0-1 0,0 0-1,0 1 1,0-1 0,0 0 0,-1 1-1,1-1 1,0 0 0,-1 1 0,1-1-1,-1 0 1,0 1 0,1-1-1,-1 0 1,0 0 0,0 0 0,0 0-1,0 0 1,0 0 0,0 0-1,0 0 1,0 0 0,0 0 0,0-1-1,-1 1 1,1 0 0,0-1 0,0 1-1,-2-1-19,-2 2 29,-1-1 0,0 0 0,1 0 0,-1-1 0,0 1 0,0-1 0,0-1-1,-5 0-28,-7-2-307,-1 0 0,0-2 307,12 3-374,0 1-382,1-1 0,-1 1 0,1-1-1,0-1 1,0 1 0,0-1 0,-2-2 756,8 3-1531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1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39 7130,'38'-39'4232,"-33"39"-63,-2 7-2024,-4 1 7,-7 15-375,-7 3-225,-3 11-464,-2 3-168,-7 6-376,3-4-167,1-3-241,3-1-48,8-12-192,3-5-232,2-11-793,2-11-671,4-15 1080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33 253 9898,'-5'2'1906,"0"0"0,-1 1-1,1 0 1,0 0-1906,4-3 83,1 0 1,0 0-1,-1 1 0,1-1 1,0 0-1,-1 0 0,1 0 0,0 1 1,-1-1-1,1 0 0,0 0 1,0 1-1,-1-1 0,1 0 0,0 1 1,0-1-1,0 0 0,-1 1 1,1-1-1,0 0 0,0 1 1,0-1-1,0 1 0,0-1 0,0 0 1,0 1-1,0-1 0,0 1 1,0-1-84,0 1 92,0-1 1,1 1 0,-1-1 0,0 1 0,1-1 0,-1 0 0,1 1 0,-1-1-1,1 1 1,-1-1 0,1 0 0,-1 1 0,1-1 0,-1 0 0,1 1-1,0-1-92,3 2 342,1-1-1,-1 0 0,0 0 1,4 1-342,0-2 150,-1 1 0,1-1 0,0-1 0,-1 1 0,0-1 0,1-1 0,-1 1 0,0-1 0,6-3-150,3-1 123,0-1 0,0-1 0,9-5-123,-16 7 27,0 0 0,-1 0 1,0-1-1,0 0 1,0 0-1,-1-1 1,0 0-1,6-8-27,-10 11 9,0 1 0,0-1 0,-1 0 0,1 0 0,-1 0 0,0 0 0,-1 0 0,1-1 0,-1 1 0,0 0 0,-1-1 0,1 1 0,-1-1 0,0 1 0,0-1 0,-1 1 0,0-1 0,0 0-9,0 1 18,0 0 0,-1 0 0,0-1 0,0 1 0,-1 0 1,1 1-1,-1-1 0,0 0 0,-2-1-18,4 4 15,-1 0 0,1 0-1,-1 1 1,0-1 0,1 1 0,-1-1 0,0 1 0,0 0 0,0 0 0,0 0 0,-1 0 0,1 0-1,0 0 1,0 0 0,0 1 0,-1-1 0,1 1 0,0 0 0,-1-1 0,1 1 0,0 0 0,-1 1-1,-1-1-14,0 1 34,0-1 0,-1 1 0,1 1-1,0-1 1,0 0 0,0 1-1,0 0 1,1 0 0,-1 0 0,1 0-1,-1 1 1,1-1 0,-1 1-1,1 0 1,0 0 0,0 0-1,1 0 1,-1 1 0,1-1 0,0 1-1,-1 0 1,1-1 0,1 1-1,-1 0 1,1 0 0,-1 0 0,1 0-1,0 0 1,1 1-34,-1 2 27,1 0 0,-1 0 0,2 0 1,-1 0-1,1 0 0,0 0 0,0 0 0,1 0 0,0 0 1,1-1-1,-1 1 0,1-1 0,0 1 0,1-1 0,-1 0 1,1 0-1,1 0 0,-1-1 0,1 0 0,0 1 0,0-2 1,0 1-1,5 3-27,-4-4-7,0 0 0,0 0 1,0 0-1,1-1 1,0 0-1,-1 0 0,1-1 1,0 0-1,0 0 0,0-1 1,1 1-1,-1-1 0,0-1 1,0 0-1,1 0 1,-1 0-1,0-1 0,1 0 1,-1 0-1,0-1 0,0 0 1,0 0-1,1-1 7,28-16 211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5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12275,'3'7'1747,"1"0"1,0 0 0,1 0 0,3 4-1748,11 18 2040,11 29 828,-21-38-2121,0-1 0,2 0 0,0-1 0,1 0 0,5 4-747,-16-21 38,0 0 1,0 1 0,0-1-1,1 0 1,-1 0 0,0 0-1,1 0 1,-1 0 0,1 0-1,-1 0 1,1 0 0,-1 0-1,1-1 1,-1 1 0,1-1-1,0 1 1,-1-1 0,1 0-1,0 0 1,0 0 0,-1 0-1,1 0 1,0 0-39,0 0 14,0-1 1,0 0-1,1 0 1,-1 0-1,0 0 1,0 0-1,0 0 0,0 0 1,0-1-1,-1 1 1,1-1-1,0 1 1,-1-1-1,1 0 0,-1 0 1,1 0-15,9-15 28,-1-1-1,0 0 1,-1 0 0,-1-1-1,0-4-27,10-20 26,-1-2 48,-13 31-1145,1 0 0,0 1 0,2 0 0,0-1 1071,-1 8-2892,1 6 1317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0 227 11811,'5'1'843,"0"0"1,-1 0 0,1 0 0,0 0-1,0-1 1,0 0 0,0 0 0,0 0-1,-1-1 1,4 0-844,-2 0 475,1-1 0,0 0-1,-1 0 1,1-1 0,-1 0-1,0 0 1,2-1-475,-1-1 100,1 0 0,0-1 0,-1 0-1,0 0 1,-1-1 0,0 0 0,0 0 0,0 0 0,0-1-1,-1 1 1,0-3-100,-3 6 8,0 0 0,0-1 0,-1 1 0,0 0 0,1-1 0,-2 1 0,1-1 0,0 1 0,-1-1 0,0 1 0,0-1 0,0 0 0,-1 1 0,0-1 0,0-2-8,0 4 1,0 0-1,0 0 1,0 0 0,-1 0 0,1 0 0,-1 1 0,1-1 0,-1 1 0,0-1 0,0 1 0,0 0 0,0-1 0,0 1-1,-1 0 1,1 1 0,-1-1 0,1 0 0,-1 1 0,0-1 0,0 1 0,1 0 0,-1 0 0,0 0 0,0 0-1,0 0-1,0 1 0,-1-1-1,1 1 1,0 0 0,0 0 0,0 0 0,-1 0 0,1 0 0,0 1 0,0 0 0,0-1 0,0 1 0,0 0 0,0 0 0,-2 2 1,1-1 0,0 1 0,-1-1 0,1 1 0,1 0-1,-1 1 1,0-1 0,1 1 0,0-1 0,0 1 0,0 0 0,-1 2 26,0-1 0,1 1 0,0-1 1,0 1-1,1 0 0,-1 0 0,2 1 0,-1-1 1,0 0-1,1 1 0,0-1 0,1 0 0,-1 1 1,1-1-1,1 7-26,0-9 62,0 0 1,0 0-1,1 0 1,-1 0 0,1 0-1,0-1 1,0 1-1,0 0 1,0-1 0,1 0-1,-1 1 1,1-1-1,0 0 1,0 0-1,0-1 1,0 1 0,1-1-1,-1 1 1,1-1-1,-1 0 1,1-1-1,0 1 1,0 0 0,4 0-63,-4-1-133,1 1 0,0-1 1,-1-1-1,1 1 1,0-1-1,0 0 0,0 0 1,0 0-1,0 0 1,-1-1-1,1 0 0,0 0 1,0-1-1,-1 1 0,1-1 1,-1 0-1,1 0 1,-1 0-1,0-1 0,0 1 1,1-2 132,17-17-2706,-2-4 1024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6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10506,'31'40'8785,"-24"-32"-7761,-1 0 0,1 0 0,-1 1 1,-1 0-1,1 0 0,-2 0 0,1 2-1024,-4-10 42,-1-1-1,0 1 0,0-1 1,0 1-1,1 0 0,-1-1 1,0 1-1,0-1 1,0 1-1,0-1 0,0 1 1,0 0-1,0-1 0,0 1 1,0-1-1,0 1 0,0-1 1,0 1-1,-1 0 1,1-1-1,0 1 0,0-1 1,-1 1-1,1-1 0,0 1 1,-1-1-1,1 1 0,0-1 1,-1 0-1,1 1 1,-1-1-1,1 1 0,-1-1 1,1 0-1,0 0 0,-1 1 1,0-1-1,1 0 0,-1 0 1,1 1-1,-1-1 1,1 0-42,-2 0 34,1 0 0,0 1 0,-1-1 0,1 0 0,0 0 0,-1-1 0,1 1 0,0 0 0,-1 0 0,1-1 0,0 1 0,-1 0 0,1-1 0,0 0 0,0 1 0,0-1 0,-1 0 0,1 1-34,-1-2 9,1 0-1,-1 0 1,1 1-1,-1-1 1,1 0-1,0 0 1,-1 0-1,1 0 1,0-1-1,0 1 1,1 0-1,-1 0 1,0-1-1,1 1 1,-1 0-1,1-1 1,0 0-9,-1-8-115,1 1 0,1-1 1,0-4 114,-1 13-34,1-7-505,1 0 1,0 0-1,0 0 1,0 0-1,1 0 1,0 0-1,1 1 1,0 0-1,1 0 1,-1 0-1,1 0 1,1 0-1,0 1 1,0 0-1,1-1 539,20-14-1839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6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10298,'32'18'4393,"-32"-17"-4206,1-1-1,-1 1 1,1-1 0,0 1-1,-1 0 1,0 0 0,1-1-1,-1 1 1,1 0 0,-1 0-1,0-1 1,1 1 0,-1 0-1,0 0 1,0 0 0,0-1-1,0 1 1,0 0 0,0 0-1,0 0 1,0 0 0,0-1-1,0 1 1,0 1-187,-1 5 1167,16 114 5825,-14-117-6874,0 1 1,0 0 0,1 0-1,-1 0 1,1 0-1,0-1 1,1 1-1,1 2-118,-4-6 2,1 0 0,0 0 0,0 0 0,0 1 0,0-1-1,0 0 1,0 0 0,0 0 0,0-1 0,1 1 0,-1 0 0,0 0-1,1-1 1,-1 1 0,0 0 0,1-1 0,-1 1 0,1-1 0,-1 0-1,1 0 1,-1 1 0,1-1 0,-1 0 0,1 0 0,-1 0 0,0-1-1,1 1 1,-1 0 0,1 0 0,0-1-2,2-1-194,1 0 0,-1 0 0,1 0 0,-1 0-1,0-1 1,0 0 0,0 0 0,0-1 194,6-4-1146,-1-1 0,4-5 1146,-6 5-1086,1-1 0,-1 1 0,4-9 1086,-9 13-150,1 0 0,-1 0 0,0 0-1,0 0 1,-1 0 0,1-1 0,-1 1 0,0-6 150,-1 7 598,-2 5 94,-2 7 145,2 0-463,1 0 0,-1 1 0,1-1 1,1 0-1,-1 1 0,1 0-374,5 52 1136,-5-59-1074,33 217 2058,1 6-1326,-33-214-767,1 3 19,-1 0-1,-1 6-45,0-16 9,-1 0 1,1 0-1,-1 0 0,0 0 0,0 0 1,0 0-1,0-1 0,-1 1 1,0 0-1,-1 2-9,2-4 2,0-1 1,-1 1-1,1-1 1,-1 1-1,1-1 1,-1 0 0,1 0-1,-1 1 1,0-1-1,0 0 1,1-1-1,-1 1 1,0 0-1,0 0 1,0-1-1,0 1 1,0-1-1,0 0 1,0 1 0,0-1-1,0 0 1,0 0-1,0 0 1,0-1-1,0 1 1,0 0-1,-1-1-2,-2 0-2,-1-1-1,0 0 1,1 0-1,-1 0 0,1 0 1,-1-1-1,1 0 1,0 0-1,0-1 3,-2-2-12,-1-1 0,1 1 0,0-2 0,1 1-1,0-1 1,0 0 0,1 0 0,0 0 0,0-1 0,1 0 0,0 0 0,1 0-1,0 0 1,0-1 0,1 1 0,0-1 0,0-8 12,1 11-7,1-1 0,0 1 0,0-1-1,1 1 1,0 0 0,0-1 0,1 1 0,0 0 0,0 0 0,4-6 7,-4 7-2,1 1 1,0 0-1,1 0 1,-1 0-1,1 0 1,0 1-1,0-1 1,1 1-1,-1 0 1,1 0-1,0 1 0,0-1 1,0 1-1,1 0 2,3-1-258,0 1 1,0 0-1,0 0 0,0 1 0,0 0 0,1 1 0,-1 0 0,1 0 0,-1 1 0,1 0 0,-1 1 0,1 0 0,-1 0 0,1 1 0,-1 0 0,0 1 0,4 2 258,12 6-409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7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22 11891,'-13'3'2362,"9"-2"-1197,0 0 1,1 0-1,-1-1 1,0 1-1,-1-1-1165,17 1 4041,16 1-3966,274 0 1547,113-17-467,177-4-324,-322 21-136,47 15-695,-254-11 270,3 3-270,-39-2 81,-20-2-474,-7-5 375,0 0 1,0 1-1,0-1 1,0 0-1,0 0 0,0 0 1,0 0-1,0 1 1,0-1-1,0 0 0,-1 0 1,1 0-1,0 0 1,0 0-1,0 1 0,0-1 1,0 0-1,0 0 1,0 0-1,0 0 0,-1 0 1,1 0-1,0 0 1,0 1-1,0-1 0,0 0 1,0 0-1,0 0 1,-1 0 17,-16 5-1556,15-4 1264,-33 7-3930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9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81 8314,'6'4'1205,"1"0"1,0-1 0,5 2-1206,-11-5 96,-1 0 0,1 0 0,-1 0 0,0 0 1,1 0-1,-1 0 0,1 0 0,-1-1 1,1 1-1,-1 0 0,0 0 0,1 0 1,-1-1-1,0 1 0,1 0 0,-1 0 0,1-1 1,-1 1-1,0 0 0,0 0 0,1-1 1,-1 1-1,0-1 0,0 1 0,1 0 1,-1-1-1,0 1 0,0 0 0,0-1 0,1 1 1,-1-1-1,0 1 0,0-1 0,0 1 1,0 0-1,0-1 0,0 1 0,0-1 1,0 1-1,0-1 0,0 1-96,0-3 452,0 1 1,0-1-1,0 1 1,-1 0-1,1-1 1,-1-1-453,0 1 236,0 0 1,-1 1 0,0 0 0,1-1 0,-1 1-1,0 0 1,0 0 0,0 0 0,0 0 0,0 0-1,-1 0 1,1 0 0,-1 1 0,-1-1-237,-5-3 373,0 0 0,-1 1 0,-3-1-373,3 2 211,0 0 0,0 0 0,-1 1 0,-5 0-211,11 1 85,-1 1-1,0 0 0,1 0 0,-1 0 1,0 1-1,0 0 0,1 0 1,-1 1-1,1-1-84,3 0 17,1-1 1,0 1-1,-1-1 1,1 1-1,0 0 1,0-1-1,0 1 1,0 0-1,-1 0 1,1 0-1,0 0 1,0 0-1,1 0 1,-1 0-1,0 0 0,0 1 1,0-1-1,1 0 1,-1 0-1,1 1 1,-1-1-1,1 0 1,-1 1-1,1-1 1,0 0-1,0 1 1,-1-1-1,1 1 1,0-1-1,1 1-17,-1 2 19,1 0-1,-1 0 1,1 0 0,0 0-1,1-1 1,-1 1 0,1 0-1,-1-1 1,1 1 0,2 1-19,3 5 23,0 0 1,1-1-1,0 0 1,0-1-1,9 7-23,12 8 273,8 3-273,-6-4 806,0 2-806,-29-23 75,0 1-1,0 0 1,0 0 0,0 0 0,0 0-1,0 0 1,0 1-75,-2-2 13,0-1 1,0 0-1,1 1 1,-1-1-1,0 1 0,0-1 1,0 0-1,0 1 1,0-1-1,0 1 0,0-1 1,0 1-1,0-1 1,-1 0-1,1 1 0,0-1 1,0 1-1,0-1 0,0 0 1,-1 1-1,1-1 1,0 1-1,0-1 0,-1 0 1,1 1-1,0-1 1,0 0-1,-1 0 0,1 1 1,0-1-1,-1 0 1,1 0-1,0 1 0,-1-1 1,1 0-1,-1 0 1,1 0-1,0 0 0,-1 0 1,1 1-1,-1-1 1,1 0-14,-12 3-19,0 1 0,0-1 0,0-1 0,0-1 1,0 1-1,0-2 0,-8 0 19,-5 1-1115,21-1 676,0 1 0,1-1 1,-1 0-1,0-1 1,0 1-1,0-1 0,0 0 1,-1 0 438,3 0-1100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09:59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 11763,'14'3'2238,"5"1"359,0-1 0,0 0 1,14 0-2598,-31-4 152,1 1 0,-1 0 0,0-1 0,0 0 0,1 1 0,-1-1 0,0 0 0,0 0 0,0 0 0,0 0 1,0-1-1,0 1 0,0 0 0,-1-1 0,1 1 0,0-1 0,-1 0 0,1 0 0,-1 0 0,1 0-152,4-7 38,-1 0 0,1 0-1,2-9-37,-6 14 54,2-6-107,1 0 0,-2 0-1,1 0 1,0-7 53,-3 13-43,-1 0 1,1 0-1,-1 0 0,0 0 1,0 0-1,0 0 0,0 0 1,-1 0-1,0 0 0,0 0 1,0 0-1,0 0 0,-1 0 43,2 3-5,0 0 0,0 0 0,-1 0-1,1 1 1,0-1 0,-1 0 0,1 0 0,-1 1 0,1-1-1,-1 0 1,0 1 0,1-1 0,-1 0 0,1 1 0,-1-1-1,0 1 1,0-1 0,1 1 0,-1-1 0,0 1-1,0 0 1,0-1 0,1 1 0,-1 0 0,0 0 0,0 0-1,0-1 1,0 1 0,0 0 0,0 0 0,1 0-1,-1 0 1,0 1 0,0-1 0,0 0 0,0 0 0,0 1 5,-2 0 11,1 0 1,-1 0-1,1 1 0,-1 0 1,1-1-1,0 1 1,0 0-1,0 0 1,0 0-1,0 0 1,-1 2-12,-2 4 57,0 1 0,0-1 0,1 1-1,0 0 1,0 0 0,1 0 0,0 0 0,0 6-57,1-3 111,0 1 0,0 0 0,1-1-1,1 1 1,0 0 0,2 5-111,-2-15-4,1 1 0,-1-1 0,1 0 0,0 1 0,0-1 0,0 0 0,1 0 0,-1 0 0,1 0 0,0 0 0,0 0 0,0 0-1,0 0 1,0-1 0,1 1 0,0 0 4,-1-2-128,0 1-1,0-1 0,1 1 0,-1-1 0,0 0 1,1 0-1,-1 0 0,1 0 0,-1-1 1,1 1-1,-1 0 0,1-1 0,0 0 0,-1 0 1,1 0-1,0 0 0,-1 0 0,1 0 0,-1-1 1,1 1-1,-1-1 0,1 0 129,9-3-497,-1-1 1,9-4 496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0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12019,'8'17'5081,"-2"28"-2473,-4 13-719,-2 15-81,-4 3-248,2 0-583,6-14-297,6-17-472,6-6-24,3-21-752,-3-6-641,-3-6-1639,-6-13 1624</inkml:trace>
  <inkml:trace contextRef="#ctx0" brushRef="#br0" timeOffset="1">0 208 13971,'4'-8'5465,"12"5"-3568,11 3-401,6 3-328,6 3-296,13 3-512,4 0-760,18-2 280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65 11963,'-95'-15'4806,"88"13"-4228,0 1-1,0 0 1,0 1 0,0 0 0,0 0-1,-1 0 1,1 1 0,0 0-1,0 0 1,-3 2-578,7-2 139,1 1-1,-1-1 0,0 1 1,1 0-1,-1 0 1,1 0-1,-1 0 1,1 0-1,0 1 0,0-1 1,0 1-1,0-1 1,0 1-1,1 0 0,-1 0 1,1 0-1,0 0 1,0 0-1,0 1-138,-1 0 96,1 0 0,0 0 0,0 0 0,0 0 0,1 0 0,-1 0 0,1 0 0,0 0 0,0 0 0,1 3-96,-1-4 29,1-1 0,-1 0-1,1 1 1,0-1 0,0 0 0,0 1-1,0-1 1,0 0 0,1 0-1,-1 0 1,1 0 0,-1 0-1,1 0 1,0 0 0,-1-1 0,1 1-1,0-1 1,0 1 0,2 0-29,0 0 14,-1-1 0,1 1 1,-1-1-1,1 0 0,0 0 1,0 0-1,-1-1 1,1 1-1,0-1 0,0 0 1,0 0-1,0 0 0,-1-1 1,1 1-1,0-1 0,0 0 1,0 0-15,7-2 8,0-1 0,0-1 0,-1 0 0,1 0 0,1-2-8,-6 3 3,0 0 0,0 0 0,-1 0 0,0-1 0,0 0 0,0 0 0,-1 0 0,1-1 0,-1 1 0,0-1 0,-1 0 0,2-2-3,-4 6 5,0 0 0,0-1 1,-1 1-1,1 0 1,0-1-1,-1 1 0,1 0 1,-1-1-1,0 1 0,0-1 1,0 1-1,0-1 1,0 1-1,-1 0 0,1-1 1,-1 1-1,1 0 0,-1-1 1,0 1-1,0 0 1,0 0-1,0-1 0,0 1 1,0 0-1,-1 0 0,1 0 1,-1 1-1,0-1 1,1 0-1,-1 0 0,0 1 1,0-1-1,0 1 0,0 0 1,-2-1-6,-1-1 17,-1 0 0,0 0 1,0 1-1,0-1 0,0 1 0,0 1 0,0-1 1,-1 1-1,1 1 0,-3-1-17,5 1-31,0 0 1,-1 0-1,1 0 0,-1 1 1,1-1-1,0 1 0,-1 1 1,1-1-1,0 0 0,0 1 1,0 0-1,0 0 0,0 0 0,1 0 1,-2 2 30,3-4-106,1 1-1,0 0 1,0 0 0,0 1 0,0-1 0,-1 0 0,1 0-1,1 0 1,-1 1 0,0-1 0,0 1 0,0-1-1,1 0 1,-1 1 0,1-1 0,-1 1 0,1 0 0,0-1-1,-1 1 1,1-1 0,0 1 0,0-1 0,0 1 0,0 0-1,0-1 1,1 2 106,0 0-200,0 0 0,1 1 0,0-1 0,-1-1 0,3 3 200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12651,'2'8'5425,"1"2"-2865,9 12-951,5 6-41,4 8-384,6 4-231,2 0-409,1-2-136,-1-2-192,-5-2-64,-6-8-24,-4-7-104,-12-4-632,-2-6-440,-5-10-1513,-2-3 1545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 13139,'-2'3'5862,"-4"1"-4450,1-1-488,2 1-635,0-1 0,0 1 1,1 0-1,-1 0 0,1 0 1,0 0-1,0 0 0,0 0 1,0 1-1,1-1 0,0 1 1,0-1-1,-1 4-289,0 8 413,1 1-1,0 0 1,2 3-413,5 96 1891,22 112-1891,-9-81-282,-18-143 191,1 23-554,-2-25 489,0 0 1,-1 0 0,1-1-1,0 1 1,-1 0 0,1-1-1,-1 1 1,1 0 0,-1-1-1,0 1 1,1-1 0,-1 1-1,-1 1 156,1-2-158,0-1-1,1 1 1,-1-1-1,0 1 1,0-1-1,1 1 1,-1-1-1,0 1 1,0-1-1,0 0 1,0 1-1,1-1 1,-1 0-1,0 0 1,0 1-1,0-1 1,0 0-1,0 0 1,0 0-1,0 0 1,0 0-1,0-1 159,-21-5-2497,22 6 2428,-36-16-1895</inkml:trace>
  <inkml:trace contextRef="#ctx0" brushRef="#br0" timeOffset="1">1 377 8378,'13'-30'4441,"11"11"-1081,8 4-631,9 6-745,5 5-415,8 4-633,3 0-296,-1 0-1120,13 3 360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76 13187,'-34'-42'5006,"34"41"-4755,-1 0 0,1 0-1,-1 1 1,1-1 0,-1 0-1,0 1 1,1-1 0,-1 0-1,0 1 1,0-1 0,1 1-1,-1-1 1,0 1 0,0-1-251,1 8 2049,1-2-1751,2 33 1595,-3-17-1361,2 0 1,0 0-1,2 0 1,3 13-533,-7-34 8,1 1 0,-1 0 0,0-1 0,0 1 1,1 0-1,-1-1 0,0 1 0,1-1 0,-1 1 1,0-1-1,1 1 0,-1 0 0,1-1 0,-1 0 1,1 1-1,-1-1 0,1 1 0,-1-1 0,1 1-8,4-3-15,-1-8-163,0-7 125,1 1 0,0-1 0,1 1 0,1 0 0,0 0 0,5-4 53,-8 12-9,0 1 0,1-1 0,0 1 1,0 0-1,0 1 0,1-1 1,4-2 8,-8 7 4,0 1 1,0-1 0,0 1 0,0 0 0,0 0-1,0 0 1,0 0 0,0 0 0,0 0 0,1 1-1,-1-1 1,0 1 0,2-1-5,-2 1 8,0 1 0,0-1 0,0 0 0,-1 0 1,1 1-1,0-1 0,0 1 0,-1 0 0,1 0 0,0-1 0,-1 1 1,1 0-1,-1 0 0,1 0 0,-1 1 0,1-1 0,-1 0 0,0 0 1,1 1-9,1 2 37,-1 0 1,1-1-1,-1 1 1,0 0 0,0 1-1,0-1 1,0 0-1,0 1 1,-1-1 0,0 0-1,0 1 1,0 0-38,1 12 375,-1 1 0,0 10-375,-1-6 394,1-6-90,-1-10-165,0-9-110,0 2-38,0 0-1,0 0 1,0 0 0,1 1 0,-1-1 0,0 0 0,1 0 0,-1 0-1,0 0 1,1 0 0,-1 0 0,1 0 9,3-5-32,-4 5 28,2-2-10,-1 0 0,1 0 0,0 0 0,0 0 0,0 0 0,2-2 14,-2 3-6,7-8-21,-1 0-1,2 1 1,-1 1-1,1-1 0,10-5 28,-12 8-10,23-13-2,-29 18 16,0 0 0,1 0 0,-1 0 0,0 0 0,1 1 0,-1-1 0,1 1 1,-1-1-1,1 1 0,-1 0 0,1 0 0,0 0-4,-1 1 8,0-1-1,-1 1 1,1 0 0,0-1 0,0 1-1,-1 0 1,1 0 0,0 0-1,-1 0 1,1 1 0,-1-1 0,0 0-1,1 1 1,-1-1 0,0 1 0,0-1-1,0 1 1,0-1 0,0 1-1,0 0 1,0 0 0,0-1 0,-1 1-1,1 0-7,1 5 29,0-1-1,-1 0 1,0 1-1,0-1 1,0 1-1,-1 1-28,-2 27 111,1-28-167,1-1 0,-1 1 1,1 0-1,0 0 0,1-1 1,-1 1-1,1 0 0,1 2 56,5-18-1137,12-9 850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14315,'2'15'6049,"-2"1"-3416,4 4-713,-4-2-71,-2 1-577,2-2-312,-2-6-552,-1-3-120,2-5-1512,-2-6-832,3 2 1191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12243,'49'21'8476,"-29"-14"-6656,-1 0 0,-1 2 0,10 6-1820,-23-12 48,0 0 0,0 1 0,-1-1 0,0 1 0,1 0 0,-1 0 1,-1 1-1,1-1 0,0 1 0,-1 0 0,0 0 0,0 0 0,-1 0 0,2 3-48,-3-3 8,0 0 0,0-1 0,0 1 0,-1 0 0,1 0 0,-1 0 0,0-1 0,-1 1 0,1 0 0,-2 4-8,-1 4 50,0 0-1,-1-1 0,-2 4-49,2-8 321,7-19 65,2 1-376,0 0 1,1 1-1,0-1 0,1 1 0,0 0-10,3-4 9,-3 4 20,0 0-1,1 0 0,0 0 1,0 1-1,1 0 1,1 1-1,2-2-28,-9 7 31,-1 1-1,0-1 1,1 1 0,0-1 0,-1 1-1,1 0 1,0 0 0,-1 0 0,1 1-1,0-1 1,0 1 0,0-1 0,0 1-1,-1 0 1,1 0 0,0 0 0,0 1-1,0-1 1,0 1 0,1 0-31,-1 0 36,0 0 0,-1 1 0,1-1 1,-1 1-1,1-1 0,-1 1 0,0 0 0,0 0 0,0 0 0,0 0 0,0 1 1,0-1-1,-1 1 0,1-1 0,-1 1 0,1-1 0,-1 1 0,0 0 0,0-1 1,0 4-37,2 9 109,0 0 1,-1 0-1,-1 0 1,0 1-1,-1-1 1,-1 0-1,0 1 1,-1 0-110,1-11-51,1 0-1,0 0 1,0 0 0,0 3 51,0-7-38,0-1 0,0 1-1,1-1 1,-1 1 0,0-1 0,0 1 0,0-1-1,0 1 1,0-1 0,1 1 0,-1-1-1,0 1 1,1-1 0,-1 1 0,0-1 0,1 0-1,-1 1 1,0-1 0,1 1 38,-1-1-21,1 0 1,-1 0-1,1 0 0,-1 0 1,1 0-1,-1-1 1,1 1-1,-1 0 0,0 0 1,1 0-1,-1 0 0,1 0 1,-1-1-1,1 1 1,-1 0-1,0 0 0,1-1 1,-1 1-1,0 0 1,1 0-1,-1-1 0,0 1 1,1-1-1,-1 1 0,0 0 1,1-1 20,6-11-283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18956,'-3'8'7050,"1"-5"-5506,0-1-432,1-2-408,0 0-184,-1 0-1224,1 0-704,1 0 856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22 13739,'-8'-16'4860,"8"16"-4766,0-1 0,0 1 0,0 0 1,0 0-1,0-1 0,-1 1 1,1 0-1,0 0 0,0-1 0,0 1 1,0 0-1,-1 0 0,1 0 0,0-1 1,0 1-1,0 0 0,-1 0 0,1 0 1,0 0-1,0-1 0,-1 1 1,1 0-1,0 0 0,0 0 0,-1 0 1,1 0-1,0 0 0,0 0 0,-1 0 1,1 0-1,0 0 0,0 0 1,-1 0-1,1 0 0,0 0 0,-1 0 1,1 0-1,0 0 0,0 0 0,-1 0 1,1 0-1,0 0 0,0 1 0,-1-1-94,-4 9 1441,5-3-1020,-1-1 1,1 0-1,0 1 1,1 4-422,0 4 353,0 3-78,0 0 0,2 0 0,0 0 0,1 0 0,3 6-275,-6-20 36,0 1 1,1-1 0,-1 1-1,1-1 1,0 0 0,0 0-1,0 0 1,0 0 0,1 0-1,-1 0 1,3 2-37,-3-4 4,-1 0 0,1 0-1,-1 0 1,1 0 0,-1 0 0,1-1-1,-1 1 1,1 0 0,0-1 0,-1 1-1,1-1 1,0 0 0,-1 0 0,1 1-1,0-1 1,0 0 0,-1-1 0,1 1-1,0 0 1,0 0 0,-1-1 0,1 1-1,0-1 1,-1 1 0,1-1-4,3-2-22,0 1 0,-1-1 0,1 0-1,-1 0 1,0 0 0,0-1 0,0 0 0,3-3 22,6-9-420,7-13 420,-8 12-186,-7 11 98,14-19-197,-17 23 266,0 0-1,0 0 1,0 0-1,0 0 0,0 1 1,0-1-1,1 1 0,-1 0 1,3-2 19,-5 3 2,1 0 0,0 0 0,-1 0 1,1 0-1,0 0 0,-1 0 0,1 0 1,0 0-1,0 0 0,-1 0 0,1 0 1,0 0-1,-1 0 0,1 1 0,-1-1 1,1 0-1,0 1 0,-1-1 0,1 0 1,-1 1-1,1-1 0,0 0 0,-1 1 1,1-1-1,-1 1 0,0-1 0,1 1 1,-1-1-1,1 1 0,-1 0 0,0-1 1,1 1-1,-1-1 0,0 1 0,1 0-2,0 3 35,1 0-1,-1 0 0,0 0 0,0 0 0,0 2-34,1 6 93,0 4 263,1-1 0,5 14-356,-7-25 99,0 0-1,1 0 1,0-1 0,-1 1 0,1 0-1,1-1 1,-1 1 0,0-1 0,1 0-1,0 0 1,0 0 0,0 0 0,1 1-99,-2-3 27,-1 0 1,1 0-1,0 0 1,-1 0 0,1 0-1,0-1 1,-1 1-1,1 0 1,0-1 0,0 0-1,0 1 1,-1-1-1,1 0 1,0 0 0,0 0-1,0 0 1,0 0-1,-1 0 1,1-1 0,0 1-1,0 0 1,0-1-1,-1 0 1,1 1 0,0-1-1,-1 0 1,1 0-1,0 0 1,-1 0 0,1 0-1,-1 0 1,0-1-1,1 1 1,0-1-28,5-6-159,-1-1 0,0 1 0,0-1 0,0 0 0,2-8 159,2-1-588,7-7 776,-1 7-389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0 218 14003,'52'33'5485,"-50"-31"-5048,0-1 0,1 1 0,-1-1 0,0 0 0,1 0 0,-1 0 0,1 0 0,0-1-437,-2 1 76,0-1 1,-1 0-1,1 0 1,0 0-1,0-1 1,0 1-1,0 0 1,-1 0-1,1 0 0,0-1 1,0 1-1,0 0 1,0-1-77,3-1 437,-1 1-247,0 0 0,0-1 0,-1 1 0,1-1 1,-1 0-1,1 0 0,-1 0 0,0 0 0,1 0 1,-1-1-1,0 1 0,0 0 0,-1-1 0,1 0 1,1-2-191,2-6 280,0 0 1,0-1 0,0-4-281,-2 7 79,9-29-69,-2-1 0,-1-2-10,-5 18-202,-4 22 181,0-1 1,0 1-1,0 0 1,0 0-1,-1 0 1,1-1-1,0 1 1,0 0-1,-1 0 0,1 0 1,-1-1-1,1 1 1,-1 0-1,0 0 21,1 1-11,0-1 0,-1 1-1,1 0 1,0-1 0,-1 1 0,1 0-1,-1 0 1,1-1 0,0 1 0,-1 0-1,1 0 1,-1 0 0,1 0-1,-1 0 1,1-1 0,-1 1 0,1 0-1,-1 0 1,1 0 0,-1 0 0,1 0-1,-1 0 1,1 1 0,-1-1-1,1 0 1,0 0 0,-1 0 0,1 0-1,-1 0 1,1 1 0,-1-1 0,1 0-1,0 0 1,-1 1 0,1-1 11,-14 11-45,13-10 39,-5 5 45,1 0 0,0 1 0,0 0 0,0 0 0,1 0 1,0 0-1,0 0 0,1 1 0,0 0 0,0 0 0,1 0 0,-2 8-39,3-9 69,-1 1-1,2-1 1,-1 1 0,1 0-1,0-1 1,1 1-1,0 0 1,0-1 0,1 1-1,-1-1 1,2 0-1,-1 1 1,1-1-1,0 0-68,-2-6-9,-1 0 0,1 1-1,0-1 1,0 0-1,-1 0 1,1 0-1,0 0 1,0 0 0,0-1-1,0 1 1,0 0-1,0 0 1,0-1-1,1 1 1,-1 0 0,0-1-1,0 1 1,0-1-1,1 0 1,-1 1-1,0-1 1,0 0 0,1 0-1,-1 1 1,0-1-1,1 0 1,-1-1 0,0 1-1,1 0 1,-1 0-1,0 0 1,1-1 9,4-1-420,1 0 0,-1-1 0,0 0 0,0 0 0,-1 0 0,1-1 420,24-14-2422,1 0 959</inkml:trace>
  <inkml:trace contextRef="#ctx0" brushRef="#br0" timeOffset="1">390 136 9242,'0'1'4817,"3"12"-928,0-2-1137,-3 1-519,0 1-233,0 2-591,1-3-329,-1-9-544,0-2-320,-3-8-1272,2 6-729,1 0-703,0-17 1168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7602,'-10'8'4769,"18"1"384,6-1-2337,-2 5-903,4-1-345,-1-1-752,-3-3-880,8-3 960,1 15-872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24 437 10498,'3'0'700,"0"0"-1,0-1 1,0 1-1,0-1 0,0 1 1,0-1-1,0 0 1,0-1-1,0 1 0,2-2-699,0 1 565,-1-2-1,1 1 0,-1 0 0,0-1 0,0 0 0,0 0-564,4-5 582,-1 0 0,0-1 0,-1 0 0,0 0-1,2-5-581,-4 6 209,0-1 0,-1 1 0,0-1 0,0 0 0,-1 0 0,0 0 0,0-8-209,-2 13 34,0-1-1,0 0 1,0 0-1,-1 0 0,1 1 1,-1-1-1,-1 0 1,1 1-1,-1-1 1,0 1-1,0 0 1,-1-1-1,1 1 1,-2 0-34,4 4 1,-1-1 0,0 1 0,0 0 0,0 0 0,0 0 0,0 0 0,0 0 0,-1 0 1,1 0-1,0 1 0,0-1 0,-1 0 0,1 1 0,0-1 0,-1 1 0,1-1 0,-1 1 1,1-1-1,-1 1 0,1 0 0,-1 0 0,1 0 0,-1 0 0,1 0 0,0 0 1,-1 0-1,1 1 0,-1-1 0,1 0 0,-1 1 0,0 0-1,-2 0 6,1 1-1,-1 0 1,1 0-1,-1 0 0,1 0 1,0 1-1,0-1 1,0 1-1,0 0 1,0 0-1,0 1-5,-1 2 15,0-1-1,1 1 1,0 0 0,0 1-1,1-1 1,0 0 0,0 1-1,0-1 1,1 1 0,0 0-1,0-1 1,1 1 0,-1 0-1,2 1-14,-1 11 105,2-1 0,0 1 0,1 0-1,4 9-104,4 9 665,2 0-1,16 32-664,-8-20 1120,-1 5-1120,-15-38 181,-1 0 1,0 0 0,-2 1-1,1 0 1,-2 12-182,0-27 14,-1 0 1,0 0-1,-1-1 1,1 1-1,0 0 1,0 0-1,-1-1 1,1 1-1,-1 0 1,1 0-1,-1-1 1,0 1-1,0-1 1,1 1-1,-1-1 0,-1 2-14,0-2 8,1 1-1,-1-1 0,0 0 1,1 0-1,-1 0 0,0 0 0,0 0 1,0 0-1,0 0 0,0 0 1,0-1-1,0 1 0,0-1 0,-1 0-7,-1 1-132,0 0-1,0-1 0,0 1 1,0-1-1,0 0 0,0 0 1,0-1-1,0 1 0,0-1 0,0 0 1,0 0-1,0 0 0,-1-1 133,2 0-82,0 0-1,0 0 0,0 0 0,0 0 1,0-1-1,1 1 0,-1-1 1,1 1-1,-1-1 0,1 0 0,0 0 1,0 0-1,0 0 0,1-1 1,-1 1-1,0-2 83,-14-46-192</inkml:trace>
  <inkml:trace contextRef="#ctx0" brushRef="#br0" timeOffset="1">357 1 14443,'6'12'3299,"0"0"0,1 9-3299,-4-14 420,-2 1 1,1 0-1,-1 0 1,0 0 0,0 1-1,-1-1 1,-1 5-421,-4 38 2765,-8 35-2765,-3 20 833,11-61-617,5-45-215,0 0-1,0 0 1,0 0-1,0 0 1,-1 0-1,1 0 1,0 0-1,0 0 1,0 0-1,0 0 1,0 1-1,0-1 1,0 0-1,0 0 1,0 0-1,0 0 1,0 0-1,0 0 1,0 0-1,0 0 1,0 0-1,0 1 1,0-1-1,0 0 1,0 0-1,0 0 1,0 0-1,0 0 1,0 0-1,0 0 1,0 0-1,0 0 1,0 1-1,1-1 0,-1 0 1,0 0-1,0 0 1,0 0-1,0 0 1,0 0-1,0 0 1,0 0-1,0 0 1,0 0-1,0 0 1,0 0-1,1 0 1,-1 0-1,0 0 1,0 0-1,0 0 1,0 0-1,0 0 1,0 1-1,0-1 1,0 0-1,1-1 1,-1 1-1,0 0 0,4-4-11,-3 2 9,10-12-26,-2-1-1,0 0 1,0 0-1,5-17 29,-5 12 13,2 0-1,6-10-12,-16 29 2,-1 0-1,1 0 1,0 0 0,0 0-1,-1 0 1,1 0 0,0 0-1,0 0 1,0 1 0,0-1-1,0 0 1,1 1 0,-1-1-1,0 0 1,0 1 0,0-1-1,1 1-1,-2 0 8,1 0-1,0 0 1,-1 0-1,1 0 1,0 0-1,-1 0 0,1 1 1,0-1-1,-1 0 1,1 0-1,-1 0 1,1 1-1,-1-1 0,1 0 1,0 1-1,-1-1 1,1 1-1,-1-1 1,0 0-1,1 1 0,-1-1 1,1 1-1,-1-1 1,0 1-1,1 0 0,-1-1 1,0 1-1,1-1 1,-1 1-1,0 0 1,0 0-8,4 11 280,-1 1 1,0-1-1,-1 1 1,0 0-1,0 11-280,1 13 398,-2-23-306,-1-10-144,0 0 0,1 0 0,-1-1 0,1 1 0,-1 0-1,1-1 1,0 1 0,1-1 0,-1 1 0,1-1 52,-2-2-87,0-1 0,0 0 0,1 0 0,-1 1 0,0-1 1,0 0-1,1 0 0,-1 0 0,0 0 0,1 0 0,-1 0 1,0 1-1,0-1 0,1 0 0,-1 0 0,0 0 0,1 0 0,-1 0 1,0 0-1,1 0 0,-1 0 0,0 0 0,1 0 0,-1 0 1,0 0-1,0-1 0,1 1 0,-1 0 0,0 0 0,1 0 1,-1 0-1,0 0 0,0-1 0,1 1 0,-1 0 0,0 0 0,0 0 1,1-1 86,1 0-449,10-5-945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04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0 12355,'17'40'5865,"-17"3"-1392,-5 10-3009,3 4 64,-3 6-271,5-1-233,11-13-576,-5-7-200,8-21-696,2-12-512,-8-22-1537,6-10 3473,-7-2-1200</inkml:trace>
  <inkml:trace contextRef="#ctx0" brushRef="#br0" timeOffset="1">3 52 10482,'-2'12'5289,"11"-5"-1072,7-2-1808,12 6-545,5-1-95,12-6-521,1-4-304,4 0-672,-2-5 184,-15-3-1424,3 3 2008,2-11-944</inkml:trace>
  <inkml:trace contextRef="#ctx0" brushRef="#br0" timeOffset="2">618 365 12115,'1'-11'6617,"-2"7"-240,-2-3-4904,2 1-1473,0 4-400,-1 1 1904,1 0-1280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12339,'5'2'782,"-1"1"0,1 0 0,-1 0 0,0 0 0,1 0 0,-1 1 0,-1-1 0,1 1 0,-1 0 0,1 0 0,-1 1 0,0-1-782,0 2 355,0 1 0,0-1-1,0 1 1,-1-1 0,0 1 0,0 0-1,-1 0 1,1 5-355,0 4 342,-1-1-1,0 1 1,-1 0 0,-1 0-1,0-1 1,-1 1-1,-3 7-341,4-18 47,3-9-83,2-12-124,-2 4 91,1 0 0,1 0-1,0 0 1,0 1 0,1 0 0,1 0-1,-1 0 1,2 0 0,0 1 0,0 0 0,7-7 69,-8 11-1,0 0 1,0 0-1,1 1 1,0 0 0,0 0-1,0 0 1,1 1-1,1 0 1,-6 2 21,0 1 0,1 0 0,-1 0 0,1 0 0,-1 1 0,0-1 0,1 1 0,-1 0 0,1 0 0,-1 0 0,1 0 0,-1 1 0,1-1 0,-1 1 0,1 0 0,-1 0 0,0 0 0,0 1 0,1-1 0,-1 1 0,1 0-21,3 3 135,0 1 0,0-1 1,0 1-1,0 0 0,-1 1 0,0 0 0,0 0 1,-1 0-1,0 1-135,11 17 85,-2 1 0,0 1-85,-14-27-12,6 13-3670,-3-18 2331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2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65 5881,'1'-3'1335,"-1"0"0,0 0 0,-1 0 0,1 0 0,0 0 0,-1 0 0,1 1 0,-1-1 0,0 0 0,-1-1-1335,2 0 1277,7 0-878,1-1-315,1 2 0,0-1 0,0 2 0,0-1 0,1 1 0,-1 0 0,1 1 0,5 0-84,-8 0 48,0 1-1,0 0 0,0 1 0,0 0 1,0 0-1,0 0 0,0 1 0,0 0 0,2 1-47,-8-2 11,5 1 20,-1 0-1,0 0 0,0 1 0,0 0 1,0 0-1,-1 0 0,1 0 0,-1 1 1,1 0-1,1 2-30,-4-4 4,0 1 0,0-1 0,0 0 1,-1 0-1,1 1 0,-1-1 0,0 1 0,0 0 0,0-1 0,0 1 1,0 0-1,0-1 0,-1 1 0,1 0 0,-1 0 0,0 0 0,0 0 1,0-1-1,0 3-4,-1 1 9,-1 0 0,1 0 0,-1-1 1,0 1-1,-1 0 0,0-1 0,0 1 0,0-1 1,0 0-1,-1 0 0,1 0 0,-1-1 0,-1 1 0,1-1 1,-2 1-10,-1 1 15,-1-1-1,0 0 1,0 0 0,-1 0 0,0-1 0,1 0 0,-1-1 0,-1 0 0,-1 0-15,-13 3 55,13-4 79,1 0 1,-1 2 0,-3 0-135,14-4 6,0 0 0,0 0 0,0 0 0,-1 0 0,1 0-1,0 0 1,0 0 0,0 0 0,0 0 0,0 1 0,0-1 0,0 0 0,0 0 0,-1 0 0,1 0 0,0 0 0,0 0 0,0 0 0,0 0 0,0 0 0,0 0 0,0 0 0,0 0 0,0 0 0,0 1 0,0-1 0,0 0 0,-1 0 0,1 0 0,0 0 0,0 0 0,0 0 0,0 0 0,0 0 0,0 1 0,0-1 0,0 0 0,0 0 0,0 0 0,0 0 0,0 0 0,0 0 0,0 0 0,0 1 0,0-1 0,0 0 0,0 0 0,1 0-6,5 4 144,12 0-31,46 0-13,-21-1-14,5 2-86,-35-3 88,-1 0 0,0 1 0,1 0 0,-1 1 1,11 6-89,-21-9 32,2 1 35,0 0 0,0 0-1,-1 0 1,1 0 0,0 2-67,-3-4 22,-1 1 1,1-1-1,0 1 0,-1 0 0,1 0 0,0-1 1,-1 1-1,1 0 0,-1 0 0,1 0 0,-1-1 0,0 1 1,1 0-1,-1 0 0,0 0 0,0 0 0,1 0 1,-1 0-1,0 0 0,0 0 0,0 0 0,0 0 1,0 0-1,-1 0 0,1 0-22,-2 6 165,-1 0-1,0 0 1,0 0 0,-1-1-1,0 1 1,0-1-1,0 0 1,-3 1-165,-6 11 263,8-10-183,3-5-54,1 0-1,-1 0 1,0 0-1,-1-1 1,1 1-1,0-1 1,-1 1-1,1-1 1,-1 0-1,0 0-25,-10 5 70,-11 8 63,24-15-140,0 0 1,-1 1-1,1-1 1,0 0-1,0 1 1,0-1-1,0 0 1,-1 1 0,1-1-1,0 0 1,0 1-1,0-1 1,0 1-1,0-1 1,0 0-1,0 1 1,0-1-1,0 1 1,0-1-1,0 0 1,0 1-1,0-1 1,0 0-1,1 1 1,-1-1-1,0 0 1,0 1-1,0-1 1,0 0-1,1 1 1,-1-1 0,0 0-1,0 1 1,1-1-1,-1 0 1,0 0-1,0 1 1,1-1-1,-1 0 1,0 0-1,1 1 1,-1-1-1,0 0 1,1 0-1,-1 0 1,1 0-1,-1 0 1,0 0-1,1 0 7,0-5-6193,4 0 4722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2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 9418,'-8'0'945,"1"0"1,-1 0-1,1 1 0,-1 0 0,1 0 0,-3 2-945,4-1 258,-1 0 0,1 0 0,0 1 0,1 0-1,-1 0 1,0 1 0,1-1 0,0 1 0,0 0-1,0 1 1,-2 2-258,-6 9 459,1-1 1,0 2-1,2 0 0,-5 10-459,14-26 13,-11 22 78,1 0 1,2 2-1,0-1 1,1 1-1,2 0 0,0 0 1,2 1-1,1 0 1,0 0-1,2 0 1,2 0-1,0 0 0,1-1 1,2 1-1,0 0 1,2-1-1,1 0 1,6 13-92,-3-14 72,1-1 1,1 0 0,1-1 0,1 0 0,1-1 0,1-1 0,16 16-73,-18-21 19,1-2 1,0 0-1,1 0 1,0-1-1,1-1 1,0-1-1,1-1 1,0 0 0,1-1-1,7 2-19,-4-4 4,1-1 0,0 0-1,0-2 1,0-1 0,0-1-1,1 0 1,-1-2 0,0-1 0,0 0-1,0-2 1,9-3-4,-7 0 5,-1-1-1,0 0 1,0-2-1,-1-1 1,-1-1-1,0 0 1,0-2 0,-1-1-1,-1 0 1,6-8-5,-9 7 8,-1 0 0,-1-1-1,-1-1 1,0-1 0,-1 0 0,-2-1 0,0 0 0,0 0 0,-2-1 0,-1-1-1,2-7-7,-6 14 37,-1 0 0,0-1 0,-1 1 0,0-1 0,-1 0 0,-1 0 0,-1 0 0,0 1 0,-1-1 0,-1 1 0,0-1 0,-1 1-1,-1 0 1,0 0 0,-1 0 0,-5-8-37,0 5 78,0 0 1,-1 1-1,-1 0 0,-1 0 0,0 1 1,-1 1-1,-1 1 0,-16-12-78,6 7 57,-1 1 0,0 2-1,-2 0 1,0 2 0,-16-5-57,24 11 7,0 2 0,-1 0 1,0 1-1,0 0 0,0 2 1,0 1-1,-2 1-7,7 1 3,-1 1 0,1 0 0,0 2 0,-1 0 0,2 0 0,-1 2 0,0 0 0,1 1 0,-6 3-3,2 1 9,1 0-1,1 1 1,0 1-1,0 0 1,-15 15-9,25-20-110,1 1 1,-1 0-1,1 0 1,1 0-1,0 0 0,0 1 1,0 0-1,1 1 1,1-1-1,-1 1 1,2 0-1,-1 0 1,1 1 109,2-6-233,0 1 1,1-1-1,0 1 1,0-1-1,0 1 1,0-1-1,1 1 0,0 0 233,3 9-553,0 0-1,1 1 554,-5-16-5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27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54 8578,'-55'-17'3366,"46"15"-384,6 5-1799,7 8-843,-2-9 187,14 39 1274,-7-17-907,2 0-1,0-1 1,6 9-894,-12-25 101,0 0 0,0 0 0,1 0 0,0-1 0,0 1 0,0-2 0,1 1 0,0-1 0,0 0 0,0 0 0,1-1 0,2 1-101,-8-3 16,1-1 0,-1 0 1,1 0-1,0 0 0,-1-1 0,1 1 0,0-1 0,0 1 0,0-1 0,0 0 0,-1 0 1,1 0-1,3-1-16,-4 1 5,0-1 0,0 0 0,0 0 0,0 0 0,0 0 0,0 0 0,0 0 1,0 0-1,-1-1 0,1 1 0,-1 0 0,1-1 0,-1 0 0,1 1 0,-1-1 0,0 0 0,1 0 1,-1-1-6,3-4 7,-1 0 0,0-1 0,-1 1 1,0-1-1,1-6-7,-1 7 11,0-1 1,0 1-1,0-1 0,1 1 0,0 0 1,1-1-12,-4 8 2,0-1 0,1 1 1,-1 0-1,0-1 1,1 1-1,-1-1 0,0 1 1,1-1-1,-1 1 1,0 0-1,1-1 0,-1 1 1,1 0-1,-1-1 1,1 1-1,-1 0 0,1 0 1,-1 0-1,1-1 1,-1 1-1,1 0 0,-1 0 1,1 0-1,-1 0 1,1 0-1,-1 0 0,1 0 1,-1 0-1,1 0 1,-1 0-1,1 0 0,0 0 1,-1 0-1,1 0 1,-1 1-1,1-1 0,-1 0 1,1 0-1,-1 1 1,0-1-1,1 0 0,0 1-2,1 1 56,1 1 0,0-1 0,-1 1 0,1-1 0,1 4-56,-2-4 42,3 5 129,0 0-1,1-1 0,0 1 1,0-1-1,0-1 1,1 1-1,0-1 0,0 0 1,1 0-1,-1-1 0,1 0 1,5 1-171,-11-4 44,-1 0-1,1-1 1,0 0 0,0 1 0,0-1 0,0 0 0,0 0-1,-1 0 1,1 0 0,0 0 0,0 0 0,0-1 0,0 1-1,0 0 1,0-1 0,-1 0 0,1 1 0,1-2-44,0 0 35,0 1 1,-1-1-1,1 0 1,-1-1-1,0 1 1,0 0-1,0-1 0,0 1 1,0-1-1,1-2-35,2-4 34,-1 0 0,0 0 0,0 0 0,-1-1 0,-1 0 0,2-8-34,2-13-44,6-42-1979,-9 44 1309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27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7 12979,'-8'-4'5457,"-1"2"-3233,1 8-775,-1 13-89,-1 18-480,1 9-232,5 11-200,4-1-39,8-4-81,4-6-32,8-11-128,1-3-64,7-12-80,1 0 16,6-14-624,0-3-697,0-11-1183,-4-15 1376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2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10098,'1'0'240,"0"0"0,-1 1 0,1-1-1,0 0 1,0 0 0,-1 0 0,1 1 0,0-1-1,-1 1 1,1-1 0,0 0 0,-1 1 0,1-1-1,0 1 1,-1-1 0,1 1 0,-1 0 0,1-1-1,-1 1 1,1 0 0,-1-1 0,1 1 0,-1 0-1,0-1 1,0 1 0,1 0 0,-1 0 0,0-1-1,0 1 1,0 0 0,1 0 0,-1 0-240,0 6 768,0-1 1,0 1-1,0-1 1,-1 4-769,-1 13 1248,2-8-722,1-1 0,1 1 0,0-1-1,1 0 1,0 1 0,1-1 0,3 7-526,1-4 866,9 14-866,-15-27 73,1 0 0,-1 0 0,1-1 0,0 1 0,0-1 0,0 0 0,0 0 0,0 0 0,1 0 0,3 2-73,-5-4 12,0-1 0,0 1 0,0 0 0,0-1 0,0 0 0,0 1 0,0-1 0,1 0 0,-1 0 0,0 0 0,0 0 1,0-1-1,0 1 0,1-1 0,-1 1 0,0-1 0,0 0 0,0 1 0,0-1 0,0 0 0,0 0 0,-1-1 0,1 1 0,0 0 0,0-1-12,3-2 5,0-1 1,0 1-1,0-1 1,0-1-1,-1 1 0,0-1 1,0 1-6,0-2 22,0-1-1,0 1 1,-1 0 0,0-1-1,-1 0 1,0 1 0,2-9-22,-1-9-817,1-23 817,-2 18-2016,1 24 745,3-1 374</inkml:trace>
  <inkml:trace contextRef="#ctx0" brushRef="#br0" timeOffset="1">350 0 11530,'10'0'4761,"7"11"-2280,6 4-705,2 9 33,1 2-185,-2 6-544,-2 3-183,-1 7-265,-6 2-112,-4 1-144,-7-2-112,-10-10-136,1-3-56,-6-9-208,2-5-440,0-8-961,2-8-807,6-4 1352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28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48 11106,'-30'0'5394,"5"-4"-1074,13-1-2951,3-1 71,10 2-352,8-1-280,10-2-439,6 2-145,7-2-96,2 5-32,0-1 80,-2 3-480,-4 1-1505,-4 2-1183,-16 6 1607</inkml:trace>
  <inkml:trace contextRef="#ctx0" brushRef="#br0" timeOffset="1">57 145 11314,'-12'11'5138,"4"-6"-2506,8-2-1008,5-1-127,10-2-409,9 2-88,8-4-312,1-3-176,4-2-247,-1 1 7,0-4-1073,-2 2-895,-8-1 1080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2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0 13251,'1'0'271,"6"4"5423,-7-4-5473,0 1 0,0 0 0,0-1 0,0 1 0,0-1 0,0 1 0,-1-1 0,1 1 0,0-1 0,0 1 0,0-1 0,-1 1 0,1-1 0,0 1 0,0-1 0,-1 1 0,1-1 0,-1 1-221,-23 42 1580,2 2 0,1 0-1,1 6-1579,-4 9 341,-15 21-341,36-75 12,0 0 0,0-1 1,-1 1-1,0-1 0,0 0 0,0 0 1,-1-1-1,0 1 0,0-1 0,-4 3-12,7-5-2,0-1 0,-1 0 0,1 0 0,0 0 0,-1 0-1,1-1 1,-1 1 0,1 0 0,-1-1 0,1 0 0,-1 0 0,1 0 0,-1 0-1,1 0 1,-1 0 0,1 0 0,-1-1 0,1 0 0,0 1 0,-1-1 0,1 0-1,0 0 1,-1 0 0,1 0 0,0-1 0,0 1 0,0 0 0,-2-3 2,-1 0-57,1 0 0,-1-1 0,1 0 1,0 0-1,1 0 0,-1 0 0,1-1 0,0 1 1,0-1-1,1 0 0,0 0 0,0 0 1,0 0-1,0-5 57,-1-3-150,1 0 1,0-1-1,1 1 0,1-1 1,1-11 149,0 19-19,0 0 0,0 0 1,0-1-1,1 1 0,0 0 1,0 0-1,1 1 1,0-1-1,1 0 19,-3 5 4,0-1 0,1 1 0,-1 0 0,1 0 0,-1 0 0,1 0 0,0 1 0,0-1 0,0 0 0,0 1 0,0-1 0,1 1 0,-1 0 0,0-1 0,1 1 0,-1 1 0,1-1 0,-1 0 0,1 0 0,-1 1 0,1-1 0,-1 1 0,1 0 0,0 0 0,-1 0 0,1 0-4,4 1 44,0 0 1,-1 1 0,1 0-1,-1 0 1,1 0 0,-1 1-1,0 0 1,0 0-1,0 0 1,2 3-45,12 8 313,-1 1 1,4 4-314,-22-17 18,59 52 872,-3 3 1,-2 2-891,-35-34 161,-15-18-100,0 0-1,1-1 1,0 1-1,3 1-60,0-3-314,-9-4 266,0-1 1,0 0 0,0 0 0,0 0 0,0 0 0,1 0 0,-1 0 0,0 0 0,0 0 0,0 0 0,0 0 0,0 0 0,1 0 0,-1 0 0,0 0 0,0 0 0,0 0 0,0 0 0,0 0 0,1 0 0,-1 0 0,0 0 0,0 0 0,0 0 0,0 0 0,0 0 0,1 0 0,-1 0 0,0 0 0,0 0 0,0-1 0,0 1-1,0 0 1,0 0 0,0 0 0,1 0 0,-1 0 0,0 0 0,0 0 0,0-1 0,0 1 0,0 0 0,0 0 0,0 0 0,0 0 0,0 0 0,0-1 0,0 1 0,0 0 0,0 0 0,0 0 0,0 0 0,0-1 47,0 0-672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29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12891,'-1'2'634,"1"0"0,-1 0 0,1 0 0,0-1 1,0 1-1,0 0 0,0 0 0,0 0 0,1 0 0,-1 0 0,1 0 1,0 1-635,1 1 810,0 0 1,0 0-1,1 0 0,2 3-810,18 28 3898,6 16-3898,-10-17 1525,19 24-1525,-33-50 138,1-1 1,1 0-1,-1 0 1,8 5-139,-12-10 26,1 0 0,-1 0 1,1 0-1,0 0 1,0-1-1,-1 1 0,1-1 1,0 0-1,1 0 1,-1 0-1,0 0 0,0-1 1,0 1-1,0-1 0,4 1-26,-5-2 4,0 1 0,-1-1-1,1 1 1,0-1 0,0 0-1,-1 0 1,1 0 0,0 0-1,-1 0 1,1 0 0,-1 0-1,1 0 1,-1-1 0,0 1-1,1 0 1,-1-1 0,0 1-1,0-1 1,0 0 0,0 1-1,1-2-3,2-3 7,4-8-71,0 0 0,0-1 0,-2 1 0,0-1 0,0-1 64,10-24-637,-15 37 572,37-90-3261,-27 53 2185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2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6665,'1'-2'10171,"2"4"-6399,6 12-4460,-4-5 1894,9 11-670,7 12 1002,0 2-1538,-17-26 169,1-1 1,-1 0-1,2 0 0,-1 0 1,1-1-1,0 0 1,0 0-1,1 0 1,0-1-1,0 0 1,0 0-1,1-1 0,-1 0 1,1 0-1,0-1 1,0 0-1,8 2-169,-15-5 23,1 0-1,-1 0 0,1 0 1,-1 0-1,1 0 1,-1 0-1,1 0 0,-1 0 1,1 0-1,-1-1 1,1 1-1,-1-1 0,1 1 1,-1-1-1,0 0 1,1 1-1,-1-1 0,0 0 1,0 0-1,1 0 1,-1 0-1,0 0 0,0 0 1,0 0-1,0-1 1,0 1-1,0-1-22,2-3 36,0 0 0,0 0 0,-1-1 0,0 1 0,0-1-1,0 0-35,9-36 158,-2 1 0,-1-10-158,1 1 52,-7 36-390,0-1-1,0 1 0,-1-1 0,-1 1 0,-1-1 0,0 1 339,1 8-1801,2 5-68,5 8-260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3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12211,'0'-2'5329,"0"1"-2633,0 1-1103,0 0-17,3 19-384,33 42-240,-31-35-423,3 0-185,1-8-216,2-3-56,-2-8-536,-2-7-529,-7-10-1735,-3-7-1361,-11-10 2505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4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1 257 9882,'1'1'320,"0"0"-1,0 0 0,1 0 1,-1 0-1,0 0 1,1 0-1,-1-1 1,1 1-1,-1 0 1,0-1-1,1 1 0,0-1 1,-1 1-1,1-1 1,-1 0-1,1 0 1,0 0-1,-1 1 0,2-2-319,7 1 504,0-1 0,9-1-504,-6 0 718,16-1-68,-1-1-1,1-2 0,-1-1 1,7-3-650,-26 7 55,0 0 0,0-1 0,0 0 1,-1-1-1,0 0 0,0 0 0,0 0 0,0-1 0,-1 0 1,0-1-1,0 0 0,-1 0 0,0 0 0,4-7-55,-8 11 20,-1 0 0,1 0-1,-1 0 1,1 0 0,-1-1-1,0 1 1,-1 0 0,1-1 0,-1 1-1,1-1 1,-1 1 0,0-1-1,0 1 1,0 0 0,-1-1 0,1 1-1,-1-1 1,0 1 0,0 0-1,0-1 1,0 1 0,-1 0 0,1 0-1,-1 0 1,0 0 0,1 0-1,-3-2-19,0 0 24,0 1 0,0 0 0,-1-1 0,1 1 0,-1 1 0,0-1 0,0 1 0,0 0 0,0 0 0,-1 0-1,1 1 1,-1 0 0,0 0 0,1 0 0,-3 0-24,6 2 12,0 0 0,0-1 0,0 1 0,0 0 0,0 1 0,0-1 0,0 0 0,0 1 0,0-1 0,0 1 0,0-1 0,0 1 0,0 0 0,1 0 0,-1 0 0,0 0 0,1 0 0,-1 0 0,0 0 0,1 1 0,-1-1 0,1 0 0,0 1 0,0-1 0,-1 1 0,1 0 0,0-1 0,0 1 0,0 0 0,0 0-12,-1 4 74,-1 0 0,1 0 0,0 0 0,0 1-1,1-1 1,0 0 0,0 1 0,0 4-74,2 0 92,0 0 0,0-1 0,1 1 0,0-1 0,1 1 0,0-1-1,0 0 1,1 0 0,1 0 0,0 0 0,0-1 0,1 0 0,0 0 0,0 0 0,1-1 0,0 0 0,2 1-92,-1-2-94,1-1 0,0 0 0,0 0 0,0-1 0,0 0 0,1 0 0,0-1 0,0-1 0,0 1 0,1-2 0,-1 1 0,1-2 0,3 1 94,-10-1-280,-1-1 0,1 1 0,-1-1-1,1 0 1,-1 0 0,1-1 0,-1 1 0,1-1-1,0 0 281,0 0-182,-1-1 0,1 0 0,-1-1 0,1 1 0,-1-1 0,0 1 0,0-1 0,0 0 182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9802,'7'3'4481,"0"0"-2240,2 7-889,0 5-160,7-3-912,7 4-824,13 0-1648,2 1 1431</inkml:trace>
  <inkml:trace contextRef="#ctx0" brushRef="#br0" timeOffset="1">513 119 8234,'-2'-2'885,"0"0"1,1 1-1,-1-1 0,0 1 1,0-1-1,0 1 1,0 0-1,0 0 1,-1 0-1,1 0 0,0 0-885,-3 0 722,1 0-1,-1 0 1,0 0-1,0 0 1,-2 1-722,-2 0 470,1 0-1,0 0 1,-1 1 0,1 1 0,0-1 0,-2 2-470,7-2 133,1 0-1,-1 0 1,0 0 0,0 0 0,1 0-1,-1 1 1,1-1 0,-1 1 0,1 0-1,0 0 1,0 0 0,-1 0 0,1 0-1,1 0 1,-1 1 0,0-1 0,1 1-1,-1-1 1,1 1 0,-1-1 0,1 3-133,0-3 33,0 1 0,1 0 0,0 0 0,-1-1 0,1 1 0,0 0 0,0 0 0,1 0 0,-1-1 0,0 1 0,1 0 0,0-1 0,0 1 0,-1 0 0,2-1 0,-1 1 0,0-1 0,0 1 0,1-1 0,-1 0 0,1 1 0,1 0-33,11 12 56,1-1-1,16 13-55,-17-16 56,1 2-1,-2 0 0,10 12-55,-22-24 8,-1-1-1,1 1 0,0 0 1,-1 0-1,1 0 1,-1-1-1,1 1 0,-1 0 1,1 0-1,-1 0 1,1 0-1,-1 0 0,0 0 1,0 0-1,0 0 0,1 0 1,-1 0-1,0 0 1,0 0-1,0 0 0,-1 0 1,1 0-1,0 0-7,-1 0 10,1 0 1,-1 0-1,0 0 1,1-1-1,-1 1 1,0 0-1,0-1 1,1 1-1,-1 0 1,0-1-1,0 1 1,0-1-1,0 1 1,0-1-1,0 0 0,0 1 1,0-1-1,0 0 1,0 0-1,0 0 1,-1 1-11,-6 0-167,0 0-1,-1-1 1,1 0 0,0 0-1,-1-1 1,1 0 0,0 0 0,0-1-1,-1 0 1,1 0 0,1-1 0,-2 0 167,-1-3 101,10 6-111,0-1 0,0 1 0,0 0 0,0-1 0,0 1 0,0 0 0,0-1 0,1 1 0,-1 0 0,0 0 0,0-1 1,0 1-1,0 0 0,0-1 0,1 1 0,-1 0 0,0 0 0,0 0 0,0-1 0,1 1 0,-1 0 0,0 0 0,1-1 10,-1 1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255 219 12035,'-5'-12'6908,"-2"-6"-4797,1-8-439,-1 0 370,-9-25-2042,14 44 66,-1 0-1,-1 0 0,1 1 0,-1-1 0,0 1 0,-1-1 0,1 1 1,-1 1-1,-2-2-65,5 5 19,-1-1-1,0 1 1,1 1 0,-1-1 0,0 0-1,0 1 1,0 0 0,0-1 0,0 1-1,-1 0 1,1 1 0,0-1 0,0 0 0,-1 1-1,1 0 1,0 0 0,-1 0 0,1 0-1,0 0 1,-1 1 0,1 0 0,-3 0-19,1 1 20,0-1-1,0 2 1,0-1 0,0 0 0,0 1 0,0 0-1,0 0 1,1 0 0,0 1 0,-1 0 0,1-1 0,-3 6-20,3-4 20,0 1 0,0 0 0,1 0 1,-1 0-1,1 1 0,1-1 1,-1 1-1,1 0 0,1-1 1,-1 1-1,1 0 0,0 0 0,0 0 1,1 0-1,0 0 0,1 0 1,0 6-21,0-9 11,-1 1 1,2 0 0,-1 0 0,0-1-1,1 1 1,0-1 0,0 0 0,0 1-1,1-1 1,0 0 0,-1 0 0,1 0 0,0-1-1,1 1 1,-1-1 0,1 1 0,0-1-1,-1-1 1,1 1 0,1 0 0,-1-1-1,0 0 1,1 0 0,-1 0 0,1 0-1,1 0-11,-3-2 2,1 1 0,0 0 0,0-1 0,0 1-1,0-1 1,0 0 0,0-1 0,0 1 0,0-1-1,0 0 1,0 1 0,0-2 0,0 1-1,-1 0 1,1-1 0,0 0 0,-1 0 0,1 0-1,-1 0 1,0 0 0,0-1 0,0 1 0,0-1-1,0 0 1,2-2-2,2-5 9,0 0 0,0 0 0,0 0 0,-2 0 0,1-1 0,-1 0 0,3-11-9,-2 10 16,-6 11-15,0 1 0,0 0 1,0 0-1,0 0 0,1 0 0,-1 0 0,0 0 0,0 0 0,0-1 0,0 1 0,0 0 0,0 0 0,1 0 0,-1 0 1,0 0-1,0 0 0,0 0 0,0 0 0,0 0 0,1 0 0,-1 0 0,0 0 0,0 0 0,0 0 0,0 0 1,1 0-1,-1 0 0,0 0 0,0 0 0,0 0 0,0 0 0,1 0 0,-1 0 0,0 0 0,0 0-1,1 2 16,0-1 1,0 0-1,0 1 0,0-1 0,0 1 0,0-1 0,-1 1 0,1-1 0,0 2-16,2 6 93,5 8-18,10 21 754,-15-34-1186,-1 0 1,1-1 0,-1 1-1,1-1 1,0 1 0,0-1-1,3 2 357,1-1 389,7-5-405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9234,'1'1'614,"0"-1"-1,0 1 1,0 0 0,0 0 0,0-1 0,0 1-1,0 0 1,0 0 0,0 0 0,0 0-1,-1 0 1,1 0 0,0 0 0,-1 0-1,1 1-613,6 18 2197,-6-16-1831,3 17 857,0 0-1,-2 0 0,-1 1 1,0-1-1,-3 13-1222,2 4 746,0-46-761,1 0 1,0 0 0,1 0 0,0 0 0,2-6 14,16-39-46,-19 51 45,4-10-2,0-1-1,1 2 1,1-1-1,0 0 0,9-9 4,-14 18 3,1 0 0,0 0-1,0 0 1,0 1 0,0-1-1,1 1 1,-1 0 0,1 0-1,-1 0 1,1 0-3,-1 1 4,-1 0-1,1 1 0,-1-1 1,1 1-1,-1-1 1,1 1-1,0 0 1,-1 0-1,1 0 1,-1 0-1,1 1 0,-1-1 1,1 1-1,-1-1 1,1 1-1,1 1-3,-1-1 11,1 1-1,-1 0 1,0 0-1,0 1 1,0-1-1,0 0 1,-1 1-1,1 0 0,-1 0 1,1 0-1,-1 0 1,0 0-1,0 0 1,0 1-1,-1-1 1,1 0-1,-1 1 1,0 0-1,1 2-10,2 10 107,-1-1 1,-1 1-1,0-1 0,-1 3-107,-1 10 166,0-28-166,0 0 0,0 0 0,-1 0 0,1 0 0,0 1 0,0-1 0,0 0 0,0 0 0,0 0 0,0 1 0,0-1 0,0 0 0,0 0 0,0 0 0,0 1 0,0-1 1,0 0-1,0 0 0,1 0 0,-1 1 0,0-1 0,0 0 0,0 0 0,0 0 0,0 1 0,0-1 0,0 0 0,0 0 0,1 0 0,-1 0 0,0 0 0,0 1 0,0-1 0,0 0 0,1 0 0,-1 0 0,0 0 0,0 0 1,0 0-1,0 0 0,1 0 0,2-2-109,-3 2 94,0-2-3,0 1 0,0-1 0,1 1 0,-1-1 0,0 0 0,1 1 0,-1-1 0,1 1 0,-1-1 0,1 1 0,0-1 0,0 1 0,0 0 0,0-1 0,0 1 0,0 0 0,0 0 0,0 0 0,0-1 0,0 1 0,1 0 0,-1 0 18,10-8-30,12-17 37,6-10-7,-27 33 5,2-1 48,-1 7 78,-3-2 1,1 1 29,16 89 181,-14-53-1051,-3-38 659,0 0 1,0 0-1,0 0 0,0 0 0,0 0 0,1 1 0,-1-1 0,0 0 0,0 0 0,0 0 0,0 0 1,0 0-1,0 0 0,0 0 0,1 1 0,-1-1 0,0 0 0,0 0 0,0 0 0,0 0 1,0 0-1,1 0 0,-1 0 0,0 0 0,0 0 0,0 0 0,0 0 0,1 0 0,-1 0 0,0 0 1,0 0-1,0 0 0,0 0 0,1 0 0,-1 0 0,0 0 0,0 0 0,0 0 0,0 0 0,0 0 1,1-1 49,7-4-1310,-3 2 693,23-14-877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13331,'4'16'5320,"5"6"-2402,3 4-1545,-4 0-361,-2 0 0,0 1 0,-2 4-1012,7 82 1366,-7-61-967,2 0 1,7 23-400,-10-60 49,-1-5-20,0 1 0,1-1 0,0 0 0,1-1 0,3 8-29,-4-15-14,-1-7-15,-2-11-8,-1 0 0,-2-13 37,1 11-13,1 1 0,0-14 13,2 25-1,-1 1 0,1-1 0,0 1 0,0 0 0,1-1 0,-1 1 0,1 0 0,0 0 0,1 0 0,-1 0 0,1 0 1,-1 3 2,-1 0 0,1 0 0,0 0 0,0 0 0,0 0 0,1 1 0,-1-1 0,0 0 0,1 1 0,-1 0 0,1-1 0,-1 1 0,1 0 0,-1 1 0,1-1 0,0 0 0,-1 1 0,1-1 0,0 1 0,0 0 0,0 0 0,-1 0 0,1 0 0,0 0 0,0 1 0,-1 0 0,3 0-2,0 0 9,-1 0 1,0 0-1,0 1 0,0 0 0,0-1 1,0 2-1,0-1 0,-1 0 0,1 1 0,-1-1 1,0 1-1,1 0 0,-1 0 0,0 0 1,-1 1-1,1-1 0,2 4-9,-3-3 26,-1 0-1,1 0 1,-1-1-1,1 1 0,-1 0 1,-1 1-1,1-1 1,0 0-1,-1 0 1,0 0-1,0 0 1,0 0-1,0 1 1,-1-1-1,0 0 1,0 0-1,0 0 1,-1 3-26,0-1 31,-1-1 0,0 0 0,0 0 1,0 0-1,-1 0 0,1-1 0,-1 1 1,0-1-1,-1 0 0,1 0 0,-1 0 1,-4 2-32,1 0-1,-1-1 0,1 0 0,-3 0 1,8-4-159,-1 1 0,1-1 1,-1 0-1,0 0 0,1 0 1,-1-1-1,0 1 0,0-1 1,-1 0 158,4 0-107,0 0-1,1 0 1,-1 0 0,1 0 0,-1 0 0,0 0 0,1 0 0,-1-1 0,1 1 0,-1 0 0,1 0 0,-1 0-1,1-1 1,-1 1 0,1 0 0,-1-1 0,1 1 0,-1 0 0,1-1 0,-1 1 0,1-1 0,0 1 0,-1-1-1,1 1 1,0-1 0,-1 1 0,1-1 0,0 1 0,0-1 0,-1 0 107,1 0-329,0-1 0,0 1 0,0-1 1,0 1-1,0-1 0,0 1 0,0-1 0,1 1 0,-1 0 0,0-1 1,1 1-1,0-2 329,8-13-1474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6 226 8818,'20'2'5105,"-4"7"-616,-10 7-1985,-3 2-167,-2 6-633,-2-1-367,0-4-617,-1-6-384,0-8-1280,6-5-713,5-14 953</inkml:trace>
  <inkml:trace contextRef="#ctx0" brushRef="#br0" timeOffset="1">0 0 9586,'20'12'5265,"-14"-4"144,3 1-3872,-5 1-9,4 0-424,-1 0-288,3 0-1784,6 5-3049,5 13 2713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59 331 12675,'1'1'198,"-1"0"0,0-1-1,1 1 1,-1 0 0,1-1 0,-1 1 0,1 0 0,-1-1 0,1 1 0,-1-1 0,1 1 0,-1-1 0,1 1 0,0-1 0,-1 0-1,1 1 1,0-1 0,-1 0 0,1 1 0,0-1 0,-1 0 0,1 0 0,0 0 0,0 0 0,-1 0 0,1 1 0,0-1 0,0-1-1,-1 1 1,1 0 0,0 0 0,0 0 0,-1 0 0,1 0 0,0-1 0,0 1 0,-1 0 0,1-1 0,0 1 0,-1 0 0,1-1-198,4-2 587,-1-1 1,0 1 0,1-1-1,-2 0 1,3-3-588,-2 3 787,7-8-578,-1-1 0,-1-1 0,0 1 0,0-1 0,-2-1 0,0 0 0,0 0 0,-1 0 0,1-9-209,-5 17 27,-1 1 0,-1 0 0,1 0 0,-1-1-1,0 1 1,0 0 0,-1 0 0,0-1 0,0 1 0,0 0-1,-1 0 1,0 0 0,0 0 0,0 0 0,-1 1 0,0-1-1,0 1 1,-1-1-27,1 2 9,1 1 0,-1 0 0,0-1 0,0 1 0,0 1-1,0-1 1,0 0 0,-1 1 0,1-1 0,-1 1 0,0 0 0,0 0 0,0 1-1,1-1 1,-1 1 0,-1 0 0,1 0 0,0 0 0,0 1 0,0-1-1,0 1 1,-1 0 0,1 0 0,0 0 0,0 1 0,-2 0-9,4-1 6,-1 1 1,0 0-1,0 0 1,0 0-1,0 0 1,1 0-1,-1 1 1,1-1-1,-1 1 1,1-1-1,-1 1 1,1 0-1,0 0 1,0 0-1,0 1 1,0-1-1,0 0-6,0 2 14,-1 0-1,1 0 0,1 0 1,-1 1-1,0-1 1,1 0-1,0 1 0,0-1 1,0 0-1,0 4-13,1 6 43,0-1 0,1 1 0,0 0 0,1-1 0,0 1 1,5 12-44,3 8 119,2 0 0,9 17-119,35 63 269,-35-71-102,-14-31-68,-2 0 0,0 0-1,0 1 1,1 10-99,-5-19 24,0 0 0,0 0 0,-1 0 1,0 0-1,1 1 0,-2-1 0,1 0 0,0 0 0,-1 0 1,0 0-1,0 0 0,0 0 0,0 0 0,-1-1 0,1 1 1,-1 0-1,0-1 0,-1 2-24,1-2-10,-1 0-1,0 1 1,0-1-1,0 0 1,0-1 0,-1 1-1,1 0 1,-1-1-1,1 0 1,-1 0 0,0 0-1,0 0 1,0-1 0,0 1-1,0-1 1,-1 0-1,1-1 1,0 1 0,-4 0 10,5-1-184,-1 0 0,1 0 0,-1-1 1,0 1-1,1-1 0,-1 0 0,1 0 1,-1 0-1,1 0 0,0 0 0,-1-1 1,1 0-1,0 1 0,0-1 0,0 0 1,0-1-1,0 1 0,1 0 0,-1-1 1,1 0-1,0 1 0,-1-1 0,0-3 184,0 1-310,0-1 0,1 1 0,-1-1 0,1-2 310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7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14427,'3'2'533,"0"1"-1,0 0 0,-1 0 1,1 0-1,-1 1 1,0-1-1,0 0 0,0 1 1,-1 0-1,1-1 1,-1 1-1,0 0 1,0 0-1,1 2-532,0 9 600,0 0 0,-1 0 0,-1 5-600,1-6 674,-2 25 528,0-24-641,1 0-1,1 0 1,1 5-561,-1-17 52,-1 0 0,1 0 0,0 0 0,0 0 0,1 0 0,-1 0 0,1 0 0,-1-1 0,3 4-52,-3-6 3,-1 1 1,1 0-1,-1-1 1,1 1-1,-1 0 1,1-1-1,0 1 0,-1-1 1,1 1-1,0-1 1,0 1-1,-1-1 1,1 1-1,0-1 0,0 0 1,0 1-1,-1-1 1,1 0-1,0 0 1,0 0-1,0 0 0,0 0 1,0 0-1,0 0 1,-1 0-1,1 0 1,0 0-1,0 0 0,0 0 1,0-1-1,0 1 1,-1 0-1,1-1 1,0 1-1,0 0 0,-1-1 1,2 0-4,4-5-35,0 0-1,-1 0 1,1-1 0,-1 0-1,0 0 1,-1 0 0,0 0-1,2-6 36,2-1-100,2-4-12,0-1-1,-1-1 1,-1 1-1,-1-1 1,-1-1-1,3-19 113,-11 56 254,1 1 0,0-1-1,1 1 1,2 7-254,-1-13 90,0 0 0,1 1-1,0-1 1,1-1 0,0 1 0,1 0 0,0-1 0,3 4-90,-7-12-39,1 0-1,0-1 0,0 1 1,1-1-1,-1 1 1,0-1-1,0 0 1,1 1-1,-1-1 0,0 0 1,1 0-1,0 0 1,-1 0-1,1 0 1,-1 0-1,2 0 40,-1-1-224,0 1 0,0-1-1,1 0 1,-1 1 0,0-1 0,0 0 0,1-1 0,-1 1-1,0 0 1,0-1 0,1 1 0,-1-1 0,1 0 224,17-7-1150</inkml:trace>
  <inkml:trace contextRef="#ctx0" brushRef="#br0" timeOffset="1">430 52 12715,'-6'41'9458,"5"-28"-7826,1 0 0,0 6-1632,0-15 109,0 1 0,0-1 1,1 1-1,0-1 1,0 1-1,0-1 0,0 0 1,1 0-1,0 0 1,0 1-1,0-1 0,0-1 1,0 1-1,1 0 1,0-1-1,0 1 0,1 0-109,-1-1 21,1 0-1,0-1 1,0 0-1,-1 1 0,1-1 1,0-1-1,1 1 1,-1-1-1,0 0 0,0 0 1,1 0-1,-1 0 0,1-1 1,-1 1-1,0-1 1,1-1-1,-1 1 0,1 0 1,-1-1-1,3-1-20,-2 1-11,0 0-1,0-1 1,-1 0-1,1 0 1,0 0-1,-1 0 1,0-1-1,1 0 1,-1 0-1,0 0 1,0 0-1,-1-1 1,1 1-1,-1-1 1,0 0-1,0 0 1,3-4 11,-3 2-37,-1 0 0,1 0 0,-1 0 0,0 0 0,0 0 0,0-3 37,-2 6-10,1 0 0,-1 0 0,0 0-1,1 0 1,-1 1 0,-1-1 0,1 0-1,0 0 1,-1 0 0,0 0 0,1 0-1,-1 0 1,0 1 0,0-1 0,-1 0 10,0-1-1,-1 1 1,0-1-1,0 1 1,0 0-1,-1 0 0,1 0 1,-1 0-1,0 1 1,1 0-1,-1-1 0,0 1 1,-2 0 0,-3-2 6,0 1 0,0 0 0,0 0 0,-1 1-1,-2-1-5,2 2 9,0 0-1,0 1 0,0 0 0,0 0 0,0 1 0,0 0 0,0 1 0,0 0-8,4 0-193,0 0-1,0 0 1,0 0 0,0 1-1,0 0 1,1 0 0,-1 0-1,1 1 1,0 0 0,0 0 0,0 0-1,-3 3 194,7-6-262,0 0 0,0 0 0,1 0 0,-1 0 0,0 1 0,0-1-1,0 0 1,1 0 0,-1 0 0,1 1 0,-1-1 0,1 0 0,-1 0 0,1 1-1,0-1 1,0 0 0,0 1 0,-1-1 0,1 1 0,1 0 262,7 7-1543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7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11490,'2'3'1253,"-1"0"-1,1 0 0,-1 0 0,0 0 0,1 1 1,-1-1-1,0 1-1252,0 6 917,1 0 1,-1 0-1,-1 3-917,1-3 938,0 24 471,0-6-66,1 0 1,5 18-1344,-7-45 16,0 1-1,0-1 1,0 0 0,1 1-1,-1-1 1,1 0 0,-1 1 0,1-1-1,0 0 1,-1 0 0,1 1-1,0-1 1,0 0 0,0 0-1,0 0 1,0 0 0,0 0 0,0 0-1,0-1 1,0 1 0,0 0-1,1 0-15,0-1 0,0 1-1,-1-1 1,1 0-1,0 0 1,-1 0-1,1 0 1,0 0-1,-1 0 1,1 0-1,-1-1 1,1 1 0,0-1-1,-1 1 1,1-1-1,-1 0 1,1 1-1,-1-1 1,1 0-1,0-1 1,13-9-226,0 0 1,-1-2-1,0 1 0,-1-2 0,0 0 1,-1-1-1,-1 0 0,2-4 226,2-11-177,-10 20 341,-10 26 215,1 0-19,0 1 1,1-1-1,0 3-360,2-11 118,1-1 1,-1 1-1,2-1 0,-1 0 0,1 1 0,0-1 1,0 0-1,2 3-118,-3-8-2,0-1 1,1 0-1,-1 1 1,1-1 0,-1 0-1,1 1 1,-1-1-1,1 0 1,0 0-1,0 1 1,0-1-1,0 0 1,0 0-1,0 0 1,0 0-1,0 0 1,0 0 0,0-1-1,0 1 1,0 0-1,1 0 1,-1-1-1,0 1 1,1-1-1,-1 1 1,0-1-1,1 0 1,-1 1-1,1-1 1,-1 0 0,1 0-1,0 0 2,2-1-317,-1 1 0,0-1 0,0 0 1,1-1-1,-1 1 0,0 0 0,0-1 0,0 0 0,0 0 0,-1 0 0,1 0 1,0 0-1,0-1 317,20-18-5052,1-1 2269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7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5 13827,'2'-3'3528,"-3"2"-1088,-8 4 123,-12 10-100,18-11-2325,1 1 0,0-1 0,0 1 0,0 0 0,0-1-1,0 1 1,1 0 0,-1 0 0,1 0 0,0 0 0,0 0 0,0 1-1,0-1 1,0 0 0,1 0 0,0 1 0,-1-1 0,1 0 0,0 1-1,1-1 1,-1 0 0,0 0 0,1 1 0,1 1-138,2 10-3,1 0 0,1-1 0,0 0 0,7 12 3,-4-10 243,-5-9-180,-1 0 0,1 1 1,-2-1-1,1 1 0,-1 0 0,0 0 1,0 0-1,-1 0 0,1 7-63,-2-14 5,0-1 0,-1 1 0,1-1 0,0 1 0,0 0 0,0-1 0,0 1 0,0-1 1,-1 1-1,1-1 0,0 1 0,0-1 0,-1 1 0,1-1 0,0 1 0,-1-1 0,1 1 0,-1-1 0,1 0 0,-1 1 0,1-1 0,-1 1-5,0 0-31,-1-1 1,1 1-1,-1 0 0,0-1 1,1 1-1,-1-1 0,1 0 1,-3 1 30,-2-1-372,-1 1 1,0-1-1,0-1 1,0 1 371,-22-6-1654,-1-5 555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39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123 234 5977,'-6'-10'748,"4"7"-461,0 0 1,0 0 0,0 0-1,0 0 1,0 0 0,-1 1-1,0-1 1,1 1 0,-1-1-1,0 1 1,0 0 0,0 0-1,0 0 1,0 1 0,-3-2-288,-2 0 1059,0 1 1,-1 0-1,1 0 1,-1 0-1,0 1 1,-8 1-1060,13-3 1301,4 3-1280,0 0 0,0 0 0,0 0 0,0 0-1,-1 0 1,1 0 0,0 0 0,0-1 0,0 1 0,0 0-1,0 0 1,0 0 0,0 0 0,1 0 0,-1 0 0,0 0-1,0-1 1,0 1 0,0 0 0,0 0 0,0 0-1,0 0 1,0 0 0,0 0 0,0 0 0,0 0 0,0 0-1,0 0 1,0-1 0,0 1 0,1 0 0,-1 0 0,0 0-1,0 0 1,0 0 0,0 0 0,0 0 0,0 0-1,0 0 1,0 0 0,1 0 0,-1 0 0,0 0 0,0 0-1,0 0 1,0 0 0,0 0 0,0 0 0,0 0 0,0 0-1,1 0 1,-1 0 0,0 0 0,0 0 0,0 0-1,0 0 1,0 0 0,0 0 0,0 0-21,144-11 483,-12-2 74,21-2 194,496-69 703,-297 51-1209,-176 24 194,1 9 1,43 10-440,12 6 301,538 0 659,-426-8-293,-314-5-571,1-2-1,-1-1 1,1-2-1,-1-1 1,14-3-96,-43 6-16,0 0 1,0-1 0,-1 1 0,1 0-1,0 0 1,0 0 0,-1-1-1,1 1 1,0 0 0,0-1 0,-1 1-1,1-1 1,0 1 0,-1-1-1,1 1 1,-1-1 0,1 1 0,0-1 15,-1 0-55,0 1 0,0-1 0,0 1 0,0-1 0,0 1 0,0-1 0,0 1 0,0-1 0,-1 1 0,1-1 0,0 1 0,0-1 0,0 1 0,0-1 0,-1 1 0,1 0 0,0-1 0,0 1 0,-1-1 0,1 1 0,0 0 0,-1-1 0,1 1 0,0 0 0,-1-1 0,1 1 0,-1 0 0,1-1 0,0 1 0,-1 0 55,-14-9-676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4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13163,'2'9'5265,"3"-2"-3257,3-2-207,-3 2-217,-1-1-448,0-4-736,-1 0-600,-3-3-1840,0 0-3761,0-1 3760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3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90 4241,'-16'-50'2472,"15"47"-1875,0 0-1,1 0 0,-1 0 0,1 0 0,0-1 0,0 1 0,0-1-596,0 3 388,0 0 0,0 1 0,0-1 0,0 0 0,0 0 0,0 0 0,-1 0 0,1 1 0,0-1 0,0 0 0,-1 0 0,1 0 0,0 1 0,-1-1 0,1 0 0,-1 0-388,0 1 3767,2 8-2407,8 35-783,-2 0 0,-2 1 0,-2 17-577,10 109 725,-6-119-525,2-1 0,6 16-200,-13-57 13,4 14 37,1-1-1,6 12-49,-13-33-75,1 0 0,-1 0 0,0 0-1,1 0 1,-1-1 0,1 1-1,-1 0 1,1 0 0,-1-1 0,1 1-1,0 0 1,0 0 75,2-3-1468,0-8-92,-1-16 250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55 8202,'-1'-3'299,"0"0"335,1 1-1,-1 0 1,1-1 0,-1 1 0,1-1 0,0 1-1,0-3-633,0 4 178,1 0 0,-1 0 0,0 0-1,0 0 1,1 1 0,-1-1-1,0 0 1,1 0 0,-1 1 0,1-1-1,-1 0 1,1 0 0,0 1-1,-1-1 1,1 1 0,-1-1 0,1 1-1,0-1 1,0 1 0,-1-1-1,1 1 1,0-1 0,0 1 0,0 0-1,-1-1 1,1 1 0,1 0-178,7-3 459,1 0-1,0 1 1,0 0 0,0 1 0,0 0-1,0 1 1,0 0 0,0 0 0,0 1-1,0 0 1,0 1 0,0 0 0,2 1-459,1 2 174,-1-1 0,0 2 0,0 0 0,-1 0 0,1 1 0,-1 0 0,-1 1 0,0 0 0,0 1 0,8 8-174,-14-13 31,0 1-1,-1 0 1,1-1-1,-1 1 1,0 0-1,0 1 1,-1-1-1,1 0 1,-1 1-1,-1 0 1,1-1-1,-1 1 1,0 0-1,0 0 1,0 0-1,-1 0 1,0 0-1,0-1 1,-1 1-1,1 0 1,-1 0-1,-1 0 1,1 0-1,-3 5-30,0-1 43,-2 0 0,1 0 0,-1 0 0,-1 0 0,1-1 0,-2 0 0,1 0 0,-1-1 0,-1 0 0,1-1 0,-3 2-43,-2 1-389,-1-1-1,0 0 0,-1-1 0,1 0 1,-2-1-1,1-1 0,-7 2 390,-2-2-5970,26-7 4194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4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6889,'6'1'806,"-1"1"-1,1 0 1,-1 1-1,0-1 1,0 1-1,0 0 0,0 1 1,1 0-806,-3-1 498,0 0 0,-1 0 0,1 0 0,-1 0 0,1 0-1,-1 0 1,0 1 0,0-1 0,0 1 0,-1-1 0,1 1 0,0 4-498,3 13 1592,-1 2-1,-2-1 1,1 7-1592,-1-3 1370,5 24-1370,-1-37 355,-4-9-81,-8-9-154,4 3-119,0-1 1,0 1 0,0-1 0,1 1 0,-1-1 0,1 1 0,-1-1 0,1 0 0,0 0-1,0 0 1,0 0 0,1 0 0,-1 0 0,1 0-2,-2-11-29,0 0 1,1-7 28,1 16-3,0-8-3,0 0 0,0 1 0,1-1 0,1 0-1,0 1 1,1 0 0,4-12 6,-5 19 0,0 0-1,0 0 1,1 0-1,0 0 1,0 0-1,0 1 1,0-1-1,1 1 1,0 0-1,0 0 1,0 0-1,0 1 1,0-1 0,1 1-1,0 0 1,0 1-1,-1-1 1,1 1-1,3-1 1,-2 1 7,1 0-1,0 0 1,1 1-1,-1 0 1,0 0-1,0 1 0,2 0-6,14 1-721,13 2 721,-3 0-1640,-7-1 845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5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70 144 4777,'15'-87'2994,"-12"67"-1159,-2 18-1342,-1 0 1,1 0 0,-1 0-1,0 0 1,0 0-1,0 0 1,0 0-1,0 0 1,0 0-1,0 0 1,-1 0 0,1 0-1,-1-1-493,1 3 98,0-1 1,0 1-1,0 0 1,0-1-1,0 1 0,-1 0 1,1-1-1,0 1 1,0 0-1,0-1 0,-1 1 1,1 0-1,0-1 1,0 1-1,-1 0 0,1 0 1,0-1-1,0 1 0,-1 0 1,1 0-1,0-1 1,-1 1-1,1 0 0,0 0 1,-1 0-1,1 0 1,0 0-1,-1-1 0,1 1 1,-1 0-1,1 0 0,0 0 1,-1 0-1,1 0 1,0 0-1,-1 0 0,1 0-98,-2 1 169,1-1 0,0 1 0,0-1-1,0 1 1,-1 0 0,1-1 0,0 1-1,0 0 1,0 0 0,0 0 0,0 0-1,0 1-168,-4 3 247,1 0 0,0 1 1,0 0-1,1 0 0,0 0 0,0 0 0,-2 6-247,-2 10 681,-2 16-681,9-37 7,-6 27 115,2 0-1,1 1 1,1-1-1,1 1 1,2 0-1,1-1 1,1 1-1,2-1 1,1 0 0,0 0-1,3-1 1,0 0-1,1 0 1,2-1-1,3 4-121,-9-19 21,0 0 0,0-1 0,1 0 0,1 0 0,0-1 0,0 0 1,0 0-1,1-1 0,7 5-21,-15-12-16,0-1 1,0 1 0,0-1-1,0 1 1,0-1 0,0 1-1,0-1 1,1 1 0,-1-1-1,0 0 1,0 0-1,1 0 16,-2 0-58,0 0 0,1 0 0,-1 0-1,0 0 1,0 0 0,1 0 0,-1 0-1,0 0 1,0 0 0,1-1 0,-1 1-1,0 0 1,0 0 0,1 0 0,-1 0-1,0-1 1,0 1 0,0 0 0,0 0-1,1 0 1,-1-1 0,0 1 0,0 0-1,0 0 1,0-1 0,0 1 0,0 0-1,0 0 1,0-1 0,1 1 0,-1 0-1,0-1 1,0 1 0,0 0 0,0 0-1,0-1 1,-1 1 0,1 0 0,0 0-1,0-1 1,0 1 0,0 0 0,0-1-1,0 1 59,-2-8-925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5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 14059,'0'0'280,"-1"0"-1,1 0 1,0 0 0,0 0 0,-1 0-1,1 0 1,0 0 0,-1 0-1,1-1 1,0 1 0,-1 0-1,1 0 1,0 1 0,-1-1 0,1 0-1,0 0 1,-1 0 0,1 0-1,0 0 1,-1 0 0,1 0 0,0 0-1,0 1 1,-1-1 0,1 0-1,0 0-279,-1 1 173,1-1 0,0 1-1,0 0 1,-1 0 0,1-1 0,0 1-1,0 0 1,0-1 0,0 1-1,-1 0 1,1 0 0,0-1-1,1 1 1,-1 0 0,0 0-1,0 0-172,4 24 607,0-1-1,7 16-606,-8-25 224,2-2 0,0 1 0,0 0 0,3 3-224,-6-14 50,-1 0-1,1-1 1,0 1-1,0 0 0,0-1 1,0 1-1,0-1 0,1 0 1,-1 1-1,1-1 1,-1 0-1,1-1 0,0 1 1,0 0-1,0-1 1,0 0-1,0 1 0,0-1 1,0 0-1,0-1-49,-2 1 20,1-1 0,-1 0 0,0-1 0,0 1 0,0 0-1,0 0 1,0 0 0,0-1 0,0 1 0,0 0 0,0-1 0,0 1 0,0-1-1,0 1 1,0-1 0,0 1 0,0-1 0,0 0 0,0 0 0,-1 1 0,1-1 0,0 0-1,-1 0 1,1 0 0,0 0 0,-1 0 0,1 0-20,2-5 70,-1 1 1,1-1-1,-1 1 1,1-4-71,-3 8 11,10-35-548,-2 0 0,-1 0 0,0-25 537,-5 54-2370,0 6 807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115 196 8866,'13'7'1802,"0"0"-1,10 3-1801,-22-10 127,0 0 0,0 1 0,0-1 0,0 0 0,1 0 0,-1 0 0,0 0 0,0 0 0,0 0 0,0-1 0,0 1 0,0 0 0,0 0 0,1-1 0,-1 1 0,0-1 0,0 1 0,0-1 0,0 1 0,-1-1 0,1 0 0,0 1 0,0-1 0,0 0 0,0 0 0,-1 0-1,1 0 1,0 1 0,-1-1 0,1 0 0,-1 0 0,1 0 0,-1-1-127,2-1 405,1-2-60,0 1 0,-1-1 0,0 0 0,0 0 0,0-1 0,-1 1-1,1 0 1,-1-1 0,-1 1 0,1-1 0,-1 1 0,0-1 0,0 1 0,0 0 0,-1-1 0,-1-5-345,1 4 147,-1-1-1,-1 1 1,1 0 0,-1-1-1,0 1 1,-1 0-1,0 1 1,0-1 0,0 1-1,-1 0 1,-4-5-147,7 9 20,0 0 0,1 1 0,-1-1 0,0 1 0,0-1 0,0 1 0,-1 0 1,1 0-1,0 0 0,0 0 0,-1 0 0,1 1 0,0-1 0,-1 1 0,1-1 0,0 1 0,-1 0 0,1 0 0,-1 0 1,0 0-21,0 1 12,-1-1 0,1 1-1,-1 0 1,1 0 0,-1 1 0,1-1 0,-1 1 0,1-1 0,0 1 0,0 0 0,0 0 0,-3 3-12,-1 1 18,0 1 0,0 0-1,1 1 1,0-1 0,0 1 0,1 0-1,0 1 1,0-1 0,1 1-1,0 0 1,1 0 0,-1 3-18,2-6 23,1 1 1,-1 0-1,1 0 1,1 0-1,-1-1 1,1 1-1,0 0 1,1 0-1,-1 0 1,2 0-1,-1-1 1,1 1-1,-1 0 1,2-1-1,-1 1 1,1-1-1,2 3-23,-3-4 26,1 0 0,0 0-1,1-1 1,-1 1-1,1-1 1,0 0-1,2 2-25,-5-5 4,1 0 1,-1 0-1,1 0 0,-1 0 0,0-1 0,1 1 1,0 0-1,-1-1 0,1 1 0,-1-1 0,1 1 1,0-1-1,-1 0 0,1 0 0,0 0 0,-1 0 1,1 0-1,0 0 0,-1 0 0,1-1 0,0 1 1,-1 0-1,1-1 0,-1 1 0,1-1 0,-1 0 1,1 0-6,4-2 8,-1 0 0,1-1-1,-1 0 1,0 0-1,0-1 1,-1 1-1,1-1 1,0-1-7,10-13 30,7-14-30,8-9 18,-29 41-17,2-3 16,0 0 0,0 1 0,0 0 1,3-3-18,-5 6 8,-1 0 0,0-1 1,0 1-1,1 0 0,-1-1 1,0 1-1,1 0 0,-1 0 1,0 0-1,1-1 0,-1 1 1,1 0-1,-1 0 1,0 0-1,1 0 0,-1 0 1,1-1-1,-1 1 0,0 0 1,1 0-1,-1 0 0,1 0 1,-1 0-1,0 0 0,1 1 1,-1-1-1,1 0 0,-1 0 1,1 0-1,-1 0 0,0 0 1,1 1-1,-1-1 0,0 0 1,1 0-1,-1 0 0,0 1 1,1-1-1,-1 0 0,0 1 1,1-1-1,-1 0 0,0 1 1,0-1-1,0 0 1,1 1-1,-1-1 0,0 1 1,0-1-1,0 0 0,0 1 1,0-1-1,1 1 0,-1-1 1,0 0-1,0 1-8,6 29 459,-3-15-200,0-1-1,2 5-258,-4-15 16,1-1 0,-1 1-1,1 0 1,0 0 0,0-1 0,0 1-1,1-1 1,-1 0 0,1 0 0,1 2-16,-4-5-79,1 1 1,0-1 0,-1 1-1,1 0 1,0-1 0,0 1-1,-1-1 1,1 0 0,0 1 0,0-1-1,0 0 1,0 1 0,-1-1-1,1 0 1,0 0 0,0 0 0,0 0-1,0 0 1,0 0 0,0 0 78,0 0-175,0 0 0,0-1 1,1 1-1,-1-1 1,0 1-1,0-1 0,0 0 1,0 1-1,0-1 1,0 0-1,0 0 0,0 0 1,0 0-1,-1 1 1,1-2 174,13-17-1291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6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14075,'4'17'3016,"0"-1"0,-1 1 0,-1 0-3016,0 24 3220,-1 18-3220,-1-45 475,1-13-482,0-3-74,4-11-131,0 0 189,0-1-13,-2 6 13,1 0 0,-1 0 0,1 0 0,1 0-1,-1 0 1,2 1 23,-4 3-2,1 0 0,0 1 0,0 0 0,0-1 0,1 1 0,-1 0-1,1 1 1,-1-1 0,1 1 0,0-1 0,0 1 0,2 0 2,-5 1 11,1 0 0,0 1-1,0 0 1,0-1 0,0 1 0,-1 0 0,1 0 0,0 0 0,0 0 0,0 0 0,0 0 0,0 1-1,0-1 1,-1 1 0,1-1 0,0 1 0,0 0 0,-1 0 0,1-1 0,0 1 0,-1 0 0,1 1-1,-1-1 1,1 0 0,-1 0 0,1 1 0,-1-1 0,0 1 0,0-1 0,1 1-11,0 2 44,0-1 0,0 1 1,0-1-1,-1 1 0,1 0 1,-1 0-1,1 3-44,4 30 342,-5-34-308,1 14 246,-1 1 0,-1 6-280,0-15 61,0-9-62,0 0 1,0 0 0,0 0 0,0 0 0,0 0 0,0 0-1,0 0 1,0 0 0,0 0 0,0 0 0,0 0 0,0 0 0,0 0-1,0 0 1,0 0 0,0 0 0,1 0 0,-1 0 0,0 0-1,0 0 1,0 0 0,0 0 0,0 0 0,0 0 0,0 0-1,0 0 1,0 0 0,0 0 0,0 0 0,0 1 0,0-1-1,0 0 1,0 0 0,0 0 0,0 0 0,0 0 0,0 0-1,0 0 1,0 0 0,0 0 0,0 0 0,0 0 0,0 0-1,0 0 1,0 0 0,0 0 0,0 0 0,3-7-262,-3 6 252,1-9-28,0 1 1,0 0-1,1-1 1,0 1-1,1 0 1,0 0-1,0 1 1,1-1-1,3-4 38,-6 12 3,-1 0 1,0 0-1,1 0 0,-1 0 0,1 1 0,0-1 1,-1 0-1,1 0 0,0 1 0,-1-1 0,1 0 1,0 1-1,0-1 0,-1 1 0,1-1 0,0 1 1,0-1-1,0 1 0,0 0 0,0-1 0,0 1 1,0 0-1,0 0 0,0 0 0,0 0 1,0 0-1,0 0 0,-1 0 0,1 0 0,0 0 1,0 0-1,0 0 0,0 0 0,0 1 0,0-1 1,0 1-1,0-1 0,0 0 0,0 1 0,-1-1 1,1 1-1,0 0 0,0-1 0,0 1-3,4 4 72,1-1-1,-1 2 1,0-1-1,0 0 1,2 5-72,-5-7 40,21 28 812,5 11-852,-28-41-44,1 0-1,-1-1 0,1 1 1,-1 0-1,1 0 0,-1-1 1,1 1-1,-1 0 1,1-1-1,0 1 0,-1-1 1,1 1-1,0-1 0,-1 1 1,1-1-1,0 1 1,0-1-1,0 0 0,-1 1 1,1-1-1,0 0 0,0 0 1,0 1-1,0-1 1,0 0-1,0 0 45,1-1-265,0 0 1,0 1-1,-1-1 0,1 0 1,0 0-1,-1 0 0,1 0 1,-1 0-1,1-1 0,-1 1 0,1 0 1,-1-1-1,1 0 265,16-21-1536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10290,'0'0'223,"1"0"0,-1-1-1,1 1 1,0 0-1,-1 0 1,1 0 0,-1 0-1,1 0 1,0 0 0,-1 0-1,1 0 1,-1 0 0,1 0-1,0 0 1,-1 0 0,1 0-1,-1 0 1,1 1 0,0-1-1,-1 0 1,1 0 0,-1 1-1,1-1 1,-1 0 0,1 1-1,-1-1 1,1 1 0,-1-1-1,1 1 1,-1-1 0,0 1-1,1-1 1,-1 1 0,0-1-1,1 1 1,-1-1 0,0 1-223,3 4 631,-1 0 0,1 0 0,-1 0 0,0 1-631,-2-4 150,7 22 1063,-1 1-1,-2-1 1,0 1-1,-1 16-1212,2 6 709,-5-47-708,3 30 255,1 0 1,2 0-1,1-1 1,3 8-257,-10-36 2,7 15 47,-7-16-51,0 0 0,1 0 0,-1 0 1,0 1-1,0-1 0,0 0 0,0 0 1,0 0-1,0 1 0,0-1 1,1 0-1,-1 0 0,0 0 0,0 0 1,0 0-1,0 1 0,1-1 1,-1 0-1,0 0 0,0 0 0,0 0 1,0 0-1,1 0 0,-1 0 1,0 0-1,0 0 0,1 1 0,-1-1 1,0 0-1,0 0 0,0 0 1,1 0-1,-1 0 0,0 0 0,0-1 1,1 1-1,-1 0 0,0 0 0,0 0 1,0 0-1,1 0 0,-1 0 1,0 0-1,0 0 0,0 0 0,1-1 1,-1 1-1,0 0 0,0 0 1,0 0-1,0 0 0,0-1 0,1 1 1,-1 0-1,0 0 0,0 0 2,-1-6-282,-2-20 112,0 10 93,2 0 0,0 0 0,1-13 77,0 26 0,0 1-1,1 0 1,-1-1-1,0 1 1,1-1-1,-1 1 1,1 0-1,0-1 1,0 1-1,0 0 1,0 0-1,0-1 1,1 1-1,-1 0 1,0 0-1,1 0 1,0 1-1,-1-1 1,1 0-1,0 1 1,0-1-1,0 1 1,0-1-1,0 1 1,0 0-1,1 0 1,-1 0-1,0 0 1,1 0-1,-1 1 1,0-1-1,2 0 1,2 0 27,0 0-1,-1 0 0,1 1 1,0 0-1,0 0 0,0 0 1,-1 0-1,1 1 0,0 0 1,0 1-1,-1-1 0,6 3-26,-8-3 44,0 0-1,0 1 1,-1-1 0,1 1-1,0 0 1,-1 0-1,1 0 1,-1 0-1,0 0 1,1 0-1,-1 1 1,0-1 0,-1 1-1,1-1 1,0 1-1,-1 0 1,1 0-1,-1 0 1,0 0-1,0 0 1,0 0 0,0 0-1,0 3-43,-1-1 65,1 0-1,-1-1 1,0 1-1,0 0 0,-1 0 1,1-1-1,-1 1 1,0 0-1,0-1 1,-1 1-1,0-1 1,1 0-1,-1 1 1,-1-1-1,1 0 1,-1 0-1,1 0 1,-4 3-65,3-4-61,0 0 0,0 0 0,0-1 0,0 1 0,-1-1-1,1 0 1,-1 0 0,0 0 0,1 0 0,-1-1 0,0 0 0,0 1 0,0-1 0,0-1 0,0 1 0,0-1 0,0 1 0,0-1 0,0 0 0,0-1 0,-4 1 61,7-1-175,-1 1-1,1 0 1,0 0 0,-1 0 0,1-1 0,0 1 0,-1-1-1,1 1 1,0-1 0,-1 1 0,1-1 0,0 0 0,0 0-1,0 0 1,0 1 0,0-1 0,0 0 0,0 0 0,0 0-1,0-1 1,0 1 0,0 0 0,0-1 175,-3-15-1287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7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50 193 10298,'11'11'5401,"-1"8"-776,-3 2-2696,0 2-33,-6 2-440,-4-4-335,3-5-585,-1-1-168,2-13-976,7-2-632,0-10-1753,6-6-1800,2-12 3048</inkml:trace>
  <inkml:trace contextRef="#ctx0" brushRef="#br0" timeOffset="1">1 2 13075,'1'-2'5169,"2"2"-3217,8 8-287,-7 0-369,6 0-328,6 6-1360,-3-5-952,25 14 816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7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107 211 12587,'1'1'559,"1"0"-1,0 0 1,0 0 0,0 0 0,0-1 0,0 1 0,0-1-1,0 1 1,0-1 0,0 0 0,0 0 0,0 1 0,0-2-1,0 1 1,2 0-559,-2-1 268,1 0 0,-1 1 1,0-1-1,0 0 0,1 0 0,-1-1 0,0 1 0,0 0 0,0-1 1,0 1-1,-1-1 0,1 0-268,2-2 120,0-1 0,-1 1 0,1-1 0,-1 0 0,0 0 1,-1 0-1,1 0 0,-1 0 0,0-1 0,1-5-120,-2 5 35,0-1 0,0 0-1,0 0 1,-1 0 0,0 0 0,0 0 0,-1 1-1,1-1 1,-2 0 0,0-3-35,1 6 16,0 0-1,0 1 1,-1-1 0,1 1 0,-1 0-1,0-1 1,0 1 0,0 0-1,0 0 1,-1 0 0,1 0 0,-1 1-1,0-1 1,0 0 0,0 1 0,0 0-1,0 0 1,0 0 0,-3-1-16,4 2 8,0 0 0,0 1 0,0-1 0,0 1 0,0-1 0,0 1 0,0 0 0,0 0 0,0 0-1,0 0 1,0 0 0,0 0 0,0 0 0,1 1 0,-1-1 0,0 1 0,0-1 0,0 1 0,0 0 0,0 0 0,1 0 0,-1 0 0,0 0 0,1 0 0,-2 1-8,0 1 9,-1 0 0,1 1 0,0-1-1,1 1 1,-1 0 0,1 0 0,-1 0 0,1 0 0,0 0 0,0 4-9,-2 3 9,1 0 0,1 0 0,0 0 0,0 0 0,1 1 1,1-1-1,0 1 0,1-1 0,0 0 0,1 7-9,3 6 75,1 0-1,0 0 1,2-1-1,5 10-74,12 21 446,3-2-1,2-2 0,13 15-445,-9-13 398,-33-50-381,6 8 88,0 1 0,-1 1 0,0-1 0,-1 1 0,1 4-105,-5-13 20,-1 0 1,1 0-1,0 0 1,-1 0-1,0 0 1,0 0-1,0 0 1,0 0-1,0 0 1,-1 0-1,1 2-20,-1-4 9,0 1 1,0 0-1,1 0 0,-1 0 1,0-1-1,0 1 0,-1 0 1,1-1-1,0 1 0,0-1 1,-1 0-1,1 1 0,-1-1 1,1 0-1,-1 0 0,0 0 1,1 0-1,-1 0 0,0 0-9,-3 1 1,-1 0 0,0 0 0,1-1 0,-1 1 1,0-1-1,0-1 0,0 1 0,1-1 0,-1 0 0,-1 0-1,-6-1-176,1-1 0,0 0 1,0 0-1,-5-3 176,5 1-432,-1 0-1,1-1 1,1 0-1,-1-1 1,-1-2 432,6 4-76,1 0 0,0-1 0,0 0 0,0 0 0,1 0 0,0-1 0,-1 0 0,2 0 0,-1 0 76,2 1-1,0-1 0,1 1-1,0 0 1,0-1 0,-1-3 1,3 9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5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52 279 8322,'1'0'364,"0"1"0,-1-1 0,1 0 0,0 0 0,0 0 0,0 1 0,0-1 0,0 0 0,0 0 0,0 0 0,0 0 0,0-1 0,-1 1 0,1 0 0,0 0 0,0 0 0,0-1 0,0 1 0,0-1 0,0 1 0,-1 0 0,1-1 0,0 0-364,20-15 1950,-16 12-1367,7-6-26,-1-1 0,0-1 1,-1 0-1,0 0 0,-1 0 1,1-4-558,-5 9 102,0-1 1,-1 0 0,-1 0-1,1 0 1,-1-1 0,0 1-1,-1-1 1,0 1-1,-1-1 1,1 0 0,-1-4-103,-1 11 49,-1-1-1,1 0 1,0 0 0,-1 1 0,1-1 0,-1 0 0,0 1 0,0-1 0,0 1-1,0-1 1,-1 1 0,1-1 0,-1 1 0,1 0 0,-1 0 0,0 0-1,0 0 1,0 0 0,0 0 0,0 0 0,0 0 0,-1 1 0,1-1-1,0 1 1,-1 0 0,1 0 0,-1 0 0,1 0 0,-1 0 0,0 0 0,-1 1-50,-1-2 52,-1 1-1,0 1 1,1-1-1,-1 1 1,0 0 0,0 0-1,1 1 1,-1-1-1,0 1 1,1 1-1,-1-1 1,1 1-1,-1 0 1,-4 2-51,6-1 20,-1 0 1,1 0 0,0 0 0,0 1-1,0 0 1,0-1 0,1 2 0,0-1-1,0 0 1,0 1 0,0-1 0,0 1-1,1 0 1,0 0 0,0 0 0,0 0-1,1 0 1,-1 0 0,1 0 0,0 2-21,0 7 21,-1 0 0,2 0 0,0 0 0,1 0 0,0 0 0,1 1 0,1 1-21,4 12 66,1 0 1,1-1-1,1 0 0,2 0 0,12 20-66,20 29 904,16 17-904,-6-21 452,1 3 43,-54-74-484,-1-1 1,1 1-1,-1 0 0,1 0 0,-1-1 1,1 1-1,-1 0 0,0 0 0,0 0 1,1 0-1,-1-1 0,0 1 0,0 0 1,0 0-1,0 0 0,0 0 0,0 0 1,0 0-1,0 0 0,0 0 0,0-1 1,-1 1-1,1 1-11,-1-1 13,1-1 0,-1 1 0,0 0 0,1 0 0,-1 0 0,0 0-1,0-1 1,0 1 0,0 0 0,0-1 0,0 1 0,0-1 0,0 1 0,0-1 0,0 1 0,0-1-13,-7 2 51,1 0 0,-1-1 0,0 0-1,1 0 1,-2-1-51,8 0 4,-15 0-10,0 0-1,1-1 1,-1 0-1,-12-3 7,19 2-265,0-1 0,0 0-1,-1 0 1,2-1 0,-1 0-1,0 0 1,1-1 0,-4-2 265,9 5-390,0-1-1,-1 0 1,1 1 0,0-1-1,1 0 1,-3-3 390,4 5-267,0-1 0,0 0-1,0 1 1,0-1 0,1 0 0,-1 1 0,1-1-1,-1 0 1,1 0 0,-1 0 0,1 1-1,0-1 1,0 0 0,0 0 0,0 0-1,0 0 268,1-3-476,0 1 0,1-1 0,-1 1 0,1-1 0,1-2 476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8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13251,'2'3'1046,"0"0"-1,0 1 1,0-1 0,-1 1 0,0-1 0,1 1 0,-1 0-1046,1 8 1279,0 0 0,0 12-1279,1 1 1171,1 9-130,-3-19-659,1-1-1,0 1 1,1-1-1,1 0 1,2 6-382,-6-19 20,1 1 0,0-1-1,-1 1 1,1-1 0,0 0 0,0 1 0,0-1 0,0 0-1,0 1 1,0-1 0,0 0 0,1 0 0,-1 0 0,1 0-20,-1 0 5,0-1 1,0 0-1,0 1 1,-1-1 0,1 0-1,0 1 1,0-1-1,0 0 1,0 0-1,0 0 1,0 0-1,0 0 1,0 0 0,0 0-1,0 0 1,0-1-1,1 1-5,0-1-4,1 0 0,-1 0 0,0-1 1,1 1-1,-1-1 0,0 1 0,0-1 0,0 0 0,0 1 0,0-1 0,-1 0 0,1 0 0,0-1 0,0-1 4,3-5-17,0-1 0,-1 0 0,-1 0 0,0 0 0,0 0 0,0-1 17,1-5-15,-1 4 27,0-1 0,-1 1 1,0-1-1,-1 1 0,-1-1-12,-5 70 207,5-57-207,0 20 236,0-1 0,3 20-236,-2-34 69,0 1 0,0-1 0,1 1 0,-1-1 0,1 0 0,0 1 0,1-1 0,-1 0 0,1 0 0,0-1 0,0 1 0,4 3-69,-6-6-4,1-1 0,-1 0-1,0 0 1,0 0 0,1 0-1,-1 0 1,1 0 0,-1 0-1,1 0 1,-1-1 0,1 1 4,-1-1-62,0 0 1,0 1-1,0-1 1,0 0-1,0 0 1,0 0-1,0-1 1,0 1-1,0 0 1,0 0-1,0 0 1,0-1-1,0 1 1,0 0-1,0-1 1,0 1-1,-1-1 1,1 1-1,0-1 1,0 0-1,0 0 62,15-17-1651,2-8 612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70 13347,'3'21'6718,"-4"12"-3371,0-10-1735,1-18-1340,0 1 0,1-1-1,-1 0 1,1 0 0,0 0 0,0 0-1,1-1 1,-1 1 0,2 1-272,-2-4 34,0 0 1,0-1-1,0 1 1,0 0-1,0-1 0,1 1 1,-1 0-1,1-1 0,-1 0 1,1 1-1,0-1 1,-1 0-1,1 0 0,0 0 1,0 0-1,0 0 1,0 0-1,-1-1 0,1 1 1,0 0-1,1-1 1,-1 0-1,0 0 0,1 1-34,3-1-2,-1-1 1,1 0-1,-1 1 0,1-2 0,-1 1 0,0-1 0,0 1 0,1-2 0,-1 1 0,0 0 0,0-1 0,-1 0 0,1 0 1,-1 0-1,1-1 0,0-1 2,-1 2-25,-1 0-1,1-1 1,-1 0 0,1 0 0,-1 0 0,0 0 0,0 0 0,-1-1 0,1 1 0,-1-1 0,0 0-1,-1 1 1,1-1 0,-1 0 0,0 0 0,0 0 0,0-5 25,-1 7-16,0-1 0,-1 1 1,0-1-1,1 1 0,-1 0 0,-1-1 0,1 1 1,0 0-1,-1 0 0,0-1 0,0 1 1,0 1-1,0-1 0,0 0 0,0 0 0,-1 1 1,1-1-1,-1 1 0,0 0 16,-5-4-8,0 0 0,-1 0-1,1 1 1,-1 1 0,0 0 0,-1-1 8,3 3-6,0 0 1,0 0 0,0 0 0,0 1 0,0 0 0,0 1 0,0-1-1,0 1 1,-1 1 0,1-1 0,-4 2 5,7-1-76,1 0 0,-1 0 0,1 0 0,-1 0-1,1 1 1,0-1 0,-1 1 0,1 0 0,0 0 0,-2 2 76,3-2-141,0-1 0,1 1 1,-1 0-1,0 0 0,1 1 1,-1-1-1,1 0 0,0 0 0,0 1 1,0-1-1,0 0 0,0 1 0,1-1 1,-1 1-1,0 2 141,1-4-142,0 0 0,-1 0 0,1 0 0,0 0 0,0-1 0,0 1 0,0 0 0,0 0 0,0 0 0,0 0 0,1 0 0,-1 0 0,0 0-1,0 0 1,1 0 0,-1 0 0,0-1 0,1 1 0,-1 0 0,1 0 0,-1 0 0,1-1 0,0 1 0,-1 0 0,1-1 0,0 1 0,-1 0 0,1-1 0,0 1 0,0-1 0,0 1 0,-1-1 0,1 0 0,0 1 0,0-1 0,0 0 142,19 5-1763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8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9618,'1'0'307,"0"1"0,0-1 0,-1 0 0,1 0-1,0 1 1,0-1 0,-1 0 0,1 1 0,0-1 0,0 1 0,-1-1-1,1 1 1,-1-1 0,1 1 0,0 0 0,-1-1 0,1 1-307,3 17 3882,-3-13-3150,-1 0-1,0 0 0,-1 0 1,0 4-732,0 10 1283,2 52 1633,-1-63-2588,0 1 1,1 0 0,0-1 0,1 1 0,-1-1 0,2 1-1,1 5-328,-4-13 9,1 0 0,-1-1 0,0 1 0,1 0-1,-1-1 1,0 1 0,1 0 0,-1-1 0,1 1 0,-1-1-1,1 1 1,-1 0 0,1-1 0,0 1 0,-1-1-1,1 0 1,0 1 0,-1-1 0,1 0 0,0 1 0,-1-1-1,1 0 1,0 0 0,0 1 0,0-1 0,-1 0 0,1 0-1,0 0 1,0 0 0,-1 0 0,1 0 0,0 0-1,0 0 1,0 0 0,-1-1 0,1 1 0,0 0 0,0 0-1,-1-1 1,2 0-9,1 0-7,0-1 0,0 1 0,0-1 0,0 0 0,0-1 0,0 1 0,-1 0-1,3-3 8,8-12-121,-1 0 0,-1-1 0,0-1 0,-1 1 0,3-12 121,-3 9-89,-5 7 79,-3 8 48,-2 11 102,-2 11-18,0 0 1,2 1-1,0-1 1,0 1-1,2-1 0,1 10-122,-2-23 14,-1 0-1,1-1 0,0 1 0,0-1 1,0 0-1,0 1 0,0-1 0,1 0 1,-1 1-1,1-1 0,-1 0 0,1 0 1,0 0-1,0 0 0,0-1 0,0 1 1,0-1-1,1 2-13,0-2-125,-1 0 1,0 0 0,1-1-1,-1 1 1,0 0-1,1-1 1,-1 0 0,1 0-1,-1 1 1,1-1-1,-1-1 1,1 1 0,-1 0-1,0-1 1,1 1-1,-1-1 1,0 0-1,1 1 1,-1-1 0,1-1 124,4-1-593,-1 0 0,0-1 1,4-3 592,20-18-1247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0:59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53 294 11682,'-2'0'941,"-1"1"-1,1 0 1,-1 0-1,1 0 1,-1 1-1,1-1 1,0 1-1,0-1 1,0 1-1,0 0 1,-2 1-941,2 0 488,-1-1 1,1 1 0,0 1 0,0-1 0,0 0-1,0 0 1,1 1 0,-1 1-489,0-2 117,1 0-1,1 0 1,-1 0 0,0 0 0,1 0-1,-1 0 1,1 0 0,0 0-1,0 0 1,0 0 0,1 0 0,-1 0-1,1 0 1,-1 0 0,1 0 0,0-1-1,0 1 1,0 0 0,1 0 0,-1 0-1,1-1 1,0 1-117,5 5 158,0-1 1,1 0-1,1 0 1,-1-1-1,1 0 0,0 0 1,9 4-159,12 7 198,-27-15-175,11 10 107,-13-12-124,-1 1 0,1-1 1,-1 1-1,0-1 0,0 1 1,1-1-1,-1 1 0,0-1 0,0 1 1,0-1-1,0 1 0,1-1 1,-1 1-1,0-1 0,0 1 0,0 0 1,0-1-1,0 1 0,0-1 1,0 1-1,-1-1 0,1 1 0,0-1 1,0 1-1,0 0 0,-1-1 1,1 1-1,0-1 0,0 1 0,-1-1-6,-2 4-23,0 0-1,0 0 0,0 0 0,-1-1 0,1 1 0,-1-1 1,0 0-1,0 0 0,0-1 0,-1 1 0,1-1 0,0 0 1,-2 1 23,4-2-186,0-1 0,0 1 1,0-1-1,0 1 0,0-1 1,-1 0-1,1 1 0,0-1 1,0 0-1,0 0 0,0-1 1,0 1-1,0 0 0,0-1 1,0 1-1,0-1 1,0 0-1,0 1 0,0-1 1,0 0-1,0 0 0,0-1 1,1 1-1,-1 0 0,1 0 1,-1-1-1,1 1 0,-1-1 1,1 0-1,-1 1 0,1-1 1,0 0 185,-11-21-1579</inkml:trace>
  <inkml:trace contextRef="#ctx0" brushRef="#br0" timeOffset="1">318 1 15131,'9'6'5585,"10"10"-4152,5 4-129,5 14 112,2 6-207,-2 10-377,3 7-128,-8 2-168,-3 5-24,-7 0-96,-10 3-104,-12-4-144,-7-1-40,-12-8-32,-1-8-72,-2-8-1080,-1-12-680,13-10 1000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1:5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7642,'-4'0'872,"0"1"0,1 0-1,-1 1 1,0-1 0,1 1 0,-1-1 0,1 1 0,0 0 0,-1 1-872,3-3 170,1 1 0,-1-1 0,1 1 0,-1 0-1,1-1 1,-1 1 0,1 0 0,-1-1 0,1 1 0,-1 0 0,1-1-1,0 1 1,-1 0 0,1 0 0,0 0 0,0-1 0,0 1 0,-1 0-1,1 0-169,1 0 122,-1 0 0,0 0 0,0 1 0,1-1 0,-1 0 0,0 0 0,1 0 0,-1 0 0,1 0 0,0 0 0,-1 0 0,1 0 0,0 0 0,-1 0 0,1-1 0,0 1 0,1 1-122,2 1 202,1 0 0,-1 1-1,1-2 1,0 1 0,0 0 0,0-1 0,1 0 0,-1 0 0,0-1-1,1 0 1,-1 1 0,3-1-202,14 1 430,1 0-1,8-1-429,-25-1 73,48 0 300,-18-1-342,-1 2 1,19 3-32,-52-4-229,0 0 1,0 1 0,0-1-1,0 0 1,0 1-1,0 0 1,0-1-1,0 1 1,0 0 0,0 0-1,0 0 1,-1 0-1,1 0 1,1 1 228,-3-1-72,0-1 0,1 1 0,-1-1 0,0 1-1,0 0 1,0-1 0,0 1 0,0-1 0,0 1 0,0-1 0,0 1 0,0-1 0,0 1 0,0 0 0,-1-1-1,1 1 1,0-1 72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1:59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9954,'-10'4'4593,"10"0"-2072,12 4-529,-6 0-80,19 4-423,0-1-281,6-1-328,1-2-128,1-2-191,2-2-89,-3 0-248,-3 1-80,-5-4-280,-7 1-472,-4 2-1641,-11-6-1744,-1 2 2425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0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8850,'-4'-13'4163,"3"8"-374,1 14-1522,6 116 2438,-5-60-2895,7 27-1810,-6-71 86,2 0 1,1-1-1,0 0 1,1 0-1,2 0 1,3 8-87,-8-24-184,-2-1-177,0 0 0,0-1 1,1 1-1,-1-1 1,1 1-1,-1-1 0,1 1 1,0-1-1,0 0 1,2 1 360,-1-3-2635,-2-4 1089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00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51 7778,'-15'1'2529,"10"-1"-1371,-1 0 1,1 1 0,-1 0 0,1 0 0,-3 1-1159,8-2 39,0 0 1,0 1-1,0-1 0,0 0 1,0 0-1,0 0 0,0 0 1,-1 0-1,1 0 1,0 0-1,0 0 0,0 0 1,0 0-1,0 0 0,0 0 1,0 0-1,0 0 1,0 0-1,0 0 0,0 0 1,0 0-1,0 0 0,0 0 1,0 0-1,0 0 0,0 0 1,0 1-1,0-1 1,0 0-1,0 0 0,0 0 1,0 0-1,0 0 0,0 0 1,0 0-1,0 0 1,0 0-1,0 0 0,0 0 1,0 0-1,0 0 0,0 0 1,0 0-1,0 0 1,0 1-1,0-1 0,0 0 1,0 0-1,0 0 0,0 0 1,0 0-1,0 0 1,0 0-1,0 0 0,1 0 1,-1 0-1,0 0 0,0 0 1,0 0-1,0 0 1,0 0-1,0 0 0,0 0 1,0 0-1,0 0-39,7 4 1094,13 2-157,14 0-212,1-1-1,0-2 1,0-1-1,35-3-724,23-6 1282,29-9-1282,-25 1 409,155-19 508,-168 26-395,-1 4-1,4 3-521,-47 2 158,-5-1-33,0 2-1,20 3-124,-55-5-45,-1 0-1,1 0 0,0 1 0,0-1 1,0 0-1,-1 0 0,1 0 0,0 0 1,0 0-1,0 0 0,0 1 0,0-1 1,-1 0-1,1 0 0,0 0 0,0 0 1,0 1-1,0-1 0,0 0 0,0 0 1,0 0-1,0 1 0,0-1 1,0 0-1,0 0 0,0 0 0,0 1 1,0-1-1,0 0 0,0 0 0,0 0 1,0 1-1,0-1 0,0 0 0,0 0 1,0 0-1,0 1 0,0-1 0,0 0 1,0 0-1,1 0 0,-1 0 0,0 1 1,0-1-1,0 0 0,0 0 1,0 0-1,1 0 0,-1 0 0,0 1 1,0-1-1,0 0 0,0 0 0,1 0 1,-1 0-1,0 0 0,0 0 0,0 0 1,1 0-1,-1 0 0,0 0 0,0 0 1,0 0-1,1 0 0,-1 0 0,0 0 1,0 0 45,-18 11-2512,14-9 1920,-18 12-731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0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 11082,'-1'0'199,"1"0"0,-1-1 0,1 1 0,-1 0 0,1-1-1,-1 1 1,1-1 0,-1 1 0,1-1 0,-1 1 0,1-1 0,-1 1-1,1-1 1,0 1 0,-1-1 0,1 1 0,0-1 0,-1 1-1,1-1 1,0 0 0,0 1 0,0-1 0,0 0 0,0 1 0,-1-1-199,2 0 138,0 0 0,0 0 1,-1 0-1,1 1 0,0-1 1,0 0-1,0 1 0,0-1 1,0 1-1,0-1 0,0 1 1,0-1-1,0 1 1,0 0-1,0 0 0,0-1 1,0 1-1,0 0-138,13-2 492,-1 0 0,0 1 1,1 1-1,-1 0 0,1 1 0,-1 0 1,0 1-1,0 1 0,1 0 0,-1 1-492,1 0 281,0 1 1,0 0-1,-1 1 0,0 0 0,0 1 0,-1 1 0,0 0 0,6 5-281,-13-9 80,-1 0-1,0 0 1,-1 0-1,1 1 1,-1-1-1,0 1 1,0 0 0,0-1-1,-1 2 1,2 3-80,-2-5 26,-1 0 0,0 0 0,-1 1 0,1-1 0,-1 0 0,0 1 1,0-1-1,0 0 0,0 1 0,-1-1 0,1 0 0,-1 1 0,-1-1 0,0 4-26,-1-1 21,-1 1 0,0-1 0,0 0-1,0 0 1,-1 0 0,0-1 0,0 0-1,-1 0 1,1 0 0,-2-1 0,-4 4-21,3-3 17,0 0 0,-1 0 1,0-1-1,0-1 0,-1 1 1,1-1-1,-1-1 0,0 0 1,0 0-19,-19-1 50,67-6-4,172-12 776,-170 17-611,-19-1-1481,0 0-1,0-1 1,7-2 1271,-27 3-238,-1 0 1,1 0-1,0 0 1,0-1-1,0 1 1,0 0-1,0-1 1,0 1-1,-1-1 1,1 1-1,0-1 1,0 1-1,0-1 238,9-12-1863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01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15155,'6'13'1840,"0"1"0,-2 0 0,1 0-1,-2 0 1,0 0 0,0 2-1840,1 18 1263,-2 0 1,-1 1-1264,0 26 795,-7 48-795,1-168-67,6 33 6,0 0 0,2 0 0,1 1-1,1-1 1,1 1 0,9-23 61,-13 43 0,0 0 0,0 0 1,1 0-1,-1 1 0,1-1 0,0 1 0,1-1 0,-1 1 0,4-3 0,-5 6 8,-1-1 0,0 1 0,1 0-1,-1 1 1,0-1 0,1 0 0,-1 0 0,1 1-1,-1-1 1,1 0 0,0 1 0,-1 0-1,1-1 1,-1 1 0,1 0 0,0 0 0,-1 0-1,1 0 1,0 0 0,-1 0 0,1 0-1,0 1 1,-1-1 0,1 1 0,-1-1-1,1 1 1,-1-1 0,1 1 0,-1 0 0,1 0-1,-1 0 1,0 0 0,1 0 0,0 1-8,4 3 65,-1 1 1,0 0 0,0 0 0,0 0 0,-1 1-1,0 0 1,0 0 0,-1 0 0,1 0-1,-1 2-65,7 21 672,7 28-672,-15-51 59,10 50 432,3 5-2624,-18-73 538,-3-3 542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9666,'24'8'5393,"-24"-6"368,-3 1-3216,10 4-745,3 2-95,-8-1-705,2 3-336,-2-6-384,0-1-408,2-4-1320,-4 0-697,1-1 1145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15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55 8314,'-2'-40'3062,"2"40"-2937,0-1 1,0 0 0,0 1-1,0-1 1,0 1 0,0-1-1,0 0 1,-1 1 0,1-1-1,0 0 1,0 1 0,-1-1-1,1 1 1,0-1-1,-1 1 1,1-1 0,-1 1-1,1-1 1,-1 1 0,1-1-1,-1 1 1,0-1-126,0 0 801,0 0 828,1 1-74,0 2-353,7 26 277,0-4-1074,42 193 1820,-13-61-1304,3 12-318,-34-143-655,0 1 1,2-1-1,1-1 0,3 3 52,-23-43-3218,-2-11 1943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1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10458,'3'-3'565,"1"0"0,-1 0 0,1 0-1,0 0 1,-1 0 0,1 1 0,1-1 0,-1 1-1,0 0 1,0 0 0,1 1 0,-1 0 0,1-1-1,-1 1 1,1 1 0,2-1-565,8-1 760,-1 1 0,1 1 0,-1 1 0,11 1-760,-12-1 291,0 1-1,-1 0 0,1 1 0,-1 1 0,0-1 0,0 2 0,0 0 0,2 2-290,-10-5 51,0 1 1,-1 0-1,1 0 1,-1 0-1,1 1 1,-1-1-1,0 1 1,0 0-1,-1 0 1,1 0-1,-1 0 1,0 0-1,0 0 1,0 1-52,2 6 60,0 0 1,0 0-1,-2 0 1,3 12-61,-4-13 28,-1 0 1,0 0-1,0 0 0,-1-1 1,0 1-1,-1 0 0,0 0 1,-1 0-1,0-1 1,0 0-1,-1 1 0,0-1 1,0 0-1,-1-1 0,-1 1 1,1-1-1,-1 0 1,-3 2-29,1 0 30,-1 0 0,-1 0 0,-4 3-30,8-9-66,0 1 1,-1-1-1,1 0 1,-1-1-1,0 0 1,-4 2 65,0-2-766,1 0 1,-8 1 765,-2 1-3185,14-5 1501,7-4 685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16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47 9738,'-3'6'10817,"4"1"-7166,9 10-5013,-3-6 2568,2 3-1000,-4-8-106,-1 1-1,0-1 1,0 1 0,-1 0 0,1 0-1,-2 1 1,1-1 0,-1 0-1,1 3-99,23 152 1114,-24-151-1050,-1-7-27,0 0 1,-1 1-1,1-1 1,-1 0 0,0 1-1,0-1 1,-1 1-38,1-5 1,0 0 0,0 0 1,0 0-1,0-1 0,0 1 0,0 0 1,0 0-1,0 0 0,0 0 1,0 0-1,0 0 0,0 0 1,0 0-1,0 0 0,0 0 0,0 0 1,0 0-1,0 0 0,0 0 1,0-1-1,0 1 0,0 0 1,0 0-1,0 0 0,0 0 0,0 0 1,0 0-1,0 0 0,0 0 1,0 0-1,0 0 0,0 0 1,0 0-1,0 0 0,0 0 0,-1 0 1,1 0-1,0 0 0,0 0 1,0 0-1,0 0 0,0 0 1,0 0-1,0 0 0,0 0 0,0 0 1,0 0-1,0 0 0,0 0 1,0 0-1,0 0 0,-1 0 1,1 0-1,0 0 0,0 0 0,0 0 1,0 0-1,0 0 0,0 0 1,0 0-1,0 0 0,0 0 1,0 0-1,0 0 0,0 0 0,0 0 1,0 0-1,0 0 0,0 0 1,0 1-2,-3-8 31,-3-13-25,1-1-1,2 1 0,0-1 1,1 0-1,1 0 0,1 1 1,0-1-1,3-4-5,-2 12-4,0 1 0,1-1-1,1 1 1,0 0 0,1 0 0,0 0 0,0 1-1,5-8 5,-6 14-1,-1 1 0,1-1 0,0 1 0,1 0 0,-1 0 0,1 0-1,-1 0 1,1 1 0,0 0 0,1-1 0,-1 1 0,0 1 0,1-1 0,0 1-1,-1 0 1,1 0 0,0 0 0,0 0 0,0 1 0,0 0 0,3 0 1,6-1-16,0 2 1,0 0-1,0 1 0,0 0 1,0 1-1,0 0 0,-1 1 1,1 1-1,-1 0 1,1 1 15,6 5-2266,-11-9 1439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18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11827,'2'-7'4077,"-3"7"-1721,-3 19-572,3 1-1247,1 0 1,0 0-1,1 0 0,1 0 0,1 0 0,3 9-537,1-3 248,0-1-1,2-1 0,1 0 0,10 19-247,-17-36 43,1-1 1,0 1-1,1-1 1,-1 0-1,1 0 1,3 2-44,-6-6 4,-1-1 0,1 1 1,0-1-1,-1 0 0,1 1 1,0-1-1,0 0 0,0 0 0,0 0 1,0-1-1,0 1 0,0 0 1,0-1-1,0 1 0,0-1 1,0 0-1,0 0 0,0 1 0,1-1 1,-1-1-1,0 1 0,0 0 1,0 0-1,0-1-4,2-1 2,0 1 0,0-1 0,0 0 1,-1-1-1,1 1 0,-1-1 0,0 1 0,0-1 0,0 0 0,0 0 1,0-1-1,0 1 0,1-4-2,5-6 7,-2-1 1,0 0 0,1-2-8,4-14 39,-1-1 0,-2-1 0,4-22-39,-12 49 14,4-17 1,-5 22-13,0 0 1,0-1 0,0 1 0,0-1-1,0 1 1,0 0 0,1-1 0,-1 1-1,0-1 1,0 1 0,0 0 0,0-1 0,1 1-1,-1-1 1,0 1 0,0 0 0,1 0-1,-1-1 1,0 1 0,1 0 0,-1-1-1,0 1 1,1 0 0,-1 0 0,0 0-1,1-1 1,-1 1 0,1 0 0,-1 0 0,0 0-1,1 0 1,-1 0 0,1 0 0,-1 0-1,1 0-2,5 7 146,3 12 311,0 1-1,3 15-456,7 15 558,-14-37-446,6 12 512,5 8-624,-12-26-40,-1-1 0,1 0 0,1 0 0,-1 0 0,1-1 0,0 1 0,3 1 40,-8-7-89,1 1-1,-1-1 1,1 1 0,-1-1 0,1 1 0,0-1-1,-1 1 1,1-1 0,0 0 0,-1 0 0,1 1-1,0-1 1,-1 0 0,1 0 0,0 0-1,0 1 1,-1-1 0,1 0 0,0 0 0,0 0-1,-1 0 1,1 0 0,0-1 0,-1 1 0,1 0-1,0 0 1,0 0 0,-1-1 0,1 1 0,0 0-1,-1-1 1,1 1 0,0 0 0,-1-1 0,1 1-1,-1-1 90,15-9-1273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18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11402,'4'7'1217,"-1"0"-1,0 0 0,0 0 0,0 0 0,-1 0 0,-1 0 0,1 1 0,-1 2-1216,1 13 1771,0 1 1,-2-1-1772,0 4 1414,0-20-1139,1 0 0,0-1 0,1 1 0,-1 0-275,0-3 105,4-84-152,-5 70 8,0 1 0,1 0 0,0 0 0,1 0 0,0 0 0,0 1 0,1-1 0,0 0-1,1 1 1,0 0 0,2-3 39,-6 10 3,1 0-1,-1 0 1,1 0-1,-1 1 1,1-1-1,-1 0 1,1 1-1,0-1 1,0 0-1,-1 1 1,1-1-1,0 1 1,0-1-1,-1 1 1,1 0-1,0-1 1,0 1-1,0 0 1,0 0-1,0-1 1,0 1-1,-1 0 0,1 0 1,1 0-3,-1 0 13,0 1 0,1-1 0,-1 0 0,0 1 0,1-1 0,-1 1 0,0 0 0,0-1 0,0 1 0,1 0 0,-1 0 0,0 0 0,0-1 0,0 2-13,3 2 54,-1 0 0,0 0 0,0 0 0,0 1 1,0-1-1,-1 1 0,1 0 0,-1 0-54,4 16 552,4 19-552,-6-19 275,2-1 0,3 9-275,-9-28-42,0 0 0,0 0 0,1-1 0,-1 1 0,0 0 0,0-1 0,1 1 0,-1-1 0,0 1 0,1 0 0,-1-1 0,1 1 0,-1-1 0,1 1 0,-1-1 0,1 1 0,-1-1 0,1 1 0,0-1 42,0 0-236,-1-1 1,1 1-1,0-1 0,0 1 1,-1-1-1,1 0 1,0 1-1,-1-1 1,1 0-1,-1 0 1,1 1-1,0-1 1,-1 0-1,0 0 0,1 0 1,-1 0-1,0 0 236,12-21-1505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18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82 192 11843,'5'18'5129,"2"4"-1985,1 3-1055,-2 1-81,2-1-191,0-5-737,0-4-360,0-8-448,0-4-144,-1-7-1224,1-1-801,-3-17 1121</inkml:trace>
  <inkml:trace contextRef="#ctx0" brushRef="#br0" timeOffset="1">1 1 13307,'1'13'5553,"3"3"-3240,4 7-1337,3-1-104,3 3-1208,4-3-1000,3-6 831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19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9506,'18'5'2004,"0"0"1,6 3-2005,-23-7 169,1 0 1,-1-1 0,0 1-1,0 0 1,0-1-1,0 1 1,0 0 0,0 0-1,0 0 1,0 0-1,0 0 1,-1 0-1,1 0 1,0 0 0,-1 1-1,1-1 1,0 0-1,-1 0 1,0 1-1,1-1 1,-1 0 0,0 0-1,0 1 1,1-1-1,-1 0 1,0 1-1,0 0-169,0 5 828,2 4 81,1-1 0,-1 1 0,1-1 0,1 0 0,0 0 0,2 3-909,-4-9 164,0 0-1,1-1 1,-1 1-1,1-1 0,0 1 1,0-1-1,0 0 1,0 0-1,0 0 1,1-1-1,-1 1 1,1-1-1,0 1 0,-1-1 1,1-1-1,0 1 1,2 0-164,-2-1 44,-1 0 0,1 0 0,0-1 0,-1 1 0,1-1 0,0 0 0,-1 0 0,1 0 0,0-1-44,-2 1 4,0 0 1,0-1-1,0 1 0,0-1 1,0 0-1,0 0 0,0 0 1,0 0-1,0 0 0,-1 0 1,1 0-1,0 0 0,-1-1 1,1 1-1,-1-1 0,2-1-4,-1 0-4,1-1-1,-1 1 1,0-1-1,-1 0 0,1 0 1,0 1-1,-1-1 1,0 0-1,0-1 1,0 1-1,-1 0 1,1 0-1,-1 0 0,0 0 1,0 0-1,-1-1 1,1 1-1,-1 0 1,0 0-1,0 0 1,0 0-1,0 0 0,-1 0 1,0 0 4,-1-2-17,0 0 1,0 1-1,-1-1 0,1 1 0,-1 0 1,0 0-1,0 1 0,-1-1 0,0 1 1,1 0-1,-2 0 0,1 0 1,0 1-1,-1 0 0,-4-3 17,-1 2-13,0 1 0,1-1 0,-11 0 13,18 3-8,-1 0 0,0 1 0,1-1 0,-1 1 0,0 0 0,1 0 0,-1 1 0,0-1 0,1 1 0,-1 0 0,0 0 0,1 0 0,-2 0 8,3 0-27,1 1 0,-1-1 0,1 0 0,-1 0 0,1 1 0,0-1 0,-1 1 0,1-1 0,0 1 0,0-1 0,0 1 0,0 0 0,0-1 0,1 1 0,-1 0 0,0 0 0,1 0 0,0 0 0,-1 0 27,1-1-92,0 0 0,-1 0-1,1 0 1,0 0 0,0 1 0,0-1 0,0 0 0,0 0 0,0 0 0,1 0 0,-1 0 0,0 0 0,1 0 0,-1 0 0,0 0 0,1 0 0,-1 0 0,1 0 0,0 0 0,-1 0 0,1 0 0,0 0-1,-1-1 1,1 1 0,0 0 0,0 0 0,0-1 0,-1 1 0,1-1 0,0 1 0,0-1 0,1 1 92,3 0-667,0 0 0,0 0-1,1 0 1,-1-1 0,0 0 0,1 0 0,-1 0 0,0-1-1,0 1 1,1-1 0,-1-1 0,1 0 667,-3 2-256,29-8-1384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19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4705,'5'2'1031,"0"-1"1,0 1-1,-1 0 1,1 1-1,0-1 1,-1 1-1,0 0 1,0 0-1,0 1 1,0-1-1,0 1 1,-1 0-1,1 0 1,1 2-1032,-2 0 658,1 0 0,-1 0 0,0 0 0,0 0 0,0 1 0,-1-1 0,0 1 1,-1 0-1,1-1 0,-1 7-658,0-2 530,1 8 310,-2-14-714,1-8-401,1-12-15,1 0-1,0 0 0,4-12 291,-5 21-92,1-1-1,-1 0 1,1 0-1,4-5 93,-6 10-3,0 1 1,0-1-1,0 0 0,1 0 0,-1 1 0,1-1 1,-1 1-1,1-1 0,0 1 0,-1 0 0,1 0 1,0 0-1,0 0 0,0 0 0,0 0 3,0 0 23,-1 1 0,0 0-1,1 0 1,-1 0 0,0-1 0,1 1-1,-1 0 1,0 1 0,1-1 0,-1 0-1,0 0 1,1 1 0,-1-1-1,0 0 1,0 1 0,1-1 0,-1 1-1,0 0 1,0-1 0,0 1 0,0 0-1,0 0 1,0 0 0,0 0 0,0 0-1,0 0 1,0 0 0,0 0 0,0 0-1,-1 0 1,1 0 0,-1 0 0,1 1-23,2 4 172,0 0 1,-1-1 0,0 1 0,0 0-1,-1 0 1,1 4-173,1 10 410,-2-12-283,0 0 1,0 0-1,1 0 1,0 0 0,1 0-1,0 0-127,-3-8-52,0 1 0,0-1 0,0 0 0,1 0 0,-1 1 0,0-1 0,0 0 0,0 0 0,0 1-1,0-1 1,1 0 0,-1 0 0,0 1 0,0-1 0,0 0 0,1 0 0,-1 0 0,0 0 0,0 1 0,1-1 0,-1 0 0,0 0 0,0 0 0,1 0 0,-1 0 0,0 0-1,0 0 1,1 0 0,-1 0 0,0 0 0,1 0 0,-1 0 0,0 0 0,0 0 0,1 0 0,-1 0 0,0 0 0,1 0 0,-1 0 0,0 0 0,0 0 0,1 0-1,-1 0 1,0-1 0,0 1 0,1 0 0,-1 0 0,0 0 0,0 0 0,0-1 0,1 1 0,-1 0 0,0 0 52,8-14-1094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0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11875,'-9'-1'3076,"9"1"-2992,-1 0 0,1 0 0,0 0 0,0 0 0,0 0 0,0 1 0,-1-1 0,1 0 0,0 0 0,0 0 0,0 0 0,0 0 0,0 0 0,-1 1 0,1-1-1,0 0 1,0 0 0,0 0 0,0 0 0,0 1 0,0-1 0,0 0 0,0 0 0,0 0 0,-1 1 0,1-1 0,0 0-84,1 2 367,-1 0-1,0 1 1,0-1 0,1 0-1,0 0 1,-1 0-1,2 2-366,0 5 416,23 85 4845,4 56-5261,-12-59 599,-13-70-487,-1-8-26,0 1 0,-1 0 0,-1 0 0,0 1-86,-2-8 68,-3-8-17,-5-13-18,5 5-68,1-1-1,0 0 0,0 0 0,1 0 0,0 0 1,0-1-1,1 1 0,1 0 0,0-1 1,1-4 35,-1 10-25,1 0 1,0 0-1,0 1 1,0-1-1,1 0 1,0 1-1,0-1 1,0 1-1,0-1 1,3-2 24,-3 4-7,0 0 0,0 1 0,1-1 0,-1 1 0,1 0 0,0 0 0,-1 0 0,1 0 0,0 0 1,0 1-1,0-1 0,0 1 0,1 0 0,-1 0 0,0 0 0,2 0 7,1 0 42,-1 1-1,0-1 1,0 1 0,0 0-1,0 1 1,1-1 0,-1 1-1,0 0 1,0 0 0,0 1-1,0 0 1,-1 0 0,1 0 0,0 0-1,-1 1 1,1-1 0,-1 1-1,0 0 1,1 1-42,0 1 74,0-1 1,0 1-1,-1 0 0,1 0 1,-1 0-1,0 1 0,-1 0 0,1-1 1,-1 1-1,0 0 0,-1 1 1,1-1-1,-1 0 0,1 5-74,-3-7 52,1 0 0,-1-1 0,0 1 0,0 0 0,0-1 0,-1 1 1,1 0-1,-1-1 0,0 1 0,0 0 0,0-1 0,0 0 0,-1 1 0,0-1 0,1 0 0,-1 1 0,0-1 0,0 0 0,-1 0 0,1-1 0,-1 1 0,1 0 0,-3 0-52,-2 4 3,-1-1 1,-1-1-1,1 0 0,-1 0 0,0 0 1,0-1-1,0 0 0,-3 0-3,9-3-227,0 0-1,-1 0 0,1 0 1,-1-1-1,1 1 1,0-1-1,-1 0 0,1 1 1,-1-2-1,1 1 1,-1 0-1,0-1 228,3 1-125,1 0-1,-1 0 1,0-1 0,1 1 0,-1 0 0,1 0-1,-1-1 1,1 1 0,-1 0 0,1 0-1,-1-1 1,1 1 0,-1-1 0,1 1 0,-1-1-1,1 1 1,0-1 0,-1 1 0,1-1-1,-1 1 126,-1-18-1521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0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21 11434,'2'2'550,"-1"-1"0,1 1 0,-1-1-1,0 1 1,0 0 0,1 0 0,-1-1-1,-1 1 1,1 0 0,0 0 0,0 0-1,-1 0 1,1 0 0,-1 0 0,1 0-1,-1 0-549,0 5 792,0-1 0,0 1 0,0 0 0,-2 2-792,0 14 1439,2-14-911,-1 0 34,1 1 0,0-1 0,1 1 0,1 6-562,-2-14 49,0 0 0,1 0 0,-1 0 0,1 0-1,0 0 1,-1 0 0,1 0 0,0 0 0,0-1 0,0 1 0,1 0 0,-1-1-1,0 1 1,0-1 0,1 1 0,-1-1 0,1 1 0,0-1 0,-1 0 0,1 0 0,0 0-1,0 0 1,0 0 0,0 0-49,-1-1 8,0 0 0,0 1 0,0-1 0,-1 0-1,1 0 1,0 0 0,0 0 0,0 0 0,0 0 0,0 0 0,0 0-1,0 0 1,0-1 0,0 1 0,0 0 0,-1 0 0,1-1-1,0 1 1,0-1 0,0 0-8,1 0 5,0 0-1,-1-1 0,0 1 0,1 0 1,-1-1-1,0 0 0,0 1 1,0-1-1,0 0 0,0 1-4,2-6-2,0 1-1,-1-1 0,0 0 1,0 1-1,0-5 3,-1 4-5,0 0-1,-1-1 1,0 1 0,0-1-1,0 1 1,-1-1 0,-1 1-1,1 0 1,-1-1 0,0 1-1,-1-1 6,2 4-3,-1 1-1,1-1 1,-1 0-1,0 1 1,0-1-1,0 1 0,-1 0 1,1 0-1,-1 0 1,0 0-1,0 0 1,0 0-1,0 1 1,0-1-1,0 1 1,-1 0-1,1 0 1,-1 0-1,0 1 0,-2-2 4,5 3-33,-1 0-1,1 0 1,0 0-1,0 0 1,-1 0-1,1 0 0,0 0 1,0 0-1,0 1 1,-1-1-1,1 1 1,0-1-1,0 0 0,0 1 1,0 0-1,0-1 1,0 1-1,0 0 0,0-1 1,0 1-1,0 0 1,0 0-1,0 0 1,0 0-1,1 0 0,-1 0 1,0 0-1,1 0 1,-1 0-1,1 1 34,-3 4-490,0 0 0,0 0 0,1 0 0,0 0-1,0 1 491,1-4-696,0 1-1,0-1 1,1 0-1,-1 1 0,1-1 1,0 0-1,0 1 0,0-1 1,0 1-1,0-1 0,1 3 697,0-4-379,0 0 0,0-1 0,0 1-1,1 0 1,-1-1 0,0 1-1,1 0 380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3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8378,'-49'20'4867,"48"-20"-4719,-1 1 0,1-1 0,0 1 0,-1-1 0,1 1 0,0 0 0,0 0-1,-1 0 1,1 0 0,0 0 0,0 0 0,0 0 0,0 0 0,0 0-1,0 0 1,1 1 0,-1-1 0,0 0 0,1 1 0,-1-1 0,0 0-1,1 1 1,0-1 0,-1 1 0,1-1 0,0 1 0,0-1 0,0 1-1,0-1 1,0 1 0,0-1 0,0 1 0,0 0-148,2 2 125,-1 1 0,1-1 0,0 1 0,0-1 0,0 0 0,1 0 0,-1 0 0,1 0 0,0 0 0,1 1-125,16 16 117,1 0 0,0-2 0,1 0 0,1-1 0,1-2 0,2 1-117,14 6 50,1-2 0,1-1 0,21 5-50,-39-16-7,0-1 1,0-1-1,0-2 1,1 0-1,0-2 1,0 0-1,0-2 1,0-1-1,0-1 0,0-1 1,0-1-1,3-1 7,18-7-23,-1-2 0,0-2-1,12-7 24,32-17-14,4-8 14,-50 25 60,-1-2-1,-2-1 1,36-30-60,-59 40 29,-17 15-40,0 0 0,0 0 0,1-1 0,-1 1 0,0 0-1,0 0 1,0 0 0,0 0 0,0-1 0,1 1 0,-1 0 0,0 0-1,0 0 1,0 0 0,0-1 0,0 1 0,0 0 0,0 0 0,0-1-1,0 1 1,0 0 0,0 0 0,0 0 0,0-1 0,0 1 0,0 0-1,0 0 1,0-1 0,0 1 0,0 0 0,0 0 0,0 0 0,0-1-1,0 1 1,0 0 0,0 0 0,0 0 0,-1-1 11,-7 0-742,-10 4 287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224 143 5793,'-7'-24'5071,"0"4"-3235,6 18-1544,0 0-1,0 0 0,-1 0 1,1 0-1,0 0 1,-1 0-1,0 1 1,1-1-1,-1 1 1,0-1-1,0 1 1,0-1-1,0 1 1,0 0-1,0 0 1,0 0-1,0 0 1,0 1-1,0-1 0,-1 0 1,0 1-292,-1-1 266,-1-1-4,0 1 0,0 0 0,0 0 0,0 0 0,0 1 1,0 0-1,0 0 0,0 0 0,0 0 0,0 1 0,-4 1-262,5-1 101,-1 1 0,1 0 0,0 0 0,0 0 0,1 0 0,-1 0 0,0 1 0,1 0 0,-1 0 0,1 0 0,0 0 0,0 0 0,0 1 0,1-1-101,-3 4 91,0 0 1,1 0-1,0 0 1,1 1-1,0-1 1,-2 8-92,-1 5 149,1 1 1,1 3-150,2-14 34,1-1 0,0 1 0,1-1 0,0 1 1,0-1-1,1 1 0,1-1 0,-1 0 0,2 1 0,1 6-34,-2-11 12,0 0-1,0-1 1,1 1-1,-1 0 1,1-1-1,0 0 1,0 0-1,1 0 1,-1 0-1,1 0 0,0 0 1,0-1-1,0 0 1,0 0-1,0 0 1,1 0-1,0-1 1,-1 0-1,1 0 1,2 1-12,4 0 7,0-1 1,1 0 0,-1 0 0,1-1-1,-1 0 1,1-1 0,0-1 0,-1 0-1,1 0 1,-1-1 0,1-1 0,-1 1-1,0-2 1,0 0 0,-1 0 0,1-1 0,9-6-8,-11 6 8,-1 0 0,0-1 0,0 0 0,0 0 0,-1 0 0,0-1 0,0-1 1,0 1-1,-1-1 0,-1 0 0,1-1 0,-1 1 0,0-1 0,-1 0 1,0 0-1,-1 0 0,0-1 0,0 1 0,-1-1 0,0 0 0,0-1-8,-2 4 21,0 0 0,0 0 0,0 0 0,-1-1 0,0 1 0,0 0 0,-1 0 0,0 0 0,0 0 0,-1 1 0,0-1 0,0 1 0,0-1 0,-1 1 0,0 0 0,0 0 0,-1 1 0,-3-5-21,0 2 32,0 1 1,0 1-1,-1-1 0,1 1 1,-2 1-1,1-1 0,0 2 1,-1-1-1,0 1 0,0 1 1,0 0-1,-5-1-32,-3 0 3,11 2-71,0 0 1,0 0 0,0 1-1,0 0 1,0 1 0,0-1-1,0 1 1,-2 1 67,9-1-67,-1 0 1,0 0-1,1 0 1,-1 0-1,0 1 1,1-1-1,-1 0 1,1 0-1,-1 1 1,0-1-1,1 0 0,-1 1 1,1-1-1,-1 1 1,1-1-1,-1 1 1,1-1-1,0 1 1,-1-1-1,1 1 1,-1-1-1,1 1 1,0-1-1,0 1 1,-1 0-1,1-1 1,0 1-1,0 0 1,0-1-1,0 1 1,0 0-1,0-1 1,0 1-1,0-1 1,0 1-1,0 0 67,0 2-347,1 0-1,-1 1 1,1-1-1,0 0 1,0 0-1,0 0 1,1-1-1,0 2 348,21 32-1316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0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8666,'6'6'5239,"-4"-4"-4664,0-1 0,0 1-1,0 0 1,-1 0 0,1 0 0,-1 0 0,1 0 0,-1 0 0,0 0 0,0 0 0,0 0 0,0 1 0,0 1-575,4 19 4391,1 15-4391,-3-17 1649,5 22-1649,-8-42 20,1 1 0,0 0-1,-1 0 1,1-1 0,0 1-1,0-1 1,-1 1 0,1-1 0,0 1-1,1 0-19,-2-2-4,0 0-1,1 0 0,-1 0 0,0 1 1,0-1-1,0 0 0,1 0 0,-1 0 1,0 0-1,0 0 0,1 0 0,-1 1 1,0-1-1,0 0 0,1 0 0,-1 0 1,0 0-1,0 0 0,1 0 0,-1 0 1,0 0-1,0 0 0,1 0 0,-1 0 1,0 0 4,1-1-26,-1 1 0,1 0 0,-1-1 0,1 1 0,-1-1 0,1 1 1,-1 0-1,0-1 0,1 1 0,-1-1 0,1 1 0,-1-1 0,0 1 1,0-1-1,1 0 26,0-3-241,1 0 0,-1 0 0,0 0 0,-1 0 0,1 0 0,-1-1 1,0 1-1,0-3 241,2-18-762,-1 21 720,0 0-1,0 0 0,0 0 0,1 1 1,-1-1-1,1 1 0,0-1 0,0 1 1,0 0-1,0-1 0,1 1 43,-2 1 23,1 1-1,-1 0 1,0 0-1,0 0 1,1 0 0,-1 0-1,0 1 1,1-1-1,-1 0 1,1 0-1,-1 1 1,1-1-1,-1 1 1,1 0 0,-1-1-1,1 1 1,0 0-1,-1 0 1,1 0-1,-1 0 1,1 0-1,0 0 1,-1 1 0,1-1-1,-1 0 1,1 1-1,-1-1 1,1 1-1,-1 0-22,2 0 138,0 1 0,0-1 0,0 1 0,-1 0 0,1 0 0,-1 0 0,1 1 0,-1-1 0,0 0 0,0 1 0,2 2-138,3 5 734,-1 1-1,3 6-733,0 1 624,-4-9-1251,-7-22-1671,1 13 2277,1-1 0,0 0 1,0 1-1,0-1 0,0 1 0,0-1 0,0 1 0,0-1 0,1 1 0,-1-1 0,0 1 0,0-1 0,0 0 0,0 1 0,1-1 0,-1 1 0,0 0 0,1-1 0,-1 1 0,0-1 0,1 1 0,-1-1 0,0 1 0,1 0 0,0-1 21,0 1 9,0-1 0,0 1-1,1 0 1,-1 0-1,0 0 1,1 0-1,-1 0 1,0 0-1,0 0 1,2 1-9,0-1 12,0 1 0,0 0 0,1 0 1,-1 0-1,0 0 0,0 1-12,12 6 29,-8-4-9,1-1 0,-1 0 1,0 0-1,1 0 0,0-1 1,5 1-21,-6-2 7,0 0 0,0-1 0,0 0 0,1 0 0,-1-1-1,0 1 1,-1-2 0,1 1 0,0-1 0,0 0 0,-1 0 0,1-1 0,-1 0 0,1 0 0,-1 0 0,0-1 0,0 0 0,0-1-7,-4 3 2,0 0 1,0 0-1,-1 0 0,1 0 1,-1 0-1,1-1 0,-1 1 1,0 0-1,0-1 0,0 1 1,0-1-1,0 1 0,0-1 1,-1 0-1,1 1 0,-1-2-2,0 0 10,0-1 0,0 1 0,0-1 0,-1 1-1,1-1 1,-1 1 0,0 0 0,-1-1-1,1 0-9,0 4 4,1 0-1,0 0 1,-1 1-1,1-1 1,0 0-1,-1 0 1,1 1-1,-1-1 0,0 0 1,1 0-1,-1 1 1,1-1-1,-1 1 1,0-1-1,1 1 1,-1-1-1,0 1 0,0-1 1,0 1-1,1 0 1,-1-1-1,0 1 1,0 0-1,0-1 1,0 1-1,0 0 0,1 0 1,-1 0-1,0 0 1,0 0-1,0 0 1,0 0-1,0 0 1,0 1-1,1-1 1,-1 0-1,0 0 0,0 1 1,0-1-1,0 1-3,-2 0 17,0 1 0,0-1-1,1 1 1,-1 0 0,1 0-1,-1 0 1,1 0 0,0 0-1,-1 0 1,1 1 0,-1 1-17,0 0 59,1 0 0,0 1 0,0-1 0,0 0 0,0 1-1,1-1 1,-1 1 0,1-1 0,1 1 0,-1 0 0,0-1 0,1 1 0,0 0 0,1 2-59,-1-3 47,1 0 0,-1-1 0,1 1 0,0-1 0,1 1 0,-1-1 0,1 1 1,-1-1-1,1 0 0,0 0 0,0 1 0,1-2 0,-1 1 0,0 0 0,1 0 0,0-1 0,0 1 0,2 1-47,-4-3 6,0-1-1,0 1 0,0-1 1,-1 1-1,1-1 0,0 1 1,0-1-1,0 0 0,0 0 1,0 1-1,-1-1 0,1 0 1,0 0-1,0 0 0,0 0 1,0 0-1,0 0 1,0 0-1,0 0 0,0 0 1,0 0-1,0-1-5,1 0 2,-1 0 0,1 1 0,-1-1 1,0 0-1,0 0 0,1 0 0,-1 0 0,0-1 0,0 1 0,0 0 1,0 0-1,0-2-2,3-4-5,-1 1 1,0-1-1,0 0 1,0-1 0,-1-1 4,4-16-120,-1-1 1,-2 0 0,0 1 0,-2-2 119,0 11-69,2-76-548,-5-33 617,2 100 32,-1 21 90,1 15 96,-1 59 591,3 0 0,5 12-809,-3-45 270,2 0 1,2 0-1,2-1 0,12 33-270,-19-60-34,1 0 0,0 0 0,0 0 0,1-1 0,0 0 0,0 0 0,1 0 0,0 0 0,0-1 0,1 0 1,7 5 33,32 20-202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1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15 11699,'0'-1'198,"-1"0"0,1 0 0,0 1 1,0-1-1,0 0 0,-1 1 1,1-1-1,-1 1 0,1-1 1,0 0-1,-1 1 0,1-1 1,-1 1-1,1-1 0,-1 1 1,1-1-1,-1 1 0,1 0 1,-1-1-1,0 1 0,1-1 1,-1 1-1,0 0 0,1 0 1,-1-1-1,0 1 0,1 0 0,-1 0 1,0 0-1,0 0 0,1 0 1,-1 0-199,-1 0 120,1 1 1,-1-1 0,1 1-1,-1-1 1,1 1-1,0-1 1,-1 1-1,1 0 1,0 0 0,-1 0-1,1 0 1,0 0-1,0 0 1,0 0 0,-1 1-121,-4 6 312,1 0-1,0 0 1,0 1 0,1-1 0,0 1 0,1 0 0,0 0 0,0 1-312,0-2 166,-6 23 181,0 1-1,2 0 0,2 0 0,0 0 0,3 1 1,0 0-1,2 0 0,4 27-346,-1-34 81,1-1 0,1 1 0,2-1 0,0 0 0,1 0-1,2-1 1,1 0 0,0-1 0,2 0 0,0-1 0,7 6-81,-13-18 21,1-1-1,0 0 1,5 4-21,-10-11-16,-1 0 0,0 0 0,0 0 0,1-1 0,-1 1 1,0-1-1,1 1 0,0-1 0,-1 0 0,1 0 0,0 0 0,0 0 0,-1-1 1,1 1-1,0-1 0,1 0 16,-3 0-81,-1 0 1,1 0-1,-1-1 1,1 1-1,0 0 1,-1-1-1,1 1 1,-1-1-1,1 1 1,-1-1-1,1 1 1,-1-1-1,1 1 1,-1-1-1,1 1 1,-1-1-1,0 1 1,1-1-1,-1 0 1,0 1-1,1-1 1,-1 0-1,0 1 1,0-1-1,0 0 1,0 1-1,0-1 1,0 0-1,0 0 1,0 1 80,-4-17-875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2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74 7506,'-2'-6'9190,"4"-7"-7374,-1 7-424,-1 5-1213,0-1 0,0 1 0,0 0 0,0-1-1,0 1 1,0 0 0,-1-1 0,1 1 0,0 0-1,-1-1 1,1 1 0,-1 0 0,1-1 0,-1 1 0,0 0-1,1 0 1,-1 0 0,0 0 0,0-1 0,0 1-1,0 0 1,0 1 0,-1-2-179,-1 0 89,-1 0 0,0 0 0,1 1 0,-1-1-1,0 1 1,0 0 0,0 0 0,-3 0-89,4 0 29,-6 0 45,0-1 1,1 1-1,-6 0-74,11 1 28,-1 0 0,0 1-1,1-1 1,-1 1 0,1 0 0,-1-1-1,1 2 1,-1-1 0,1 0 0,0 1-1,-3 1-27,1-1 20,1 1-1,0 0 0,0 1 1,0-1-1,1 0 0,-1 1 0,1 0 1,-1 0-1,1 0 0,1 0 1,-1 1-1,1-1 0,-1 1 0,1-1 1,0 1-1,1 0 0,-1 0 1,1 0-1,0 0 0,1 0 0,-1 0 1,1 0-1,0 0 0,0 0 1,0 0-1,1 1 0,-1-1 0,1 0 1,1 0-1,-1-1 0,1 1 1,0 0-1,0 0 0,0-1 0,0 1 1,1-1-1,0 0 0,0 0 1,1 2-20,3 2 24,1 0 0,0-1 0,0 0 0,0 0 0,1-1 0,0 0-1,8 4-23,15 6 351,23 9-351,-51-24 23,3 2 69,0 0 0,0 1 1,0 0-1,0 0 0,1 2-92,-6-5 38,-1 0-1,1 1 1,-1-1-1,0 1 1,1-1-1,-1 1 1,0-1-1,0 1 1,0 0-1,0-1 1,0 2-38,-1-2 26,0 0 0,1 0 1,-1 0-1,0 0 0,0 0 1,0 0-1,0 0 0,0 0 1,0 1-1,0-1 0,0 0 1,-1 0-1,1 0 0,0 0 1,-1 0-1,1 0 0,-1 0 1,1 0-1,-1 0 0,0 0-26,-2 4 43,0-1-1,-1-1 1,0 1-1,0 0 0,0-1 1,0 0-1,0 0 1,-1 0-1,1-1 1,-1 1-1,0-1 0,0 0 1,0 0-1,-2 0-42,-10 3 35,0-1-1,0-1 1,-13 1-35,18-3-281,0-1 1,0 0 0,0 0-1,-5-2 281,16 2-124,0 0-1,0 0 0,-1 0 1,1-1-1,0 1 1,0 0-1,0-1 1,0 1-1,0-1 0,0 1 1,0-1-1,0 1 1,0-1-1,0 0 1,0 1-1,0-1 0,0 0 1,0 0-1,0 0 1,1 0-1,-2 0 125,2 0-87,0 0 1,0 1-1,0-1 0,0 0 0,-1 1 1,1-1-1,0 0 0,0 0 0,0 1 1,1-1-1,-1 0 0,0 1 0,0-1 1,0 0-1,0 1 0,1-1 0,-1 0 87,1-1-48,0 0 0,0 0 0,0 1-1,1-1 1,-1 0 0,0 0 0,1 1-1,0-1 49,34-29-433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3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64 11530,'2'1'557,"-1"1"-1,1 0 1,0 0-1,-1 0 1,1 0-1,-1 0 1,0 0-1,1 0 0,-1 0 1,0 1-1,0-1-556,0 3 744,0 0 0,0 0 0,-1-1-1,1 1 1,-1 3-744,0 12 1471,0-11-830,0 0 0,0 0-1,1 0 1,1 0 0,0 2-641,-1-8 84,0 0 0,0 0 0,0 0 0,1 0 0,-1 0-1,1 0 1,-1-1 0,1 1 0,0-1 0,0 1 0,1-1 0,-1 0 0,0 0 0,1 0-1,-1 0 1,1 0 0,1 0-84,-2 0 9,1-1 1,0 1-1,-1-1 0,1 0 0,0 0 1,0 0-1,0 0 0,0-1 1,0 1-1,0-1 0,0 0 0,0 0 1,0 0-1,0 0 0,0 0 0,0-1 1,0 1-1,0-1 0,0 0 0,-1 0 1,3 0-10,-3-1 3,0 1 1,1-1 0,-1 1 0,0-1 0,0 1 0,0-1 0,0 0-1,0 0 1,0 0 0,-1 0 0,1-1 0,-1 1 0,0 0-1,1-1 1,-1 1 0,0-1 0,0 1 0,0-1 0,-1 1 0,1-1-1,-1 0 1,1 1 0,-1-1 0,0 0-4,0-4 1,0 1 1,0-1-1,-1 1 1,0 0-1,0-1 1,-1 1-1,1 0 1,-1 0-1,-1 0 1,1 0-1,-1 0 1,0 1-1,0-1 1,-1 1-1,0-1 0,0 1 1,-2-1-2,-2-3 4,0 1 0,-1 1 0,0-1-1,-1 1 1,0 1 0,0 0 0,0 0 0,-1 1 0,-1 0-4,8 3 6,-1 0-1,1 1 1,-1-1 0,0 1-1,0 0 1,1 0 0,-1 1-1,0-1 1,0 1 0,0 0-1,0 0 1,0 1-6,4-1 1,1 0-1,0 0 1,-1 0-1,1 0 1,-1 0-1,1 1 1,0-1 0,-1 0-1,1 0 1,-1 0-1,1 1 1,0-1-1,-1 0 1,1 0 0,0 1-1,-1-1 1,1 0-1,0 0 1,0 1 0,-1-1-1,1 1 1,0-1-1,0 0 1,0 1-1,-1-1 0,1 1 0,1-1 0,-1 0-1,0 1 1,0-1-1,0 0 1,0 1-1,0-1 1,0 0-1,1 1 1,-1-1-1,0 0 1,0 1 0,0-1-1,1 0 1,-1 1-1,0-1 1,1 0-1,-1 0 1,0 0-1,0 1 1,1-1-1,-1 0 1,0 0 0,1 0-1,-1 0 1,1 1-1,-1-1 1,0 0-1,1 0 1,-1 0-1,0 0 1,1 0 0,5 1-5,1 1-1,-1-2 1,1 1-1,-1-1 1,1 0-1,0 0 1,-1 0 5,50-8-14,-34 4 9,-8 2 0,7-2-1,1 1 0,-1 1-1,0 1 1,6 1 6,-22 0 2,1 1 0,-1-1 0,0 1 0,1 0 0,-1 0 0,0 1 0,0 0 0,0 0 0,0 0 0,0 0 1,0 1-1,-1 0 0,1 0 0,-1 0 0,0 1 0,0-1 0,0 1 0,0 0 0,0 1-2,1 2 11,0 1 0,-1-1 0,0 1 0,0 0-1,-1 1 1,0-1 0,0 0 0,-1 1 0,0 0 0,-1-1 0,0 1 0,0 0 0,-1 0 0,0 0-1,-1 0 1,0-1 0,-1 5-11,2-11 12,-1 0-1,0-1 1,1 1-1,-1 0 1,0-1-1,0 1 1,0-1-1,-1 1 1,0 0-12,2-2 1,0 1 1,0-1-1,-1 0 1,1 0-1,0 1 1,0-1-1,-1 0 1,1 0-1,0 1 0,-1-1 1,1 0-1,0 0 1,-1 0-1,1 0 1,0 0-1,-1 1 1,1-1-1,0 0 0,-1 0 1,1 0-1,0 0 1,-1 0-1,1 0 1,0 0-1,-1 0 1,1 0-1,0 0 0,-1 0 1,1-1-1,0 1 1,-1 0-1,1 0 1,0 0-1,-1 0 1,1 0-1,0-1 0,-1 1 1,1 0-1,0 0 1,0 0-1,-1-1 1,1 1-1,0 0 1,0-1-1,0 1 0,-1 0 1,1 0-1,0-1 1,0 1-1,0 0 1,0-1-2,-1-1-5,1 1 0,0-1 1,0 1-1,0-1 1,0 1-1,0-1 0,0 1 1,0-1-1,0 1 0,0-1 1,1 1-1,-1-1 0,1 1 1,0-1 4,0-3-35,6-19-191,1 1 1,5-8 225,-10 24-36,1-2-22,0 0-1,1 0 1,4-6 58,-8 12 0,1 1-1,-1 0 1,1 0-1,0 0 1,0 0 0,0 0-1,0 0 1,0 0-1,0 1 1,0-1 0,1 1-1,-1 0 1,0-1-1,1 1 1,-1 0 0,1 0 0,-2 1 5,0 0 1,0 0-1,0 0 1,0 0-1,0 0 1,0 0-1,0 1 1,0-1-1,0 0 1,0 0-1,0 1 1,0-1-1,0 1 1,0-1-1,0 1 1,0-1-1,0 1 1,0-1-1,-1 1 1,1 0-1,0-1 1,0 1-1,-1 0 1,1 0-1,-1 0 1,1 0-1,0-1 1,-1 1-1,0 0 1,1 0-1,-1 1-5,3 3 68,-1 1 0,-1 0 0,1-1 0,0 6-68,-2-10 7,3 20 654,0 0 0,-2 22-661,4-57-222,-4 12 207,0-1-3,0 0-1,0 0 1,0-1 0,1 2-1,-1-1 1,2-2 18,8-12-50,1 1 0,0 1 0,6-5 50,-16 17 2,0 1-1,0 0 1,1 0-1,-1 0 1,1 0-1,-1 0 1,1 1-1,-1-1 1,1 1-1,0 0 0,0-1 1,0 1-1,0 0 1,0 1-1,2-1-1,-3 0 9,0 1-1,0 0 0,-1 0 0,1 1 1,0-1-1,0 0 0,0 1 1,0-1-1,0 1 0,-1-1 1,1 1-1,0 0 0,0 0 0,-1 0 1,1 0-1,-1 0 0,1 0 1,-1 0-1,1 0 0,-1 1 1,1-1-1,-1 1 0,0-1 1,0 1-1,0 0-8,5 7 65,-1 1 0,0 0 0,-1 0 1,0 0-1,-1 1-65,0-1 20,1 0 0,0-1-1,0 0 1,0 0 0,1 0 0,3 3-20,-7-11 9,0 1-173,0 0 0,1 0 0,-1-1 0,1 1-1,0 0 1,-1-1 0,1 1 0,0-1 0,0 1 164,-1-2-233,0 0 0,0 0 0,0 1 0,0-1 1,0 0-1,0 0 0,0 0 0,1 0 0,-1 0 0,0 0 0,0 0 0,0-1 0,0 1 0,0 0 0,0 0 0,0-1 0,0 1 0,0-1 0,0 1 0,0-1 0,0 0 233,16-8-2624,4-5 1174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3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1 262 5665,'1'3'7351,"-1"-2"-6773,1 0 0,0 0 0,-1 0 0,1 0 0,0 0 0,-1-1 0,1 1 0,0 0 1,0 0-1,0 0 0,0-1-578,3 2 292,0-1 1,1 1-1,-1-1 1,0-1-1,1 1 1,-1-1-1,1 1 0,-1-1 1,0 0-1,1-1 1,-1 1-1,1-1 1,-1 0-1,0 0 1,1 0-1,-1-1 1,2 0-293,-4 0 89,1 1-1,-1-1 1,1 1 0,-1-1 0,0 0 0,1 0 0,-1 0 0,0 0 0,0-1 0,1-1-89,14-26 573,-14 24-466,4-7 58,-2-1 1,1 1-1,-1-1 0,-1 0 0,1-8-165,-4 16 24,0 0-1,0 0 0,-1 0 0,0 0 0,0 0 1,0 0-1,-1 0 0,1 0 0,-1 0 0,-1 1 1,1-1-1,-1 0 0,0 1 0,-3-5-23,4 7 18,-1 0 0,0 1 0,0-1 0,0 1 1,0-1-1,0 1 0,-1 0 0,1 0 0,-1 0 0,0-1-18,1 3 22,1-1 0,-1 0 0,1 0 1,-1 1-1,1-1 0,-1 1 0,1-1 0,-1 1 0,0-1 0,1 1 0,-1 0 0,0 0 1,0 0-1,1 0 0,-1 0 0,0 1 0,1-1 0,-1 0 0,0 1 0,1-1 1,-1 1-23,-1 1 52,0 0-1,0 0 1,0 0 0,0 0 0,1 1 0,-1-1 0,1 1 0,-1-1 0,1 1 0,0 0 0,0 0 0,1 0 0,-1 0 0,0 1-1,1-1 1,0 0 0,0 1 0,0-1-52,-2 7 118,0 0 0,1 0 0,0 0 0,1 0 0,0 9-118,1-11 58,0 0 0,1 0 1,0 0-1,1 0 0,-1-1 0,1 1 0,1 0 1,0-1-1,0 1 0,0-1 0,1 0 0,3 5-58,-4-8 16,0 0 0,0 0-1,0 0 1,0-1 0,1 1 0,0-1-1,-1 0 1,1 0 0,0 0-1,1-1 1,-1 1 0,0-1 0,1 0-1,-1-1 1,1 1 0,0-1-1,-1 1 1,1-1 0,0-1-1,0 1 1,2-1-16,3 0-209,0-1 0,-1 0 0,1-1 0,-1 0 0,1 0 0,-1-1 0,0 0 0,0-1 0,0 0 0,-1 0 0,1-1 0,3-3 209,30-21-791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67 5905,'-16'14'6433,"9"-7"-749,6-6-3830,15 2 527,29 4-1401,34 2 24,0-2-1,55-4-1003,-25-9 868,23-7-868,107-21 1000,29-4 415,-142 26-706,-111 9-576,-13 3-132,0 0 0,0 0 1,0-1-1,0 1 0,0 0 0,0 0 1,0 0-1,0 0 0,0 0 1,0 0-1,0 0 0,0 0 0,1 0 1,-1 0-1,0 0 0,0-1 0,0 1 1,0 0-1,0 0 0,0 0 1,0 0-1,0 0 0,0 0 0,0 0 1,0 0-1,0 0 0,-1-1 1,1 1-1,0 0 0,0 0 0,0 0 1,0 0-1,0 0 0,0 0 0,0 0 1,0 0-1,0 0 0,0 0 1,0 0-1,0 0 0,0 0 0,0-1 1,0 1-1,0 0 0,-1 0 1,1 0-1,0 0 0,0 0 0,0 0 1,0 0-1,0 0 0,0 0 0,0 0 1,0 0-1,0 0 0,-1 0-1,-2-1-158,0 0-1,0 0 1,0 0-1,0 0 0,-3 1 159,1-1-329,0 0-1,1 1 0,-1 0 0,1 0 1,-1 0-1,1 1 0,-5 0 330,-7 8-822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4 253 10746,'-2'6'2746,"0"2"1284,3-8-3957,-1 1 1,0-1-1,1 0 1,-1 0-1,1 0 0,-1 0 1,0 0-1,1 0 1,-1 0-1,1 0 1,-1 0-1,1 0 0,-1 0 1,1 0-1,-1 0 1,0 0-1,1 0 1,-1 0-1,1 0 0,-1-1 1,1 1-1,-1 0 1,0 0-1,1-1 0,-1 1-73,7-3 373,1-1-1,-1 1 0,0-2 0,-1 1 1,1-1-1,-1 0 0,0 0 0,2-3-372,11-11 731,13-19-731,-26 30 65,-1 1 1,0-1-1,0 0 0,-1 0 0,0 0 1,-1-1-1,3-7-65,-5 13 32,0-1-1,0 0 1,0 1 0,-1-1 0,1 0 0,-1 1-1,0-1 1,0 0 0,-1 1 0,1-1-1,-1 0 1,1 1 0,-1-1 0,0 0 0,-1 1-1,1 0 1,0-1 0,-1 1 0,0 0-1,-2-3-30,3 5 38,0-1 1,0 1 0,-1-1 0,1 1 0,-1 0 0,1 0 0,-1-1 0,1 1 0,-1 1 0,0-1 0,1 0 0,-1 0 0,0 0 0,0 1 0,0-1 0,1 1 0,-1 0 0,0-1 0,0 1 0,0 0 0,0 0 0,0 0 0,0 0 0,0 1 0,0-1 0,1 0 0,-1 1 0,0-1 0,0 1 0,0 0 0,0 0-40,-3 2 101,0-1-1,0 1 1,0 0-1,0 1 1,0-1-1,1 1 1,0 0-1,0 0 1,-3 3-101,4-3 45,0 0 0,0 1 1,0 0-1,1-1 0,-1 1 0,1 0 0,0 0 0,0 0 1,1 0-1,0 0 0,-1 1 0,2-1 0,-1 0 1,1 1-1,0-1 0,0 0 0,0 1 0,1-1 0,-1 0 1,2 1-1,-1-1 0,0 0 0,1 0 0,0 0 1,2 4-46,-1-4 24,0 1 11,0 0-1,1 0 1,0-1-1,0 0 0,0 0 1,1 0-1,-1 0 1,2 0-35,2 2-72,0 0 1,0-1 0,1-1-1,0 1 1,0-1 0,0-1 0,0 0-1,9 3 72,-12-5-263,0 0 0,1-1 0,-1 0 0,0 0-1,1-1 1,-1 0 0,0 0 0,1 0 0,-1-1 0,0 0-1,1 0 1,-1 0 0,0-1 0,0 0 0,0 0 0,1-2 263,5-2-1644,-1 0 0,0-1 0,3-3 1644,33-27-2841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 11570,'-3'-16'5042,"3"12"-2450,1 6-383,1 18-297,-2 10-304,-3 16-479,3 5-281,0 7-440,3-3-136,5-5-184,1-9-424,7-14-1040,-2-7-721,1-10-1104,0-2 1817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5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0 260 12211,'42'6'4589,"-39"-6"-4262,0 0 1,0 0 0,0 0-1,1-1 1,-1 0-1,0 0 1,0 0 0,0 0-1,0 0 1,0 0 0,0-1-1,0 1 1,-1-1 0,1 0-1,-1 0 1,1 0 0,-1 0-1,1-1 1,-1 1-328,5-6 537,0 1 0,-1-1-1,3-5-536,1-1 252,-2 4-191,0 0 1,-2-1-1,1-1 1,-1 1-1,-1-1 1,0 0-1,0 0 0,-2 0 1,1-1-1,0-8-61,-4 18 8,1-1-1,-1 1 0,0 0 0,-1-1 0,1 1 0,-1 0 0,1-1 0,-1 1 0,0 0 0,0 0 0,-1 0 0,1-1-7,1 3 4,-1 1 1,1-1-1,-1 0 0,1 0 0,-1 1 0,0-1 0,1 0 0,-1 1 0,0-1 0,1 0 0,-1 1 0,0-1 1,0 1-1,1-1 0,-1 1 0,0 0 0,0-1 0,-1 1-4,1 0 3,0 0 0,0 0 0,0 0 0,0 0 0,0 0 0,-1 0 0,1 0 0,0 1 0,0-1 0,0 0 0,0 1 0,0-1 0,0 1 0,0-1 0,0 1 0,0 0 0,0-1 0,0 1 0,0 0-2,-5 5 26,1-1 1,0 1 0,0 0-1,-1 1-27,2-1 34,-1 0 29,1 1 0,0-1 0,0 1 0,1 0 1,0 0-1,0 0 0,1 0 0,0 0 0,0 1 1,1-1-1,-1 1 0,2-1 0,-1 1 1,1 0-1,0-1 0,1 1 0,0-1 0,0 1 1,0-1-1,1 1 0,0-1 0,1 0 0,0 0 1,0 0-1,2 3-63,-3-6-43,-1-1 0,2 0 1,-1 0-1,0 0 0,1-1 0,-1 1 0,1 0 1,0-1-1,0 0 0,0 1 0,0-1 0,0 0 1,0-1-1,1 1 0,-1-1 0,0 1 1,1-1-1,0 0 0,-1 0 0,1 0 0,3-1 43,-1 1-568,0-1-1,0 0 1,0-1 0,0 0-1,0 0 1,0 0-1,0 0 1,0-1-1,-1 0 1,1-1-1,0 1 1,-1-1-1,1 0 569,21-16-1941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6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46 9282,'1'0'205,"-1"0"-1,0 0 1,0 0 0,1 1-1,-1-1 1,0 0 0,0 0-1,0 0 1,1 0 0,-1 0 0,0 0-1,0 1 1,0-1 0,1 0-1,-1 0 1,0 0 0,0 1-1,0-1 1,0 0 0,1 0-1,-1 0 1,0 1 0,0-1-1,0 0 1,0 0 0,0 1 0,0-1-1,0 0 1,0 0 0,0 1-1,0-1 1,0 0 0,0 0-1,0 1 1,0-1 0,0 0-1,0 1 1,0-1 0,0 0-205,0 15 2423,-3 9 2673,-5 23-5096,-1 1 2525,10-65-2335,-1 14-255,0-1-1,0 0 0,1 1 0,-1-1 0,1 1 1,0-1-1,0 1 0,0-1 0,2-1 66,4-10-290,1 1 0,5-5 290,-10 14 0,1 0 0,0 0 1,0 0-1,1 1 1,0 0-1,-1 0 1,5-3-1,-8 7 9,-1-1 1,1 0 0,0 1-1,-1-1 1,1 1 0,0 0-1,-1-1 1,1 1-1,0 0 1,0-1 0,0 1-1,-1 0 1,1 0 0,0 0-1,0 0 1,0 0 0,0-1-1,0 2 1,-1-1 0,1 0-1,0 0 1,0 0 0,0 0-1,0 0 1,-1 1 0,1-1-1,0 0 1,0 1 0,-1-1-1,1 1 1,0-1-1,0 1 1,-1-1 0,1 1-1,-1-1 1,1 1 0,0 0-1,-1-1 1,1 1 0,-1 0-1,0-1 1,1 1 0,-1 0-1,1 0 1,-1-1 0,0 2-10,2 3 99,0 1 0,-1 0 1,1-1-1,-1 1 1,-1 0-1,1 0-99,-1-4 16,1 28 410,-2-25-359,1 0-1,0 0 1,0 0-1,0 0 1,1 0-1,0 0 1,0-1-1,0 1 1,1 0-1,-1 0 1,1-1-1,0 1-66,-2-5-4,0 0-1,1 0 1,-1 0-1,0 0 1,0 0-1,0 1 1,0-1-1,1 0 1,-1 0-1,0 0 1,0 0-1,0 0 1,0 0-1,1 0 1,-1 0-1,0 0 1,0 0-1,0 0 1,0 0-1,1 0 1,-1 0-1,0 0 1,0 0-1,0 0 1,1 0-1,-1 0 1,0 0-1,0 0 1,0-1-1,0 1 1,0 0-1,1 0 1,-1 0 0,0 0-1,0 0 1,0 0-1,0 0 1,0-1-1,1 1 1,-1 0-1,0 0 1,0 0-1,0 0 1,0-1-1,0 1 1,0 0-1,0 0 1,0 0-1,0 0 1,0-1 4,6-9-442,-5 9 328,9-18-898,-6 9 635,1 1 0,1 0 1,0 0-1,5-6 377,-11 14 0,1 1 0,-1-1 0,0 1-1,1 0 1,-1-1 0,0 1 0,1-1 0,-1 1 0,1 0 0,-1-1 0,1 1 0,-1 0 0,1 0 0,-1-1 0,1 1 0,-1 0 0,1 0 0,-1 0-1,1 0 1,-1 0 0,1 0 0,0-1 0,-1 1 0,1 1 0,-1-1 0,1 0 0,-1 0 0,1 0 0,-1 0 0,1 0 0,0 0 0,-1 1-1,1-1 1,-1 0 0,1 0 0,-1 1 0,1-1 0,-1 0 0,0 1 0,1-1 0,1 3 38,0-1 0,1 1 0,-2 0 1,1-1-1,0 1 0,0 2-38,3 4 162,-1-4-50,-1 0 0,0-1 0,1 0-1,0 1 1,0-1 0,0-1 0,1 1 0,-1-1 0,1 1 0,0-1 0,0-1 0,0 1 0,1-1-112,-2 0 45,0-1 1,0 1 0,0-1-1,0-1 1,1 1 0,-1 0-1,0-1 1,1 0 0,-1 0-1,0 0 1,1-1 0,-1 0-1,0 1 1,1-2 0,-1 1-1,0 0 1,2-2-46,-2 1 6,0 0 0,0 0 1,0-1-1,0 1 0,0-1 0,-1 0 1,1 0-1,-1-1 0,0 1 0,0-1 1,0 0-1,0 1 0,-1-1 0,2-4-6,3-6 0,-1 0-1,-1-1 0,3-12 1,2-6 23,-9 30-19,0 1 1,0-1-1,-1 1 0,1-1 1,-1 1-1,1-1 1,-1 0-1,0 1-4,0 1 1,0 1 1,0 0-1,0 0 0,0-1 1,0 1-1,-1 0 0,1-1 0,0 1 1,0 0-1,0 0 0,0-1 1,0 1-1,0 0 0,-1 0 1,1-1-1,0 1 0,0 0 1,0 0-1,-1 0 0,1-1 0,0 1 1,0 0-1,-1 0 0,1 0 1,0 0-1,0 0 0,-1-1-1,1 1 2,-1 0 0,0 0 0,0 0 0,0 0-1,0 1 1,1-1 0,-1 0 0,0 0 0,0 0-1,0 1 1,1-1 0,-1 0 0,0 1 0,0-1-1,1 0-1,-3 2 5,0 0 0,1 0 0,-1 0-1,1 1 1,0-1 0,-1 0 0,1 1-1,0 0 1,1-1 0,-1 1 0,0 0-1,1 0 1,0 0 0,-1 0-5,-1 5 45,0 1 0,0-1 0,1 1 0,-1 6-45,2-7 73,0-1 1,1 1-1,0-1 0,0 1 1,1-1-1,-1 0 1,2 1-1,-1-1 0,1 0 1,0 0-1,1 0 0,1 4-73,-4-10 1,1 0 0,-1-1 0,0 1 0,1 0 0,-1-1 0,1 1 0,-1 0 0,1-1 0,-1 1-1,1 0 1,-1-1 0,1 1 0,-1-1 0,1 1 0,0-1 0,-1 1 0,1-1 0,0 1 0,0-1 0,-1 0 0,1 0 0,0 1-1,0-1 1,0 0 0,-1 0 0,1 0 0,0 0 0,0 0 0,0 0 0,-1 0 0,1 0 0,0 0 0,0 0 0,0 0 0,-1 0 0,1-1-1,0 1 1,0 0 0,0-1 0,-1 1 0,1 0 0,0-1 0,-1 1 0,1-1 0,0 1 0,-1-1 0,1 0-1,4-3-214,0 0 1,-1-1-1,0 0 1,0 0-1,3-4 214,4-8-672,-7 10 272,1 1 1,-1-1 0,2 1-1,0-1 400,2-2-484,1 1 0,1 0-1,0 0 485,-7 6-17,-1 0 0,1 1-1,0-1 1,-1 1-1,1-1 1,0 1 0,0 0-1,0 0 1,0 0-1,0 1 1,0-1 0,0 1-1,0-1 1,0 1 0,1 0 17,-3 1 70,0-1 0,0 0 0,1 1 0,-1-1 0,0 1 0,0 0 0,0-1 0,0 1 0,0 0 0,0 0 0,0-1 0,0 1 0,0 0 0,-1 0 0,1 0 1,0 0-1,0 0 0,-1 0 0,1 0 0,-1 0 0,1 1 0,-1-1 0,1 0 0,-1 0 0,0 0 0,1 1 0,-1-1 0,0 0 0,0 0 0,0 2-70,0 4 488,0 0 0,0 0 0,0 0-1,-2 7-487,-1 0 536,-1 19 559,5-33-1097,0 0-1,-1-1 0,1 1 0,-1 0 0,1-1 0,-1 1 0,1 0 1,-1-1-1,1 1 0,-1-1 0,1 1 0,-1 0 0,1-1 0,-1 0 3,29-42-1361,-21 31 760,-1 0-1,2 0 0,6-6 602,-15 18-10,1-1-1,-1 0 0,1 1 0,-1-1 0,1 0 1,0 1-1,0-1 0,-1 1 0,1 0 1,0-1-1,0 1 0,-1-1 0,1 1 0,0 0 1,0 0-1,0-1 0,0 1 0,0 0 1,-1 0 10,1 0-1,0 0 0,-1 1 1,1-1-1,0 0 0,-1 0 1,1 0-1,-1 1 0,1-1 1,-1 0-1,1 1 0,-1-1 1,1 1-1,-1-1 1,1 1-1,-1-1 0,1 1 1,-1-1-1,0 1 0,1 0 1,1 3 51,1 1-1,-2-1 0,1 1 0,0 0 1,-1-1-1,0 2-50,1 0 90,6 33 561,-5-24-154,0 0-1,3 4-496,-6-18 11,1 1 0,-1-1 0,1 0 0,-1 0-1,1 0 1,0 0 0,-1 0 0,1 0 0,0 0-1,0 0 1,0 0-11,0 0-31,-1-1 0,1 0 0,-1 0 0,0 1 0,1-1 0,-1 0 0,0 0 0,1 0 0,-1 0 0,1 0 0,-1 0 0,1 0 0,-1 0 0,0 0 0,1 0 0,-1 0 0,1 0 0,-1 0 1,1 0-1,-1 0 0,0 0 0,1 0 0,-1 0 0,1 0 0,-1-1 0,0 1 0,1 0 0,-1 0 0,0 0 0,1-1 0,-1 1 0,0 0 0,1-1 0,-1 1 0,0 0 31,4-5-701,-1 0 0,0 0 0,0 0 0,0 0 1,1-4 700,3-5-1058,13-27-481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8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5257,'-2'-8'5608,"1"9"-428,2 16 1585,0 0-7268,1 69 2073,3 71 517,-2-124-1685,1 1 0,2-1 0,7 23-402,-11-48 11,1 2-183,0 0 0,1 0-1,1 2 173,-1-7-1078,-2-7-933,-1-13-2346,-1 12 3819,0-22-1146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11923,'17'18'5385,"-16"19"-2001,7 14-1031,0 21-617,0 2-287,5 4-697,-1-13-312,-1-17-272,6-14-488,-3-21-976,3-10-505,-5-20-2088,4-4 2441</inkml:trace>
  <inkml:trace contextRef="#ctx0" brushRef="#br0" timeOffset="1">10 207 13907,'-7'1'6033,"5"-1"-3008,10 4-1225,4 0-199,10 0-473,7-1-312,14-3-568,2-3-840,15-5-4689,12 3 3777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7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106 214 12307,'-7'16'6001,"3"10"-56,3 8-4977,-1 0-47,1 7 303,1-2-216,1-8-536,1-7-184,-1-12-184,0-7-600,1-12-1328,0-13-1137,2-14 1609</inkml:trace>
  <inkml:trace contextRef="#ctx0" brushRef="#br0" timeOffset="1">0 1 14195,'7'5'5417,"8"7"-3944,1 0-377,0 0-360,5 3-816,4-5-2001,4-2-183,11 3 1080</inkml:trace>
  <inkml:trace contextRef="#ctx0" brushRef="#br0" timeOffset="2">410 150 7770,'0'0'153,"0"0"0,1 0 1,-1 0-1,0 0 1,0 0-1,0 0 0,0 0 1,0 0-1,0 0 0,0 0 1,1 1-1,-1-1 1,0 0-1,0 0 0,0 0 1,0 0-1,0 0 0,0 0 1,0 0-1,0 0 1,0 0-1,0 1 0,0-1 1,0 0-1,0 0 0,0 0 1,0 0-1,0 0 1,0 0-1,0 1 0,0-1 1,0 0-1,0 0 0,0 0 1,0 0-1,0 0 1,0 0-1,0 0 0,0 1 1,0-1-1,0 0 0,0 0 1,0 0-154,-5 8 3276,-9 7-433,11-12-2446,-1 0 0,1 1-1,0-1 1,0 1-1,0 0 1,1 0 0,-1 0-1,1 1 1,0-1 0,0 1-397,1-2 142,0 1 1,0 0-1,1 0 1,-1-1 0,1 1-1,0 0 1,0 0-1,0-1 1,1 1 0,-1 0-1,1 0 1,0-1-1,0 3-142,4 6 276,0 0 0,1 0 0,0-1-1,1 0 1,0 0 0,5 4-276,7 14 434,3-1 39,-17-22-311,1 1-1,-1 0 0,0 1 0,-1-1 0,2 5-161,-5-11 5,-1 0 1,0 0 0,1-1-1,-1 1 1,0 0 0,0 0-1,1 0 1,-1-1 0,0 1-1,0 0 1,0 0 0,0 0-1,0 0 1,0-1 0,0 1-1,-1 0 1,1 0 0,0 0-1,0-1 1,-1 1 0,1 0-1,0 0 1,-1-1 0,1 1-1,-1 0 1,1-1 0,-1 1-1,1 0 1,-1-1 0,1 1-1,-1-1 1,0 1 0,1-1-1,-1 1 1,0-1 0,1 1-1,-1-1 1,0 0 0,0 1-1,1-1 1,-1 0 0,0 0-1,-1 1-5,-2 0-287,1-1 0,-1 1 0,0-1 0,0 1 0,0-1 0,0 0 0,0-1 0,-3 1 287,4-1 9,0 0 0,0 0 0,0 0 0,0 0 0,0 0 0,-1-1-9,-28-18-123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199 141 12323,'1'-2'488,"0"1"0,0 0 0,-1 0 0,1-1 0,0 1 0,-1 0 0,1-1 0,-1 1 0,0 0 0,1-1 0,-1 1 0,0-2-488,1 1 371,-1-1 1,0 0-1,-1 1 1,1-1-1,0 0 0,-1-2-371,-1 0 306,1 0-1,-1 0 0,0 0 1,-1 1-1,1-1 0,-3-3-305,1 2 268,-1 0-1,0 0 1,0 0-1,0 1 0,0 0 1,-1 0-1,1 1 1,-1-1-1,-6-2-267,10 6 31,-1 0 0,1-1 0,-1 1-1,1 0 1,-1 1 0,1-1 0,-1 0 0,0 1 0,1 0-1,-1-1 1,0 1 0,1 0 0,-1 0 0,0 0 0,1 1-1,-1-1 1,0 1 0,1-1 0,-1 1 0,1 0 0,-1 0-1,1 0 1,-1 1 0,1-1 0,0 0 0,-1 1 0,1 0-1,0-1-30,-3 5 24,-1-1-1,1 1 0,0 0 0,1 0 0,-1 1 0,1-1 0,1 1 0,-1 0 1,1 0-1,0 0 0,1 1 0,-1 2-23,2-4 18,0 0 0,0 0 0,0 0 0,1 0 0,-1 0 0,2 0 0,-1 4-18,1-6 18,0-1 1,-1 1-1,1-1 0,0 1 1,1-1-1,-1 0 1,1 0-1,-1 1 0,1-1 1,0 0-1,0-1 1,2 4-19,-2-5 5,-1 1-1,1-1 1,0 1 0,-1-1 0,1 1 0,0-1 0,0 0 0,0 0 0,0 0 0,0 0 0,0-1 0,0 1 0,0 0 0,0-1 0,0 1 0,0-1 0,0 0 0,1 0-5,0 0 2,1 0 0,0 0 0,-1-1 0,1 0 0,-1 0 0,0 0 0,1 0 0,-1 0 0,0-1 0,2 0-2,6-5 7,0 0-1,-1-1 0,0 0 0,0-1 0,4-5-6,-4 3 16,14-13-5,-22 22 22,0 1 0,-1-1-1,1 1 1,0 0 0,0 0 0,0-1 0,0 1-1,1 1 1,-1-1 0,0 0 0,2 0-33,-2 1 59,-1 0 1,1 0 0,0 1 0,0-1 0,0 1-1,-1-1 1,1 1 0,0-1 0,0 1-1,-1 0 1,1 0 0,-1 0 0,1 0-1,-1 0 1,1 0 0,-1 0 0,0 0 0,1 1-1,-1-1 1,0 1 0,0-1 0,0 1-1,0-1 1,0 1 0,0 0-60,4 6 233,-1 1-1,0-1 1,3 10-233,5 25-152,-12-43 141,0 0 0,0 0 0,0 0-1,0 1 1,0-1 0,0 0 0,0 0 0,0 0 0,0 0 0,0 0-1,0 1 1,0-1 0,0 0 0,0 0 0,0 0 0,0 0-1,0 0 1,0 1 0,0-1 0,0 0 0,0 0 0,1 0-1,-1 0 1,0 0 0,0 0 0,0 0 0,0 0 0,0 1 0,0-1-1,0 0 1,0 0 0,1 0 0,-1 0 0,0 0 0,0 0-1,0 0 1,0 0 0,0 0 0,1 0 0,-1 0 0,0 0-1,0 0 1,0 0 0,0 0 0,0 0 0,1 0 0,-1 0-1,0 0 1,0 0 0,0 0 0,0 0 0,0 0 0,0 0 0,1 0-1,-1 0 1,0 0 0,0 0 0,0 0 0,0-1 0,0 1-1,0 0 1,0 0 0,1 0 0,-1 0 0,0 0 0,0 0-1,0 0 1,0-1 11,1-13-121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8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22 15531,'-1'48'7239,"-1"-30"-5439,0 0 0,-5 15-1800,6-29 184,0 0-1,0 0 1,0 0 0,1 1 0,-1-1 0,1 0 0,0 0 0,0 1 0,1-1 0,-1 0 0,1 2-184,0-6 1,-1 0 0,0 0 1,0 0-1,0 1 0,0-1 1,0 0-1,0 0 0,0 0 0,1 0 1,-1 0-1,0 0 0,0 0 1,0 0-1,0 0 0,0 0 1,1 0-1,-1 0 0,0 0 1,0 0-1,0 0 0,0 0 0,0 0 1,1 0-1,-1 0 0,0 0 1,0 0-1,0 0 0,0 0 1,0 0-1,1 0 0,-1 0 1,0 0-1,0 0 0,0 0 0,0 0 1,0 0-1,0 0 0,1-1 1,-1 1-1,0 0 0,0 0 1,0 0-1,0 0 0,0 0 1,0 0-1,0 0 0,0-1 0,0 1 1,0 0-1,0 0 0,1 0-1,4-8-30,11-28-217,-11 23 90,1 0-1,0 0 1,6-7 157,-4 7-86,1 2 0,0-1-1,10-8 87,-16 17 3,-1 0-1,2 0 0,-1 1 0,0-1 1,0 1-1,1 0 0,-1 0 0,1 0 1,-1 1-1,1-1 0,0 1 0,0 0 0,0 0 1,0 0-1,0 0 0,1 1-2,-3 0 16,0 0-1,0 0 1,0 1-1,0-1 1,0 1-1,-1 0 1,1-1-1,0 1 1,0 0-1,0 0 1,0 0-1,-1 0 1,1 1-1,-1-1 1,1 0-1,-1 1 1,1-1-1,-1 1 1,0-1-1,1 1 1,-1 0-1,0-1 1,0 1-1,0 1-15,2 4 114,0 0 0,0 0 0,0 1 0,-1-1 0,1 8-114,0 12 539,0-1-1,-2 4-538,2 8 627,-1-27-418,-2-11-206,0 0-1,0 0 1,0 0-1,0 0 1,0 0-1,0 0 1,0 0-1,0 0 0,0 0 1,0 0-1,0 0 1,0 0-1,0 0 1,0 0-1,0 0 1,0 1-1,1-1 0,-1 0 1,0 0-1,0 0 1,0 0-1,0 0 1,0 0-1,0 0 1,0 0-1,0 0 1,0 0-1,0 0 0,0 0 1,0 0-1,1 0 1,-1 0-1,0 0 1,0 0-1,0 0 1,0 0-1,0 0 0,0 0 1,0 0-1,0 0 1,0-1-1,0 1 1,0 0-1,0 0 1,1 0-1,-1 0 1,0 0-1,0 0 0,0 0 1,0 0-1,0 0 1,0 0-1,0 0 1,0 0-3,1-2 0,0 0 1,0-1-1,0 1 1,0 0-1,0 0 1,-1 0 0,1-1-1,7-25-164,0 0 1,5-7 163,-8 25-35,0-1 0,0 1 0,1 0 0,0 0 0,1 0 0,0 1-1,2-2 36,-8 10 0,1 0 1,-1-1-1,0 1 0,1 0 0,-1 0 0,1-1 0,0 1 0,-1 1 0,1-1 0,0 0 0,-1 0 0,1 0 0,0 1 0,0-1 0,0 1 0,0 0 1,0-1-1,-1 1 0,1 0 0,0 0 0,0 0 0,0 0 0,0 1 0,0-1 0,0 0 0,0 1 0,-1 0 0,1-1 0,0 1 0,0 0 0,-1 0 1,1 0-1,1 0 7,-1 1 1,0 0 0,0 0 0,0 0 0,0 0 0,0 0 0,0 0 0,0 1 0,-1-1 0,1 1 0,-1-1 0,1 1 0,-1-1 0,0 1 0,0 0 0,0 0 0,-1 0 0,1-1 0,-1 1 0,1 3-8,-1 33 151,0-25-101,0 0-1,1 0 0,1 0 0,0-1 0,1 6-49,-3-19-24,0 0 0,0-1 0,1 1 1,-1 0-1,0 0 0,0 0 0,0 0 0,0 0 0,0-1 0,0 1 0,0 0 0,0 0 0,0 0 1,1 0-1,-1 0 0,0-1 0,0 1 0,0 0 0,0 0 0,0 0 0,1 0 0,-1 0 0,0 0 0,0 0 1,0 0-1,0 0 0,1 0 0,-1 0 0,0 0 0,0 0 0,0 0 0,0 0 0,1 0 0,-1 0 0,0 0 1,0 0-1,0 0 0,0 0 0,1 0 0,-1 0 0,0 0 0,0 0 0,0 0 0,0 0 0,1 0 1,-1 0-1,0 1 0,0-1 0,0 0 0,0 0 0,0 0 0,0 0 0,1 0 0,-1 0 0,0 1 0,0-1 1,0 0-1,0 0 0,0 0 0,0 0 0,0 1 0,0-1 0,0 0 0,0 0 0,0 0 0,0 0 1,0 1-1,0-1 0,0 0 0,0 0 24,8-15-1354,-7 12 1038,13-20-832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8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14355,'-3'10'2026,"2"0"-1,0 0 1,0 1-2026,1 52 4069,1-20-2779,-5 55 762,1-48-1298,2 1-1,6 47-753,-3-86 29,0-1 0,0 1 0,2 0 1,-1-1-1,2 1-29,-3-50-282,-2 30 247,-1-1-18,1 0 1,1 0-1,0 1 1,0-1-1,2-8 53,-2 15-7,0 0-1,0-1 0,0 1 0,0 0 0,0 0 1,0 0-1,0 0 0,1 0 0,-1 0 0,1 0 1,0 0-1,-1 1 0,1-1 0,0 1 0,0-1 0,0 1 1,0 0-1,0 0 0,1-1 0,-1 2 0,0-1 1,0 0-1,3 0 8,1-1 1,0 1 0,1 1 0,-1-1 0,1 1 0,0 0 0,-1 0 0,1 1 0,-1 0 1,1 0-1,-1 0 0,5 3-1,-7-3 38,1 1-1,0-1 1,-1 1 0,0 1 0,0-1-1,1 0 1,-1 1 0,-1 0 0,1 0-1,0 0 1,-1 1 0,0-1 0,1 1-1,-1 0 1,-1 0 0,2 1-38,-3-3 40,0 0 0,0 0 0,0 0 0,0 0-1,-1 1 1,1-1 0,-1 0 0,1 0 0,-1 1 0,0-1 0,0 0 0,0 1 0,0-1 0,0 0 0,0 0 0,-1 1-1,1-1 1,-1 1-40,0 0 38,-1 0 0,1 0 0,-1 0 0,1-1 0,-1 1 0,0-1 0,0 1 0,0-1 0,0 0 0,0 0 0,-1 0 0,-1 1-38,-2 1 20,0 0 0,0-1-1,-1 1 1,1-2 0,-1 1 0,1-1 0,-1 0 0,0 0 0,0-1-1,0 1 1,-3-1-20,5-1-129,1 0 0,-1 0-1,1-1 1,0 1 0,-1-1 0,1 0-1,-1 0 1,1 0 0,-1-1 129,4 1-42,0 1 0,0-1 0,0 1 0,0-1 0,0 0 0,0 1 0,0-1 0,0 0 0,0 0 0,0 0 0,0 0 0,0 0 0,1 0 0,-1 0 0,0 0 0,1 0 0,-1 0 1,1 0-1,-1-1 0,1 1 0,0 0 0,-1 0 0,1 0 0,0-1 0,0 1 0,0 0 0,0 0 0,0-1 0,0 1 0,0 0 0,0 0 0,0-1 0,1 1 0,-1-1 42,9-22-261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83 255 13851,'28'21'5785,"-20"4"-2896,1 3-817,-4-4-191,-6-1-337,-2-6-656,3-6-344,-8-14-1240,11-9-624,-3-15-1873,3-4 1841</inkml:trace>
  <inkml:trace contextRef="#ctx0" brushRef="#br0" timeOffset="1">0 1 12531,'8'13'5041,"-4"-1"-2937,-2-3-960,0 0-303,4 2-657,4-4-1297,8 3-591,0 12 944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9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146 197 13475,'0'1'251,"0"-1"0,-1 1 1,1-1-1,0 1 0,0-1 1,0 1-1,0-1 0,0 1 1,0-1-1,0 1 0,0-1 1,0 1-1,0-1 0,0 1 0,0-1 1,0 1-1,0-1 0,0 1 1,0-1-1,1 1 0,-1-1 1,0 1-1,0-1 0,1 0 0,-1 1 1,0-1-1,1 1-251,-1-1 178,1 0 0,0 0 0,0-1 0,-1 1 0,1 0 0,0 0 0,-1 0 0,1 0 0,-1-1 0,1 1 0,0 0 0,-1-1 0,1 1 0,-1 0 0,1-1 0,-1 1 0,1-1 0,-1 1 0,1-1 0,0 0-178,7-7 564,0 0 0,-1 0 0,0-1 1,0 0-1,5-10-564,-8 13 27,-1-1 0,1 0 0,-2-1 1,1 1-1,-1 0 0,0-1 0,0 1 1,-1-1-1,0-1-27,0 6 8,-1 0 1,0 0-1,-1 0 1,1 0-1,0 0 1,-1 0-1,0 1 1,1-1-1,-1 0 1,-1 0-1,1 1 0,0-1 1,0 0-1,-1 1 1,0 0-1,1-1 1,-1 1-1,-2-2-8,3 2 9,-1 1-1,0-1 1,0 1-1,0 0 1,0 0-1,0-1 1,0 1-1,0 0 1,0 1-1,0-1 1,0 0-1,-1 1 1,1-1-1,0 1 1,-1 0-1,1-1 1,0 1-1,0 0 1,-1 1-1,1-1 1,0 0-1,-1 1 1,0-1-9,1 1 5,0 0 0,-1 0 0,1 0 0,0 0 0,0 0 1,0 1-1,0-1 0,0 1 0,0-1 0,1 1 0,-1-1 0,0 1 0,1 0 1,-1 0-1,1 0 0,0 0 0,0 0 0,0 0 0,0 0 0,0 0 0,0 1 0,0-1 1,1 1-6,-2 4 17,0 1 1,1 0 0,0 0-1,1 0 1,0 0 0,0 4-18,4 27 98,2-1 1,2 0 0,1-1-1,4 5-98,3 17 547,-1 9-547,-10-44 150,0-1 66,-1 0-1,-1 0 0,-1 1 0,-1-1 0,-2 14-215,1-34 26,-1 0 0,1 0 1,-1 0-1,1 0 0,-1 0 0,0 0 1,0 0-1,-1-1 0,1 1 0,-1 0 1,1 0-27,0-2 10,0 0 1,-1 0 0,1 1 0,0-1 0,-1 0 0,1 0 0,-1 0-1,1 0 1,-1 0 0,1-1 0,-1 1 0,1 0 0,-1-1 0,0 1 0,1-1-1,-1 1 1,0-1 0,-1 0-11,-3 1-30,0-1 1,0 0-1,0-1 0,1 1 0,-1-1 0,0 0 1,0 0-1,1-1 0,-1 0 0,1 0 0,-1 0 1,1-1-1,0 0 0,0 0 0,-2-1 30,1-1-308,0 0 0,0 0 1,0 0-1,1-1 0,0 0 0,0 0 0,1 0 0,0 0 0,0-1 0,0 0 0,-1-5 308,-1-4-623,0-1 0,1-3 623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29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10834,'3'2'818,"-1"-1"-1,1 0 1,0 0-1,-1 1 1,1-1-1,-1 1 1,0 0-1,1 0 1,-1 0 0,0 0-1,1 2-817,0 0 592,-1-1 0,1 1 0,-1 0 0,0 0 0,0 0 0,0 1 0,0 0-592,1 11 570,1-1 1,-2 0-1,0 1 1,-1 2-571,2 8 1462,-2-19-1327,0-1 0,0-1 0,0 1-1,1 0 1,0 0 0,0 0 0,3 2-135,-5-6 5,1-1 0,-1 0 0,1 0 1,0 0-1,0 0 0,-1 0 0,1 0 1,0 0-1,0 0 0,0 0 0,0 0 0,0 0 1,0-1-1,1 1 0,-1 0 0,0-1 0,0 1 1,0-1-1,1 1 0,-1-1 0,0 1 1,0-1-1,1 0 0,-1 0 0,0 0 0,1 0 1,-1 0-1,0 0 0,1 0 0,-1 0 0,0 0 1,1-1-1,-1 1 0,0-1 0,0 1 1,1-1-1,-1 1 0,0-1 0,1 0-5,3-3-37,0 1-1,0-1 0,-1 0 1,1 0-1,-1-1 0,0 1 1,0-1-1,-1 0 1,1 0-1,-1 0 0,2-6 38,6-11-257,-1-1 0,0-6 257,-5 14-94,-1-1 0,0-1 94,-1 3-11,-1-5 74,-3 15 31,-5 9 69,4-1-99,1 0-1,-1 0 1,1-1-1,-1 1 0,1 0 1,0 0-1,0 0 1,0 4-64,-1 35 425,2-24-236,-1-6-19,1-1 1,1 0 0,1 12-171,-1-21 6,-1-1 0,1 1 0,-1-1 0,1 1 1,0-1-1,0 1 0,0-1 0,0 1 1,0-1-1,0 0 0,1 1 0,-1-1 0,1 0 1,0 0-1,-1 0 0,1 0 0,0 0 1,0-1-1,0 1 0,3 1-6,-4-3-101,1 1 0,-1-1 0,1 1 0,0-1 0,-1 0-1,1 0 1,0 0 0,-1 1 0,1-2 0,-1 1 0,1 0 0,0 0 0,-1 0 0,1-1 0,0 1-1,-1-1 1,1 0 0,0 0 101,3-1-49,0-1 0,0 0 0,0 0-1,-1-1 1,1 0 49,23-20-261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30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45 101 11426,'-7'32'10420,"6"-25"-9254,0 0 0,1 0-1,0 0 1,0 3-1166,1-7 146,-1 0-1,0 0 1,1 0 0,0-1-1,0 1 1,0 0 0,0-1-1,0 1 1,0 0-1,1-1 1,-1 1-146,0-2 65,0 0 0,0 0 1,1 1-1,-1-1 0,0 0 0,0 0 0,1 0 0,-1 0 0,1 0 1,-1-1-1,1 1 0,-1 0 0,1-1 0,-1 1 0,1-1 0,0 0 1,-1 1-1,1-1 0,0 0-65,1 0 13,0 0-1,-1 0 1,1-1-1,-1 1 1,1-1 0,0 0-1,-1 0 1,1 0-1,-1 0 1,0 0 0,1 0-1,-1-1 1,0 1-1,0-1 1,0 0 0,2-1-13,2-2-27,0-1 0,0-1 0,-1 1 1,4-7 26,-4 6-76,-1 0 0,1-1 0,-2 1 0,1-1 0,-1 0 0,0 0 0,-1 0 1,0 0-1,1-8 76,-3 13-18,1 0-1,-1 1 1,0-1 0,0 0 0,0 0 0,-1 0 0,1 1 0,-1-1 0,1 0 0,-1 0-1,0 1 1,0-1 0,0 1 0,0-1 0,-1 1 0,1-1 0,-1 1 0,0 0 0,1-1 0,-1 1-1,0 0 1,0 0 0,0 1 0,0-1 0,-1 0 0,1 1 0,0-1 0,-1 1 0,1 0-1,-1-1 1,-1 1 18,-1-1 3,-1 1 0,1 0 0,0 0-1,-1 0 1,1 1 0,-1-1 0,1 1-1,-1 1 1,1-1 0,-1 1 0,1 0-1,0 0 1,-1 1 0,-2 1-3,4-2-26,1 0 1,0 0 0,-1 1 0,1-1-1,0 1 1,0 0 0,0 0-1,1 0 1,-1 0 0,0 1-1,1-1 1,-1 1 0,1-1-1,0 1 1,0 0 0,0 0-1,0 0 1,1 0 0,-1 0-1,1 1 1,0-1 0,-1 4 25,2-7-74,-1 0 1,1 1 0,0-1 0,0 0 0,0 1-1,0-1 1,0 0 0,0 1 0,0-1 0,0 1-1,0-1 1,0 0 0,0 1 0,0-1 0,0 0-1,0 1 1,1-1 0,-1 0 0,0 1 0,0-1-1,0 0 1,0 1 0,1-1 0,-1 0 0,0 1 0,0-1-1,1 0 1,-1 0 0,0 1 0,0-1 0,1 0-1,-1 0 1,0 0 0,1 1 0,-1-1 0,0 0-1,1 0 1,-1 0 0,0 0 0,1 0 0,-1 0-1,0 0 1,1 0 0,-1 0 0,1 0 0,-1 0-1,0 0 1,1 0 0,-1 0 0,0 0 0,1 0-1,-1 0 1,0 0 73,5-1-966,-1 0 0,0 0 0,-1-1 0,4 0 966,-2 0-932,23-8-3845,5 0 2223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30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9866,'1'0'381,"0"1"0,0-1 0,0 1 1,0 0-1,0 0 0,0-1 0,0 1 0,0 0 0,0 0 0,0 0 0,0 0 0,-1 0 0,1 0 0,0 0 1,-1 1-382,1 0 661,0 1 1,0 0 0,-1 0-1,0 0 1,1 0 0,-1 1-662,0-1 267,1 78 5308,1-51-4488,-1-16-539,0 0 1,1 0-1,2 4-548,-4-16 31,1 0 0,-1 0 0,1 0 0,0-1 0,-1 1 0,1 0 0,0-1 0,0 1 0,0-1 0,0 1 0,1-1 0,-1 1 0,0-1 0,1 0 0,-1 1 0,0-1 0,2 1-31,-2-2 3,1 1-1,-1-1 0,0 0 1,0 1-1,1-1 0,-1 0 1,0 0-1,1 0 0,-1 0 1,0 0-1,1 0 1,-1 0-1,0 0 0,0-1 1,1 1-1,-1 0 0,0-1 1,0 1-1,1-1 0,-1 1 1,0-1-1,0 0 0,0 1 1,0-1-1,0 0 0,0 0-2,15-13-78,0-1-1,-1-1 1,1-2 78,4-4-134,16-22 47,-41 69 259,3-18-100,0 0-1,1 0 1,0 0 0,1 0-1,-1 0 1,1 0-1,0 0 1,1 0 0,0 2-72,0-5 46,0 0 0,1 0 1,-1 0-1,1-1 0,-1 1 1,1 0-1,2 2-46,-3-5-62,-1 0-1,1 0 0,0 0 1,-1-1-1,1 1 0,0 0 1,0 0-1,0-1 1,0 1-1,0 0 0,0-1 1,0 1-1,0-1 1,0 1-1,0-1 0,0 0 1,0 1-1,0-1 1,1 0-1,-1 0 0,0 0 1,0 1-1,0-2 1,0 1-1,1 0 0,-1 0 1,0 0-1,0 0 0,0-1 1,0 1 62,5-3-834,0 1 0,-1-1 0,0-1 0,1 1-1,-1-1 1,0 0 0,1-2 834,21-18-1823</inkml:trace>
  <inkml:trace contextRef="#ctx0" brushRef="#br0" timeOffset="1">430 5 11891,'-2'0'649,"0"0"0,0 1 0,1-1 0,-1 1 1,0 0-1,1 0 0,-1 0 0,0-1 0,1 1 1,-1 1-1,1-1 0,-1 0 0,1 0 1,0 0-1,0 1 0,-1 0-649,0 0 468,0 1 1,0 0-1,1 0 0,-1 1 1,1-1-1,0 0 1,-1 1-1,1 1-468,-1 3 330,1 0 0,0 0 0,0 1-1,1-1 1,0 0 0,0 1 0,1 0-330,0-2 134,1-1-1,-1 1 1,1-1 0,1 0 0,-1 0-1,1 0 1,0 0 0,0 0-1,1 0 1,1 1-134,8 10 354,0-1 0,10 8-354,-17-17 90,-6-7-83,9 12 181,-8-12-181,-1 1 0,0-1-1,0 0 1,0 1 0,0-1-1,1 0 1,-1 1 0,0-1-1,0 0 1,0 1 0,0-1-1,0 0 1,0 1 0,0-1 0,0 1-1,0-1 1,0 0 0,0 1-1,0-1 1,0 0 0,-1 1-1,1-1 1,0 0 0,0 1-1,0-1 1,0 0 0,0 1 0,-1-1-1,1 0 1,0 0 0,0 1-1,-1-1 1,1 0 0,0 0-1,-1 1 1,1-1 0,0 0-1,0 0 1,-1 0 0,1 0 0,0 1-1,-1-1-6,-12 4-4,-1 0 0,0-1 0,0-1 0,-3 0 4,-12 3-493,-28 5-2524,40-8 1996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39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10666,'0'-7'4149,"0"6"-1582,0 1-423,0 0-200,0 4-300,21 140 1397,-14-64-2199,-3-33-652,1-1 0,3 1 0,8 25-190,-13-63-634,-2-8-8550,-1-3 6414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3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14091,'36'23'6243,"-18"-11"-5299,-1 1 0,0 1 0,9 9-944,104 113 3770,-120-125-3568,0 0 0,-1 1 0,-1 0 0,0 0 0,-1 0 0,0 1 0,-1 1 0,0-1 0,-1 1 0,3 9-202,-5-9 46,-1 0 1,0 0-1,0 0 1,-2 0-1,0 1 1,0-1-1,-1 0 1,-1 0-1,0 0 1,-1 0-1,-1-1 1,0 1-1,-1-1 1,0 0-1,-1 0 1,-1 0-1,0-1 1,-2 3-47,-2 0-505,-1 0 0,-7 7 505,15-18-229,1 0-1,-1-1 1,0 0 0,0 0 0,0 0 0,0 0 0,0-1 0,-1 1 0,1-1 0,-1 0 0,0-1 0,0 1 229,1-1-160,0-1 1,1 0-1,-1 0 1,0 0-1,0-1 1,0 1-1,-1-1 160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33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0 10066,'14'2'9748,"-14"1"-6823,-8 3-1532,-1-1-732,0 0 1,0 0-1,-7 1-661,-11 5 491,-31 16 134,-36 16-64,88-40-518,0 1 0,-1 0 0,1 0 0,1 0 0,-1 1 1,1 0-1,-3 3-43,7-7 10,-1 0 1,1 0 0,0 1-1,0-1 1,0 1 0,0-1-1,0 1 1,1-1 0,-1 1-1,0 0 1,1-1 0,-1 1-1,1 0 1,-1-1-1,1 1 1,0 0 0,0 0-1,0 0 1,0-1 0,0 1-1,0 0 1,0 0 0,1-1-1,-1 1 1,1 0 0,-1-1-1,1 1 1,0 0-1,-1-1 1,1 1 0,0-1-1,1 2-10,-1-1 10,1-1 0,0 1-1,0 0 1,0-1-1,0 1 1,0-1-1,0 0 1,0 1-1,0-1 1,0 0-1,1 0 1,1 0-10,33 7 94,-25-6-53,38 7 274,0-3-1,6-1-314,-55-5-77,0 0 0,0 0 0,0 0 1,-1 0-1,1 0 0,0 0 0,0 0 0,-1 0 0,1 0 0,0 1 0,-1-1 0,1 0 0,0 1 0,0-1 0,-1 0 0,1 1 0,-1-1 0,1 1 1,0 0 76,-1 0-134,1-1 1,-1 1-1,0 0 1,0 0 0,0 0-1,0-1 1,0 1 0,0 0-1,0 0 1,0 0 0,0-1-1,0 1 1,0 0 0,-1 0-1,1 0 1,0-1-1,0 1 1,-1 0 133,-5 16-1023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33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13619,'-2'7'5345,"8"-5"-3393,6 0-191,11-4 127,5 0-311,13-4-481,-1 0-232,-4 3-352,-1 2-112,-13 1-184,-1 2 0,-6 4-552,-3-1-536,-7-1-1240,3 1 2864,14-3-1000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3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7178,'30'-47'3986,"-29"44"-3451,0 1 0,1-1 0,-1 0 0,-1 0 0,1 0 0,0 0 0,-1-1 0,1 1 0,-1 0 0,0-2-535,2-9 3097,-3 14-3030,1-1 1,0 1 0,0 0-1,0 0 1,0 0 0,0-1-1,1 1 1,-1 0-1,0 0 1,0 0 0,0-1-1,0 1 1,0 0-1,0 0 1,0 0 0,0 0-1,0-1 1,0 1-1,1 0 1,-1 0 0,0 0-1,0 0 1,0-1 0,0 1-1,0 0 1,1 0-1,-1 0 1,0 0 0,0 0-1,0 0 1,0 0-1,1 0 1,-1 0 0,0-1-1,0 1 1,0 0-1,1 0 1,-1 0 0,0 0-1,0 0 1,0 0 0,1 0-1,-1 0 1,0 0-1,0 1 1,0-1 0,1 0-1,-1 0 1,0 0-68,1 0 93,-1 1 1,0-1-1,1 0 0,-1 1 1,1-1-1,-1 1 1,0-1-1,1 1 1,-1-1-1,0 1 0,0-1 1,1 1-1,-1-1 1,0 1-1,0 0 0,0-1 1,0 1-94,3 14 935,-1-3-431,0 0 0,-1 0 0,0 0 0,-1 12-504,0 89 1145,1-50-801,0-35-194,1 0 0,2 1-150,-1-6 53,-1-10-23,-1-2-5,0-1 1,1 1-1,1-1 0,0 2-25,22 63-2517,-24-72 333,-1 1 854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34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 11378,'-31'-1'7315,"28"2"-5654,7 2-164,29 3-559,0-1 0,0-1 0,1-2 0,15-1-938,56-4 1142,6-6-1142,-10 2 797,31 3-797,-98 5 155,0 2 1,0 0-1,0 3 1,-1 1-1,29 9-155,-45-10 23,-5-3-84,1 1 0,-1 1-1,-1 0 1,7 4 61,-18-9-32,1 0 0,-1 0 1,0 0-1,0 0 1,0 0-1,1 1 1,-1-1-1,0 0 0,0 0 1,0 0-1,1 0 1,-1 0-1,0 0 0,0 1 1,0-1-1,0 0 1,0 0-1,0 0 0,1 0 1,-1 1-1,0-1 1,0 0-1,0 0 1,0 0-1,0 1 0,0-1 1,0 0-1,0 0 1,0 1-1,0-1 0,0 0 1,0 0-1,0 0 1,0 1-1,0-1 0,0 0 1,0 0-1,0 1 32,-8 4-1387,-14 2-257,-5 2 560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35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12627,'31'17'6927,"-18"-11"-5640,0-1 0,1-1-1,0 1-1286,39 7 1666,18 5-359,-60-14-1091,1 1 1,-1 1-1,0 0 0,9 5-216,-18-9 29,1 1 0,-1-1 0,1 1 0,-1 0 0,0-1-1,1 1 1,-1 1 0,0-1 0,0 0 0,-1 0-1,1 1 1,0-1 0,-1 1 0,1-1 0,-1 1 0,0 0-1,0-1 1,0 1 0,0 0 0,-1 0 0,1 0-1,-1 0 1,1 0 0,-1 0 0,0 0 0,0 0-1,-1-1 1,1 1 0,0 0 0,-1 0 0,0 0 0,0 0-1,0 0-28,-3 7 36,0-1 0,0 0-1,-1-1 1,0 1 0,-1-1 0,0 0-1,0 0 1,-5 4-36,-5 4 64,-1-1 1,0 0-1,-4 1-64,-1-4 63,20-11-36,-1 0-1,1 0 1,-1 1 0,1-1-1,-1 1 1,1 0 0,-1 0-27,16 0 222,39-7 117,0-1-1,14-6-338,-19 3-214,-1 2 0,1 2 0,7 2 214,-39 3-287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52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257 136 8330,'-1'-1'505,"1"1"1,-1-1-1,1 0 1,-1 1-1,1-1 1,-1 0-1,1 1 1,0-1-1,0 0 1,-1 0-1,1 0 1,0 1-1,0-1 1,0 0-1,0 0 1,0 0-1,0 1 1,0-1-1,0 0 1,0 0-1,0 0 1,0 1-506,0-8 1159,0 2-1011,-1 0 1,0 0-1,0 0 0,-1 0 1,1 0-1,-1 0 1,-1 0-1,1 0 1,-1 1-1,-3-5-148,4 7 54,1 0 0,-1 1 0,-1-1 0,1 1-1,0 0 1,-1-1 0,1 1 0,-1 0 0,1 0 0,-1 1 0,0-1-1,0 1 1,0-1 0,0 1 0,0 0 0,0 0 0,0 0 0,-1 0-54,-4-1 63,-1 0 0,0 1 1,1 0-1,-1 0 1,0 1-1,1 0 1,-9 2-64,12-2 16,-1 1 1,1 0-1,0 0 1,0 1-1,0-1 1,0 1-1,0 0 1,0 0-1,1 1 1,-1 0-1,1 0 1,-1 0-1,-2 3-16,4-3 10,0 0 0,1 1 1,-1-1-1,1 1 0,0 0 0,0-1 0,0 1 0,0 0 0,1 1 0,-1-1-10,0 4 17,0 0 0,1 0 1,0 0-1,0 0 0,1 3-17,0 10 31,2-1 0,0-1 0,1 1-1,1 0 1,6 14-31,10 28 134,6 8-134,16 32 358,4-2-1,8 5-357,61 95-379,-105-186-542,-9-19 378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5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12643,'6'14'4993,"9"2"-2705,5 2-895,9 1 39,7-3-160,13-4-528,6-4-224,-2-4-200,-2-3-304,-6-3-1176,-5-5-1032,-1-6 1256</inkml:trace>
  <inkml:trace contextRef="#ctx0" brushRef="#br0" timeOffset="1">592 11 6673,'2'15'4073,"8"7"720,0 4-2080,1 4-593,1 6-135,-2 1-785,1 2-360,-3-11-456,0-5-168,-5-10-1128,-5-11-928,-2-15 1144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53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9026,'1'0'549,"0"0"0,1 0-1,-1 1 1,1-1 0,-1 0 0,0 1 0,1-1-1,-1 1 1,1 0-549,18 12 2693,-9-4-1290,44 29 1662,-1 3-3300,-20-15-1976,-16-12-24,-1-2-4158,13 13 6393,-26-21 60,0 0 0,0 0 0,-1 0 1,1 1-1,-1-1 0,0 1 1,0 0-1,0 0 0,-1 0-60,0 2 3142,-3-5 1319,-2-8-788,0-1-4188,2 2 637,0-1 0,1 0 0,-1 0 0,1 1 0,0-1 0,0 0 0,1 0 0,0 0 0,0-1-122,0 5 39,-1 1 1,0-1 0,1 1-1,-1 0 1,1-1 0,-1 1-1,1 0 1,0-1 0,0 1-1,0 0 1,-1 0 0,1-1-1,0 1 1,1 0-1,-1 0 1,0 0 0,0 0-1,0 0 1,0 1 0,1-1-1,-1 0 1,0 1 0,1-1-1,-1 0 1,1 1-40,4-3 160,2-1 125,-5 2-134,1 0-1,-1 1 1,0-1-1,1 1 1,1-1-151,-4 2 36,0 0 0,0-1 1,0 1-1,0 0 0,0 0 0,0 0 1,0 0-1,0 0 0,0 1 1,0-1-1,0 0 0,0 0 0,0 1 1,0-1-1,-1 0 0,1 1 0,0-1 1,0 1-1,0-1 0,-1 1 1,1-1-1,0 1 0,0 0-36,6 7 123,-1 1-1,0 0 0,0 0 1,-1 0-1,0 1 1,0 0-1,2 8-122,-2-3 74,2-1 0,0-1 0,2 4-74,-4-9-22,1 0 1,-1-1-1,1 0 1,0 0-1,7 5 22,-10-9-226,-1-1 0,1 0 0,0 0 0,0-1 0,1 1 0,-1-1 0,0 1 0,0-1 0,1 0 0,-1 0-1,1 0 1,-1-1 0,1 1 0,-1-1 0,1 0 0,1 0 226,0-1-907,1 0 1,-1 0-1,0 0 0,0-1 1,0 0-1,0 0 0,0 0 1,-1 0-1,5-4 907,21-12-2451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53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122 224 9298,'-1'-2'410,"0"1"-1,0-1 1,0 1-1,0-1 1,0 1 0,-1 0-1,1-1 1,0 1-1,0 0 1,-1 0 0,1 0-1,-1 0 1,1 0-1,-1 0 1,1 1 0,-1-1-1,0 0 1,0 1-410,0-1 263,1 1 1,-1 0-1,0 0 1,0 0-1,1 0 1,-1 1-1,0-1 0,0 0 1,1 1-1,-1-1 1,0 1-1,1 0 1,-1-1-1,1 1 1,-2 0-264,-1 2 281,0 0-1,0 1 1,0-1 0,0 1 0,0-1 0,1 1 0,0 0 0,0 0 0,0 1 0,0-1 0,-1 3-281,0 3 252,-1 1 0,2-1 1,0 1-1,0 0 0,1 0 0,0-1 0,1 1 1,0 1-1,1-1 0,0 9-252,0-18 13,0 0 1,1 0-1,-1 0 1,1 0-1,-1 0 1,1 0-1,0 0 0,-1 0 1,1 0-1,0 0 1,0 0-1,1-1 0,-1 1 1,0 0-1,0-1 1,1 1-1,-1-1 1,1 1-1,0-1 0,-1 0 1,1 1-14,0-1-2,0 0 0,0-1 0,0 1 0,-1-1 0,1 1 0,0-1 0,0 1 0,0-1 0,0 0 0,0 0 0,0 0 0,0 0 0,0 0 0,0-1 0,0 1 0,-1 0 0,1-1 0,0 0 0,0 1 0,0-1 0,0 0 0,-1 0 0,1 0 2,3-3-3,0 1 0,0-1 0,0-1 0,-1 1 1,1-1-1,-1 1 0,0-1 0,-1 0 0,3-5 3,-1 3 10,0 0 1,1 0-1,-1 0 0,1 1 0,1-1-10,-6 6 11,0 0 0,0 1-1,0-1 1,-1 1 0,1-1 0,0 1-1,0-1 1,0 1 0,0-1-1,0 1 1,0 0 0,0-1-1,0 1 1,0 0 0,0 0 0,0 0-1,0 0 1,0 0 0,0 0-1,0 0 1,0 0 0,0 0-1,0 1 1,0-1 0,0 0 0,0 1-1,0-1 1,0 0 0,0 1-1,0-1 1,0 1 0,0 0-1,0-1 1,-1 1 0,1 0 0,0-1-1,0 1 1,-1 0 0,1 0-11,2 3 81,-1-1 0,1 1 1,-1 0-1,0 0 0,0 0 1,0 0-1,0 0 1,0 2-82,-1-2 31,1 2-59,0 0 1,0 0 0,3 4 27,-5-9-134,0 0-1,1 0 1,-1-1-1,1 1 1,-1 0 0,1 0-1,-1-1 1,1 1 0,-1 0-1,1-1 1,0 1 0,-1-1-1,1 1 1,0-1-1,-1 1 1,1-1 0,0 1-1,0-1 1,0 0 0,-1 1-1,1-1 1,0 0 0,0 0-1,0 1 1,0-1-1,0 0 1,-1 0 0,2 0 134,-1 0-253,-1-1 0,1 1 0,0 0 1,-1-1-1,1 1 0,-1-1 0,1 1 0,0 0 1,-1-1-1,1 0 0,-1 1 0,1-1 0,-1 1 1,0-1-1,1 1 0,-1-1 0,1 0 0,-1 1 253,10-22-2701</inkml:trace>
  <inkml:trace contextRef="#ctx0" brushRef="#br0" timeOffset="1">338 0 13307,'6'36'5681,"-2"20"-3024,2 5-321,-4 8-575,4 1-425,2-9-640,-6-11-216,2-14-264,1-10-56,-5-21-424,8 2-384,-4-17-928,-3-3-729,13-11 1417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4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86 9834,'-21'-46'3893,"21"45"-3651,-1 0 0,1 0 0,-1 0 1,1 0-1,-1 0 0,0 0 0,1 0 0,-1 0 0,0 0 1,0 0-1,0 1 0,0-1 0,0 0 0,0 1 0,0-1 0,0 0 1,-1 1-243,1-1 126,1 1 1,-1 0 0,0 0-1,0 0 1,1 0 0,-1 0-1,0 0 1,0 0 0,0 1-1,1-1 1,-1 0 0,0 0-1,1 1 1,-1-1 0,0 0-1,0 1 1,1-1 0,-1 0-1,0 1-126,-1 1 213,0-1 1,0 1-1,0 0 0,1 0 0,-1 0 0,0 0 1,1 1-1,0-1 0,-1 0 0,0 2-213,0 3 208,0 0-1,0 0 0,1 0 1,0 0-1,0 1 1,1-1-1,0 0 0,0 0-207,1 10 380,1-1-1,3 16-379,-3-25 55,-1-1-1,1 1 1,0-1 0,1 0 0,0 1-1,0-1 1,0 0 0,1-1 0,-1 1-1,5 4-54,-4-6 15,-1 0 0,1-1 0,0 0-1,0 1 1,1-1 0,-1-1-1,1 1 1,-1-1 0,1 1 0,0-1-1,0-1 1,0 1 0,0-1-1,1 1-14,1-1 2,0-1 0,0 1 0,-1-1 0,1-1 0,0 1 0,0-1 0,-1 0 0,1-1 0,-1 0 0,1 0 0,-1 0 0,0 0 0,0-1 0,0 0 0,0-1 0,0 1 0,-1-1 0,1-1-2,-1 2 3,0-1 0,-1 0 0,1-1 0,-1 1 0,0-1 1,0 1-1,-1-1 0,1-1 0,-1 1 0,0 0 0,0-1 0,-1 1 0,0-1 1,0 0-1,0 0 0,-1 0 0,0 0 0,0 0 0,0-5-3,-1 6 10,-1 1 1,1-1-1,-1 0 0,0 0 1,0 1-1,-1-1 0,0 0 1,0 1-1,0 0 0,0-1 0,0 1 1,-1 0-1,0 0 0,0 0 1,-1-1-11,-4-3 37,-1-1 0,1 1 0,-2 0 0,1 1 0,-7-4-37,9 7 23,1 0 0,-1 1-1,0 0 1,1 0 0,-1 0 0,0 1-1,-1 0 1,0 1-23,5 0-16,0 0-1,0 1 0,0 0 0,0 0 1,0 0-1,0 0 0,0 0 1,0 1-1,-1-1 0,1 1 1,0 0-1,1 0 0,-1 0 0,0 0 1,0 0-1,0 1 0,1-1 1,-1 1-1,0 0 0,-1 1 17,4-2-92,-1 0 0,0-1 0,1 1 0,-1 0 0,1 0 0,-1-1 0,1 1 0,-1 0 0,1 0 0,-1 0 0,1 0 0,0 0 1,-1 0-1,1 0 0,0 0 0,0 0 0,0 0 0,0 0 0,0 0 0,0 0 0,0 0 92,0 1-381,1 0 1,-1 0-1,1 0 1,0 0-1,-1 0 1,1 0-1,0 0 1,0-1-1,1 2 381,11 14-1628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54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55 9618,'-1'-1'1245,"0"-1"0,0 1 1,0 0-1,0 0 0,0-1 0,0 1 0,-1 0 1,0 0-1246,1 0 68,1 1 0,0 0 0,-1 0 0,1 0 0,-1-1 0,1 1 0,-1 0 0,1 0 0,-1 0 0,1 0 0,-1 0 0,1 0 0,-1 0 0,1 0 0,-1 0 0,1 0 0,-1 0 0,1 0 0,-1 0 0,1 1 0,0-1 0,-1 0 0,1 0 0,-1 0 0,1 1 0,-1-1 0,1 0 0,0 1 0,-1-1 0,1 0 0,0 1 0,-1-1-1,1 0 1,0 1 0,-1-1 0,1 1 0,0-1 0,0 0 0,0 1 0,-1-1 0,1 1-68,-4 9 153,0-1-1,1 1 0,0 0 0,0 0 0,1 1 1,1-1-1,0 0 0,0 1 0,1 5-152,0-10 74,0 1 0,1-1 1,0 0-1,0 1 0,0-1 0,1 0 1,0 0-1,0 0 0,0 0 0,1 0 0,0 0 1,0-1-1,1 1 0,-1-1 0,1 0 0,0 0 1,4 3-75,-5-6 15,-1 1 0,1-1 0,0 0 0,-1 0 0,1 0 0,0-1 0,0 1 0,0-1 0,1 1 0,-1-1 0,0 0 0,1-1 0,-1 1 0,0 0 0,1-1 1,1 0-16,0 0 3,-1 0 1,1-1 0,0 1 0,-1-1 0,1 0-1,-1-1 1,1 1 0,-1-1 0,0 0 0,0 0 0,3-1-4,-2-1 0,1 0 0,-1 1 0,0-2 0,0 1 0,0-1 0,0 1 0,-1-1 0,0 0 0,0-1 0,0 1 0,0-1 0,-1 0 0,0 0 1,-1 0-1,1 0 0,-1 0 0,0-1 0,-1 2 9,-1 0 1,0-1-1,0 1 0,0-1 1,0 1-1,-1 0 0,0-1 1,0 1-1,0 0 1,-1-1-1,0 1 0,0 0 1,0 0-1,-1 1 1,1-1-1,-1 0 0,0 1 1,-4-4-10,1 0 26,-1 0-1,0 1 1,0 0 0,-1 1 0,0-1 0,0 1-1,-1 1 1,1 0 0,-7-3-26,10 6 31,-1 0-1,0 0 1,1 0-1,-1 1 1,0 0 0,0 0-1,-5 0-30,9 1-55,0 0 0,-1 0 0,1 0 0,0 0 0,0 0-1,0 0 1,0 1 0,-1-1 0,1 1 0,0 0 0,0 0 0,0-1-1,0 1 1,0 1 0,0-1 0,1 0 0,-1 0 0,0 1 0,0-1 0,1 1-1,-1-1 1,1 1 55,-2 6-1287,7-1 478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55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12139,'23'45'5585,"-10"-13"-2701,-2 1 1,1 6-2885,-4-2 1242,40 241 301,-45-257-1465,1 0 1,1 0 0,4 9-79,-15-43-145,-1 0 1,2 0-1,-1-1 145,5 8-23,0 0-1,0-1 1,0 1-1,0 0 0,1-1 1,0 1-1,1 0 1,-1-1-1,1 1 1,0 0-1,1 0 1,1-5 23,-1 8-5,0-1 1,0 1-1,1-1 1,-1 1 0,1 0-1,0 0 1,-1 0-1,1 1 1,1-1 0,-1 1-1,0-1 1,1 1-1,-1 0 1,1 0 0,0 1-1,2-2 5,0 1 16,0 1-1,1-1 1,-1 1-1,0 0 1,0 0 0,1 1-1,-1 0 1,1 0-1,-1 1 1,6 0-16,-7 0 38,0 0-1,1 1 1,-1-1 0,0 1-1,0 0 1,0 0 0,0 1-1,-1 0 1,1-1 0,-1 2-1,1-1 1,1 2-38,-3-2 43,-1-1 0,0 1 0,1 0 0,-1 0 1,0 0-1,-1 0 0,1 0 0,0 1 0,-1-1 0,0 0 0,0 1 0,0-1 0,0 1 0,0-1 0,-1 1 1,1-1-1,-1 1 0,0 0 0,0 0-43,-1 0 31,0 0 1,0 0-1,0-1 1,0 1-1,-1 0 1,1-1-1,-1 1 1,0-1-1,0 1 0,0-1 1,0 0-1,-1 0 1,1 0-1,-1 0 1,0 0-1,0-1 1,0 1-1,0-1 1,0 0-1,-3 1-31,-2 2-158,0 0 0,0-1 0,-1 0 0,0-1 0,1 0 0,-1-1 0,0 1 0,-2-1 158,5-1-370,5-1 145,-1 1-1,1-1 0,-1 0 1,0 0-1,1 1 1,-1-1-1,1 0 0,-1 0 1,0-1-1,1 1 1,-1 0-1,1 0 0,-1-1 1,1 1-1,-1-1 0,0 0 226,-8-8-1430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2:5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62 9490,'6'-4'1153,"-1"0"0,0 0 0,0 0 0,0-1 0,-1 1 0,1-1 0,-1-1-1153,3-1 1284,-7 7-1235,0-1 1,1 1-1,-1 0 0,0 0 0,0-1 0,1 1 0,-1 0 0,0 0 0,0-1 1,1 1-1,-1 0 0,0-1 0,0 1 0,0 0 0,0-1 0,0 1 0,1 0 0,-1-1 1,0 1-1,0 0 0,0-1 0,0 1 0,0 0 0,0-1 0,0 1 0,0 0 1,0-1-1,0 1 0,0-1 0,-1 1 0,1 0 0,0-1 0,0 1 0,0 0 0,0-1 1,0 1-1,-1 0 0,1 0 0,0-1 0,0 1 0,-1 0 0,1 0 0,0-1 1,0 1-1,-1 0 0,1 0 0,0-1 0,-1 1 0,1 0 0,0 0-49,-2-1 115,0 1 0,0-1 0,1 1-1,-1-1 1,0 1 0,0 0 0,0-1-1,0 1 1,0 0-115,-4 1 86,1 0 0,0 0 0,0 0 0,0 1 0,0-1 0,0 1 0,1 1 0,-1-1 0,1 1 0,-3 1-86,-3 3 48,-1 0 0,2 1 0,-8 7-48,12-10 10,0 0 0,0 0 0,1 1 0,0-1 0,0 1 0,-2 5-10,4-8 1,1 0 1,0-1-1,0 1 0,0 0 1,0 0-1,1 1 1,-1-1-1,1 0 0,0 0 1,-1 0-1,2 0 0,-1 0 1,0 0-1,1 0 0,-1 0 1,1 2-2,1 0 0,0-1 0,0 1 1,1-1-1,-1 1 0,1-1 1,0 0-1,0 0 0,0 0 1,1 0-1,-1-1 0,1 1 0,0-1 1,0 0-1,0 0 0,3 1 0,11 6 15,1 0-1,0-1 0,4 0-14,-8-3 15,42 20 174,-50-22-61,0 1 1,0-1-1,0 1 1,0 0-1,0 1 0,0 1-128,-6-7 35,-1 1 0,1-1 0,-1 0-1,0 1 1,1-1 0,-1 1 0,1-1 0,-1 1-1,0-1 1,1 1 0,-1-1 0,0 1 0,0 0-1,1-1 1,-1 1 0,0-1 0,0 1 0,0 0 0,0-1-1,0 1 1,0-1 0,0 1 0,0 0 0,0-1-1,0 1 1,0-1 0,0 1 0,0 0 0,0-1-1,-1 1 1,1-1 0,0 1 0,0-1 0,-1 1-1,1 0 1,0-1 0,-1 1-35,-1 1 157,-1 0 0,1 0 0,0-1-1,-1 1 1,1-1 0,-1 1 0,-1-1-157,-6 4 379,-8 7-382,-2-1 1,1 0 0,-1-2-1,-1-1 1,-18 6 2,38-14-216,0 0 1,0 1 0,-1-1-1,1 0 1,0 0 0,0 0-1,0 0 1,0 0 0,-1 0-1,1 0 1,0 0 0,0 0-1,0 0 1,-1-1 0,1 1 215,6-5-1199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0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61 9026,'-35'-47'3881,"32"43"-1441,3-2-719,0 5-25,0 0-200,0-1-671,0 2-273,0 0-328,-1 0-744,0 0 376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0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11883,'15'66'4841,"-15"-56"-2369,3-3-856,1-1-55,1 0-193,3-4-680,-5-2-280,1 0-568,-4-1-736,0 0 608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2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9570,'8'-2'4177,"-8"2"-1833,4 2-775,-4-2-89,0 0-80,4 16-207,5 19-489,12 35-128,-14-34-240,-4-1-88,2-10-152,-4-6-80,6-9-1120,-4-4-809,9-16 1161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2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10866,'1'-1'4585,"6"5"-2296,5-1-1041,3 7-24,6 0-359,4-2-297,8 6-536,1-6-648,10 6-1937,1-6 1721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3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20 7530,'0'-1'297,"-1"1"1,1-1-1,0 0 1,0 1 0,0-1-1,0 0 1,0 1-1,-1-1 1,1 0 0,0 1-1,0-1 1,-1 0-1,1 1 1,-1-1 0,1 1-1,0-1 1,-1 1-1,1-1 1,-1 1 0,0-1-1,1 1 1,-1 0-1,0-1-297,0 0 410,-1 0 0,0 0-1,0 1 1,0-1 0,1 1 0,-1-1-1,0 1 1,0 0 0,-1-1-410,-1 1 476,-1 0 0,1 0 0,-1 0 1,1 1-1,0 0 0,-1 0 0,-3 1-476,4 0 179,-1 0 0,1 0 0,0 1-1,0-1 1,0 1 0,0 0 0,1 1 0,-1-1-1,1 0 1,-1 1 0,1 0 0,1 0 0,-1 0-1,0 1-178,-3 4 182,1 1 0,1 0-1,0 1 1,0-1 0,-2 11-182,1 4 166,1-1 0,1 1 1,1 0-1,1 21-166,4 9 284,6 37-284,-2-43 60,3-1 0,1 0-1,3-1 1,13 29-60,-16-50-35,-6-15-238,0 1-1,-1 0 0,-1 1 1,1-1-1,-1 3 274,-3-13-151,0-1 1,0 0-1,0 0 0,0 0 0,0 0 1,0 0-1,0 1 0,0-1 1,0 0-1,0 0 0,-1 1 151,1-2-48,0 0-1,-1 1 1,1-1-1,0 0 1,-1 1 0,1-1-1,0 0 1,-1 0-1,1 0 1,0 1-1,-1-1 1,1 0-1,0 0 1,-1 0-1,1 0 1,-1 0-1,1 0 1,0 1 0,-1-1-1,1 0 1,-1 0 48</inkml:trace>
  <inkml:trace contextRef="#ctx0" brushRef="#br0" timeOffset="1">0 444 9866,'10'-5'4721,"12"1"-1584,9 4-1393,0 0-216,6 4-543,1 0-337,8-3-1016,0-1-792,11 0 727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3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53 498 9346,'0'0'71,"-3"7"1479,0-1 1,0 0 0,-1 0-1,1 0 1,-1-1 0,-1 1 0,1-1-1,-1 0 1,-3 3-1551,6-7 509,0 1 204,-1-8-253,2 0-349,0 0 0,0 0 1,0 0-1,1 0 0,0-3-111,0 0 36,3-120 163,15-82-199,-16 193 6,0-4 6,1-1 0,2-2-12,-4 19 2,1-1 0,0 1 0,0 0 0,1 0 0,0 0 0,0 0 0,0 1 0,1-1 0,1-1-2,-4 6 0,0-1 0,0 1 1,0 0-1,0 0 1,0-1-1,1 1 0,-1 0 1,0 0-1,1 0 1,-1 0-1,1 1 0,-1-1 1,1 0-1,-1 1 1,1-1-1,0 1 0,-1-1 1,1 1-1,0 0 1,-1-1-1,1 1 0,0 0 1,-1 0-1,1 0 1,0 1-1,-1-1 0,1 0 1,0 1-1,-1-1 1,1 1-1,-1-1 0,1 1 1,-1 0-1,1-1 1,-1 1-1,1 0 0,-1 0 1,0 0-1,1 0 1,-1 1-1,0-1 0,0 0 1,1 1-1,4 5 5,-1 0 0,0 1 0,0-1 0,0 1 0,-1 0 0,3 8-5,5 16 44,1 6-44,-10-29 7,31 108 235,25 70 446,-56-179-707,13 37-878,-16-45 838,0 0 0,0 0 0,0 1 0,0-1 0,0 0 0,1 0 0,-1 1 1,0-1-1,0 0 0,0 0 0,0 1 0,0-1 0,0 0 0,0 0 1,0 1-1,0-1 0,0 0 0,0 0 0,0 1 0,0-1 0,0 0 0,0 0 1,0 1-1,0-1 0,-1 0 0,1 0 0,0 0 0,0 1 0,0-1 0,0 0 1,0 0-1,-1 0 0,1 1 0,0-1 0,0 0 0,0 0 0,-1 0 1,1 0-1,0 1 0,0-1 0,0 0 0,-1 0 0,1 0 0,0 0 0,0 0 1,-1 0-1,1 0 0,0 0 0,0 0 0,-1 0 0,1 0 0,0 0 0,0 0 1,-1 0-1,1 0 0,0 0 0,0 0 0,-1 0 0,1 0 0,0 0 1,0 0-1,-1 0 0,1 0 0,0-1 0,0 1 0,0 0 0,-1 0 0,1 0 1,0 0-1,0-1 59,-14-8-1401</inkml:trace>
  <inkml:trace contextRef="#ctx0" brushRef="#br0" timeOffset="1">22 331 9930,'-9'-7'4897,"5"3"-1368,5 0-1737,5 1-207,-6 2-409,0 0-312,6-2-456,16-4-120,43-6-1568,-29 13-4801,-2 16 4256</inkml:trace>
  <inkml:trace contextRef="#ctx0" brushRef="#br0" timeOffset="2">652 470 13907,'-15'14'5713,"7"-8"-2936,-3 1-977,-1 5-640,-2 5-119,-10 7-617,4-3-208,4 1-640,3-5-625,11-14-215,14-10 552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4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12003,'4'17'5376,"-4"9"-2640,-1-5-1597,2 55 1007,3 103 33,0-135-1986,1-1 1,3 1-1,2 3-193,-2-12-571,-6-31-58,0-5-7,-1-9-771,-5-27-3921,-2 1 0,-7-27 5328,-3 2-6874,-9-14 6874,21 62-283,-30-89-557,16 31 3593,17 68-2597,0-1 446,0-1-1,0 0 1,1 0-1,-1 0 1,1 0 0,0-3-602,1 7 182,-1 0 0,0 0 1,0-1-1,1 1 1,-1 0-1,1 0 0,-1 0 1,1 0-1,-1 0 1,1 0-1,0 0 0,-1 0 1,1 0-1,0 0 1,0 0-1,0 0 1,0 0-1,0 1 0,0-1 1,0 0-1,0 1 1,0-1-1,0 1 0,0-1 1,0 1-1,0-1 1,1 1-1,-1 0 0,0-1-182,7 0 561,0 0-1,-1 1 0,1-1 1,0 1-1,-1 1 0,1-1 0,0 1 1,4 2-561,10 2 1371,0 1 1,8 5-1372,-24-9 188,1 0 0,-1 1 0,0 1-1,0-1 1,0 1 0,-1 0 0,1 0 0,-1 0 0,2 2-188,-5-3 27,0-1 0,0 0 0,0 1 0,0 0 0,0-1 0,-1 1 0,1 0 0,-1 0 0,0 0 0,0 0 0,0 0 0,0 0 0,0 0 0,-1 0 0,1 0 0,-1 0 0,0 0 0,0 1 0,0-1 0,-1 0 0,1 1-27,-2 4 17,-1 1 0,0-1 0,0 0 0,0 0 0,-1-1 0,-1 1 1,1-1-1,-1 1 0,0-2 0,-2 3-17,-6 8 14,10-13-10,0 0 0,-1 1-1,0-1 1,0 0 0,0-1-1,0 1 1,0-1 0,-2 1-4,6-4-2,0 0 1,-1 0 0,1 1 0,0-1 0,0 0 0,-1 0-1,1 0 1,0 1 0,0-1 0,0 0 0,-1 0 0,1 1 0,0-1-1,0 0 1,0 0 0,0 1 0,0-1 0,-1 0 0,1 1 0,0-1-1,0 0 1,0 0 0,0 1 0,0-1 0,0 0 0,0 1 0,0-1-1,0 0 1,0 1 0,0-1 0,0 0 0,0 0 0,0 1-1,1-1 1,-1 0 0,0 1 0,0-1 0,0 0 0,0 0 0,0 1-1,1-1 1,-1 0 0,0 1 1,2 0-3,-1 0-1,1 1 1,0-1-1,0 0 1,-1 0-1,1 0 1,0 0-1,1 0 4,9 4-2,0-1 0,5 1 2,22 4 26,-28-7-5,-1 0 1,1 1 0,-1 0-1,0 0 1,0 1 0,0 1-1,-1-1 1,6 5-22,-13-8 42,0 1 0,0-1 0,0 1 0,-1 0 0,1 0 0,0 0 0,-1 0 0,1 0 0,-1 0 0,0 0 0,0 1 0,0-1 0,0 0 0,0 1 0,0-1 0,-1 1 0,1-1 0,-1 0 0,1 1 0,-1 0 0,0-1 0,0 1 0,0-1 0,-1 1 0,1-1 0,-1 1 0,1-1 0,-1 0 0,0 1 0,0 0-42,-1 2 72,0 0 0,-1 0 0,1 1 0,-1-1 0,-1-1 0,1 1 0,-1 0-1,1-1 1,-1 0 0,0 0 0,-1 0 0,-2 2-72,-9 5 145,0-1-1,-13 5-144,22-11-164,0-1 0,0 0 0,0-1 0,0 0-1,-1 0 1,1 0 0,-1-1 0,-1 0 164,8-1-99,0 0 0,0 0 0,0 0-1,0 0 1,0 0 0,0 0 0,0 0 0,0-1 0,0 1 0,0 0 0,0 0 0,0-1 0,0 1 0,0-1 0,0 1-1,0-1 1,0 1 0,1-1 0,-1 0 0,0 1 0,0-1 0,1 0 0,-1 0 0,0 1 0,1-1 0,-1 0 0,0 0 0,1 0-1,0 0 1,-1 0 0,1 0 0,-1 0 0,1 0 0,0 0 99,-1-3-226,1 1 1,0 0-1,-1 0 1,1-1-1,1-1 226,-1 4-36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40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82 10434,'-1'-2'311,"1"1"-1,0-1 1,-1 0 0,1 0-1,-1 1 1,1-1-1,-1 0 1,0 1-1,0-1 1,0 0 0,0 1-1,0-1 1,0 1-1,0 0 1,-1-1-1,1 1 1,0 0 0,-2-1-311,0 0 242,0 1 0,0-1 0,0 1 0,-1 0 0,1 0 0,-1 0 1,1 0-1,-1 0 0,-2 1-242,2-1 103,1 1 0,-1 0 0,1 0 0,-1 0 0,0 1 1,1-1-1,-1 1 0,1 0 0,-1 0 0,1 0 0,-1 0 0,1 1 0,0-1 1,0 1-1,-1 0 0,1 0 0,1 0 0,-1 0 0,0 1 0,0-1 0,1 1 1,-1 0-1,1-1 0,0 1 0,0 0 0,0 1 0,0-1 0,1 0 0,-1 0 0,1 1 1,-1 1-104,0 6 159,-1 0 1,1 0-1,1 0 1,0 0 0,1 0-1,0 1 1,1-1-1,0 0 1,0 0-1,1 1 1,1-1 0,0-1-1,1 1 1,0 0-1,1 0-159,-3-6 62,1 0 0,0 0 0,1 0 0,-1-1 0,1 1 0,0-1-1,0 0 1,0 0 0,1 0 0,-1-1 0,1 0 0,0 1 0,0-2-1,0 1 1,0-1 0,1 1 0,-1-1 0,1-1 0,-1 1 0,1-1-1,3 0-61,-4 0 15,-1-1 0,1 0-1,0 0 1,-1 0-1,1 0 1,0-1-1,-1 0 1,1 0-1,-1 0 1,1-1 0,-1 0-1,0 1 1,1-1-1,-1-1 1,0 1-1,0-1 1,-1 1 0,1-1-1,0 0 1,-1-1-1,0 1 1,0 0-1,0-1 1,0 0 0,0 0-1,0-1-14,1-3 23,0 0 1,-1 0-1,1 0 0,-2-1 0,1 1 1,-1-1-1,-1 0 0,1-2-23,-1-6 66,0 1-1,-1-1 1,-3-15-66,3 26 22,-1 0-1,0 0 1,-1 0 0,0 0-1,1 0 1,-2 0 0,1 1-1,-1-1 1,0 1 0,0 0-1,0 0 1,-1 0 0,0 0-1,-2-2-21,1 2 18,-1 0-1,1 1 0,-1 0 1,0 0-1,0 0 0,0 1 0,-1-1 1,1 2-1,-1-1 0,0 1 0,0 0 1,-2 0-18,-2-1-46,0 2 1,0-1-1,0 2 1,-1 0-1,-2 0 46,9 0-189,-1 0 0,1 1 0,0 0 1,0 0-1,0 0 0,-1 1 0,1 0 0,1 0 0,-1 0 0,0 0 1,0 1-1,1 0 189,2-2-410,0 1 1,1-1 0,-1 1-1,1-1 1,-1 1 0,1 0-1,0 0 1,-1 0 0,1 0-1,0-1 1,0 2 0,1-1-1,-1 0 1,0 0 0,1 0-1,-1 0 1,1 0-1,0 0 1,-1 2 409,5 25-2619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168 120 8770,'1'0'189,"-1"0"-1,0 0 1,0 0 0,0 0-1,0 0 1,1 0 0,-1 0-1,0 0 1,0 0 0,0 0-1,0 0 1,1 0 0,-1 0-1,0 0 1,0-1 0,0 1 0,0 0-1,0 0 1,0 0 0,1 0-1,-1 0 1,0 0 0,0-1-1,0 1 1,0 0 0,0 0-1,0 0 1,0 0 0,0-1-1,0 1 1,0 0-189,1-8 2318,-5-7-428,1 7-1294,-1 0 0,0 0 0,-1 1 0,0-1 0,0 1 0,-4-4-596,3 2 309,4 7-222,0-1 0,0 1 0,0 0 0,0-1 0,-1 1 1,1 0-1,-1 0 0,1 0 0,-1 1 0,0-1 0,-2 0-87,4 1 23,0 1-1,-1-1 0,1 1 0,-1 0 0,1 0 0,-1 0 0,1 0 0,-1 0 0,1 0 0,-1 0 0,1 0 0,-1 1 0,1-1 0,-1 1 0,1-1 0,-1 1 0,1-1 0,0 1 1,-1 0-1,1 0 0,0-1 0,-1 1 0,1 0 0,-1 1-22,-4 4 29,0 1 0,1-1 0,0 1 0,0-1 0,0 2 0,1-1 0,0 0 0,1 1 0,0 0 0,0 0 0,0 0 0,1 0 0,0 0 0,0 5-29,1-5 11,0-1 1,1 0-1,0 0 0,0 0 1,1 0-1,0 0 1,0 1-1,1 1-11,-1-4 6,1-1-1,-1 0 1,1 1 0,0-1-1,1 0 1,-1 0 0,1 0-1,-1 0 1,1 0 0,0 0 0,1-1-1,1 3-5,-4-5 1,1 0 0,-1 0 0,0-1 0,0 1 0,0 0-1,1 0 1,-1-1 0,0 1 0,0 0 0,1-1 0,-1 1 0,1-1-1,-1 0 1,1 1 0,-1-1 0,0 0 0,1 0 0,-1 0 0,1 0-1,-1 0 1,1 0 0,-1-1 0,1 1 0,-1 0 0,0-1 0,1 1-1,-1-1 1,0 0 0,1 1 0,-1-1 0,0 0 0,0 0 0,1 1-1,-1-1 1,0 0 0,0 0 0,0 0 0,0-1 0,0 0-1,47-63 34,-23 29-6,-11 14 11,-14 22-34,1 0 0,-1 0-1,0 0 1,0 0 0,0 0 0,0 0 0,1 0-1,-1 0 1,0 0 0,0 0 0,0 0 0,0 0-1,1 0 1,-1 0 0,0 0 0,0 0 0,0 0 0,0 0-1,0 0 1,1 0 0,-1 0 0,0 1 0,0-1-1,0 0 1,0 0 0,0 0 0,1 0 0,-1 0-1,0 0 1,0 0 0,0 1 0,0-1 0,0 0-1,0 0 1,0 0 0,0 0 0,0 1-5,4 3 94,-3 3 42,1 0 0,-1 1 0,-1-1-1,1 0 1,-1 0 0,0 0 0,-2 5-136,2-7 44,-1 0-28,1 0 1,-1 0-1,1 0 0,0 0 0,1 0 0,-1 0 1,1 0-1,0 0 0,0 0 0,0-1 0,1 1 1,0 0-17,-2-4-37,0-1 0,1 1 0,-1-1 0,0 1 0,0-1 1,1 1-1,-1-1 0,0 1 0,0-1 0,1 0 0,-1 1 0,0-1 1,1 0-1,-1 1 0,1-1 0,-1 0 0,1 1 0,-1-1 1,0 0-1,1 0 0,-1 0 0,1 1 0,-1-1 0,1 0 0,-1 0 1,1 0-1,-1 0 0,1 0 0,-1 0 0,1 0 0,-1 0 0,1 0 1,-1 0-1,1 0 0,-1 0 0,1 0 0,-1-1 0,1 1 1,-1 0-1,1 0 0,-1 0 0,1-1 37,1 0 63,0-1 0,0 1 0,-1-1 0,1 0 0,0 0 0,-1 0-1,1 0 1,-1 0-63,13-20 112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10306,'6'16'3769,"11"31"2340,5 23-2419,-16-49-2614,-5-17-513,-3-13-364,1 5-184,0-1 0,1 1 0,-1-1 0,1 0-1,0-3-14,0-10 10,-1 2-4,0-1 3,1 1-1,0-1 1,2-7-9,-1 15 20,1 1 0,0-1 0,0 1 0,3-8-20,-4 14-272,0 0 0,0 0 0,0 0 0,0 0 0,0 0 0,0 0 0,0 0 0,1 0 0,-1 1 0,0-1 0,1 0 0,0 1 0,-1-1 0,1 1 0,0 0 0,0-1 0,0 1 0,0 0 0,0 0 0,2 0 272,6-2-1544</inkml:trace>
  <inkml:trace contextRef="#ctx0" brushRef="#br0" timeOffset="0.51">276 202 9754,'3'2'652,"0"-1"0,-1 1 0,1-1 0,0 1 0,0-1-1,0 0 1,0 0 0,1-1 0,-1 1 0,0-1 0,2 1-652,-3-1 195,0 0-1,0-1 1,0 1 0,1-1-1,-1 1 1,0-1 0,0 0 0,0 1-1,0-1 1,0 0 0,0 0-1,0-1 1,0 1 0,-1 0 0,1-1-1,0 1 1,0-1-195,5-6 229,-1 0 0,1-1-1,-2 1 1,1-1 0,-1 0 0,0 0-1,-1-1 1,0 0 0,-1 1 0,0-1 0,0-3-229,-1 8 44,-1-1 1,0 1 0,0 0-1,-1-1 1,1 1 0,-1-1-1,0 1 1,-1-1 0,1 1-1,-1 0 1,0-1 0,-1-2-45,1 7 21,1 0 1,0 1 0,-1-1-1,1 0 1,-1 0-1,1 1 1,-1-1 0,1 0-1,-1 1 1,0-1 0,1 1-1,-1-1 1,0 1 0,1-1-1,-1 1 1,0-1-1,0 1 1,0-1 0,1 1-1,-1 0 1,0 0 0,0-1-1,0 1 1,0 0-1,1 0 1,-1 0 0,0 0-1,0 0 1,0 0 0,0 0-1,0 0 1,0 0 0,1 1-1,-1-1 1,0 0-1,0 0 1,0 1 0,1-1-22,-4 2 83,0-1 1,1 1-1,0 0 1,-1 0-1,1 0 0,0 1 1,0-1-1,-1 1-83,1 1 74,-1 0 0,1 1 0,0-1 0,0 1 0,0-1 0,0 1 0,1 0 0,0 0 0,0 0 0,0 0-1,1 0 1,-1 1 0,1-1 0,1 0 0,-1 1 0,1-1 0,0 2-74,0-2 27,0 0 0,0 0-1,1 0 1,0 1 0,0-1 0,0-1 0,1 1-1,0 0 1,0 0 0,0 0 0,0-1 0,1 1-1,0-1 1,0 0 0,0 0 0,0 0 0,0 0-1,2 0-26,-2-2-122,0 0 0,0 0 0,0 0 0,1 0 0,-1-1 0,1 1-1,-1-1 1,1 0 0,0 0 0,-1 0 0,1-1 0,0 1 0,0-1 0,1 0 122,43 1-618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11474,'7'-3'4777,"-1"15"-2616,-2 11-161,-1 20-239,-3 15-321,-3 14-600,3 3-184,3 0-328,4-7-104,9-19-160,2-10-31,4-25-602,-1-10-591,-4-18 2913,-4-13-1745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9266,'-2'0'363,"1"0"1,0 1-1,0 0 1,-1-1-1,1 1 1,0-1-1,0 1 1,0 0-1,0 0 1,0 0-1,0 0 1,0 0-364,1-1 101,0 0 1,0 0-1,0 1 1,0-1 0,0 0-1,0 0 1,0 0-1,0 1 1,0-1-1,0 0 1,0 0 0,0 0-1,0 1 1,0-1-1,0 0 1,1 0-1,-1 0 1,0 0 0,0 1-1,0-1 1,0 0-1,0 0 1,0 0-1,1 0 1,-1 0 0,0 1-1,0-1-101,11 6 2026,-4-3-1543,0 0 0,1 0 0,0-1-1,0 0 1,0 0 0,0-1 0,0 0 0,0 0 0,1-1-483,10-1 242,0 0 1,-1-1-1,8-3-242,-22 4 15,11-2 29,-1 1 0,1 0 0,0 1 0,13 1-44,-26 0 1,0 1 1,1-1-1,-1 0 1,0 1 0,0-1-1,0 1 1,-1 0-1,1 0 1,0 0 0,0 0-1,0 0 1,0 0-1,-1 0 1,1 1 0,-1-1-1,1 0 1,-1 1-1,1-1 1,-1 1-1,0 0 1,0 0 0,0-1-1,0 1 1,0 0-1,0 0 1,0 0 0,0 0-1,-1 0 1,1 1-2,1 8 10,-1 0 1,1 0 0,-2 0 0,0 0-1,0 5-10,-1 12 41,2-19-21,0-1 0,0 1 1,0-1-1,2 5-20,-2-10 9,0 1 0,1 0 0,-1-1 0,1 0 0,0 1 0,0-1 0,0 0 0,0 0 0,0 0 0,1 0 0,0 1-9,-2-4 1,-1 1 0,1 0 0,0-1 0,-1 1 0,1-1 0,0 1 0,0-1 0,-1 1 0,1-1 0,0 0 0,0 1 0,0-1 0,-1 0 0,1 0 0,0 1 0,0-1 0,0 0 0,0 0-1,0 0 1,0 0 0,-1 0 0,1 0 0,0-1 0,0 1 0,0 0 0,0 0 0,0 0 0,-1-1 0,1 1 0,0-1 0,0 1 0,-1 0 0,1-1 0,0 1 0,0-2-1,2-1 0,1 0-1,-1 0 1,0-1-1,-1 0 1,1 1-1,0-3 1,-1 4 1,5-11-8,0 1-1,4-13 8,-8 16 2,1 0-1,0 0 0,1 0 1,0 1-1,0 0 0,1 0 0,5-6-1,-10 13 2,-1 1-1,1-1 1,0 0-1,0 1 1,-1-1-1,1 1 1,0-1-1,0 1 1,0-1-1,-1 1 1,1-1-1,0 1 1,0 0-1,0 0 0,0-1 1,0 1-1,0 0-1,0 0 4,-1 0-1,1 0 0,0 1 0,-1-1 0,1 0 1,-1 0-1,1 0 0,0 1 0,-1-1 0,1 0 1,-1 1-1,1-1 0,-1 0 0,1 1 1,-1-1-1,1 1 0,-1-1 0,1 1-3,2 3 47,-1-1 0,0 1 0,0 0 0,0 0 1,0 0-1,0 3-47,1 0 125,5 16 310,-7-17-218,1 1 0,1-1 0,-1 1 0,1-1 0,1 0 0,-1 0 1,1 0-1,0-1 0,0 2-217,-3-7 15,-1 1 1,1-1 0,-1 1 0,1 0-1,-1-1 1,1 1 0,0-1-1,-1 0 1,1 1 0,0-1 0,-1 1-1,1-1 1,0 0 0,-1 0-1,1 1 1,0-1 0,0 0 0,-1 0-1,1 0 1,0 0 0,0 0-1,-1 0 1,1 0 0,0 0-1,0 0 1,-1 0 0,1 0 0,0 0-1,0 0 1,-1-1 0,1 1-1,0 0 1,-1-1 0,1 1 0,0 0-1,-1-1 1,1 1 0,0-1-1,-1 1 1,1-1 0,-1 1-16,3-4-21,0 0 0,0 0 0,-1 0 0,1 0 0,-1-1 0,1-1 21,-2 3-31,12-24-353,-3 5-489,1-1 0,1 1-1,10-12 874,-3 10 276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7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19 11538,'0'2'940,"0"1"0,-1-1-1,0 1 1,1-1 0,-1 1-1,0-1 1,0 0 0,0 0-1,0 1 1,-2 0-940,-7 17 2119,8-11-1763,0 0 0,0 0 0,1-1 0,0 1-1,1 0 1,-1 0 0,2 2-356,-1-6 72,0 1-1,1-1 1,0 1-1,0-1 1,1 1-1,-1-1 1,1 0-1,0 0 1,1 0-1,-1 0 0,1 0 1,0 0-72,-2-4 3,0 1 0,0-1 0,0 0 0,0 0 1,0 0-1,1 1 0,-1-1 0,0 0 0,1-1 0,-1 1 0,0 0 0,1 0 0,-1 0 0,1-1 1,-1 1-1,1-1 0,0 1 0,-1-1 0,1 0 0,0 0 0,-1 0 0,1 1 0,-1-2 1,1 1-1,0 0 0,-1 0 0,1 0 0,0-1 0,-1 1 0,1-1 0,-1 1 0,1-1 1,-1 0-1,1 1 0,-1-1 0,1 0 0,-1 0-3,4-3-8,-1 1 0,1-1 1,-1 0-1,0 0 0,0 0 1,0 0-1,-1-1 0,0 1 0,3-6 8,-2 2-2,0 1 0,0-1 0,-1-1-1,0 1 1,0 0 0,-1-1-1,1-6 3,-3 12 2,1 0 0,-1 0 0,0 0 0,0 0 0,-1 0 0,1 0 0,0 0 0,-1 0-1,0 0 1,1 0 0,-1 1 0,-1-1 0,1 0 0,0 0 0,-1 1 0,1-1-1,-1 1 1,0-1 0,1 1 0,-1 0 0,-1 0 0,1 0 0,0 0 0,-3-2-2,-1 0-73,-1 0 0,1 0 1,-1 1-1,0 0 0,-1 0 1,1 1-1,0 0 1,-1 0-1,0 1 0,1 0 1,-1 0-1,0 0 0,1 1 1,-1 1-1,-5 0 73,11-1-163,0 1 1,0-1-1,0 1 0,0 0 1,0 0-1,0-1 0,0 1 0,1 1 1,-2-1 162,-11 12-903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7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130 316 11715,'1'-2'5288,"1"-7"-1393,-1 4-3405,-1 1-1,1-1 0,-1 0 1,0-4-490,-1 4 144,0 1 1,0 0-1,0 0 1,0 0-1,-1 0 1,0 0-1,0 0 1,0 0-1,0 0 1,-1 1-1,0-1 1,1 1-1,-1 0 1,0 0-1,-1 0 1,-2-2-145,4 3 23,0 0 1,0 1-1,0 0 0,0-1 1,-1 1-1,1 0 1,0 0-1,-1 0 1,1 0-1,-1 0 0,1 1 1,-1-1-1,0 1 1,1 0-1,-1 0 1,1 0-1,-1 0 0,0 0 1,1 0-1,-1 1 1,1-1-1,-1 1 0,1 0 1,-1-1-1,1 1 1,-1 1-1,-1 0-23,2 0 7,0-1 0,1 1-1,-1 0 1,0 0 0,1 0 0,-1 0 0,1 0-1,0 0 1,0 0 0,0 1 0,0-1-1,0 0 1,0 1 0,1-1 0,-1 0-1,1 1 1,-1 1-7,1-2 3,-2 9 10,1 1 1,0-1 0,0 1 0,1-1-1,1 1 1,0 0 0,1-1 0,0 1 0,2 4-14,-4-14 2,1 0-1,-1 0 1,1 1 0,0-1 0,0 0 0,0 0 0,0 0 0,0 0 0,0 0 0,0 0 0,1 0 0,-1 0 0,1 0 0,0-1 0,-1 1 0,1 0 0,0-1 0,0 0 0,0 1 0,0-1-1,0 0 1,0 0 0,0 0 0,1 0 0,-1-1 0,1 1-2,1 1-3,-4-2 1,1 0 1,-1 0-1,1 1 1,0-1 0,-1 0-1,1 0 1,0 0-1,-1 0 1,1 0-1,0 0 1,-1 0 0,1 0-1,0 0 1,-1 0-1,1 0 1,0 0-1,-1-1 1,1 1 0,0 0 1,5-2-5,0 0 0,-1-1 0,1 1 0,-1-1 0,1 0 0,-1 0-1,0-1 1,0 1 0,-1-1 0,1-1 0,0 1 5,2-4-18,-1 0 0,0 0 0,0 0 0,-1-1 0,0 0 0,3-5 18,2-12-51,0-1-1,-2 0 1,-1-1-1,2-17 52,-3 17 24,-3 0 0,0 0-1,-2-1 1,-1-7-24,-1 28 99,-2 14-10,-2 17 42,1 27 270,3 0 1,2 1 0,2-1 0,3 6-402,-5-44 111,1-1 0,0 1 0,3 5-111,-3-12 14,-1-1 0,1 1 0,0-1 0,0 0 0,1 0 0,-1 1 1,1-2-1,0 1 0,3 3-14,-6-7-74,1 1 0,0 0 1,0 0-1,0 0 0,0-1 1,-1 1-1,1 0 0,0-1 0,0 1 1,0-1-1,1 1 0,-1-1 1,0 0-1,0 1 0,0-1 1,0 0-1,0 0 0,0 0 1,0 0-1,1 0 0,-1 0 0,0 0 1,0 0-1,1 0 74,-1-1-331,1 0 0,0 1 1,0-1-1,-1 0 0,1 0 0,-1-1 0,1 1 0,-1 0 1,1 0-1,-1-1 0,0 1 0,1-1 0,-1 0 331,15-18-2195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7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15 200 14291,'3'25'5689,"0"-6"-3544,-1 2-305,0-7-344,2-1-391,0-8-721,0-5-504,0-14-1281,0-14-895,0-7 1328</inkml:trace>
  <inkml:trace contextRef="#ctx0" brushRef="#br0" timeOffset="1">1 1 9978,'5'4'4393,"3"6"-1872,0 4-505,-3 1-480,3 1-407,4-9-1425,7-3-681,13-5-1551,7-7-937,3-3 2193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8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25 7354,'-3'-3'1210,"1"0"219,0 0 0,-1 1 0,1-1 1,-1 0-1,-2-1-1429,5 4 193,-1 0 0,1-1-1,-1 1 1,0-1 0,1 1 0,-1 0 0,0-1 0,1 1-1,-1 0 1,0 0 0,0 0 0,1-1 0,-1 1 0,0 0 0,0 0-1,1 0 1,-1 0 0,0 0 0,0 0 0,1 1 0,-1-1-1,0 0 1,0 0 0,1 0 0,-1 1 0,0-1 0,1 0 0,-1 1-1,0-1 1,0 1-193,-1 1 304,-1 1 1,1-1-1,-1 1 0,1 0 0,0 0 0,0 0 1,0 0-1,1 0 0,-1 1-304,-13 32 1158,11-25-872,-5 16 140,2 0 0,0 1 0,2 0-1,1 0 1,1 0 0,1 8-426,2 51 721,6 32-721,-4-86 68,16 159 83,-18-172-1119,-2-16-848,-3-11-1728,-5-12-2126,-7-8 2539</inkml:trace>
  <inkml:trace contextRef="#ctx0" brushRef="#br0" timeOffset="1">1 393 9578,'18'-2'4649,"5"2"-1792,0-1-1441,-1-2-336,2 2-704,0-10-664,3-2-1736,6-7-2145,15-9 2513</inkml:trace>
  <inkml:trace contextRef="#ctx0" brushRef="#br0" timeOffset="2">449 59 7386,'0'-1'407,"0"0"1,0 0-1,0 0 1,0 0-1,-1 1 0,1-1 1,0 0-1,-1 0 1,1 0-1,-1 1 1,1-1-1,0 0 1,-1 0-1,0 1 1,1-1-1,-1 0 1,1 1-1,-1-1 1,0 1-1,1-1 1,-1 1-1,0-1 1,0 1-408,0 0 187,0 0 0,0 0 1,0 0-1,0 0 0,0 1 1,0-1-1,0 0 0,1 1 0,-1-1 1,0 0-1,0 1 0,0-1 1,0 1-1,1 0 0,-1-1 1,0 1-1,1 0 0,-1-1 1,0 1-1,1 0 0,-1 0 1,1-1-1,-1 1 0,1 0 1,-1 0-188,-5 10 630,0 0 0,0 1 1,1-1-1,1 1 0,0 0 1,-2 8-631,-1 13 1600,-3 31-1600,5-18 234,2-1-1,3 1 1,1-1 0,3 1 0,1-1-1,2 0 1,2 0 0,6 10-234,-15-53-2,4 9-329,-1 0 1,-1 0-1,1 8 331,-3-8-1421,0-11 1400,0 1 1,0-1 0,-1 0-1,1 0 1,0 0 0,0 0 0,0 0-1,0 0 1,0 0 0,0 0-1,0 0 1,0 0 0,0 0-1,0 0 1,0 0 0,0 0 0,0 1-1,-1-1 1,1 0 0,0 0-1,0 0 1,0 0 0,0 0 0,0 0-1,0 0 1,0 0 0,0 0-1,-1 0 1,1 0 0,0 0-1,0 0 1,0 0 0,0 0 0,0 0-1,0 0 1,0 0 0,0-1-1,0 1 1,0 0 0,-1 0-1,1 0 21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10842,'8'4'5017,"5"0"-2200,6 0-1057,-1-4-159,4-2-753,2-3-312,0-8-1424,2-5-953,-2-3 1153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5 211 8938,'6'1'1084,"0"1"-1,-1-1 1,1-1 0,0 1-1,-1-1 1,1 0 0,4-1-1084,-9 1 173,1 0 0,0-1 0,-1 1 0,1-1 0,-1 0 0,1 1 0,-1-1 0,1 0 0,-1 0 0,1 0 0,-1 0 0,0 0 0,1 0 0,-1-1 0,0 1 0,0 0 0,0-1 0,0 1 0,0 0 0,0-1 0,-1 1 0,1-1 0,0 0 0,-1 1 0,1-1 0,-1 1 1,1-1-1,-1-1-173,2-9 218,0-1 0,-1 1 0,-1 0 0,0-1 0,0 1 0,-1-1 0,-1 1 0,0 0 0,-1-1 0,-3-7-218,6 19 17,-1-1 1,1 0-1,-1 1 1,0-1-1,0 0 1,0 1-1,0-1 0,0 1 1,0-1-1,-1 1 1,1 0-1,0-1 1,-1 1-1,1 0 1,-1 0-1,0-1-17,1 2 19,0 0-1,0-1 1,0 1-1,-1 0 1,1 0 0,0-1-1,0 1 1,0 0-1,0 0 1,0 0 0,0 0-1,-1 1 1,1-1 0,0 0-1,0 0 1,0 1-1,0-1 1,0 1 0,0-1-1,0 1 1,0-1-1,0 1 1,0-1 0,0 1-1,0 0 1,1 0 0,-2 0-19,-1 2 50,0 1 1,1-1-1,-1 1 1,1 0 0,-1-1-1,1 1 1,1 0 0,-1 0-1,0 1 1,1-1-1,0 0 1,0 1 0,0-1-1,0 0 1,1 1 0,0-1-1,0 1 1,0-1-51,0 5 62,1 1-1,0-1 1,1 0 0,-1 0 0,2 0 0,-1 0-1,1 0 1,2 2-62,-3-6 19,1-1 0,-1 1 1,1-1-1,0 1 0,0-1 0,1 0 0,-1 0 0,1 0 0,0-1 0,2 3-19,-4-5-51,0 0 0,0 1 0,1-1-1,-1 0 1,0 0 0,0 0 0,1 0-1,-1 0 1,1-1 0,-1 1 0,1-1-1,-1 0 1,0 1 0,1-1 0,-1 0-1,1-1 1,-1 1 0,1 0 0,-1-1-1,1 1 1,-1-1 0,1 0 0,-1 0-1,0 0 52,5-2-612,-1-1 0,0 1-1,0-2 1,-1 1 0,1-1-1,2-3 613,33-35-5266,-24 23 2824,-15 18 2218,6-7-900,0 1 0,0 0 0,1 1 0,5-4 1124,-12 10 130,0-1 0,0 1 1,0 0-1,0 0 1,1 0-1,-1 0 1,0 0-1,1 0 0,-1 0 1,1 1-1,-1 0 1,1-1-1,-1 1 0,1 0 1,-1 0-1,1 0 1,-1 0-1,1 1 1,-1-1-1,0 1 0,1-1 1,2 2-131,-4-1 335,1 0 0,-1 0 0,0 0 0,1 0 0,-1 0 0,0 0 0,1 0 0,-1 1 0,0-1 0,0 0 0,0 1 0,0-1 0,0 1 0,-1-1 0,1 1 0,0-1 0,-1 1 0,1 0 0,-1-1 0,0 1 0,1 0-335,0 5 975,0 1-1,-1 0 1,0-1 0,0 3-975,0-2 714,0-2-170,0-3-209,0 0-1,0 0 1,0 0-1,0 1 1,-1-1-1,1 0 1,-1 0-1,0 0 1,-1 3-335,1-23 1230,2 0-1323,1 1 1,0-1 0,1 0-1,2-2 93,-4 17-14,1-8-305,1 1 1,0-1 0,1 1 0,0 0 0,2-3 318,-3 6-1112,1 0 1,0 1-1,0-1 0,3-1 1112,1-2-1391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4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9906,'0'-5'5097,"0"5"-424,1 8-2976,0 9 63,1 21-144,-2 10-351,1 10-513,0 1-208,5-5-352,2-9-80,4-9-104,2-8-192,-2-13-760,4-2-569,-9-18-807,-2-8 1272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9674,'5'2'861,"0"0"1,0-1-1,0 1 0,0-1 0,0 0 1,1-1-1,-1 1 0,0-1 0,1 0 1,-1 0-1,4-1-861,-7 1 117,0-1 1,0 1-1,1-1 1,-1 1-1,0-1 1,0 0-1,0 0 1,0 0-1,0 0 1,0 0-1,0-1 1,0 1-1,0-1 1,0 1-1,-1-1 1,1 0 0,-1 1-1,1-1 1,-1 0-1,0 0 1,0 0-1,1 0 1,-1 0-1,-1 0 1,1 0-1,0-1 1,0 1-1,-1-1-117,2-4 63,-1 1 0,-1-1 0,1 0 0,-1 0-1,0 0 1,-1 1 0,0-1 0,0 0 0,0 0 0,-1 1 0,0-1 0,0 1-1,-1-1 1,0-1-63,2 7 20,0 0-1,1 0 1,-1 0-1,0 0 0,0 0 1,0 0-1,0 0 1,0 0-1,0 0 0,0 0 1,0 0-1,0 1 1,0-1-1,0 1 0,0-1 1,-1 1-1,1-1 1,0 1-1,0-1 0,-1 1 1,1 0-1,0 0 1,0 0-1,-1 0 1,1 0-1,0 0 0,-1 0 1,1 0-1,0 0 1,-1 1-1,1-1 0,0 0 1,0 1-1,0-1 1,-1 1-1,1-1 0,0 1 1,0 0-1,0 0 1,0-1-1,0 1 0,0 0 1,0 0-1,0 0 1,0 0-1,1 0 0,-2 1-18,-1 4 94,-1 1 1,1 0 0,0-1 0,1 1 0,0 0 0,0 0 0,0 0 0,1 1-1,0-1 1,0 0 0,1 0 0,0 4-96,1 1 153,0-1 1,0 0-1,1 0 0,1 0 0,-1 0 0,2 0 1,3 8-154,-7-18-11,1 0 0,-1 0 0,0 0 0,1 0 1,-1 0-1,1 0 0,-1 0 0,1 0 0,0 0 1,-1 0-1,1-1 0,0 1 0,0 0 0,-1 0 0,1-1 1,0 1-1,0-1 0,0 1 0,0 0 0,0-1 1,0 0-1,0 1 0,0-1 0,0 0 0,0 1 1,0-1-1,0 0 0,0 0 0,0 0 0,0 0 1,0 0-1,0 0 0,0 0 0,0 0 0,0 0 0,0-1 1,0 1-1,0 0 0,0-1 0,0 1 0,0-1 1,0 1-1,0-1 0,0 1 0,0-1 0,0 0 1,0 1 10,6-6-655,-1-1 0,1 1 0,-1-1 1,0 0-1,0-1 0,-1 1 1,0-1-1,0 0 0,1-5 655,19-28-3157,-15 26 2060,-7 9 666,1 0 0,0 0 0,1 0 1,-1 1-1,1 0 0,0 0 0,6-4 431,-11 9 29,0-1-1,0 1 1,0 0 0,1 0 0,-1 0 0,0-1-1,0 1 1,0 0 0,1 0 0,-1 0-1,0 0 1,0 0 0,1-1 0,-1 1 0,0 0-1,0 0 1,1 0 0,-1 0 0,0 0 0,0 0-1,1 0 1,-1 0 0,0 0 0,0 0 0,1 0-1,-1 0 1,0 0 0,0 0 0,1 0 0,-1 0-1,0 0 1,0 1 0,1-1 0,-1 0 0,0 0-1,0 0 1,0 0 0,1 0 0,-1 1 0,0-1-1,0 0 1,0 0 0,1 0 0,-1 1 0,0-1-1,0 0 1,0 0 0,0 0 0,0 1 0,0-1-1,0 0 1,1 0 0,-1 1 0,0-1 0,0 0-1,0 0 1,0 1 0,0-1 0,0 1-29,-1 20 2937,0-14-1979,1 12 962,0 0-1,2 0 0,0 0 1,3 10-1920,-4-28 97,-1 0 21,0 1 0,0-1 1,0 0-1,0 0 0,1 0 1,-1 0-1,0 0 0,1 0 1,-1 0-1,1 0 1,0 1-119,-1-2 6,1 0 0,0 0 0,-1 0 1,1 0-1,-1 0 0,1-1 0,-1 1 1,1 0-1,-1 0 0,1 0 1,-1-1-1,0 1 0,1 0 0,-1-1 1,1 1-1,-1 0 0,0-1 0,1 1 1,-1 0-1,1-1 0,-1 1 0,0-1 1,0 1-1,1-1 0,-1 1 1,0-1-7,20-22-472,-11 11 132,0 1 0,1 0 0,1 1 1,2-2 339,-11 11-29,0-1 0,0 1 1,0-1-1,0 1 0,0 0 0,1 0 1,-1 0-1,0 0 0,1 0 1,-1 1-1,1-1 0,-1 1 1,1 0-1,1-1 29,-2 1 2,0 1-1,0-1 0,0 0 1,-1 1-1,1-1 0,0 1 1,0 0-1,-1-1 1,1 1-1,-1 0 0,1 0 1,0 0-1,-1 0 1,0 0-1,1 0 0,-1 1 1,0-1-1,1 0 1,-1 1-1,1 1-1,2 5 73,1 0 0,-1 0 0,0 1 0,-1-1-1,0 1 1,0 2-73,0-1 72,0-1 0,0 0 0,1 1-1,1-1 1,1 1-72,-6-9-31,0-1-1,0 0 1,0 1-1,0-1 1,1 1-1,-1-1 1,0 0-1,0 1 1,1-1-1,-1 0 1,0 1-1,1-1 1,-1 0 0,0 0-1,1 1 1,-1-1-1,1 0 1,-1 0-1,0 1 1,1-1-1,-1 0 1,1 0-1,-1 0 1,1 0-1,-1 0 1,0 0-1,1 0 1,-1 0-1,1 0 1,-1 0-1,1 0 1,-1 0-1,1 0 1,-1 0-1,0 0 1,1 0-1,-1 0 1,1-1-1,-1 1 1,1 0 0,-1 0-1,0-1 1,1 1-1,-1 0 1,0 0-1,1-1 1,-1 1 31,3-3-397,-1 0 0,0 0 1,0 0-1,0 0 0,-1 0 1,2-2 396,12-30-1337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0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8690,'6'33'4913,"-4"14"-392,1 11-2505,1 5-143,3-6-753,3-5-448,3-19-432,3-6-296,4-13-1160,-6-12-913,3-5 1241</inkml:trace>
  <inkml:trace contextRef="#ctx0" brushRef="#br0" timeOffset="1">2 174 11170,'-1'8'5129,"5"5"-1880,5 3-848,7 3-369,3 3-352,7-6-735,6-9-321,7-6-792,5-6-680,-7-12 560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10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6233,'-14'30'3549,"12"-24"1238,3-5-4261,0-1 300,1 3-328,0-1 0,0 1 1,0-1-1,0 1 0,-1 0 1,1 0-1,-1 0 0,1 0 1,-1 0-1,0 0 1,0 3-499,1 7 702,0-1 0,-1 8-702,-1-18 158,1 67 1206,-1-43-960,0 0-1,2-1 1,1 3-404,-1-22 21,2-8-46,1-12-56,1-20 3,0 2 34,4-7 44,-8 30 4,1 0 0,1 0 1,0 1-1,0-1 0,0 1 1,4-4-5,-7 10 7,1 0 0,-1 0 0,1 0-1,0 0 1,-1 1 0,1-1 0,0 0 0,0 1 0,0-1 0,0 1 0,1 0 0,-1 0 0,0 0 0,1 0 0,-1 0 0,0 0 0,1 1 0,-1-1-1,1 1 1,-1 0 0,1 0 0,-1-1 0,2 2-7,-2-1 21,0 0-1,0 1 1,1-1-1,-1 1 1,0 0-1,0 0 1,0 0-1,0 0 1,0 0-1,0 0 1,0 0 0,0 1-1,0-1 1,0 1-1,-1 0 1,1-1-1,-1 1 1,1 0-1,-1 0 1,0 0-1,0 0 1,1 0-1,-1 0 1,0 2-21,2 6 165,0 1 1,0 0-1,-2 0 0,1 0 1,-1 0-1,-1 0 0,0 0 1,0 0-1,-1 0 1,-1 0-1,-2 10-165,1-15 50,4-11-1596,5-6 1262,0 0 1,1 0 0,1 1 0,-1-1 0,2 2 0,-1-1 0,1 1 283,-1 1-147,-3 3 97,25-25-178,-28 28 232,1 1 1,-1-1-1,0 1 0,0 0 0,0 0 0,1 0 0,-1 0 1,1 0-1,-1 0 0,1 1 0,2-1-4,-4 1 32,0 0 0,1 0 1,-1 0-1,0 0 0,0 0 0,1 0 0,-1 0 1,0 1-1,1-1 0,-1 1 0,0-1 0,0 1 1,0-1-1,0 1 0,1 0 0,-1-1 0,0 1 1,0 0-1,0 0 0,0 0 0,-1 0 0,1 0 0,0 0 1,0 0-1,0 0 0,-1 0 0,1 0 0,-1 0 1,1 2-33,1 1 171,0 1 1,-1-1-1,0 1 0,0 0 1,0 0-1,0 0 1,-1 2-172,1 18 603,0 16 234,-1-37-820,1 0 1,0 0-1,0 0 0,0 0 1,0 0-1,0-1 1,1 1-1,1 2-17,-3-6-37,0 0 0,0 0 0,0 0 0,0 1 0,0-1 0,0 0 0,1 0 0,-1 0 0,0 0 0,0 1 0,0-1 0,0 0 0,1 0 0,-1 0 0,0 0 0,0 0 0,0 0 0,1 0 0,-1 0 0,0 0 0,0 1 0,0-1 0,1 0 0,-1 0 0,0 0 0,0 0 0,0 0 0,1 0 0,-1 0 0,0 0 0,0-1 0,0 1 0,1 0 0,-1 0 0,0 0 0,0 0 0,0 0 0,1 0 0,-1 0 0,0 0 0,0 0 0,0-1 0,1 1 0,-1 0 0,0 0 0,0 0 0,0 0 0,0-1 0,0 1 0,0 0 0,1 0 0,-1 0 0,0-1 0,0 1 0,0 0 0,0 0 0,0 0 0,0-1 0,0 1 0,0 0 37,9-19-1973,-6 11 1390,16-32-794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11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99 185 10810,'4'28'5129,"-2"2"-2056,0-3-1041,-2-1-55,0-6-577,-3-8-328,2-6-479,-3-3-521,1-6-1153,2 2-895,-1 0 1088</inkml:trace>
  <inkml:trace contextRef="#ctx0" brushRef="#br0" timeOffset="1">0 0 9634,'4'10'4785,"-5"3"-1440,1 8-1545,8-1-239,5-4-801,7-4-776,7-12-1785,-2-2 273,3-6 616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1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10186,'4'15'2249,"-1"0"0,0 0 0,0 0 0,-1 5-2249,-1-8 807,-1 1 1,0 0-1,-1-1 1,0 1-1,-1-1 1,-1 1-1,0-1 0,-2 5-807,0-5 711,4-12-539,1-2-90,6-21-188,1 4-146,2 0-1,0 1 0,3-4 253,-8 15-64,1 0 1,0 0-1,0 0 0,1 0 0,0 1 0,0 0 1,0 0-1,1 1 0,1-1 64,-5 4-1,0 0 0,1 0 1,-1 0-1,0 1 0,4-2 1,-6 3 9,1 0-1,-1 0 1,0-1-1,0 1 1,0 0-1,0 0 1,0 0 0,1 0-1,-1 0 1,0 1-1,0-1 1,0 0-1,0 0 1,0 1 0,0-1-1,0 1 1,0-1-1,1 1 1,-2-1-1,1 1 1,1 0-9,1 2 68,-1-1 0,1 1-1,-1-1 1,0 1 0,0 0 0,0 0 0,0 0-1,-1 0 1,1 1 0,-1-1 0,0 0-1,0 1 1,0-1 0,0 2-68,1 9 87,0 1-1,-1-1 1,0 1-87,0 11-553,3-7 295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11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12003,'-2'0'5449,"0"4"-2417,-2 11-1255,2-1-105,9 35-648,-2-37-320,1-7-936,0-1-744,1-10 608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1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12499,'-47'1'4763,"46"-1"-4679,1 0-1,-1-1 0,1 1 1,-1 0-1,1 1 0,0-1 1,-1 0-1,1 0 1,-1 0-1,1 0 0,-1 0 1,1 0-1,-1 0 0,1 1 1,-1-1-1,1 0 0,0 0 1,-1 1-1,1-1 0,-1 0 1,1 1-1,0-1 1,-1 0-1,1 1 0,0-1 1,0 0-1,-1 1 0,1-1 1,0 1-1,0-1 0,0 1 1,-1-1-1,1 0 0,0 1 1,0-1-1,0 1 1,0-1-1,0 1 0,0-1 1,0 1-1,0-1 0,0 1 1,0-1-1,0 1 0,0-1 1,0 1-1,0-1 0,1 1 1,-1-1-1,0 0 1,0 1-84,1 3 516,0 13 584,-2 0 1,1 0-1,-3 10-1100,1-10 297,0 0 0,2 0 0,0 0 0,1 3-297,-1-14 32,1-1 0,0 0 1,1 0-1,-1 0 0,1 0 1,0-1-1,0 1 0,0 0 0,1-1 1,-1 1-1,1-1 0,0 0 1,1 0-1,-1 0 0,4 3-32,-5-6-12,0 1 0,-1-1 0,1 1 0,1-1-1,-1 0 1,0 0 0,0 1 0,0-2 0,1 1 0,-1 0 0,0 0-1,1-1 1,-1 1 0,0-1 0,1 0 0,-1 0 0,1 0 0,-1 0 0,1 0-1,-1 0 1,0-1 0,1 1 0,-1-1 0,0 1 0,1-1 0,-1 0-1,0 0 1,0 0 0,0 0 0,2-2 12,3-1-136,-1 0 1,0-1-1,0 0 1,0 0-1,-1-1 1,1 1-1,-2-1 1,3-2 135,8-14-925,10-19 925,0-1-135,-24 41 143,0 0 0,0-1 0,0 1 1,0 0-1,0 0 0,0 0 1,0 0-1,0 0 0,2-1-8,-3 2 8,0 0 1,0 0-1,1-1 0,-1 1 0,0 0 1,1 0-1,-1 0 0,0 0 0,1 0 0,-1 0 1,0 0-1,0 0 0,1 0 0,-1 0 1,0 0-1,1 0 0,-1 0 0,0 0 0,1 0 1,-1 0-1,0 0 0,0 1 0,1-1 1,-1 0-1,0 0 0,0 0 0,1 0 0,-1 1-8,1 1 66,1 0 0,-1 0 0,0 0 0,0 0 0,0 0 0,0 0 0,0 0 0,-1 1 0,1-1 0,0 2-66,-1-3 16,3 11 283,0 0 1,0 0-1,1-1 1,1 0-1,2 4-299,-6-12 56,1 0-1,0 0 1,0 0-1,1 0 1,-1-1 0,1 1-1,-1-1 1,1 1 0,0-1-1,0 0 1,0 0 0,0 0-1,0 0 1,0-1-1,0 1 1,1-1 0,-1 0-1,1 0 1,-1 0 0,2 0-56,-2 0-19,1-1 0,-1 0 1,0 0-1,1 0 1,-1 0-1,0-1 0,1 1 1,-1-1-1,0 0 0,0 1 1,0-2-1,1 1 1,-1 0-1,0-1 0,0 1 1,-1-1-1,1 0 0,2-1 19,0-2-547,0 1-1,-1-1 1,1 0-1,-1 0 1,0 0-1,-1-1 1,1 1-1,2-7 548,3-10-1252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12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0 360 13219,'4'0'1090,"0"2"-56,0-2-1,0 1 1,1-1-1,-1 1 1,0-1-1034,-2 0 125,-1 0 0,0 0 1,0-1-1,0 1 0,1 0 0,-1-1 1,0 1-1,0 0 0,0-1 0,0 1 1,0-1-1,0 0 0,0 1 0,0-1 1,0 0-1,0 0 0,0 1 1,0-1-1,0 0 0,0-1-125,2-4 215,1-1 0,-1 1-1,-1-1 1,1 0 0,-1 0-1,0 0 1,0-1 0,-1 1 0,0 0-1,-1-5-214,4-11 124,-4 19-107,4-28 75,-4 29-84,0 1-1,0-1 1,-1 1 0,1 0-1,-1-1 1,1 1-1,-1 0 1,0 0 0,0-1-1,0 1 1,0 0-1,-1-1-7,2 2 3,-1 1 0,1-1 1,-1 0-1,1 1 0,-1-1 0,0 0 0,1 1 0,-1-1 0,0 1 0,1-1 1,-1 1-1,0-1 0,0 1 0,0 0 0,1-1 0,-1 1 0,0 0 0,0 0 0,0 0 1,0 0-1,0-1 0,0 1 0,1 0 0,-1 0 0,0 1 0,0-1 0,0 0 1,0 0-1,0 0 0,0 1 0,1-1 0,-1 0 0,0 1 0,0-1 0,0 0 0,1 1 1,-1-1-1,0 1-3,-2 1 8,1 0 0,0 0 0,-1 0 0,1 0 0,0 0 1,0 1-1,0-1 0,0 0 0,1 1 0,-1 0 0,0 0-8,0 4 19,-1 0 0,1 0 1,0 0-1,1 0 0,-1 0 0,1 0 0,1 2-19,-1 14 311,2 15-311,-1-32 47,0-1 14,1 0-1,-1 1 1,1-1-1,0 0 1,0 1-1,1-1 1,0 0-1,0 1-60,-1-4-24,0-1 0,0 1 0,0-1 0,0 1 0,0-1 0,0 0 0,0 1 0,0-1 0,0 0 0,1 0 0,-1 0 0,0 0 0,1 0 0,-1 0-1,1 0 1,-1-1 0,1 1 0,-1 0 0,1-1 0,0 1 0,-1-1 0,1 0 0,0 1 0,-1-1 0,1 0 0,0 0 0,1 0 24,2-1-633,0 0 1,0-1-1,1 1 0,-1-1 0,0 0 1,0 0-1,0-1 0,-1 1 0,1-1 1,-1 0-1,4-3 633,27-21-2857</inkml:trace>
  <inkml:trace contextRef="#ctx0" brushRef="#br0" timeOffset="1">342 185 13115,'7'20'5505,"-4"2"-3145,-1 0-199,1 4-481,-3-8-407,0-7-633,-3-2-96,-1-9-1072,2-5-609,0-7-1703,2-7 1592</inkml:trace>
  <inkml:trace contextRef="#ctx0" brushRef="#br0" timeOffset="2">270 1 10634,'6'6'5121,"0"4"-2024,4 2-969,0-1-167,4-3-849,0-5-448,2-4-1560,2-6-1024,-4-2 1168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13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10314,'5'1'848,"-3"0"-169,0 0 0,0 0 0,1 0 0,-1 0 0,0-1 0,1 1 0,-1-1 0,1 0-679,-3 0 191,1 0 0,0 0-1,0 0 1,0 0 0,0-1 0,0 1-1,-1 0 1,1-1 0,0 1 0,0-1-1,0 1 1,-1 0 0,1-1 0,0 0 0,-1 1-1,1-1 1,0 1 0,-1-1 0,1 0-1,-1 0 1,1 1 0,-1-1 0,1 0 0,-1 0-191,4-6 535,5-10 370,0 1 0,-1-1 0,5-16-905,-12 28 39,1 1 0,-1-1 0,0 1 1,0-1-1,-1 0 0,1 1 0,-1-1 1,0 0-1,-1 1 0,1-1 1,-1 0-1,0 1 0,0-1 0,0 1 1,0-1-1,-1 1 0,0 0 0,0-1-39,1 4 17,1 0 1,0 0-1,-1 0 0,1 0 0,-1 0 0,1 1 0,-1-1 0,0 0 0,1 0 0,-1 1 0,0-1 0,0 0 0,1 1 1,-1-1-1,0 1 0,0-1 0,0 1 0,0-1 0,0 1 0,1 0 0,-1-1 0,0 1 0,0 0 0,0 0 0,0 0 0,0 0 1,0 0-1,0 0 0,0 0 0,0 0 0,-1 0-17,1 1 28,-1-1 0,1 1 0,0 0 0,-1 0 0,1 0 0,0 0-1,0 0 1,-1 1 0,1-1 0,0 0 0,0 0 0,1 1 0,-1-1 0,0 1 0,0-1 0,1 1 0,-1-1 0,0 1 0,1-1 0,0 1-28,-6 15 91,2 0 1,0 0-1,1 0 1,1 1-1,0-1 1,2 3-92,0-10 7,-1 22 46,3 0 0,1 3-53,36 237 1307,-30-222-1023,-11-43-517,-1-8-484,-5-10-709,-1-12-519,-2-9 784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13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11883,'4'8'1228,"-1"-1"0,0 1 0,-1 0 1,0 1-1,0-1 0,-1 1-1228,1 3 854,-2-1 0,1 0 0,-2 1 0,0 1-854,-3 17 1012,-1 0 0,-9 25-1012,6-27 812,2-3-452,-12 50 456,17-63-775,-1-1-1,1 0 0,1 0 0,0 1 1,1 6-41,-1-18-14,0 1 0,0-1 1,0 1-1,0-1 0,0 1 1,0-1-1,0 1 1,0-1-1,0 1 0,1-1 1,-1 1-1,0-1 0,0 1 1,0-1-1,1 1 0,-1-1 1,0 0-1,1 1 0,-1-1 1,0 1-1,1-1 14,-1 0-28,1 0 0,-1 0 0,0 0 1,1 0-1,-1 0 0,0 0 0,1-1 0,-1 1 0,0 0 0,1 0 0,-1 0 1,0-1-1,0 1 0,1 0 0,-1 0 0,0-1 0,0 1 0,0 0 0,1-1 1,-1 1-1,0 0 0,0 0 0,0-1 28,11-24-1113,-6 9 667,0 1 165,-1 1 1,2 1-1,1-4 281,-5 14 4,0 0 0,-1 0 0,1 0-1,0 0 1,1 0 0,-1 1 0,0-1 0,1 0 0,0 1-1,-1 0 1,1 0 0,0 0 0,0 0 0,0 0-1,3-1-3,-5 3 56,1-1 0,0 1 0,-1-1 0,1 1 0,0-1 0,0 1-1,-1 0 1,1 0 0,0 0 0,0 0 0,-1 0 0,1 1-1,0-1 1,0 0 0,-1 1 0,1 0 0,0-1 0,-1 1 0,1 0-1,0-1 1,-1 1 0,1 0 0,-1 0 0,0 1 0,1-1 0,-1 0-1,0 0 1,0 1 0,1-1 0,-1 0 0,0 1 0,-1-1 0,2 2-56,1 2 182,0 1 0,-1-1 0,0 1 0,0 0 0,0 0 0,0 0 0,-1 0 0,0 0 0,0 1-182,0 15 435,-1-1 0,-1 1 0,-2 11-435,-1 4-1547,5-32 935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42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46 628 8370,'0'0'247,"0"1"0,0-1 0,0 1 1,0 0-1,0-1 0,-1 1 0,1-1 1,0 1-1,0-1 0,0 1 0,0-1 1,-1 1-1,1-1 0,0 1 0,-1-1 0,1 0 1,0 1-1,-1-1 0,1 1 0,0-1 1,-1 0-1,1 1 0,-1-1 0,1 0 0,-1 1 1,1-1-1,-1 0 0,1 0-247,-1 0 129,0 1 1,1-1-1,-1 0 0,0 0 0,1 0 1,-1-1-1,0 1 0,1 0 0,-1 0 1,1 0-1,-1 0 0,0-1 0,1 1 0,-1 0 1,1 0-1,-1-1 0,1 1 0,-1 0 1,1-1-1,-1 1 0,1-1 0,-1 1 1,1-1-1,-1 1 0,1-1 0,0 1 0,-1-1 1,1 0-130,-3-3 207,1 0 0,0 0-1,0 0 1,1-1 0,-1 1 0,1-1 0,0 1 0,0-2-207,-4-38 425,5 39-393,-1-41 91,1 0 0,3 0-1,5-27-122,6-13 22,14-36-22,-26 111 4,3-7 3,-1 1 1,4-6-8,-6 19 4,0-1 0,0 1 0,0 0 0,0 0 0,1 0 0,0 1 0,-1-1 0,1 1 0,1-1 1,-1 1-1,2-1-4,-4 3 10,0 0 1,1 0 0,-1 0 0,0 0-1,1 1 1,-1-1 0,0 1 0,1-1 0,-1 1-1,1-1 1,-1 1 0,1 0 0,-1 0 0,1 0-1,-1 0 1,1 0 0,0 0 0,0 0-11,0 1 28,0-1 0,1 1 0,-1 0 1,0 0-1,0 0 0,0 0 1,0 0-1,0 1 0,0-1 0,-1 1 1,2 0-29,3 5 112,0 0 0,0 0 1,-1 0-1,0 0 0,-1 1 1,1 1-113,11 23 343,-2 0 0,-1 1 0,-1 2-343,28 105 759,-18-56-96,10 14-663,-1-14-230,-29-79-243,4 11 274,-7-6-5267,4-18 3723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13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11298,'0'2'5466,"1"4"-2106,-5 14-1319,0 10-65,-1 19-640,-5 7-303,5 8-417,-4 1-176,9-1-288,4-5-72,5-11-328,7-10-488,-1-25-1097,5-13-871,4-12 1600</inkml:trace>
  <inkml:trace contextRef="#ctx0" brushRef="#br0" timeOffset="1">5 193 12211,'-4'6'5089,"8"0"-2529,9 4-663,-4-2-81,15 6-376,6-7-744,-4-7-167,14-3-1226,1-6-695,2-8 880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19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46 10730,'2'-2'5840,"-1"-9"-3043,-1 9-2614,-1 0 1,0 0-1,0 1 0,0-1 1,-1 0-1,1 1 1,0-1-1,-1 1 1,1-1-1,0 1 0,-1 0 1,0 0-1,1-1 1,-1 1-1,0 0 0,0 1 1,1-1-1,-1 0 1,0 0-1,0 1 0,-1-1-183,-2 0 103,1 0-1,-1 0 0,1 0 0,-1 1 0,1 0 0,-1 0 0,1 0 0,-1 0 0,0 1-102,-2 1 84,0 0-1,0 0 1,1 0-1,-1 1 1,1 0-1,0 0 1,-1 0-1,1 1 1,1 0-1,-3 2-83,7-5 12,-1 0 0,0 1-1,1-1 1,-1 1 0,1-1 0,-1 1 0,1 0 0,0 0-1,0-1 1,0 1 0,0 0 0,0 0 0,0 0-1,0 0 1,1 0 0,-1 1 0,1-1 0,0 0-1,-1 0 1,1 0 0,0 0 0,0 0 0,0 1 0,1-1-1,-1 0 1,0 0 0,1 0 0,-1 0 0,1 0-1,0 0 1,0 0 0,0 0 0,0 0 0,0 0-1,0 0-11,2 2 6,0 0 0,0 0 0,0-1-1,1 1 1,-1-1 0,1 1 0,0-1-1,0 0 1,0-1 0,0 1-1,4 0-5,6 4 8,0-2 0,0 0 0,3 0-8,1 0 28,14 7-28,-27-10 9,1 1 0,-1 0 1,0 0-1,0 0 1,0 1-1,0-1 0,2 4-9,-6-6 34,0-1-1,-1 1 0,1 0 0,-1-1 1,1 1-1,0 0 0,-1 0 0,1-1 1,-1 1-1,0 0 0,1 0 0,-1 0 0,0 0 1,1-1-1,-1 1 0,0 0 0,0 0 1,0 0-1,0 0 0,0 0 0,0 0 0,0 0 1,0 0-1,0-1 0,0 1 0,0 0 1,-1 0-1,1 0 0,0 0 0,-1 0 1,1-1-1,-1 1 0,1 0 0,-1 0 0,1 0 1,-1-1-1,1 1 0,-1 0 0,0-1 1,1 1-1,-2 0-33,0 1 56,-1 0 0,0 0 0,-1 0 0,1 0-1,0 0 1,0-1 0,-1 1 0,1-1 0,-3 1-56,-6 0-36,0 0 0,0 0 0,0-1 1,0 0 35,6-1-285,1 0 0,-1-1 0,1 1 1,-1-1-1,1 0 0,0-1 1,-1 1-1,1-1 0,-2-1 285,6 3-238,-1-1-1,1 0 0,0 1 0,0-1 1,0 0-1,0 0 0,0 0 1,0 0-1,0 1 0,0-1 0,0 0 1,1-1-1,-1 1 0,0 0 1,1 0-1,-1 0 0,1 0 0,-1-1 1,1 1-1,-1 0 0,1 0 1,0-1-1,0 1 0,-1 0 0,1-1 239,1-1-243,-1 1-1,1 0 0,0 0 1,0-1-1,-1 1 0,2 0 1,-1-1 243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0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1 443 7474,'10'3'2521,"1"-1"1,0-1 0,8 1-2522,-11-2 853,0 0-1,-1-1 1,1 0-1,-1 0 1,5-1-853,-7 0 243,0 1 1,0-1-1,0 0 0,0-1 1,0 1-1,0-1 1,-1 0-1,0 0 0,1 0 1,-1 0-1,0-1 1,-1 0-1,1 0 0,-1 0 1,1 0-1,-1-1 1,2-3-244,-1 1 79,-1 1 0,0 0 1,0-1-1,-1 1 0,1-1 1,-2 0-1,1 0 0,-1 0 1,0 0-1,0 0 1,-1 0-1,0 0 0,0 0 1,-1-4-80,1 10 5,0 0 1,0-1 0,0 1 0,-1 0 0,1 0 0,0 0 0,-1 0-1,1 0 1,0 0 0,-1 0 0,0 0 0,1 0 0,-1 0 0,0 0-1,1 0 1,-1 0 0,0 0 0,0 1 0,0-1 0,1 0 0,-1 0-1,0 1 1,0-1 0,0 1 0,0-1 0,0 1 0,0-1 0,-1 1-1,1 0 1,0-1 0,0 1 0,0 0 0,0 0 0,0 0 0,-1 0 0,1 0-1,0 0 1,0 0 0,0 0 0,-1 1-6,-1 0 29,0-1 1,1 2-1,-1-1 1,0 0-1,0 0 1,1 1-1,-1 0 1,1-1-1,-1 1 1,1 0-1,0 0 0,0 1 1,0-1-1,-1 1-29,-1 3 58,1 0 0,0 0-1,0 0 1,0 0-1,1 0 1,0 1 0,0-1-1,0 1 1,1-1 0,0 1-1,0 0 1,1-1-1,0 3-57,0-1 45,1-1 0,-1 1 0,2 0 0,-1-1 0,1 1 0,0-1 0,0 1 0,1-1-1,0 0 1,1 0 0,1 2-45,-3-5-49,0 0-1,1-1 1,-1 1-1,1-1 1,0 1 0,0-1-1,0 0 1,1 0-1,-1-1 1,1 1-1,-1-1 1,1 0-1,0 1 1,0-2-1,0 1 1,0 0-1,0-1 1,1 0-1,-1 0 1,0 0 0,1 0-1,0-1 50,-3 0-139,0 0 0,0 0 0,0 0-1,-1 0 1,1 0 0,0-1 0,0 1 0,-1 0-1,1-1 1,0 0 0,0 1 139,1-2-154,0-1-1,0 1 1,-1 0-1,1-1 0,0 0 1,0 0 154,-3 3-1</inkml:trace>
  <inkml:trace contextRef="#ctx0" brushRef="#br0" timeOffset="1">379 0 12251,'8'7'5313,"-8"30"-2201,-3 11-1167,-2 24-265,1 8-264,5 5-631,6-10-233,9-18-336,4-13-80,2-24-160,1-6-520,2-20-1073,-5-16-815,-9-15 1336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0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12371,'-5'-1'5697,"2"2"-2512,6 2-1417,-3-3-104,0 0-599,4 1-281,22 5-376,42 4-72,-25-10-1072,2-1-761,5 1 953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0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12363,'-10'4'2695,"1"1"0,-1 0 0,-6 6-2695,7-4 1342,0 0 1,1 1-1,-5 5-1342,7-7 359,0 1-1,1 0 1,0 1-1,0-1 1,0 1 0,1 0-1,0 0 1,1 0-1,0 1 1,-1 3-359,4-10 60,-1 1 1,1-1-1,0 1 0,0 0 1,0-1-1,0 1 1,0-1-1,0 1 1,1-1-1,0 1 1,-1-1-1,1 1 1,0-1-1,0 1 0,0-1 1,0 0-1,1 0 1,-1 1-1,1-1 1,-1 0-1,1 0 1,0 0-61,6 5 121,-1 1 0,2-1 0,-1-1 0,8 5-121,-5-4 106,-6-3-59,-2-3-23,-1 1 1,1 0-1,-1 0 0,1 0 0,-1 0 0,0 1 1,0-1-1,1 0 0,-2 1 0,1 0 0,1 1-24,-3-3 4,0-1-1,1 1 0,-1-1 0,0 0 1,0 1-1,0-1 0,0 1 0,0-1 0,0 1 1,0-1-1,0 0 0,0 1 0,0-1 0,0 1 1,0-1-1,0 1 0,0-1 0,0 0 0,0 1 1,-1-1-1,1 1 0,0-1 0,0 0 0,-1 1 1,1-1-1,0 0 0,0 1 0,-1-1 0,1 0 1,0 1-1,-1-1 0,1 0 0,0 0 1,-1 1-1,1-1 0,0 0 0,-1 0 0,1 0 1,-1 1-1,1-1 0,-1 0 0,1 0 0,0 0 1,-1 0-1,1 0 0,-1 0-3,-4 1-115,0 0 1,0-1-1,0 0 1,-2 0 114,0 0-342,-43 0-493,34 2 602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1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 13291,'0'-1'4945,"0"0"-3185,0-1-631,0 2 135,-1 0-184,-2 3-640,-17 14-216,-42 26-680,36-35-560,17-10-5009,12 2 4120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 10754,'3'-1'4849,"2"6"-2312,3 17-857,-4 8 25,-2 17-521,-2 11-264,1 3-312,2-5-80,7-5-216,6-11-96,12-11-144,3-9-72,7-20-952,0-13-808,-2-15 1088</inkml:trace>
  <inkml:trace contextRef="#ctx0" brushRef="#br0" timeOffset="1">21 215 9442,'-14'4'4745,"8"-1"-1328,11-1-1697,8 2-184,9 3-503,5-3-233,8-1-464,4-3-144,-2-14-776,-18 8-792,-1-1-249,51-22 713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2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10938,'-2'66'7853,"-4"33"-4064,0-4-1874,2-53-1195,3-28-391,0 0 1,0-1-1,1 1 0,1 0 1,2 13-330,1-8 90,-4-19-92,0 1 0,0-1-1,0 0 1,0 0-1,0 0 1,0 0-1,0 0 1,0 0-1,0 0 1,0 0 0,0 0-1,0 0 1,0 0-1,0 1 1,0-1-1,1 0 1,-1 0 0,0 0-1,0 0 1,0 0-1,0 0 1,0 0-1,0 0 1,0 0-1,0 0 1,0 0 0,0 0-1,0 0 1,0 0-1,0 1 1,0-1-1,0 0 1,0 0-1,1 0 1,-1 0 0,0 0-1,0 0 1,0 0-1,0 0 1,0 0-1,0 0 1,0 0-1,0 0 1,0 0 0,0 0-1,1 0 1,-1 0-1,0 0 1,0 0-1,0 0 1,0 0 0,0 0-1,0 0 3,2-11-256,4-20-243,-4 24 400,0 0 1,-1 0 0,0 1 0,0-4 98,-1 3-56,-1 5 50,1-1 0,0 1-1,0-1 1,0 1 0,1 0 0,-1-1-1,0 1 1,1-1 0,0 1-1,-1 0 1,1 0 0,0-1-1,1-1 7,-1 4 4,-1 0-1,0-1 0,1 1 1,-1 0-1,1 0 0,-1 0 1,1-1-1,-1 1 0,0 0 0,1 0 1,-1 0-1,1 0 0,-1 0 1,1 0-1,-1 0 0,1 0 0,-1 0 1,1 0-1,-1 1 0,0-1 1,1 0-1,-1 0 0,1 0 0,-1 0 1,1 1-1,-1-1 0,0 0 1,1 0-1,-1 1 0,1-1-3,12 12 120,-1 2 70,1-1-1,0-1 0,1 0 1,13 8-190,-21-16 44,1 0 1,-1 0 0,1-1-1,0 0 1,0-1-1,0 1 1,0-1 0,0-1-1,1 1 1,-1-1 0,0-1-1,1 1 1,4-1-45,-3-1 8,0 0 1,0-1-1,0 0 0,0-1 1,0 0-1,0 0 0,-1-1 1,0 0-1,1 0 0,-1-1 1,0 0-9,2-2 3,0 0 1,-1-1-1,0 0 1,0-1-1,-1 0 1,0 0-1,-1 0 1,2-3-4,-7 8 3,1 0 1,-1 0-1,0 0 0,0-1 1,0 1-1,-1 0 0,1-1 1,-1 1-1,0-2-3,-1 5 2,0-1 0,1 1 0,-1-1-1,-1 1 1,1-1 0,0 0 0,0 1-1,-1-1 1,1 1 0,0-1 0,-1 1 0,0-1-1,1 1 1,-1-1 0,0 1 0,0 0 0,0-1-1,0 1 1,0 0 0,0 0 0,0 0 0,0 0-1,0 0 1,0 0 0,-1 0 0,1 0 0,-1 0-3,-1-1 9,0 0 0,0 1 0,0-1 0,-1 1 0,1 0 0,0 0-1,-1 0 1,1 0 0,-1 1 0,1-1 0,-4 1-8,5 0 4,0 0 0,0 1 0,0-1 0,0 0 0,0 1 0,0-1 0,0 1 0,1 0 0,-1 0 0,0-1 0,0 1 0,1 0 0,-1 1 0,0-1 0,1 0 0,-1 0 0,1 1 0,-1-1 0,1 1 0,0-1 0,0 1 0,-1 1-4,-2 4 17,0 1 1,1-1-1,0 1 0,1 0 0,0-1 1,0 1-1,1 0 0,-1 5-17,1 2 89,0 1 0,1-1 0,1 1 0,0 1-89,0-11 53,0 1 0,0-1 0,1 0 0,0 0 0,0 0 0,1 2-53,-2-7-33,0 1-1,0 0 0,0-1 1,0 1-1,0-1 0,0 1 1,0-1-1,1 0 1,-1 0-1,0 1 0,1-1 34,-1 0-88,0-1 0,0 0 0,0 1 0,-1-1-1,1 0 1,0 1 0,0-1 0,0 0 0,0 0 0,0 0-1,0 0 1,0 0 0,0 0 0,0 0 0,0 0 0,-1 0-1,1 0 1,0 0 0,0-1 0,0 1 0,0 0 0,0-1 88,2-1-836,1 0 1,-1 0-1,0 0 1,0 0 0,0-1-1,0 0 836,1 0-797,12-11-943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7522,'3'3'1262,"1"-1"0,-1 1-1,0 0 1,1 0 0,-2 1 0,1-1 0,1 3-1262,-1-2 651,-1-1 0,0 1 0,0 0 0,-1 0-1,1 0 1,-1 0 0,0 1-651,0 1 549,0 0 0,0 0 0,-1 0 0,0 0 0,0 0 0,0 0 0,-1 0 1,0 0-1,0 0 0,-2 5-549,14-43 648,2-3-696,-6 17 30,0 1 0,2-4 18,-8 19-2,2-2 3,-1-1 1,1 0-1,0 1 0,0 0 0,4-4-1,-7 8 2,1-1 0,0 0 0,-1 1 0,1-1 0,0 0 0,0 1-1,-1-1 1,1 1 0,0-1 0,0 1 0,0 0 0,0-1 0,0 1 0,0 0-1,0 0 1,0-1 0,0 1 0,0 0 0,0 0 0,0 0 0,0 0-1,0 0 1,0 1 0,0-1 0,-1 0 0,1 0 0,0 1 0,0-1-1,0 0 1,0 1 0,0-1 0,0 1 0,0-1 0,0 1-2,0 0 17,0 0 0,0 1-1,1-1 1,-1 0 0,0 1 0,0-1 0,0 1 0,0 0 0,-1-1 0,1 1 0,0 0-1,-1-1 1,1 1 0,-1 0 0,1 1-17,3 32 513,-3-18-150,2-4-93,0 1 0,0-1 0,1-1 0,1 1 0,4 8-270,-8-19-20,-1-1-122,1 0 1,-1 0-1,1 0 1,-1 0 0,1 0-1,-1 0 1,1 0-1,0-1 1,-1 1-1,1 0 1,0 0 0,0-1-1,0 1 1,0-1-1,-1 1 1,1 0-1,1-1 142,12 8-938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6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47 3713,'41'-14'2772,"-39"13"-2256,0 0-1,0 0 0,-1 0 0,1 0 0,0 0 0,-1-1 1,1 1-1,-1-1 0,0 1 0,1-1 0,-1 0 0,0 1 1,0-1-1,0 0 0,0 0 0,0 0 0,0-1-515,-2 1 1649,0-1 1499,1 6-2086,0-3-1016,0 1 0,-1-1 0,1 0 0,0 0 0,-1 0-1,1 0 1,0 1 0,0-1 0,-1 0 0,1 0 0,0 0 0,-1 0 0,1 0 0,0 0 0,-1 0 0,1 0 0,0 0 0,-1 0 0,1 0 0,0 0 0,-1 0-1,1 0 1,0 0-46,-8 0 1130,-21 7-593,-20 8-537,39-11 47,-1 0 0,1 0 0,0 1 0,1 0 0,-1 1-47,6-3 23,1-1 0,-1 1-1,1-1 1,0 1-1,0 0 1,0 0 0,0 1-1,1-1 1,-1 1 0,1-1-1,0 1 1,-1 3-23,2-5 10,0 0 1,1 0-1,-1-1 0,1 1 1,0 0-1,-1 0 0,1 0 1,0 0-1,0 0 0,0 0 1,1 0-1,-1 0 0,0 0 1,1 0-1,-1 0 0,1 0 1,0 0-11,0 1 7,1 1 1,0-1 0,0-1-1,0 1 1,0 0 0,0 0-1,1-1 1,-1 1 0,2 0-8,4 3 6,1 0 0,-1-1 0,1 0 0,0 0 0,0-1 0,3 1-6,19 6 28,0-2-1,1-1-27,-29-8 8,1 2-1,-1-1 1,1 0-1,-1 1 1,0-1 0,0 1-1,0 0 1,0 0-1,0 0 1,2 2-8,-5-4 16,1 0 0,0 1 0,-1-1 0,1 1 0,0 0 0,-1-1 1,1 1-1,-1-1 0,1 1 0,-1 0 0,1 0 0,-1-1 0,1 1 0,-1 0 0,0 0 0,1-1 0,-1 1 0,0 0 0,0 0 1,0 0-1,1-1 0,-1 1 0,0 0 0,0 0 0,0 0 0,0 0 0,-1-1 0,1 1 0,0 0 0,0 0 0,0 0 1,-1 0-1,1-1 0,0 1 0,-1 0-16,0 1 77,0-1 1,-1 1-1,1-1 1,-1 1 0,1-1-1,-1 1 1,0-1-1,1 0 1,-1 0-1,0 0 1,0 0 0,-2 1-78,-3 0 65,-1 1 1,0-2 0,1 1 0,-1-1 0,0 0 0,0-1 0,0 0 0,0 0 0,-2-1-66,-13 1-180,17 0-73,0 0 0,0-1 0,0 1-1,0-1 1,1-1 0,-3 1 253,8 0-81,-1 1 0,1 0 0,-1 0-1,1 0 1,-1 0 0,1-1 0,-1 1 0,1 0 0,0-1 0,-1 1-1,1 0 1,-1 0 0,1-1 0,0 1 0,-1-1 0,1 1 0,0 0-1,-1-1 1,1 1 0,0-1 0,0 1 0,0-1 0,-1 1 0,1-1-1,0 1 1,0-1 0,0 1 0,0-1 0,0 1 0,0-1 0,0 1-1,0-1 1,0 1 0,0-1 0,0 1 0,0-1 0,0 1 0,0-1-1,1 1 1,-1-1 0,0 1 0,0 0 0,0-1 0,1 1 81,1-4-491,-1 1 0,2 0 1,-1 0-1,0 0 0,0 0 0,1 0 491,25-22-3019,4-5 1256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43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9626,'0'12'4977,"4"-9"40,9 0-3625,5 3 9,14-6-105,3 3-304,10-3-552,-1-3-120,-8 3-176,1-1-512,-3-6-1704,4 3 3352,10-8-1592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7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30 8146,'2'2'741,"-1"0"0,1 0 0,-1 0 0,1 0 0,-1 1 0,1-1 0,-1 1 0,0 0-741,1 4 1115,0 0 0,0 0 0,0 0 0,-1 1-1115,5 21 2265,-4-20-1560,2-1 0,-1 1 0,1-1 0,2 4-705,-4-10 48,-1 0 0,0 0-1,1 0 1,-1 0-1,1 0 1,0-1 0,-1 1-1,1-1 1,0 1-1,0-1 1,0 1 0,0-1-1,0 0 1,1 0-1,-1 0 1,0 0 0,0-1-1,1 1 1,0 0-48,-1-1 5,1 0 0,-1 0-1,1 0 1,-1 0 0,1-1 0,-1 1 0,0-1 0,1 1 0,-1-1 0,0 0-1,1 0 1,-1 0 0,0 0 0,0-1 0,0 1 0,2-2-5,0 0-1,-1 0 1,1 0-1,-1 0 1,0-1-1,0 0 1,0 0 0,2-3 0,-3 4-22,-1 1 1,1-1-1,-1 0 1,1-1-1,-1 1 1,0 0 0,0 0-1,0 0 1,-1-1-1,1 1 1,-1-1 21,0 1-22,0 1 1,-1 0-1,1 0 0,-1 0 1,1-1-1,-1 1 0,0 0 1,1 0-1,-1 0 0,0 0 1,-1 0-1,1 0 0,0 1 1,0-1-1,-1 0 0,1 1 1,-1-1-1,0 0 22,-4-3 3,-1 0 0,0 0 1,0 0-1,-1 1 0,1 0 0,-1 1 0,0 0 0,0 0 0,0 0 0,0 1 1,0 1-1,0-1 0,-1 1 0,1 0 0,-1 1 0,1 0 0,0 1 1,-1-1-1,1 2 0,-8 1-3,8 0 68,10-2 11,14-3 15,17-4-88,1 2 0,16 0-6,-36 3 3,1 1 0,-1 1 0,0 0 0,0 1-1,0 1 1,0 0 0,4 2-3,-13-3 9,-1-1 0,1 1 0,0 0 0,-1 1 0,0-1 0,1 1 0,-1 0 0,0 0 0,-1 0 0,1 1 0,-1 0 0,1-1 0,-1 1 0,0 0 0,1 3-9,-1-3 24,-1 0 0,-1 1-1,1-1 1,-1 1 0,1-1 0,-1 1-1,-1 0 1,1-1 0,-1 1 0,0 0-1,0-1 1,0 1 0,0 0-1,-1-1 1,0 1 0,-1 3-24,0-1 76,0 1 1,0-1-1,-3 4-76,4-8 17,0-1 0,0 0 1,0 0-1,-1 0 0,1 0 1,0 0-1,-1-1 0,0 1 0,1 0 1,-1-1-1,0 1 0,0-1 0,0 1 1,0-1-18,2-1 0,0 0 0,0 1-1,-1-1 1,1 0 0,0 0 0,-1 0 0,1 0 0,0 0 0,0 0 0,-1 1 0,1-1 0,0 0 0,-1 0 0,1 0-1,0 0 1,0 0 0,-1 0 0,1 0 0,0 0 0,-1 0 0,1-1 0,0 1 0,-1 0 0,1 0 0,0 0 0,0 0-1,-1 0 1,1 0 0,0-1 0,0 1 0,-1 0 0,1 0 0,0 0 0,0-1 0,-1 1 0,1-1-6,0 0-1,-1 0 1,1 1 0,0-1 0,0 0 0,0 0 0,0 0-1,0 0 1,0 0 0,0 0 0,0 0 0,0 0 6,7-27-259,-2 15 106,0 1 1,1 0 0,0 1 0,2-3 152,-4 8-26,-1 1 1,1 0-1,0 0 1,1 0 0,-1 1-1,1 0 1,0 0 0,0 0-1,4-3 26,-8 7 6,0-1 0,0 0 0,0 1 0,0-1 0,0 1-1,0-1 1,0 1 0,0-1 0,0 1 0,0 0 0,0 0 0,0-1 0,0 1 0,0 0 0,1 0-1,-1 0 1,0 0 0,0 0 0,0 1 0,0-1 0,0 0 0,0 0 0,0 1 0,0-1-1,0 1 1,0-1 0,0 1 0,0-1 0,0 1 0,0-1 0,0 1 0,0 0 0,-1 0-1,1-1 1,0 1 0,0 0 0,-1 0 0,1 0 0,-1 0 0,1 0 0,-1 0 0,1 0-1,-1 0 1,1 0 0,-1 0 0,0 0-6,2 6 93,0-1-1,-1 1 0,0-1 1,0 1-1,0 0 1,-1 5-93,0 4 297,-1 0 0,-2 5-297,7-33-129,0-1-1,1 1 1,0 0-1,1 0 0,5-7 130,-10 17-8,0 0 0,0 1 0,0-1 0,0 1 0,0-1-1,0 0 1,1 1 0,-1 0 0,0-1 0,1 1 0,0 0-1,-1 0 1,1 0 0,0 0 0,1-1 8,-2 2 0,0 0 1,-1 0-1,1 0 1,0 0-1,0 0 0,0 0 1,0 0-1,0 0 0,0 0 1,0 0-1,0 0 1,0 1-1,0-1 0,0 0 1,0 1-1,0-1 1,0 1-1,-1-1 0,1 1 1,0-1-1,0 1 0,4 4 30,-1-1-1,0 1 0,0 0 1,-1 0-1,0 0 0,1 1 1,0 3-30,-1-3 36,2 2 35,-1-1-1,1 0 0,0 0 1,1 0-1,0-1 1,0 0-1,0 0 0,1 0 1,0-1-1,1 2-70,-4-5 21,-1 0 0,0 0-1,0-1 1,1 1 0,-1-1 0,1 0-1,0 0 1,-1 0 0,1 0 0,0-1 0,-1 1-1,1-1 1,0 0 0,0 0 0,-1 0-1,1-1 1,0 1 0,-1-1 0,1 0-1,0 0 1,-1 0 0,1-1 0,-1 1 0,0-1-1,2-1-20,4-3 6,0 0 0,-1 0 0,0-1 0,0 0 0,-1-1 0,0 0 0,0 0 0,-1 0 0,2-4-6,-4 6 4,-1 0 0,1-1 0,-1 1 0,0-1 0,0 0 0,-1 0 1,0 0-1,0-1 0,-1 1 0,0 0 0,0-1 0,0 1 0,-1-7-4,0 13 3,0-1-1,-1 1 1,1-1 0,0 1 0,0-1-1,-1 1 1,1-1 0,-1 1-1,1-1 1,-1 1 0,1 0 0,-1-1-1,0 1 1,0 0 0,0-1-1,0 1 1,0 0 0,0 0 0,0 0-1,0 0 1,0 0 0,-1 0 0,1 0-1,0 0 1,-1 1 0,1-1-1,-1 0-2,0 1 4,0-1 0,0 1 0,0 0 0,1 0 0,-1 0-1,0 1 1,0-1 0,0 0 0,1 1 0,-1-1-1,0 1 1,0-1 0,1 1 0,-1 0 0,1 0 0,-1 0-1,0 0 1,1 0 0,0 0 0,-1 0 0,1 0-1,0 1 1,-1-1-4,-1 3 37,0 0 0,0 1 0,0-1-1,0 0 1,1 1 0,0 0-1,0 0 1,0-1 0,0 1 0,1 0-1,0 1 1,0-1 0,0 0 0,1 0-1,-1 0 1,1 1-37,0 0 57,0 0 1,1 0-1,-1 0 0,1 0 0,1 0 1,-1 0-1,1 0 0,0 0 1,0 0-1,0-1 0,1 1 0,0-1 1,3 4-58,-3-6-89,0 0 0,0 1 0,0-2 0,0 1 0,1 0 0,0-1 0,-1 1 0,1-1 0,0 0 0,0-1 0,0 1 0,0-1 1,0 1-1,1-1 0,-1 0 0,0-1 0,1 1 0,-1-1 0,1 0 89,31-3-646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7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11 190 8554,'-1'0'320,"0"0"0,1 1 0,-1-1 0,0 0-1,1 1 1,-1-1 0,0 1 0,1-1 0,-1 1 0,1-1 0,-1 1 0,1-1 0,-1 1 0,1 0 0,-1-1 0,1 1 0,0 0-1,-1 0-319,1-1 154,1 1-1,-1-1 1,1 1-1,-1 0 1,0-1-1,1 1 0,-1-1 1,1 1-1,-1-1 1,1 1-1,-1-1 1,1 1-1,0-1 0,-1 0 1,1 1-1,0-1 1,-1 0-1,1 1 1,0-1-1,-1 0 0,1 0-153,6 3 288,1 0 0,-1 0 0,1-1-1,-1 0 1,1-1 0,0 1-1,0-1 1,0-1 0,-1 0 0,1 0-1,0 0 1,0-1 0,0 0-1,5-2-287,-4 1 33,-1-1 0,-1 0 0,1 0 0,0 0 0,-1-1 0,1 0 0,-1-1 0,0 1 0,-1-1 0,1-1 0,-1 1 0,0-1 0,0 0 0,-1-1-1,0 1 1,0-1 0,0 0 0,-1 0 0,0-1 0,0 1 0,-1-2-33,-2 6 11,0-1-1,0 1 0,0 0 1,-1 0-1,1-1 1,-1 1-1,0-1 1,0 1-1,0 0 0,-1-1 1,1 1-1,-1 0 1,0-1-1,0 1 1,0 0-1,0 0 1,0 0-1,-1 0 0,0 0 1,1 0-1,-1 0 1,0 1-1,0-1 1,-1 0-1,1 1 0,0 0 1,-1-1-1,1 1 1,-1 0-1,0 0 1,0 1-1,0-1 1,0 1-1,0-1 0,0 1 1,0 0-1,-1 0 1,1 0-1,0 1 1,0-1-1,-1 1 0,1 0 1,0 0-1,-1 0 1,1 0-1,-3 1-10,1 0 51,0 0 0,0 0 0,1 1-1,-1-1 1,0 1 0,1 1 0,0-1 0,-1 0-1,1 1 1,0 0 0,0 0 0,1 0 0,-1 1-1,1-1 1,-1 1 0,1 0 0,0 0 0,1 0-1,-1 0 1,1 0 0,-1 1 0,1-1 0,1 1-1,-2 3-50,1-3 42,0 1-1,1 0 1,0-1-1,0 1 0,0 0 1,0 0-1,1 0 1,0 0-1,0 0 0,1 0 1,0 0-1,0 0 1,0-1-1,1 1 0,-1 0 1,1-1-1,1 1 1,-1-1-1,1 0 0,1 2-41,-1-3-30,0 0-1,0 0 0,0-1 0,1 1 0,-1-1 1,1 0-1,0 0 0,0-1 0,0 1 1,0-1-1,0 0 0,1 0 0,0 0 31,-2-1-202,0 0 1,0 0-1,1 0 0,-1-1 0,0 0 0,1 1 1,-1-1-1,1 0 0,-1-1 0,0 1 0,1-1 1,-1 1-1,0-1 0,0 0 0,1 0 0,-1-1 1,0 1-1,0-1 0,0 1 202,25-19-2006,2-7 853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10162,'12'13'4961,"-7"8"-1760,7 15-1145,-5 9-231,-11 11-473,0 3-280,0-3-416,4-27-151,0-14-281,0 1-96,4 26-416,4-7-385,0-18-1047,4-17-881,-1-12 1593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0 280 10458,'0'0'325,"0"1"0,0-1-1,0 0 1,0 0 0,0 1 0,0-1-1,0 0 1,0 0 0,0 0 0,0 1-1,0-1 1,1 0 0,-1 0-1,0 1 1,0-1 0,0 0 0,0 0-1,0 0 1,1 1 0,-1-1-1,0 0 1,0 0 0,0 0 0,0 0-1,1 0 1,-1 1 0,0-1 0,0 0-1,1 0-324,8 0 2056,-6-1-2058,1-1 1,-1 1-1,1-1 1,-1 1-1,3-3 2,1 0 68,-1 0 0,0-1 0,0 0 0,0 0 0,0 0 0,-1-1 0,0 1 0,0-2-1,-1 1 1,1 0 0,0-3-68,-3 5 18,13-25 149,1-7-167,-12 27 15,-1 0 0,0-1-1,-1 0 1,0 1 0,0-1 0,-1-1-15,0 7 7,-1 0 0,-1 1 0,1-1 0,0 1 0,-1-1 0,0 0 0,0 1 0,0-1 0,0 1 0,0 0 0,-1-2-7,1 3 22,0 0 0,0 1 0,-1-1-1,1 0 1,0 0 0,-1 1 0,1-1-1,-1 1 1,1-1 0,-1 1 0,0 0-1,0 0 1,1 0 0,-1 0-1,0 0 1,0 0 0,0 0 0,0 0-1,-1 1-21,1-1 33,1 1 0,0 0-1,-1 0 1,1 0-1,0 1 1,-1-1-1,1 0 1,0 0 0,-1 1-1,1-1 1,0 1-1,0-1 1,-1 1-1,1 0 1,0-1 0,0 1-1,0 0 1,0 0-1,0 0 1,0 0 0,0 0-1,0 0 1,0 0-1,1 0 1,-1 0-1,0 0 1,1 0 0,-1 0-1,0 1 1,1-1-33,-4 7 136,1 0 0,0 1 0,0-1 0,1 3-136,1-8 25,-2 11 84,0 0-1,1-1 0,1 2 1,0-1-1,1 0 0,0 3-108,1-6 68,0-1-1,1 1 0,0 0 0,1 0 0,0-1 0,0 1 0,1-1 0,1 0-67,-4-8-21,0 1 0,0-1 0,1 0-1,-1 0 1,1 0 0,0 0 0,-1 0-1,1 0 1,0-1 0,0 1 0,0-1 0,0 1-1,0-1 1,0 0 0,1 0 0,-1 1-1,0-2 1,1 1 0,-1 0 0,1 0 0,-1-1-1,1 1 1,-1-1 0,1 0 0,-1 0-1,1 0 1,-1 0 0,1 0 0,0-1 21,4 0-396,0-1 1,0 1 0,0-2 0,0 1-1,0-1 1,0 0 0,0-1 0,-1 1-1,1-2 396,9-6-1870,-1-1 1,0-1-1,8-9 1870,23-20-1336,-45 41 1453,0 1 1,0-1-1,0 1 0,0-1 1,0 1-1,0-1 1,0 1-1,0-1 0,0 1 1,0 0-1,0-1 1,0 1-1,1 0-117,-2 0 87,1 0 0,-1 0 0,0 0 0,1 0 0,-1 0 0,1 1 0,-1-1 0,0 0 0,1 0 0,-1 0 0,0 0 0,1 1 0,-1-1 0,0 0 0,1 0 0,-1 0 0,0 1 0,1-1 0,-1 0 1,0 1-1,0-1 0,1 0 0,-1 1 0,0-1 0,0 0 0,0 1 0,1-1 0,-1 0 0,0 1 0,0-1 0,0 1 0,0-1 0,0 0 0,0 1 0,0-1 0,0 1 0,0-1 0,0 1-87,0 4 503,-1 0 0,0 0 1,0 0-1,-1 0 0,1 0 0,-1 0 0,0-1 1,0 1-1,0 0 0,-3 1-503,-4 14 1397,7-18-1159,1-5-177,0-7-92,2 5-9,-1 0-1,1 0 1,0 0 0,0 0-1,1 0 1,-1 1-1,1-1 1,0 0 0,2-1 40,-3 4-15,0 0 1,0 0-1,1 0 1,-1 0-1,1 0 1,-1 1 0,1-1-1,0 0 1,-1 1-1,1-1 1,0 1-1,0 0 1,0 0 0,1 0-1,-1 0 1,0 0-1,0 0 1,0 0-1,1 0 1,-1 1 0,1 0 14,-1 0 3,-1 0 1,1 0 0,0 0 0,0 1 0,0-1 0,0 1 0,-1-1 0,1 1 0,0 0 0,0 0-1,-1 0 1,1 0 0,-1 0 0,1 0 0,-1 0 0,1 1 0,-1-1 0,0 0 0,1 1 0,0 1-4,4 5 81,0 0-1,-1 0 1,2 4-81,-5-8 50,3 6 98,0 2 162,-3-11-250,-2-4-147,1 0-41,-1 0 1,1 0-1,-1 0 1,1 0-1,0 0 1,0 0-1,0 0 1,2-1 127,2-10-186,11-23-26,-15 35 205,0 0 1,0 1-1,0-1 0,0 0 0,0 1 0,0-1 0,1 1 0,-1 0 0,1-1 0,-1 1 0,1 0 0,-1 0 0,1-1 7,0 1 0,-2 1 1,0 0 0,1 0 0,-1 0 0,0 0 0,0 0 0,0 0 0,0 0 1,0 0-1,1-1 0,-1 1 0,0 0 0,0 0 0,0 0 0,0 0 0,1 0 0,-1 0 1,0 0-1,0 0 0,0 0 0,0 0 0,1 0 0,-1 0 0,0 1 0,0-1 0,0 0 0,0 0 1,1 0-1,-1 0 0,0 0 0,0 0 0,0 0 0,0 0 0,0 0 0,0 1 0,1-1 1,-1 0-1,0 0 0,0 0 0,0 0 0,0 0 0,0 0 0,0 1 0,0-1 0,0 0 0,0 0 1,0 0-1,0 0 0,0 1 0,0-1 0,0 0 0,0 0-1,2 11 64,-2-11-56,0 9 102,1-1 1,1 1 0,0-1-1,0 0 1,0 0 0,1 0-1,2 5-110,-3-10 48,-1 0 0,1 1 0,0-1 0,0 0 0,1 0 0,-1-1 0,1 1 0,2 2-48,-4-4 13,1 0-1,0 1 1,-1-1-1,1 0 1,0 0-1,0-1 1,0 1-1,0 0 1,0-1-1,0 1 1,0-1 0,0 1-1,0-1 1,0 0-1,0 0 1,0 0-13,3-1 0,-1 0 1,0 0 0,1 0-1,-1-1 1,0 0 0,0 0 0,0 0-1,0 0 1,-1-1 0,1 1-1,0-1 1,-1 0 0,1-1-1,5-4-3,1 1-3,0-1-1,-1-1 1,0 1 0,5-8 6,-12 13 0,0 1 0,0-1 0,0 0 1,-1 1-1,1-1 0,-1 0 1,1 0-1,-1 0 0,0 0 0,0 0 1,0 0-1,-1-1 0,1 1 1,-1 0-1,1 0 0,-1 0 1,0-1-1,0 1 0,-1 0 0,1-2 0,-1 4 4,1 0-1,-1 0 1,1 0-1,-1 0 0,0-1 1,1 1-1,-1 0 1,0 0-1,0 0 0,1 0 1,-1 1-1,0-1 0,0 0 1,0 0-1,0 0 1,0 1-1,0-1 0,-1 0 1,1 1-1,0-1 1,0 1-1,0 0 0,0-1 1,-1 1-1,1 0 1,0 0-1,-1 0-3,0-1 6,1 1 1,-1 0-1,1 0 0,-1 1 1,0-1-1,1 0 0,-1 0 0,1 1 1,-1-1-1,1 1 0,-1-1 1,1 1-1,-1 0 0,1 0 1,0-1-1,-1 1 0,1 0 1,0 0-1,0 0 0,0 1 0,-1 0-6,-1 2 43,0 1 0,1-1 0,-1 1 0,1 0-1,1 0 1,-1 0 0,1 0 0,-1 0 0,2 0-1,-1 2-42,-1 8 263,1 1 0,1 13-263,0-26 22,1 0 1,-1-1-1,0 1 0,1 0 1,0 0-1,0 1-22,-1-3-3,0-1 1,1 1-1,-1 0 1,0-1-1,1 1 0,-1 0 1,1-1-1,-1 1 0,0 0 1,1-1-1,0 1 0,-1-1 1,1 1-1,-1-1 0,1 1 1,-1-1-1,1 0 0,0 1 1,-1-1-1,1 0 1,0 1-1,0-1 0,-1 0 1,1 0-1,0 0 0,0 1 3,3-1-145,-1 0 0,0-1 0,0 1 0,1-1 0,-1 1 0,0-1 0,0 0 0,0 0 0,0 0 0,0-1 1,0 1-1,0-1 145,7-4-1291,0 0 1,7-8 1290,-12 10-233,0 0 0,0 0 1,0 0-1,1 0 1,0 1-1,0 0 0,0 0 1,0 1-1,0-1 1,1 1 232,-6 2 69,0 0 0,0 0 0,0 0 0,0 0 0,0 0 0,0 0 0,0 0 0,0 0 0,0 0 0,0 0 0,0 1 0,0-1 0,0 0 0,-1 1 0,1-1 0,0 1 0,0-1 0,0 1 0,0-1 0,-1 1 0,1-1 0,0 1 0,-1 0 0,1-1 0,0 1 0,-1 0 0,1 0 0,-1 0 0,1-1 0,-1 1 0,1 0-69,0 4 442,1-1-1,0 1 0,-1 0 0,0 0 0,0 3-441,2 4 765,-3-12-762,0 0 0,0 0 0,0 0 0,0 0 0,0 0 0,0 0 0,0 0 0,0 0 0,0 0 0,0 0 1,0 0-1,1 0 0,-1 0 0,0 0 0,0 0 0,0 0 0,0 0 0,0 0 0,0 1 0,0-1 0,0 0 0,0 0 0,1-1 0,-1 1 0,0 0 0,0 0 0,0 0 0,0 0 0,0 0 0,0 0 0,0 0 1,0 0-1,0 0 0,0 0 0,0 0 0,1 0 0,-1 0 0,0 0 0,0 0 0,0 0 0,0 0 0,0 0 0,0 0 0,0 0 0,0-1 0,0 1 0,0 0 0,0 0 0,0 0 0,0 0 0,0 0 1,0 0-1,0 0 0,0 0 0,0 0 0,0-1 0,0 1 0,0 0 0,0 0-3,4-5-132,3-9-595,0 1 1,4-4 726,-8 13-117,-1 0 0,1 1 0,0-1 0,0 1 1,1 0-1,-1-1 0,1 2 0,-1-1 0,4-1 117,-6 3-1,-1 1 0,1-1-1,0 1 1,-1 0 0,1 0-1,0-1 1,0 1 0,-1 0-1,1 0 1,0 0 0,-1 0-1,1 0 1,0 0 0,0 0-1,-1 0 1,1 0-1,0 0 1,0 0 0,-1 1-1,1-1 1,0 0 0,-1 0-1,1 1 1,0-1 0,-1 0-1,1 1 1,0-1 0,-1 1-1,1-1 1,-1 1 0,1-1-1,-1 1 1,1-1-1,-1 1 1,1 0 0,-1-1-1,0 1 1,1 0 0,-1-1-1,0 1 1,1 0 0,-1 0 1,2 4 18,-1-1 0,0 1 1,0 0-1,0 0 0,0 4-18,-1-8 1,1 14 31,0 6 23,-1-19-83,0-1-1,0 0 1,0 0 0,1 0-1,-1 0 1,0 0 0,1 0 0,-1 0-1,1 0 1,-1 0 0,1 0 0,0 0-1,-1 0 1,2 0 28,-2 0-24,0-1-1,0 0 1,0 0-1,0 0 1,0 0-1,1 0 1,-1 0-1,0 0 1,0 0 0,0 0-1,0 1 1,1-1-1,-1 0 1,0 0-1,0 0 1,0 0-1,0 0 1,1 0 0,-1 0-1,0 0 1,0 0-1,0 0 1,1-1-1,-1 1 1,0 0-1,0 0 1,0 0-1,0 0 1,1 0 0,-1 0-1,0 0 1,0 0-1,0 0 1,0 0-1,0-1 1,1 1-1,-1 0 1,0 0 0,0 0-1,0 0 1,0 0-1,0-1 25,11-14-1862,2-9 730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9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6969,'8'2'4457,"3"26"641,-7 9-2026,-3 23-1031,-2 10-217,-7 4-712,0-5-336,8-12-424,0-15-183,2-20-986,4-10-567,0-23-1729,4-6 1809</inkml:trace>
  <inkml:trace contextRef="#ctx0" brushRef="#br0" timeOffset="1">2 168 9794,'-1'-12'4777,"2"12"-1376,-1 0-1001,13 4-719,-5-1-193,4 1-536,0-3-312,5-4-584,2-1-712,18 4 440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29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11522,'9'12'5186,"3"5"-2338,0 8-1103,-1 3-145,-8-2-496,-3 0-320,-3-10-704,0-1-536,2-15-1392,1-7 1200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12347,'5'8'1811,"1"-1"1,0 0 0,0-1 0,0 1 0,6 3-1812,-8-7 158,0-1 0,-1 0 0,1 1 0,0-1 0,1 0 1,-1-1-1,0 1 0,0-1 0,1 0 0,-1 0 0,1 0 1,1-1-159,-2 1 34,0-1 1,1 0-1,-1 0 1,0 0-1,1 0 1,-1-1 0,0 0-1,1 0 1,-1 0-1,0 0 1,0-1-35,-3 2 10,-1 0 5,1 2 1,0 1-9,3 12 17,1-1 1,1-1 0,0 1 0,0-1 0,9 11-25,10 8 397,-21-27-166,1 0-1,-1 0 1,1 1 0,-2 0 0,1 0-1,-1 0 1,1 0 0,0 4-231,-4-9 32,0-1 0,0 1 1,0 0-1,0-1 0,0 1 0,0 0 1,0-1-1,0 1 0,0 0 0,0 0 1,0-1-1,-1 1 0,1 0 0,0-1 1,0 1-1,-1 0 0,1-1 0,0 1 1,-1-1-1,1 1 0,-1-1 0,1 1 1,-1-1-1,1 1 0,-1-1 0,1 1 1,-1-1-1,1 1 0,-1-1 0,0 0 1,1 1-1,-1-1 0,0 0 0,1 0 0,-1 1-31,-4 0 79,1 1 1,-1 0 0,0-1 0,-3 0-81,4 0 38,-11 1-313,1 0 0,-1-1 0,0 0 0,0-1 0,0-1 0,1-1 0,-1 0 275,12 2-275,0-1 0,1 1 0,-1-1-1,1 0 1,-1 1 0,0-2 275,1 1-125,1 0 0,0 0 0,-1 0 0,1 0 0,0 0 0,0 0 0,0 0 0,-1-2 125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1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245 176 7970,'2'-5'1449,"-1"0"1,1-1 0,-1 1-1,0 0 1,0-5-1450,-1 5 694,0 0 1,0-1-1,0 1 1,-1 0-1,0-4-694,0 4 141,-1 0-1,1 0 0,-1 0 1,-1 0-1,1 0 1,0 0-1,-1 1 1,0-1-1,0 1 0,-1-1 1,1 1-1,-1 1 1,0-1-1,0 0 1,0 1-1,0 0 0,-1 0 1,-3-3-141,0 3 77,1-1-1,-1 1 1,0 1 0,0-1 0,0 1-1,0 1 1,0-1 0,0 1 0,0 1-1,-1-1 1,0 2-77,5-1 27,0 1 1,0 0-1,1 0 1,-1 0-1,0 0 0,1 0 1,-1 1-1,1 0 0,0 0 1,-1 0-1,1 0 0,0 0 1,0 1-1,0-1 1,1 1-1,-1 0 0,1 0 1,-1 0-1,1 0 0,0 0 1,0 0-1,0 1 1,0 0-28,-1 4 43,-1-1 0,2 1 0,-1 0 0,1 0 1,0 0-1,1 0 0,-1 0 0,2 1 0,-1-1 1,1 4-44,1-9 19,-1 1 0,0 0 0,1 0 1,0 0-1,0 0 0,0-1 1,0 1-1,0 0 0,2 1-19,-2-3 8,0 0 1,0-1-1,1 1 0,-1 0 0,0-1 0,1 0 0,-1 1 0,1-1 0,-1 0 1,1 0-1,0 1 0,0-1 0,-1-1 0,1 1 0,0 0 0,0 0 0,0-1 1,0 1-1,1-1-8,-1 1 5,1-1 0,0 1 0,0-1 0,0 0 0,-1 0 1,1 0-1,0 0 0,0-1 0,-1 1 0,1-1 0,0 0 1,-1 1-1,1-1 0,0-1 0,-1 1 0,1 0 0,-1 0 0,0-1 1,1 0-1,-1 1 0,0-1 0,2-2-5,1-1 8,0 0 0,1 1 1,-1 0-1,1 0 0,0 0 0,0 1 1,1-1-1,1 1-8,-6 2 19,0 0-1,0 1 1,1-1 0,-1 0 0,0 1 0,1 0-1,-1 0 1,0 0 0,1 0 0,-1 0 0,0 0 0,1 0-1,-1 1 1,0-1 0,0 1 0,1 0 0,-1-1-1,0 1 1,0 0 0,0 1 0,0-1 0,0 0-1,0 0 1,0 1 0,0-1 0,0 2-19,2 1 139,-1 0 0,0 0 1,-1 0-1,1 0 0,-1 1 0,0-1 1,0 1-1,0 0 0,0 1-139,0-1 55,0 1 0,0 0-1,1-1 1,1 3-55,-4-8-46,1 0 1,-1 0-1,0 0 1,0 1-1,0-1 0,0 0 1,0 0-1,0 0 0,1 0 1,-1 1-1,0-1 0,0 0 1,0 0-1,0 0 0,1 0 1,-1 0-1,0 0 0,0 1 1,0-1-1,0 0 0,1 0 1,-1 0-1,0 0 0,0 0 1,1 0-1,-1 0 1,0 0-1,0 0 0,0 0 1,1 0-1,-1 0 0,0 0 1,0 0-1,0 0 0,1 0 1,-1-1-1,0 1 0,0 0 1,0 0-1,0 0 0,1 0 1,-1 0-1,0 0 0,0 0 1,0-1-1,0 1 0,1 0 1,-1 0-1,0 0 0,0 0 1,0-1-1,0 1 1,0 0-1,0 0 0,0 0 1,0-1-1,1 1 0,-1 0 1,0 0-1,0 0 0,0-1 1,0 1-1,0 0 0,0 0 1,0 0-1,0-1 0,0 1 1,0 0-1,-1 0 46,2-3-749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1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8754,'-3'47'6375,"3"-30"-4873,-1-1-1,-1 1 0,0-1 0,-1 1 1,-2 5-1502,-3-2 1603,0-1 0,-6 11-1603,19-51-28,1 9-83,1 0 1,0 0-1,1 1 1,0 0 0,1 0-1,0 1 1,0 0-1,1 1 1,3-2 110,-11 9-6,0 1-1,0-1 1,1 0 0,-1 1-1,1-1 1,-1 1-1,1 0 1,-1 0 0,1 0-1,0 0 1,-1 0 0,4 0 6,-5 1 10,0 0 0,1 1 1,-1-1-1,0 0 1,1 0-1,-1 1 0,0-1 1,1 1-1,-1-1 0,0 1 1,1-1-1,-1 1 1,0 0-1,0 0 0,0 0 1,0-1-1,0 1 0,0 0 1,0 0-1,0 1 1,0-1-1,0 0 0,-1 0 1,1 0-1,0 0 0,0 2-10,0 0 60,1 0 1,-1 1-1,0-1 0,0 0 0,0 1 0,0-1 0,-1 1 0,0 0 1,1-1-1,-1 1 0,0-1 0,-1 1 0,1 2-60,-3 7 305,0-1 0,0 1 0,-2 1-305,-1 8 473,9-31-624,0 1-1,1 0 1,0 0 0,0 0-1,1 0 1,2-2 151,-3 5-65,0-1 0,0 1 1,0 0-1,1 1 0,0-1 1,0 1-1,0 0 0,1 0 1,-1 0-1,6-2 65,-10 6 4,0-1 0,0 1 0,0-1-1,0 1 1,1-1 0,-1 1 0,0 0 0,0 0 0,0 0-1,0 0 1,1 0 0,-1 0 0,0 0 0,0 0-1,0 0 1,0 0 0,1 0 0,-1 1 0,0-1 0,0 0-1,0 1 1,0-1 0,0 1 0,0 0 0,0-1-1,0 1 1,0 0 0,0-1 0,0 1 0,0 1-4,0 0 33,1-1 0,-2 1 0,1 0 1,0 0-1,0 0 0,0 0 1,-1 0-1,1 0 0,-1 0 0,0 0 1,1 0-1,-1 0 0,0 0 1,0 0-1,0 0 0,-1 0 0,1 0 1,-1 1-34,1 1 18,-1-1-20,1 0 0,-1 0-1,1-1 1,-1 1 0,0 0-1,0 0 1,0-1 0,0 1 0,-1 0-1,1-1 1,-2 2 2,3-4-49,0 0 0,0 0 0,0 0 0,0 0 0,0-1 0,0 1 0,0 0 0,0 0 0,1 0 0,-1 0 0,0 0 0,0 0 0,0 0 0,0 0 0,0 0 0,0 0 0,0 0 0,0-1 0,0 1 0,0 0 0,0 0 0,0 0 0,-1 0 0,1 0 0,0 0 0,0 0 0,0 0 0,0 0 0,0 0 0,0 0 0,0 0 0,0-1 0,0 1 0,0 0 0,0 0 0,0 0 0,0 0 0,0 0 0,0 0 0,0 0 0,0 0 0,-1 0 0,1 0 0,0 0 0,0 0 0,0 0 0,0 0 0,0 0 0,0 0 0,0 0 0,0 0 0,0 0 0,0 0 0,0 0 0,-1 0 0,1 0 0,0 0 0,0 0 0,0 0 0,0 0 0,0 0 0,0 0 0,0 0 0,0 0 0,0 0 0,0 0 0,0 0 0,-1 0 49,1 0-229,0-2-1188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2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12643,'2'11'1686,"0"0"-1,-1 0 1,-1 1 0,0-1 0,0 4-1686,-9 57 2767,3-25-1262,3-6 209,3 26-1714,0 7 569,1-65-569,-1-9-3,0 1 1,0-1-1,0 0 1,0 0-1,0 0 1,0 0-1,0 0 0,1 0 1,-1 0-1,0 0 1,0 0-1,0 0 1,0 0-1,0 0 0,0 0 1,0 0-1,0 0 1,0 0-1,0 0 0,1 0 1,-1 0-1,0 0 1,0 0-1,0 0 1,0 0-1,0 0 0,0 0 1,0 0-1,0 0 1,0 0-1,1 0 1,-1 0-1,0 0 0,0 0 1,0 0-1,0 0 1,0-1-1,0 1 0,0 0 1,0 0-1,0 0 1,0 0-1,0 0 1,0 0-1,0 0 0,0 0 3,9-15-234,6-26-209,-11 32 355,-2 4 56,0 0 0,1 0 0,0 1 0,-1-1 1,2 1-1,-1 0 0,0-1 0,1 1 0,0 1 0,2-3 32,-3 4 2,0 0 0,0 0-1,0 0 1,1 1 0,-1-1-1,0 1 1,1 0 0,-1 0-1,1 0 1,-1 0 0,1 1-1,-1 0-1,-1-1 12,-1 1 0,0 0 0,0 0 0,0 1 0,0-1 0,1 0 1,-1 0-1,0 1 0,0-1 0,0 0 0,0 1 0,0-1 0,0 1 0,0 0 0,0-1 0,0 1 0,0 0 0,0-1 0,0 1 0,0 0 0,0 0 0,0 0 0,-1 0 0,1 0 0,0 0 0,-1 0 0,1 0 0,-1 0 0,1 0 1,-1 0-1,0 1 0,1-1 0,-1 0 0,0 0 0,0 0 0,0 1-12,0 0 37,1-1 0,-1 1 0,-1 0-1,1 0 1,0 0 0,0 0 0,-1-1 0,1 1 0,-1 0 0,1 0 0,-1-1 0,0 1 0,0 1-37,-15 20 336,9-13-195,-1 1-122,0 0 0,0-1 0,-2 1 0,1-2 0,-1 1-1,0-1 1,-5 2-19,1-4-755,14-7 676,0 0 0,0 0 0,-1 0-1,1 0 1,0 0 0,-1 0 0,1 0-1,0 0 1,0 0 0,-1 0-1,1 0 1,0 0 0,0 0 0,-1 0-1,1 0 1,0 0 0,-1 0-1,1-1 1,0 1 0,0 0 0,0 0-1,-1 0 1,1 0 0,0-1 0,0 1-1,-1 0 1,1 0 0,0 0-1,0-1 1,0 1 0,0 0 0,0 0-1,-1-1 1,1 1 0,0 0-1,0 0 1,0-1 0,0 1 0,0 0-1,0-1 1,0 1 0,0 0 0,0 0-1,0-1 1,0 1 0,0 0-1,0-1 1,0 1 0,0 0 0,0 0-1,0-1 1,1 1 0,-1 0 0,0 0 79,4-16-5134,7 1 2267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43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 11570,'-1'0'4978,"-17"5"-2290,-2 5-767,-1 10-257,-4 5-320,2 15-528,3 6-176,6 8-223,4-1-97,12 3-144,4-5-48,12-5-80,2-4-40,9-14-136,3-9-352,10-18-921,2-9-911,15-17 1360</inkml:trace>
  <inkml:trace contextRef="#ctx0" brushRef="#br0" timeOffset="1">525 87 13571,'-8'15'5337,"-6"13"-3585,-4 7 25,-5 8-265,6 11-312,-3-1-567,6-5-193,8 1-312,-1-17-56,6-12-728,-2-4-553,0-20-1551,1-5-3498,11-11 4226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2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39 180 10706,'0'16'5169,"-1"1"-1376,-1 3-1056,0 3-625,-4-3-351,4-3-841,-2-4-312,2-13-896,2 0-536,4-17-1785,3-4 1625</inkml:trace>
  <inkml:trace contextRef="#ctx0" brushRef="#br0" timeOffset="1">1 0 11402,'0'14'4545,"4"-4"-3024,0 1-225,0-6-1032,1 1-848,4-5-1849,0 4 1417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2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91 173 10898,'4'3'686,"0"0"0,1 0-1,-1-1 1,0 1-1,1-1 1,0 0 0,-1 0-1,1-1 1,0 1-1,0-1 1,0 0 0,0-1-1,0 1 1,1-1-686,-3 0 148,0 0 0,0-1 0,1 1 0,-1-1 0,0 1 0,0-1 0,0 0 0,0 0 0,0-1 0,0 1 0,-1-1 0,1 1 0,0-1 0,-1 0 0,1 0 0,-1 0 0,1 0 0,-1-1 0,0 1 0,0 0 0,0-1 0,0 0 0,0 0-148,5-11 227,0 0 0,-1-1 0,2-7-227,1-4 85,-7 22-76,0-1 11,0-1 0,0 0 0,0 0 0,-1 1 0,1-5-20,-2 9 4,0 0 0,0 0-1,0 0 1,0 0 0,0 0 0,0 0-1,0 0 1,0 0 0,0 0 0,-1 0-1,1 0 1,0 0 0,0 0 0,-1 0-1,1 0 1,-1 0 0,1 1-1,-1-1 1,0 0 0,1 0 0,-1 0-1,0 1 1,1-1 0,-1 0 0,0 1-1,0-1 1,1 0 0,-1 1 0,0-1-1,0 1 1,0 0 0,0-1-1,0 1 1,0 0 0,0-1 0,0 1-4,-1 0 6,0 0 0,0 0 0,0 0 0,0 0 0,0 0 0,0 0 1,0 1-1,0-1 0,0 1 0,0-1 0,0 1 0,0 0 0,0 0 0,0 0 1,0 0-1,1 0 0,-1 0 0,-1 1-6,-1 2 10,0-1 0,0 1 0,1 0 0,-1 0 0,1 0 0,-2 4-10,2-3 13,0 1 0,0-1 0,1 1-1,-1 0 1,2 0 0,-1 0 0,1 0-1,-1 0 1,1 2-13,0 13 74,0-1 0,1 5-74,1-3 87,-1 43 224,0 54 575,-1-86-323,-2 0 0,-5 18-563,8-49 23,-7 25 272,6-26-280,1 0 0,-1 0 1,1 1-1,-1-1 0,0 0 0,1 0 0,-1 0 1,0 0-1,0 0 0,0 0 0,0 0 0,0 0 1,0 0-1,0 0 0,0-1 0,0 1 0,0 0 1,-1-1-1,0 1-15,0 0-19,-1-1 0,0 0 0,1 0 0,-1 0 0,0 0 0,1 0 0,-1-1 0,1 1 0,-1-1 1,0 1-1,1-1 0,-1 0 0,1 0 0,0 0 0,-1-1 0,1 1 0,-1-1 19,-3-2-324,1 0 0,0 0 1,0 0-1,0-1 0,0 1 0,-3-6 324,2 2-816,1-1 0,0 1 0,0-1 0,1-1-1,0 1 1,-2-10 816,-5-26-1347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3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11194,'-7'39'8238,"-5"7"-5828,-3 9-504,11-37-1349,-7 33 523,9-45-970,2 1 1,-1 0-1,1 0 1,0 0 0,0-1-1,1 2-110,-1-8 0,0 1-1,0-1 0,1 1 1,-1-1-1,0 1 0,0-1 1,1 1-1,-1-1 0,0 1 1,1-1-1,-1 0 0,0 1 1,1-1-1,-1 0 0,1 1 1,-1-1-1,1 0 0,-1 1 1,0-1-1,1 0 1,-1 0-1,1 0 0,-1 0 1,1 1-1,-1-1 0,1 0 1,0 0-1,-1 0 0,1 0 1,-1 0-1,1 0 0,-1 0 1,1 0-1,-1 0 0,1-1 1,-1 1-1,1 0 0,-1 0 1,1 0-1,-1 0 0,1-1 1,-1 1-1,1 0 1,3-2-62,1-1 1,0 1-1,-1-1 0,0 0 0,0 0 1,1 0-1,-2 0 0,1-1 62,28-31-609,-11 10 153,-11 12 238,1-1 1,1 2-1,0 0 0,10-8 218,-22 20 4,1-1 0,-1 1 1,1 0-1,-1-1 0,1 1 0,0-1 0,-1 1 0,1 0 0,-1 0 0,1-1 0,0 1 0,-1 0 0,1 0 0,0 0 0,-1 0 0,1 0-4,0 0 13,-1 0-1,0 0 1,0 0-1,0 0 0,0 0 1,1 1-1,-1-1 1,0 0-1,0 0 1,0 0-1,0 0 1,0 1-1,0-1 1,0 0-1,0 0 0,1 0 1,-1 1-1,0-1 1,0 0-1,0 0 1,0 0-1,0 1 1,0-1-1,0 0 1,0 0-1,0 1 0,0-1 1,0 0-1,-1 0 1,1 0-1,0 1-12,-7 21 824,4-15-638,0 0 1,1 0-1,0 0 0,0 1 0,1-1 0,0 1 1,0-1-1,1 1 0,0-1 0,0 1 0,0-1 0,1 1 1,1-1-1,-1 0 0,2 3-186,-3-9 11,0-1-1,1 1 1,-1 0 0,0-1 0,1 1-1,-1 0 1,0-1 0,1 1 0,-1 0-1,1-1 1,-1 1 0,1-1 0,-1 1-1,1-1 1,0 1-11,-1-1-30,0 0 0,1 0 0,-1 0 1,0 0-1,1 0 0,-1 0 0,1 0 0,-1 0 0,0 0 0,1 0 1,-1 0-1,0 0 0,1 0 0,-1 0 0,0 0 0,1 0 0,-1 0 0,0 0 1,1 0-1,-1-1 0,1 1 30,0-1-248,1 0-1,0-1 1,-1 1 0,1-1-1,-1 1 1,1-1 0,-1 0-1,1-1 249,8-12-904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4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89 9882,'4'2'8384,"-1"10"-4893,-2-8-3283,-1 0 0,2-1 1,-1 1-1,0-1 0,1 2-208,35 54 2331,-37-58-2309,1-1 0,-1 1 0,1 0 0,-1-1 0,1 1 0,-1-1-1,1 1 1,0-1 0,-1 1 0,1-1 0,-1 1 0,1-1 0,0 0-1,0 1 1,-1-1 0,1 0 0,0 1 0,-1-1 0,1 0 0,0 0 0,0 0-1,0 0 1,-1 0 0,1 0 0,0 0 0,0 0 0,-1 0 0,1 0-1,0 0 1,0 0 0,-1-1 0,1 1 0,0 0 0,0-1 0,-1 1-1,1 0-20,3-2 3,0-1 0,0 1 1,-1-1-1,1 1 1,2-4-5,3-3-141,0-1 0,0 0 0,-1-1-1,-1 0 1,7-12 141,-13 22-16,1-3-41,0 0-1,0 0 0,0 0 0,0 0 1,-1-1-1,0 1 0,0 0 0,0-1 0,0 1 58,-1 2-13,0 0 0,0 0 0,0 0 0,0 0 0,0 1 0,0-1 0,-1 0 0,1 0 0,-1 0-1,1 1 1,-1-1 0,0 0 0,1 0 0,-1 1 0,0-1 0,0 1 0,0-1 0,0 1 0,-1-1-1,1 1 1,0 0 0,-1-1 13,0 0 8,-1 0 0,0 0 0,0 1 0,0-1 1,0 1-1,0-1 0,0 1 0,0 0 0,0 0 0,0 1 0,-1-1 0,1 1 0,0-1 0,-1 1 0,1 0 0,0 0 0,0 0 0,-1 1 0,1-1 1,0 1-1,-1 0 0,1 0 0,0 0-8,-9 4 161,-1 0 1,2 1 0,-1 0-1,1 1 1,-1 1-162,10-8 35,1 1 0,-1 0 1,1 1-1,-1-1 0,1 0 1,0 0-1,0 1 0,0-1 1,-1 0-1,1 2-35,1-3 7,0 1 0,-1-1 1,1 1-1,0-1 0,0 1 0,0-1 1,0 1-1,0 0 0,0-1 0,0 1 0,0-1 1,0 1-1,0-1 0,0 1 0,0 0 1,0-1-1,0 1 0,1-1 0,-1 1 0,0-1 1,0 1-1,1-1 0,-1 1 0,0-1 1,1 1-1,-1-1 0,0 0 0,1 1 0,-1-1 1,1 1-1,-1-1 0,0 0 0,1 1 1,0-1-8,1 1-2,0 1 0,0-1 0,0 0 0,0 0 0,0 0 0,1-1 0,-1 1 0,0 0 0,1-1 0,-1 0 0,0 1 0,1-1 0,-1 0 2,35-3-124,-24 2 36,23-4-793,-1-2 0,11-5 881,-11 0-732,-30 9 663,1 1 0,-1 0 0,0 0 0,1 1 0,0-1 0,-1 1 1,1 0-1,0 1 0,0-1 0,1 1 69,-6 0 19,0 1 0,-1-1 0,1 0-1,-1 0 1,1 1 0,0-1 0,-1 0 0,1 1 0,-1-1 0,1 0 0,-1 1 0,1-1 0,-1 1 0,1-1 0,-1 1-1,1-1 1,-1 1 0,0-1 0,1 1 0,-1 0 0,0-1 0,1 1 0,-1-1 0,0 1 0,0 0 0,0-1-1,1 1 1,-1 0 0,0-1 0,0 1 0,0 0 0,0-1 0,0 1 0,0 0 0,-1 0-19,1 5 457,-1 1 0,0 0 1,-1 5-458,0-1 192,-1 4 95,1 0-46,-1-1-1,2 0 0,0 1 1,1 0-1,1 2-240,-1-16 0,0-1 1,0 1-1,0-1 0,0 0 0,0 1 1,0-1-1,0 0 0,0 1 0,0-1 0,0 0 1,0 1-1,0-1 0,1 0 0,-1 1 0,0-1 1,0 0-1,0 1 0,1-1 0,-1 0 0,0 0 1,0 1-1,1-1 0,-1 0 0,0 0 1,0 1-1,1-1 0,-1 0 0,0 0 0,1 0 1,-1 0-1,0 1 0,1-1 0,-1 0 0,1 0 1,-1 0-1,0 0 0,1 0 0,-1 0 0,0 0 1,1 0-1,-1 0 0,0 0 0,1 0 0,-1 0 1,1 0-1,-1-1 0,0 1 0,1 0 1,-1 0-1,0 0 0,1 0 0,-1-1 0,0 1 1,0 0-1,1 0 0,-1 0 0,0-1 0,5-2-81,-1 0 0,0 0 0,0-1 0,0 0 81,0 0-90,29-23-488,-16 12 175,0 0-1,4-5 404,-18 16 3,-5 6 75,-8 8 157,8-6-154,0-1 0,0 1 0,0 0-1,1 0 1,0 0 0,-1 1 0,1-1-1,1 0 1,-1 0 0,1 2-81,-1 8 288,0-1 1,2 10-289,0-16 68,-1-1-1,2 0 1,-1 0 0,0 0 0,1 0 0,1 1-68,-3-6-37,1 1-1,0 0 0,0-1 1,-1 1-1,1-1 0,1 1 1,-1-1-1,0 0 1,0 0-1,0 1 0,1-1 38,-1 0-85,0-1 0,0 1 0,-1-1-1,1 0 1,0 1 0,0-1 0,0 0-1,0 1 1,0-1 0,-1 0 0,1 0-1,0 0 1,0 0 0,0 0 0,0 0-1,0 0 1,0 0 0,0-1 0,-1 1-1,1 0 1,0 0 0,0-1 85,20-11-3263,4-6 1282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7746,'1'1'310,"-1"-1"1,1 1 0,-1-1 0,1 1 0,-1-1-1,1 1 1,-1 0 0,1-1 0,-1 1 0,1-1-1,-1 1 1,0 0 0,1 0 0,-1-1-1,0 1 1,0 0 0,0 0 0,0-1 0,1 1-1,-1 0-310,-1 1 527,1-1-1,0 1 0,-1 0 0,1-1 0,-1 1 1,0 0-1,1-1 0,-1 1 0,0 0-526,-15 19 3760,12-18-3264,1 1 0,0 0 1,1-1-1,-1 1 0,1 0 0,-1 1-496,3-4 59,-1 0-1,1 1 0,0-1 0,-1 0 0,1 0 1,0 1-1,0-1 0,0 0 0,0 0 0,0 1 0,0-1 1,0 0-1,0 0 0,0 1 0,1-1 0,-1 0 1,1 0-1,-1 0 0,1 1 0,-1-1 0,1 0 1,-1 0-1,1 0 0,0 0-58,3 3 63,-1 0 1,1 0-1,0-1 1,0 1-1,0-1 0,1 0 1,-1-1-1,1 1 1,0-1-1,-1 0 0,1 0 1,0 0-1,0-1 1,0 1-1,2-1-63,-7-1 24,1 0-1,-1 1 1,1-1 0,-1 0-1,1 0 1,-1 0 0,1 0-1,-1 0 1,1 0 0,-1 0-1,1 0 1,0 0 0,-1 0-1,1 0 1,-1 0-1,1 0 1,-1 0 0,1 0-1,-1-1 1,1 1-24,-2 0-161,0 0-1,1 0 0,-1 0 1,0 0-1,1 0 1,-1 0-1,0 0 0,1 0 1,-1 0-1,0 0 1,1 0-1,-1 0 0,0 1 1,1-1-1,-1 0 1,1 0-1,-1 1 162,-15 5-1922,-7 6 821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4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95 5697,'-9'-8'9248,"8"8"-9002,0-1 0,0 1 0,0-1 0,0 0 0,0 0-1,0 0 1,1 1 0,-1-1 0,0 0 0,0 0 0,1 0 0,-1 0-1,0 0 1,1-1 0,-1 1 0,1 0 0,-1 0 0,1 0 0,0 0-1,-1-1 1,1 0-246,0 2 23,0 0 0,0 0 0,0 0 0,0 0 0,0 0-1,0 0 1,0 0 0,0 0 0,0 0 0,0 0 0,0 0-1,0 0 1,0 0 0,0-1 0,0 1 0,0 0 0,0 0-1,0 0 1,0 0 0,0 0 0,0 0 0,0 0 0,0 0 0,0 0-1,0 0 1,0 0 0,0 0 0,0 0 0,0 0 0,0-1-1,0 1 1,0 0 0,0 0 0,0 0 0,0 0 0,0 0-1,0 0 1,1 0 0,-1 0 0,0 0 0,0 0 0,0 0 0,0 0-1,0 0 1,0 0 0,0 0 0,0 0 0,0 0 0,0 0-1,0 0 1,0 0 0,0 0 0,0 0 0,1 0 0,-1 0-23,3 4 603,2 6-290,-3-4-252,-1 0 0,0-1-1,-1 1 1,1 0 0,-1 0 0,0-1 0,-1 1 0,1 0 0,-1 0 0,-1 3-61,2-9 4,-1 2 22,1 1-1,-1-1 0,1 0 1,-1 0-1,0 0 0,0 0 1,0 0-1,0 0 1,0 0-1,0-1 0,0 1 1,-2 1-26,2-2 16,0 0 1,0-1-1,0 1 1,0 0-1,0 0 1,0-1-1,0 1 1,0-1-1,-1 1 1,1-1-1,0 1 1,0-1-1,0 0 1,-1 0 0,1 1-1,-1-1-16,1 0 7,-1 0-1,0-1 1,1 1 0,-1 0-1,0-1 1,1 1 0,-1-1-1,1 1 1,-1-1-1,1 0 1,-1 0 0,1 0-1,-1 0 1,1 0 0,0 0-1,0 0 1,-1 0 0,1 0-1,0-1 1,0 1 0,0 0-1,0-1 1,0 1-1,1-1 1,-1 1 0,0-1-1,1 0-6,-2-1 1,1-1-1,0 1 0,1-1 1,-1 1-1,0-1 1,1 0-1,0 1 0,0-1 1,0 0-1,1 1 0,-1-1 1,1 1-1,0-1 0,0 0 0,0-1-1,1 0 0,0 0-1,1 0 1,-1 0 0,1 1 0,0-1-1,0 1 1,1-1 0,0 0 1,1 0 6,-1 1 0,1-1 0,0 1 1,0 0-1,1 0 0,-1 1 0,1-1 1,-1 1-1,1 1 0,0-1 0,0 1 1,1 0-1,-1 0 0,0 1 0,1-1 1,1 1-7,-8 1 6,1 0 0,0 0 0,0 0 0,0 0 0,0 0 0,0 0 0,0 0 0,-1 1 0,1-1 0,0 0 0,0 0 0,0 1 0,0-1 0,-1 0 0,1 1 1,0-1-1,0 1 0,-1-1 0,1 1-6,-1-1 14,1 1 0,-1-1 1,0 1-1,1-1 0,-1 1 1,0 0-1,0-1 0,0 1 1,1-1-1,-1 1 1,0 0-1,0-1 0,0 1 1,0-1-1,0 1 0,0 0 1,0-1-1,0 1 0,0 0 1,-1-1-15,0 4 93,0 0 0,-1 0 0,0 0 0,0 0 0,0-1 0,-2 4-93,1-2 68,-1 0 0,1 0 0,-1-1-1,-1 1 1,1-1 0,-1 0 0,1 0 0,-1 0 0,-5 2-68,9-5 4,-1 0 0,1-1 1,-1 1-1,1 0 1,-1-1-1,1 1 0,-1-1 1,0 1-1,1-1 1,-1 0-1,0 0 0,1 0 1,-1 0-1,0 0 1,1 0-1,-1 0 0,0 0 1,1-1-1,-1 1 1,0-1-1,1 1 0,-1-1 1,1 0-1,-1 1 1,1-1-1,-1 0 0,1 0 1,0 0-1,-1 0 1,1 0-1,0-1 0,0 1 1,0 0-1,0 0 1,0-1-1,0 1 0,0-1-4,0 1 0,0-1-1,1 1 0,-1 0 0,1 0 0,-1-1 0,1 1 0,-1-1 0,1 1 0,0 0 0,0-1 0,0 1 0,-1-1 0,1 1 0,1 0 0,-1-1 0,0 1 1,0-1-1,0 1 0,1-1 0,-1 1 0,1 0 0,-1-1 0,1 1 0,0 0 0,-1 0 0,1 0 0,0-1 0,0 1 0,0 0 0,0 0 0,0 0 1,1-1-1,-1 0 0,1 0 0,0 1 0,0-1 0,1 1 0,-1-1 0,0 1 0,0 0-1,1 0 1,-1 0 0,1 0 0,-1 0 0,1 0 0,-1 1 0,1-1 0,0 1 1,2 0 4,-1 0 0,1 1 0,-1 0 0,1 0 1,-1 0-1,0 0 0,1 1 0,-1 0 0,0 0 0,0 0 1,0 0-1,-1 0 0,1 1 0,3 2-4,-6-3 16,1-1 0,0 1 0,0 0 0,-1 0 0,1 0-1,-1 0 1,0 0 0,0 0 0,1 0 0,-1 0 0,-1 1 0,2 1-16,-2-2 29,1 0 0,-1-1 0,0 1 0,0 0-1,0 0 1,0-1 0,0 1 0,-1 0 0,1 0 0,0 0 0,-1-1 0,1 1 0,-1 0 0,0-1 0,0 1-1,1-1 1,-1 1 0,-1 1-29,1-2 29,0 1 0,0-1 0,0 1 0,0-1 0,-1 0-1,1 0 1,0 1 0,-1-1 0,1 0 0,0 0 0,-1 0-1,1 0 1,-1 0 0,0-1 0,1 1 0,-1 0 0,0-1 0,1 1-1,-1-1 1,0 0 0,0 0 0,1 1 0,-1-1 0,0 0 0,0 0-1,1-1 1,-1 1 0,0 0 0,0-1 0,1 1 0,-1-1 0,0 1-1,1-1 1,-1 0 0,1 1 0,-2-2-29,1 1 6,-1-1-1,0 0 1,1 0 0,-1 0-1,1-1 1,0 1 0,0 0 0,0-1-1,0 0 1,0 1 0,0-1-1,1 0 1,-1 0 0,1 0-1,0 0 1,0 0 0,0 0-1,0 0 1,0-2-6,1 3-60,0-1 0,0 1 0,0 0 0,0-1 0,0 1 0,1 0 0,-1 0-1,1-1 1,-1 1 0,1-1 60,3-8-6827,-4 11 4904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5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842 269 7474,'1'-7'1681,"1"1"1,-1-1-1,0 0 1,-1-3-1682,0 7 284,0 0-1,0 0 1,0 0-1,-1 0 1,0 0-1,1 1 1,-1-1-1,0 0 1,0 0-1,-1 1 1,1-1-1,-1 0-283,-3-4 408,0 1 0,0 1 0,-1-1-1,0 1 1,-1-2-408,-7-5 546,1 0-273,0 0-1,-1 1 1,-1 1 0,1 0 0,-2 1-1,1 1 1,-1 0 0,0 1 0,-1 1-1,-15-4-272,10 4 125,-1 2 0,0 0 0,-1 2 0,1 0-1,0 2 1,-1 0 0,1 2 0,0 1 0,-11 2-125,17-1 43,1 0-1,-1 1 1,1 1 0,0 0 0,1 1 0,0 1 0,0 1-1,0 0 1,1 0 0,0 2 0,1-1 0,0 2 0,-6 8-43,1 1 17,1 1 0,1 0 1,1 1-1,1 1 0,1 1 1,1 0-1,1 0 0,2 1 1,-2 7-18,7-13 5,0 0 0,1 0 0,1 1 1,1-1-1,0 1 0,2-1 0,0 1 1,3 7-6,6 30 15,3 1 0,7 12-15,6 21 24,5 0 0,12 18-24,-28-75 4,3 0 1,0-2-1,2 0 0,2-1 1,0-1-1,3-1 0,3 1-4,-2-5 2,2-1 0,1-1 0,0-2 0,5 1-2,16 8-1,1-2 0,16 4 1,-32-17-4,1-2 0,0-1 0,1-2 0,1-1 0,0-2 1,0-2-1,0-1 0,22-2 4,-20-2-5,-1-3 1,0-1-1,0-2 1,24-7 4,-37 6-2,0-1 0,-1-1 0,0-2 1,0 0-1,-1-2 0,0-1 0,5-4 2,-12 6 4,-1-1 0,0-1-1,-1 0 1,0-1-1,-1-1 1,0 0 0,-2-1-1,0 0 1,0-1 0,-2 0-1,8-18-3,-11 20 6,-2 0 1,0-1-1,-1 1 0,-1-1 0,0 0 0,-1 0 0,-1-1 1,-1 1-1,0 0 0,-1 0 0,0-1 0,-1 1 1,-1 0-1,-1 0 0,-1 1 0,-1-4-6,-5-10-1,-2 1 1,-15-25 0,-12-16-52,-3 2 0,-44-52 52,18 37-91,-67-62 91,83 95-1,-2 2 0,-2 3-1,-27-15 2,-14-1-646,-81-37 646,127 72-1057,-1 1-1,-1 3 1,-1 3-1,-25-4 1058,72 20 216,-1 0-1,1 1 1,-3 0-216,-12 4 233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5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 10002,'4'-16'3945,"4"3"-2481,1 9-151,0 8 167,-5 20-16,-1 9-240,0 19-447,-6 0-129,-2 4-232,-1 1-72,-2-8-160,4 2-72,2-15-288,-2-10-424,1-23-985,-1-7-703,1-23-1321,5-9 2153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6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9034,'34'3'4073,"1"10"-1577,-2 5-679,-9 12-193,-10 5-136,-3 14-327,-1 3-209,-8 1-360,5 6-168,4-16-224,-15-5-72,5-16-160,6-8-320,-15-12-1040,8 0-833,-6-6-1832,-11-4 2409</inkml:trace>
  <inkml:trace contextRef="#ctx0" brushRef="#br0" timeOffset="1">7 256 9610,'-6'-2'4553,"5"1"-1696,8-2-1289,-7 2-224,10 0-368,25 1-191,66 8-449,-45-3-248,11-4-1329,7-1 913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1206 206 6873,'0'-6'1214,"1"-26"4553,-1 30-5450,0 0-1,-1 0 1,1 0 0,-1 0-1,1 0 1,-1 0-1,0 0 1,1 0 0,-1 0-1,0 0 1,0 1-1,0-1 1,-1 0 0,0 0-317,-1-1 203,-1 0 1,1 0 0,-1 1 0,0-1 0,1 1 0,-1 0 0,0 0 0,0 1 0,-1-1 0,1 1-1,0 0 1,0 0 0,-1 0 0,-2 0-204,-9 0 192,0 1 0,0 0 0,-7 2-192,20-2 44,-30 4 54,0 2 0,1 1 1,-1 1-1,2 2 1,-2 2-99,-12 6 69,1 2 0,2 3-1,-4 3-68,-8 8 87,-21 19-87,26-18 20,-36 25 38,-61 58-58,120-94 2,1 1 0,0 1 0,3 1 0,0 1 0,1 1 0,2 1 0,-4 10-2,10-12 2,1 1 1,1 1-1,1 0 0,2 0 1,1 1-1,1 0 0,2 3-2,-15 131 22,15-113-11,3 1 0,3 7-11,-2-49 1,1-1 0,1 0 0,0 0 0,0 0 0,1 0 0,0-1 0,0 1 0,1-1 0,1 0 0,0 0 0,0 0 0,1 0 0,-1-1 0,2 0 0,-1 0 0,1-1 0,1 0 0,0 1-1,5 2 1,0-1 0,0-1 0,1 0 0,0 0 0,1-2 1,0 0-1,0 0 0,0-2 0,8 2-1,13 2 2,0-2 0,0-2 0,24 0-2,-29-3-5,1-2 0,0-1 0,-1-2 0,0 0 0,1-3 1,-2 0-1,1-2 0,18-9 5,21-10-6,-1-3 0,-2-3 0,34-24 6,-51 25 4,-1-2 0,-2-2 0,-1-2 1,28-33-5,-7-4 20,45-69-20,-83 107 12,-3-2 1,-1-1-1,-2-1 1,-2 0 0,8-25-13,-21 46 12,-2-1 0,0 1 0,-1-1 0,-1 0 0,-1 0 0,-1 0-1,-1 0 1,-1-1 0,-1 1 0,-1 0 0,-1 0 0,-4-18-12,-1 11 28,-2 0 0,0 1 0,-2 0-1,-1 0 1,-13-19-28,13 26 68,-1 1 0,0 1 0,-2 0 0,0 1 0,-1 1 0,0 0 0,-11-6-68,19 16 58,0 1 0,-1 0 0,0 0-1,0 1 1,-1 0 0,1 1 0,-1 0 0,0 1 0,0 0 0,-1 0 0,1 2-1,0-1 1,-1 1 0,1 1 0,-1 0 0,1 1 0,-1 0 0,-1 1-58,-9 1 44,1 2 1,0 0-1,0 2 1,0 0 0,-7 5-45,-4 3-360,1 1 0,-27 20 360,49-31-374,1 1 0,0 0-1,0 0 1,1 1-1,0 0 1,0 0 0,1 1-1,-3 3 375,7-7-190,0 0 0,0 0 0,1 0 0,-1 0 0,0 3 190,2-6-57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4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0 193 8114,'14'16'4665,"-4"-4"488,9 3-2505,10 10-799,-1 2-25,0 3-648,1 6-319,1 3-385,-1-1-104,0-2-120,-5-2-184,-4-16-912,-1-2-561,-6-14 2650,2-6-1433</inkml:trace>
  <inkml:trace contextRef="#ctx0" brushRef="#br0" timeOffset="1">467 0 12387,'36'0'4953,"2"12"-2657,4 3-447,-8 10-161,-7 10-104,-4 11-575,-4 10-265,-2 3-288,-5-2-112,-16 0-144,-3-1-40,-9-1-120,-2-5-376,3-11-1072,2-14-753,5-20 1201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8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63 6377,'6'-33'3750,"-6"31"-3350,1-1-1,0 0 1,0 1 0,0-1-1,0 0 1,1 1 0,-1-1 0,1 1-1,1-2-399,-3 4 64,0 0 1,0-1-1,0 1 0,1 0 0,-1 0 0,0 0 1,0 0-1,0 0 0,0-1 0,1 1 0,-1 0 1,0 0-1,0 0 0,1 0 0,-1 0 0,0 0 1,0 0-1,0 0 0,1 0 0,-1 0 0,0 0 1,0 0-1,1 0 0,-1 0 0,0 0 0,0 0 1,1 0-1,-1 0 0,0 0 0,0 0 0,0 0 1,1 0-1,-1 0 0,0 0 0,0 1 0,0-1 1,1 0-1,-1 0 0,0 0 0,0 0 0,0 1-64,6 9 1556,-4-4-1087,-1 1 0,1 0 0,-1-1 1,-1 1-1,1 0 0,-1 4-469,-5 44 1388,4-46-1185,-8 54 1705,-5 11-1908,-8 46 897,19-97-822,1 1 0,1-1 1,1 1-1,2 1-75,-2-23-43,0-1 1,0 0-1,0 0 0,0 0 0,0 0 0,1 1 1,-1-1-1,1 0 0,-1 0 0,0 0 0,1 0 43,-1 0-40,1-1 0,-1 0-1,0 0 1,0 0 0,0 0-1,0 0 1,0 0 0,0 0-1,1 0 1,-1 0 0,0 0-1,0 0 1,0 0 0,0 0-1,1 0 1,-1 0 0,0 0-1,0 0 1,0 0 0,0 0-1,0 0 1,1 0 0,-1 0-1,0 0 1,0 0 0,0 0-1,0 0 1,0 0 0,1 0-1,-1 0 1,0-1 0,0 1-1,0 0 1,0 0 0,0 0-1,0 0 1,0 0 0,0 0-1,1-1 1,-1 1 0,0 0-1,0 0 41,2-4-641,0 1 0,0-1 0,0 1 0,-1-1 0,1-2 641,8-21-1226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3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10730,'11'-5'1056,"0"2"0,1 0 0,-1 0 0,1 1 0,-1 0-1,1 1 1,0 1 0,-1 0 0,11 1-1056,-5 1 499,0 0 1,0 1 0,0 1-1,-1 0 1,1 1-1,4 3-499,-15-5 142,0-1 0,0 1 0,0 0 1,-1 1-1,1 0 0,2 2-142,-7-5 29,1 0 0,-1 0 0,0 1 1,0-1-1,1 1 0,-1-1 1,0 1-1,-1 0 0,1-1 0,0 1 1,0 0-1,-1 0 0,1-1 0,-1 1 1,1 0-1,-1 0 0,0 0 1,0 0-1,0 0 0,0 0 0,0-1 1,0 1-1,0 0 0,-1 0-29,1 1 27,-1 0 0,0-1 0,0 1-1,0 0 1,-1-1 0,1 1 0,-1-1-1,1 1 1,-1-1 0,0 0 0,0 0 0,0 0-1,0 0 1,0 0 0,0 0 0,-1 0-27,-6 4 74,0-1 0,0 1 0,-7 1-74,16-7 1,-29 12 115,0-2-1,0-1 0,-21 4-115,26-8 83,-4 0 153,26-3-107,4 1-63,9 3-21,-8-4-31,9 4 20,0 0 1,1-1-1,-1 0 0,13 3-34,12 0 330,6 1-330,-34-8 62,-1 0 106,-1 0 1,1 1 0,4 1-169,-11-2 36,1-1 0,-1 0 0,0 1 0,0-1 0,0 1 1,0-1-1,0 1 0,0 0 0,0-1 0,0 1 0,0 0 0,-1 0 0,1-1 1,0 1-1,0 0 0,-1 0 0,1 0 0,0 0 0,-1 0 0,1 0 1,-1 0-1,1 0 0,-1 0 0,0 0 0,1 1-36,-1-1 24,0 0-1,0 0 1,0 0-1,-1 0 1,1 0-1,0 0 1,-1 0 0,1 0-1,0 0 1,-1 0-1,1 0 1,-1 0-1,1 0 1,-1-1 0,0 1-1,1 0 1,-1 0-1,0-1 1,1 1-1,-1 0 1,-1 0-24,0 1 43,-1-1 0,0 1 0,0 0-1,0-1 1,0 0 0,0 1-43,-6 0 74,0 1 0,0-1 0,0-1 1,0 0-1,-9 1-74,-47-4-2928,45 1 116,6 1 1420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4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75 6561,'29'-45'3113,"-29"44"-2855,1-1-1,0 1 0,-1 0 1,1 0-1,-1-1 1,0 1-1,1 0 1,-1-1-1,0 0-257,0 1 85,0 1 0,0-1 0,0 1 0,0 0 0,0-1 0,0 1 0,0-1 0,0 1 0,0-1 0,0 1 0,-1 0 0,1-1 0,0 1 0,0-1 0,-1 1 0,1 0 0,0-1 0,0 1 0,-1 0-85,0-1 178,0 0 1,0 1-1,0-1 0,0 1 0,0-1 1,0 1-1,0 0 0,-1-1 0,1 1 1,0 0-1,0 0 0,-1 0-178,0-1 389,-6 0 17,1 1-1,0-1 1,0 1 0,0 1-1,-1-1 1,1 1-1,0 0 1,0 1 0,0 0-1,0 0 1,1 0 0,-1 1-1,-5 3-405,8-4 77,0 0-1,0 0 1,1 1-1,-1 0 1,1 0-1,-1 0 1,1 0-1,0 0 1,0 1-1,0-1 1,1 1-1,-1 0 1,1 0-1,0 0 1,0 0-1,0 0 1,1 1-1,-1-1 1,1 0-1,0 1 1,0-1-1,1 1-76,-1 3 40,1-1-1,0 0 1,0 0 0,1 0-1,0 1 1,0-1-1,0 0 1,1 0-1,0 0 1,2 2-40,-3-6 6,0-1 0,1 1 1,-1 0-1,1 0 0,0-1 0,0 1 1,0-1-1,0 0 0,1 1 0,-1-1 1,0 0-1,1 0 0,0-1 0,-1 1 1,1 0-1,0-1 0,0 0 0,0 1 1,0-1-1,0 0 0,0-1 0,0 1 0,0 0 1,1-1-7,0 0 6,0 1 1,1-1-1,-1 0 1,0-1 0,1 1-1,-1-1 1,0 0-1,0 0 1,0 0-1,0-1 1,0 1-1,0-1 1,0 0 0,0 0-1,-1 0 1,1-1-1,-1 1 1,1-1-1,-1 0 1,0 0-1,0 0 1,0 0 0,-1-1-1,1 1 1,-1-1-1,0 1 1,0-1-1,0 0 1,0 0-1,-1 0 1,1 0 0,-1 0-1,0 0 1,-1-1-1,1 1 1,0-3-7,-1 2 26,0 0 1,0 0-1,0 0 0,0 0 1,-1 0-1,0 0 1,0 0-1,0 0 1,-1 1-1,1-1 0,-1 0 1,0 1-27,0 1 26,1 1 0,-1 0 0,1 0 0,-1 0 0,0 0 0,1 0 0,-1 1 0,0-1 0,0 0 0,0 1 0,-1 0 0,1-1 0,0 1 0,0 0 1,-1 0-1,1 0 0,-1 0 0,1 1 0,-1-1 0,1 1 0,-1-1 0,1 1 0,-2 0-26,1 0 2,-5-1-74,1 1-1,0 0 1,0 1 0,-1 0 72,6-1-195,1 0 0,0 0 0,0 0 0,0 1 0,0-1 0,0 0 0,-1 1 0,1-1 0,0 1 0,0-1 0,0 1 0,0-1 0,0 1 0,0 0 0,0 0 0,1-1 0,-1 1 0,0 0 0,0 0 0,0 0 0,1 0 0,-1 0 0,1 0 0,-1 0 0,0 0 0,1 0 0,-1 1 195,1 16-1472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4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87 7578,'0'-2'590,"1"1"0,-1-1 1,0 0-1,0 0 1,0 1-1,0-1 0,0 0 1,0 0-1,0 0 1,0 1-1,-1-1 0,1 0 1,-1 1-1,1-1 1,-1 0-1,0 1 1,1-1-1,-1 0 0,-1 0-590,0 0 198,0 0-1,0 0 0,-1 0 1,1 1-1,0-1 0,-1 1 1,1 0-1,-1-1 0,0 1 1,1 0-1,-1 0 0,0 1 1,0-1-1,0 1-197,0-1 71,-1 0 0,0 0 0,0 0 1,0 0-1,0 1 0,0 0 0,-3 0-71,5 0 25,1 0-1,-1 1 1,0-1 0,1 0 0,-1 1-1,1 0 1,-1-1 0,1 1 0,-1 0-1,1-1 1,0 1 0,-1 0 0,1 0-1,0 0 1,0 0 0,0 1 0,0-1-1,0 0 1,0 0 0,0 1-1,-1 0-24,-1 4 43,1 0-1,-1 0 1,1 0-1,0 0 0,1 0 1,-1 0-1,1 0 1,1 1-1,-1-1 0,1 0 1,0 1-1,0-1 0,1 0 1,0 1-1,0-1 1,2 5-43,0-1 22,0 0 0,1 0 0,0-1 0,0 0 1,1 0-1,0 0 0,1 0 0,0-1 0,0 1 1,2 0-23,-5-6 6,1 1 1,0-1 0,0 0 0,0 0 0,0 0-1,0 0 1,1-1 0,-1 1 0,5 0-7,-7-2 2,-1 0 0,1-1 0,0 1 0,0-1 0,0 0 0,0 1 0,0-1 0,0 0 0,0 0 0,0 0 0,0-1 0,0 1 0,0 0 0,0-1 0,-1 1 0,1-1 0,0 0 0,0 1 0,0-1 0,-1 0 0,1 0 0,0 0 0,-1 0 0,1-1 0,-1 1 0,1-1-2,1-2 5,0 0 0,0 0-1,0 0 1,-1 0 0,0 0 0,1-1 0,-2 1-1,1-1 1,1-3-5,1-11 38,2-16-38,-5 32 2,1-7 11,-1-1 0,0 0 0,-1 0 0,0 0 0,-1 0 0,-1-7-13,2 14 7,-1-1 0,-1 1-1,1-1 1,0 1-1,-1 0 1,0 0-1,0 0 1,0 0-1,-1 0 1,1 0-1,-1 0 1,0 1-1,0 0 1,0-1-1,-1 1 1,1 0-1,-3-1-6,1 1 48,1 0 0,-1 1 0,0-1 0,0 1 1,0 0-1,0 0 0,0 1 0,-1 0 0,1 0 0,0 0 0,-1 0 0,1 1 0,0 0 0,-1 0 1,-2 1-49,-5 1 574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41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98 101 6681,'-24'-41'3573,"23"38"-2833,0 0-1,0 1 0,0-1 1,0 0-1,0 1 1,0-1-1,1-2-739,-1 4 252,1-1 1,0 1-1,0 0 1,0 0-1,-1 0 0,1 0 1,-1 0-1,1 0 1,-1 0-1,1 0 1,-1-1-253,0 0 358,-1 1 0,1-1 1,0 0-1,0 1 1,-1 0-1,1-1 0,-1 1 1,1 0-1,-1 0 1,0-1-359,2 2 59,-1 0 0,1 0 0,0 0 0,-1-1 0,1 1 0,0 0 1,-1 0-1,1 0 0,0 0 0,-1 0 0,1 0 0,0 0 0,-1 0 1,1 0-1,0 0 0,-1 1 0,1-1 0,0 0 0,-1 0 0,1 0 1,0 0-1,-1 0 0,1 1-59,-1-1 59,0 1 0,1 0 1,-1 0-1,1-1 0,-1 1 0,1 0 1,-1 0-1,1 0 0,-1 0 0,1-1 1,0 1-1,-1 0 0,1 0-59,-3 13 161,0-1-1,1 1 1,0-1-1,1 1 1,1-1-1,1 6-160,-1-15 10,0 0-1,1 0 1,0 0-1,0 0 1,0 0-1,0 0 1,1 0-1,-1 0 1,3 3-10,-3-6 0,-1 1 1,1-1-1,0 0 1,0 0-1,0 0 0,0 0 1,0 0-1,0 0 1,0 0-1,1 0 0,-1 0 1,0 0-1,0 0 1,1-1-1,-1 1 0,0-1 1,1 1-1,-1-1 1,1 1-1,-1-1 0,0 0 1,1 0-1,-1 0 1,1 0-1,-1 0 1,1 0-1,-1 0 0,2 0 0,2-2 0,-1 1 1,1-1-1,0 0 0,-1 0 0,1 0 0,-1-1 0,0 1 0,0-1 0,0 0 1,0-1-1,0 1 0,-1-1 0,1 1 0,1-4 0,-1 3 3,-1-1 0,0 0 1,1 0-1,-2 0 0,1-1 0,0 1 0,-1-1 1,0 1-1,-1-1 0,1 0 0,-1 0 0,0 0-3,-1 3 5,0 1-1,0-1 0,0 1 0,0-1 0,0 1 1,-1 0-1,1-1 0,-1 1 0,1 0 1,-1-1-1,0 1 0,0 0 0,0 0 0,0 0 1,-1-1-1,1 1 0,0 1 0,-1-1 1,0 0-5,0 0 6,0 0 1,-1 0 0,1 0-1,-1 0 1,0 1-1,1-1 1,-1 1 0,0 0-1,0 0 1,0 0 0,0 0-1,0 0 1,0 1 0,-3-1-7,1 0-146,1 1-1,-1 0 1,0 0 0,1 1 0,-1-1 0,1 1-1,-1 0 1,1 0 0,-1 0 0,1 1 0,0 0 0,0 0-1,-1 0 1,1 0 0,1 0 0,-1 1 0,0 0 0,1 0-1,-1 0 1,1 0 0,0 0 0,0 1 0,-2 2 146,4-5-92,0 1 0,0 0 0,1-1 0,-1 1 0,0-1 0,1 1 0,-1 0 1,1 0-1,0-1 0,-1 2 92,4 17-631,-3-17 552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42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60 9754,'0'0'112,"0"0"1,0 0-1,0 0 0,0 0 0,0 0 1,0 0-1,0 0 0,0 0 1,0-1-1,-1 1 0,1 0 0,0 0 1,0 0-1,0 0 0,0 0 0,0 0 1,0 0-1,0 0 0,0 0 1,0 0-1,0 0 0,0 0 0,0 0 1,0 0-1,0 0 0,0 0 0,0 0 1,0 0-1,0 0 0,0 0 1,0-1-1,0 1 0,0 0 0,-1 0 1,1 0-1,0 0 0,0 0 0,0 0 1,0 0-1,0 0 0,0 0 1,0 0-1,0 0 0,0 0 0,0 0 1,0 0-1,0 0 0,0 0 1,0 0-1,0 1 0,-1-1 0,1 0-112,-4 2 1942,-4 5-745,5-3-944,1 0 1,-1 0-1,1 0 1,0 0-1,1 0 1,-1 1-1,1-1 1,-1 1-1,1-1 1,1 1 0,-1-1-1,1 1 1,-1-1-1,1 1 1,1 2-254,-1-4 44,0 1 1,1 0 0,-1-1 0,1 1 0,0 0-1,0-1 1,1 1 0,-1-1 0,1 1 0,-1-1 0,1 0-1,0 0 1,0 0 0,1 0 0,-1 0 0,1 0-1,-1-1 1,1 1 0,1 0-45,-1-1 10,-1 0 0,1-1 0,0 1 0,0-1-1,0 0 1,0 0 0,1 0 0,-1 0 0,0 0 0,0-1 0,0 0 0,1 1 0,-1-1 0,0 0-1,0-1 1,1 1 0,-1-1 0,0 1 0,0-1 0,0 0 0,1 0 0,-1 0 0,1-1-10,1-1 7,-1 1 0,1-1 0,-1 0 0,0 1 0,0-2 0,-1 1 0,1 0 0,0-1 0,-1 0 0,0 0 0,0 0 0,0 0 0,-1 0 0,1-1 0,-1 0-7,1-2 15,0 0 0,-1 0 0,0 0-1,0 0 1,-1 0 0,0-1 0,0 1 0,-1 0-1,0-1 1,0 1 0,-1-1-15,1 5 13,-1 0 0,1 0 0,-1 0 0,0 0 0,0 0 0,0 0 0,0 0 0,0 0 0,-1 1 0,1-1 0,-1 0 0,0 1 0,0 0 1,0-1-1,0 1 0,0 0 0,0 0 0,-1 0 0,1 0 0,-1 0 0,1 1 0,-1-1 0,0 1 0,0-1 0,1 1 0,-1 0 0,-3 0-13,3 0 11,0 0 0,-1 1 0,1-1-1,-1 1 1,1 0 0,0 0 0,-1 0 0,1 0-1,-1 1 1,1-1 0,0 1 0,-1 0-1,-1 1-10,3-1-72,-1 0-1,1 0 0,0 1 0,0-1 1,-1 1-1,1-1 0,0 1 0,1 0 1,-1 0-1,0 0 0,0 0 0,1 0 0,-1 0 1,1 0-1,0 1 0,0-1 0,-1 1 1,1 0 72,-7 16-1533,-1 1 614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44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9 178 4929,'-1'0'177,"1"0"0,0 0 0,-1 0 0,1 0 0,0 0 0,-1 1 0,1-1 0,0 0 0,0 0 0,-1 0 0,1 0 0,0 0 0,-1 1 0,1-1 0,0 0 0,0 0 0,0 1 0,-1-1 0,1 0 0,0 0 0,0 1 0,0-1 0,-1 0 0,1 1 0,0-1 0,0 0 0,0 1 0,0-1 0,0 0 0,0 0 0,0 1-177,-1 10 3468,3-18 2084,6-12-5905,-5 13 758,-1 2-390,2-5 19,1-1-1,-1 0 1,-1 0-1,0 0 1,0 0-1,-1 0 1,-1-3-34,0 7 26,2-20 23,-3 25-35,1 0 0,-1-1 0,0 1-1,1 0 1,-1 0 0,1-1 0,-1 1 0,1 0 0,0 0-1,0 0 1,-1 0 0,1 0 0,0 0 0,0 0 0,0 0-1,0 0 1,1 0-14,-2 1 37,1 0 0,-1 0 0,1-1 0,-1 1 0,1 0 0,-1-1 0,0 1-1,1 0 1,-1-1 0,1 1 0,-1 0 0,0-1 0,1 1 0,-1-1 0,0 1 0,1-1 0,-1 1-1,0-1 1,0 1 0,0-1 0,0 1 0,1-1 0,-1 1 0,0-1 0,0 1 0,0-1 0,0 0-38,0 1 45,0-1 0,1 1-1,-1-1 1,1 1-1,-1 0 1,0-1 0,1 1-1,-1-1 1,1 1-1,-1 0 1,1-1-1,-1 1 1,1 0 0,-1-1-1,1 1 1,-1 0-1,1 0 1,-1 0 0,1 0-1,0-1-43,13-3 547,-12 4-432,-1-1-97,-1 1 13,1 0-1,-1 0 0,1-1 1,0 1-1,-1 0 0,1 0 1,0 0-1,-1-1 0,1 1 1,0 0-1,-1 0 0,1 0 1,0 0-1,-1 0 0,1 0 0,0 1 1,-1-1-1,1 0 0,0 0 1,-1 0-1,1 1 0,0-1 1,-1 0-1,1 0 0,-1 1 1,1-1-1,-1 1 0,1-1 1,-1 1-1,1-1 0,-1 1 1,1-1-1,-1 1 0,1-1 1,-1 1-1,0-1 0,1 1 0,-1 0 1,0-1-1,1 1-30,1 6 62,0 0 0,0-1-1,1 1 1,0-1 0,1 0 0,-1 0-1,1 0 1,3 4-62,5 7 101,26 47 261,-26-42-277,-1-2-9,-2 0 0,5 16-76,-14-36-46,0 1 1,0-1 0,0 1-1,1-1 1,-1 0-1,0 1 1,0-1 0,0 1-1,1-1 1,-1 1 0,0-1-1,1 0 1,-1 1-1,0-1 1,1 0 0,-1 1-1,1-1 46,-1 0-163,1 0 0,-1 0 0,1 0-1,-1-1 1,1 1 0,-1 0 0,1 0 0,-1 0-1,1-1 1,-1 1 0,1 0 0,-1-1 0,1 1-1,-1 0 1,0-1 0,1 1 0,-1-1 0,0 1-1,1-1 1,-1 0 163,13-15-1315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58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59 4785,'-32'-32'2359,"31"31"-1945,0 1-1,1-1 1,-1 1 0,0-1-1,1 0 1,-1 1-1,1-1 1,-1 0-1,1 1 1,-1-1 0,1 0-1,0 0 1,-1 0-1,1 1 1,0-1 0,0 0-1,-1 0 1,1 0-1,0 0-413,0 1 209,0-1 0,1 1-1,-1-1 1,0 1 0,0 0-1,1-1 1,-1 1-1,0 0 1,1-1 0,-1 1-1,0 0 1,1-1 0,-1 1-1,0 0 1,1 0 0,-1-1-1,1 1 1,-1 0-1,1 0-208,-1 0 91,0 0 0,0-1-1,1 1 1,-1 0-1,0 0 1,1 0-1,-1 0 1,0-1 0,0 1-1,1 0 1,-1 0-1,0 0 1,0-1 0,0 1-1,1 0 1,-1 0-1,0-1 1,0 1-1,0 0 1,0-1 0,0 1-1,1 0-90,-6 0 855,-62 13-368,67-13-483,-1 0 0,1 0 0,-1 1 0,1-1-1,-1 0 1,1 0 0,0 0 0,-1 0 0,1 0 0,-1-1 0,1 1 0,-1 0 0,1 0 0,0 0 0,-1 0 0,1 0 0,-1-1 0,1 1 0,0 0 0,-1 0 0,1-1-1,-1 1 1,1 0 0,0 0 0,0-1 0,-1 1 0,1 0 0,0-1 0,-1 1 0,1-1 0,0 1 0,0 0 0,0-1 0,0 1 0,-1-1 0,1 1 0,0 0 0,0-1-4,2-3 236,-2 4-222,0 0 0,0 0 0,1 0-1,-1 0 1,0 0 0,0 0 0,1 0 0,-1 1 0,0-1 0,0 0 0,0 0-1,1 0 1,-1 0 0,0 0 0,0 1 0,0-1 0,0 0 0,1 0-1,-1 0 1,0 0 0,0 1 0,0-1 0,0 0 0,0 0 0,0 1 0,1-1-14,-1 1-73,3 5 863,-8-11 9,5 5-800,0 0 1,0 0-1,0 0 0,0 0 1,-1 0-1,1 0 0,0 0 1,0 0-1,0 0 0,0 0 1,0 0-1,0 0 0,0 0 1,0 0-1,0 0 1,0 0-1,0 0 0,0 0 1,0 0-1,0 0 0,0 0 1,0-1-1,0 1 0,0 0 1,0 0-1,0 0 0,0 0 1,0 0-1,0 0 0,0 0 1,0 0-1,0 0 0,0 0 1,0 0-1,0 0 0,0 0 1,0 0-1,0-1 1,0 1-1,0 0 0,0 0 1,0 0-1,0 0 0,0 0 1,0 0-1,0 0 0,0 0 1,0 0-1,0 0 0,0 0 1,0 0-1,0 0 0,0 0 1,1 0-1,-1 0 0,0 0 1,0 0-1,0 0 1,0 0-1,0 0 0,0 0 1,0 0 0,7-1-54,5 3-141,-9-1 78,-1 0 1,0-1 0,1 1 0,-1 0 0,0 0 0,2 2 116,2 0-570,0 1 0,-1 0-1,5 4 571,-9-7-141,0 0 0,0 0 0,-1 0 0,1 0 0,0 0 0,-1 0 0,1 0 0,-1 0 0,1 0-1,-1 0 1,0 0 0,1 0 0,-1 1 141,1 0-206,6 19-1057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3:59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67 7546,'2'-9'898,"0"-10"669,-2 18-1423,0 1-1,0-1 1,0 0-1,-1 0 1,1 0-1,0 0 1,-1 0-1,1 0 1,0 0-1,-1 1 0,1-1 1,-1 0-1,1 0 1,-1 1-1,0-1 1,1 0-1,-1 0 1,0 1-1,0-1-143,-8-8 1959,-3-3 2412,11 12-3446,1 0-879,0 0-1,0 0 0,0 0 1,0 0-1,0 0 0,0 0 0,0 0 1,0-1-1,0 1 0,0 0 1,-1 0-1,1 0 0,0 0 1,0 0-1,0 0 0,0 0 1,0 0-1,0 0 0,0 0 1,0 0-1,0 0 0,0 0 1,0 0-1,-1 0 0,1 0 1,0 0-1,0 0 0,0 0 0,0 0 1,0 0-1,0 0 0,0 0 1,0 0-1,0 0 0,0 0 1,0 0-1,-1 0 0,1 0 1,0 0-1,0 0 0,0 0 1,0 1-1,0-1 0,0 0 1,0 0-1,0 0 0,0 0 0,0 0 1,0 0-1,0 0 0,0 0 1,0 0-1,0 0 0,0 0 1,0 0-1,0 0 0,0 1 1,0-1-1,0 0 0,0 0 1,0 0-1,0 0-45,-8 8 71,1 0 6,0-5-33,7-3-43,0 0 0,0 0 0,0 0 0,0 1 0,0-1 0,0 0 0,0 0 0,0 0 0,0 0 0,0 0 0,0 0 0,0 0 0,0 0 0,0 0 0,0 0 0,0 0 0,0 0-1,18-2 11,20 1 11,-36 1-22,0 0 0,0 0 0,-1 0 0,1 1 0,0-1 0,0 1 0,0-1 0,0 1 0,-1-1 0,1 1 0,1 0 0,-3 0 11,1-1 0,0 1-1,-1-1 1,1 1 0,-1 0 0,1-1-1,-1 1 1,1 0 0,-1-1-1,1 1 1,-1 0 0,1-1-1,-1 1 1,0 0 0,1 0 0,-1-1-1,0 2-10,0 1 130,0-1 0,0 1 0,0 0 0,0-1 0,-1 1 0,1 0 0,-1 0 1,1-1-1,-1 1 0,-1 1-130,2-4 6,0 0 1,0 0 0,0 0 0,0 0 0,0 0 0,0 0 0,0 0 0,0 0 0,0 0 0,0 0-1,0 1 1,-1-1 0,1 0 0,0 0 0,0 0 0,0 0 0,0 0 0,0 0 0,0 0 0,0 0-1,0 0 1,-1 0 0,1 0 0,0 0 0,0 0 0,0 0 0,0 0 0,0 0 0,0 0 0,0 0-1,0 0 1,-1 0 0,1 0 0,0 0 0,0 0 0,0 0 0,0 0 0,0 0 0,0 0 0,0 0-1,0-1 1,0 1 0,-1 0 0,1 0 0,0 0 0,0 0 0,0 0 0,0 0 0,0 0-1,0 0 1,0 0 0,0 0 0,0-1 0,0 1 0,0 0 0,0 0 0,0 0 0,0 0 0,0 0-1,0 0 1,0 0-7,-4-7 57,3 5-46,0-1-10,0-1 0,-1 1 0,2 0 0,-1-1 0,0 1 1,1 0-1,-1-2-1,2 4-86,0 0 0,0-1 0,0 1 0,1 0 0,-1 0 0,0 0 0,0 0 0,1 0 0,-1 0 0,0 1 0,2-2 86,-1 1-2152,2-1 1159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00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142 119 8010,'-1'-1'8073,"-1"-3"-3627,-6-15-2526,3-8-1373,5 27-540,0 0 7,0 0-1,0 0 1,0 0-1,0 0 1,0-1-1,0 1 1,0 0-1,-1 0 1,1 0-1,0 0 1,0 0-1,0 0 1,0 0-1,0 0 1,0 0-1,0 0 1,-1 0-1,1 0 1,0 0-1,0 0 1,0 0-1,0-1 1,0 1-1,-1 0 1,1 0-1,0 1 1,0-1-1,0 0 1,0 0-1,0 0 1,0 0-1,-1 0 1,1 0 0,0 0-1,0 0 1,0 0-1,0 0 1,0 0-1,0 0 1,-1 0-1,1 0 1,0 0-1,0 1 1,0-1-1,0 0 1,0 0-1,0 0 1,0 0-14,-21 17 347,13-10-297,-23 21 61,31-28-105,-1 1 0,1-1 1,-1 1-1,0-1 0,1 1 0,-1-1 1,1 0-1,-1 1 0,0-1 1,1 0-1,-1 1 0,0-1 0,0 0 1,1 0-1,-1 0 0,0 0 0,0 0-6,0 0 3,1 0-1,0 0 1,-1 0-1,1 0 0,-1 0 1,1-1-1,0 1 1,-1 0-1,1 0 0,-1-1 1,1 1-1,0 0 1,-1 0-1,1-1 0,0 1 1,0 0-1,-1-1 1,1 1-1,0-1 0,-1 1-2,0-3 5,0 0-1,0 0 0,0 0 0,1 0 1,-1 0-1,0-2-4,1 0 15,-2 0-10,1 2 0,0-1 0,1 1 0,-1 0 0,1-1 0,0 1 0,-1-1 0,2-1-5,-1 5 0,0 0 1,0-1-1,0 1 1,0 0 0,1 0-1,-1-1 1,0 1-1,0 0 1,0 0 0,1-1-1,-1 1 1,0 0-1,0 0 1,1 0 0,-1-1-1,0 1 1,0 0-1,1 0 1,-1 0 0,0 0-1,1 0 1,-1 0-1,0-1 1,1 1-1,-1 0 1,0 0 0,1 0-1,-1 0 1,0 0-1,1 0 1,-1 0 0,0 1-1,0-1 1,1 0-1,-1 0 1,0 0 0,1 0-1,-1 0 1,0 0-1,1 1 1,-1-1-1,18 7 30,-14-5-16,1 0 35,0 0 0,-1 1 0,1-1 0,0 1 1,-1 0-1,0 1 0,0-1 0,0 1 1,0-1-1,0 1 0,-1 0 0,1 1-49,-4-5 8,0 0-1,0 0 1,0 0-1,1 0 1,-1 1 0,0-1-1,0 0 1,0 0-1,0 0 1,0 0-1,0 0 1,0 0-1,0 0 1,0 0-1,0 0 1,0 1-1,0-1 1,0 0-1,0 0 1,0 0 0,0 0-1,0 0 1,0 0-1,0 0 1,0 1-1,0-1 1,0 0-1,0 0 1,0 0-1,0 0 1,0 0-1,0 0 1,0 0-1,0 1 1,0-1 0,0 0-1,0 0 1,0 0-1,0 0 1,0 0-1,0 0 1,-1 0-1,1 0 1,0 0-1,0 0 1,0 0-1,0 1 1,0-1-1,0 0 1,0 0-8,-8-1 164,-11-4 20,12 2-158,0-1 0,1 1 0,-1-1 1,1-1-1,0 1 0,0-1 0,1 0 1,-1 0-1,1-1 0,0 0 0,1 1 1,-1-2-1,1 1 0,0 0 0,1-1 1,-2-2-27,5 9 1,0 0 7,7 1 5,-5 0-26,1-1-1,0 1 0,0-1 0,-1 0 1,1 0-1,0 0 0,0 0 14,7-4-2189,-1-5-4933,-6 4 4640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48 5553,'-2'-10'1644,"-3"-26"3255,6 34-3564,4 4-669,5 8 206,-3 1-581,-1 0 1,0 0 0,-1 0-1,0 1 1,-1-1 0,2 11-292,-1-5 135,14 46 446,-4 1 0,-2 1-581,18 134 760,-12-63-319,12 44-12,23 167 100,-26-90-263,15 133-9,-16-201-664,-26-186-303,-1-6-40,0-12-37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44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16259,'8'2'5482,"8"-4"-4922,5 0-56,5-4 216,3 4 0,5-2-352,2-3-112,-1 0-432,-2 1-592,-15-1-1904,-7 4 1743</inkml:trace>
  <inkml:trace contextRef="#ctx0" brushRef="#br0" timeOffset="1">51 187 12179,'0'9'5369,"1"-5"-2649,12-3-975,5-1 7,6 0-376,3-1-319,11-2-417,-6-2-200,5-3-696,-9-7-632,-2 3 2216,18 2-1328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15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57 107 6049,'-21'-43'6606,"-2"7"-4983,22 34-1361,0-1 0,0 1 0,0-1 0,0 1 0,0-1 0,0-1-262,1 4 108,0-1 0,0 1 0,0 0-1,0-1 1,0 1 0,0 0 0,0 0-1,0-1 1,0 1 0,0 0 0,-1-1-1,1 1 1,0 0 0,0-1-1,0 1 1,0 0 0,0 0 0,-1-1-1,1 1 1,0 0 0,0 0 0,-1 0-1,1-1 1,0 1 0,0 0 0,-1 0-1,1 0 1,0-1 0,0 1 0,-1 0-1,1 0 1,0 0 0,-1 0 0,1 0-108,2 5 821,12 49 1119,7 43-1940,-18-78 219,57 244 1166,-32-151-1021,-25-99-378,0 4-112,1 0 1,2 0 0,-1 0 0,9 15 125,-12-30-2206,-2-7 983,0 3 767,-1-16-919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16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10386,'0'0'188,"0"0"-1,0-1 1,1 1-1,-1-1 1,0 1-1,0 0 1,0-1 0,0 1-1,0 0 1,1-1-1,-1 1 1,0 0-1,0-1 1,0 1-1,1 0 1,-1-1-1,0 1 1,0 0 0,1 0-1,-1-1 1,0 1-1,1 0 1,-1 0-1,0 0 1,1-1-1,-1 1 1,1 0-1,-1 0 1,0 0 0,1 0-1,-1 0 1,0 0-1,1 0 1,-1 0-1,1 0 1,-1 0-1,0 0 1,1 0-1,-1 0 1,1 0-188,20 4 1511,-18-3-1123,50 14 1528,-1 2-1,48 23-1915,-92-37 88,0 1-1,-1 0 0,0 1 1,0 0-1,0 0 0,2 2-87,-6-4 31,-1-1-1,0 0 0,0 1 0,0-1 1,0 1-1,-1 0 0,1-1 1,-1 1-1,0 0 0,1 0 1,-1 0-1,0 0 0,-1 0 1,1 0-1,-1 1 0,1-1 1,-1 0-1,0 2-30,-1 3 38,0 0 0,0 0 0,-1-1 1,0 1-1,-1-1 0,1 0 0,-1 1 0,-1-1 0,1-1 1,-1 1-1,-1 0 0,1-1 0,-2 1-38,-8 10 10,0-1-1,-1-1 1,-1 0 0,-5 2-10,-50 36-3286,54-40 931,17-12 2220,-1 0 0,0 0 1,1 1-1,-1-1 1,1 0-1,-1 0 1,1 0-1,0 1 0,-1-1 1,1 1 134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1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10570,'10'6'1259,"0"0"-1,0 1 1,-1 1-1,0 0 1,0 0-1,-1 1 1,0 0-1,0 0 1,4 9-1259,-5-5 528,0 0-1,-1 1 1,-1 0 0,0 0 0,1 10-528,-2-8 200,2 14 689,10 25-889,-12-45 88,6 23 203,-10-33-284,0 1 0,1-1 0,-1 1 1,0-1-1,0 1 0,0 0 0,0-1 0,0 1 0,0-1 0,0 1 0,0-1 0,0 1 0,0-1 0,0 1 0,-1-1 0,1 1 1,0-1-1,0 1 0,0-1 0,-1 1 0,1-1 0,0 1 0,-1-1 0,1 0 0,0 1 0,-1-1 0,1 1 0,0-1 0,-1 0 1,1 1-1,-1-1-7,1 0 6,-1 0 0,0 0 0,1 0 0,-1 0 0,1 0 0,-1 0 0,1 0 0,-1 0 0,1-1 0,-1 1 0,0 0 0,1 0 0,-1 0 0,1-1 0,-1 1 0,1 0 0,0 0 0,-1-1 1,1 1-1,-1-1 0,1 1 0,-1 0 0,1-1 0,0 1 0,-1-1 0,1 1 0,0-1 0,0 1 0,-1-1-6,-3-8 7,-1 0 1,2 0-1,0-1 1,0 1-1,0-1 1,1 0-1,0-2-7,-1-5 0,-1-6-5,0 0 0,2-1 0,1 1 0,1-23 5,1 40-1,0 0 1,0 0-1,1 0 0,-1 0 1,1 1-1,0-1 1,1 1-1,-1-1 0,1 1 1,0 0-1,1 0 1,-1 0-1,1 0 0,0 1 1,4-4 0,-5 4 3,0 2 0,1-1 1,-1 0-1,0 1 0,1-1 1,-1 1-1,1 0 0,0 0 1,0 0-1,0 1 0,0 0 1,1-1-4,6 0-210,0 0 0,0 1 0,10 0 210,17-1-1303,-15-3 939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1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16 11218,'0'-1'510,"0"0"0,-1-1-1,1 1 1,-1 0-1,1 0 1,-1 0 0,1 0-1,-1 0 1,0 0 0,0 0-1,1 0 1,-1 0-1,0 0-509,1 1 59,-1 0-1,1-1 0,0 1 1,0 0-1,0 0 0,0 0 1,-1 0-1,1 0 0,0 0 1,0 0-1,0 0 0,-1 0 1,1 0-1,0 0 0,0 0 1,0 0-1,-1 0 0,1 0 1,0 0-1,0 0 0,0 0 1,-1 0-1,1 0 0,0 1 1,0-1-1,0 0 0,0 0 1,-1 0-1,1 0 0,0 0-58,-6 12 1125,3-3-567,0 1 0,1 0 0,1 0 0,-1 0 0,2 7-558,-6 51 629,3 0 1,3 1-630,1-40 225,2 0 0,0 0 0,2-1 0,1 1-1,2-1 1,5 14-225,6 2 405,18 32-405,-36-74 3,4 7 13,0 0-1,0-1 0,1 1 0,0-1 0,3 3-15,-8-10-81,0 0-1,0 0 0,0 0 1,1 0-1,-1 0 1,0 0-1,0 0 0,1 0 1,-1-1-1,0 1 0,1-1 1,-1 1-1,1-1 1,-1 1-1,1-1 0,-1 0 1,1 0-1,-1 0 0,1 1 1,-1-2-1,1 1 1,-1 0-1,0 0 0,1 0 1,-1-1-1,1 1 0,-1-1 1,1 1-1,-1-1 82,18-5-804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17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75 7586,'-60'-15'3136,"55"14"-2258,1 0-1,-1-1 0,0 1 1,0-1-1,1 0 1,-3-2-878,-8-3 4392,15 7-4357,0 0 1,0 0-1,0 0 1,0 0-1,0 0 0,0 0 1,-1 0-1,1 0 1,0 0-1,0 0 1,0 0-1,0 0 0,0 0 1,0 0-1,0 0 1,0 0-1,0 0 0,-1 0 1,1 0-1,0-1 1,0 1-1,0 0 0,0 0 1,0 0-1,0 0 1,0 0-1,0 0 0,0 0 1,0 0-1,0 0 1,0-1-1,0 1 1,0 0-1,0 0 0,0 0 1,0 0-1,0 0 1,0 0-1,0 0 0,0-1 1,0 1-1,0 0 1,0 0-1,0 0 0,0 0 1,0 0-1,0 0 1,0 0-1,0 0 0,0 0 1,0-1-1,0 1 1,0 0-1,0 0 1,0 0-1,1 0 0,-1 0 1,0 0-1,0 0 1,0 0-1,0 0 0,0 0 1,0 0-1,0 0 1,0 0-36,8-4 68,10-3 47,-3 2-50,-1 1-1,1 0 1,0 1-1,8 0-64,-15 1 35,1 1-5,0 0 0,1 0 0,-1 1 1,0 0-1,3 0-30,-10 0 17,1 1 1,-1-1 0,0 1 0,0-1 0,0 1 0,1 0-1,-1-1 1,0 1 0,0 0 0,0 1 0,0-1 0,-1 0 0,1 0-1,0 1 1,0-1 0,-1 1 0,1 0 0,-1-1 0,1 1-1,-1 0 1,0 0 0,0 0 0,0 0 0,0 0-18,2 8 118,0 0 1,-1-1 0,0 1-1,0 0 1,-1 0 0,-1 0-1,0 0 1,0 5-119,0 7 175,0 15 26,0 7 215,3 14-416,-1-44-16,0-1 0,0 1 0,2-1-1,-1 1 1,2-1 0,2 4 16,1-3-545,-8-13 461,1-1 1,-1 0-1,0 1 1,0-1-1,0 0 1,1 1-1,-1-1 1,0 0-1,0 0 1,1 0-1,-1 1 1,0-1-1,1 0 1,-1 0-1,0 0 0,0 1 1,1-1-1,-1 0 1,0 0-1,1 0 1,-1 0-1,1 0 1,-1 0-1,0 0 1,1 0-1,-1 0 1,0 0-1,1 0 1,-1 0-1,0 0 0,1 0 1,-1 0-1,0 0 1,1 0-1,-1-1 1,0 1-1,1 0 1,-1 0-1,0 0 1,1-1-1,-1 1 1,0 0-1,0 0 1,1 0-1,-1-1 0,0 1 84,6-12-1324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18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13 9474,'-24'6'4521,"18"-2"-1392,0-1-1537,8 0-112,10 1-343,-1-3-185,9-1-528,0-1-144,11-6-80,-4-1-584,1-1-2001,0 1 1689</inkml:trace>
  <inkml:trace contextRef="#ctx0" brushRef="#br0" timeOffset="0.99">24 143 10106,'-18'15'4169,"20"-15"-1776,2-3-801,11-1-48,9 1-7,6-2-609,6-4-320,0-2-240,-1-2-648,-3-4 248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18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37 11626,'-15'-13'1763,"-10"-9"2925,34 20 156,6 2-4097,-4 2-625,0 1 1,1-1 0,-1 2-1,0-1 1,-1 2 0,5 1-123,-11-4 21,0 0 0,1 0 0,-1 1 1,0-1-1,0 1 0,-1 0 0,1 0 0,-1 0 0,1 0 0,-1 1 1,0-1-1,0 1 0,0 0 0,-1 0 0,1 0 0,-1 0 1,0 1-22,0-1 11,-1 1 1,0 0 0,0 0 0,-1 0 0,1-1 0,-1 1 0,0 0 0,0 0 0,-1 0 0,1 0 0,-1 0 0,0-1 0,0 1 0,-1 0 0,0 1-12,-4 8 35,-1 0 1,0-1 0,-1 0-1,-1 0 1,0 0 0,0-1-1,-4 2-35,-16 22 375,28-35-332,1 0-1,-1 0 1,0 0 0,0 0-1,1 1 1,-1-1 0,0 0-1,1 0 1,-1 0 0,1 1 0,0-1-1,-1 1-42,1-2 10,0 1 0,0-1 0,0 0 0,0 0 0,0 0 0,1 0 0,-1 1 0,0-1 1,0 0-1,0 0 0,0 0 0,0 0 0,0 1 0,1-1 0,-1 0 0,0 0 0,0 0 0,0 0 0,0 0 0,1 0 0,-1 0 0,0 1 0,0-1 0,0 0 0,1 0 0,-1 0 0,0 0-10,12 0 96,6-2-13,-1-2 0,0 0 0,0-1 0,0-1 0,13-6-83,0 0-485,7 0 485,-1 3-1421,-1-4 655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19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85 4697,'46'-27'2729,"-41"24"-1928,-1 0 0,1-1 0,-1 1 0,0-1 0,0 0 0,-1 0 0,1 0 0,-1 0 0,0-1 0,0 1 0,2-5-801,-5 9 56,0 0 1,0 0-1,0-1 1,0 1-1,0 0 1,1 0 0,-1 0-1,0 0 1,0 0-1,0-1 1,0 1-1,0 0 1,0 0-1,0 0 1,0 0-1,0 0 1,0-1-1,0 1 1,-1 0 0,1 0-1,0 0 1,0 0-1,0 0 1,0-1-1,0 1 1,0 0-1,0 0 1,0 0-1,0 0 1,0 0-1,-1 0 1,1 0-1,0-1 1,0 1 0,0 0-1,0 0 1,0 0-1,0 0 1,-1 0-1,1 0 1,0 0-57,-7-2 752,0 2-604,0 0 0,-1 1 0,1-1 0,-1 1 0,1 1 0,0-1 0,-1 1 0,1 1-1,0-1 1,0 1 0,1 1 0,-1-1 0,0 1 0,1 0 0,0 0 0,0 1 0,1 0 0,-1 0 0,1 0 0,-5 6-148,9-9 18,0-1 1,0 1-1,0-1 1,0 1-1,0-1 1,0 1-1,0-1 0,1 1 1,-1 0-1,0 0 1,1-1-1,-1 1 0,1 0 1,0 0-1,0 0 1,0 0-1,0-1 0,0 1 1,0 0-1,0 0 1,1 1-19,0 0 12,0 0 0,0-1 0,0 1 0,1-1 0,-1 1 0,1-1 0,0 1 1,0-1-1,0 0 0,0 0 0,0 0 0,0 0 0,1 0-12,1 2 9,1-1-1,-1-1 1,0 1 0,1-1-1,0 1 1,0-1-1,0-1 1,0 1-1,0 0-8,10 1 193,-1-1-1,9 0-192,6 2 604,-29-4-573,0-1 1,1 2-1,-1-1 1,1 0-1,-1 0 0,1 0 1,-1 0-1,0 0 1,1 0-1,-1 0 1,1 0-1,-1 1 1,0-1-1,1 0 1,-1 0-1,1 1 0,-1-1 1,0 0-1,1 0 1,-1 1-1,0-1 1,0 0-1,1 1 1,-1-1-1,0 0 1,0 1-1,1-1 0,-1 1 1,0-1-1,0 0 1,0 1-1,0-1 1,0 1-1,0-1 1,0 0-1,0 1-31,-9 2 1319,3-1-1244,0 0 0,1 0 0,-1-1-1,0 1 1,0-1 0,0-1 0,-6 1-75,-48 0-2898,56-1 2838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0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38 137 10522,'-1'0'2868,"-3"0"2072,3 0-4823,1 0 0,0 0 0,-1 0 1,1 0-1,0 0 0,0 0 0,-1 0 1,1 0-1,0 0 0,-1 0 1,1 0-1,0 0 0,0-1 0,-1 1 1,1 0-1,0 0 0,0 0 0,0 0 1,-1 0-1,1-1 0,0 1 1,0 0-1,0 0 0,-1 0 0,1-1 1,0 1-1,0 0 0,0 0 0,0-1 1,-1 1-1,1 0 0,0 0 1,0-1-1,0 1 0,0 0-117,0 0 7,0 0 0,0 0 0,-1 0 0,1 0 1,0 0-1,0 0 0,0 0 0,-1 0 0,1 0 0,0 0 0,0 0 0,0 0 0,-1 0 0,1 0 0,0 0 0,0 0 0,0 0 1,0 0-1,-1 0 0,1 0 0,0 0 0,0 0 0,0 1 0,0-1 0,-1 0 0,1 0 0,0 0 0,0 0 0,0 0 0,0 1 1,0-1-1,0 0 0,0 0 0,-1 0 0,1 0-7,-5 6 3,-8-4 1787,17 0-1774,0-1 0,0 0 0,0 0 0,1 0 0,-1 0 0,0 0 0,1-1 0,-1 0 0,1 0 1,-1 0-1,4-1-16,3-1 8,-1 0 1,0 0-1,9-4-8,-13 3 4,0 0 0,0 0 0,0-1 0,0 1 0,-1-1 0,1-1 0,-1 1 0,0-1-1,0 0 1,-1 0 0,1 0 0,-1-1 0,0 1 0,2-6-4,-5 10 0,0-1 0,0 1 0,0-1 1,0 0-1,-1 1 0,1-1 0,0 0 0,-1 1 0,1-1 1,-1 0-1,0 1 0,0-1 0,0 0 0,0 0 0,0 0 1,0 1-1,0-1 0,0 0 0,-1 0 0,1 1 0,-1-1 1,1 0-1,-1 1 0,1-1 0,-2-1 0,1 2 1,-1-1 1,0 0-1,1 1 0,-1-1 0,0 1 0,0-1 0,0 1 1,0 0-1,0 0 0,0 0 0,0 0 0,0 0 0,-1 0 1,1 0-1,0 1 0,0 0 0,-1-1 0,-1 1-1,1 0 1,0 0 1,0 0-1,0 0 0,1 0 0,-1 1 0,0-1 0,0 1 0,0 0 0,0 0 0,0 0 1,1 0-1,-1 0 0,0 1 0,1-1 0,-1 1 0,1 0 0,0 0 0,-1 0 1,1 0-1,0 0 0,0 0 0,0 0 0,1 1 0,-1-1 0,1 1 0,-1-1 1,1 1-1,0 0 0,0 0 0,0-1 0,0 1-1,-3 9 41,2 0 0,-1 0 1,2 0-1,-1 0 0,2 1 0,0-1 1,0 0-1,1 0 0,0 0 0,1 0 1,1 0-1,0 0 0,4 11-41,-6-21 5,0 0 0,-1 0 1,1 0-1,0 0 0,1 0 0,-1 0 0,0 0 1,1 0-1,-1 0 0,1-1 0,-1 1 0,1-1 1,0 1-1,0-1 0,-1 1 0,1-1 0,0 0 1,0 0-1,1 0 0,0 0-5,0 0-68,1 0-1,-1 0 0,1-1 1,-1 1-1,1-1 1,-1 0-1,1 0 1,0-1-1,-1 1 1,1-1-1,-1 1 1,1-1-1,1-1 69,3-1-518,1-1 0,-1 0 1,5-3 517,25-16-903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0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12131,'-1'14'5177,"-9"22"-2297,2 13-999,-1 19-305,-2 15-152,6-1-599,5-11-241,9-17-384,7-18-112,6-20-328,0-7-400,2-22-1441,-3-5-760,-7-16 1649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48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39 8386,'33'-30'3714,"-33"30"-3670,0 0 1,0-1-1,0 1 1,0 0-1,1 0 0,-1 0 1,0 0-1,0 0 1,0-1-1,0 1 0,0 0 1,0 0-1,0 0 1,0-1-1,0 1 0,0 0 1,1 0-1,-1 0 1,0-1-1,0 1 0,0 0 1,0 0-1,-1 0 1,1-1-1,0 1 0,0 0 1,0 0-1,0 0 1,0-1-1,0 1 0,0 0 1,0 0-1,0 0 1,0-1-1,0 1 0,-1 0 1,1 0-1,0 0 1,0 0-1,0 0 0,0-1 1,-1 1-1,1 0 1,0 0-1,0 0 0,0 0 1,0 0-1,-1 0 1,1 0-1,0 0 0,0 0 1,0 0-1,-1 0 1,1-1-1,0 1 0,0 0 1,0 0-1,-1 0 1,1 1-1,0-1 0,0 0 1,0 0-1,-1 0 1,1 0-45,-15 0 1480,14 0-1334,-3 1 171,-1 0 1,1 0 0,-1 1 0,1-1 0,0 1-1,-1 0 1,1 0 0,0 0 0,0 1 0,0-1-1,1 1 1,-2 1-318,-4 4 415,0 1-1,0 1 1,-6 8-415,8-8 101,1 0 0,0 0 0,0 0 0,1 1 1,0 0-1,1 0 0,1 0 0,0 0 0,0 1 1,1-1-1,0 1 0,1-1 0,0 1 0,1 0 0,1 0 1,0-1-1,0 1 0,1 0 0,1-1 0,0 1 1,0-1-1,1 0 0,0 0 0,5 8-101,-6-15 17,-1 0 0,0 0 0,1-1-1,0 1 1,0 0 0,0-1 0,0 0 0,1 0-1,-1 0 1,1 0 0,0 0 0,0-1 0,0 0-1,0 0 1,0 0 0,0 0 0,1 0 0,-1-1-1,1 0 1,-1 0 0,1 0 0,-1-1 0,1 1-1,0-1 1,2 0-17,0-1 15,1 1 0,-1-1-1,0-1 1,0 1 0,0-1-1,0 0 1,0-1 0,0 0-1,0 0 1,-1 0 0,1-1-1,1-1-14,0-1 12,-1 0 1,-1 0-1,1 0 0,-1-1 0,0 1 0,-1-2 0,1 1 0,-1 0 1,2-5-13,-2 0 25,1 0 0,-1 0 1,-1 0-1,0-1 1,-1 0-1,0 1 1,-1-1-1,-1 0 1,0 0-1,0 0 0,-1 0 1,-1 0-1,-2-12-25,3 22 16,-1 0-1,0 0 1,0 0 0,0 0-1,0 0 1,0 0-1,0 0 1,-1 0-1,0 0 1,1 1-1,-1-1 1,0 0-1,0 1 1,0 0 0,-1 0-1,1-1 1,-1 1-1,1 0 1,-1 1-1,1-1 1,-3-1-16,0 2-2,1-1 1,-1 0 0,0 1-1,0 0 1,0 0-1,0 1 1,0-1 0,0 1-1,0 0 1,0 0-1,0 1 1,0-1-1,0 1 2,1 0-201,0 0 1,0 0-1,0 0 0,0 0 0,0 1 0,0 0 0,1-1 0,-1 1 0,1 1 0,-1-1 0,1 0 0,0 1 0,0 0 0,0 0 0,0 0 0,0 0 0,1 0 0,0 0 0,-1 1 201,-10 21-1159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64 9546,'-1'0'537,"0"0"0,0 0 0,0 0-1,0-1 1,0 1 0,0 0 0,0 0 0,0 1 0,0-1-1,0 0 1,0 0 0,0 0 0,0 1 0,-1-1-537,1 0 92,1 1-1,0-1 1,0 0 0,-1 0 0,1 0 0,0 0-1,0 1 1,-1-1 0,1 0 0,0 0 0,0 1-1,0-1 1,-1 0 0,1 0 0,0 1 0,0-1-1,0 0 1,0 0 0,0 1 0,0-1 0,0 0-1,-1 1 1,1-1 0,0 0 0,0 1 0,0-1-1,0 0 1,0 0 0,0 1 0,1-1 0,-1 0-1,0 1 1,0-1 0,0 0 0,0 1 0,0-1-1,0 0 1,0 0 0,1 1 0,-1-1 0,0 0-1,0 0 1,0 1 0,1-1 0,-1 0 0,0 0-1,0 0 1,0 1 0,1-1 0,-1 0 0,0 0-1,1 0-91,7 4 999,-2-3-892,-1 0 0,1-1 0,-1 0 0,1 1 0,-1-2 0,1 1 0,-1-1-1,5-1-106,10-3-554,16-6 554,-17 5-383,80-23-3970,-49 17-1652,0 3-1,2 1 6006,-34 7 1469,-18 1-1423,0 0-1,0 0 1,0 0 0,1 0-1,-1 0 1,0 0 0,0 0 0,0 0-1,0 0 1,0 0 0,0 0-1,0 0 1,0 0 0,0 0 0,0 0-1,1 0 1,-1 0 0,0 1-1,0-1 1,0 0 0,0 0 0,0 0-1,0 0 1,0 0 0,0 0-1,0 0 1,0 0 0,0 0 0,0 0-1,0 0 1,0 0 0,0 1-1,0-1 1,0 0 0,0 0 0,0 0-1,1 0 1,-1 0 0,0 0-1,0 0 1,0 0 0,0 0-46,-6 5 2232,-1-1-794,1 0 0,1 1 0,-1-1 0,1 1 0,-3 2-1438,4-1 626,-1 0 0,1-1 0,0 1 0,0 1 0,0-1 0,1 1 0,0-1 0,0 2-626,2-4 136,0-1 1,0 1 0,1 0 0,0-1 0,-1 1 0,1 0 0,0-1 0,1 1 0,-1 0-1,1-1 1,-1 1 0,1-1 0,0 1 0,1-1 0,-1 1 0,0-1 0,1 0 0,0 1 0,0-1-1,0 0 1,0 0 0,0-1 0,1 2-137,17 10 392,-16-12-276,0 1-1,0 0 0,0 0 0,0 1 0,0-1 0,1 3-115,-4-5 26,0 1 0,0-1 1,0 1-1,0-1 0,-1 1 0,1-1 0,0 1 0,-1-1 0,0 1 0,1 0 1,-1-1-1,0 1 0,0 0 0,0-1 0,0 1 0,0 0 0,0-1 0,0 1 1,0 0-1,-1-1 0,1 1 0,-1 0-26,0 0-5,0 0-1,0 0 1,-1 0 0,1 0-1,0 0 1,-1 0 0,1-1-1,-1 1 1,0 0 0,1-1-1,-1 0 1,0 1 0,0-1-1,0 0 1,0 0 5,-2 2-338,0-1-1,0-1 0,-1 1 1,1-1-1,0 1 1,0-1-1,-3 0 339,6-1-142,0 0 0,1 0 0,-1 0 0,0 1-1,0-1 1,0 0 0,1-1 0,-1 1 0,0 0 0,0 0 0,1 0 0,-1 0-1,0-1 1,0 1 142,1 0-56,0-1-1,0 1 0,0 0 0,-1-1 1,1 1-1,0 0 0,0-1 0,0 1 1,0 0-1,0-1 0,0 1 0,0 0 1,0-1-1,0 1 0,0 0 0,0-1 1,0 1-1,1 0 0,-1-1 0,0 1 1,0 0-1,0-1 57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1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9882,'-2'0'391,"0"1"0,1 0 0,-1 0 0,0 0 0,1 0-1,-1 1 1,0-1 0,1 0 0,-1 1 0,1-1 0,0 1 0,0-1 0,-1 1-1,1-1 1,0 1 0,0 0 0,1 0 0,-1 0 0,0-1 0,0 1 0,1 0 0,-1 0-1,1 0 1,0 1-391,-2 8 912,0 1 0,1-1 0,1 10-912,0-18 84,0-2-39,-1 23 2040,4 22-2085,-3-39 173,1-1-1,0 0 1,1 1 0,-1-1-1,1 0 1,0 0 0,1 0-1,0 0 1,2 4-173,-3-8 5,0 0 0,-1 0 0,1 0 0,0 0 0,0 0 0,0-1 0,0 1 0,1-1 0,-1 1 0,0-1 0,1 0 0,-1 0 0,1 0 0,-1 0 0,1 0 0,-1-1 0,1 1 0,-1-1 0,1 0 0,0 0 0,-1 0 0,1 0 0,0 0 0,-1 0 0,1-1 0,-1 1 0,1-1 0,0 1 0,-1-1 0,1 0 0,-1 0 0,0-1 0,1 1 0,-1 0 0,0-1 0,0 1 0,0-1 0,0 0 0,2-2-5,8-9-608,0 0 0,9-16 608,-8 11-1064,9-10 1064,-21 27-6,0 0-1,1-1 0,-1 1 0,0 0 0,0 0 1,1 0-1,-1 0 0,0 0 0,1 1 1,-1-1-1,2 0 7,-3 1 8,1 0 0,-1 0 0,1 0 0,-1 0 0,0 0 0,1 0 0,-1 0 0,1 0 0,-1 0 0,1 1 0,-1-1 0,0 0 0,1 0 0,-1 0 0,1 1 0,-1-1 0,0 0 0,1 0 0,-1 1 0,0-1 0,1 0 0,-1 1 0,0-1 0,1 0 0,-1 1 0,0-1 0,0 1 0,0-1 0,1 0 0,-1 1 0,0-1 0,0 1 0,0-1 0,0 1 0,0-1 0,0 1 0,0-1 0,0 0 0,0 1-8,4 34 1009,-1 1 69,-3-33-961,1-1 1,0 1 0,-1 0 0,1-1 0,0 1-1,1-1 1,-1 1 0,0-1 0,1 1-1,1 1-117,-2-3 44,0 0 0,0-1 0,0 1 0,0 0 0,0-1 0,0 1 0,0 0 0,0-1 0,0 1 0,0-1 0,1 0 0,-1 1 0,0-1 0,0 0 0,1 0 0,-1 0 0,0 0 0,0 0 0,1 0 0,-1 0 0,0 0 0,0-1 0,1 1 0,-1 0 0,1-1-44,2 0-3,0-1 1,0 1-1,0-1 1,0 0-1,-1-1 1,3-1 2,4-3-1047,-1-1 0,8-8 1047,10-10-5692,-16 18 3733</inkml:trace>
  <inkml:trace contextRef="#ctx0" brushRef="#br0" timeOffset="1">436 124 8474,'49'-5'4577,"-45"18"-720,-2 7-833,4-1-719,2 0-265,2-2-648,-8-6-335,4-3-569,-2-7-152,-2-12-1080,8-5-705,-7-14-1863,1-4 119,-15 5 1817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1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9666,'4'3'4337,"4"5"-2065,5 2-1359,1 1-617,9-12-264</inkml:trace>
  <inkml:trace contextRef="#ctx0" brushRef="#br0" timeOffset="1">284 1 9714,'-19'13'4825,"22"20"-888,-2 7-1481,-3 8-639,-2 12 7,-4-7-551,-2-4-289,10-11-528,10-10-216,0-16-216,2-7-368,6-13-864,-5-7-601,2-9-263,-1-5 1064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11546,'3'13'4922,"0"2"-2458,4-6-1120,-4 1-71,10-4-481,2-4-344,14-6-408,1-3-504,0-8-1769,5-6-3128,-3-2 3377</inkml:trace>
  <inkml:trace contextRef="#ctx0" brushRef="#br0" timeOffset="1">317 0 8754,'1'1'377,"-1"-1"-1,1 1 1,-1-1 0,1 1 0,0-1-1,-1 1 1,1-1 0,-1 1 0,1-1-1,-1 1 1,0 0 0,1-1 0,-1 1-1,0 0 1,1-1 0,-1 1 0,0 0-1,0-1 1,1 1 0,-1 0 0,0 0 0,0-1-1,0 1-376,1 21 1510,-1-18-717,-1 36 1944,-1-1 1,-5 16-2738,2-18 1276,2 0 1,1 29-1277,2-64 15,0 1 32,0 1-1,0 0 1,0 0 0,1-1 0,-1 1 0,1 0-1,0-1 1,1 1 0,-1-1 0,1 3-47,-2-6-1,1 0 1,-1 1-1,0-1 1,0 0 0,0 1-1,1-1 1,-1 0-1,0 1 1,0-1-1,1 0 1,-1 1 0,0-1-1,0 0 1,1 0-1,-1 1 1,0-1-1,1 0 1,-1 0-1,0 0 1,1 0 0,-1 0-1,1 1 1,-1-1-1,0 0 1,1 0-1,-1 0 1,1 0 0,-1 0-1,0 0 1,1 0-1,-1 0 1,0 0-1,1 0 1,-1 0 0,1-1-1,-1 1 1,0 0-1,1 0 1,-1 0-1,0 0 1,1-1-1,-1 1 1,0 0 0,1 0-1,-1-1 1,0 1-1,0 0 1,1 0-1,-1-1 1,0 1 0,0 0-1,1-1 1,-1 1-1,0 0 1,0-1 0,3-3-64,0 0-1,0-1 1,-1 1 0,1-3 64,-1 4-59,6-15-190,-3 8 91,-1 1 0,1-1-1,1 1 1,0 0 0,0 0 0,6-6 158,-11 14-1,0 0 0,1 0 0,-1 0 0,0 0 0,0 0 0,1 1 0,-1-1 0,0 0 0,1 1 0,-1-1 0,1 0 0,-1 1 0,1 0 0,-1-1 0,1 1 1,-1 0 10,0 0-1,0 0 1,0 0-1,0 0 1,0 1 0,0-1-1,0 0 1,0 1-1,0-1 1,0 0-1,0 1 1,0-1-1,0 1 1,0 0-1,0-1 1,0 1-1,-1 0 1,1-1-1,0 1 1,0 0-1,-1 0 1,1-1-1,0 2-9,2 4 122,1 0-1,-1 0 0,0 0 1,-1 1-1,0-1 1,0 1-1,0-1 1,0 6-122,2 10-67,-2 1 0,-1-1 67,0-14-1103,-1-13 467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2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13947,'3'2'5750,"0"5"-5152,-3-6-17,3 11 60,0-1 0,-1 1 0,0 0 0,-1 0 0,0-1 0,-1 1 0,-1 2-641,1 6 953,2 17-953,6 9 531,-5-36-383,-3-10-150,0 0 0,0 0 0,0 1 0,0-1 1,0 0-1,0 0 0,0 0 0,0 0 0,0 0 0,0 0 1,0 0-1,0 0 0,0 0 0,0 0 0,0 0 0,0 0 1,0 0-1,0 0 0,0 0 0,0 0 0,0 0 0,0 0 0,0 0 1,0 0-1,0 0 0,0 0 0,1 0 0,-1 0 0,0 0 1,0 0-1,0 0 0,0 0 0,0 0 0,0 0 0,0 0 0,0 0 1,0 0-1,0 0 0,0 0 0,0 0 0,0 0 0,0 0 1,0 0-1,0 0 0,0 0 0,0 0 0,0 0 0,0 0 0,1 0 1,-1 0-1,0 0 0,0 0 0,0 0 0,0 0 0,0 0 1,0 0-1,0 0 0,0 0 0,0 0 0,0 0 0,0 0 0,0 0 1,0 0-1,0 0 0,0 0 0,0 0 0,0 0 0,0-1 1,0 1-1,0 0 2,4-18-549,-2 3 398,-1 7 88,1-3-4,0 0-1,0 1 0,1 0 1,1-1-1,-1 1 0,3-1 68,-4 6-3,1 1-1,0 0 0,0 0 0,0 0 1,0 0-1,1 1 0,0-1 0,0 1 0,0 0 1,0 0-1,0 0 0,0 1 0,1 0 1,-1-1-1,1 1 0,0 1 0,-1-1 0,2 1 4,-5 1 6,0-1 0,0 1-1,-1 0 1,1 0 0,0 0-1,0 0 1,0 0 0,0 0-1,0 0 1,0 0 0,0 0-1,0 0 1,0 1 0,0-1-1,-1 0 1,2 1-6,10 12 244,-11-12-220,2 4 78,-1-1 1,1 1-1,-1-1 0,0 1 0,-1 0 0,1 0 0,-1 0 0,0 0 1,0 0-1,-1 0 0,1 0 0,-1 0 0,0 0 0,-1 1 1,1-1-1,-1 0 0,0 0 0,0 0 0,-1 0 0,0 2-102,2-6 166,0-8-369,1 3 40,-1 1 1,1-1-1,0 1 1,0-1-1,1 1 1,-1-1-1,1 1 1,-1 0-1,1 0 0,1-1 163,0-2-308,0 0 133,0 1-1,1 0 0,-1 1 1,1-1-1,0 1 1,0-1-1,0 1 1,4-2 175,-7 5 12,0 0 0,1 0 0,-1 0 0,0 0 0,1 0 0,-1 1 0,1-1 0,-1 0 0,1 1 1,-1-1-1,1 1 0,-1 0 0,1-1 0,0 1 0,-1 0 0,1 0 0,-1 0 0,1 0 0,0 0 0,-1 1 1,1-1-1,-1 0 0,1 1 0,-1-1 0,1 1 0,-1-1 0,1 1 0,-1 0 0,1 0 0,-1 0 0,0 0 1,1-1-1,0 3-12,1 0 119,0 0 0,0 0 0,-1 1 0,1 0 0,-1-1 0,0 1 0,0 0 0,0 0 0,0 0 0,-1 0 1,0 1-1,1-1-119,1 11 745,-1 0 0,1 14-745,-2-14 360,0-9-250,1-6-423,4-10-368,3-11 1217,5-7-444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14507,'6'17'5553,"-2"2"-3768,-2-1-249,-2-2-224,-2-5-304,-6-10-1056,1-5-832,2-12-1864,-1-8 1695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3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10722,'12'5'4849,"1"-1"-1,4 1-4848,49 9 3694,-3-1-2570,-60-12-1073,0-1-1,0 1 0,0 1 0,0-1 0,0 0 0,0 1 1,0-1-1,0 1 0,-1 0 0,1 0 0,0 0 1,-1 0-1,0 0 0,0 1 0,1-1 0,-2 1 0,1 0 1,0-1-1,0 1 0,-1 0 0,1 0 0,-1 0 0,0 0 1,0 2-51,4 10 123,-1 0 0,-1 1 1,0-1-1,-1 1 0,-1 0 1,0 0-1,-1 0 1,-1 3-124,-1-9 12,1-7-19,2-3-46,0-2 25,1-1 1,-1 1-1,0-1 1,0 0-1,0 1 1,0-1-1,0 0 1,-1 1 0,1-1-1,-1 0 1,0 0-1,0 0 1,0 0 27,0-1-27,0 0 1,1 1-1,-1-1 0,1 0 1,0 1-1,0-1 1,1-2 26,0 3 4,0 1 1,0-1 0,0 1-1,0 0 1,0 0 0,0 0-1,1 0 1,-1 0 0,1 0-1,0 1 1,-1-1 0,1 1-1,0 0 1,1-1-5,-3 2 14,-1 0-1,1 0 1,-1 0 0,1 0-1,-1 0 1,1 0-1,0 1 1,-1-1 0,1 0-1,-1 0 1,1 0-1,-1 0 1,1 1 0,-1-1-1,1 0 1,-1 1-1,1-1 1,-1 0 0,0 1-1,1-1 1,-1 0-1,1 1 1,-1-1 0,0 1-14,8 10 223,-7-9-190,4 9-32,-5-9 53,1-1-1,-1 1 1,1-1 0,-1 1 0,1-1-1,0 0 1,0 1 0,-1-1 0,1 0-1,0 0 1,0 1 0,1-1 0,-1 0-1,1 1-53,13 3 351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4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 13195,'-10'-8'2955,"10"8"-2896,0 0 0,0 0 0,0 0 0,0 0 1,-1 0-1,1 0 0,0 0 0,0-1 0,0 1 0,0 0 0,-1 0 0,1 0 0,0 0 1,0 0-1,0 0 0,0 0 0,-1 0 0,1 1 0,0-1 0,0 0 0,0 0 0,0 0 1,-1 0-1,1 0 0,0 0 0,0 0 0,0 0 0,0 0 0,0 0 0,-1 1 0,1-1 0,0 0 1,0 0-60,-1 2 252,1 1 1,-1-1 0,1 0-1,-1 0 1,1 1 0,0-1-1,0 0 1,0 2-253,0 1 200,-1 16 615,-1 20 1816,1 2-2631,2-29 407,0-1-1,1 0 1,0 0 0,1 1 0,2 2-407,-4-12 67,0-1 1,0 0 0,0 0 0,1 0 0,0 0 0,-1 0 0,1 0 0,0 0 0,1-1 0,-1 1 0,0-1 0,1 0-1,1 2-67,-3-3 11,0-1-1,0 1 1,0-1-1,0 1 1,0-1-1,0 1 1,1-1-1,-1 0 1,0 0-1,0 1 1,0-1-1,0 0 1,1 0-1,-1 0 1,0 0-1,0 0 1,1-1-11,-1 1 0,1-1-1,0 1 1,-1-1 0,1 0 0,-1 0 0,1 0 0,-1 0-1,1 0 1,-1 0 0,0 0 0,1 0 0,-1-1 0,0 1-1,1-1 1,3-6-2,-1 1 0,0-1 0,0 1-1,-1-1 1,0 0 0,0 0 0,0-1-1,-1 1 1,0-9 2,1 5 2,0-1 0,0 1-1,1 0 1,2-1-2,-6 12 1,0 1-1,0 0 1,0 0 0,0 0-1,0 0 1,0 0-1,0-1 1,0 1 0,0 0-1,0 0 1,0 0-1,0 0 1,0 0 0,0 0-1,0-1 1,0 1 0,1 0-1,-1 0 1,0 0-1,0 0 1,0 0 0,0 0-1,0 0 1,0 0-1,0 0 1,1-1 0,-1 1-1,0 0 1,0 0-1,0 0 1,0 0 0,0 0-1,1 0 1,-1 0 0,0 0-1,0 0 1,0 0-1,0 0 1,0 0 0,1 0-1,-1 0 1,0 0-1,0 0 1,0 0 0,0 1-1,0-1 0,5 8 27,2 15 11,-6-20-35,1 7 16,2 1 0,-1-1 0,1 1-1,3 2-18,-6-10 12,0 0-1,1-1 0,-1 1 1,1-1-1,0 1 1,0-1-1,0 0 0,0 0 1,1 0-1,-1 0 0,0 0 1,1 0-1,-1-1 1,1 1-1,0-1 0,0 0 1,-1 1-1,2-1-11,-2-1 4,0 0 0,0 1 0,0-1 0,0 0 0,0 0 0,0-1-1,0 1 1,0 0 0,0-1 0,0 1 0,0-1 0,0 0 0,0 0 0,0 1 0,-1-1-1,1 0 1,0-1 0,-1 1 0,1 0 0,0 0 0,-1-1 0,1 0-4,5-5-125,0-1-1,-1 0 1,0 0 0,0-1 125,-1 2-134,14-20 907,-2 0-502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4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0 163 11354,'54'42'4815,"-39"-28"-1980,-14-13-2683,-1 0-1,1-1 1,0 1-1,0 0 1,-1 0-1,1 0 1,0-1-1,0 1 1,0-1 0,0 1-1,0 0 1,0-1-1,0 0 1,0 1-1,0-1 1,0 0-1,0 1 1,0-1-1,0 0 1,1 0-1,-1 0 1,0 0-1,0 0 1,0 0 0,0 0-1,0 0 1,1-1-152,0 1 138,0 0 0,0 0 1,0-1-1,-1 1 1,1-1-1,0 0 0,0 1 1,0-1-1,-1 0 1,1 0-1,0 0 0,-1 0 1,1-1-1,-1 1 1,0 0-1,1-1 0,-1 1 1,1-1-139,2-4 156,-1 1 0,0-1 1,0 1-1,2-7-156,-2 4 98,4-7-37,-1 0 0,-1-1 1,2-6-62,-6 15-56,1 0-1,-1 0 1,-1 0 0,1 0 0,-1 0 0,-1 0 0,1 0-1,-1 0 1,-1-3 56,2 8-11,0 1-1,-1-1 0,1 1 1,-1 0-1,1-1 1,-1 1-1,1 0 0,-1-1 1,0 1-1,0 0 1,1 0-1,-1 0 0,0 0 1,0-1-1,0 2 1,-1-1-1,1 0 0,0 0 1,0 0-1,0 0 1,-1 1-1,1-1 0,0 0 1,-1 1-1,1-1 1,0 1-1,-1 0 0,1 0 1,-1-1-1,1 1 1,-1 0-1,1 0 1,0 0-1,-1 0 0,1 0 1,-1 1-1,1-1 1,-1 0-1,1 1 0,0-1 1,-1 1-1,1-1 1,0 1-1,-1 0 0,1 0 1,0-1-1,0 1 1,0 0-1,0 0 0,0 0 1,0 0-1,0 0 1,0 0-1,0 1 0,0-1 1,0 1 11,-3 5 27,0 1-1,1-1 1,0 1 0,0 0 0,1 0-1,0 0 1,0 0 0,1 1 0,0 5-27,-4 16 133,2-16 41,1 0-1,1 0 0,0 0 0,0 0 0,2 1 0,1 9-173,-2-22 32,0-1 0,0 1 1,1 0-1,-1 0 0,1-1 0,0 1 0,-1 0 0,1-1 0,0 1 0,0-1 0,0 1 0,0-1 0,0 1 0,0-1 0,1 0 0,-1 1 0,0-1 0,1 0 0,-1 0 0,1 0-32,-1 0-12,0-1-1,1 1 0,-1-1 0,0 0 0,0 0 0,0 1 0,1-1 0,-1 0 0,0 0 0,0 0 0,1 0 0,-1 0 0,0-1 0,0 1 0,0 0 0,1 0 0,-1-1 1,0 1-1,0-1 0,0 1 0,0-1 0,0 0 0,0 1 0,0-1 0,0 0 0,0 0 0,0 1 0,0-2 13,8-6-1506,0-2-1,-1 1 1,0-1-1,5-9 1507,1 0-3387,11-9 500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5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95 151 9754,'-8'17'4961,"11"14"-960,1-4-1256,-1-3-801,-3-2-56,2-1-551,-2-5-313,2-5-592,2-4-104,-4-14-904,4-6-648,1-12-1697,-2-1 1657</inkml:trace>
  <inkml:trace contextRef="#ctx0" brushRef="#br0" timeOffset="1">18 25 12051,'-17'4'5073,"21"12"-2321,5 2-943,5 0-401,1-2-176,11-11-712,0-8-656,5-13-1760,5-1-513,-7 8 1273</inkml:trace>
  <inkml:trace contextRef="#ctx0" brushRef="#br0" timeOffset="2">278 220 12067,'0'2'835,"1"18"3295,2-11-2021,-3-9-2040,0 0 0,0 0 0,0 0 0,0 0 0,1 1 0,-1-1 0,0 0 0,0 0 0,0 0 0,0 0 0,1 0-1,-1 0 1,0 0 0,0 0 0,0 0 0,1 0 0,-1 0 0,0 0 0,0 0 0,0 0 0,1 0 0,-1 0 0,0 0 0,0 0 0,0 0 0,1 0-1,-1 0 1,0 0 0,0 0 0,0 0 0,1 0 0,-1 0 0,0-1 0,0 1 0,0 0-69,1-1 130,0 0 0,0 0 0,0 0 1,0 0-1,-1 0 0,1 0 0,0 0 0,-1 0 0,1 0 1,-1-1-1,1 1 0,-1 0 0,0 0 0,0 0 0,1-1-130,1-4 288,4-13-78,-1 0 0,-1 0 0,0-1 0,-1 1 0,-2-1-1,1-11-209,-3 27 4,1 0 1,0 0-1,-1 0 0,0 0 0,0 1 0,0-1 0,-1 0 0,1 1 0,-1-1 0,1 1 0,-1 0 0,-1-1 1,1 1-1,0 0 0,-1 0 0,1 0 0,-1 1-4,1 0 3,0 0-1,0 0 1,0 1-1,-1 0 1,1-1 0,0 1-1,-1 0 1,1 0-1,-1 0 1,0 0 0,1 1-1,-1-1 1,1 1-1,-1-1 1,0 1 0,1 0-1,-1 0 1,0 0-1,1 0 1,-1 1 0,0-1-1,1 1 1,-1 0-1,-1 0-2,1 0 8,1 0-1,-1 1 0,1-1 0,0 1 0,-1-1 0,1 1 0,0 0 0,0 0 1,0 0-1,0 0 0,0 0 0,0 1 0,1-1 0,-1 0 0,1 1 0,-1-1 1,1 1-1,0 0-7,-2 4 40,1 0 0,0 1 0,0-1 0,0 1-1,1-1 1,0 2-40,0 10 145,1 0 0,1 0 0,1 0-1,0-1 1,1 1 0,1-1 0,1 0-1,0 0 1,2 1-145,6 13 408,1 0 1,2-1 0,1 0-1,10 11-408,-26-40 16,20 29 382,-2 2 1,4 8-399,-19-32 48,0 1 1,0-1-1,-1 1 0,0 0 1,0 0-1,-1 0 0,-1 0 1,0 1-1,0-1 0,-1 7-48,0-15-1,0 0 0,0 0-1,0 0 1,-1-1 0,1 1-1,-1 0 1,1 0 0,-1 0-1,0 0 1,1 0 0,-1-1-1,0 1 1,0 0 0,-1-1 0,1 1-1,0-1 1,0 1 0,-1-1-1,1 1 1,-2 0 1,2-2-71,0 1 1,-1-1 0,1 1-1,-1-1 1,1 1-1,-1-1 1,1 0-1,-1 0 1,1 0 0,-1 0-1,1 0 1,0 0-1,-1 0 1,1 0-1,-1 0 1,1-1 0,-1 1-1,1-1 1,-1 1-1,1-1 1,0 0-1,-1 1 1,1-1-1,0 0 1,0 0 0,-1 0 70,-3-4-370,0 1-1,0-1 1,0 0 0,1 0 0,0 0 0,0 0 0,1-1 0,-1 0 0,1 1 0,-2-6 370,-14-43-943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5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8 6025,'4'-8'11407,"-6"13"-6432,0 3-6578,1-6 1677,-1 5 31,0-1 0,0 1 1,-1-1-1,1 0 1,-1 0-106,-20 33 243,4-7 5,2 1-1,1 1-247,-23 72 477,24-60-882,-19 38 405,27-73-751,3-7-202,4-4 907,0 0-1,0 0 1,0 0-1,-1 0 1,1 0-1,0 0 0,0 0 1,0 0-1,0 0 1,0 0-1,0 0 1,0-1-1,0 1 0,0 0 1,0 0-1,-1 0 1,1 0-1,0 0 1,0 0-1,0 0 1,0 0-1,0 0 0,0 0 1,0 0-1,0 0 1,0 0-1,0-1 1,0 1-1,0 0 1,0 0-1,0 0 0,0 0 1,0 0-1,0 0 1,0 0-1,0 0 1,0 0-1,0-1 1,0 1-1,0 0 0,0 0 1,0 0-1,0 0 47,3-10-1497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14819,'3'6'990,"0"0"0,0 1 1,0-1-1,-1 1 0,0-1 0,-1 1 0,1 3-990,1 10 2208,-1 19-2208,-2-20 578,1 35 1908,-6 28-2486,1-20 624,0 48-13,6-101-622,-2-9 10,0 0 0,0 0 0,0 0 0,0 1 0,0-1 0,0 0 0,0 0 0,0 0 0,0 0 0,1 0 0,-1 0 0,0 0 0,0 0 0,0 0 0,0 0 0,0 0 0,0 0 0,0 0 0,0 0 0,1 0 0,-1 0 0,0 0 0,0 0 0,0 0 0,0-1 0,0 1 0,0 0 0,0 0 0,0 0 0,1 0 0,-1 0 0,0 0 0,0 0 0,0 0 0,0 0 0,0 0 0,0 0 1,0 0-1,0-1 0,0 1 0,0 0 0,0 0 1,10-17-136,-7 10 72,34-65-500,-20 38 363,-16 31 199,1 1 0,-1 0-1,0 0 1,1 0-1,0 0 1,-1 0 0,1 0 2,-1 1 2,-1 1 1,0 0 0,0-1-1,1 1 1,-1 0 0,1-1-1,-1 1 1,0 0 0,1 0-1,-1 0 1,0-1-1,1 1 1,-1 0 0,1 0-1,-1 0 1,1 0 0,-1 0-1,0 0 1,1 0 0,-1 0-1,1 0 1,-1 0 0,1 0-1,-1 0 1,0 0 0,1 0-1,-1 0 1,1 0 0,-1 1-1,0-1 1,1 0 0,-1 0-1,1 0 1,-1 1 0,0-1-1,1 0 1,-1 0 0,0 1-1,1-1 1,-1 0 0,0 1-1,0-1 1,1 1-3,0 1 31,1 1 0,-1 0 0,0 0 1,1 0-1,-1 0 0,-1 0 0,1 0 0,0 0 0,-1 0 1,1 0-1,-1 3-31,-1 41 411,-1-24-172,1 12 89,1 48-62,1-77-792,1-6-195,7-9-735,7-15 383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5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15283,'3'52'5818,"-4"8"-3858,-2 1-552,-1-4-127,1-2-289,6-24-632,5-5-160,3-17-680,-2-12-665,3-11-1783,-3-14-2081,-6-4 3144</inkml:trace>
  <inkml:trace contextRef="#ctx0" brushRef="#br0" timeOffset="1">13 106 12515,'-11'5'5273,"10"-2"-2969,2 1-391,9 3-337,3-1-168,8-2-351,4 0-225,6-6-280,0-5-600,7-5-1368,1-4 2744,-5 13-1544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6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14323,'0'2'489,"0"0"0,0-1-1,1 1 1,-1 0 0,1-1 0,-1 1-1,1-1 1,-1 1 0,1-1 0,0 1 0,0-1-1,0 1 1,0-1 0,0 1-489,19 18 616,-12-13-75,22 24 611,0 0-1,-2 2 0,3 8-1151,-20-25 235,0 1 0,-1 0 1,-1 0-1,-1 1 0,0 0 1,-2 1-1,0 0 0,1 6-235,-3-2 143,0 0 0,-2 1 0,0 0-1,-2-1 1,-1 1 0,-1-1 0,-2 10-143,2-19 37,-1 1 0,0-1 0,-2 0 1,1 0-1,-2-1 0,0 1 0,0-1 0,-1-1 0,-1 1 1,0-1-1,-1 0 0,-4 3-37,9-10-160,-1 0 1,1-1-1,-2 0 0,1 0 1,0 0-1,-1-1 0,-3 3 160,8-6-59,1 0 0,-1 0 0,1 0-1,0 1 1,-1-1 0,1 0 0,-1 0-1,1 0 1,0 0 0,-1 0 0,1 0-1,-1 0 1,1 0 0,-1 0 0,1 0-1,0 0 1,-1 0 0,1 0 0,-1 0-1,1-1 1,-1 1 0,1 0 0,0 0-1,-1 0 1,1-1 0,0 1 0,-1 0-1,1 0 1,0-1 0,-1 1 0,1 0-1,0-1 61,-1 1-120,1-1 1,-1 0 0,1 0-1,0 0 1,0 0 0,0 1 0,-1-1-1,1 0 1,0 0 0,0 0 0,0 0-1,0 1 1,0-1 0,1 0 0,-1 0-1,0 0 1,0 0 118,12-26-1292</inkml:trace>
  <inkml:trace contextRef="#ctx0" brushRef="#br0" timeOffset="1">718 389 14683,'-64'8'5529,"69"-7"-3600,6 3-1073,2-4-192,14 0 48,-2-3-288,2-3-128,1 0-904,-7 5-784,-5 10 904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13883,'4'8'5185,"7"-4"-3729,4 2-111,0-4 55,3 4-288,-1-5-592,6-1-176,-6-5-1192,2-3-2649,5-10 2409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7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10202,'-6'9'4777,"9"0"-968,6 17-2529,1 11-63,-5 23 159,0 16-136,-2 11-416,1 1-144,1-12-247,1-13-97,2-20-200,1-11-48,0-20-464,-2-2-489,-3-18-1415,-3-6 3552,3-20-1440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7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11979,'3'3'907,"-1"-1"0,1 0 1,-1 1-1,1-1 1,0 0-1,1 0-907,4 2 860,0-1-1,0 1 1,2-1-860,14 6 1068,19 11 484,-1 1 0,0 2 1,15 12-1553,-53-32 51,0 1 1,0-1-1,0 0 1,-1 1-1,1 0 1,-1 0-1,0 0 1,0 0 0,0 0-1,2 4-51,-4-5 12,0-1 0,0 1 0,-1-1 0,1 1 0,0-1 0,-1 1 0,0 0 0,0-1 0,1 1 0,-2 0 0,1-1 0,0 1 0,0-1 0,-1 1 0,1 0 0,-1-1 0,0 1 0,0-1 0,0 0 0,0 1 0,-2 1-12,-1 4 19,-1-1 0,-1 0 1,0 0-1,0 0 0,0-1 0,-1 0 1,0 0-1,0 0 0,0-1 1,-1 0-1,-4 2-19,2-2-527,0 0 1,-1-1-1,0 0 0,0 0 1,0-2-1,0 1 0,0-1 1,-10 0 526,3-2-1040</inkml:trace>
  <inkml:trace contextRef="#ctx0" brushRef="#br0" timeOffset="1">399 395 13107,'7'44'5286,"0"21"-1821,-1-34-1972,-4-24-1065,-1 0 0,0 0 0,0 0 0,0 5-428,-1-12 28,0 1 1,0 0 0,0 0-1,0 0 1,0 0 0,0 0-1,-1-1 1,1 1 0,0 0-1,0 0 1,-1 0 0,1-1-1,0 1 1,-1 0 0,1 0-1,-1-1 1,1 1 0,-1 0-1,1-1 1,-1 1 0,1 0-1,-1 0-28,0-1 7,1 0-1,0 0 0,0 0 0,0 0 0,0 0 0,-1 0 1,1 0-1,0 0 0,0 0 0,0 0 0,0 0 0,-1 0 1,1 0-1,0 0 0,0 0 0,0 0 0,0 0 0,0-1 1,-1 1-1,1 0 0,0 0 0,0 0 0,0 0 0,0 0 0,0 0 1,0 0-1,-1 0 0,1-1 0,0 1 0,0 0 0,0 0 1,0 0-1,0 0 0,0 0 0,0 0 0,0-1 0,0 1 1,0 0-1,0 0 0,0 0 0,-1 0 0,1-1 0,0 1 1,0 0-1,0 0 0,0 0 0,1 0 0,-1-1-6,-2-10 30,2 11-29,-2-20 5,1 0-1,1 0 0,1 1 1,1-1-1,3-11-5,0-1 12,-5 24-5,1 1 0,1-1 0,-1 1 1,1 0-1,0-1 0,1 1 0,0 0 0,0 0 0,3-4-7,-5 9-6,1 0 1,-1 0-1,1 1 0,0-1 1,0 1-1,0-1 0,-1 1 1,1 0-1,0-1 0,1 1 1,-1 0-1,0 1 0,1-1 6,31-8-532,-24 7 404,18-3 1114,5 0-603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7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12579,'10'6'4977,"-7"2"-2697,-3 8-847,-7 16-41,-5 5-72,-1 14-472,4 9-176,7 6-167,5 2-49,12-1-112,9-6-56,3-13-136,0-6-56,0-18-80,-6-6 56,-2-10-824,-1-8-561,-2-20 825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9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84 6465,'0'-17'3700,"1"-13"2328,-1 29-5830,0-1 0,-1 1-1,1-1 1,0 1-1,-1-1 1,1 1 0,-1-1-1,1 1 1,-1 0-1,0-1 1,0 1-1,1 0 1,-1-1 0,0 1-1,0 0 1,-1-1-198,0 1 347,1 0 0,-1-1 1,0 1-1,0 0 0,0 0 0,0 0 1,1 0-1,-1 1 0,0-1 0,0 0 1,-1 1-348,-25-1 172,28 1-167,-8 0 16,2-1-4,-1 2 1,0-1-1,0 1 1,-3 1-18,7-2 6,1 1 1,-1 0-1,1 0 1,-1 0-1,1 0 1,0 0-1,0 0 1,-1 1 0,1-1-1,0 1 1,0-1-1,0 1 1,1 0-1,-1 0 1,-1 1-7,2-1 7,-1 0 0,1 0 0,0 0 0,-1 0 0,1 1 0,0-1 0,0 0 0,0 0 0,1 1 0,-1-1 0,1 1 0,-1-1 1,1 1-1,0-1 0,0 0 0,0 1 0,0-1 0,0 1 0,1-1 0,-1 1 0,1-1 0,-1 1 0,1-1 0,0 0 0,0 0 0,0 1 0,0-1 0,0 0 0,2 2-7,2 2 28,0-1 0,0 0 0,1 0 0,-1 0 0,1-1 0,6 4-28,10 5 215,10 4-215,-14-8 265,0 1 1,11 7-266,-24-13 126,0 0 0,0 0 0,-1 0 1,1 0-1,-1 1 0,0 0 0,3 4-126,-7-8 27,1 0 0,0 0-1,-1 0 1,1 0-1,-1 1 1,1-1 0,-1 0-1,0 0 1,1 1 0,-1-1-1,0 0 1,0 1-1,0-1 1,0 0 0,0 1-1,0-1 1,0 0-1,-1 1 1,1-1 0,0 0-1,-1 1 1,1-1-1,-1 0 1,1 0 0,-1 0-1,0 0 1,1 1 0,-1-1-1,0 0 1,0 0-1,0 0 1,0 0 0,0 0-1,0-1 1,0 1-1,0 0 1,0 0 0,0-1-27,-2 2 29,0 0 1,0 0-1,-1-1 1,1 0-1,0 0 1,0 0-1,-1 0 1,1 0-1,-1 0 1,1-1-1,0 0 1,-1 0 0,1 0-1,-1 0 1,1 0-1,-1 0 1,-1-2-30,-1 1-100,0-1 0,0 1 1,0-2-1,1 1 0,-1 0 1,1-1-1,0 0 1,0-1-1,-3-1 100,8 5-130,-1-1 0,0 1-1,1-1 1,-1 0 0,0 1 0,1-1 0,-1 0 0,0 1-1,1-1 1,-1 0 0,1 0 0,0 0 0,-1 1 0,1-1-1,0 0 1,-1 0 0,1 0 0,0 0 0,0 0-1,0 0 1,0 0 0,0 0 0,0 1 0,0-1 0,0 0-1,0 0 1,0 0 0,0 0 0,0 0 0,1 0 0,-1 0-1,0 1 1,1-1 0,-1 0 0,1 0 0,-1 0 0,1 1-1,-1-1 1,1 0 0,0 1 0,-1-1 0,1 0 0,0 1-1,-1-1 1,1 1 0,1-1 130,18-13-1551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29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 6737,'0'0'223,"0"0"-1,0-1 0,1 1 1,-1-1-1,0 1 0,0 0 1,1-1-1,-1 1 0,0 0 1,1-1-1,-1 1 1,1 0-1,-1 0 0,0-1 1,1 1-1,-1 0 0,1 0 1,-1 0-1,1-1 0,-1 1 1,1 0-223,-1 0 191,0 0 0,0 1 0,1-1 0,-1 0 0,0 0 1,0 0-1,1 0 0,-1 1 0,0-1 0,0 0 0,0 0 1,0 1-1,1-1 0,-1 0 0,0 0 0,0 1 0,0-1 1,0 0-1,0 0 0,0 1 0,0-1 0,1 0 0,-1 1 1,0-1-192,1 24 4093,-3-3-2468,0-10-964,1 0 0,1 1 0,0-1 0,1 0 0,1 10-661,-2-18 47,1-1 0,0 1-1,-1-1 1,1 1 0,0-1 0,0 1 0,1-1 0,-1 0 0,0 0 0,1 0 0,-1 0 0,1 0 0,0 0 0,0 0 0,-1 0 0,1 0 0,1-1 0,-1 1 0,0-1 0,0 0 0,0 0 0,1 1 0,-1-1 0,1-1 0,-1 1 0,0 0 0,3 0-47,-1-1 4,-1 0 0,1 1 1,0-1-1,-1-1 0,1 1 1,0-1-1,-1 1 1,1-1-1,-1 0 0,1 0 1,-1-1-1,1 1 0,-1-1 1,0 0-1,0 1 1,0-1-1,0-1 0,0 1 1,1-2-5,0 1-33,-1 0 0,0 0 0,0 0 0,0 0 0,-1-1 0,1 1 0,-1-1 0,0 0 0,0 1 0,0-1 0,0 0 0,-1 0 0,1-1 0,-1 1 0,0 0 1,0-2 32,-1 4-41,0-1 1,-1 1 0,1 0 0,0 0 0,-1 0 0,1 0 0,-1-1 0,0 1 0,1 0 0,-1 0 0,0 0 0,0 0 0,0 1 0,-1-1 0,1 0-1,0 0 1,-1 1 0,1-1 0,-1 0 0,0 1 0,1 0 0,-1-1 0,0 1 40,-6-4-89,-1 0 0,1 0 0,-1 1 1,-6-2 88,8 3-8,-8-3 2,0 1 0,-3-1 6,13 5 9,0 0 0,0 0-1,1 0 1,-1 1 0,0 0 0,0 0-1,0 0 1,0 0 0,-1 1-9,5-1 4,0 1 0,0-1 0,0 0 0,0 0 0,0 1 0,0-1 0,0 1 0,1-1-1,-1 0 1,0 1 0,0 0 0,0 0-4,1-1 4,0 0 0,-1 1 0,1-1-1,0 0 1,0 0 0,0 1 0,-1-1-1,1 0 1,0 1 0,0-1 0,0 0-1,0 1 1,0-1 0,0 0 0,0 1-1,0-1 1,0 0 0,0 1 0,0-1-1,0 1 1,0-1 0,0 0-4,1 2 7,-1-1 0,1 0-1,-1 0 1,1-1 0,0 1 0,-1 0 0,1 0 0,0 0 0,0 0-1,0-1 1,-1 1 0,1 0 0,0-1 0,0 1 0,0 0 0,0-1-1,0 1 1,1-1-7,4 2 15,1 0-1,-1-1 0,1 1 0,-1-1 0,1-1 1,0 1-1,-1-1 0,1-1 0,2 1-14,16-3 44,19-5-44,-39 7 3,8-1 3,18-5 27,0 2 0,1 1 0,9 2-33,-36 1 19,-1 2-1,1-1 1,-1 1-1,1-1 0,-1 1 1,1 0-1,-1 1 1,0-1-1,0 1 0,1 0 1,-1 0-1,0 0 1,3 3-19,-4-3 23,-1 1 0,1-1 1,0 1-1,-1 0 0,1 0 0,-1 0 1,0 0-1,0 0 0,0 1 1,-1-1-1,1 0 0,-1 1 1,0 0-1,1-1 0,-2 1 0,1 1-22,1 9 82,-2 0 1,0 0 0,-1 0 0,0 0-1,-3 12-83,3-22 28,0 0-1,0 1 1,0-1 0,-1 0-1,1 0 1,-3 3-28,0-2 29,1-6-40,1-12-69,2-2-72,1 0 0,1 1 0,2-15 152,-2 23-32,-1 0 0,1 0 0,0 0-1,0 1 1,1-1 0,-1 1-1,1-1 1,1 1 0,-1 0 0,1 0-1,0 0 33,-3 4 3,-1 0-1,1 1 0,0-1 1,0 0-1,0 1 0,-1-1 1,1 0-1,0 1 0,0-1 0,0 1 1,0-1-1,0 1 0,0 0 1,0-1-1,0 1 0,0 0 0,0 0 1,0 0-1,0-1 0,1 1 1,-1 0-1,0 1 0,0-1-2,1 0 8,-1 1 1,1-1-1,-1 1 0,1 0 0,-1 0 0,1 0 0,-1 0 1,1 0-1,-1 0 0,0 0 0,0 0 0,1 0 0,0 2-8,1 2 44,1 0-1,-1 0 1,1 1-1,-1 0 0,-1-1 1,1 1-1,-1 2-43,3 8 223,-2 0 0,1 13-223,-2-13 314,1 1 1,4 9-315,-7-25 19,0 0 1,0 0-1,1 1 0,-1-1 1,1 0-1,-1 0 0,1 0 0,-1 0 1,1-1-1,-1 1 0,1 0 1,0 0-1,0 0 0,-1 0 1,1-1-1,0 1 0,0 0 0,1 0-19,-2-1 4,1 0-1,0 0 0,0 0 1,-1 0-1,1 0 0,0 0 1,0 0-1,-1 0 0,1 0 1,0-1-1,0 1 0,-1 0 1,1 0-1,0-1 0,-1 1 0,1 0 1,0-1-1,-1 1 0,1-1 1,-1 1-1,1-1 0,-1 1 1,1-1-1,-1 1 0,1-1 1,0 0-4,5-7-73,0 0 1,-1-1 0,1 0 0,-2 0 0,1 0 0,-1 0 0,-1-1 0,3-8 72,-1 2-187,1 1 0,7-13 187,-13 27 0,0 0 1,0 1-1,1-1 1,-1 0 0,1 1-1,-1-1 1,0 1-1,1-1 1,-1 0 0,1 1-1,0-1 1,-1 1-1,1-1 1,-1 1 0,1 0-1,0-1 1,-1 1-1,1 0 1,0-1-1,-1 1 1,1 0 0,1-1-1,-2 2 4,1-1 0,0 0 0,0 0 0,-1 0 1,1 0-1,0 1 0,-1-1 0,1 0 0,0 1 1,-1-1-1,1 1 0,-1-1 0,1 1 0,-1-1 1,1 1-1,-1-1 0,1 1 0,-1-1 0,1 1-4,2 4 51,1 1-1,-1-1 0,0 1 0,-1 0 1,1 0-51,-2-2 37,6 12 107,-1-1 72,0-1 0,1 0 0,1 0-216,-6-10 73,0-1 0,1 1-1,-1-1 1,1 0 0,0 0 0,0 0-1,0 0 1,0-1 0,0 1 0,0-1-1,1 0 1,-1 0 0,5 2-73,-7-4 15,1 1 0,0-1 0,-1 0 0,1 1-1,0-1 1,0 0 0,-1 0 0,1 0 0,0 0 0,-1 0 0,3-1-15,-4 1-57,1 0 0,-1 0 1,1 0-1,0 0 0,-1-1 0,1 1 0,-1 0 0,1 0 0,-1-1 1,1 1-1,-1 0 0,1-1 0,-1 1 0,0-1 0,1 1 1,-1 0-1,1-1 0,-1 1 0,0-1 0,1 1 0,-1-1 1,0 1-1,0-1 0,1 1 0,-1-1 0,0 0 0,0 1 0,0-1 1,0 1-1,0-1 0,0 1 0,0-1 0,0 0 0,0 0 57,-3-7-662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0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11883,'24'33'4697,"-20"-25"-1948,-5-5 212,2-5-861,6-3-1935,2 0-67,0 0 0,-1 0 0,0-1 0,0 0 0,0-1 0,0 0 0,-1 0 0,0-1-98,-2 3 35,-1-1 0,0 0 0,0 0 0,-1 0 0,0 0 0,0 0 1,0-1-1,1-5-35,0-1 20,-3 11-15,12-36 42,-12 34-41,0 0 0,-1 1-1,1-1 1,-1 0 0,0 0 0,0 1 0,0-1-1,0 0 1,-1-2-6,0 5 3,1 0 0,0 0-1,0 0 1,-1 0 0,1 0-1,0 0 1,-1 1 0,1-1 0,-1 0-1,0 0 1,1 0 0,-1 0 0,1 1-1,-1-1 1,0 0 0,0 1-1,0-1 1,1 0 0,-1 1 0,0-1-1,0 1 1,0 0 0,0-1-1,0 1 1,0-1 0,0 1 0,0 0-1,0 0 1,0 0 0,0 0 0,0 0-1,0 0 1,0 0 0,0 0-1,0 0 1,0 0 0,0 0-3,-2 1 7,0 0 0,1-1 0,-1 1 0,0 1 0,1-1 0,-1 0 0,0 0 0,1 1 0,-1 0 0,1-1 0,0 1 1,-2 2-8,-1 2 15,0 0 0,1 1 0,-1-1 1,1 1-1,1 0 0,-1 1 1,1-1-1,1 0 0,-1 1 1,1 2-16,-1 1 85,1 1 1,0-1-1,1 0 1,0 1 0,1-1-1,0 1 1,1-1-86,-1-7 62,1 1 1,0-1-1,0 1 1,0-1-1,1 0 1,-1 1-1,1-1 0,0 0 1,1 0-1,-1 0 1,1-1-1,-1 1 1,1-1-1,0 1 1,3 2-63,-3-4-31,-1 0 0,0 0 0,1-1 0,0 1 0,-1-1 0,1 1 1,0-1-1,0 0 0,0 0 0,0 0 0,0-1 0,0 1 0,0-1 0,0 1 0,0-1 1,0 0-1,0 0 0,0-1 0,0 1 0,0 0 0,0-1 0,0 0 0,2-1 31,26-10-994,7-6 397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52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11362,'11'12'4961,"-2"6"-2616,17 13-713,-4 3 17,5 9-489,-2-3-280,3 0-368,0-3-136,1-1-192,0 0-56,-5-7-8,-1-1-248,-8-13-808,-6-2-616,-5-10-3697,0 1 3456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0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15 268 11034,'-5'4'3001,"-4"4"1842,9-8-4789,0 0 0,0 0-1,0 0 1,0 1 0,0-1 0,0 0-1,0 0 1,0 1 0,0-1 0,0 0 0,0 0-1,0 1 1,0-1 0,0 0 0,0 0-1,0 0 1,0 1 0,0-1 0,0 0 0,0 0-1,1 1 1,-1-1 0,0 0 0,0 0-1,0 0 1,0 0 0,1 1 0,-1-1-1,0 0 1,0 0 0,0 0 0,0 0 0,1 0-1,-1 1 1,0-1 0,0 0 0,1 0-1,-1 0 1,0 0 0,0 0 0,0 0 0,1 0-54,2 1 151,0 0 1,0 0 0,0-1 0,0 1 0,0-1 0,0 0 0,1 1 0,-1-1-1,0-1 1,0 1 0,0 0 0,0-1 0,0 0 0,0 0 0,3-1-152,1 0 113,1-1 0,-1-1 0,0 1 0,0-1 0,6-5-113,-4 2 39,-1 0 0,0-1 0,0 0 0,-1 0 0,0-1 0,0 0 0,-1 0 0,0 0 0,0-2-39,0-1 12,0 0 0,-1-1 0,0 1-1,-1-1 1,-1 0 0,0 0-1,0-5-11,-2 14 5,-1 0 1,0 0-1,1 0 0,-2 0 0,1 0 0,0 0 0,-1 1 0,1-1 1,-1 0-1,-1-2-5,1 5 6,1-1 1,-1 1-1,0-1 1,0 1 0,0 0-1,0-1 1,0 1-1,-1 0 1,1 0-1,0-1 1,0 1 0,-1 0-1,1 0 1,-1 1-1,1-1 1,-1 0-1,1 0 1,-1 1 0,0-1-1,1 1 1,-1-1-1,0 1 1,-1-1-7,1 1 14,1 0 1,-1 0 0,0-1-1,0 1 1,0 0-1,0 0 1,0 1-1,1-1 1,-1 0-1,0 1 1,0-1-1,0 1 1,1-1 0,-1 1-1,0 0 1,1 0-1,-1 0 1,1 0-1,-1 0 1,1 0-1,-1 0 1,1 0-1,-1 1 1,1-1 0,0 0-1,0 1 1,0-1-1,0 1 1,0 0-1,0-1 1,0 1-1,0 1-14,-5 14 121,1-1 0,1 1 0,1 0 0,0 0 0,1 0 1,0 0-1,2 0 0,0 0 0,1 1 0,1-1 0,0 0 0,1 1-121,-1-14 18,-1 0 0,0 0 0,1 0 0,0 0 1,-1 0-1,2 0 0,-1 0 0,0-1 0,1 1 1,-1-1-1,1 0 0,0 0 0,0 0 0,1 0 0,1 1-18,-2-2-84,0 0 0,0-1 0,0 1-1,1-1 1,-1 0 0,0 0 0,1 0-1,-1 0 1,1 0 0,-1-1 0,1 1-1,-1-1 1,1 0 0,-1 0-1,1-1 1,-1 1 0,1-1 0,-1 0-1,1 0 85,0 0-370,1-1 0,-1 0 1,1 0-1,-1 0 0,1-1 370,24-16-1183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11402,'0'32'5306,"-1"6"-1874,-2 10-1631,-2 9-17,1 14-352,1-7-311,3-7-513,4-9-208,4-19-280,3-5-64,1-12-872,1-7-641,1-10-1719,-1-6 1815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0 222 8194,'19'-1'1516,"-14"0"-894,-1 1 1,1 0 0,0 0-1,0 1 1,0-1-1,-1 1 1,1 0-1,0 1 1,1 0-623,-4-2 298,1 1 1,-1-1 0,1 0-1,-1 1 1,1-1 0,-1 0-1,0-1 1,1 1 0,-1 0-1,1-1 1,-1 1 0,0-1-1,1 0 1,-1 0 0,0 0-1,1 0 1,-1 0 0,0 0-1,0 0 1,0-1 0,0 1-1,0-1 1,-1 0 0,2-1-299,5-5 424,-1 0 1,0-1 0,-1 0 0,5-10-425,-6 11 77,-1 0 1,0 0 0,0-1-1,-1 0 1,0 0 0,-1-1-78,0 5 26,-1-1 0,0 1 0,-1 0 0,0-1 0,1 1 0,-2-1 0,1 1 0,-1-1 1,0 1-1,-1-6-26,1 10 15,1-1 0,-1 0 0,0 1 0,0-1 0,0 0 0,0 1 0,0-1 0,0 1 0,0 0 0,0-1 0,-1 1 0,1 0 0,-1 0 0,1 0 0,-1 0 0,1 0 0,-1 0 0,1 0 0,-1 0 0,0 0 0,0 1 0,1-1 0,-1 1 0,0 0 0,0-1 0,0 1 0,0 0-15,-1 0 34,-1 0-1,1 0 0,-1 0 0,1 0 0,-1 1 0,1 0 0,-1 0 0,1-1 0,0 2 1,0-1-1,-1 0 0,1 1 0,-3 1-33,2 1 40,0-1-1,0 1 1,0 0 0,0 0-1,1 1 1,-1-1 0,1 1-1,0-1 1,0 1 0,1 0 0,0 0-1,-1 1 1,0 3-40,0 1 96,1 0 0,0 0 1,0 0-1,1 0 0,0 1 0,1-1 0,0 2-96,0-6 69,1 1-1,0-1 0,0 0 1,0 1-1,1-1 0,0 0 1,0 0-1,1 0 0,-1 0 0,4 3-68,-5-7-7,0 0 0,0 0-1,1 0 1,-1 0-1,1 0 1,0-1-1,-1 1 1,1-1-1,0 1 1,0-1-1,0 0 1,0 0 0,0 0-1,0 0 1,0 0-1,0 0 1,0 0-1,0-1 1,1 1-1,-1-1 1,0 0 0,1 1-1,-1-1 1,0 0-1,0 0 1,1-1-1,-1 1 1,0 0-1,1-1 1,-1 1-1,0-1 9,7-3-390,-1 0 0,1 0 1,-1 0-1,0-1 1,-1 0-1,1-1 0,-1 0 1,3-3 388,-8 7-147,12-9-855,-1-2 0,0 1 0,0-1 0,-2-1 0,0 0 0,9-15 1002,-14 21 267,-6 8-224,0 0 0,0 0 0,1 1 0,-1-1 0,0 0 0,0 0 0,1 1 0,-1-1 0,0 0 0,0 0 0,1 1 1,-1-1-1,0 0 0,0 1 0,0-1 0,0 0 0,0 1 0,0-1 0,0 0 0,1 1 0,-1-1 0,0 0 0,0 1 0,0-1 0,0 0 0,0 1 0,-1-1 0,1 0 0,0 1-43,2 20 1491,-1 0 0,-2 0 1,0 4-1492,-1 23 2182,3-36-1509,-1-12-665,0 0 0,0 0-1,0 1 1,0-1-1,0 0 1,0 0 0,0 0-1,0 0 1,0 0 0,0 0-1,0 0 1,0 0-1,0 0 1,0 0 0,0 0-1,0 1 1,0-1-1,1 0 1,-1 0 0,0 0-1,0 0 1,0 0 0,0 0-1,0 0 1,0 0-1,0 0 1,0 0 0,0 0-1,0 0 1,0 0 0,0 0-1,0 0 1,0 0-1,1 0 1,-1 0 0,0 0-1,0 0 1,0 0-1,0 0 1,0 0 0,0 0-1,0 0 1,0 0 0,0 0-1,0 0 1,1 0-1,-1 0 1,0 0 0,0 0-1,0 0 1,0 0-1,0 0 1,0 0-8,9-16 139,-5 8-257,-1 3 49,11-22-1105,7-8 1174,-16 27-150,0 1 1,1 0 0,0 0-1,0 0 1,0 1 0,6-4 149,-12 9 3,1 1 0,-1-1 0,1 1 1,-1-1-1,1 1 0,-1 0 0,1-1 1,0 1-1,-1 0 0,1-1 0,-1 1 1,1 0-1,0 0 0,-1 0 0,1-1 1,0 1-1,-1 0 0,1 0 0,0 0 1,-1 0-1,1 0 0,0 0 0,-1 0 1,1 0-1,-1 1 0,1-1 0,0 0 1,-1 0-1,2 1-3,-2-1 17,1 1-1,0 0 1,-1 0-1,1 0 1,0 0-1,-1 0 1,1 0 0,-1 0-1,0 0 1,1 0-1,-1 1 1,0-1 0,0 0-1,1 0 1,-1 0-1,0 0-16,0 8 197,0-1 0,0 0 0,-1 0 0,0 5-197,-13 46 1421,20-65-1302,2-4-236,11-22-507,-12 18 166,1 1 1,2-1 457,-9 13-13,0 0 1,0-1 0,0 1-1,1 0 1,-1 0-1,0 0 1,1 0 0,-1 0-1,1 0 1,-1 0 0,1 0-1,-1 1 1,1-1 0,0 1-1,-1-1 1,1 1 12,-1 0 13,0-1-1,0 1 1,1 0 0,-1 0 0,0 0 0,0 1-1,0-1 1,0 0 0,0 0 0,0 0 0,0 1-1,0-1 1,0 1 0,0-1 0,0 1-1,0-1 1,0 1 0,0-1 0,0 1 0,-1 0-1,1 0 1,0-1 0,0 1 0,-1 0 0,1 0-1,0 0-12,8 13 406,-5-8-167,0 1 1,1-1-1,0 1 1,5 3-240,-8-8 21,1 0 0,-1 0 1,1-1-1,-1 1 0,1-1 1,0 1-1,-1-1 0,1 0 0,0 0 1,0 0-1,0 0 0,0-1 1,0 1-1,2-1-21,5 1 1,0-1-1,0 0 1,0-1-1,0 0 1,0 0-1,3-2 0,-7 2-41,-1-1-1,1 0 1,-1 0-1,0 0 1,0 0-1,0-1 1,0 0-1,0 0 1,-1-1-1,1 1 1,-1-1-1,1 0 42,0-2-192,1-1 0,-1 1 0,0-1 0,0 0-1,-1 0 1,0 0 0,0-1 0,-1 1 0,1-1-1,-1-2 193,3-7-336,-4 12 276,0-1 0,0 1 1,0 0-1,-1-1 1,0-1 59,-1 7 3,0 0 1,0-1-1,0 1 1,0 0-1,0 0 1,0 0-1,0 0 1,0 0-1,0-1 0,0 1 1,0 0-1,0 0 1,0 0-1,0 0 1,0-1-1,0 1 1,0 0-1,0 0 1,0 0-1,0 0 1,0 0-1,0-1 1,0 1-1,0 0 1,-1 0-1,1 0 1,0 0-1,0 0 1,0 0-1,0-1 1,0 1-1,0 0 1,-1 0-1,1 0 0,0 0 1,0 0-1,0 0 1,0 0-1,-1 0 1,1 0-1,0 0 1,0 0-1,0 0 1,0 0-1,0 0 1,-1 0-1,1 0 1,0 0-1,0 0 1,0 0-1,0 0 1,-1 0-1,1 0 1,0 0-1,0 0 1,0 0-1,0 0 1,0 0-1,-1 1 1,1-1-1,0 0 0,0 0 1,0 0-1,0 0 1,0 0-1,0 0 1,0 0-1,-1 1 1,1-1-4,-4 2 571,3-2-525,0 1 1,1-1 0,-1 1 0,0 0 0,1-1 0,-1 1 0,1 0 0,-1-1 0,1 1 0,-1 0 0,1 0 0,-1 0 0,1 0 0,0-1 0,-1 2-47,-1 2 141,-7 16 164,1-1-1,0 2 1,-2 12-305,9-29 57,0 0 0,0 0 1,1-1-1,-1 1 1,1 0-1,0 0 1,0 0-1,0 0 1,1 0-1,-1 0 1,1-1-1,1 4-57,1 6 181,-3-12-176,0-1 1,0 1-1,0-1 0,0 1 0,0-1 0,0 1 0,0-1 0,1 1 0,-1-1 0,0 1 0,0-1 0,1 1 0,-1-1 0,0 0 0,1 1 0,-1-1 0,0 0 0,1 1 0,-1-1 0,1 0 1,-1 1-1,0-1 0,1 0 0,-1 0 0,1 1 0,-1-1 0,1 0-5,0 0-40,0 0 1,0 0-1,0 0 1,0 0-1,0 0 1,0 0-1,1 0 0,-1 0 1,0-1-1,0 1 1,0 0-1,1-1 40,4-2-294,-1 0-1,1 0 1,0-1-1,1-1 295,23-15 402,7-3-473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2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11514,'-20'51'10330,"6"-15"-4280,-7 13-6050,19-45 313,4-3-207,4-6-350,13-27-2173,-7 12 1793,-4 4 238,1 1 0,11-14 386,-20 28 3,1 1 1,-1-1 0,0 1-1,1 0 1,-1-1-1,1 1 1,-1 0-1,0-1 1,1 1-1,-1 0 1,1 0-1,-1-1 1,1 1 0,-1 0-1,1 0 1,-1 0-1,1 0 1,-1 0-1,1 0 1,-1 0-1,1 0 1,0 0 0,-1 0-1,1 0 1,-1 0-1,1 0 1,-1 0-1,1 0 1,-1 0-1,1 1 1,-1-1 0,1 0-1,-1 0 1,0 1-1,1-1 1,-1 0-1,1 1 1,-1-1-1,1 0 1,-1 1 0,0-1-1,1 0 1,-1 1-1,0-1 1,1 1-4,1 2 93,0 0 1,0 0 0,0 1-1,0-1 1,0 2-94,8 25 887,-8-24-615,-1-1 1,1 1 0,0 0-1,1-1 1,-1 1 0,1-1-1,2 3-272,-4-7-4,-1-1-1,0 0 1,0 0-1,0 0 1,0 0-1,1 0 1,-1 0-1,0 0 1,0 0-1,0 0 1,1 0-1,-1 0 1,0 0-1,0 0 1,0 0-1,0 0 1,1 0-1,-1 0 0,0 0 1,0 0-1,0 0 1,0-1-1,1 1 1,-1 0-1,0 0 1,0 0-1,0 0 1,0 0-1,1 0 1,-1 0-1,0-1 1,0 1-1,0 0 1,0 0-1,0 0 1,0 0-1,0-1 1,0 1-1,0 0 1,1 0-1,-1 0 1,0 0-1,0-1 1,0 1-1,0 0 1,0 0-1,0 0 1,0-1-1,0 1 1,0 0-1,0 0 1,0 0 4,2-12 145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14763,'-1'41'5865,"-1"-19"-3664,2-1-329,-5 66-423,1-1-409,3-6-688,9-50-224,2-20-1160,5-13-721,4-21 1041</inkml:trace>
  <inkml:trace contextRef="#ctx0" brushRef="#br0" timeOffset="1">2 69 12931,'0'0'5505,"-1"0"-2640,11 6-1433,6-2-56,5 6-184,10-3-223,-3-8-673,9-2-696,7-8 1888,11 9-1296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3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146 135 10666,'-6'3'452,"5"-3"-109,0 1 1,-1 0 0,1-1-1,0 1 1,-1-1-1,1 1 1,-1-1 0,1 0-1,0 0 1,-1 1-1,1-1 1,-1 0 0,1 0-344,0-1 91,1 1 1,0 0 0,0 0-1,0 0 1,0 0 0,-1-1 0,1 1-1,0 0 1,0 0 0,0-1-1,0 1 1,0 0 0,0 0 0,0-1-1,0 1 1,0 0 0,0 0 0,0-1-1,0 1 1,0 0 0,0 0-1,0-1 1,0 1 0,0 0 0,0 0-1,0-1-91,5-14 1563,-3 9-1190,0 0-1,-1 0 1,1 0-1,-1 0 1,-1 0-1,1-1 1,-1 1-1,0 0 1,0 0-1,-1-3-372,1 7 48,-1 0 1,1-1-1,-1 1 0,1-1 0,-1 1 0,0 0 0,0 0 0,0-1 0,0 1 0,-1 0 0,1 0 0,-1 0 1,1 0-1,-1 1 0,0-1 0,1 0 0,-1 1 0,0-1 0,0 1 0,0-1 0,0 1 0,0 0 1,-1 0-1,1 0 0,0 0 0,0 0 0,-2 0-48,2 1 9,1-1-1,-1 1 1,0 0-1,1 0 1,-1 0 0,0 0-1,0 0 1,1 0 0,-1 0-1,0 1 1,1-1 0,-1 0-1,0 1 1,1 0-1,-1-1 1,1 1 0,-1 0-1,1 0 1,-1 0 0,1 0-1,-1 0 1,1 0 0,0 0-1,0 0 1,0 0-1,-1 1 1,1-1 0,0 0-1,1 1 1,-1-1 0,0 1-1,0-1-8,-3 8 19,1 0-1,-1 0 0,2 0 0,-1 0 0,0 5-18,0 0 22,-1 0 2,-1 7 65,0 0 0,1 9-89,3-23 41,0-1 0,1 1 0,0-1 0,1 1 0,0-1 0,0 1-1,0-1 1,0 1 0,1-1 0,1 2-41,-2-5 31,0-1 1,1 1-1,-1 0 0,1 0 1,0 0-1,0-1 0,1 3-31,-2-5 7,0 1 0,0 0-1,0 0 1,0-1-1,0 1 1,0 0 0,0-1-1,0 1 1,0-1-1,0 1 1,0-1 0,0 1-1,0-1 1,1 0-1,-1 0 1,0 0-1,0 0 1,0 1 0,0-2-1,1 1 1,-1 0-1,0 0 1,0 0 0,1-1-7,3 0 2,0-1 1,0-1-1,-1 1 1,1-1-1,-1 1 1,1-1 0,-1 0-1,0-1 1,0 1-1,0-1-2,12-12-3,9-14 3,-19 24 2,50-68 40,-46 64-27,-10 10-13,0 0-1,1 0 1,-1 0 0,0 0 0,0-1-1,0 1 1,0 0 0,1 0-1,-1 0 1,0 0 0,0 0 0,0 0-1,1 0 1,-1-1 0,0 1-1,0 0 1,0 0 0,1 0 0,-1 0-1,0 0 1,0 0 0,0 0 0,1 0-1,-1 0 1,0 0 0,0 0-1,1 1 1,-1-1 0,0 0 0,0 0-1,0 0 1,1 0 0,-1 0-1,0 0 1,0 0 0,0 0 0,0 1-1,1-1 1,-1 0 0,0 0-1,0 0 1,0 0 0,0 1 0,0-1-1,0 0 1,1 0 0,-1 0-1,0 1 1,0-1 0,0 0 0,0 0-1,0 0 1,0 1 0,0-1 0,0 0-1,0 0 1,0 0 0,0 1-1,0-1 1,0 0 0,0 0 0,0 1-2,1 10 193,-1 1 1,0-1 0,-1 1 0,0-1 0,-1 2-194,-4 21 616,-3 1-616,9-34-17,-3 13-221,4-11-429,4-6-814,4-8-598,4-6 803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11282,'4'3'1071,"1"-1"-1,-2 1 0,1 0 1,0 0-1,-1 0 0,1 1 1,-1-1-1,0 1 0,0 0 0,1 1-1070,-3-3 255,0 0-1,0 0 0,0 0 0,-1 0 0,1 1 1,0-1-1,-1 0 0,1 0 0,-1 0 0,0 1 1,0-1-1,0 0 0,0 1 0,0-1 0,0 0 1,-1 0-1,1 0 0,-1 1 0,1-1 0,-1 0 1,0 0-1,-1 2-254,2-4 16,0 0 0,0 0 0,0 1 1,-1-1-1,1 0 0,0 0 0,0 1 0,0-1 0,0 0 0,-1 0 1,1 0-1,0 0 0,0 0 0,0 1 0,-1-1 0,1 0 1,0 0-1,0 0 0,-1 0 0,1 0 0,0 0 0,0 0 1,-1 0-1,1 0 0,0 0 0,0 0 0,-1 0-16,0-2-87,5-4-377,14-15 17,11-9 447,-17 18-80,-12 12 78,6-6-59,0 0-1,1 0 1,6-4 61,-12 9 3,0 0 0,0 1 0,0-1 0,0 0 0,0 1 0,0 0 1,0-1-1,1 1 0,-1 0 0,0-1 0,0 1 0,0 0 0,1 0 1,-1 0-1,0 0 0,0 0 0,1 0 0,-1 1 0,0-1 0,0 0 0,0 0 1,1 1-1,0 0-3,-1-1 9,0 1 0,1 0 0,-1 0 0,0 0 0,0 0 0,0 0 0,0 0 0,0 0 0,0 0 0,0 1 0,0-1 0,0 0 0,0 1 0,0-1 0,-1 0 0,1 1 0,0 0-9,0 2 28,1 0 15,-1 1 0,1-1 0,-1 1 1,0-1-1,-1 1 0,1-1 0,-1 1 0,0 0 0,0 1-43,-1 10 266,-1-1-1,-1 3-265,1-2 243,1-4-47,1-9-138,0-7-51,1-8-137,1 0 0,0 0 0,0 1 0,1-1-1,1 1 1,0 0 0,1-2 130,-2 7-96,0 0-1,0 0 0,0 0 1,1 0-1,3-3 97,-6 7-14,1 0-1,0-1 1,0 1-1,0 0 1,0 1-1,0-1 1,0 0-1,0 1 1,1-1 0,-1 1-1,0-1 1,1 1-1,0 0 1,1-1 14,-3 2 4,-1 0 1,1 0 0,-1 0-1,1 0 1,-1 0-1,1 1 1,-1-1 0,1 0-1,-1 0 1,1 0 0,-1 0-1,1 0 1,-1 1-1,1-1 1,-1 0 0,1 0-1,-1 1 1,0-1-1,1 0 1,-1 1 0,1-1-1,-1 1-4,8 12 111,1 19 148,-8-28-194,1 5 91,-1 0-1,0 0 1,0 0 0,-1 0-1,0 0 1,0 0 0,-1 0-1,-2 8-155,2-13 212,0 3-887,1-7 679,1 0 0,-1 1 0,1-1 0,-1 0 0,1 0 0,-1 0 0,0 0 0,1 0 0,-1-1 0,1 1 0,-1 0 0,1 0 0,-1 0 0,0 0 0,1 0 0,-1-1 0,0 1 0,1 0 0,-1 0-1,1 0 1,-1-1 0,0 1 0,1 0 0,-1-1-4,22-10 11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13779,'2'31'6421,"1"0"-3936,2 19-946,-2 97 1169,-3-46-1563,7 19-1145,-6-112-88,-1-13-251,-1-6 104,2 1 112,-1 0 0,1 0 0,1 0 0,0 0 0,0 0 0,1 0 0,1 0 123,-2 4-57,0 1 1,1-1-1,-1 1 1,1 0-1,1-1 0,-1 2 1,1-1-1,0 0 1,0 1-1,0-1 0,0 1 1,4-2 56,-5 4 40,0 1 1,0-1-1,0 1 0,0-1 1,0 1-1,1 0 0,-1 0 1,0 1-1,1-1 0,-1 1 1,1 0-1,-1-1 0,0 2 1,1-1-1,-1 0 0,1 1 1,-1-1-1,0 1 0,1 0 1,-1 0-1,0 0 0,0 1 1,0-1-1,3 2-40,-3-1 57,0 0 0,1 0 1,-1 0-1,0 1 0,0-1 0,0 1 0,0 0 0,-1 0 0,1 0 1,-1 0-1,0 0 0,0 1 0,0-1 0,0 1 0,0-1 1,-1 1-1,0 0 0,0-1 0,0 1 0,0 0 0,0 3-57,-1-4 54,0 0-1,0 1 1,-1-1 0,0 0-1,1 1 1,-1-1-1,0 0 1,0 0-1,-1 1 1,1-1 0,-1 0-1,0 0 1,1-1-1,-1 1 1,0 0 0,-1-1-1,1 1 1,0-1-1,-1 1 1,0-1-1,-2 2-53,-1 0-27,0 0 0,-1 0 0,1-1 0,-1 1 0,0-2 0,0 1 0,0-1 0,0 0 0,-5 1 27,7-2-219,1-1 1,-1 1-1,1-1 0,-1 0 1,-1-1 218,5 1-109,0 0 0,0 0 0,0 0 0,0 0 1,0 0-1,1-1 0,-1 1 0,0 0 0,0 0 1,0-1-1,1 1 0,-1-1 0,0 1 0,0 0 1,1-1-1,-1 1 0,0-1 0,1 0 0,-1 1 1,1-1-1,-1 0 0,1 1 0,-1-1 0,1 0 1,-1 1-1,1-1 0,0 0 0,-1 0 0,1 0 1,0 1-1,0-1 0,-1 0 0,1 0 109,5-19-1196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4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0 175 8602,'16'7'5265,"-12"18"680,4 3-3072,-9 3-1065,-2 1-15,2-4-601,-4-3-336,5-12-504,2-8-616,5-10-1272,1-12-193,18-7 793</inkml:trace>
  <inkml:trace contextRef="#ctx0" brushRef="#br0" timeOffset="1">52 1 12795,'9'30'5121,"-3"-14"-3193,7 0-1136,0-4-680,3-5-688,16 1 328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51 212 12627,'0'3'732,"0"0"0,1 0 0,-1 0 0,1 0 0,0-1 0,0 1 0,0 0 0,0 0 0,0 0 0,0-1 0,1 1 0,0-1-732,-1 0 221,1 0 0,-1 0 1,1-1-1,0 1 0,-1-1 0,1 0 1,0 1-1,0-1 0,0 0 0,0 0 0,0 0 1,1 0-1,-1 0 0,0-1 0,0 1 1,1-1-222,0 1 91,0-1 0,-1 0 1,1 0-1,-1 0 1,1 0-1,-1 0 0,1-1 1,-1 1-1,1-1 0,-1 0 1,1 1-1,-1-1 0,0 0 1,1-1-1,-1 1 1,0 0-1,0-1 0,0 1 1,1-2-92,5-3 66,-1-2 0,0 1 0,-1-1 0,3-3-66,-7 8 28,1-1-18,10-12 28,-1 0 0,6-13-38,-15 24 0,0 1 0,-1-1 0,0 0 0,0-1 0,0 1 0,-1 0-1,0 0 1,0-1 0,0 1 0,0 0 0,-1-1 0,0-3 0,-1 6-6,1 0 0,-1 0-1,0 0 1,0 0-1,0 0 1,0 1-1,0-1 1,-1 0-1,1 1 1,-1-1 0,0 1-1,1-1 1,-1 1-1,-1 0 1,0-1 6,0-1-13,-1 1 0,0 0-1,0 0 1,-1 1 0,1-1 0,-1 1 0,1 0 0,-1 0 0,-3 0 13,3 0-10,0 1 0,0 0 0,0 0 0,0 1 0,0-1 0,0 1-1,0 0 1,0 1 0,-3 0 10,5-1-1,0 1 0,-1 0 0,1 0 0,0 0 0,1 0 0,-1 1 0,0-1 0,0 1 0,0-1 0,1 1 0,-1 0 0,1 0 0,-1 0 0,1 1 0,0-1 1,-1 2 0,1-1 1,0 1-1,0 0 0,0 0 0,0 0 0,1 0 0,-1 0 0,1 1 0,0-1 0,0 0 0,1 1 0,-1-1 0,1 0 0,0 1 0,0 1 0,1 10 20,1 1-1,1 0 0,1 6-19,22 76 167,-9-40-53,-3-8-15,17 75 197,-23-89-45,-2 1 1,-1 12-252,-4-42 35,-1-2 15,1 0 0,-1 1 0,0-1 0,-1 1-1,1-1 1,-1 0-50,1-4 7,-1-1 1,1 0-1,0 0 0,-1 0 0,1 0 1,-1 0-1,1 0 0,-1 0 0,1 0 1,-1 0-1,0 0 0,1-1 0,-1 1 1,0 0-1,0 0 0,1-1 0,-1 1 1,0 0-1,0-1 0,0 1 0,0-1 0,0 1 1,0-1-1,0 1 0,0-1 0,0 0 1,0 1-1,0-1 0,-1 0 0,1 0 1,0 0-1,0 0 0,0 0 0,0 0 1,0 0-1,0 0-7,-4-1-78,0 0 1,0 0 0,0-1-1,0 0 1,1 0-1,-1 0 1,0 0 0,1 0-1,0-1 1,0 0-1,0 0 1,0 0 0,-2-3 77,-3-2-597,1-1 1,0 0-1,1 0 0,0-1 1,-2-3 596,4 4-629,0 0 1,0-1 0,1 1-1,0-1 629,-1-10-1398,-4-16 1398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52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12723,'20'-9'3469,"-13"5"-2725,0 1 0,0 0-1,1 0 1,-1 1-1,1 0 1,-1 0 0,1 1-1,0 0 1,2 0-744,-7 1 93,1 0 0,-1 0 0,1 0 0,0 1 0,-1-1 0,1 1 0,-1 0 0,0 0 0,1 0 0,0 1-93,-3-1 12,1-1-1,-1 1 1,0 0 0,0 0 0,0 0 0,1 0 0,-1 0 0,0 0 0,0 0 0,-1 0 0,1 0-1,0 1 1,0-1 0,-1 0 0,1 1 0,0-1 0,-1 0 0,1 1 0,-1-1 0,0 1 0,1-1-1,-1 0 1,0 1 0,0-1 0,0 1 0,0-1 0,0 1 0,0 0-12,-1 3 19,0 1 1,0-1-1,0 1 1,0-1-1,-1 0 0,0 0 1,0 0-1,-1 0 1,1 0-1,-1 0 1,0 0-1,0-1 0,0 1 1,-1-1-1,0 0 1,0 0-1,0-1 1,0 1-1,0-1 0,-1 0 1,-4 3-20,-12 4 59,-5 3 5,24-12-57,1 0 0,-1 0-1,1 1 1,-1-1 0,1 0 0,0 1-1,0-1 1,-1 1 0,1-1-1,0 1 1,0-1 0,0 1 0,0 0-7,1-2 1,0 0 1,0 0-1,0 1 1,0-1-1,0 0 1,0 0-1,0 0 1,0 0-1,0 1 1,0-1-1,0 0 1,0 0-1,0 0 1,0 0-1,0 1 0,0-1 1,0 0-1,0 0 1,0 0-1,0 0 1,0 0-1,0 1 1,0-1-1,0 0 1,0 0-1,1 0 1,-1 0-1,0 0 1,0 1-1,0-1 1,0 0-1,0 0 1,0 0-1,0 0 1,1 0-1,-1 0 1,0 0-1,0 0 1,0 0-1,0 0 1,0 1-1,1-1-1,2 1 29,1 0-1,-1 0 1,1-1 0,-1 1-1,1-1 1,-1 0-1,1 0 1,-1 0 0,1 0-1,2-1-28,39-7 316,-33 6-236,-10 2-79,57-12-242,25 0 241,-56 11-1087,1 6 468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5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11875,'1'-1'455,"1"1"1,-1 0-1,1-1 1,-1 1 0,1 0-1,-1 0 1,1 0-1,-1 0 1,1 1 0,-1-1-1,1 0 1,-1 1-1,1-1 1,-1 1 0,1-1-1,-1 1 1,0 0-1,1-1 1,-1 1 0,1 1-456,-1-1 172,1 0 0,-1 0 0,0 1 0,0-1 0,0 1-1,0-1 1,0 1 0,-1-1 0,1 1 0,0 0 0,-1-1 0,1 1 0,-1 0-172,2 9 622,-1-1 0,0 1 0,-1 0 0,0 9-622,-1 7 497,2-12-159,1 0-1,2 7-337,-2-8 137,0-5-46,3 15 105,-5-23-190,0 0-1,1 0 1,-1 0-1,1 0 1,-1 0-1,1 0 1,0 0-1,-1 0 0,1-1 1,0 1-1,0 0 1,-1 0-1,1-1 1,0 1-1,0 0 1,0-1-1,0 1 0,0-1 1,1 1-6,-1-1-6,0 0 0,1 0 1,-1 0-1,0-1 0,1 1 0,-1 0 0,0-1 1,0 1-1,1-1 0,-1 1 0,0-1 1,0 0-1,0 1 0,0-1 0,0 0 0,0 0 1,0 0-1,1-1 6,2-3-72,1 0 0,-1 0 0,0-1 0,-1 1 1,0-1-1,0 0 0,0 0 0,0-2 72,-1 3-48,1-1-1,-1 1 1,1-1 0,0 1-1,1 0 1,-1 0 0,1 1 0,0-1-1,3-2 49,-7 7 5,1-1 1,-1 1-1,1-1 0,-1 1 0,1-1 0,-1 1 0,1-1 0,-1 1 0,1 0 1,0-1-1,-1 1 0,1 0 0,0 0 0,-1 0 0,1-1 0,0 1 0,-1 0 1,1 0-1,0 0 0,0 0 0,-1 0 0,1 0 0,0 0 0,-1 0 0,1 0 0,0 1 1,-1-1-1,1 0 0,0 0 0,-1 1 0,1-1 0,0 0 0,-1 1 0,1-1 1,-1 1-1,1-1 0,-1 0 0,1 1 0,-1-1 0,1 1 0,-1 0 0,1-1 1,-1 1-1,0-1 0,1 1 0,-1 0 0,0-1 0,0 1 0,1 0-5,1 5 91,0 0 0,0-1 0,-1 1 0,0 0 0,0 3-91,0-6 41,1 12 187,0-1 0,2 1-1,0-1 1,0 0 0,4 6-228,-8-19 5,0-1 0,1 1 0,-1 0 0,1 0 1,-1 0-1,1-1 0,-1 1 0,1 0 0,0 0 0,-1-1 0,1 1 0,0-1 0,0 1 0,-1-1 1,1 1-1,1 0-5,-2-1-47,1 0 1,-1 0-1,1 0 1,0 0 0,-1 0-1,1 0 1,0 0-1,-1 0 1,1 0 0,-1 0-1,1 0 1,0 0-1,-1 0 1,1-1 0,-1 1-1,1 0 1,0 0-1,0-1 47,2-1-345,0-1-1,0 1 1,0-1-1,0 0 1,-1 0-1,1 0 0,-1 0 346,16-21-1052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60 11394,'0'18'4972,"0"24"1521,1-33-5755,0-1-1,0 0 1,0 0 0,1 1-738,-1-6 67,0-1 0,-1 1-1,1-1 1,0 1 0,0-1 0,1 1 0,-1-1 0,0 0 0,1 1-1,-1-1 1,1 0 0,0 0 0,0 0 0,0 0 0,0-1 0,0 1-1,0 0 1,0-1 0,1 1 0,-1-1 0,1 0 0,-1 0 0,1 0-1,-1 0 1,1 0 0,-1-1 0,1 1 0,0-1-67,1 0-14,-1 0 1,1 0-1,-1 0 0,1-1 1,-1 1-1,1-1 1,-1 0-1,0 0 0,1 0 1,-1-1-1,0 1 0,0-1 1,0 1-1,0-1 1,0 0-1,0 0 0,-1-1 1,1 1-1,0-1 0,-1 1 1,0-1-1,1 0 14,0-2-141,1 1 1,-1-1-1,0 0 0,0 0 0,-1 0 1,0 0-1,1 0 0,-2-1 0,1 1 0,-1-1 1,1 1-1,-2-1 0,1-1 141,-1 4-32,0 0-1,-1 0 1,0 0 0,1 0-1,-1 0 1,0 0-1,0 1 1,-1-1 0,1 0-1,0 1 1,-1-1-1,0 1 1,1-1 0,-1 1-1,0 0 1,0 0-1,-1 0 1,1 0 0,0 0-1,-1 0 1,1 1 0,-1-1-1,1 1 33,-4-3 19,0 1 0,0 0 0,0 1 0,0-1 0,-1 1 1,1 0-1,-1 1 0,1 0 0,-7-1-19,9 2-217,-1 0 0,0 1 0,0 0 0,0 0 0,0 0 0,0 0-1,1 1 1,-1-1 0,1 1 0,-1 0 0,1 1 0,0-1 0,-1 1 0,1 0 0,-2 2 217,0 3-2395,6-1 975</inkml:trace>
  <inkml:trace contextRef="#ctx0" brushRef="#br0" timeOffset="1">238 0 10730,'2'5'1774,"0"-1"0,0 1 0,0 0 0,-1 0 0,2 4-1774,-1 5 1800,0 0 1,-1 10-1801,0-4 1252,1 16 127,-2-21-601,0 0-1,3 11-777,-3-25 27,1 1 0,-1 0-1,0-1 1,1 1 0,-1-1-1,1 1 1,0-1 0,-1 1-1,1-1 1,0 1 0,0-1-1,0 0 1,0 1 0,0-1 0,0 0-1,0 0 1,1 0 0,0 1-27,-1-2-7,0 1 1,0-1-1,0 0 1,0 0 0,0 1-1,0-1 1,0 0-1,0 0 1,0 0 0,0 0-1,0 0 1,0-1-1,0 1 1,0 0-1,0 0 1,0-1 0,0 1-1,0 0 1,0-1-1,0 1 1,-1-1 0,1 1-1,0-1 1,0 0-1,0 1 1,-1-1 0,1 0-1,0 0 1,-1 1-1,1-1 7,5-6-309,-1 0 0,0 0-1,3-4 310,4-7-561,-8 12 394,8-10-360,0-2-1,-1 1 1,-1-2-1,6-13 528,-14 22 102,-6 14 138,-7 15 217,6-7-165,1 0 0,0 1 1,1-1-1,1 1 0,0 0 0,1 0 1,0 0-1,1 10-292,0-21 31,0 1 0,0-1 0,0 1 0,1-1 0,-1 0 0,1 1 0,0 0-31,-1-3-24,0 1 0,0-1-1,0 1 1,1-1 0,-1 1 0,0-1 0,1 1-1,-1-1 1,0 1 0,1-1 0,-1 1-1,1-1 1,-1 0 0,0 1 0,1-1 0,-1 0-1,1 0 1,-1 1 0,1-1 0,-1 0-1,1 0 1,-1 0 0,1 1 0,0-1-1,-1 0 1,1 0 0,-1 0 0,1 0 0,-1 0-1,1 0 1,-1 0 0,1 0 0,-1 0-1,1-1 1,0 1 0,-1 0 24,7-3-625,-1 1 0,1-2 0,-1 1 1,0-1-1,0 0 0,-1 0 0,1 0 0,1-3 625,2 0-824,19-14-588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6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7978,'0'0'480,"-1"1"1,1-1 0,0 0-1,-1 0 1,1 1 0,0-1-1,-1 0 1,1 0-1,0 1 1,-1-1 0,1 0-1,0 1 1,0-1 0,-1 1-1,1-1 1,0 0 0,0 1-1,0-1 1,-1 1-1,1-1 1,0 0 0,0 1-1,0-1 1,0 1 0,0-1-1,0 1-480,-2 14 3112,2-14-3237,-1 16 1079,1 1 1,0 5-955,0-16 193,1 0-61,-1 0-1,1 0 1,1 0 0,-1 0 0,1 0-1,0-1 1,1 1 0,0 0 0,0-1-1,0 0 1,1 0 0,0 0 0,0 0-1,0 0 1,1-1 0,0 0 0,0 0-1,0 0 1,0 0 0,4 1-132,-3-2 57,-3-2-22,0 0 0,0 0 0,0 1 0,0-1 0,-1 1 0,1 0 0,-1 0 0,1 0 0,-1 0 0,0 0-1,0 1-34,-2-4 8,1 1 0,-1-1 0,0 0 0,0 1-1,0-1 1,0 1 0,0-1 0,0 1-1,0-1 1,0 1 0,0-1 0,0 1 0,0-1-1,0 0 1,0 1 0,0-1 0,0 1 0,-1-1-1,1 1 1,0-1 0,0 0 0,0 1-1,-1-1 1,1 1 0,0-1 0,0 0 0,-1 1-8,0 0 14,0-1 1,0 1-1,0 0 1,0 0-1,0-1 1,-1 1-1,1-1 1,0 1 0,0-1-1,-1 1-14,-4 0 32,0 0 0,0 0-1,0 0 1,-1-1-32,3 1-234,-1-1-1,1 0 1,0 0 0,-1 0-1,1-1 1,0 1 0,-1-1-1,1 0 1,0-1 0,0 1-1,0-1 1,0 1 0,0-1-1,0 0 1,0-1 234,-11-12-1186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6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10074,'0'4'4353,"9"8"-2032,20 6-129,16 14-616,1 6 97,10 12-305,-3 2-216,-3 4-248,-2 5-127,-12 4-233,-8 3-104,-24-1-208,-7-5-64,-17-9-88,-5-2-424,0-11-960,-3-11-641,4-12 1041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8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0 5985,'6'1'4086,"1"1"-2036,-11-1 4726,-1 0-6544,0 0 0,0 0-1,0 1 1,0-1 0,1 1-1,-1 0 1,1 0 0,-1 1-1,-1 1-231,-12 8 636,-11 10-636,3-2 419,-4-1 189,-10 5-608,17-11 189,0 1 1,-16 14-190,37-27 7,0 1 5,-1 0 1,0 1-1,1-1 0,-1 1 0,1-1 0,0 1 0,-1 1-12,2-3 1,1 0 0,0-1-1,-1 1 1,1 0 0,0 0-1,0 0 1,-1 0 0,1-1 0,0 1-1,0 0 1,0 0 0,0 0-1,0 0 1,0 0 0,0-1 0,1 1-1,-1 0 1,0 0 0,0 0-1,1-1 1,-1 1 0,0 0 0,1 0-1,-1 0 1,1-1 0,-1 1-1,1 0 1,-1-1 0,1 1-1,0-1 1,-1 1 0,1-1 0,0 1-1,4 3-2,1 0 0,-1 0 0,1 0 0,0-1 0,0 0-1,1-1 1,-1 1 0,1-1 0,-1 0 0,1-1 2,11 3 5,0 0 0,0-2 0,4 0-5,44-2 74,-39-1-1511,18 3 1437,-28 2-2280,-4 3 945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9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10938,'1'11'4665,"6"2"-2344,7 0-937,9 3 104,5-3-215,0-2-249,9-6-368,3-3-112,0-1-280,1 0-96,-10 3-264,-9 0-488,-10-4-1448,-1-1 1336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39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0 10426,'8'7'4473,"2"8"-2296,2 9-489,0 6 120,-1 14-239,-4 3-273,-2 2-504,2 0-176,-1-6-304,2-1-96,2-7-152,-2 1-80,-2-8-576,-3-2-424,-3 1-1056,-4-3-769,-4 3 1793</inkml:trace>
  <inkml:trace contextRef="#ctx0" brushRef="#br0" timeOffset="1">10 600 9354,'-9'-8'3945,"19"8"-1625,8-1-615,18 1 191,10 0-184,14-4-535,10-1-249,16-2-368,3 2-152,0 2-224,-8 1-48,-16 2-88,-5 2-24,-19 5-576,-3 2-456,-24 6-1641,-8 1-1464,-17 8 2601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4:40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9330,'1'2'433,"0"0"1,0 0-1,0-1 0,0 1 1,0-1-1,0 1 1,0-1-1,0 0 0,1 1 1,-1-1-1,1 0 0,-1 0 1,1 0-1,-1 0 1,1 0-1,-1 0 0,2 0-433,6 3 547,-1-1 0,1 0 0,0 0-547,-6-2 339,8 1 280,0 0 1,0 0-1,-1-2 0,10 1-619,-5-1 731,0 1 0,5 2-731,-15-2 163,-1 0 1,0 0-1,1 0 0,-1 1 0,0-1 0,0 1 1,0 0-1,0 0 0,3 3-163,-5-4 27,-1 0 1,0 0-1,0 0 0,0 0 1,0 0-1,0 0 0,0 0 1,0 0-1,0 0 0,0 1 1,-1-1-1,1 0 0,0 0 1,-1 1-1,1-1 0,-1 1 1,1-1-1,-1 0 0,0 1 1,0-1-1,0 1 0,0-1 1,0 1-1,0-1 0,0 1 1,0-1-1,0 0 0,0 1 1,-1-1-1,1 1 0,-1-1 1,0 1-28,-1 3 41,-1 0 0,-1 0 0,1 0 0,-1 0 1,1-1-1,-1 1 0,-2 0-41,-19 20 237,-24 18-237,42-39 18,1-1-9,16-2-14,34-3 67,0-2 1,14-3-63,145-34-1843,-168 31 1195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5:1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5809,'-5'1'7668,"3"3"-4898,0 8-3465,2-2 1729,0-9-1008,-2 17 699,2-1-1,0 1 0,2 16-724,9 67 1861,-2 75-1861,-10-197-3950,-1-3 2641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5:1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8402,'2'-4'5077,"15"-11"-3087,-8 11-1344,0 1-1,0-1 1,0 1 0,1 1 0,0 0-646,23-7 466,-16 3-332,88-26 241,-88 28-360,1 1 0,-1 0 0,1 1 0,0 1 0,0 1-15,-14 0 6,0 0-1,-1 0 1,1 0-1,0 1 1,-1 0-1,1 0 1,-1 0-1,1 0 1,-1 0-1,1 1 1,2 1-6,-4-2 15,-1 1 0,1-1 0,0 1 0,-1 0 0,1-1 0,-1 1 0,1 0 1,-1 0-1,0 0 0,0 0 0,0 0 0,0 1 0,0-1 0,0 0 0,-1 0 0,1 0 0,-1 1 0,1 0-15,-1 6 146,0 0 0,0-1 0,0 1 0,-1 0 0,0 0 0,-1-1 0,-2 9-146,-4 21 305,6-20-154,2 0 0,1 16-151,0 9 181,-2-27-101,2 0 0,0 0 0,0-1 0,2 1 0,0 0 0,0-1 0,2 0 0,5 13-80,-6-18-126,13 27 506,-16-33-576,0-1 0,0 0-1,0 1 1,-1-1-1,0 1 1,1-1 0,-1 1-1,0-1 1,0 1-1,-1 0 197,-1-2-1843,-2-3 686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52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19 153 12387,'-13'16'4729,"8"-14"-3105,5 1-392,9 2 233,10-2-257,14 2-488,5-1-96,9-5-264,1-3-80,-4-3-80,-3 3-200,-16-1-904,-2 2-760,-18 1 952</inkml:trace>
  <inkml:trace contextRef="#ctx0" brushRef="#br0" timeOffset="1">127 1 11787,'3'7'4857,"6"10"-2753,0 5-240,2 14-135,-2 7-337,-1 2-480,-1 2-136,-3-2-271,4 4-105,-4-9-184,0-5-168,2-13-977,-4-12-631,11-12 1520,0-4-552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15:15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 10674,'-6'6'4105,"7"-4"-2681,4-2-39,7 2 143,4-2-96,10-4-319,7 0-217,7-2-328,4 1-136,5 5-200,-9-1-80,-11-1-232,-4 2-328,-17-1-1240,3 1-921,-8 3 1505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4T16:17:16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12528 9613 1087 0,'-20'8'435'0,"1"-2"-257"16,8 2-19-16,3 0 9 15,-5-3-8-15,6-3-21 16,0 1-16-16,3-2-38 16,4-1-16-16,4 1-33 15,-4-2-11-15,0 1-7 16,1 0 1-16,16 1 9 15,35 3 4-15,-21-4 5 16,4 2 3-16,5 2 1 16,-2-2-2-16,3 2-6 15,1 1-3-15,4-3-2 16,6 3 1-16,-4-3 1 16,-3 3 0-16,0 0-4 0,-6 2-3 15,6 3-4-15,2 0-3 16,1-2-2-16,1-4 0 15,0-2-4-15,-1 0 0 16,3-4-2-16,-3 0-1 16,-4 0-1-16,0-2 2 0,-4 4-1 15,3 0 1-15,1-1 0 16,-2 2 1-16,-3-2 3 16,0 3 1-16,1 4 3 15,2-5-2-15,4 6-1 16,-1-3-1-16,-10-3-2 15,1 2 0-15,0-1-2 16,1 0-1-16,5 4 0 16,-1 5 0-16,0-6 0 15,-2 5-1-15,8-2 1 16,-1-4-1-16,1 1-2 16,-17-4 1-1,-1 1-1-15,20 0 0 0,7-2 0 16,-8 0-1-16,-5 0 0 15,1 0 1-15,0 2-2 16,2-1 0-16,3 1 0 0,2-2 0 16,-4 0 0-16,-1 1 0 15,-12-1-1-15,0 0 1 16,-3-1 0-16,0-1 0 16,6-1 2-16,-1 1 1 15,2 1 3-15,1 0 1 16,0 2 1-16,1-1 0 15,-2 1 0-15,-8 0 0 0,-6-1 2 16,1 0 1-16,-11-3 4 16,9 2 0-16,-7-4 2 15,-5 1-2-15,5 3 1 16,-9-5-1-16,-1 2-4 16,-3 0-1-16,-3-1 4 15,-3 1-12-15,-2 1-102 16,1-1-60-16,-1 0-158 15,7-2-110-15,16 6 278 16</inkml:trace>
  <inkml:trace contextRef="#ctx0" brushRef="#br0" timeOffset="2783.27">17918 7672 933 0,'0'-13'420'0,"-5"-1"-176"15,1 1 11-15,-9 3-40 16,-2 0-19-16,-7 2-40 16,-7 4-20-16,-8 3-28 15,-3 2-12-15,-4 10-36 16,-4 3-16-16,0 8-22 15,2 5-3-15,0 7-5 16,3 3-2-16,6 9 0 16,2 2-3-16,10 8-1 15,-4 3 0-15,6 10-2 16,2 4 0-16,6 4-2 16,12 4 0-16,11 3-1 15,8-1-2-15,13-4 0 16,5-4-1-16,4-11-1 0,5-6-1 15,12-2 1-15,6-3-1 16,15 2-1-16,4-4 0 16,1-12-2-16,-1-12-1 15,6-16 0-15,-4-11 1 16,7-15 1-16,9-10 2 16,-13-13 2-16,-2-4 0 0,-9-10 2 15,-9-1 0-15,-6-15 2 16,1-9 0-16,-7-10 2 15,-1 0 2-15,-9 3 8 16,-4 5 6-16,-14 2 8 16,-14-2 2-16,-17-5 1 15,-11 2-2-15,-30-5-5 16,-6 4-4-16,-18 3-6 16,-9 1-6-16,0 17-3 15,1 11-1-15,-7 18-5 16,0 12 0-16,-4 19-6 15,-5 2-6-15,17 11-11 16,8 2-17-16,8-2-76 16,9-1-61-16,11-3-191 15,4-2-17-15,17 1 225 16</inkml:trace>
  <inkml:trace contextRef="#ctx0" brushRef="#br0" timeOffset="3281.91">17797 8003 1041 0,'-1'0'441'0,"-3"1"-197"16,-1 1-23-16,2-1 39 15,0-1-22-15,2 0-69 0,0 0-36 16,0-1-58-16,1 0-13 16,8-15-8-16,41-39-10 15,-15 21-20-15,-7 4-6 31,-14 16-9-31,2 0-2 0,39-36-2 0,-6 2-2 16,-7 16-3-16,-23 26-13 0,-13 10-96 16,-2 7-89-16,-6 7 120 15</inkml:trace>
  <inkml:trace contextRef="#ctx0" brushRef="#br0" timeOffset="3969.79">18000 8204 1276 0,'-25'10'563'16,"12"-7"-251"-16,4 2-66 15,2-4-12-15,2-1-49 16,12-4-69-16,-1-6-31 16,15-10-50-16,7-5-3 15,10-8-7-15,7-3-9 0,2-4-9 16,2 0-1-16,-6 2-2 16,-6 6-2-16,-9 10 1 15,-5 8-27-15,-12 9-120 16,-8 5-127-16,-11 16 161 15</inkml:trace>
  <inkml:trace contextRef="#ctx0" brushRef="#br0" timeOffset="4711.77">17790 8393 514 0,'1'0'371'0,"2"0"20"16,4 0-80-16,-4 0-25 16,2 0-40-16,-1 0-26 15,3 0-51-15,9 2-19 16,36 2-34-16,-22-1-15 0,11-1-26 15,7 5-9-15,10-6-17 16,2-1-10-16,15 1-16 16,-4-1-4-16,-7-1-4 15,-7 1-3-15,-18-1-1 16,-10 1-2-16,-12 3-3 16,-5 1 5-16,-10-2-98 15,-7-1-82-15,-8-1-226 16,-1 1 228-16</inkml:trace>
  <inkml:trace contextRef="#ctx0" brushRef="#br0" timeOffset="5181.85">17577 8172 939 0,'-3'7'433'0,"6"4"-159"15,0 5-6-15,3 14-36 16,5 5-26-16,0 11-48 15,4 3-21-15,-1 1-20 16,0 2-12-16,-3-6-27 16,-3-3-14-16,-3-11-23 15,2-1-11-15,-3-9-20 16,-1-7-10-16,0-6-105 16,-3-7-100-16,0-9 126 0</inkml:trace>
  <inkml:trace contextRef="#ctx0" brushRef="#br0" timeOffset="5667.43">18586 7998 1210 0,'-10'-14'551'16,"8"16"-192"-16,2 5-137 16,1 16-9-16,1 10-12 15,4 14-42-15,0 4-32 16,6 6-57-16,2-2-12 15,1-6-10-15,0 0-7 0,-2-6-17 16,-1-5-4-16,-3-5-11 16,-1-9-2-16,-5-13-55 15,0-3-53-15,-2-15-65 16,-2-5 87-16</inkml:trace>
  <inkml:trace contextRef="#ctx0" brushRef="#br0" timeOffset="10652.78">17164 8611 1087 0,'-68'40'510'15,"47"-35"-112"-15,7-2-264 16,3-1 27-16,4-4-10 16,8 0-23-16,12-5-61 15,5-4-31-15,13-5-13 16,-1-1 1-16,9-2-5 16,0 1-3-16,4-1-7 15,1 0-3-15,-5 4-1 16,-4 1-1-16,-13 2-1 15,-4 3 0-15,-13 5-11 0,-3 1-23 16,0 5-63 0,-3-2-51-16,0 0-168 0,0 0 197 15</inkml:trace>
  <inkml:trace contextRef="#ctx0" brushRef="#br0" timeOffset="10930.3">17255 8366 1168 0,'7'0'452'0,"-1"0"-258"15,4-1-39-15,6 0 19 16,4 1 2-16,2-1-55 16,3 1-33-16,-1 4-46 15,0 3-6-15,1 1 1 16,-4 0-1-16,-2 0-3 15,-5 2-2-15,-10 2 0 16,1 3 0-16,-10 8-2 16,-1 1-4-16,-2 2-7 15,-5 0-5-15,0-5-24 16,-3-3-46-16,-2-6-169 16,4-3 49-16,-6-8 75 0</inkml:trace>
  <inkml:trace contextRef="#ctx0" brushRef="#br0" timeOffset="11510.28">16737 8497 1298 0,'-6'3'515'15,"1"-1"-350"-15,5-2-33 16,0 0 20-16,0 0-26 16,0-1-10-16,27 0-45 15,30-5-19-15,-21 5-11 16,-3 1-5-16,-8 1-10 15,-7 2-5-15,-12 7-7 16,2 1-2-16,-11 6-1 16,1 3-1-16,-14 1 0 15,-3 0-3-15,-10-2-2 16,2-3 1-16,3-2-4 0,2-2 2 16,11-2-2-1,1-3 0-15,9-3-3 0,4-2-2 16,11 3-1-16,7 0 1 15,10 2 1-15,-1-2 2 16,-1 0 0-16,-3-2 1 16,-8 1 6-16,-4 2 6 0,-3 3 15 15,-6-2 8-15,1 3 10 16,-5 3 3-16,-5-2-4 16,-5-4-4-1,4-4-9-15,1 0-4 0,-23 5-10 16,2-4-4-16,-4-4-10 15,8 0-32-15,7-2-87 16,0-1-65-16,12-2 100 16</inkml:trace>
  <inkml:trace contextRef="#ctx0" brushRef="#br0" timeOffset="12502.98">18332 8754 869 0,'2'16'385'0,"-2"-7"-150"16,1-4 29-16,2-3-10 15,-2-2-11-15,-1-1-58 16,0 0-35-16,-1 0-56 16,-1 0-23-16,0-3-36 15,-6-12-8-15,-20-34-6 16,19 28 1-16,0-9 0 15,-1-2-1-15,3 1-5 16,1 3-1-16,1 9-3 16,0 3-1-16,-2 8-3 0,3 6-2 15,-3 3-5-15,2 1-2 16,0 7-36-16,2 1-29 16,2-1-87-16,1 4-89 15,1-2-461-15,1-1 468 16</inkml:trace>
  <inkml:trace contextRef="#ctx0" brushRef="#br0" timeOffset="12787.83">18155 8638 890 0,'-36'41'462'16,"27"-41"-153"-16,1-1-67 15,3 0-3-15,1-1-67 16,2-3-29-16,2 4-66 15,0 0-25-15,8-16-25 16,21-34-6-16,-11 26-5 16,-1 1-3-16,3 4-5 15,0 5 1-15,-4 6 8 16,1 5 5-16,-3 4 6 16,-2 4 6-16,0 6 6 15,2 4 2-15,-2 2 3 16,1 0-5-16,1-1-12 15,-5-1-6-15,-1-6-10 16,-5 0-4-16,1-5-51 16,-4 1-63-16,0-3-220 0,-1-1 207 15</inkml:trace>
  <inkml:trace contextRef="#ctx0" brushRef="#br0" timeOffset="13247.96">18612 8722 983 0,'0'0'470'15,"0"0"-182"-15,0 0-56 16,0 12 17-16,-2 4-59 0,-11 31-36 15,2-27-68-15,0-3-18 16,6-3-16-16,2 1-5 16,5-3-18-16,4-2-7 15,6-2-12-15,1-5-3 16,10-1-4-16,4-2-2 16,3-3 1-16,3 2 0 15,-2 0 1-15,-1 0-2 0,-7 0-46 16,-1 1-55-16,-11 0-188 15,-5 0-71-15,-16 2 208 16</inkml:trace>
  <inkml:trace contextRef="#ctx0" brushRef="#br0" timeOffset="13430.18">18726 8764 1074 0,'1'0'502'0,"0"2"-163"16,2 4-62-16,-3-6-27 15,0 6-30-15,2 22-67 16,2 39-40-16,-3-23-49 16,0 0-11-16,-1-7-20 15,0-7-10-15,0-12-27 16,1-6-54-16,2-11-183 16,1-3-318-16,-5-11 354 0</inkml:trace>
  <inkml:trace contextRef="#ctx0" brushRef="#br0" timeOffset="14030.46">19172 8165 629 0,'43'-35'402'15,"-34"24"50"-15,1 1-155 16,-3 2-13-16,-2 0-23 0,-4 5-30 16,-1 2-19-16,-9 1-62 15,-6 3-24-15,-12 3-47 16,-7 3-15-16,-8 3-16 16,-1 1-7-16,1 1-13 15,3 1-8-15,12-3-12 16,7-1-3-16,7-3-6 15,0-5-3-15,2-3-30 16,4 0-33-16,5-5-99 16,2-1-63-16,8-2-168 15,1-1-202-15,11-1 394 16</inkml:trace>
  <inkml:trace contextRef="#ctx0" brushRef="#br0" timeOffset="14314.41">18966 8072 1255 0,'-9'-62'544'0,"5"58"-272"0,0 6-10 15,-2 9-61-15,-2 5-36 16,-1 10-62-16,0-1-24 16,-1 0-29-16,-2-3-9 0,7-4-21 15,3 0-7-15,2-4-6 16,5-2-2-16,0 2-3 15,1-1 0-15,5-3-2 16,2 1 0-16,2-4 0 16,1-3 0-16,1 1 0 15,2-3 0-15,-2 1 0 16,-4 1-16-16,-4-2-137 16,-1 1-112-16,3-3 157 15</inkml:trace>
  <inkml:trace contextRef="#ctx0" brushRef="#br0" timeOffset="15150.02">19392 8070 1030 0,'30'-34'480'0,"-34"31"-138"15,0-4-160-15,3 4 31 16,4 1-29-16,-6-3-23 15,3 4-55-15,0 0-18 16,-1-1-4-16,1 1-6 0,0 0-23 16,0 0-8-16,0 0-11 15,4-2-3-15,18-6-5 16,27-4-5-16,-17 13-7 16,-1 1-3-16,-3 3-6 15,3 5-2-15,-9 3-1 16,-5 5-1-16,-6 0 1 15,-4 3 1-15,-11 1 1 16,-2 0 1-16,-7 1 1 16,-2-1 1-16,-3-2 0 15,-1-5-1-15,-3-3 2 16,3-2-2-16,5-4 1 16,4 0 2-16,6-2-2 15,3-1 1-15,7 0-3 16,-6-2-2-16,8 0-3 15,20 0 0-15,30-1-1 16,-28-7 0-16,1 1 5 16,-5-4-42-16,-5 1-120 0,-7 2 110 15</inkml:trace>
  <inkml:trace contextRef="#ctx0" brushRef="#br0" timeOffset="83480.81">11152 16012 690 0,'-62'-15'412'16,"47"15"32"-16,1 0-252 15,5 0-3-15,5 2-3 16,-4-2-17-16,9 1-50 15,2 0-25-15,3-1-42 16,-6 0-12-16,12 0-11 16,16 0 1-16,47-1-2 0,-25-2-3 15,9 0 1-15,2-1 0 16,-1-2 1-16,-3 0-1 16,-6 4-2-16,-5-1 2 15,-8 6 0-15,-5 0-1 16,-11 1-2-16,-4 1-4 0,-11-3-3 15,-3 0 11-15,-10-2 14 16,-4 1 3-16,-8 1 1 16,-9-1-13-16,-8-1-17 15,1-2-3-15,-13-1-4 16,0 1-1-16,-6 2-3 16,-13 1 0-16,1 6-1 15,1 2 0-15,6 2-1 16,8 0-1-16,12 2 0 15,7-2 0-15,14-4 3 16,4-2 3-16,8-5 0 16,4 0 0-16,17-4-2 15,8-1-2-15,25 0-1 16,10 0 1-16,15-3-1 16,8-1 0-16,-2-1-1 15,1-1 0-15,-15 3 1 16,-7 0 0-16,-9 5 0 0,-9 1 0 15,-11 4-1 1,-9 0 1-16,-11-1 1 0,-8 0 4 16,-14-2 3-16,-9-1 2 15,-15-2-2-15,-8-2-3 16,-5-3-2-16,-8-1-1 16,-8 0-1-16,-3 4-1 15,-1 6 0-15,5 3-1 0,17 4 1 16,11 0 0-16,16 1-1 15,10-4-1-15,12 3 0 16,7-2 0-16,14 1 1 16,11-3 0-16,21-2 0 15,10-4-1-15,3-9 1 16,4 2 0-16,-7-3 0 16,-7 4 2-16,-6 5 0 15,-8-1-1-15,-12 4 1 16,-6 1 9-16,-10 3-121 15,-6 2-93-15,-11 6 126 16</inkml:trace>
  <inkml:trace contextRef="#ctx0" brushRef="#br0" timeOffset="88770.99">7799 17246 933 0,'-10'-8'391'0,"-36"-27"-161"16,29 25-39-16,0 5 28 15,3-2-3-15,4 5-34 16,3 1-31-16,11 2-58 16,6 6-21-16,16 9-36 15,11 2-2-15,17 1 4 16,3-3-1-16,6-3-6 16,-4-6-3-16,-7-1 2 0,-1-4 1 15,-8-1 8-15,-6-1 0 16,-7 2-4-16,-8-1-6 15,-11-1-13-15,-4-3-2 16,-8 2 5-16,-5 1 2 16,-13-5-1-16,-5 1 0 15,-15-7-11-15,-6-2-2 0,-6 2-3 16,13 4 0 0,0 1-2-16,-31-4 0 0,-8 6 0 15,10 1-1-15,28 7 0 16,7 3-1-16,14-1 1 15,7-2 0-15,9 1-2 16,7-2 0-16,15 0 0 16,9 3 0-16,21-6 2 15,6-4 1-15,13-1-1 16,2-3 2-16,-6 4-1 16,-1 0 0-16,-10 1 1 15,-1 3-2-15,-6 0 1 16,-2 5-1-16,-9-2 0 15,-8-2 1-15,-14 0-1 16,-8 0 8-16,-17-1 4 16,-12 0 2-16,-16-1 4 15,-13-1-6-15,-12 0-4 16,-1-3-1-16,-2 3-4 0,2 3 1 16,7 3-3-16,1 4 1 15,12-3-2-15,9-3 1 16,18-2 2-16,14-2 1 15,18 1 1-15,16-4-1 0,19 5-1 16,3-3-1-16,12 0 0 16,-2 2 0-16,-1-3 0 15,0 1 0-15,-11 3 1 16,-8-3 1-16,-17 2-2 16,-6 1 14-16,-17 2-145 15,-7 6-33-15,-13 12 91 16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4T16:19:23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3446 4939 746 0,'0'-3'376'0,"-4"-5"-52"16,2 2-122-16,-1 1-17 16,1 6-1-1,1-1-35-15,1 0-27 0,0 0-20 16,-1 7-9-16,3 21-10 15,5 41-8-15,-2-17-25 16,-4 6-9-16,2 17-10 16,-1 4-2-16,2 4-1 15,3-2 1-15,-5-8-3 16,3-5-2-16,-4-12-5 16,1-4-5-16,-2-13-2 15,0-8 1-15,0-12-1 16,-2-4 0-16,1-5-1 15,-2-3-2-15,0-3 0 16,0-1 0-16,1-3-2 16,2 0 0-16,-1 0-2 0,0 0-1 15,1 0 0 1,0 0-1-16,-1 0 2 0,0 0 3 16,1 0 1-16,0 0 1 15,0 0 2-15,8 1 3 16,9 2 5-16,31 7 4 15,-23-5 1-15,9-2-3 16,9 0-3-16,3 3-2 0,10-1-4 16,0-4 0-16,7-1-3 15,-1 1 0-15,-10-1 5 16,-7 0 0-16,-9 1 5 16,-3 2-1-16,-4-1-4 15,-1 0-1-15,-7 2-4 16,-1 0-2-16,-4 1-1 15,-3 1-2-15,-7-3-22 16,-1-1-32-16,-5-2-100 16,-7-3-82-16,-5-9-233 15,-1-6 288-15</inkml:trace>
  <inkml:trace contextRef="#ctx0" brushRef="#br0" timeOffset="673.25">3427 5004 1106 0,'-21'-16'477'16,"2"2"-269"-16,12 3 6 15,0 3 7-15,7 3-47 16,7 2-38-16,7 1-46 16,9-1-18-16,11 4-14 15,1 3-9-15,11-1-19 16,3 0-7-16,5-1-9 15,6 0-3-15,5-1-4 16,-3-1-2-16,-3 0-1 16,-4 1 0-16,-13 2 0 15,-8 0 1-15,-12 5 0 16,0-3 1-16,-9 3 7 16,-3-1 7-16,-5 0 16 15,-5 1 7-15,-1 2 1 0,-1 3-6 16,-4 5-8-16,2 0-4 15,-2 2-4-15,0 1-3 16,4-2-6-16,2 4-3 16,0 7-5-16,2 4-1 15,1 12-2-15,1 6-1 16,4 15 3-16,0 0 1 16,4 2 3-16,-2 0 4 0,1-6 2 15,1-3 1-15,-4-13 1 16,-1-9-2-16,-3-11-1 15,-2-4-1-15,-2-5-3 16,0-5 0-16,-3-8-7 16,0-3-28-16,0-10-115 15,-2-7-87-15,2-11 129 16</inkml:trace>
  <inkml:trace contextRef="#ctx0" brushRef="#br0" timeOffset="5113.17">4795 4586 806 0,'5'-1'449'16,"-2"1"-40"-16,-3 4-163 16,-1-4-15-16,0 0-50 0,-10 8-25 15,-18 14-69-15,-44 29-1 16,32-23-7-16,2-2-9 16,6 1-25-16,3-1-13 15,6-4-12-15,3-2-6 16,10-2-7-16,1-2-2 0,6-8-5 15,3-2-3-15,2-5-16 16,8-1-58-16,5-6-211 16,3-2 195-16</inkml:trace>
  <inkml:trace contextRef="#ctx0" brushRef="#br0" timeOffset="5401.23">4519 4608 1372 0,'-5'5'518'0,"5"7"-334"16,-4 3-15-16,-7 6 6 15,-5 6-11-15,-4 1-69 16,2 1-23-16,7-4-36 16,-2-2-10-16,10-2-12 15,6-3-4-15,4-1-6 0,14 0-2 16,-7-3-1-16,6-1 0 15,10-6-1-15,-1-5 2 16,9-3 0-16,-3-5 1 16,-5 1-1-16,-6 0 0 15,-6 2-1-15,-7 2 1 16,-7 1-193-16,-2 0 144 0</inkml:trace>
  <inkml:trace contextRef="#ctx0" brushRef="#br0" timeOffset="5711.9">5236 4453 1566 0,'-7'5'632'16,"2"2"-334"-16,2 12-218 16,-2 4 6-16,2 14 14 15,0 4 3-15,4 2-52 16,1 1-9-16,4-2-25 0,1-3-3 16,1-4-5-16,0-9-2 15,1-9-4-15,-3-7-1 16,-3-9-65-16,-2-1-70 15,-1-8-217-15,2-2-330 16,2 0 438-16</inkml:trace>
  <inkml:trace contextRef="#ctx0" brushRef="#br0" timeOffset="6006.33">5480 4586 1535 0,'-8'3'574'0,"-6"2"-404"15,-8 1-12-15,-8 3-17 16,-4 5-5-16,-3-1-45 16,4-1-13-16,10-2-25 15,7 0-7-15,6-5-17 16,6 4-7-16,6 0-13 16,7 1-3-16,7 3-3 15,8 1 0-15,11-3 1 16,7-1 0-16,-4-3 0 15,0-2 1-15,-11 0 0 16,-11-1 1-16,-1 0-1 0,-9-1-1 16,-1 0-61-1,-1 1-85-15,-2-1-51 0,-2-3 94 16</inkml:trace>
  <inkml:trace contextRef="#ctx0" brushRef="#br0" timeOffset="6391.54">5597 4649 1521 0,'5'10'559'0,"3"5"-389"15,0-2 18-15,-5 5 21 16,-3-2-20-16,-3 4-81 16,0-5-26-16,-3-4-39 15,4-3-9-15,1-6-18 16,0-3-10-16,1-8-7 15,-1-5-3-15,3-10-2 16,1-1 1-16,7-1 2 16,2 0 0-16,-1 8 3 15,3 2 0-15,-3 5 3 16,1 7 0-16,0 3 2 16,-2 2 0-16,-1 10 1 15,0 5-1-15,-3 6 4 16,0 0 2-16,0 2 5 15,-1-2 2-15,-2-4-1 0,0-1-5 16,-1-10-28 0,0-1-59-16,0-6-208 0,2-2-58 15,3-2 183-15</inkml:trace>
  <inkml:trace contextRef="#ctx0" brushRef="#br0" timeOffset="6847.64">5891 4627 1564 0,'3'20'580'0,"0"2"-403"16,2-2-8-16,0 3-10 15,1-1-10-15,7-2-74 16,-1-7-25-16,0-7-33 16,3-6-7-16,-11-12-7 15,1-5-1-15,4-4-2 16,-7-5-2-16,1-3-3 15,-1 3-4-15,-3 2-1 16,-9 5 0-16,-5 6 3 16,-5 3 7-16,-6 10 4 15,4 5 3-15,0 7 4 16,0 1 0-16,5-2-1 16,1-1 0-16,15 0-5 15,1-2-4-15,10-2-1 0,7-3-3 16,1-5 0-16,5-5 1 15,4-3 0-15,-3 1 1 16,0 2 0-16,2 6 1 16,-6 3 1-16,-8 4 0 15,-1 6 1-15,-4 5 1 0,0 6-1 16,2-1 1-16,-1 0 0 16,-5-3 0-16,-1-6-2 15,7 2 0-15,-2-7-1 16,3-3-2-16,2-8-2 15,-4-4 0-15,5-8-2 16</inkml:trace>
  <inkml:trace contextRef="#ctx0" brushRef="#br0" timeOffset="8131.87">6117 4734 750 0,'-40'-1'348'0,"41"0"-146"16,4 2-10-16,-1 0 23 16,-4-1-42-16,0 0-33 15,0 0-41-15,0 0-8 0,1 9 5 16,1 6 2-16,27 27-20 16,-23-27-13-16,2 1-22 15,-2-6-6-15,5-1-5 16,1-2-2-16,0-5-2 15,1-2-5-15,-2-6-11 16,0-5-2-16,-3-10-5 16,0-1-1-16,-2-10-1 15,-3-1 1-15,1 0-1 16,-2 3 2-16,-3 8 1 16,1 4-1-16,-3 10 7 15,0 2 8-15,1 4 3 16,-1 3 2-16,3-1-8 15,0 0-6-15,0 0-7 16,0 2 0-16,2 12 0 16,1-1 0-16,17 24 10 15,-10-26 6-15,1 4 10 16,-1 3 2-16,2-1-4 16,0 1-6-16,2-5-9 0,1-1-3 15,3-6-5-15,-4 0 0 16,0-6-3-16,-4-5 0 15,-1-7-1-15,-1-7-1 16,0-7 1-16,3-2-1 16,-10-2 6-16,7 2-34 0,-10 1-153 15,-1-1-118-15,3 5 168 16</inkml:trace>
  <inkml:trace contextRef="#ctx0" brushRef="#br0" timeOffset="8548.95">6541 4573 1410 0,'3'9'546'0,"1"5"-324"15,1 4-15-15,-1 7-8 16,1 5-12-16,0 7-75 15,-3 0-25-15,0-6-37 16,-1-6-9-16,1-13-15 16,-1-5-9-16,-1-9-17 0,0-4-4 15,-1-12-5-15,1-6 0 16,4-9 2-16,0 1 1 16,4 5 4-16,1 6 2 15,1 7 2-15,-1 1 1 0,-1 10 1 16,1 2 0-1,4 4 2-15,4 9 0 0,-1 1 4 16,1 8 6-16,-5 6 17 16,0 1 8-16,-2 3 8 15,-2-5-2-15,0-8-16 16,-5 0-6-16,-2-12-10 16,-1 0-26-16,-2-5-127 15,-4-3-100-15,-3-4 136 16</inkml:trace>
  <inkml:trace contextRef="#ctx0" brushRef="#br0" timeOffset="23273.15">26313 3496 595 0,'0'-11'311'15,"0"-2"-46"-15,-2-27 7 16,-1 31-17-16,-1-1-16 0,1 4-48 16,3 3-32-16,2 7-36 15,2 7-7-15,2 16-20 16,5 8-5-16,1 13-15 15,3 3-10-15,5 2-14 16,-5-7-7-16,9-9-14 16,-4-6-7-16,5-14-12 15,-2-4-5-15,-6-14-2 16,3-6 1-16,-4-16 1 16,-1-9 0-16,2-11 0 15,-4-4-1-15,-5-5 0 16,0 8 1-16,-6 13 0 15,-1 10 2-15,-1 19 5 16,-3 8 1-16,1 15 3 16,2 9 2-16,6 12 5 15,7 1 6-15,4-4 15 16,2-3 5-16,7-7 2 16,-1-6-5-16,1-9-16 0,2-7-8 15,-2-14-14-15,-1-5-4 16,-3-16-2-16,-1-7 1 15,-7-9-1-15,-2-4 1 16,-5-1 0-16,-7 3 0 16,-4 10-14-16,-8 6-30 0,1 17-98 15,-5 5-66-15,2 12-207 16,5 8 252-16</inkml:trace>
  <inkml:trace contextRef="#ctx0" brushRef="#br0" timeOffset="23686.9">27056 3551 1284 0,'-7'1'532'0,"10"-3"-306"16,2-3-32-16,5 3 5 15,2-1-24-15,7-1-33 16,5 2-42-16,2-2-57 16,3 1-16-16,-3 0-67 15,-2 2-86-15,-6 2-229 16,-8 4 221-16</inkml:trace>
  <inkml:trace contextRef="#ctx0" brushRef="#br0" timeOffset="23854.48">27115 3712 1404 0,'-6'6'621'15,"6"-6"-286"-15,9-2-147 16,4-1 11-16,4-2-35 15,5 2-18-15,3-2-72 0,1 1-25 16,0 0-118-16,-1 0-101 16,-5 0 108-16</inkml:trace>
  <inkml:trace contextRef="#ctx0" brushRef="#br0" timeOffset="24810.17">27639 3481 1045 0,'-40'-13'479'15,"35"10"-201"-15,3 0-36 16,3 0-27-16,-1 2-32 15,0 1-38-15,11 0-34 16,15 3-44-16,31 12-10 16,-26 3-19-16,-2 2-3 0,-5 4-9 15,0 2-6-15,-13-1-3 16,-5 2-2-16,-12-2 2 16,-9-2 5-16,-7-6 14 15,-4-3 5-15,-2-4 9 16,2-2-2-16,4-2-10 15,4 2-6-15,5 0-8 16,3-5-4-16,6 0-8 16,4-2-2-16,9-1-6 15,4 0-1-15,14-2 1 16,2-2 0-16,9 2 0 16,3-3 0-16,-3 2-2 15,1 3 3-15,-14 1-83 16,-6 0-82-16,-4 7 101 15</inkml:trace>
  <inkml:trace contextRef="#ctx0" brushRef="#br0" timeOffset="25168.06">28111 3469 1671 0,'-6'8'666'15,"-1"7"-444"-15,-2 10-73 16,-1 4-19-16,2 13-35 16,4-2-13-16,8-4-50 15,8-1-8-15,7-16 3 16,5-3 3-16,5-11 0 16,1-7-5-16,1-12-10 15,-4-5-5-15,-2-6-4 16,-5-5 1-16,-13 0 5 15,-7-3 2-15,-16-1 6 16,-8 1 0-16,-5 5-5 16,-5 6-5-16,2 11-13 15,2 6-14-15,5 7-31 16,2 4-23-16,5 6-90 16,2 3-89-16,14 2 160 15</inkml:trace>
  <inkml:trace contextRef="#ctx0" brushRef="#br0" timeOffset="30226.75">27847 5170 883 0,'8'-16'379'0,"1"-3"-184"16,-1 5-11-16,-8 0 12 16,0 2-9-16,-13-2-27 15,-5-2-22-15,-11 1-38 16,-10 1-16-16,-10 6-20 15,-11 2-8-15,-9 4-21 16,-1 2-7-16,3 3-11 16,-1 4-6-16,3-2-2 15,-1 4 2-15,-2 3 5 0,2 4 2 16,0 7-2-16,7 3-2 16,-1 8-8-16,1 2-3 15,3 10-2-15,-8 2-1 16,5 7 0-16,1 5-1 0,10 7 0 15,5 0 0-15,5-4-1 16,1-2 0-16,7-3 0 16,-2 3-1-16,3 7 1 15,9 1-1-15,1-2-1 16,8 2 0-16,4-3 1 16,0-6 0-16,5 9 3 15,0 4 0-15,2-2 0 16,4 5 0-16,4-2 0 15,5-4 0-15,11 1 0 16,0 0 0-16,10 2 0 16,3-2 0-16,7-6-1 15,5-3 0-15,8-8 1 16,4 0 0-16,13-2 4 16,-3 2 2-16,3-5 1 15,4-3 2-15,-3-4-1 0,12-4-2 16,9-6-1-1,-3-5-2-15,10-10 0 0,-1-7 0 16,5-8 4-16,6-9 2 16,3-5 9-16,3-5 3 15,0-8 4-15,2-2-2 16,-3-9-7-16,-5-2-3 16,-10-13-5-16,2-4-2 0,-7-12 1 15,-5-4 1-15,-7-8 0 16,-8-5 1-16,-8-6-1 15,-6-7 0-15,-16-4 1 16,-10-5-1-16,-14-7 1 16,-9-6-1-16,-11 3-2 15,-5 4 2-15,-11 11 1 16,-3 9 2-16,-13 9 2 16,-1 5 0-16,-17 12 2 15,-8-1-2-15,-11 2-3 16,-1-6-1-16,-10-7-6 15,-3 2-1-15,-8 2-2 16,-10 5-1-16,14 3 0 16,5 5-2-16,8 7-3 15,0 9-1-15,-5 19-1 16,-4 6 2-16,-1 17-2 16,1 7 1-16,6 11-4 0,-3 4-1 15,9 7-19-15,6-1-14 16,7 1-43-16,11-2-29 15,13-6-50-15,8-2-40 16,14-1-108-16,7 6 4 16,9 13 186-16</inkml:trace>
  <inkml:trace contextRef="#ctx0" brushRef="#br0" timeOffset="31574.97">26872 6672 907 0,'0'-1'412'0,"0"0"-167"16,0 0-12-16,0-3-43 16,0-2-25-16,-1 0-48 15,-1-1-19-15,1-2-27 16,0 2-11-16,0-2-21 0,1 0-11 15,0 0-10-15,2 1-3 16,2-1-5-16,24-26-2 16,-18 33 0-16,-2-3 0 15,-2 11 6-15,0-1 2 0,-6 2 6 16,2 6 2-16,-6-3 0 16,-3 3-2-16,3-1-3 15,-4-2-2-15,-5-3-2 16,4-2 1-16,-10-5 1 15,1-6-1-15,-1-6-4 16,1 0-1-16,9-2-7 16,5 1-3-16,10-4-3 15,3 6-1-15,7-3 2 16,2 2 1-16,3 7 5 16,-2 0 2-16,-2 8-1 15,0 2 2-15,-11 4 2 16,2-1-1-16,-8 1 1 15,1 0 1-15,-1 2 0 16,-3-8 2-16,1 4 1 16,-6-6-1-16,-2-4-2 15,-1 3-2-15,-1-4-4 0,7 5-2 16,1 1-3-16,2 0-3 16,2-2-30-16,-1 0-29 15,0 0-64-15,1-1-34 16,0 0-109-16,2-1-52 15,17-3 205-15</inkml:trace>
  <inkml:trace contextRef="#ctx0" brushRef="#br0" timeOffset="32040.61">26959 6625 866 0,'-14'-4'399'0,"2"3"-130"16,4-1-19-16,4 2-4 16,-1 1-27-16,7 0-56 0,-2-1-26 15,0 0-30-15,6 2-5 16,22 8-18-16,43 15-12 16,-19-9-20-16,10 4-6 0,6 5-4 15,1 4-2-15,0 2-7 16,-4-1-3-16,-4 1-6 15,-5-5-1-15,-11-6-1 16,-6 2-2-16,-16-11-7 16,-5-2-2-16,-11-4-11 15,-2-6-36-15,-12-3-113 16,-3-1-74-16,-5-6-214 16,-1-3-342-16,4-7 522 15</inkml:trace>
  <inkml:trace contextRef="#ctx0" brushRef="#br0" timeOffset="32556.5">27669 6843 1096 0,'43'39'513'0,"-42"-39"-181"0,0 3-90 16,-3-1-23-16,1-2-41 16,0 0-62-16,-10 3-43 15,-9 7-59-15,-27 20-5 16,33-24-3-16,2-3-2 16,6-1-3-16,4-2-1 0,2 0-7 15,0 0-1-15,0-2 0 16,0 1 1-16,0 1 5 15,10 0 0-15,3 0 2 16,30 0 0-16,-29-1 2 16,-2 0 4-16,-3-3 5 15,-5 4 6-15,-7-4 12 16,-2 3-2-16,-10 1-3 16,-1 5-7-16,-3-1-10 15,1-2 0-15,5 4 5 16,2-3 2-16,5-1 2 15,3 3-2-15,3-4-7 16,0-1-4-16,0-1-3 16,0 0 0-16,9-3 1 15,6-2 0-15,30-12 4 16,-31 9 0-16,-2 7 0 0,-2 4 0 16,-6 6-2-16,-4 1-28 15,-4 2-106-15,-4-7-113 16,2-2 143-16</inkml:trace>
  <inkml:trace contextRef="#ctx0" brushRef="#br0" timeOffset="33093.76">26744 6210 1061 0,'0'0'452'16,"0"0"-230"-16,0 0-4 0,0 0-43 16,0 0-17-16,0 0-50 15,-1 12-20-15,1 16-26 16,3 32-5-16,4-24-13 16,3-2-11-16,4-9-16 15,4-5-7-15,7-16-8 16,-7-4 0-16,5-12 0 15,-1-9 0-15,-9-6 2 16,6-6 1-16,-7 1 1 16,0 2 0-16,-1 9-1 15,-5 6 1-15,-3 10-3 16,-3 6 0-16,-1 11 6 16,1 6 4-16,4 8 11 15,-4 3 6-15,6 2-2 16,-2-4-2-16,4-8-13 15,3-2-7-15,1-6-48 16,4-3-67-16,3-5 71 0</inkml:trace>
  <inkml:trace contextRef="#ctx0" brushRef="#br0" timeOffset="33587.8">27746 6649 951 0,'24'-23'498'0,"-14"32"-170"15,2 7-23 1,1 6-29-16,1 1-75 0,-4 1-39 16,3-2-65-16,6-1-15 15,-6-3-14-15,1-4-5 16,1-6-12-16,-4-6-4 16,0-8-7-16,5-4-1 0,-1-9-8 15,2-3-6-15,4-10-7 16,-2-1-21-16,-1-3-87 15,-2-2-76-15,0 14 96 16</inkml:trace>
  <inkml:trace contextRef="#ctx0" brushRef="#br0" timeOffset="35794.46">27206 7028 813 0,'-1'-6'413'0,"-1"0"-149"15,0 1-38-15,1 3-16 0,0 1-54 16,0-1-26-16,1-1-46 15,1 0-13-15,14 0-15 16,36-26-6-16,-22 31-10 16,-5-2-4-16,-4 1-4 15,-1 5-4-15,-10-2-8 16,-7 4-2-16,-2 0-3 16,-4 2-1-16,-12-1 1 15,6 3-1-15,-11-4-3 16,-2-1-2-16,8 2 0 15,-2-1 3-15,10-4 2 16,1 1 1-16,6-1-4 16,4-2-3-16,8 5-1 15,5-1-1-15,7 1 4 16,3-1-1-16,0 1 5 16,-3-1 4-16,-7 0 18 15,-6 1 9-15,0 2 11 0,-10 0-1 31,-1-4-11-31,1-1-6 0,-4 15-3 0,-6-1-2 16,-12-4-4-16,8-8-4 16,-4-4-10-16,-2-2-5 15,2 0-7-15,-10 2-9 16,3 3-67-16,5 1-44 16,3 2-162-16,6-1-125 0,10-7 257 15</inkml:trace>
  <inkml:trace contextRef="#ctx0" brushRef="#br0" timeOffset="45617.27">29709 8921 373 0,'32'-35'164'15,"-28"32"-43"-15,2 3-19 16,4-1 38-16,-3 0 44 16,3 0-3-16,0 1-20 0,-4 0-14 15,-3 1-19-15,-3-2-3 16,-1-1-25-16,0 1-16 15,0 0-17-15,0 0-5 16,-17 0 0-16,-27-1 3 16,28 4-4-16,0 1-6 0,4 5-4 15,-1 2 0-15,2 4-2 16,2 1-2-16,6 4-7 16,2 2-4-16,9 2-3 15,3 0-1-15,5-2-5 16,9-6-6-16,8-8-8 15,9-7-3-15,2-9-5 16,4-7 1-16,-12-8 0 16,-4-4 1-16,-11-4 3 15,-7 0 2-15,-11 1 4 16,-2 0 1-16,-10 3-2 16,-6 5-1-16,-2 6-6 15,2 7 0-15,-8 6-3 16,-2 4-2-16,-5 8-3 15,-4-2-4-15,10 9-26 16,2-1-44-16,13-3-159 16,5 3-121-16,11 1 210 15</inkml:trace>
  <inkml:trace contextRef="#ctx0" brushRef="#br0" timeOffset="46818.24">30716 9491 888 0,'33'-18'374'0,"-35"8"-164"16,-2 1-61-16,-6 0 10 0,-2 0-9 15,-4 3-27-15,-3 2-12 16,1 3-8-16,1 2-3 15,2 3-14-15,1 3-6 16,5 6-25-16,1 5-9 16,4 6-7-16,4 4-2 0,4 1 1 15,2-3 0-15,8-5-7 16,1-6-4 0,5-7-11-16,4-4-3 0,3-8-5 15,4-6-1-15,-6-8 0 16,-5-5 1-16,-9-1 3 15,-6-2 2-15,-5 0 0 16,-5-1 0-16,-9 7-2 16,-3 0-2-16,-5 8-3 15,0 4-2-15,2 6-4 16,1 3-2-16,1 4-52 16,2 2-53-16,3 2-174 15,5-2-98-15,6 1 227 16</inkml:trace>
  <inkml:trace contextRef="#ctx0" brushRef="#br0" timeOffset="47547.91">29537 9252 1228 0,'-1'-2'482'16,"-5"7"-322"-16,-2 4-1 15,-1 7-26-15,1 5-11 16,5 5-30-16,1 3-8 0,5-2-14 15,4-1-8-15,4-4-18 16,4-4-10-16,2-7-21 16,1-3-7-16,4-11-6 15,0-5 0-15,1-12 0 16,-1-2 1-16,-2-4 2 16,-3-1-1-16,-1 4 2 15,-3 8 1-15,-5 7-2 16,-2 8 1-16,-6 10 7 15,-1 5 8-15,-1 9 15 16,1 3 9-16,4 3 7 16,0-3-3-16,6-6-11 15,5-4-10-15,3-6-25 16,-3-2-45-16,4-6-191 16,-2-2 162-16</inkml:trace>
  <inkml:trace contextRef="#ctx0" brushRef="#br0" timeOffset="48014.46">30617 9921 1097 0,'-20'-35'483'0,"20"35"-213"16,0 1-38-16,2 10-7 15,0 2-18-15,2 11-39 0,0 3-35 16,3 3-45-16,-2 1-15 16,4-4-22-16,4-3-6 15,-1-9-11-15,1-5-4 16,1-5-1-16,-1-5-1 15,3-11-6-15,4-2-3 16,3-13-9-16,-1-1-3 0,-1-1-10 16,-7 0-25-16,-3 8-79 15,-3 5-68-15,-8 10 102 16</inkml:trace>
  <inkml:trace contextRef="#ctx0" brushRef="#br0" timeOffset="48793.72">30079 9079 827 0,'-58'-13'417'0,"42"4"-145"15,10 3-50-15,-1 0-4 16,1 4-21-16,6 1-22 16,-1 3-38-16,1-2-13 0,0 0-29 15,16 14-5-15,49 44-18 16,-21-23-8-16,15 2-13 15,7 4-7-15,2-3-13 16,6 4-5-16,-11-3-4 16,-6-3-1-16,-13-1-1 15,-10-6-3-15,-14-5-6 16,-10-4-2-16,-11-11-72 16,-8-4-77-16,-10-14 114 15,5-5-33-15</inkml:trace>
  <inkml:trace contextRef="#ctx0" brushRef="#br0" timeOffset="49413.05">29708 7949 772 0,'-4'-9'370'0,"4"5"-118"15,3 0-37-15,3 13-7 0,0 7-8 16,9 15-13-16,-1 11-11 16,3 12-22-16,-2 1-13 15,0 9-33-15,0 3-21 16,-3-2-42-16,-1-1-15 0,-4-6-18 15,-4-7-3-15,-1-9-3 16,2-4-1 0,0-15-10-16,3-7-39 0,-4-13-148 15,6-9-119-15,5-11 180 16</inkml:trace>
  <inkml:trace contextRef="#ctx0" brushRef="#br0" timeOffset="49679.23">30148 8034 1285 0,'1'-2'552'0,"-5"9"-296"16,-5 8-12-16,-8 8-38 15,-7 8-28-15,-8 10-50 0,-6 6-25 16,-1 6-46-16,4 2-17 16,7-5-18-16,8-2-6 15,9-8-11-15,0-8-3 16,5-9-1-16,-1-5-23 16,4-8-79-16,3-3-61 15,9-5-227-15,1-5-202 0,19 0 377 16</inkml:trace>
  <inkml:trace contextRef="#ctx0" brushRef="#br0" timeOffset="49949.37">30422 8260 1357 0,'-5'1'604'15,"-10"0"-305"-15,-10 5-99 16,-7 10-23-16,-22 6-53 16,1 7-27-16,-13 11-52 15,-4-2-19-15,11 4-12 16,4-2-3-16,15-6-3 16,8-2-5-16,15-6-5 15,5-4-4-15,5-8-42 0,5-1-41 16,7-10-171-16,4-4 80 15,28-13 81-15</inkml:trace>
  <inkml:trace contextRef="#ctx0" brushRef="#br0" timeOffset="50407.3">30884 8748 1149 0,'7'-1'523'15,"-2"2"-205"-15,-2 10-73 16,-4 13-20-16,-7 8-32 15,-4 14-48-15,-2 4-31 16,-1 5-42-16,0 3-23 0,2-1-26 16,-5-3-8-16,5-13-10 15,3-3-5-15,4-16-55 16,6-6-48-16,8-14-185 16,9-12 179-16</inkml:trace>
  <inkml:trace contextRef="#ctx0" brushRef="#br0" timeOffset="50668.51">31280 8944 1670 0,'-1'3'634'0,"-18"6"-499"16,-11 3-4-16,-20 12-57 15,-7 3-20-15,-12 9-19 16,2 6-5-16,-4 7 5 16,0 0 2-16,6-4 3 15,3-6-4-15,20-9-24 16,11-6-7-16,26-15-126 0,5-8-100 16,17-11 137-16</inkml:trace>
  <inkml:trace contextRef="#ctx0" brushRef="#br0" timeOffset="50917.39">31458 9068 2488 0,'-14'4'31'15,"2"1"3"-15,-30 4 46 16,-8 6-10-16,-18 6-18 15,-7 4-10-15,-4 5-14 16,6 3-5-16,13 1 1 16,7-1-6-16,15-3-17 15,3-6-4-15,14-7-39 16,6-4-44-16,20-7-151 16,13-7-116-16,15-8 213 15</inkml:trace>
  <inkml:trace contextRef="#ctx0" brushRef="#br0" timeOffset="51403.47">30116 8828 1386 0,'-9'3'601'15,"-3"-2"-300"-15,-7-2-44 16,-15 8-85-16,-9-2-25 15,-12 6-58-15,-9 9-23 16,-11 2-24-16,-4 1-11 16,0 1-15-16,6-4-5 0,20-10-38 15,15-4-42-15,21-9-149 16,6-7-135-16,22-4 217 16</inkml:trace>
  <inkml:trace contextRef="#ctx0" brushRef="#br0" timeOffset="51605.06">29630 8659 1363 0,'-2'4'589'0,"6"-2"-283"16,4 6-58-16,9 6-37 16,5 8-21-16,10 12-54 15,6 7-30-15,4 11-54 16,-3-1-19-16,-8 3-22 15,-1-3 0-15,5-8-65 16,2 1-40-16,4-10-105 16,-1-4-106-16,-4-10 200 15</inkml:trace>
  <inkml:trace contextRef="#ctx0" brushRef="#br0" timeOffset="52029.73">30919 9400 435 0,'13'4'314'0,"-6"0"79"16,-8 0-5-16,-10 1-26 15,-6 1-27-15,-10 8-73 16,-15 3-35-16,-20 6-56 16,-6 5-20-16,-11-2-48 15,5-1-29-15,9-3-54 16,8-5-53-16,14-12-179 16,4-4-154-16,15-9 219 15</inkml:trace>
  <inkml:trace contextRef="#ctx0" brushRef="#br0" timeOffset="52254.09">30501 9313 1563 0,'16'0'655'0,"11"7"-380"16,0 7-14-16,0 11-66 15,4 6-24-15,-3 8-59 16,6 5-28-16,4 3-46 15,0-4-17-15,-6-6-12 16,-6 0-2-16,-10-8 2 16,-5-4-18-16,-3-4-104 15,0-4-75-15,3-6 105 16</inkml:trace>
  <inkml:trace contextRef="#ctx0" brushRef="#br0" timeOffset="53118.51">29474 8173 1196 0,'-1'-7'475'0,"5"7"-302"16,14 4 0-16,7 11-4 0,9 5-5 15,22 4-24-15,17 1-19 16,22 4-41-16,14-3-19 16,12 5-27-16,2 4-8 15,-1 1 1-15,-9 6 10 0,-11 6 27 16,-19-2 4-16,-21 6-6 15,-12 0-13-15,-27-2-24 16,-7-1-38-16,-13-9-119 16,-3-5-112-16,-5-9 140 15</inkml:trace>
  <inkml:trace contextRef="#ctx0" brushRef="#br0" timeOffset="53605.36">30562 8959 1766 0,'-23'-12'624'0,"20"8"-541"15,7-3-49-15,22 3 11 16,5 1 15-16,25 3 23 16,15 9 5-16,18 8-2 15,13 8-7-15,3 14-6 16,-3 3 1-16,-4 13-18 16,-11 2-12-16,-16 6-19 15,-10 0-7-15,-13-4-7 16,0 1-2-16,-15-8 4 15,-1-4-32-15,-18-11-99 16,-6-8-70-16,-10-14-357 16,-1-10 353-16</inkml:trace>
  <inkml:trace contextRef="#ctx0" brushRef="#br0" timeOffset="55620.03">30744 7202 805 0,'37'-46'347'0,"-29"24"-182"15,8 0-8-15,-6-1-15 0,3 3-6 16,-6 4-20-16,-5 0-12 16,-2 5-18-16,-4 1-6 15,-3-1 4-15,-10 0-2 16,-6 1-9-16,-5 0-1 0,-8 3-4 15,2 2 0 1,-9-1-1-16,-3 1-4 0,-3-1-6 16,-4-2-5-16,1 8-13 15,9-4-7-15,-8 6-13 16,-2-2-7-16,1 0-6 16,-7 4-1-16,10 2-1 15,7 7 1-15,0 2 1 16,6 0 1-16,4 2-1 15,1 0-1-15,10 2-1 16,-1 3-2-16,2 1-1 16,6 5 1-16,-7-3-2 15,7 1 1-15,-4 0 0 16,-5 3-1-16,6 0 1 16,-8 2 0-16,4 2 0 15,3 2-1-15,2-3 1 16,2 0-1-16,3-2 0 15,1-4 0-15,1 2 0 16,3-4 0-16,1 0 0 0,3-2 0 16,2-2 1-16,1 0-1 15,0 0 1-15,-1-1 1 16,3-1-2-16,-3-1 1 0,4 0 2 16,0 1-1-16,-1-3 3 15,3 0 0-15,-1 3 2 16,2-3 2-16,1 2 2 15,4-1-1-15,4 3-2 16,3 2-1-16,1 2-1 16,0 4 0-16,0-5-1 15,1-3 0-15,-7 3-2 16,5-3 0-16,-10 1 3 16,1-2 1-16,1-5 2 15,-3 2 1-15,6-5-2 16,-2 4-2-16,5 1-2 15,3 0 0-15,4 2-1 16,4-2-1-16,5 0 0 16,-2 0 0-16,2-1 0 15,3 1 0-15,1-1 0 16,3 2 1-16,3 0-1 16,-3 1 0-16,0 1-1 15,-10 0 1-15,5 5 0 16,-2-3 1-16,7 0 3 0,8 3 3 15,-3-4 1-15,0 2 0 16,-3 2-1-16,0-1-2 16,4 3-1-16,5 1-1 0,-7 4 1 15,-3 0-2-15,-2 4 0 16,-8 1 0-16,5 1 0 16,0 2-1-16,-3-3 1 15,2 3-1-15,-4-5 5 16,1 0 4-16,2-3 6 15,2-1 3-15,7 6-2 16,3-2-2-16,-10-1-3 16,-1 2-2-16,1-2-4 15,-4 3-2-15,7-2-2 16,-2-2 0-16,-3-3-1 16,2-5-1-16,7 0 0 15,1-2 0-15,10-1 0 16,-1-4 1-16,-8-4 3 15,6-3 0-15,-4-6 0 16,3 4-1-16,8-8 0 16,-3 1-1-16,3-4-1 15,-2-2-1-15,1-7 0 16,-3-5 0-16,-14-7 0 0,-3-9 0 16,-8-8 0-16,-6-6 2 15,3-9 0-15,-2-2 2 16,0-3 0-16,0-2 1 0,-4 2-2 15,-2 0 2-15,-10-6 0 16,-1-5-1-16,-10-7 0 16,-7 0-1-16,-10 3 0 15,-5-5-1-15,-8 1 2 16,-2-3-2-16,7 2 1 16,7 9-1-16,-4 4 0 15,5 0 0-15,-20-2-1 16,-10 0 0-16,-9-4 0 15,-15 6-2-15,-5 5 0 16,2 2-1-16,5 4-1 16,3 1 1-16,2 4 0 15,1-1 2-15,-3 8-2 16,0 1 0-16,11 9 0 16,1 0 0-16,12 8-1 15,0 7-2-15,-3-2 0 16,1 2-2-16,-2 5 2 15,7 0 0-15,7 9-1 16,4 0 1-16,2-2-1 0,4 6 1 16,-1-8-1-16,3 9-1 15,1 0-1-15,2 0-1 16,2 13-3-16,-1 0-2 16,0 10-29-16,1 6-17 15,-1 1-47-15,-2 5-30 16,5-9-14-16,-3-2 6 0,14-8 33 15,0-8 26-15,3-2 4 16,2-4-43-16,0-1-105 16,0-1 138-16</inkml:trace>
  <inkml:trace contextRef="#ctx0" brushRef="#br0" timeOffset="56798.97">31675 6114 1282 0,'0'-13'546'0,"-5"15"-314"15,-3 6-18-15,-9 12-56 16,-2 11-15-16,-6 12-28 0,0 7-16 16,4 8-41-16,1 1-21 15,4 6-22-15,4-7-4 16,4-6-6-16,4-4-1 16,3-16-56-16,1-2-49 0,1-16-211 15,0-7 195-15</inkml:trace>
  <inkml:trace contextRef="#ctx0" brushRef="#br0" timeOffset="57011.89">31345 6419 915 0,'9'33'558'0,"-5"-5"14"15,6 6-284-15,2-2-118 16,-1-3-29-16,7-1-46 15,1-6-23-15,9-6-37 16,3-3-9-16,8-9-10 16,0-3-2-16,2-10-24 15,-1-4-37-15,-5-9-108 16,-5-1-94-16,-13 5 151 16</inkml:trace>
  <inkml:trace contextRef="#ctx0" brushRef="#br0" timeOffset="57599.81">30917 5075 917 0,'-2'-20'441'0,"2"-3"-161"15,3 3-20-15,-4-4-55 16,-4 6-23-16,1 5-39 15,2 4-21-15,-9 8-38 16,-5 3-19-16,-14 13-30 16,-13 5-4-16,-1 14-3 15,2 7 3-15,8 14 3 16,11 3 0-16,16 2-1 16,7 2-3-16,10-9-9 15,8-4-5-15,11-10-11 16,5-10-5-16,7-14-39 15,1-10-52-15,-3-9-182 16,-2-7-93-16,8-10 213 0</inkml:trace>
  <inkml:trace contextRef="#ctx0" brushRef="#br0" timeOffset="57813.86">30845 5318 1045 0,'-10'-4'518'0,"3"1"-162"15,7 1-79 1,11 2-56-16,-1 1-29 0,12 1-47 16,-1 2-30-16,4-1-57 15,10-2-22-15,6-3-22 16,2-1-5-16,-1-2-13 16,-8 4-21-16,-14 1-55 15,-8 1-43-15,-9 1-189 16,-6 3 165-16,-4 5 53 15</inkml:trace>
  <inkml:trace contextRef="#ctx0" brushRef="#br0" timeOffset="58022.38">31103 5324 1221 0,'-1'-1'546'16,"0"1"-281"-16,0 0-35 0,0 1-7 15,-12 25-35-15,-6 32-30 16,15-22-65-16,0 1-31 16,3-3-42-16,1-4-10 15,4-7-26-15,1-5-36 16,5-7-106-16,2-1-106 0,2-11 160 16</inkml:trace>
  <inkml:trace contextRef="#ctx0" brushRef="#br0" timeOffset="58354.16">31501 5330 1593 0,'-87'-34'648'0,"88"32"-401"15,6 0-75-15,4 2-51 16,3 1-28-16,5-1-33 15,8 1-22-15,8-2-56 16,-2 0-66-16,0 0-235 16,-4-2 210-16</inkml:trace>
  <inkml:trace contextRef="#ctx0" brushRef="#br0" timeOffset="58825.38">31956 5229 1333 0,'-21'-36'534'0,"20"36"-317"15,0 1-57-15,-8 10 2 16,8 4 1-16,-3 13-26 15,-2 6-23-15,5 5-41 16,-4 2-21-16,6-7-20 16,3-4-8-16,10-9-18 15,5-7-4-15,8-10-2 16,3-5-2-16,1-15 0 16,2-5-4-16,-3-7 1 15,-4-4 1-15,-7 0 3 16,-5 2 4-16,-9 7 2 15,-4 6 1-15,-4 10-2 16,-3 6-1-16,1 10 0 16,-3 8 2-16,2 11 1 0,0 4 1 15,3 2 0-15,1 0-2 16,7-4-1-16,1-6-2 16,3-6-3-16,3-5-32 15,2-9-150-15,1-4 368 16,-1-17-190-16</inkml:trace>
  <inkml:trace contextRef="#ctx0" brushRef="#br0" timeOffset="59044.4">32334 5363 2047 0,'0'0'724'0,"7"4"-635"16,6 1-42-16,25 4-28 15,-22-13-8-15,0 2-8 16,2 2-2-16,1 0-25 16,-4 4-47-16,-2 3-145 15,-6 0-122-15,3-1 200 16</inkml:trace>
  <inkml:trace contextRef="#ctx0" brushRef="#br0" timeOffset="59382.67">32685 5278 1434 0,'10'5'631'15,"-3"7"-329"-15,-1 5-175 16,-1 5-8-16,-3 6-46 16,0-1 0-16,3 6-15 15,-2-5 4-15,4 1-14 16,2-5-2-16,6-14-2 16,3 1-8-16,-1-9-6 15,2-2-3-15,2-2 0 16,1-8-2-16,5-13-8 15,-1-6-3-15,-6-10-32 16,0-5-36-16,6-2-133 16,3-1-130-16,8 4 195 15</inkml:trace>
  <inkml:trace contextRef="#ctx0" brushRef="#br0" timeOffset="65673.33">30688 7606 538 0,'0'-6'257'0,"0"1"-74"15,0 2 17-15,-1 1 6 16,0 0-8-16,1 0-37 15,0 1-16-15,0 0-18 16,0 1-4-16,1 15-2 16,3 13-3-16,10 40-19 15,-7-32-10-15,7-2-17 16,0-2-9-16,1-14-19 0,1 1-10 16,-3-12-14-16,4-4-5 15,-8-9-3-15,4-5-2 16,-1-8-2-16,3-7 0 15,1 1-3-15,-3-4-1 16,-1 4 0-16,-7 3-1 0,-3 10-1 16,-1 6-2-16,6 12 1 15,-5 9 1-15,2 10 12 16,-2 6 8-16,-3 5 20 16,0-5 11-16,7-4 4 15,6-2-2-15,0-12-14 16,7 0-9-16,-3-10-12 15,-4-7-4-15,4-11-5 16,-4-4 0-16,2-9-3 16,1-2-1-16,-1 0-1 15,-2-1-2-15,-3 7-7 16,-4 3-23-16,-5 12-83 16,-5 3-71-16,-7 9-321 15,6 4 322-15</inkml:trace>
  <inkml:trace contextRef="#ctx0" brushRef="#br0" timeOffset="65909.47">31204 7775 1469 0,'2'2'580'0,"-1"-5"-344"16,1-2-84 0,-2 4 6-16,0 1-12 0,0 0-43 15,6 0-35-15,9 0-59 16,30-1-47-16,-27-2-133 16,-6 0-120-16,-4 0 173 15</inkml:trace>
  <inkml:trace contextRef="#ctx0" brushRef="#br0" timeOffset="66103.1">31208 7911 1338 0,'-5'5'574'16,"3"-3"-297"-16,7-1-80 15,3-1-15-15,7-4-26 16,6 2-30-16,4-3-69 15,3 2-27-15,-2 2-138 16,-3-1-95-16,-1 5-266 0,-5 0 273 16</inkml:trace>
  <inkml:trace contextRef="#ctx0" brushRef="#br0" timeOffset="66383.84">31654 7703 1359 0,'-1'4'625'16,"-4"6"-291"-16,1 8-103 15,0 6-39-15,-5 10-70 16,0 1-37-16,-1 2-51 15,-3 0-15-15,4-2-14 16,3-1-2-16,5-8-11 16,1-5-33-16,3-11-113 15,0-3-73-15,5-7-179 16,2-2 238-16</inkml:trace>
  <inkml:trace contextRef="#ctx0" brushRef="#br0" timeOffset="66746.78">31730 7697 1240 0,'7'1'519'16,"-3"-1"-276"-16,-1 0-46 0,3 0-45 16,3-1-23-16,8-1-54 15,6-1-32-15,7 2-27 16,-3-1-6-16,-3 1-5 15,5 1-1-15,-13 3 4 16,7 0 6-16,-6 7 23 16,-7 3 10-16,-5 8 10 15,-13 2 0-15,-6 7-8 16,-1 4 0-16,-2 3-2 16,5 2-2-16,6-2-12 15,1-1-8-15,-1-4-12 16,-3 0-4-16,3-9-4 15,0-5-2-15,4-7-10 16,4-5-29-16,-4-6-84 16,2-4-51-16,0 3-154 0,0 0-65 15,0 0 249 1</inkml:trace>
  <inkml:trace contextRef="#ctx0" brushRef="#br0" timeOffset="112067.92">23843 8292 1094 0,'11'1'518'0,"-11"-1"-118"16,-2 2-214-16,3 6-24 15,-7 8 20-15,-2 10-26 16,0 6-23-16,-13 11-50 16,8 4-17-16,-4 0-18 15,5-3-6-15,9-9-22 16,1-6-10-16,2-6-58 16,1-3-69-16,1-11-180 15,-2-5 181-15</inkml:trace>
  <inkml:trace contextRef="#ctx0" brushRef="#br0" timeOffset="112291.17">23608 8547 1327 0,'-9'13'579'0,"4"5"-257"16,5 4-97-16,2 0-38 15,3 2-18-15,1 2-55 16,3-5-22-16,5-1-42 15,3-3-10-15,5-5-11 16,1-3-3-16,2-7-9 16,2-2-7-16,-1-9-14 15,2-7-40-15,-5-9-159 16,-3-9-98-16,-9-1 170 16</inkml:trace>
  <inkml:trace contextRef="#ctx0" brushRef="#br0" timeOffset="112817.09">23650 7755 1118 0,'-8'12'524'0,"3"3"-250"16,-6 39-20-16,11-25-3 15,1 0-68-15,2 1-37 16,3-11-71-16,4 0-26 15,3-9-29-15,3-5-8 0,4-7-11 16,0-5-1-16,0-7-2 16,1 0 1-16,-1 0 1 15,-4 0 1-15,-1 4 1 16,-3-1 2-16,-5 5-1 16,1 5 1-16,-3 8 0 15,1 5 0-15,-1 7 10 16,0 0 11-16,0 2 19 15,1-3 7-15,10-5-6 16,-4-7-11-16,5-6-21 16,0-2-5-16,-9-12-6 15,8 2 3-15,0-11-62 16,-1-1-57-16,4 0-192 16,0 0-442-16,2 5 502 15</inkml:trace>
  <inkml:trace contextRef="#ctx0" brushRef="#br0" timeOffset="112974.4">24150 7907 1659 0,'2'19'661'16,"-1"-2"-380"-16,0-2-111 16,2-1 0-16,-2 2-22 15,2-5-58-15,1-1-28 0,-1-3-44 16,0-6-45-16,2-2-148 15,-1-4-138-15,-3-5 180 16</inkml:trace>
  <inkml:trace contextRef="#ctx0" brushRef="#br0" timeOffset="113123.39">24042 7721 1598 0,'-2'1'598'0,"2"1"-480"15,6 1-29-15,-6-3-79 16,0 0-142-16,17 2 86 16</inkml:trace>
  <inkml:trace contextRef="#ctx0" brushRef="#br0" timeOffset="113302.23">24320 7700 1450 0,'1'27'637'0,"-5"3"-322"16,-6 10-116-16,0 4-1 16,2-3-66-16,3 1-31 15,7-8-58-15,8-5-22 16,4-7-21-16,7-5-8 0,3-8-94 16,-5-5-79-16,-3-5-147 15,0-1 183-15</inkml:trace>
  <inkml:trace contextRef="#ctx0" brushRef="#br0" timeOffset="113467.06">24229 7859 1574 0,'-1'0'622'0,"2"3"-387"16,5-3-25-16,-6 0-32 15,0 0-26-15,18 8-69 16,35 15-34-16,-26-16-45 15,-2-1-49-15,2 0-172 16,-2-3-142-16,4-3 208 16</inkml:trace>
  <inkml:trace contextRef="#ctx0" brushRef="#br0" timeOffset="113800.18">24531 7738 1007 0,'-4'14'569'0,"4"3"-48"15,-1 9-269-15,1 2 0 16,-1 7-61-16,0 1-35 0,3-2-53 16,-2 1-21-16,5-5-34 15,1-7-7-15,-3-7-24 16,4-5-7-16,-4-7-10 16,-2-2-4-16,4-9-7 15,1-3-5-15,3-10 0 16,1-4 3-16,4 1 5 15,-2-3 6-15,1 4 4 16,1 8 2-16,-5 6 2 16,-2 8 7-16,0 6 6 15,-1 4 6-15,-2 6 8 16,2-2-3-16,-3 7-7 16,0-3-7-16,4-1-135 15,2 1-98-15,5 1 133 16</inkml:trace>
  <inkml:trace contextRef="#ctx0" brushRef="#br0" timeOffset="114319.46">25076 7867 1595 0,'-14'-1'619'15,"12"4"-392"-15,2 8-84 16,1 8 21-16,4 5-8 16,-2 4-34-16,3 2-28 15,3-2-48-15,2-4-14 16,7-5-14-16,-2-8-5 0,3-11-13 15,2-5-2-15,-4-10-2 16,3-2 1-16,-5-6 2 16,-4 1 1-16,-3 5 0 15,-3 3 0-15,0 9 3 16,-3 1-1-16,0 5 2 16,-2-1 0-16,0 0-1 15,0 6 2-15,0 14 21 16,2 29 8-16,5-34 13 15,2-2 0-15,2-6-21 16,3-3-10-16,4-5-12 16,1-5-3-16,-1-5-5 15,-4-4-29-15,-4 1-103 16,3 0-84-16,-4 1 215 16,0 5-60-16</inkml:trace>
  <inkml:trace contextRef="#ctx0" brushRef="#br0" timeOffset="114588.85">25445 8044 1222 0,'19'33'614'15,"-6"-29"-98"-15,-2-1-282 16,7-5-36-16,-2-3-22 16,1-6-60-16,-1-4-28 0,1-5-60 15,-3-4-14-15,-2 1-7 16,-4 2 0-16,-8 0-2 15,-3 9-2-15,-9 6-3 16,-2 2-1-16,2 13-1 16,0 1 0-16,2 5 2 15,5 6 0-15,-2-1 3 16,6 3 4-16,4-3 5 16,2-4 1-16,6-6-4 15,2-1-4-15,5-6-25 16,1-3-47-16,4-4-185 15,-1-3-394-15,-3 1 422 16</inkml:trace>
  <inkml:trace contextRef="#ctx0" brushRef="#br0" timeOffset="114741.13">25734 8014 1735 0,'50'-6'700'15,"-46"28"-420"-15,-2-1-70 16,0-2-35-16,0 0-35 15,-1-8-63-15,3-2-31 16,3-9-64-16,-3-4-56 16,6-14-162-16,2-6-147 0,-2-4 229 15</inkml:trace>
  <inkml:trace contextRef="#ctx0" brushRef="#br0" timeOffset="114902.67">25749 7818 1440 0,'2'21'625'0,"-2"-6"-272"16,1-1-131-16,4 0-50 16,-2-2-39-16,2-2-76 15,5 1-75-15,8 0-151 16,4-6-119-16,7 7 165 16</inkml:trace>
  <inkml:trace contextRef="#ctx0" brushRef="#br0" timeOffset="115249.13">25961 8059 1106 0,'3'3'528'0,"0"-3"-228"15,5-3-77-15,-2-2-31 16,2-10-82-16,-3-5-38 16,4-2-51-16,-2-1-8 15,-3 0-7-15,-3 2 11 16,-2 5 26-16,-6 4 12 15,-6 12 23-15,3 5 2 16,-9 6-9-16,7 6-8 16,6 3-9-16,0 9-5 0,3 5-4 15,-1 2 1-15,2 7 3 16,3-2 0-16,8 3-3 16,-4-2-5-16,4-4-5 15,0-1-3-15,-7-7-5 16,0-1-2-16,-4-8-5 15,-4-3-3-15,-1-6-4 16,-4-7 3-16,-2-6-63 16,-6-8-47-16,7-15-118 15,-7-9-103-15,-1-18 199 16</inkml:trace>
  <inkml:trace contextRef="#ctx0" brushRef="#br0" timeOffset="115589.84">26092 7789 1544 0,'15'15'664'16,"1"7"-345"-16,-3 3-75 15,-10 10-38-15,-3 3-40 16,-5 3-53-16,0 3-33 16,-1-7-45-16,3-4-13 15,1-13-11-15,1-6-3 0,1-11-14 16,2-5-7-16,2-11-19 15,3-7-7-15,3-6 5 16,1 0 4-16,2 1 20 16,-1 5 8-16,-2 11 5 15,-2 6 5-15,-2 13 14 16,0 4 8-16,-4 14 14 16,-1 7 10-16,-2 6 5 15,-3 0-5-15,4-9-14 16,2-4 0-16,3-14-154 15,3-7-89-15,6-18 125 16</inkml:trace>
  <inkml:trace contextRef="#ctx0" brushRef="#br0" timeOffset="115816.57">26453 7854 1866 0,'0'4'738'0,"0"4"-468"16,-7 5-142-16,3 5 9 15,-6 15-24-15,-1 7-16 0,7 11-50 16,-4 4-22-16,9-6-18 16,6-5-6-16,5-14-17 15,1-12-47-15,7-11-122 16,1-8-103-16,5-18 167 15</inkml:trace>
  <inkml:trace contextRef="#ctx0" brushRef="#br0" timeOffset="115994.16">26311 7981 2100 0,'-3'0'775'0,"7"2"-610"16,0 2-8-16,-4-4-40 15,6 1-21-15,22 4-43 16,32 5-23-16,-21-9-78 16,7 2-85-16,4 4-220 15,3 3 216-15</inkml:trace>
  <inkml:trace contextRef="#ctx0" brushRef="#br0" timeOffset="116553.97">27045 7958 1697 0,'1'-7'655'0,"3"10"-443"16,2 12-41-16,-5 12 12 16,-1 8-22-16,0 10-37 15,2 1-24-15,3-4-42 16,4-5-17-16,4-12-18 16,0-3-8-16,5-11-12 15,-2-7-4-15,3-9-10 16,1-11-22-16,4-9-31 15,3-7-1-15,-1 2 10 0,-1 2 21 16,-6 14 33-16,-6 9 3 16,-6 11 2-16,-3 11 1 15,1 9 20-15,5 7 13 16,4 3 21-16,1 2 15 16,6-8 10-16,-6-5-5 15,7-9-11-15,4-9-12 16,-2-8-25-16,3-6-9 0,0-12-8 15,-4-9-3-15,0-13-4 16,1-6 3-16,-6-9-33 16,0 0-61-16,-5 3-141 15,-2 6-63-15,-7 22 158 16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17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53 101 5329,'22'-41'2301,"-21"39"-2143,-1 0 0,1 0 0,-1 0 1,0 1-1,1-1 0,-1 0 1,0 0-1,0 0 0,0 0 0,0 0 1,-1 0-1,1 0 0,-1 1 1,1-1-1,-1 0 0,1 0 0,-1 0 1,0 1-1,0-1 0,-1-1-158,0-2 603,1 4-424,1 0 0,-1-1-1,1 1 1,-1 0-1,0 0 1,0 0 0,0 0-1,1 0 1,-1 0-1,0 0 1,-1-1-179,2 2 57,0 0-1,-1 0 1,1 0-1,0 0 1,0 0 0,0 0-1,-1 0 1,1 0 0,0 0-1,0 0 1,-1 0-1,1 0 1,0 0 0,0 0-1,-1 0 1,1 0 0,0 0-1,0 0 1,-1 0-1,1 0 1,0 0 0,0 0-1,-1 0 1,1 0 0,0 0-1,0 1 1,0-1-1,-1 0 1,1 0 0,0 0-1,0 0 1,0 1 0,-1-1-1,1 0-56,-1 3 169,-1-1 0,1 1 0,0-1 0,0 1 0,0 0 0,0 0 0,0 0 0,1 0 0,-1 1-169,-7 58 800,2 0 0,3 21-800,2-53 163,-6 320 1409,-4 76-617,9-400-1329,0-23-703,2-16-536,2-17 686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18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52 5913,'-2'-1'735,"-17"-9"2206,18 9-2784,1 1 0,-1 0 0,1-1-1,-1 1 1,1 0 0,-1 0 0,1 0 0,-1 0-1,1-1 1,-1 1 0,1 0 0,-1 0 0,0 0 0,1 0-1,-1 0 1,1 0 0,-1 0 0,1 0 0,-1 1-1,1-1 1,-1 0 0,1 0 0,-1 0 0,1 0-1,-1 1 1,1-1 0,-1 0 0,1 1 0,-1-1-1,1 0 1,0 1 0,-1-1-157,1 1 971,0-1-239,0 0-157,3 1-122,11 6-238,1-1-1,0-1 1,11 3-215,-23-8 23,5 3 41,1-2-1,-1 1 1,0-1-1,1 0 1,0-1 0,7-1-64,-4 1 48,86-6 371,0-4 0,10-6-419,76-9 313,148 6-35,4 19 52,-169 1-200,200 18 46,-226-8-105,79-4 202,49-12-273,-216 6 87,-1 2 0,51 10-87,-92-11 18,-8-2-11,47 6 95,-44-6-92,0 0-1,0 0 1,0-1 0,0 1 0,0-1 0,-1-1 0,2 0-10,-7 2 1,1 0 0,-1 0 1,0 0-1,0 0 0,1 0 1,-1 0-1,0 0 0,0 0 0,1 0 1,-1-1-1,0 1 0,0 0 1,0 0-1,1 0 0,-1-1 0,0 1 1,0 0-1,0 0 0,0 0 1,1-1-1,-1 1 0,0 0 1,0 0-1,0-1 0,0 1 0,0 0 1,0 0-1,0-1 0,0 1 1,0 0-2,3-1 6,10 1-5,1 0-1,-1 1 1,6 1-1,-1 0 0,137 2 56,-157-4-20,1 0 0,-1 0 1,1 1-1,-1-1 1,0 0-1,1 1 0,-1-1 1,1 1-1,0-1 0,-1 1 1,1 0-1,-1-1 1,0 2-37,-2 1-5,0 1 0,0 0 0,0 0 0,0 0 0,-1 2 5,-4 5-1,5-8 0,1 1 0,-1 0-1,1 0 1,0 0 0,1 0-1,-1 0 1,1 1 0,0-1 0,0 1-1,0 0 1,0-1 0,0 5 1,-5 32-19,2 0-1,1 27 20,2-42-1,-2 304 101,19-1 20,-14-302-118,-1-22-36,5 74-968,3 0 1002,-8-79-33,0 0-1,0 0 0,0 0 1,0 0-1,0 0 1,1 0-1,-1 0 0,0 0 1,0 0-1,0 0 1,0 0-1,0 0 0,0 0 1,0 0-1,0 0 1,0 0-1,0 0 0,0 0 1,0 0-1,0 0 1,0 0-1,0 0 0,0 0 1,0 0-1,0 0 1,0 0-1,0 0 0,0 0 1,0 0-1,0 0 1,0 0-1,0 0 0,0 0 1,0 0-1,1 0 1,-1 0-1,0 0 0,0 0 1,0 0-1,0 0 1,0 0 33,2-11-842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2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34 7442,'0'-1'476,"1"0"1,0 0-1,0 0 1,0 0-1,-1-1 1,1 1 0,-1 0-1,1 0 1,-1 0-1,1-1 1,-1 1-477,0 0 344,1 0-1,-1 1 1,0-1-1,0 0 1,0 1 0,0-1-1,0 0 1,0 0-1,0 1 1,0-1 0,0 0-1,0 0 1,0 1 0,0-1-1,0 0 1,0 0-1,-1 1 1,1-1 0,0 0-1,-1 1-343,1-1 111,-1 1 0,0-1 0,0 1 0,0-1 0,1 1 0,-1 0-1,0 0 1,0-1 0,0 1 0,0 0 0,1 0 0,-1 0 0,0 0 0,0 0 0,0 0-1,0 0-110,-19 2 285,15-1-138,-42 7 556,-3 4-703,-25 5 243,-3-4-72,-15 3 150,90-16-296,0 1 0,1 0 0,-1-1 1,0 1-1,1 0 0,-1 1 1,1-1-1,0 0 0,-1 1 1,1-1-1,0 1 0,0 0 0,0-1 1,0 1-1,-1 2-25,1-1 45,0 0 1,0 0-1,1 0 1,-1 1-1,1-1 0,0 0 1,0 1-1,0-1 1,0 1-1,1 0 0,-1 2-45,0 34 271,1-1 0,1 1 1,4 9-272,-1 5 120,13 247 296,-22 278-416,-12 117 65,-2-209-25,12-387-12,5 0 0,5 0-1,7 35-27,8 68 136,-2-14 92,-15-178-177,0 0 0,1 0 0,0-1 0,1 1 0,0 0-1,1-1 1,2 4-51,-5-12 11,0-1-1,0 1 0,0-1 1,0 0-1,0 0 1,1 0-1,-1 0 0,0 0 1,1 0-1,-1 0 0,1 0 1,-1 0-1,1 0-10,23 7 134,-9-3-53,7 5 23,0 1 0,16 12-104,3 0 46,-42-22-36,6 2-42,0-1 1,-1 1-1,1-1 1,5 1 31,-10-2-6,0-1 1,0 0-1,0 0 1,1 1-1,-1-1 1,0 0-1,0-1 0,1 1 1,-1 0-1,0 0 1,0 0-1,1-1 6,-2 1 21,1 0 0,0-1 1,-1 1-1,1 0 0,-1-1 0,1 1 0,-1 0 0,1-1 0,-1 1 0,0-1 0,1 1 0,-1-1 0,1 1 0,-1-1 0,0 0 0,1 1 0,-1-1 0,0 1 1,0-1-1,0 0 0,1 1 0,-1-1 0,0 0-21,4-25 244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2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7090,'0'0'3450,"6"3"-1648,-3-2 1877,87 4-2152,-16 0 411,48 12-1938,-107-12 969,-13-4-737,-2-1 207,0 0-32,0 0-54,0 18 174,1 3-316,-2 0 0,0 1 0,-4 14-211,-5 41 96,3 1 0,4 9-96,-2 23 16,-19 283 47,24-298-30,10 83-33,-1-44 8,11 214 23,-11 43 21,-3-79-16,-4-99-6,3 59-3,22 34 11,-17-226-27,4 1 0,5 7-11,-8-39 11,-10-45-2,5 24-12,-1 8 3,-4-28 74,0 1 1,-1 0 0,0 0-1,0-1 1,-1 1-1,-1 3-74,1-8 102,-1-1-1,1 1 1,-1 0-1,0-1 1,0 0-1,0 1 0,0-1 1,-2 2-102,-11 19 570,4 8-55,8-22-301,0 0 0,-5 8-214,6-14 14,1-1 1,-1 0-1,0 0 0,0-1 1,-1 1-1,1 0 1,0-1-1,-1 1 1,1-1-1,-4 2-14,0 0-7,-1-1 0,0 1 0,1-1 0,-1-1 0,0 0 0,-1 0-1,1 0 1,0-1 0,-1 1 0,1-2 0,0 1 0,-1-1 0,-3-1 7,-37-1 235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2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46 6001,'5'-15'1222,"1"0"261,0 1 2699,-8 13 322,1 1-4381,1 0 1,0 0 0,-1 0 0,1 0 0,0 0-1,0 0 1,-1 0 0,1 0 0,0 0-1,0 0 1,-1 0 0,1 1 0,0-1-1,0 0 1,-1 0 0,1 0 0,0 0 0,0 1-1,0-1 1,-1 0 0,1 0 0,0 1-1,0-1 1,0 0 0,0 0 0,-1 1-124,-82 132 1379,41-64-691,-28 68-688,63-121-28,6-13-36,0 0 1,0 1-1,-1-1 0,1 0 1,-1 0-1,0 0 1,0 0-1,0 0 0,0-1 1,0 1-1,-1 0 0,1-1 1,-1 0-1,-1 2 64,3-4-119,1 0 1,-1 1-1,1-1 1,-1 0-1,1 0 1,0 1-1,-1-1 1,1 0-1,-1 0 1,1 0-1,-1 0 1,1 0-1,-1 0 1,1 0-1,-1 0 1,1 0-1,-1 0 1,1 0-1,-1 0 1,1 0-1,-1 0 1,1 0-1,-1-1 1,1 1-1,-1 0 1,1 0-1,-1-1 1,1 1-1,0 0 1,-1-1-1,1 1 1,-1 0-1,1-1 1,0 1-1,-1-1 119,0-10-1591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28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9362,'0'0'242,"0"-1"0,0 1 0,0 0 0,0 0-1,0 0 1,0-1 0,0 1 0,0 0 0,0 0 0,0 0 0,0-1 0,0 1-1,0 0 1,0 0 0,0 0 0,0 0 0,0-1 0,0 1 0,1 0 0,-1 0-1,0 0 1,0 0 0,0-1 0,0 1 0,0 0 0,1 0 0,-1 0-242,5 1 2157,6 8-171,-3 1-1172,-1 0 0,-1 0-1,1 1 1,-2-1 0,4 11-814,8 13 882,67 112 1077,-21-54-3480,-57-85-124,-2-4 606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2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9690,'15'18'1224,"-9"-10"-89,0 0-1,0 1 1,3 5-1135,-9-13 131,1 0 1,-1 0 0,1-1 0,-1 1-1,1 0 1,0-1 0,-1 1 0,1-1-1,0 1 1,-1-1 0,1 1 0,0-1-1,0 0 1,-1 1 0,1-1-1,0 0 1,0 1 0,0-1 0,-1 0-1,2 0-131,0 0 211,1 1 0,-1-1-1,0-1 1,0 1-1,0 0 1,1-1 0,-1 1-1,1-1-210,5-2 354,0 0 0,0-1 0,0 0-1,0 0-353,-1-1 83,1 1-1,-2-1 1,1-1-1,0 1 1,-1-1 0,0 0-1,0-1 1,-1 1-1,0-1 1,0 0-1,0 0 1,-1-1-1,0 0 1,-1 1-1,0-1 1,0 0 0,0-1-1,-1 1 1,0-1-83,-2 7 13,0 1 1,0-1 0,0 1 0,0-1-1,0 1 1,0-1 0,0 1 0,0-1 0,0 1-1,-1-1 1,1 1 0,-1-1 0,1 1-1,-1 0 1,0-1 0,1 1 0,-1 0-1,0 0 1,0-1 0,0 1 0,0 0 0,0 0-1,0 0 1,-1 0-14,0-1 43,0 1-1,0 0 1,0 0-1,0 0 1,0 0 0,-1 0-1,1 0 1,0 0-1,-1 1 1,1-1 0,-1 1-1,1 0 1,0 0-1,-3 0-42,0 0 76,0 1 0,1-1-1,-1 1 1,0 1-1,1-1 1,-1 0-1,1 1 1,-1 0-1,1 0 1,0 1-1,-1-1 1,1 1-1,1 0 1,-1 0-1,0 0 1,1 0-1,-1 1 1,0 1-76,0 0 102,0 0-1,0 1 1,1 0 0,-1 0 0,1 0-1,1 0 1,-1 0 0,1 0 0,0 1-1,0-1 1,1 1 0,0-1-1,0 3-101,1-3 82,-1 0 0,1 0-1,1 1 1,-1-1 0,1 0-1,0 0 1,1 0 0,-1 0-1,1 0 1,1 1-82,-2-4 27,1 1 1,0-1-1,0 0 0,0 0 0,0 0 0,1 0 1,-1 0-1,1 0 0,0-1 0,-1 1 1,1-1-1,1 0 0,-1 0 0,0 0 1,0 0-1,1-1 0,-1 1 0,2-1-27,6 3 40,1 0-1,0-1 1,0 0-1,0-1 1,1-1-1,7 1-39,-12-2-74,-1-1 1,1 1-1,0-1 0,-1-1 0,1 0 0,-1 0 1,1 0-1,-1-1 0,0 0 0,0 0 1,2-2 73,43-26-3061,-28 13 2021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5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0 13259,'6'6'5257,"-13"4"-3153,-2 5-607,-6 12 23,-9 4-304,-3 12-536,-5 6-183,-1 4-241,4 5-88,10-5-64,5-5-32,7-6-32,2-8-48,5-14-664,-3-8-561,2-18-1903,-2-10 1903</inkml:trace>
  <inkml:trace contextRef="#ctx0" brushRef="#br0" timeOffset="1">1 96 13043,'6'8'5569,"5"3"-3032,8 6-865,5 4 88,1 9-495,3-1-265,9 4-400,-1-1-136,5 1-192,-4-2-80,-11-3-80,-5 0-16,-6-11-616,-1 4-504,-2-10-1305,-2 0-903,11-5 2015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3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14 5969,'22'-13'9478,"-22"13"-7989,0 0-38,-1 9 1090,-2 5-2246,0-1-1,-1 1 0,-1-1 1,0-1-1,-2 4-294,-2 6 229,-108 239 1124,93-203-1074,-15 54-279,34-86-986,6-23-1619,2-16-923,2-6 1909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3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8314,'3'26'4176,"12"99"3224,-13-101-6477,2 0 0,1 0 1,5 14-924,-6-24 238,1-1 0,0-1 1,1 1-1,0-1 0,1 0 1,0 0-1,3 1-238,-10-13 0,4 5 77,-1-1-1,1 1 1,0-1 0,1 1-77,-3-4 18,0 1 0,0-1 0,0 0 0,0 0 0,0 0 0,0 0 0,0 0 1,1 0-1,-1-1 0,0 1 0,0-1 0,3 1-18,2-1 8,0 0-1,0 0 1,0-1 0,0 1 0,0-1-1,0-1 1,-1 0 0,1 0 0,0 0-1,-1-1 1,1 0 0,-1 0 0,0 0-1,0-1 1,0 0 0,-1 0-1,1-1 1,-1 1 0,0-1 0,4-6-8,7-8 2,-2 2-1814,14-13 1812,-10 14-640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36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20 5017,'-1'0'340,"-18"4"4701,18-4-4782,1 0 0,0 0 0,-1 0 0,1 0 0,-1 0-1,1 0 1,-1 0 0,1 0 0,0 0 0,-1 0 0,1 0 0,-1 0 0,1 0 0,0 0 0,-1 0 0,1 0 0,-1-1 0,1 1 0,0 0 0,-1 0 0,1 0 0,0-1 0,-1 1 0,1 0 0,0-1 0,-1 1 0,1 0 0,0-1 0,-1 1 0,1 0 0,0-1 0,0 1 0,0 0 0,-1-1 0,1 1 0,0-1 0,0 1 0,0 0 0,0-1-259,4-2 672,4 0-548,1 1 0,0 0 1,-1 0-1,1 1 0,0 0 1,0 0-1,0 1 0,0 0-124,-5 0 43,7 0 81,0 1 0,0 1 0,-1 0-1,1 0 1,0 1 0,-1 0 0,0 1-1,0 0 1,10 5-124,-17-7 35,1 0-1,0 0 1,-1 0 0,1 1-1,-1-1 1,1 1 0,-1 0-1,0 0 1,-1 0 0,1 0 0,0 1-1,-1-1 1,0 1 0,1 0-1,-2-1 1,1 1 0,1 3-35,-2-4 17,0 1 1,-1 0-1,1 0 1,-1 0-1,0 0 1,0 0-1,0-1 1,-1 1 0,1 0-1,-1 0 1,0 0-1,0 0 1,0-1-1,0 1 1,-1-1-1,0 1 1,1-1-1,-1 1 1,-1 0-18,-12 16 58,0-2 0,-2 0-1,0 0 1,0-2 0,-2 0-58,-14 14 63,11-12-25,-5 6 32,27-24-65,0 0 1,0 0-1,-1 1 0,1-1 1,0 0-1,0 0 0,0 1 1,-1-1-1,1 0 0,0 1 1,0-1-1,0 0 0,0 1 1,0-1-1,0 0 0,-1 0 0,1 1 1,0-1-1,0 0 0,0 1 1,0-1-1,0 0 0,0 1 1,0-1-1,0 0 0,1 1 1,-1-1-1,0 0 0,0 1 1,0-1-1,0 0 0,0 1 1,0-1-6,1 1 13,0-1 1,0 1-1,-1 0 1,1-1-1,0 1 0,0-1 1,0 1-1,0-1 1,-1 1-1,1-1 1,0 0-1,0 1-13,29 4 271,-6-3 23,1-2 1,-1-1-1,19-4-294,-12 2 883,27 1-883,-55 2 45,0 0 1,0 1 0,0-1-1,0 1 1,0-1 0,0 1-1,0 0 1,1 1-46,4 1-66,-5-3-657,-3 0-934,0 0 29,0 0 536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3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62 3649,'-36'-9'2714,"24"3"-155,9 1 871,3 3-2705,1 9 5564,-1 6-5166,0 4-694,0 7 701,4 19-1130,-3-34 153,1 0 0,0 0-1,0-1 1,1 1 0,0-1-1,0 0 1,3 4-153,-3-7 50,1 2 50,1 1 1,0 0 0,5 5-101,-9-12 3,0-1 0,0 1 0,0-1 0,0 1 0,0-1 0,0 0 0,1 0 0,-1 1 0,0-1 0,0 0 0,0 0 0,0 0 0,0 0 0,1 0 0,-1 0 0,0-1 0,0 1 0,0 0 0,0-1 0,0 1 0,1-1-3,2-1 0,-1-1 0,0 0 1,0 0-1,0 0 0,0 0 1,0 0-1,-1-1 0,2-1 2,5-6 18,-2 0 0,0 0 0,0-1 0,-1 0 0,0 0 0,-1-1 0,0-1-20,-4 14 53,1 7-14,3 17 34,3 9 144,-5-25-58,0 0 0,0 0 0,1 0 0,3 6-159,-5-11 85,1 1-1,-1-1 1,1 1 0,0-1-1,-1 0 1,1 0 0,1-1-1,-1 1 1,0-1 0,1 1-1,0-1-84,-3-1 19,0-1-1,0 1 1,1 0-1,-1-1 0,0 0 1,1 1-1,-1-1 1,0 0-1,1 1 0,-1-1 1,0 0-1,1 0 1,-1 0-1,1 0 0,-1-1 1,0 1-1,1 0 1,-1-1-1,0 1 0,1 0 1,-1-1-1,0 0 1,1 1-1,-1-1 0,0 0 1,0 0-1,0 1 1,0-1-1,0 0 0,1-1-18,2-2 18,-1 0-1,1-1 1,-1 1 0,0-1-1,0 0 1,-1 0-1,1-1-17,5-10 22,-1-1-1,-1 0 0,0-1 1,-2 1-1,0-1 0,0 0 1,-2 0-1,0-3-21,-2 15-6,0 0-1,0 0 1,0 0-1,-1 0 1,0 0 0,-1-4 6,1 9-65,1 0 1,0-1 0,-1 1 0,1 0 0,-1-1 0,1 1 0,-1 0 0,0-1 0,0 1-1,1 0 1,-1 0 0,0 0 0,0 0 0,0 0 0,0 0 0,0 0 0,0 0 0,-1 0-1,1 1 1,0-1 0,0 0 0,-1 1 0,1-1 0,0 1 0,-1-1 0,1 1 0,0-1-1,-1 1 1,1 0 0,-1 0 64,0 0-201,1 0-1,-1 1 0,1-1 1,0 0-1,-1 1 1,1 0-1,-1-1 0,1 1 1,0 0-1,-1-1 0,1 1 1,0 0-1,0 0 1,0 0-1,0 0 0,-1 0 1,1 0-1,1 1 0,-1-1 1,0 0-1,0 0 1,0 1 201,-10 16-1510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3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43 5665,'17'-15'7850,"2"-1"-4842,-3 6-1921,-13 9-350,-3 3 616,-20 35 501,12-23-1586,1-1 0,0 1 0,1 0 0,0 0 0,1 1 0,-2 13-268,5-16 71,1-1-1,0 1 1,1 0 0,0-1-1,1 1 1,0 0 0,3 8-71,-2-12 19,0 0 0,0 0 0,1 0 1,1-1-1,0 1 0,0-1 0,0 0 1,0 0-1,1 0 0,6 6-19,-4-5-39,-2-3-13,0 1 0,0-1 0,1 0 0,0 0 52,-4-4-194,0 1-1,-1-1 1,1 0-1,0 0 0,1 0 1,-1 0-1,0-1 0,0 1 1,0 0-1,0-1 1,1 0-1,-1 1 0,0-1 1,0 0-1,2 0 195,16-2-1135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38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27 312 10970,'-1'-2'503,"0"1"0,0-1 0,1 1 0,-1-1 0,0 0 0,1 1 0,-1-1 0,1 0 0,0 1 0,0-1-1,-1 0 1,1 0 0,0 1 0,0-1 0,1 0 0,-1 0-503,1-1 225,0-1-1,0 1 1,1 0-1,-1-1 1,1 1-1,0 0 1,0 0-1,0 0 1,3-2-225,58-67 1017,-57 64-964,4-4 5,0-1 0,-1 0 0,3-7-58,-10 16 9,0 1 1,0-1-1,-1 1 1,1-1 0,-1 0-1,0 1 1,0-1-1,0 0 1,-1 0 0,1 0-1,-1 0 1,0 0 0,0 0-1,-1 0 1,1 0-1,-2-3-9,2 5 24,-1-1 0,0 1-1,-1 0 1,1-1 0,0 1 0,-1 0-1,0 0 1,1 0 0,-1 0-1,0 0 1,0 0 0,0 0-1,0 0 1,0 1 0,0-1-1,-1 1 1,1 0 0,0 0-1,-1 0 1,1 0 0,-1 0-1,1 0 1,-1 1 0,0-1 0,1 1-1,-1-1 1,-2 1-24,1 0 77,0 0 1,0 0 0,0 0-1,0 1 1,-1-1-1,1 1 1,0 0-1,0 0 1,1 1-1,-1-1 1,0 1-1,0 0 1,1 0-1,-1 0 1,1 0-1,-1 1 1,1-1 0,0 1-78,-1 2 76,1-1 1,0 1-1,0 0 1,0-1-1,1 2 1,0-1-1,-1 0 1,2 0-1,-1 1 1,1-1 0,0 1-1,0-1 1,0 1-1,1-1 1,0 5-77,0-5 23,0 1 1,0 0-1,0-1 1,1 1 0,0-1-1,1 1 1,-1-1-1,1 0 1,0 0-1,0 1 1,0-1 0,1 0-1,0-1 1,0 1-1,3 3-23,-2-3 15,1-1-1,1 1 0,-1-1 0,0 0 1,1-1-1,0 1 0,0-1 1,0 0-1,0 0 0,1-1 0,-1 0 1,1 0-1,1 0-14,-3-1-324,1-1-1,-1 1 1,1-1-1,-1 0 1,1 0-1,-1 0 1,0-1 0,1 0-1,-1 0 1,0 0-1,1-1 1,-1 1-1,0-1 1,0-1 0,0 1-1,1-2 325,13-10-1443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3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12339,'23'8'4977,"-2"6"-2993,5 7-207,-6 7-145,2 8-272,2 6-456,-7-3-152,0 3-167,-11-6-105,-6 0-144,-11-5-80,-6 0-192,-3 1-224,-18-12-760,6 0-569,-2-7 849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54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70 3105,'16'-22'4814,"5"-2"-3100,-16 18-1063,2-1 713,-1 0 2279,-6 6-3552,0 1-1,0 0 1,0 0-1,0 0 1,0 0 0,0 0-1,0 0 1,0 0-1,0 0 1,0 0-1,0 0 1,0 0-1,0 0 1,0-1-1,0 1 1,0 0-1,0 0 1,0 0 0,0 0-1,0 0 1,0 0-1,0 0 1,0 0-1,0 0 1,0 0-1,0 0 1,0 0-1,0 0 1,0 0-1,0-1 1,0 1 0,0 0-1,0 0 1,0 0-1,0 0 1,0 0-1,0 0 1,0 0-1,-1 0 1,1 0-1,0 0 1,0 0-1,0 0 1,0 0 0,0 0-1,0 0 1,0 0-1,0 0 1,0 0-1,0 0 1,0 0-1,0 0 1,-1 0-1,1 0 1,0 0-1,0 0 1,0 0 0,0 0-1,0 0 1,0 0-1,0 0 1,0 0-1,0 0-90,-3 5 759,3-4-720,-2 4 66,1 0-1,-1 0 0,-1 0 1,1-1-1,-3 5-104,-20 27 233,1-2 200,-8 17-433,-25 53 484,-8 28-484,32-62-1962,31-66 1303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5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11354,'-3'1'4789,"4"4"-2708,6 8-1177,-5-10-221,116 189 4929,-84-144-5263,2-1-1,36 35-348,-69-79-18,2 2-425,0 0 1,0 0 0,-1 1 0,0 0-1,2 2 443,-5-6-2535,-1-2 952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55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7 252 10882,'-1'2'770,"0"-1"-329,0 0-1,1 0 1,-1 0-1,1 0 1,-1 0-1,1 0 0,0 0 1,-1 0-1,1 0 1,0 0-1,0 0 0,-1 1-440,2-2 93,-1 0-1,0 1 1,1-1-1,-1 0 1,1 1-1,-1-1 1,1 0-1,-1 1 1,1-1-1,-1 0 1,0 0-1,1 0 1,-1 1-1,1-1 1,-1 0-1,1 0 1,0 0-1,-1 0 1,1 0-1,-1 0 1,1 0-1,-1 0 0,1 0 1,-1 0-1,1 0 1,-1 0-1,1-1 1,-1 1-93,4 0 160,0-1 0,0 1 0,0-1 0,0 0 0,0-1 0,-1 1 0,1-1 0,0 1 0,-1-1 0,1 0 1,-1 0-1,0-1 0,0 1 0,0-1-160,4-3 80,-1 0 0,0 0 0,-1 0 0,0-1-1,0 0 1,0-1-80,4-5 50,-1-1 0,-1 0 0,0 0 0,-1-1 0,-1 0-1,0 0 1,-1 0 0,1-13-50,-5 25 16,1-1 1,-1 1-1,0 0 0,0 0 0,-1-1 1,1 1-1,-1 0 0,1-1 0,-1 1 1,0 0-1,-1 0 0,1 0 0,-1-2-16,1 4 14,1 0 0,-1 0 0,0 0 0,1 1 0,-1-1 0,0 0 0,1 0 0,-1 1 0,0-1 0,0 1 0,0-1 0,1 1 0,-1-1 0,0 1 0,0-1 0,0 1 0,0 0 0,0 0 0,0-1-14,-1 1 22,1 0 1,-1 0-1,1 1 1,-1-1-1,1 0 1,0 0 0,-1 1-1,1-1 1,0 1-1,-1 0 1,1-1-1,0 1 1,0 0 0,-1 0-1,1-1 1,0 1-1,-1 1-22,-1 2 92,-1 0-1,1 0 0,-1 0 0,1 0 1,1 1-1,-1-1 0,0 1 0,1-1 1,0 1-1,-1 4-91,-1 6 268,0-1 0,1 1 0,-1 3-268,3-10 95,0 1 1,1-1-1,0 0 1,0 1-1,0-1 1,1 0-1,1 1 1,-1-1-1,1 0 1,1 0-1,0 2-95,-1-6 31,0 0-1,0 0 0,0 0 1,1 0-1,-1 0 0,1 0 1,0 0-1,1-1 0,-1 0 1,0 1-1,1-1 1,0 0-1,0-1 0,0 1 1,0-1-1,0 0 0,0 0 1,1 0-1,-1 0 0,3 0-30,-2-1 9,0 0-1,0 0 0,0-1 1,0 1-1,0-1 0,0 0 1,0-1-1,0 1 0,0-1 0,3-1-8,7-2-850,-1 0 0,12-6 850,-20 7-427,13-4-308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5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12755,'-13'8'4321,"13"-8"-4285,0 0 0,0 0 0,0 0 0,0 0 1,0 0-1,0 0 0,0 0 0,0 0 0,1 0 1,-1 0-1,0 0 0,0 1 0,0-1 1,0 0-1,0 0 0,0 0 0,0 0 0,0 0 1,0 0-1,0 0 0,0 0 0,0 0 0,0 0 1,0 0-1,0 0 0,0 0 0,0 1 0,0-1 1,0 0-1,0 0 0,0 0 0,0 0 0,0 0 1,0 0-1,0 0 0,0 0 0,0 0 0,0 0 1,0 0-1,0 1 0,0-1 0,0 0 0,0 0 1,0 0-1,0 0 0,0 0 0,0 0 0,0 0 1,0 0-1,0 0 0,0 0 0,0 0 0,0 0 1,0 0-1,0 0 0,0 1 0,0-1 0,-1 0 1,1 0-1,0 0 0,0 0-36,5 1 495,0 0-1,0 0 1,0-1-1,0 0 1,0 1-1,0-2 1,0 1-1,0 0 1,0-1-1,0 0 1,4-2-495,-3 1 81,0-1-1,1 1 1,-1 1 0,0-1 0,1 1-1,-1 0 1,1 0 0,-1 1 0,1 0-1,0 0 1,2 1-81,-9-1 2,1 0 0,-1 0 0,0 0 0,0 0-1,1 0 1,-1 0 0,0 0 0,1 0 0,-1 0 0,0 0 0,0 0 0,1 1-1,-1-1 1,0 0 0,0 0 0,1 0 0,-1 1 0,0-1 0,0 0 0,0 0-1,0 1 1,1-1 0,-1 0 0,0 0 0,0 1 0,0-1 0,0 0 0,0 0-1,0 1 1,0-1 0,1 0 0,-1 1 0,0-1 0,0 0 0,0 0-1,0 1 1,0-1 0,0 0 0,-1 1 0,1-1 0,0 0 0,0 1 0,0-1-1,0 0-1,-8 14 58,-4 0 14,-1-1 0,-10 8-72,9-7 39,-1 0 1,-2 5-40,7-9 18,9-9-16,-1 0 0,0 0 1,1 1-1,0-1 0,-1 1 0,1-1 0,0 1 0,0 0 0,0-1 1,0 1-1,0 0 0,-1 1-2,2-3-2,0 0 1,0 0 0,0 1-1,0-1 1,0 0-1,0 0 1,0 1-1,0-1 1,0 0-1,1 0 1,-1 0-1,0 1 1,0-1 0,0 0-1,0 0 1,0 0-1,0 1 1,0-1-1,1 0 1,-1 0-1,0 0 1,0 0 0,0 1-1,0-1 1,1 0-1,-1 0 1,0 0-1,0 0 1,0 0-1,1 0 1,-1 0-1,0 0 1,0 1 0,1-1-1,-1 0 1,0 0-1,0 0 1,1 0 1,13 0-40,-3 1 50,38 2-14,60 4 633,-114-7-511,1 1 0,0 0 1,0 0-1,-1 1 0,1-1 0,0 1 0,0 0 1,1 0-1,-1 1 0,0-1 0,0 1-118,-18 15 10,13-10 0,-1 0 0,-1-1 0,0 0 0,0 0-10,-7 4-45,15-8-151,0-1 1,0 0-1,-1 0 1,1 0-1,-1 0 1,0-1-1,1 1 1,-1-1-1,-2 0 196,-1 0-1817,7-5 639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55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69 4905,'24'-41'3334,"-24"40"-3067,1-1 0,0 1 0,-1 0 0,0-1 0,1 1 0,-1-1 0,0 1 0,0-1 0,1 1 0,-1-1 0,0 1 0,-1-1-267,2-6 2432,0 7 327,-2 7-1302,-2 10-68,-8 12 673,-3 5-2062,-7 21 828,-15 61 228,-9 24-1144,38-126-1010,7-13 1052,0 0 1,0 0 0,0 0-1,0 1 1,-1-1 0,1 0 0,0 0-1,0 0 1,0 0 0,0 0-1,0 0 1,-1 0 0,1 0 0,0 0-1,0 0 1,0 0 0,0 0-1,0 0 1,-1 1 0,1-1 0,0 0-1,0 0 1,0 0 0,0-1 0,-1 1-1,1 0 1,0 0 0,0 0-1,0 0 1,0 0 45,-4-8-1841,-2-14 981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5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7106,'12'-1'4136,"-6"2"409,4 7-1704,8 8-681,-2 4-71,9 9-705,-8 3-336,4-1-455,1-2-177,-12 2-248,9-2-56,-6-5-48,3 0 16,6-8-688,-11-7-481,5 1-1695,3-4 1632</inkml:trace>
  <inkml:trace contextRef="#ctx0" brushRef="#br0" timeOffset="1">602 151 12059,'-20'-20'6110,"15"17"-5772,1-1-1,0 1 0,-1 0 0,1 1 1,-1-1-1,0 1 0,0 0 1,0 0-1,0 0 0,0 1 0,-4-1-337,7 2 64,0-1-1,0 1 1,0 0-1,1 0 1,-1 1-1,0-1 1,0 0-1,0 1 1,0-1-1,0 1 1,1-1-1,-1 1 1,0 0-1,1 0 1,-1 0-1,0 0 1,1 0-1,-1 0 1,1 0-1,-1 0 0,1 1 1,0-1-1,0 0 1,-1 1-1,1-1 1,0 1-1,0 0 1,1-1-1,-2 2-63,0 4 82,-1 0 0,1 0 0,0 0 0,1 0 0,0 0-1,0 0 1,0 2-82,0 17 113,1 0 0,1 0 0,2 1 0,0-1 0,6 21-113,12 33 552,8 14-552,-24-79 71,-3-9-101,1 1 0,-1 0 0,-1 0 0,1 0-1,-1 1 1,-1-1 0,1 0 0,-1 0-1,-1 4 31,1-10-81,0 0-1,0-1 0,0 1 0,0 0 1,-1-1-1,1 1 0,0 0 0,0-1 0,-1 1 1,1-1-1,-1 1 0,1 0 0,0-1 1,-1 1-1,1-1 0,-1 1 0,1-1 1,-1 0-1,1 1 0,-1-1 0,0 1 1,1-1-1,-1 0 0,0 1 0,1-1 0,-1 0 1,0 0-1,1 0 0,-1 1 0,0-1 1,1 0-1,-1 0 82,-13-4-964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56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8538,'1'-9'4481,"9"-2"-1024,4-1-1329,3 3 24,6-1-463,0 4-321,1-1-608,0 0-256,-2 2-632,-3-1-624,-1-2 480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5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34 8378,'11'-16'3809,"-5"7"-1665,1 1 129,-7 13-121,-7 10-280,-6 18-431,-7 9-289,-5 17-472,-2 3-136,-2 2-224,4-3-112,5-13-120,4-5-48,8-12-176,1-9-312,3-11-1032,1-10-953,3-18 1465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5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12003,'4'6'4841,"9"7"-2689,6 6-360,6 14 105,3 5-249,3 9-608,-1-2-247,0-8-377,-2 1-176,0-12-152,-6-3-24,-4-7-808,-4-4-497,-7-8-1495,-3 0-2225,-7 1 3312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3:5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177 197 7714,'0'2'468,"0"-1"1,0 0-1,0 0 1,0 0-1,0 0 1,-1 1-1,1-1 1,0 0-1,-1 0 1,1 0-1,0 0 1,-1 0-1,1 0 1,-1 0-1,0 0 1,0 1-469,1-5 5165,2-13-4339,9-30-264,-8 34-505,0-1 0,-1 1 0,0 0 1,-1-1-1,0-2-57,0 8 25,-1-1 0,-1 1 0,1-1 1,-1 1-1,-1-5-25,2 10 6,-1 1-1,1-1 1,-1 1-1,0-1 1,1 1-1,-1-1 1,0 1 0,0-1-1,0 1 1,0-1-1,0 1 1,-1-1-6,1 2 4,0-1-1,0 0 1,0 1 0,0-1 0,0 1-1,0-1 1,0 1 0,0 0 0,0-1-1,0 1 1,0 0 0,0 0 0,0 0-1,0 0 1,0 0 0,0 0 0,0 0-1,-1 0 1,1 0 0,-1 1-4,-3 0 10,0 1-1,0 1 1,0-1 0,1 1-1,-1-1 1,1 2 0,-1-1 0,1 0-1,0 1 1,-1 1-10,1 0 19,1-1 0,0 2 0,0-1-1,0 0 1,1 1 0,-1-1 0,1 1 0,0 4-19,1-9 6,1 0 0,0 0-1,0 0 1,0 0 0,-1 0 0,1 1 0,0-1 0,1 0 0,-1 0 0,0 0 0,0 0-1,0 0 1,1 0 0,-1 0 0,0 0 0,1 0 0,-1 0 0,1 0 0,0 0-1,-1 0-5,2 1 6,-1-1 0,1 0 0,0 0-1,-1 0 1,1 0 0,0 0-1,0 0 1,0 0 0,0-1 0,1 1-6,19 4 25,-18-5-20,0 1 1,0 0 0,-1-1 0,1 1 0,-1 1-1,1-1 1,0 0 0,-1 1 0,2 1-6,-1 0 27,0 0 0,-1 0 0,1 1 0,-1 0 0,1 0-1,-1 0 1,0 0 0,-1 0 0,1 1 0,-1-1 0,0 1 0,0 0 0,0 1-27,5 15 287,-1 1-1,1 11-286,-2-10 173,15 54 312,8 38 262,-25-95-475,0 0 0,-1 0 0,-1 1 1,-2 15-273,1-32 48,-1 0 0,1 0 0,-1-1 1,0 1-1,0 0 0,0 0 1,0 0-1,-1-1 0,0 1 0,-1 2-48,2-5 16,0 1 0,0-1 0,-1 1 0,1-1-1,0 0 1,-1 1 0,1-1 0,-1 0 0,0 0 0,1 0-1,-1 0 1,0 0 0,0 0 0,0-1 0,1 1-1,-1 0 1,0-1 0,0 0 0,0 1 0,0-1-1,-2 0-15,-1 0 12,0-1 0,0 1-1,0-1 1,0 0-1,1-1 1,-1 1-1,0-1 1,0 0 0,1 0-1,-1 0-11,0 0 6,-30-17-251,0 0 0,-8-8 245,-1-1-1081,42 27 868,-1-1 1,1 1-1,0-1 0,-1 0 1,1 1-1,0-1 0,0 0 1,0-1 212,1 2-103,1 1 0,0-1 1,-1 0-1,1 1 0,0-1 0,0 0 1,-1 1-1,1-1 0,0 0 1,0 1-1,0-1 0,0 0 1,0 0-1,0 1 0,0-1 0,0 0 1,0 1-1,0-1 0,1 0 1,-1 1-1,0-1 0,0 0 0,1 1 1,-1-1-1,0 1 0,1-1 1,-1 0-1,1 1 0,-1-1 0,1 1 1,-1-1-1,1 1 103,19-17-2683,14-7 1199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0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8794,'-8'9'3801,"8"-6"-1673,-2-1-431,2 1-17,0-3-224,0 0-408,12 1-111,18 1-233,39 2-152,-31-4-256,2 0-88,-1 2-120,-7-2-8,-11 0-528,-4 4-440,-10-1-1529,-6 5-607,-5-4 1807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0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7562,'1'0'3872,"8"3"-951,-2-2-1009,14 0 137,2 3-353,1-2-279,8-2-505,-4 0-200,-3-6-352,-1 4-136,-4-2-128,-5 0-120,-8 9-752,-3 0-688,-2 9-2105,0 3 2169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1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13 5297,'-33'9'2851,"32"-9"-2703,1 0 0,-1 0 0,0 0 0,1 0 0,-1 0 0,1 0 0,-1 0 0,1 0 0,-1 0 0,1 0 0,-1-1 0,1 1 0,-1 0 0,0 0 0,1 0-1,0-1 1,-1 1 0,1 0 0,-1-1 0,1 1 0,-1-1 0,1 1 0,0 0 0,-1-1 0,1 1 0,0-1 0,-1 1 0,1-1 0,0 1-148,-2-9 5972,5 8-4960,9-1-701,0 1 0,0 0 0,0 1 0,0 0 0,0 1 1,0 0-1,10 2-311,-13-1 124,0 0 0,0 0 0,0 1 0,0 0 0,-1 1 0,1 0 0,-1 0 0,0 1 0,0 0 0,1 1-124,-4-2 37,0 0 1,0 1-1,-1 0 0,1-1 1,-1 2-1,0-1 0,-1 0 1,1 1-1,-1 0 0,0 0 1,0 0-1,-1 0 0,0 0 1,1 4-38,-1 0 24,0 1 1,-1 0-1,-1-1 1,0 1-1,0 0 1,-1-1 0,0 1-1,-1-1 1,0 1-1,-1 2-24,-6 18 69,-2-1-1,-9 20-68,13-35 29,0 0 0,-1 0 0,-8 10-29,12-19 15,0 0 0,-1-1-1,0 0 1,0 0 0,0 0 0,-1 0 0,0-1 0,0 0-1,-5 3-14,7-5 13,-7 4 22,8-3 73,4-1 122,-1-2-10,3 0 8,22-2 105,0 0-1,24-6-332,-19 1 355,9-4-355,-15 4-2630,16-2 2630,-30 8-937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2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5761,'-1'0'2394,"-2"0"1114,3 4-525,4 11-2031,-1 0 1,2 0 0,2 4-953,6 18 1269,-13-37-1262,4 14 572,1-1 0,1 1 0,0-1-1,3 3-578,-7-12 57,0-1 0,0 0 0,0 0-1,1 0 1,0 0 0,-1 0 0,1 0-1,0-1 1,0 1 0,0-1 0,1 0-1,-1 0 1,0 0 0,1-1 0,0 1-1,-1-1 1,1 0 0,2 1-57,-4-2 3,0 0 0,0 0 0,0 0 0,-1-1 1,1 1-1,0 0 0,0-1 0,0 1 0,0-1 1,-1 0-1,1 0 0,0 1 0,0-1 0,-1 0 0,1 0 1,-1-1-1,1 1 0,-1 0 0,1 0 0,-1-1 0,0 1 1,0-1-1,0 1 0,0-1 0,1-1-3,3-5 10,1-1 0,-2 0 1,1 0-1,-1-1-10,18-48 88,-18 52-57,-2 7-4,0 8 29,-2-8-51,5 63 614,-4-55-423,1 0 1,0-1-1,0 1 0,1 0 1,0-1-1,1 1-196,-4-8 51,1 1 0,0-1 0,0 0 0,-1 1 0,1-1 0,0 0 0,0 0 0,0 0 0,0 1 0,0-1 0,1 0 0,-1 0-1,0-1 1,0 1 0,2 0-51,-3 0 28,1-1 1,0 0-1,0 0 0,0 1 0,0-1 0,-1 0 0,1 0 0,0 0 0,0 0 0,0 0 0,0 0 0,0-1 0,-1 1 0,1 0 0,0 0 1,0-1-1,0 1 0,0 0 0,-1-1 0,1 1-28,2-2 37,0 0 0,-1-1 0,1 1 0,-1 0 0,0-1 1,0 1-1,0-1 0,0 0 0,0 0 0,0 0 0,-1 0 0,1-2-37,18-44-152,-3-1 0,7-35 152,-22 66-3032,-2 15 1937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55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54 10938,'-11'4'4289,"8"-4"-2552,3 1-513,11 2 168,6-1-104,16 0-343,13 2-113,6-4-296,-18-4-136,-16 1-184,0 2-56,45-9-176,-10-7-328,-17 4-1200,-22 2-1001,-7 0 1497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3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13 8570,'28'-12'4257,"-31"17"-1793,-6 8-439,-2 7 23,3 12-688,-5 4-263,6 5-385,4 1-192,5-5-256,6-6-80,8-8-144,1-1-32,5-6-304,9 1-408,0-8-1417,1-3 681,5-5 600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3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43 319 9562,'-4'-6'6567,"4"-1"-4457,6-13-2177,-3 14 716,8-19-293,14-36 226,-20 48-506,0 0 0,-2 0 0,0-1 0,0 1 0,0-14-76,-3 25 9,1 1-1,-1-1 1,0 0-1,0 1 1,0-1 0,-1 0-1,1 1 1,0-1-1,-1 1 1,1-1 0,-1 0-1,1 1 1,-1-1-1,0 1 1,1-1 0,-1 1-1,0 0 1,0-1 0,0 1-1,0 0 1,0 0-1,-1 0 1,1-1 0,0 1-1,0 0 1,-1 1-1,1-1 1,-1 0 0,1 0-1,-1 0 1,1 1-1,-1-1 1,1 1 0,-1 0-1,0-1 1,1 1-1,-1 0 1,1 0 0,-1 0-1,0 0 1,1 0-1,-1 0 1,0 0 0,0 1-9,0-1 51,-1 1 1,1 0 0,0 0-1,-1 0 1,1 1 0,0-1-1,0 1 1,0-1 0,0 1-1,0-1 1,0 1-1,0 0 1,1 0 0,-1 0-1,1 0 1,-1 0 0,1 0-1,0 1 1,0-1 0,0 0-1,0 1-51,-3 7 345,0 0-1,1 0 0,0 0 1,0 7-345,2-9 159,0 0 0,0 1 0,1-1 0,0 0 1,0 1-1,1-1 0,0 0 0,0 1 1,1-1-1,1 3-159,-2-8 8,0 1 1,1-1-1,-1 0 1,1 0-1,0 0 1,-1 0-1,1 0 1,1 0-1,-1 0 1,0 0-1,1-1 1,-1 1-1,1-1 1,0 0-1,0 0 1,0 0-1,0 0 1,0 0-1,0-1 1,0 1-1,1-1 0,-1 0 1,1 0-1,-1 0 1,2 0-9,-1-1-248,1 0-1,0 0 1,-1 0 0,1 0 0,-1-1 0,1 1-1,-1-1 1,1 0 0,-1-1 0,1 1-1,-1-1 1,0 0 0,0 0 0,0 0-1,1-1 250,18-13-1114</inkml:trace>
  <inkml:trace contextRef="#ctx0" brushRef="#br0" timeOffset="1">212 1 8490,'2'13'4297,"5"-1"-809,5 7-1695,0 5 95,-1 5-279,-1 4-289,-2-1-496,-2 3-160,-4-2-312,-2 1-96,-5 2-128,-2-5-272,-2-4-928,-2-6-856,6-6 1104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6009,'0'1'244,"0"-1"-1,0 1 0,0-1 0,0 1 1,-1-1-1,1 1 0,0-1 0,0 1 1,-1-1-1,1 1 0,0-1 0,-1 1 1,1-1-1,0 1 0,-1-1 0,1 0 1,0 1-1,-1-1 0,1 0 0,-1 1 1,1-1-1,-1 0 0,1 0 0,-1 0 1,1 1-1,-1-1 0,1 0 0,-1 0 1,1 0-1,-1 0-243,1 0 95,0 0-1,-1 0 1,1 0 0,0 0-1,0 0 1,0 0 0,0 0-1,-1 0 1,1 0 0,0 0-1,0 0 1,0 0 0,0 0 0,0 0-1,-1 0 1,1 0 0,0 0-1,0 1 1,0-1 0,0 0-1,0 0 1,-1 0 0,1 0-1,0 0 1,0 0 0,0 0 0,0 1-1,0-1 1,0 0 0,0 0-1,0 0 1,0 0 0,-1 0-1,1 0 1,0 1 0,0-1-1,0 0 1,0 0 0,0 0-95,5 6 1941,11 2-155,16 1-488,-18-6-1008,-1 1 0,1 1 0,-1 0 0,1 0 0,0 2-290,-10-5 17,-1 1 0,1-1-1,-1 1 1,0-1 0,0 1 0,0 0 0,0 0 0,0 0 0,0 1 0,-1-1 0,0 0-1,1 1 1,-1 0 0,-1 0 0,1-1 0,-1 1 0,1 0 0,-1 0 0,0 3-17,0 0 20,0 0-1,-1-1 1,0 1 0,-1-1 0,1 1 0,-1-1 0,-1 1-1,0 3-19,-2 7 34,2-7-16,-1 0 0,0 0 0,0 0 1,-1-1-1,0 1 0,-1-1 0,0 0 0,-1 0 0,0-1 1,0 0-1,-7 8-18,6-9 19,3-4-14,1 0 1,0 1 0,0-1 0,0 1 0,-2 3-6,5-6 5,-1 0 0,1 0 0,-1 0 0,1 0 0,0-1 0,-1 1 0,1 0 0,0 0 0,0 0 0,0 0 0,0 0 0,0 0 0,0 0 0,0 0 0,0 0 0,0 0-1,0 0 1,0 0 0,1 0 0,-1 0 0,0 0 0,1 0 0,-1-1 0,1 1 0,-1 0 0,1 0 0,-1 0 0,1-1 0,-1 1 0,1 0-5,1 1 43,1-1-1,-1 1 0,0-1 1,0 1-1,1-1 1,-1 0-1,1 0 0,-1 0 1,1 0-1,0 0 1,-1-1-1,1 1 0,0-1 1,-1 0-1,1 1 1,0-1-1,0-1 0,-1 1-42,12-1 161,0 0 0,0-2 0,0 0-161,-5 2 40,128-19-188,-121 16-1152,-7-1-2484,-1 1 1717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4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 9626,'-1'1'623,"0"1"0,0 0-1,1 0 1,-1 0 0,0 0-1,1 0 1,-1 0 0,1 0 0,0 0-1,0 0 1,0 1-623,1 26 2295,0-15-1202,-1-2-573,1 0 0,1-1-1,-1 1 1,2-1 0,0 0-1,3 9-519,-5-17 31,0 0-1,0-1 1,0 1-1,1 0 1,0-1-1,-1 1 1,1-1-1,0 1 1,0-1-1,0 0 1,0 0-1,1 0 1,-1 0-1,1 0 1,-1-1-1,1 1 1,-1-1-1,1 1 1,0-1-1,0 0 1,0 0-1,0 0 1,0-1-1,0 1 0,0-1 1,0 1-1,0-1 1,0 0-1,0 0-30,1-1-2,1 1 0,-1-1 0,0-1 0,1 1 0,-1 0 0,0-1 0,0 0 0,0 0 0,0 0 0,0-1 0,-1 1 0,1-1 0,-1 0 0,3-2 2,7-8-76,0 0 1,9-13 75,-21 24-7,22-28-107,-23 30 115,0 0-1,1 0 1,-1 0 0,0 0-1,0 0 1,0 0-1,0 0 1,0 0-1,0 0 1,0 0-1,1 0 1,-1 0-1,0 1 1,0-1-1,0 0 1,0 0-1,0 0 1,0 0 0,0 0-1,0 0 1,0 0-1,0 0 1,0 1-1,0-1 1,0 0-1,1 0 1,-1 0-1,0 0 1,0 0-1,0 0 1,0 0-1,0 1 1,0-1 0,0 0-1,0 0 1,0 0-1,0 0 1,0 0-1,-1 0 1,1 0-1,0 1 1,0-1-1,0 0 1,0 0-1,1 14 22,0 15 22,-1-29-44,-1 12 31,1 1 26,1 0 0,0 6-57,-1-16 38,1 0 0,-1 1-1,1-1 1,0 0-1,0 0 1,0 0-1,1 0 1,-1 0-1,1 0 1,0 0 0,1 2-38,-2-3 22,0-1 1,0 0 0,1 0 0,-1 0 0,0 0 0,0 0 0,1 0 0,-1-1 0,0 1 0,1 0 0,-1-1 0,1 1 0,-1-1 0,1 1 0,-1-1 0,1 0 0,-1 1 0,1-1 0,-1 0 0,1 0 0,-1 0 0,1 0 0,0-1 0,-1 1 0,1 0 0,-1-1 0,1 1 0,-1-1 0,1 1 0,-1-1 0,1 0-23,2-1 48,0 0 0,0-1 0,-1 1 1,1-1-1,-1 0 0,1 0 1,-1 0-1,0-1 0,0 1 0,0-2-48,4-6 11,-1 0-1,-1 0 1,0-1-1,-1 1 0,0-1 1,-1 0-1,0 0 0,-1 0 1,1-11-11,-2 14-928,1 0 1,0-1-1,1 1 1,0 0-1,0 0 1,2-2 927,8-8-1486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5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10706,'-12'8'4025,"-1"5"-2681,-2 6-223,-4 11 279,3 6-80,6 7-376,6-2-255,8-1-393,6-3-104,9-5-88,0-4-48,3-8-152,1-4-256,1-11-897,1-5-807,4-16 1224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5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 11154,'-16'-1'3927,"0"1"0,-3 1-3927,9 0 469,1 0 1,0 1-1,-1 0 0,1 0 0,0 1 0,-8 4-469,13-6 66,1 1-1,0 0 1,-1 0-1,1 0 0,0 1 1,0-1-1,0 1 1,0 0-1,1 0 0,-1 0 1,1 0-1,0 0 1,-1 0-1,2 1 0,-1-1 1,0 1-1,1-1 1,-1 1-1,1 0 0,0 0 1,0 0-1,1-1 1,-1 1-1,1 0 0,0 0-65,-1 10 99,2 0 0,0-1-1,0 1 1,1 0 0,1-1-1,2 9-98,5 9 134,2 0-1,0 0 0,3 1-133,5 12 106,-19-43-124,2 6 19,0 0-1,-1 0 1,1 1 0,-2-1 0,1 3-1,-1-9-143,-1 1 1,0-1 0,0 0 0,1 1-1,-1-1 1,0 0 0,0 1-1,-1-1 1,1 0 0,0 1-1,0-1 1,-1 0 0,1 1-1,-1-1 1,1 0 0,-1 0 0,1 0-1,-1 1 1,0-1 0,0 0-1,1 0 1,-1 0 0,0 0-1,0 0 1,0 0 0,0 0-1,0-1 1,0 1 0,-1 0 0,1 0-1,0-1 1,0 1 0,-1 0 142,-1-1-765,0 1-1,1-1 1,-1 1 0,0-1 0,1 0 0,-4 0 765,-19-3-2644</inkml:trace>
  <inkml:trace contextRef="#ctx0" brushRef="#br0" timeOffset="1">1 285 6745,'12'-7'3937,"7"7"64,2-4-1880,4-3-921,2-1-296,2 2-768,3-1-832,-3 0 448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5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9946,'-3'10'4193,"11"-7"-1528,6 5-1025,3 4-136,-1 5 97,1 11-465,-4 3-272,-6 2-376,-4 2-144,-11 1-176,-6-3-128,0 0-824,-10-4-752,7-7 912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6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4601,'18'-1'10238,"1"0"-4864,-4 0-4932,0 0-1,0 1 1,-1 1-1,1 0 1,0 1-1,0 1-441,-9-2 84,0 1-1,0-1 1,0 2 0,-1-1-1,1 0 1,-1 1 0,1 0-1,-1 1 1,0-1-1,1 1-83,-4-2 14,0 0-1,-1 0 0,1 0 1,0 0-1,-1 1 0,1-1 0,-1 0 1,0 1-1,0-1 0,0 0 0,0 1 1,0 0-1,0-1 0,-1 1 1,1-1-1,-1 1 0,0 0 0,0-1 1,0 1-1,0 0 0,0 0 1,0-1-1,-1 1 0,0 1-13,-1 6 28,-1-1-1,-1 1 1,0-1 0,0 0-1,-1 0 1,-3 4-28,-12 19 77,-4 1-77,14-19 5,5-7-2,-101 131 1,105-137-1,0 0 1,1-1-1,-1 1 1,1 0-1,-1 0 1,1 0-1,-1-1 1,1 1-1,-1 0 1,1 0-1,-1 0 0,1 0 1,0 0-1,0 0 1,0 0-4,0-1 6,0 1 0,0-1 0,1 1 0,-1-1 0,0 0 0,1 1 0,-1-1 0,1 0 0,-1 0 1,0 1-1,1-1 0,-1 0 0,1 0 0,-1 1 0,1-1 0,-1 0 0,1 0 0,-1 0 0,1 0 0,-1 0 0,1 0 0,-1 0 0,0 0 1,1 0-1,-1 0 0,1 0 0,-1 0 0,1 0 0,-1 0-6,13-2 114,0 1 0,-1-1-1,0-1 1,1-1 0,-1 1 0,0-2-114,14-4 101,69-14-752,-55 14-1112,-20 4 922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8186,'6'11'7567,"-2"11"-5856,-2-12-558,3 31 561,4 25-320,-7-55-1263,0-2 0,1 1 1,0 0-1,1 0 0,2 2-131,-5-9 8,0-1 1,1 0-1,-1 0 0,0 0 1,1 0-1,0 0 0,-1 0 1,1 0-1,0 0 0,0-1 1,0 1-1,0-1 1,0 1-1,1-1 0,-1 0 1,2 1-9,-2-2-3,0 1 1,0-1 0,0 0 0,0 1-1,0-1 1,1 0 0,-1 0-1,0 0 1,0-1 0,0 1-1,0 0 1,0-1 0,0 0 0,0 1-1,0-1 1,0 0 0,-1 0-1,1 0 1,0 0 0,1-1 2,2-1-3,-1-1 0,0 1 0,0-1 0,0 0 0,0 0 0,-1-1 0,1 1 0,-1-2 3,5-7 44,-1 0 0,1-6-44,-3 10 32,-1 3 47,-3 10-1,-1 12 68,0-12-106,0 4 33,-1 14 259,1 0 0,2 5-332,-2-22 91,1 0-1,0 1 1,0-1 0,0 0 0,1 1 0,0-1 0,0 0-1,0 0 1,0 0 0,1-1 0,2 4-91,-4-7 21,0 1 1,0-1-1,0 0 1,0 0-1,1 0 1,-1 1-1,0-2 1,1 1-1,-1 0 1,1 0-1,-1 0 1,1-1-1,-1 1 1,1 0-1,-1-1 1,1 0 0,-1 1-1,1-1 1,0 0-1,-1 0 1,1 0-1,0 0 1,-1 0-1,1 0 1,0 0-1,1-1-21,0 0 9,0 0 0,0 0 1,0-1-1,-1 1 0,1-1 0,0 1 1,0-1-1,-1 0 0,1 0 0,-1-1 0,0 1 1,0 0-1,1-1-9,5-8-103,-1 1-1,0-1 1,-1-1 0,0 1 0,0-1 0,-1 0 0,-1 0 0,0-1 0,-1 1-1,0-1 1,-1 0 0,0-5 103,-3-9-1428,-2 3 568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9218,'-46'10'3881,"38"-1"-1961,-6 4-351,8 13 63,0 5-144,-9 4-344,10 2-159,-1-2-345,1-3-200,9-4-240,3-6-88,3-10-520,8-2-512,3-9-1593,2-1-1424,11 0 2425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5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11042,'14'0'4617,"-13"14"-2232,4 4-393,-3 6-527,-2 4-9,2 9-536,2 5-248,0 6-280,4 0-136,2-4-160,-7-8-24,8-8-504,1-7-456,-5-18-1432,7-2 1391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7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91 179 8922,'0'0'178,"0"0"0,1 0-1,-1 0 1,0 1 0,0-1 0,0 0 0,1 0 0,-1 0 0,0 0 0,1 1-1,-1-1 1,0 0 0,0 0 0,1 0 0,-1 0 0,0 0 0,1 0-1,-1 0 1,0 0 0,1 0 0,-1 0 0,0 0 0,0 0 0,1 0-1,-1 0 1,0 0 0,1 0 0,-1 0 0,0-1 0,0 1 0,1 0-178,8-9 2254,3-16-1219,-11 23-819,3-10-52,1 0-1,-2 0 1,2-9-164,-3 15 28,-1 0 1,-1 0-1,1-1 0,-1 1 1,0 0-1,-1 0 0,1-1 1,-2-2-29,2 7 14,-1 1 0,1 0 0,0-1 1,-1 1-1,1 0 0,-1 0 0,1-1 1,-1 1-1,1 0 0,-1 0 0,0 0 1,0 0-1,0 0 0,0 0 0,0 0 1,0 0-1,0 0 0,0 0 0,0 1 1,0-1-1,0 0 0,0 1 0,0-1 1,-1 1-1,1-1 0,0 1 0,-1-1 1,1 1-1,0 0 0,-2 0-14,1 0 46,-1 0 0,1 0 0,0 1 0,-1-1 0,1 1-1,0-1 1,-1 1 0,1 0 0,0 0 0,0 0 0,0 0 0,0 1 0,0-1-1,0 1 1,0-1 0,-2 2-46,2 0 78,-1-1 0,1 1 0,-1 0 1,1 0-1,0 0 0,0 0 0,0 1 0,1-1 0,-1 0 0,1 1 0,0-1 0,-1 2-78,1 1 116,0 0 0,1-1 0,0 1 1,-1 0-1,2-1 0,-1 1 0,1 0 0,0 0-116,12 62 1390,10 23-1390,7 32 773,-24-94-485,-2 1 0,-1 0 0,-1 4-288,-2-30 47,0 1-1,0 0 0,0 0 0,-1-1 0,0 1 1,0 0-1,0-1 0,-1 3-46,1-5 19,0 0 1,0-1-1,0 1 0,0 0 0,0 0 1,-1-1-1,1 1 0,-1-1 0,1 1 1,-1-1-1,1 0 0,-1 0 0,0 1 1,1-1-1,-1 0 0,0-1 0,0 1 1,0 0-1,0 0 0,-1 0-19,0-1-51,1 1-1,-1-1 1,0 1 0,1-1-1,-1 0 1,0 0 0,0 0-1,1 0 1,-1-1-1,0 1 1,0-1 0,1 0-1,-1 1 1,1-1 0,-1-1-1,1 1 1,-1 0-1,1 0 1,-1-1 0,1 1-1,0-1 52,-1-1-295,0 1-1,1-1 0,-1 1 0,1-1 1,0 0-1,0 0 0,0 0 1,0 0-1,0-1 0,1 1 0,-1 0 1,1-1-1,0 1 0,0-1 1,0-3 295,0 1-346,1 0 1,0 0-1,0 0 1,1-2 345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8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12867,'24'10'5225,"-7"3"-3089,-1 2-215,-7 6-209,-2 3-280,3 7-567,-6 1-249,-5 6-280,-7 6-120,-14 0-104,-2-2 16,-15-8-704,6-8-552,-5-14 87,9-6 313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8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9986,'3'1'3969,"2"0"-2201,5 5-223,-13 10 367,-5 4-184,-12 7-447,-5 4-225,-12 12-392,1-1-168,1 5-240,3-2-104,14-8-408,4-6-312,8-12-1072,3-6-977,8-11 1641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10338,'-10'15'4689,"6"5"-1608,-8 5-1497,1 10 57,-9 9-233,-1 2-360,3 1-592,-6-6-216,12-10-376,-2-9-296,14-11-1152,1-8-1065,11-11 1617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09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98 5209,'2'-10'982,"-1"0"0,0 0 0,-1-7-982,0 16 168,0 0-1,-1-1 1,1 1 0,-1 1-1,1-1 1,-1 0 0,0 0-1,1 0 1,-1 0 0,0 0-1,1 0 1,-1 1 0,0-1-1,0 0 1,0 1 0,0-1-1,0 1 1,0-1 0,0 1-1,0-1 1,0 1-1,0-1 1,0 1 0,0 0-1,0 0-167,-5-3 956,3 2-371,1 0 1,0-1 0,0 1-1,0-1 1,0 1-1,-1-2-585,3 2 72,-1 1 0,1 0 0,0 0 0,0-1 0,0 1 0,-1 0 0,1 0 0,0-1 0,0 1 0,0 0 0,0 0 0,0-1 0,0 1 0,0 0 0,0-1 0,0 1 0,0 0 0,0-1 0,0 1 0,0 0 0,0 0 0,0-1-72,0 1 75,0-1 0,1 1 0,-1-1 1,0 1-1,1 0 0,-1-1 0,0 1 0,1 0 0,-1-1 1,1 1-1,-1 0 0,0 0 0,1-1 0,-1 1 0,1 0 0,-1 0 1,1 0-1,-1 0 0,1-1-75,7-1 454,1 1 1,-1 0 0,1 0-1,0 0 1,4 1-455,44 4 1113,-50-4-1010,0 1 0,0 1 1,-1-1-1,1 1 0,0 0 0,-1 1 1,1-1-1,-1 1 0,0 0 0,3 3-103,-5-3 40,-1 0 0,1 0-1,-1 0 1,0 0 0,0 1-1,0-1 1,0 1 0,0 0-1,-1 0 1,0 0 0,0 0-1,0 0 1,0 1 0,-1-1-1,0 1 1,1 0-40,-1 1 21,0 0 0,0 0 0,0 1 0,0-1 0,-1 0 0,0 1 0,-1-1 0,1 0 0,-1 1 0,0-1 0,-1 0 0,0 0 0,0 0 0,0 0 1,0 0-1,-1 0 0,0-1 0,0 1 0,-1-1 0,0 0 0,0 0 0,-3 3-21,-3 1 35,-1 0 0,-1-1 0,1 0 0,-1-1 0,-10 5-35,2-2 29,18-9-26,0 0 0,0 0 0,0 1 0,0-1 1,0 0-1,0 1 0,1-1 0,-1 1 0,0-1 0,1 1 1,0 0-1,-1 0 0,1 0-3,0-1 1,1-1 1,0 1-1,0-1 0,0 1 0,0-1 1,0 1-1,0 0 0,0-1 1,0 1-1,0-1 0,0 1 1,0-1-1,0 1 0,0-1 0,0 1 1,1-1-1,-1 1 0,0-1 1,0 1-1,1-1 0,-1 1-1,1 0 5,0 1-1,1-1 0,-1 0 1,0 1-1,1-1 0,-1 0 1,1 0-1,-1 0 0,1 0 1,0 0-5,6 3 55,1 0 0,0-1 1,1 0-1,-1 0 0,1-1 1,-1 0-1,1-1 0,0 0 1,-1 0-1,1-1 0,4-1-55,7 0 130,-1-2 1,0-1-1,0 0 0,0-2 0,0 0-130,-11 3-24,0 0 0,0-1 0,5-2 24,-11 4-149,-1 1 0,1-1 0,-1 0 0,1 0 0,-1 0 0,0 0 0,0 0-1,0 0 1,0 0 0,0-1 0,-1 1 0,1-1 0,1-2 149,2-13-743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88 7258,'-3'-4'5300,"2"4"-4929,1-1 1,0 1 0,0 0 0,0-1 0,-1 1 0,1 0 0,0 0 0,0-1 0,-1 1 0,1 0 0,0 0 0,-1 0-1,1-1 1,0 1 0,-1 0 0,1 0 0,0 0 0,-1 0 0,1 0 0,0-1 0,-1 1 0,1 0-372,-1 1 102,1 0 0,-1 0 1,1-1-1,-1 1 0,1 0 1,-1 0-1,1 0 1,-1 0-1,1-1 0,0 1 1,0 0-1,-1 0 0,1 0 1,0 1-103,-2 11 178,0 0 0,1 0-1,1 0 1,0 0 0,1 0 0,0-1 0,1 3-178,-2-14 11,1 8 78,1 0 0,0 0 0,0 0 0,1-1 0,0 1-89,-2-6 22,0 1 0,1-1-1,0 0 1,-1 0 0,1-1-1,0 1 1,0 0 0,1 0-1,-1-1 1,1 0 0,-1 1-1,2 0-21,-3-3 2,0 1 0,0 0-1,1-1 1,-1 1-1,1-1 1,-1 1-1,0-1 1,1 0-1,-1 1 1,1-1-1,-1 0 1,1 0-1,-1 0 1,1 0 0,-1 0-1,1 0 1,-1-1-1,1 1 1,-1 0-1,1-1 1,-1 1-1,0-1 1,1 0-1,-1 1 1,0-1-1,0 0 1,1 0-2,2-2 1,0 0 0,-1 0 0,1 0 0,-1-1 0,0 1 0,0-1 0,0 0 0,0 0-1,11-20 27,0-2 1,-2 1-1,-1-3-27,4-5 49,-10 25-30,-5 8-19,0 0 1,0 0 0,0 0-1,0 0 1,0 0 0,0 0-1,0 0 1,1 0 0,-1 0-1,0 0 1,0 0 0,0 0-1,0 0 1,0 0 0,0 0-1,0 0 1,0 0 0,0 0-1,0 0 1,0 0 0,1 0-1,-1 0 1,0 0 0,0 0-1,0 0 1,0 0 0,0 0-1,0 0 1,0 0 0,0 0-1,0 0 1,0 0 0,0 0-1,0 0 1,0 1 0,0-1-1,0 0 1,0 0 0,0 0-1,0 0 1,0 0 0,0 0-1,0 0 1,1 0-1,-1 0 1,0 0 0,0 0-1,0 0 1,0 1 0,0-1-1,-1 0 0,2 18 52,-1-15-52,0 6 56,1 0 0,-1-1 0,1 1 0,0 0 0,1-1 0,2 7-56,-3-13 59,0 1 0,0-1 1,0 1-1,0-1 0,0 0 0,1 0 1,-1 1-1,1-1 0,0 0 0,0 0 0,-1-1 1,1 1-1,0 0 0,1-1 0,-1 1 1,0-1-1,0 1 0,1-1 0,-1 0 0,0 0 1,1 0-1,-1 0 0,1-1 0,1 1-59,24 3 483,-26-4-458,0 0-1,0 0 1,1 0-1,-1 0 1,0-1 0,0 1-1,0 0 1,0-1 0,0 0-1,0 1 1,0-1-1,0 0 1,-1 0-25,4-3 11,0 0 0,-1 0 0,1 0-1,-1-1 1,0 1 0,-1-1 0,1 0 0,-1-1-1,0 1 1,2-6-11,3-8-320,-1-1 0,3-11 320,-1 0-908,17-32-2822,-16 42 2461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1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98 9466,'0'1'271,"0"1"0,1-1 0,-1 0 0,0 0 0,1 0-1,-1 0 1,1 0 0,-1 0 0,1 0 0,0-1 0,0 1 0,-1 0 0,1 0 0,0 0 0,0-1-1,0 1 1,0 0 0,-1-1 0,1 1 0,0 0 0,0-1 0,1 1-271,0-1 390,0 1 0,1-1 0,-1 1 0,1-1 1,-1 0-1,0 0 0,1 0 0,-1 0 0,0 0 0,1 0 1,0-1-391,-2 1 157,0-1 0,0 1 0,0-1 0,0 0 1,0 1-1,0-1 0,-1 0 0,1 0 0,0 1 0,0-1 1,0 0-1,-1 0 0,1 0 0,0 0 0,-1 0 1,1 0-1,-1 0 0,1 0 0,-1-1 0,0 1 1,1 0-158,6-28 395,-6 27-329,0-3-114,0-1 1,0 1 0,-1 0 0,0 0 0,0-1-1,0 1 1,0 0 0,-1-1 47,1 5-34,0 0-1,-1 0 1,1 0-1,-1 0 1,1 0 0,-1 0-1,1 0 1,-1 0-1,1 0 1,-1 0 0,0 0-1,1 0 1,-1 0 0,0 0-1,0 1 1,-1-2 34,1 2-17,0-1 0,0 0 1,-1 1-1,1 0 0,0-1 0,-1 1 1,1 0-1,-1 0 0,1 0 1,0 0-1,-1 0 0,1 0 0,-1 0 1,1 0-1,0 0 0,-1 1 0,0-1 17,0 1 21,0 0-1,0 0 1,-1 0-1,1 0 0,0 1 1,0-1-1,0 0 1,0 1-1,1 0 0,-1-1 1,0 1-1,1 0 1,-1 0-1,1 0 0,-1 0 1,1 0-1,0 0 1,0 0-1,0 1 0,0-1 1,0 0-1,1 2-20,-3 5 132,1 0 0,0 1 0,0-1 0,1 1 0,1 1-132,0-7 16,0 0 1,0 0-1,0 0 1,1 0 0,0 0-1,0 0 1,0 0-1,0 0 1,1-1-1,0 1 1,-1 0 0,1-1-1,0 1 1,1-1-1,-1 0 1,1 1-1,-1-1 1,4 2-17,-4-3-63,0 0 0,1 0 0,0 0-1,-1 0 1,1-1 0,0 1 0,0-1 0,0 0 0,0 1-1,0-1 1,0 0 0,0-1 0,0 1 0,0-1 0,0 1-1,1-1 1,-1 0 0,0 0 0,0 0 0,0-1 0,1 1-1,-1-1 1,0 0 0,0 0 63,22-9-441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39 203 12851,'0'25'5105,"-1"4"-3321,-2 3-55,-4-4-497,1-5-320,2-12-760,1-7-344,5-8-824,0-7-657,9-6-1455,-1-7-2225,8-3 3472</inkml:trace>
  <inkml:trace contextRef="#ctx0" brushRef="#br0" timeOffset="1">1 1 11018,'1'4'4553,"4"4"-2496,2-2-433,0 6-472,0 0-263,4-3-1954,0 2 161,-3-6 384</inkml:trace>
  <inkml:trace contextRef="#ctx0" brushRef="#br0" timeOffset="2">236 325 11130,'1'1'403,"0"0"-1,0 0 0,1 0 1,-1 0-1,0 0 0,1-1 1,-1 1-1,0-1 0,1 1 1,-1-1-1,1 1 0,-1-1 1,1 0-1,-1 1 0,1-1 1,-1 0-1,1 0-402,-1 0 66,0-1 0,0 1 0,0 0 0,0-1 0,1 1 0,-1-1 0,0 1 0,0-1 0,0 1 0,0-1 0,0 0 0,0 1 0,0-1 0,-1 0 0,1 0 0,0 0 0,0 0 0,-1 0 0,1 0 0,0 0 0,-1 0-1,1-1-65,4-9 77,-1 0 0,0-1 0,-1 0 0,0 0 0,-1 0-77,-2 11 12,0 0 0,1 0 0,-1 0 0,0 0 1,0 0-1,0-1 0,0 1 0,-1 0 1,1 0-1,0 0 0,0 0 0,-1 0 0,1 0 1,0 0-1,-1 0 0,1 0 0,-1 0 0,1 0 1,-1 0-1,0 0-12,-1-1 25,1 1-1,-1-1 1,0 1-1,1 0 1,-1 0-1,0 0 1,0 0 0,0 0-1,0 0 1,-1 0-25,-4-1 78,0 0-1,0 1 1,0 0 0,-1 0-1,-6 1-77,11 0 69,0 0 0,-1 0-1,1 1 1,0-1-1,-1 1 1,-2 1-69,5-2 49,0 1-1,0-1 1,0 1 0,0-1-1,0 1 1,0-1 0,0 1-1,0 0 1,0 0 0,0-1-1,0 1 1,1 0 0,-1 0-1,0 0 1,1 0 0,-1 0-1,0 0 1,1 0 0,-1 0-1,1 0 1,-1 0-49,0 6 150,0-1 0,0 0 0,1 0 0,-1 0 0,1 0 0,1 1 0,-1-1 0,1 1-150,3 12 335,5 18-335,3 14 360,-5-11-3,-1-15-22,-2 0 0,-2 1 0,0 6-335,-1-25 54,-2 1 0,1-1 0,-1 0 0,0 1 0,-1-1 0,1 0 0,-1 0 0,-1 0 0,0 0 0,0 0 0,0 0 1,-1-1-1,-1 2-54,5-8-35,0 1 0,0-1 0,-1 0 1,1 1-1,0-1 0,-1 0 0,1 1 1,-1-1-1,1 0 0,0 0 0,-1 1 1,1-1-1,-1 0 0,1 0 0,0 0 1,-1 0-1,1 0 0,-1 0 0,1 0 1,-1 1-1,1-1 0,-1 0 0,1-1 1,-1 1-1,1 0 0,-1 0 0,1 0 1,0 0-1,-1 0 0,1 0 0,-1 0 1,1-1-1,-1 1 0,1 0 0,0 0 1,-1-1-1,1 1 0,0 0 1,-1-1-1,1 1 0,0 0 0,-1-1 1,1 1 34,-2-2-474,0-1 1,0 1-1,0 0 1,0 0 0,1-1-1,-1 0 474,0-1-1028,0 0-1,1 0 0,0 1 0,0-1 1,-1-3 1028,0-24-2869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10658,'-1'63'7774,"-3"30"-4571,2-79-2892,-1 36 270,3-43-555,0-1-1,1 1 1,-1-1 0,1 1-1,1-1 1,0 2-26,-2-7-1,0 0 0,0 0 1,1-1-1,-1 1 0,0 0 0,0-1 1,1 1-1,-1 0 0,1-1 0,-1 1 1,1 0-1,-1-1 0,1 1 0,-1-1 1,1 1-1,-1-1 0,1 1 0,-1-1 1,1 1-1,0-1 0,-1 0 0,1 1 1,0-1 0,0 0-8,0 0 1,0 0-1,-1 0 0,1 0 1,0 0-1,0 0 1,-1-1-1,1 1 1,0 0-1,0 0 1,-1-1-1,1 1 1,0-1-1,0 1 0,-1 0 1,1-1-1,-1 1 1,1-1 7,2-2-56,0 0 1,0 0 0,0-1 0,0 1-1,-1-1 1,0 1 0,2-4 55,8-19-213,-4 8 120,0 1 1,6-8 92,-11 20 4,1 0 1,-1 1-1,1-1 0,0 1 1,0-1-1,1 1 0,-1 1 0,1-1 1,0 0-1,0 1-4,-4 2 8,-1 1-1,1 0 1,-1-1-1,1 1 1,-1 0 0,1 0-1,-1-1 1,1 1 0,-1 0-1,1 0 1,0 0-1,-1-1 1,1 1 0,-1 0-1,1 0 1,-1 0 0,1 0-1,0 0 1,-1 0-1,1 0 1,-1 1 0,1-1-1,-1 0 1,1 0-1,-1 0 1,1 0 0,-1 1-1,1-1 1,-1 0 0,1 1-1,-1-1 1,1 0-1,-1 1 1,1-1 0,-1 0-1,1 1 1,-1-1 0,0 1-1,1-1 1,-1 1-1,0-1 1,0 1 0,1-1-1,-1 1 1,0-1-1,0 1 1,0 0 0,0-1-1,1 1 1,-1-1 0,0 1-1,0-1 1,0 1-8,0 5 120,1 0 1,-1-1 0,0 1-1,-1-1 1,1 3-121,-9 44 817,5-37-623,2 0 0,0 0 0,0 0 1,2 9-195,1-15-427,-1-9 406,0 0 0,0 0 1,0 0-1,0 1 0,0-1 0,0 0 0,0 0 0,0 0 1,0 0-1,0 0 0,0 0 0,1 0 0,-1 1 0,0-1 0,0 0 1,0 0-1,0 0 0,0 0 0,0 0 0,0 0 0,0 0 1,0 0-1,1 0 0,-1 0 0,0 0 0,0 0 0,0 0 0,0 0 1,0 1-1,0-1 0,1 0 0,-1 0 0,0 0 0,0 0 1,0 0-1,0 0 0,0 0 0,0 0 0,1-1 0,-1 1 0,0 0 1,0 0-1,0 0 0,0 0 0,0 0 0,0 0 0,0 0 1,1 0-1,-1 0 0,0 0 0,0 0 0,0 0 0,0 0 1,0-1-1,0 1 0,0 0 21,7-10-588</inkml:trace>
  <inkml:trace contextRef="#ctx0" brushRef="#br0" timeOffset="1">357 18 12555,'-3'33'4929,"2"3"-3177,-9 11-984,4 2-184,-2-5-168,4-4-119,8-13-225,2-9-48,9-14-465,4-4-511,-6-15-1368,3-3 919,6-6 569</inkml:trace>
  <inkml:trace contextRef="#ctx0" brushRef="#br0" timeOffset="2">230 51 11370,'0'11'5202,"4"0"-2498,8-3-1344,5-2-327,5-3-641,4-3-560,0-1 792,7-3-536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9250,'4'10'7013,"-5"1"-4961,-10 13-2924,7-16 1456,-15 31-552,18-37-25,0 0 1,0 0-1,0 1 1,0-1-1,1 0 1,-1 1-1,1-1 1,0 0-1,-1 1 1,1-1-1,0 1 1,1-1-1,-1 0 1,0 1-1,1-1 1,-1 1-1,1-1 1,0 0-1,-1 0 1,1 1 0,0-1-1,1 0 1,-1 0-1,0 0 1,2 1-8,-1 1 26,1-1 0,0 0 1,1 0-1,-1-1 0,1 1 1,-1-1-1,1 1 0,0-1 1,-1 0-1,1 0 0,0-1 1,3 1-27,1 0 20,0 0 0,0-1 0,0 0 0,0 0-1,0-1 1,0 0 0,0 0 0,0-1 0,3-1-20,-4 1 5,0-1 0,0 1 0,-1-1 0,1-1 0,-1 1 0,0-1 0,0 0 0,0-1 0,0 1 0,0-1 0,1-2-5,-6 5 6,0 0-1,1 0 1,-1 0-1,0 0 1,-1 0-1,1 0 0,0 0 1,0-1-1,0 1 1,-1 0-1,1-1 1,-1 1-1,1 0 1,-1-1-1,0 1 0,1-1 1,-1 1-1,0-1-5,0 0 11,0 1 0,0-1 0,-1 0 0,1 1 0,-1-1 0,1 0 0,-1 1 1,1-1-1,-1 1 0,0-1 0,0 1 0,0-1 0,0 1 0,0-1 0,0 1 0,0 0 0,-1-1-11,-1-1 18,-1 0 0,0 0 0,0 0 1,0 1-1,-1-1 0,1 1 0,-1 0 0,-2-1-18,-41-12 86,44 14-79,-1 0 14,0 0 0,0 0 0,0 0 0,-1 1 0,1 0 0,0 0 0,-1 0 0,1 1 0,0-1 0,-4 2-21,7-1-90,1-1 1,-1 0 0,1 1-1,-1 0 1,0-1-1,1 1 1,-1 0 0,1 0-1,0 0 1,-1 0 0,1 0-1,0 0 1,-1 0-1,1 0 1,0 1 0,0-1-1,0 0 1,0 1-1,0-1 1,0 1 0,1-1-1,-1 1 1,0-1-1,1 1 1,-1-1 0,1 1-1,0 0 1,-1-1-1,1 1 1,0 0 0,0-1-1,0 1 1,0 1 89,3 3-2607,6 1 1044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00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9474,'2'7'4233,"-2"-3"-1729,0 0-1071,0-4-17,0 0-280,0 4-304,2 15-255,8 35-361,-2-31-80,0-2-72,-1-2-40,2-7-48,-3-6-80,0-3-1345,-2-3-999,-4-15 1480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3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 5281,'-9'-5'3046,"8"5"-2931,1 0 1,0 0-1,0 0 1,0 0 0,-1 0-1,1 0 1,0 0-1,0 0 1,-1 0-1,1 0 1,0 0-1,0 0 1,-1 0-1,1 0 1,0 1-1,0-1 1,0 0-1,-1 0 1,1 0 0,0 0-1,0 0 1,0 1-1,-1-1 1,1 0-1,0 0 1,0 0-116,-1 2 233,0 0 0,0 0 0,1 0 0,-1 0 0,1 0-1,-1 0 1,1 0 0,0 0 0,0 0 0,0 2-233,-2 42 1210,2 0 0,3 9-1210,12 92 1059,-6-64-558,-7-64-411,51 459 1242,22-4-990,-71-453-340,41 217 77,-32-148-133,0 57 54,-12-133-559,-1 0 0,0 0 0,-1 0 559,1-13-76,0-1 0,0 0 0,0 1 0,0-1 0,-1 0 0,1 1-1,0-1 1,0 0 0,0 1 0,0-1 0,0 0 0,0 1 0,0-1 0,-1 0-1,1 0 1,0 1 0,0-1 0,0 0 0,-1 0 0,1 1 0,0-1-1,0 0 77,-5-1-1076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5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51 7770,'14'-18'1455,"0"0"341,0 3 5364,-19 23-2448,0 4-3940,-1 4-363,-88 192 2143,64-151-2452,7-14-604,2 1 0,2 0-1,-4 18 505,19-53-1115,2-7 32,3-3-1616,7-11 1203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4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28 10730,'-1'-3'1138,"1"2"-861,0-1 0,0 1 0,-1-1-1,1 1 1,-1-1 0,1 1-1,-1 0 1,1-1 0,-1 1-1,1 0 1,-1 0 0,0-1-1,0 1 1,0 0 0,0 0 0,0 0-1,0 0 1,0 0-277,0 1 27,1 0 1,-1 1-1,1-1 0,-1 0 1,1 1-1,-1-1 0,1 0 0,-1 1 1,1-1-1,-1 1 0,1-1 1,-1 1-1,1-1 0,0 1 1,-1-1-1,1 1 0,0-1 1,0 1-1,-1-1 0,1 1 1,0 0-1,0-1-27,-7 18 292,3-5 66,0 0 0,2 0 0,-1 1 0,2-1 0,0 1 0,0 11-358,3 23 1387,4 12-1387,-3-21 289,5 35 283,9 40-572,-8-82-29,-9-26-505,0-6 442,0 0 0,0 0 0,0 1 0,0-1 0,0 0 0,0 0 0,-1 0 0,1 0 0,0 0 0,0 0 0,0 0 1,0 0-1,0 0 0,0 0 0,0 0 0,0 0 0,0 0 0,0 0 0,0 0 0,0 0 0,0 0 0,0-1 0,0 1 0,0 0 0,0 0 0,0 0 0,0 0 0,-1 0 0,1 0 0,0 0 0,0 0 1,0 0-1,0 0 0,0 0 0,0 0 0,0 0 0,0 0 0,0 0 0,0 0 0,0 0 0,0 0 0,0 0 0,0 0 0,0 0 0,0 0 0,0 0 0,0-1 0,0 1 0,0 0 0,0 0 0,0 0 0,0 0 1,0 0-1,0 0 0,0 0 0,0 0 0,0 0 0,0 0 0,0 0 0,0 0 0,0 0 0,0 0 0,0 0 92,0-2-2379</inkml:trace>
  <inkml:trace contextRef="#ctx0" brushRef="#br0" timeOffset="1">74 247 10730,'24'2'4121,"1"-2"-3089,3-3-359,-8 3-1002,0 0 1778,-4-4-1217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4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6257,'-3'5'6491,"1"6"-4795,2-10-1189,-2 11 1073,0 1 0,1 8-1580,1-12 192,-1 1-1,0-1 1,0 0 0,-1 1-1,-1 0-191,-1 5 174,2-11-149,0 1 0,1-1-1,0 1 1,0-1 0,0 4-25,1-8 0,0 0-1,0 0 1,0 0 0,0 0 0,0 0 0,0 0-1,0 0 1,0 1 0,0-1 0,0 0 0,0 0-1,0 0 1,0 0 0,0 0 0,1 0 0,-1 0-1,0 0 1,0 0 0,0 0 0,0 0 0,0 0-1,0 0 1,0 0 0,0 1 0,0-1 0,0 0-1,0 0 1,1 0 0,-1 0 0,0 0 0,0 0-1,0 0 1,0 0 0,0 0 0,0 0 0,0 0-1,0 0 1,0 0 0,0 0 0,1 0 0,-1 0-1,0 0 1,0-1 0,0 1 0,0 0 0,0 0-1,0 0 1,0 0 0,0 0 0,0 0 0,0 0-1,0 0 1,1 0 0,-1 0 0,5-4-16,5-8-1,0-1 1,4-8 16,15-20 10,-16 25 2,-9 10-4,0 0 1,0 1-1,1 0 0,0 0 0,0 0 0,0 0 1,1 1-1,0-1-8,-5 5 3,0 0 0,-1-1 0,1 1 0,-1-1 0,1 1 0,0 0 1,-1 0-1,1-1 0,0 1 0,-1 0 0,1 0 0,0 0 0,-1 0 0,1 0 0,0 0 0,-1 0 1,1 0-1,0 0 0,-1 0 0,1 0 0,0 0 0,-1 1 0,1-1 0,0 0 0,-1 0 1,1 1-4,0 0 10,0-1 0,-1 1 0,1 0 0,0 0 0,-1 0 0,1 0 0,-1 0 0,1 0 0,-1 0 0,0 0 0,1 0 0,-1 0 0,0 0 0,0 0 0,1 0-10,-1 6 58,1-1 1,-1 0-1,-1 1 0,1-1 1,-1 2-59,-6 24 243,5-25-157,0 0 0,1 1 1,-1-1-1,1 7-86,16-45-242,9-12 156,-23 40 81,1 0 1,0 1-1,0-1 1,0 0-1,1 1 1,-1-1-1,1 1 1,-1 0-1,1 0 1,0 0-1,0 0 5,1-1 7,-3 2 5,0 0 1,1 0-1,-1 0 1,0 1-1,0-1 0,0 0 1,1 1-1,-1-1 1,0 1-1,0-1 0,1 1 1,-1 0-1,1 0 1,-1-1-1,0 1 1,1 0-1,-1 0 0,0 0 1,1 0-1,-1 1 1,0-1-1,1 0 0,-1 1 1,0-1-1,1 0 1,-1 1-1,0 0 0,0-1 1,1 1-1,-1 0 1,0 0-1,0-1 0,0 1 1,0 0-1,0 0 1,0 0-1,0 0 1,0 0-1,-1 1 0,2 0-12,0 1 68,0 1-1,0 0 0,-1 0 0,1 1 0,-1-1 1,0 0-1,0 0 0,0 1 0,0-1 0,-1 0 1,0 1-1,0 1-67,0-5 17,0 0 0,0 1 1,0-1-1,0 0 0,0 1 0,0-1 0,0 0 1,0 0-1,1 1 0,-1-1 0,1 0 0,-1 0 1,1 1-1,-1-1 0,1 1-17,0-2-31,0 1 0,0-1 1,-1 1-1,1-1 0,0 1 0,0-1 1,0 1-1,0-1 0,0 0 0,0 0 0,0 0 1,0 1-1,0-1 0,0 0 0,0 0 1,0 0-1,0 0 0,0-1 0,0 1 0,0 0 32,19-3-1071,2-1 447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5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56 9370,'-14'-20'6428,"10"16"-6037,1 0 1,-1 1-1,0-1 0,0 1 1,0 0-1,-5-2-391,8 4 37,-1-1 0,0 1-1,0 0 1,0 1 0,1-1 0,-1 0-1,0 1 1,0-1 0,0 1 0,0-1 0,0 1-1,0 0 1,0 0 0,0 0 0,0 0-1,-1 0 1,1 0 0,0 1 0,0-1 0,0 1-1,1-1 1,-1 1 0,0 0 0,0 0 0,0 0-1,0 0 1,1 0 0,-1 0 0,0 0-1,0 2-36,-2 1 130,0 0-1,1 0 0,-1 1 0,1 0 0,0-1 0,1 1 0,-1 0 0,1 1 0,0-1 0,0 0 0,1 1 1,-1-1-1,1 1 0,0-1 0,0 5-129,1-9 9,0-1 0,0 1 0,1-1 0,-1 1 0,0-1 0,0 1 0,0-1 0,0 1 0,0-1 0,0 1 0,1-1 0,-1 0 0,0 1 0,0-1 0,1 1 0,-1-1 0,0 1 0,1-1 0,-1 0 0,0 1 0,1-1 0,-1 0 0,1 1 0,-1-1 0,1 0 0,-1 0 0,1 1 0,-1-1 0,1 0 0,-1 0 0,0 0 0,1 0 0,0 1 0,-1-1 0,1 0 0,-1 0 0,1 0 0,-1 0 0,1 0 0,-1 0 0,1-1 0,-1 1 0,1 0-9,2-1 12,-1 1 1,1-1-1,-1 0 1,1 0 0,-1 0-1,0 0 1,3-2-13,28-22 117,-25 18 86,1 0 0,-1 1 0,1 0 0,0 0-203,-6 5 90,-1 0-1,0 0 1,0 0-1,1 0 1,-1 0-1,1 0 1,-1 1 0,1-1-1,0 1-89,-2 0 20,-1 0-1,1 0 1,0 0-1,-1 1 1,1-1-1,0 0 1,-1 0-1,1 1 1,0-1-1,-1 0 1,1 1-1,-1-1 1,1 0-1,-1 1 1,1-1-1,-1 1 1,1-1-1,-1 1 1,1-1-1,-1 1 0,1 0 1,-1-1-1,0 1 1,1-1-1,-1 1 1,0 0-1,0-1 1,0 1-1,1 0 1,-1-1-1,0 1 1,0 0-1,0-1 1,0 1-1,0 0-19,0 5 44,0-1-1,0 0 1,0 0-1,-1 0 0,0 2-43,0-3-148,0 0 0,0 0 0,1 0 0,0 0 0,0 0 0,0 0 0,0-1-1,1 1 1,0 3 148,-1-6-17,0-1-1,0 0 1,0 0 0,0 0-1,1 1 1,-1-1-1,0 0 1,0 0-1,0 0 1,0 0 0,0 1-1,1-1 1,-1 0-1,0 0 1,0 0 0,0 0-1,0 0 1,1 0-1,-1 1 1,0-1 0,0 0-1,0 0 1,1 0-1,-1 0 1,0 0-1,0 0 1,1 0 0,-1 0-1,0 0 1,0 0-1,0 0 1,1 0 0,-1 0-1,0 0 1,0 0-1,1 0 1,-1 0-1,0-1 1,0 1 0,0 0-1,0 0 1,1 0-1,-1 0 1,0 0 17,9-7 663,-9 7-661,13-14 222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8682,'2'8'4241,"2"8"-921,-6 8-2383,-2 5-145,-4 3-288,0 3-128,6-2-248,4-4-64,7-6-216,-1-10-448,0-12-1513,-1-2 1393</inkml:trace>
  <inkml:trace contextRef="#ctx0" brushRef="#br0" timeOffset="1">0 81 10674,'0'0'4081,"7"0"-3049,2-3-319,4 0-393,9 3-152,7 0-328,-1 2-329,5 4-895,-4 0-656,-5 2 1216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7938,'0'0'3384,"-2"0"-1591,1 0-297,0 0-328,-2 6-207,-2 9-393,-2 4-80,-7 37-64,14-38-24,6 2-176,-5-7-80,2-6-112,-2-2-80,11-3-976,4-5-1601,11-18 1713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6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12491,'-6'45'5720,"5"-15"-4979,1-1 1,2 19-742,-2-46 2,4 16 193,-4-18-205,0 0 0,0 0 0,0 1 0,0-1 1,0 0-1,0 1 0,1-1 0,-1 0 0,0 1 0,0-1 0,0 0 1,1 0-1,-1 1 0,0-1 0,0 0 0,1 0 0,-1 0 0,0 1 1,0-1-1,1 0 0,-1 0 0,0 0 0,1 0 0,-1 0 0,0 0 0,1 1 1,-1-1-1,0 0 0,1 0 0,-1 0 0,0 0 0,1 0 0,-1 0 1,0 0-1,1 0 0,-1-1 0,0 1 0,1 0 0,-1 0 0,0 0 1,1 0-1,-1 0 0,0 0 0,0-1 0,1 1 0,-1 0 0,0 0 0,0-1 10,4-1-219,-2-1 0,1 1 0,0-1-1,0 0 1,-1 0 0,1-2 219,10-11-536,-1 6 402,-1-1-1,4-1 135,-10 9 185,0-1 0,0 1-1,0 0 1,0 1 0,0-1 0,1 1 0,1-1-185,-6 3 36,-1 0 0,1 0 0,-1-1 1,0 1-1,1 0 0,-1 0 0,0 0 1,1 0-1,-1 0 0,1 0 0,-1 0 1,1 0-1,-1 0 0,0 0 0,1 0 0,-1 0 1,1 0-1,-1 0 0,0 0 0,1 1 1,-1-1-1,0 0 0,1 0 0,-1 0 1,1 1-1,-1-1 0,0 0 0,1 0 1,-1 1-1,0-1 0,0 0 0,1 1 1,-1-1-1,0 0 0,0 1 0,1-1 0,-1 0 1,0 1-1,0-1 0,0 0 0,0 1 1,0-1-1,0 1 0,1-1 0,-1 0 1,0 1-1,0-1 0,0 1 0,0-1 1,0 1-1,-1-1 0,1 0 0,0 1 1,0-1-37,0 4 170,-1 0 1,0 0 0,0 0 0,-1 0 0,1 1-171,0-3 84,-16 39 519,25-49-5507,-2-3 3386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16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5393,'51'-9'3177,"-51"9"-2911,1 0 0,0 0 1,0 0-1,-1 0 0,1 0 0,0 0 1,0 0-1,-1 0 0,1 0 1,0 0-1,0 0 0,-1 1 0,1-1 1,0 0-1,0 1 0,-1-1 0,1 0 1,0 1-267,-1-1 203,0 0 0,0 0 0,0 1 0,0-1 0,1 0 0,-1 0 0,0 0 1,0 1-1,0-1 0,0 0 0,0 0 0,0 1 0,0-1 0,0 0 0,0 1 0,0-1 0,0 0 1,0 0-1,0 1 0,0-1 0,0 0 0,0 0 0,0 1 0,0-1 0,0 0 0,-1 0 0,1 0 1,0 1-1,0-1-203,-6 5 1826,6-5-2016,-1 0 1,1 0-1,0 0 0,0 0 1,0 0-1,-1 0 0,1 0 1,0 0-1,0 0 0,0 0 1,-1 0-1,1 0 0,0 0 1,0 0-1,0 0 0,0 0 0,-1 0 1,1 0-1,0 0 0,0-1 1,0 1-1,0 0 0,-1 0 1,1 0-1,0 0 0,0 0 1,0 0-1,0-1 0,0 1 1,0 0-1,0 0 0,0 0 1,-1-1-1,1 1 0,0 0 1,0 0-1,0 0 0,0 0 1,0-1 189,0-2-169,-1 0 1,1 0-1,0 0 1,0 0-1,0 0 1,0 0-1,1 0 1,-1 0-1,1 0 1,0 0-1,0-2 169,0 1-59,8-28 22,-9 31 64,0 0-1,0 0 1,1 1 0,-1-1 0,0 0-1,1 0 1,-1 1 0,1-1 0,-1 0-1,1 1 1,-1-1 0,1 0 0,0 0-27,-1 1 46,1 0 0,-1 0 0,0 0 0,1 0 0,-1-1 0,0 1 1,1 0-1,-1 0 0,0 0 0,1 0 0,-1 0 0,1 0 1,-1 0-1,0 0 0,1 0 0,-1 0 0,0 0 0,1 0 0,-1 0 1,1 1-47,0-1 324,1 1 1,0 0 0,-1 0 0,1 0 0,-1 1 0,1-1 0,-1 0-1,1 2-324,2 0 869,6 6 152,0 1 1,-1 1-1,7 9-1021,-4-4 300,12 10-300,-16-16 113,1 0 1,-2 0 0,5 7-114,-12-16 3,1-1 0,0 1 0,-1-1 0,1 1 0,0-1 0,-1 1 0,1-1 0,0 0 0,0 1 0,-1-1 0,1 0 0,0 1 0,0-1 0,0 0 0,-1 0 0,1 0 0,0 0 0,0 0 0,0 0 0,-1 0 0,1 0 0,0 0 0,0 0 0,0-1 0,-1 1 0,1 0 0,0-1 0,0 1 0,-1 0 0,1-1 0,0 1 0,-1-1 0,1 1-3,2-2 2,-1 1 0,1 0 0,-1-1 1,0 0-1,0 1 0,0-1 0,0 0 0,0 0 1,0-1-3,0 1 10,-1-1 1,0 1-1,0-1 1,0 1-1,-1-1 0,1 0 1,0 1-1,-1-1 1,0 0-1,1 0-10,-1 2 6,0-1 0,0 1 1,0 0-1,0 0 0,-1 0 0,1 0 0,0-1 0,0 1 0,-1 0 0,1 0 0,-1 0 0,1 0 1,-1 0-1,1 0 0,-1 0 0,1 0 0,-1 0 0,0 0 0,0 0 0,0 0 0,1 0 0,-2 0-6,1 0 7,0 1-4,1 0-1,0-1 0,0 1 0,-1 0 0,1 0 0,0 0 0,0-1 0,-1 1 0,1 0 1,0 0-1,-1 0 0,1 0 0,0 0 0,-1 0 0,1-1 0,0 1 0,-1 0 0,1 0 1,0 0-1,0 0 0,-1 0 0,1 0 0,0 0 0,-1 0-2,-1 13 54,0 4 6,2 1-1,0 0 1,1 3-60,0 4 199,-1 20-199,-12 143 787,9-146 6,-8 39-793,10-72 80,0-1 0,-1 0 0,0 0-1,-1 0 1,0 0 0,0 0 0,-4 6-80,6-12 12,1-1 0,-1 0 1,0 1-1,0-1 0,0 0 0,0 1 0,0-1 1,-1 0-1,1 0 0,0 0 0,0 0 0,-1 0 1,1 0-1,-1 0-12,1-1 2,0 0-1,0 0 1,0 0 0,0 0 0,0 0-1,0 0 1,0 0 0,0 0 0,0 0-1,0 0 1,0 0 0,0-1 0,0 1-1,0 0 1,0-1 0,0 1 0,0-1-1,0 1 1,0-1 0,0 0 0,0 1-1,0-1-1,-1-1 0,0 0-1,-1 0 0,1 0 0,0 0 1,0-1-1,1 1 0,-1-1 0,0 1 1,1-1-1,-1 1 0,1-1 0,0 0 1,0 1-1,0-1 0,0 0 1,0-2-1,1 1 0,-1-1 1,1 1-1,0-1 0,0 1 0,0 0 0,1-1 0,0 1 1,0-3 0,3-5-1,0 0 0,1 0 0,0 0 0,0 0 0,2 1 0,5-8 1,-3 5-156,1 1-1,1 0 1,0 1-1,1 0 1,0 1-1,1 0 1,0 1-1,1 0 157,0 1-1206,0 1 1,0 1-1,1 0 0,-1 0 0,5 1 1206,8 0-1438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28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27 6777,'-2'-3'687,"-9"-12"1282,10 14-1880,0 0 0,1 0-1,-1 1 1,0-1 0,1 0-1,-1 1 1,0-1 0,0 1 0,1-1-1,-1 1 1,0 0 0,0-1-1,0 1 1,0 0 0,0-1-1,0 1 1,0 0-89,0 0 48,1 0 0,-1 1 0,0-1 0,0 0 0,0 1-1,1-1 1,-1 1 0,0-1 0,0 1 0,1-1 0,-1 1 0,0-1 0,1 1 0,-1 0 0,1-1-1,-1 1 1,0 1-48,-1 0 166,-7 9 365,1 0 1,0 1-1,1 0 0,0 0 0,-4 9-531,-7 22 1375,1 5-1375,16-45 31,-20 61 347,4 1-1,2 0 1,3 1-1,-1 54-377,3 50 1266,9 52-1266,0-150 343,0-31-12,1 0 0,6 33-331,-6-73 5,0-1 0,0 1 0,0-1 0,0 0 1,0 1-1,0-1 0,1 0 0,-1 1 0,0-1 0,0 1 0,0-1 0,1 0 0,-1 1 0,0-1 0,0 0 0,1 0 0,-1 1 0,0-1 0,1 0 1,-1 0-1,0 1 0,1-1 0,-1 0 0,0 0 0,1 0 0,-1 0 0,0 1 0,1-1 0,-1 0 0,1 0 0,-1 0 0,0 0 0,1 0 0,-1 0 1,1 0-1,-1 0 0,0 0 0,1 0 0,-1 0 0,1-1 0,-1 1 0,0 0-5,23-8 155,-8 2-24,-7 5-62,0 1 0,0 0 0,1 1 1,-1-1-1,0 2 0,0-1 0,8 3-69,-2 0 102,0-1 0,5-1-102,62 4 355,1-4 1,0-3-1,11-5-355,-47 3 88,-1 2 0,0 3 1,28 4-89,136 27 91,-156-24-67,227 46 121,-62-10 21,22 2-38,193 34-39,146-24-31,-528-53-52,194 21 87,-22-1 119,-178-21-296,1-1-1,14-4 85,-60 2-16,0 1 1,0-1-1,1 0 1,-1 0-1,0 0 1,0 0-1,0 0 1,0 0-1,0 0 1,0 0-1,0 0 1,1 0-1,-1 0 1,0 0-1,0 0 0,0 0 1,0 0-1,0 0 1,0 0-1,1 0 1,-1 0-1,0 0 1,0 0-1,0 0 1,0-1-1,0 1 1,0 0-1,0 0 1,0 0-1,1 0 0,-1 0 1,0 0-1,0 0 1,0 0-1,0 0 1,0-1-1,0 1 1,0 0-1,0 0 1,0 0-1,0 0 1,0 0-1,0 0 1,0 0-1,0-1 1,0 1-1,0 0 0,0 0 1,0 0-1,0 0 1,0 0-1,0 0 1,0 0-1,0-1 1,0 1-1,0 0 1,0 0 15,-6-6-953,-14-7-1249,-10-4 921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29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182 321 7842,'-28'-18'2573,"16"10"-1867,-1 0 0,2-1 0,-9-8-706,-10-10 626,17 17-126,1-1-1,1-1 1,-7-8-500,17 18 82,-1 0 0,1 0 0,0 0 1,-1 0-1,1 0 0,0 0 0,0 0 1,1 0-1,-1-1 0,0 1 0,1 0 1,-1 0-1,1-1 0,0 1 0,0 0 0,0-1 1,0 1-1,0 0 0,0-1 0,1 1 1,-1 0-1,1-1-82,0 0 44,0 1 0,1 0 0,-1-1 0,1 1 0,-1 0 1,1 0-1,0 0 0,0 0 0,0 0 0,0 0 0,0 0 0,0 1 0,1-1 0,-1 1 1,0-1-1,1 1 0,-1 0 0,1 0 0,0 0-44,11-3 74,-1 0 1,1 1-1,0 0 0,9 0-74,58-1 156,-44 3-94,512-38 407,-98 9-384,-317 28-59,1 6 1,45 10-27,27 16 273,129 39-273,196 71 805,-531-139-804,67 19 144,-1 3 0,62 32-145,-122-52 20,1 1 0,-1-2-1,0 1 1,1-1 0,0 0-1,-1 0 1,1-1 0,0 0 0,5 0-20,8 0 80,-20-1-60,-1 0-7,0 0 6,0 0-9,0 0 0,0 0 4,16 8 18,-13-6-25,0-1-1,0 0 1,0 1 0,0 0-1,-1 0 1,1-1-1,0 2 1,-1-1 0,1 0-1,-1 0 1,0 1-1,0-1 1,0 1 0,0 0-1,0 0 1,0 0-1,-1 0 1,1 0-7,1 5 2,1-1-1,-1 1 1,2-1-1,-1 0 1,2 1-2,7 13 17,-10-17-2,-1 1 1,0 0-1,0 0 0,-1 0 0,1 0 0,-1 1 0,0-1 0,-1 0 0,1 0 1,-1 1-1,0-1 0,0 2-15,0 10 60,0 276 584,-1-134-525,1-144-112,2 148 51,1-117-30,2-1 1,6 24-29,29 127 106,-11-85-943,-29-110 517,0 0-1,1 1 0,-1-1 0,1 0 0,-1 0 0,1 1 0,-1-1 0,1 0 0,0 0 0,0 0 0,0 1 321,-1-2-1179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37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9866,'-2'5'995,"0"0"0,0-1 0,1 1-1,0 0 1,0 0 0,0 0 0,1 0 0,-1 5-995,1 8 1242,3 16-1242,-1-20 856,-2-5-619,1-1 0,1 1 0,0 0 0,0-1 0,1 0 0,0 1 0,0-1 0,1 0-237,-2-4 48,0-1 0,0 0 0,0 1-1,1-1 1,-1 0 0,1-1 0,-1 1-1,1 0 1,0-1 0,0 1-1,1-1 1,-1 0 0,0 0 0,1 0-1,-1-1 1,1 1 0,-1-1-1,1 0 1,2 1-48,0-1 11,0-1-1,0 1 0,1-1 1,-1 0-1,0-1 0,0 0 1,0 0-1,0 0 0,0 0 1,0-1-1,0 0 0,0-1 1,-1 1-1,1-1 0,-1 0 1,0 0-1,0-1 0,1 1-10,6-7 5,-1 1 0,1-2 0,-2 1 0,1-2 0,-2 1 0,7-11-5,4-8 45,2-7-45,-20 32 5,1 0 7,0 0 0,-1 0 1,0 0-1,0 0 0,0-1 1,-1 1-1,1-5-12,0 2 104,-2 17 356,0 10-11,1 0-1,0 0 0,3 10-448,3 20 561,-6-35-414,4 32 254,-5-43-374,1 0 1,0 1-1,0-1 1,0 0 0,0 0-1,1 0 1,-1 0-1,1 0 1,0 0-1,0 0 1,0 1-28,-1-3-33,0-1-1,0 1 1,0 0 0,0 0-1,0 0 1,0-1 0,0 1-1,0 0 1,0-1 0,0 1 33,0-1-94,-1 0 0,1 0 1,-1 0-1,1 0 1,-1 0-1,1 0 0,-1 0 1,1 0-1,-1 0 1,1 0-1,-1 0 0,1 0 1,-1 0-1,0 0 1,1-1-1,-1 1 0,1 0 1,-1 0-1,0-1 1,1 1-1,-1 0 1,1 0-1,-1-1 0,0 1 1,1 0-1,-1-1 1,0 1-1,1-1 94,8-8-1024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56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12059,'0'0'144,"-1"0"0,1 0 1,0 0-1,0 0 1,-1 1-1,1-1 1,0 0-1,0 0 0,-1 0 1,1 0-1,0 1 1,0-1-1,0 0 1,-1 0-1,1 1 1,0-1-1,0 0 0,0 0 1,0 1-1,0-1 1,0 0-1,-1 0 1,1 1-1,0-1 0,0 0 1,0 0-1,0 1 1,0-1-1,0 0 1,0 1-1,0-1 0,0 0 1,0 0-1,0 1 1,0-1-1,1 0 1,-1 1-1,0-1 0,0 0 1,0 0-1,0 1 1,0-1-1,1 0 1,-1 0-1,0 1-144,10 19 1569,-4-10-515,22 37 853,1-2 1,2-1 0,8 5-1908,-32-39 151,71 82 754,-36-43-696,-4-10-1171,-32-34 442,-4-5-610,-1-1-2785,-3 0 2669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3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11594,'15'37'6769,"-2"2"-3456,-11-29-2845,1 1 0,-2-1 0,1 1 0,-1 0 0,-1-1 0,0 6-468,-1-36-564,3-18-128,-1 29 597,0 0 1,2 0 0,-1 0-1,1 0 1,1-3 94,-2 7-2,0 0 0,1 1 0,-1-1 0,1 1 0,0 0 0,0 0 0,0 0 0,0 0 0,1 1 0,1-3 2,-3 5 11,0 0 0,-1 0-1,1 0 1,0 1 0,-1-1 0,1 0 0,0 1 0,0-1 0,-1 1 0,1 0 0,0-1 0,0 1 0,0 0 0,0 0 0,-1 0 0,1 0 0,0 1 0,0-1 0,0 0 0,0 1 0,-1-1 0,1 1 0,0 0 0,-1 0 0,1-1 0,0 1 0,-1 0 0,1 1 0,-1-1 0,1 0-11,4 4 154,-1-1-1,0 1 0,-1 0 1,1 0-1,-1 0 0,0 1 0,3 5-153,-3-4 115,0 0-1,-1 1 1,0-1-1,0 1 1,-1 0-1,0 0 0,0 0 1,-1 0-1,0 1 1,0-1-1,-1 0 0,0 0 1,-1 1-1,0 3-114,1-11-80,0-1-1,0 1 1,0 0-1,-1 0 1,1 0-1,0-1 1,-1 1-1,1 0 1,0-1-1,-1 1 1,1 0-1,-1-1 1,1 1-1,-1 0 1,1-1-1,-1 1 1,1 0 80,-2-4-2350,4-6-128,4-10 850</inkml:trace>
  <inkml:trace contextRef="#ctx0" brushRef="#br0" timeOffset="1">369 57 10450,'31'16'4449,"-15"10"-2168,-1-3-489,-3 4-24,-10-3-231,-2-4-561,4-5-288,-4-10-744,0-5-512,0-12-1825,-5-11-1607,2-7 2423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3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7714,'-4'0'4193,"4"5"-401,1 3-2295,7 3-185,2-2-504,2 3-352,3-6-1888,4 0-889,1 9 1321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39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54 214 7402,'2'1'374,"0"0"1,0 1-1,0-1 1,0 0 0,0-1-1,1 1 1,-1 0-1,0-1 1,1 1 0,-1-1-1,0 0 1,1 1-1,-1-1 1,0 0-1,1-1 1,-1 1 0,1 0-1,-1-1 1,0 1-1,1-1 1,-1 0 0,0 0-1,0 0 1,0 0-1,0 0 1,1 0 0,-1 0-1,-1-1 1,1 1-1,0-1-374,2-2 225,0 0-1,0 0 0,-1 0 1,1-1-1,-1 1 0,0-1 1,0 0-1,-1 0 0,1 0 1,-1 0-1,-1-1 0,2-1-224,-1-3 55,1-1-1,-2 1 0,1 0 1,-1-1-1,-1 1 1,0-9-55,0 16 9,-1 0 1,1 0 0,-1 0-1,0-1 1,0 1 0,0 0 0,0 0-1,0 0 1,-1 0 0,-1-2-10,2 3 7,-1 1 0,1-1 0,-1 1 1,1-1-1,-1 1 0,1 0 0,-1 0 0,0 0 1,1 0-1,-1 0 0,0 0 0,0 0 1,0 0-1,0 1 0,0-1 0,0 1 0,0-1 1,0 1-8,-2 0 19,0 0 0,0 0 0,0 0 0,1 1 0,-1-1 0,0 1 1,0 0-1,1 0 0,-1 1 0,1-1 0,-1 1 0,1-1 0,-1 1 0,1 0 1,0 1-1,0-1 0,0 0 0,-1 2-19,-1 1 67,0 0 1,0 0 0,1 0-1,-1 0 1,2 1-1,-1 0 1,0 0 0,1 0-1,0 0 1,0 1-68,1 1 116,-1-1 0,1 1 0,0 0 0,1 0 0,0-1 0,0 1 1,1 4-117,0-10 17,0 0 1,0 0 0,0 0 0,1 0 0,-1 0 0,0-1-1,1 1 1,-1 0 0,1 0 0,0 0 0,0-1 0,0 1 0,0 0-1,0-1 1,0 1 0,0-1 0,0 1 0,0-1 0,1 1 0,-1-1-1,1 0 1,-1 0 0,1 0 0,-1 0 0,1 0 0,0 0-1,-1 0 1,1 0 0,0-1 0,0 1 0,0-1 0,0 1 0,0-1-18,11 1 12,-1 0 0,0 0 0,7-2-12,-10 0 9,0 1 0,0 0 0,0 1 0,0 0 0,1 0 0,6 2-9,-13-2 4,-1 0 0,0 0-1,1 1 1,-1-1 0,0 0-1,0 1 1,0-1 0,0 1-1,0-1 1,-1 1 0,1 0-1,0 0 1,-1 0 0,1 0-1,-1 0 1,0 0 0,0 1-1,0-1 1,0 0 0,0 1-1,0-1 1,0 0 0,-1 1-4,2 9 18,0-1 1,-1 1 0,0 0-1,-1 7-18,1 6 44,0-3 32,2 0 0,2 6-76,-3-19 26,0 0-1,1 0 1,0-1-1,0 1 1,1-1-1,0 0 1,1 1-26,-3-6 6,0-1 0,0 1 0,0 0 0,1-1 0,-1 1 1,1-1-1,-1 0 0,1 0 0,1 1-6,-3-2-3,0-1 0,0 1 0,1 0 0,-1-1 0,0 1 0,0-1 1,0 0-1,1 1 0,-1-1 0,0 0 0,1 0 0,-1 0 0,0 0 0,0 0 0,1 0 0,-1 0 0,0 0 0,1-1 0,-1 1 0,0 0 0,0-1 0,1 1 0,-1-1 1,0 1-1,0-1 0,0 0 0,1 0 3,0-1-48,0 0 1,0 0 0,-1-1-1,1 1 1,-1 0 0,1-1 0,-1 1-1,0-1 1,0 0 0,0 1-1,0-1 1,0 0 0,-1 1 0,1-1-1,-1 0 1,0 0 0,0 0-1,0 0 48,1-6-221,-2 1-1,1-1 0,-1 1 0,0 0 0,-2-6 222,1 8-6,0-1 0,0 1-1,0 0 1,-1 1 0,0-1-1,0 0 1,0 1 0,-1 0-1,0 0 1,0 0 0,0 0-1,0 0 1,-1 1 0,0 0-1,0 0 1,0 0 0,0 1-1,-1-1 1,0 1 0,1 0-1,-1 1 1,0 0 0,0 0-1,0 0 1,-1 1 0,1-1-1,0 1 1,-1 1 0,1-1-1,0 1 1,-1 1 0,-2-1 6,-4 4 557,13-4-524,0 0 0,-1 0 0,1 0 0,0 0 0,0 0 0,0 0 0,-1 0 0,1 0 0,0 0-1,0 0 1,0 0 0,-1 0 0,1 0 0,0 1 0,0-1 0,0 0 0,0 0 0,-1 0 0,1 0 0,0 0 0,0 1-1,0-1 1,0 0 0,0 0 0,-1 0 0,1 0 0,0 1 0,0-1 0,0 0 0,0 0 0,0 0 0,0 1 0,0-1-1,0 0 1,0 0 0,0 0 0,0 1 0,0-1 0,0 0 0,0 0 0,0 1 0,0-1 0,0 0 0,0 0-1,0 0 1,0 1 0,0-1 0,0 0 0,0 0 0,1 0 0,-1 1-33,3-1 227,19-1-146,0-1 0,1-1 0,-1-1 0,0-1-81,-6 0-82,0 0 1,0-1 0,0-1-1,-1 0 1,0-2 0,-1 1-1,6-6 82,-8 6-318,-1 0-1,0-1 1,0-1-1,-1 0 1,0 0 0,0-2 318,-4 5-182,-1 0 0,-1 0 0,1 0 0,-1-1 1,0 1-1,-1-1 0,0 0 0,0 0 0,-1-1 1,1-5 181,-2 9 23,-1 0 0,1 0 1,-1 0-1,-1 0 1,1 0-1,-1-1 1,0 1-1,0 0 0,0 0 1,-1 0-1,0 1 1,0-1-1,0 0 1,-1-1-24,3 6 20,0 0 0,0 0 0,0 0 0,0 0 0,0 0 0,0 0 0,-1 0 0,1 0 0,0 0 1,0 0-1,0-1 0,0 1 0,0 0 0,0 0 0,0 0 0,-1 0 0,1 0 0,0 0 0,0 0 0,0 0 1,0 0-1,0 0 0,-1 0 0,1 0 0,0 0 0,0 0 0,0 0 0,0 0 0,0 0 0,0 0 0,-1 1 1,1-1-1,0 0 0,0 0 0,0 0 0,0 0 0,0 0 0,0 0 0,0 0 0,0 0 0,-1 0 0,1 0 1,0 1-1,0-1 0,0 0-20,-3 5 420,2-2-235,0 1 1,0-1-1,0 1 1,1 0-1,-1-1 1,1 1-1,0 3-185,0 4 306,-1-3-151,0 0 0,1 1 0,0-1 0,1 0 0,0 1 0,0-1 0,1 0 1,0 0-1,0 0 0,1 0 0,0-1 0,4 7-155,-6-12 6,0-1 0,0 1 0,0-1 0,0 0 0,0 1 0,0-1 0,1 0 0,-1 0 0,1 0 0,-1 0 0,1 0 0,-1 0 0,1 0 0,-1 0 0,1 0 0,0-1 0,-1 1 0,1-1 0,0 0 0,0 1 0,0-1 0,-1 0 0,1 0 0,0 0 0,0 0 0,0 0 0,-1 0 0,1-1 0,0 1 0,0-1 0,-1 1 0,1-1 0,1 0-6,2-1-38,-1 0-1,0-1 0,0 1 1,0-1-1,0 0 1,0 0-1,0 0 1,-1 0-1,1-1 1,-1 1-1,0-1 1,0 0 38,1-3-135,0 0 1,-1 0-1,0-1 1,-1 1 0,2-5 134,-2 4-51,1 1 0,-1-1 0,1 1 0,1 0 0,0 0 51,-3 13 242,-1 15-31,2 17 116,-2-33-302,1 0 0,1 0 0,-1 0 0,1-1 0,0 1 0,0-1 0,0 1 0,0-1 0,1 1 0,0-1 0,0 0 0,0 0 0,1-1 0,-1 1 0,1-1 0,0 1 0,-1-1 0,2 0 0,-1-1 0,0 1 0,0-1 0,1 0 0,0 0-1,-1 0 1,1 0 0,4 0-25,-3-1-22,1 1-1,-1-1 0,1-1 0,0 1 0,0-1 0,-1-1 0,1 1 0,0-1 0,-1 0 1,1-1-1,-1 1 0,1-1 0,-1 0 0,0-1 0,0 0 0,0 0 0,0 0 0,0-1 1,4-3 22,-5 3-52,0-1-1,0 1 1,-1-1 0,1 0 0,-1 0 0,-1-1 0,1 1 0,-1-1 0,1 0 0,-2 0 0,1 0 0,-1 0 0,0-1 0,0 1 0,0-1-1,-1 1 1,0-1 0,-1 0 0,1 1 0,-1-1 0,-1 1 0,1-1 0,-1-1 52,0 6 13,1 0 1,-1 0-1,0 0 0,1 0 0,-1 0 1,0 0-1,-1 0 0,1 0 0,0 0 1,-1 0-1,1 0 0,-1 1 0,1-1 1,-2 0-14,3 1 14,-1 1 1,0-1 0,0 1-1,0-1 1,0 1 0,1-1-1,-1 1 1,0 0 0,0-1-1,0 1 1,0 0 0,0 0-1,0-1 1,0 1 0,0 0-1,0 0 1,0 0 0,0 0-1,0 1 1,0-1 0,0 0-1,0 0 1,0 1 0,0-1-1,0 0 1,0 1 0,0-1-1,1 1 1,-1-1-1,0 1 1,0-1 0,0 2-15,-2 0 58,0 1 0,1 0 0,-1 1 0,1-1 0,-1 0 0,1 1 0,0-1 1,1 1-1,-1 0 0,1-1 0,-1 1 0,1 0 0,0 0 0,1 0 0,-1 0 0,1 0 0,-1 0 0,1 0-58,0 5 107,0-1-1,1 1 0,0-1 1,0 0-1,1 1 1,0-1-1,0 0 0,2 4-106,-1-6 71,0 1 0,1 0 0,-1-1 0,1 1 0,0-1 0,1 0 0,0 0-1,1 1-70,-2-3 27,0-1-1,0 1 0,0-1 1,1 0-1,-1-1 0,1 1 1,-1-1-1,1 0 0,0 0 0,0 0 1,0-1-1,2 1-26,2 0-270,0-2 1,0 1-1,0-1 0,0 0 0,0-1 1,0 0-1,0-1 0,0 1 0,0-2 1,-1 1-1,6-3 270,12-8-1034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40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57 5817,'-12'0'1590,"3"0"-575,1-1 0,0 1 1,-1-1-1,1-1 0,0 0 0,0 0 1,-3-2-1016,6 2 413,3 2-56,0-1 0,0 0 0,0 0 0,0 0 0,0 0 0,0-1 0,-1 0-357,2 2 41,1 0-1,0-1 1,0 1 0,0 0 0,0 0 0,0 0 0,-1-1 0,1 1 0,0 0 0,0 0 0,0 0 0,0-1 0,0 1-1,0 0 1,0 0 0,0-1 0,0 1 0,0 0 0,0 0 0,0 0 0,0-1 0,0 1 0,0 0 0,0 0 0,0-1-1,0 1 1,0 0 0,0 0 0,0-1-41,1 1 53,0-1-1,-1 0 1,1 1-1,-1-1 1,1 0-1,0 1 1,0-1 0,-1 1-1,1-1 1,0 1-1,0 0 1,0-1-53,4-1 153,-1 1-1,1-1 1,0 1 0,0 0-1,-1 0 1,1 1 0,0-1-1,1 1-152,42 2 710,-34-1-549,117 12 804,-60-5-107,65-1-858,56-17 617,29 1 121,-136 8-524,0-3-1,8-5-213,-32 3 57,-1 3-1,21 3-56,123 13 130,-160-8-61,57 6 33,108 12 108,-106-13-22,2-4 0,73-7-188,-53 3 260,67 11-260,-10 0 264,-108-11 12,37-4-276,-48-2 117,0 3-1,-1 3 0,1 2 1,23 7-117,-67-7 43,38 6 181,0-1-1,1-4 0,2-1-223,158-3 194,-213-1-622,-5 0 49,-4 0-401,-11 1 212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43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185 549 9274,'15'-6'4811,"-12"5"-4480,-1 0 0,0 0 0,1 0-1,-1 0 1,0 0 0,1-1 0,-1 1-1,0-1 1,0 1 0,0-1 0,0 0-1,0 1 1,-1-1 0,1 0 0,-1-1-1,1 1 1,-1 0 0,0 0 0,1-1-331,0-5 238,1-1 0,-1 1 0,-1-1 0,1 0 0,-2 1 0,1-1 0,-1 0 0,0 0 0,-1 1 0,0-1 0,0 0 0,-3-5-238,3 8 40,-1 1 1,0 0-1,-1 0 0,1 1 0,-1-1 0,0 0 1,0 1-1,0-1 0,0 1 0,-1 0 0,0 0 0,0 1 1,0-1-1,0 1 0,-1 0 0,1 0 0,-1 0 1,0 0-1,0 1 0,-3-1-40,3 1 7,1 1 0,-1-1 0,0 1 0,0 1 0,1-1 0,-1 1 0,0 0 0,0 0 0,1 0 0,-1 1 0,0-1 0,0 1 0,1 0 0,-1 1 0,1-1 0,-1 1 0,1 0 0,-1 0 0,1 0 0,0 1 0,0-1 0,0 1 0,-2 2-7,1 0 8,0 0 0,1 0 0,-1 1 0,1 0 0,0 0 0,0 0 0,1 0 0,0 0 0,0 1 0,0 0 0,1 0 0,0-1 0,1 1 0,-2 5-8,1 1 24,1 1 0,0-1 1,1 0-1,0 1 0,1-1 0,1 0 0,1 6-24,-1-8 26,1-1 1,0 0-1,1 1 0,0-1 1,0 0-1,1-1 1,1 1-1,-1-1 0,1 0 1,1-1-1,2 4-26,-5-8 17,0 0-1,0 0 0,1-1 1,-1 1-1,1-1 0,0 0 0,-1 0 1,1 0-1,1-1 0,-1 0 1,0 0-1,0 0 0,1-1 1,-1 1-1,1-1 0,0 0 1,-1-1-1,1 0 0,0 0 1,-1 0-1,1 0 0,2-2-16,0 1 13,0-1-1,0 0 1,0-1 0,-1 0-1,0 0 1,1 0-1,-1-1 1,0 0-1,-1-1 1,5-2-13,-2-1 10,-1 0 0,0 0 1,0 0-1,-1-1 0,0 0 1,0-1-1,-1 0-10,6-13 12,-1 1 0,0-1 0,-2-1 0,-1 1 0,-1-2 0,2-14-12,-1 0 14,-1 0 0,-1-1 1,-2 0-1,-2-23-14,-5 0 100,-9-42-100,7 86 39,2 15-13,0 6-2,0 11 32,1 4 68,0 0 0,1 7-124,0 3 125,-2 23 258,3 0 0,2 0 0,6 26-383,-5-56 133,1-1-1,1 1 1,1-1 0,1 0-1,0-1 1,7 11-133,0-3 127,0-1 1,2-1-1,1 0 1,6 4-128,-17-21 21,1 1 1,0-1 0,0 0-1,1-1 1,-1 0-1,2 0 1,4 2-22,-9-5 3,0-1 1,0 0 0,0-1-1,1 1 1,-1-1-1,0 0 1,1 0 0,-1 0-1,1-1 1,0 0-1,-1 1 1,1-2-1,-1 1 1,1 0 0,-1-1-1,1 0 1,1-1-4,3-1-1,-2 0 1,1-1-1,0 0 1,-1 0 0,0 0-1,0-1 1,0-1-1,0 1 1,-1-1-1,0 0 1,0 0-1,0-1 1,4-6-5,0 0 0,-1-1 0,-1 0 0,0 0 0,6-14 5,-10 16 2,1 1-1,-2-1 1,0 0-1,0 0 1,-1 0 0,0 0-1,-1-1 1,0 1-1,-1 0 1,-1-1-1,-1-9-1,2 20 5,-1 0 0,0-1 0,1 1 0,-1 0 0,0 0 0,0 0 0,-1 0 0,1 0 0,0 0 0,0 0 0,-1 0 0,0 0 0,1 1 0,-1-1 0,0 0-1,1 1 1,-1 0 0,0-1 0,0 1 0,0 0 0,-1 0 0,1 0 0,0 0 0,0 0 0,0 1 0,-1-1 0,1 1 0,-1-1-5,1 1 4,-1 0 0,0 0 0,0 0 1,1 0-1,-1 0 0,0 0 0,0 1 1,1-1-1,-1 1 0,0 0 0,1 0 1,-1 0-1,1 0 0,-1 0 0,1 1 1,-1-1-1,1 1 0,0 0 0,0-1 1,0 1-1,0 0 0,0 0 0,-1 2-3,-1 2 2,1 0 1,-1 0 0,1 1 0,0 0 0,1-1 0,0 1 0,0 0-1,0 0 1,1 1 0,0-1 0,1 0 0,-1 5-4,1-1 7,0 0 0,1 1 0,1-1 0,0 1 0,0-1 0,1 0 1,3 9-8,-4-14-1,1 0 0,0 0 0,0 0 0,0-1 0,1 1 0,-1-1 0,2 0 0,-1 0 0,0 0 0,1 0 0,0-1 0,0 0 0,0 0 0,0 0 0,1 0 0,0-1 0,0 0 0,4 2 1,-1-2-104,0-1 1,0 1-1,0-1 0,0-1 0,0 1 1,1-2-1,-1 1 0,1-1 0,1-1 104,2 0-620,1-1 1,0-1-1,-1 0 0,0-1 0,1 0 0,0-1 620,37-18-1336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4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 15731,'-8'29'5882,"0"31"-4474,0 13-24,5 27-216,3 4-239,15-13-465,6-3-168,6-17-224,5-14-56,2-16-200,0-13-448,2-25-1041,-2-7-1119,-14-20 1663</inkml:trace>
  <inkml:trace contextRef="#ctx0" brushRef="#br0" timeOffset="1">38 356 14019,'-33'13'5553,"31"-9"-3312,0-1-601,4-3-160,-2 0-127,0-1-481,20-3-264,59-10-392,-29 4 16,5 2-928,-3-2-640,2 2 847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45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11362,'-28'0'4697,"3"6"-2712,-6 14-753,4 8 96,-1 26-151,0 11-137,14 11-264,12 5-72,11-5-184,10-4-56,9-9-168,5 0-95,3-12-57,-2-7-377,-3-18-1143,2-8-1120,2-18 1407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45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20 630 13195,'-2'-18'7578,"-2"-12"-5455,-5-36-1758,6 20-204,2 0 0,2 0 0,6-41-161,-2 51 7,1 0 0,2 1 0,2 0 1,1 1-1,4-5-7,-12 30 2,1 0 0,0 1 0,1 0 1,0 0-1,5-7-2,-9 14 13,0-1 0,1 1 0,-1-1 0,0 1 0,0 0 0,1 0 0,-1 0 0,1 0 0,-1 0 1,1 0-1,-1 0 0,1 0 0,0 0 0,-1 1 0,1-1 0,0 1 0,-1-1 0,1 1 0,0 0 0,0 0 0,0 0 0,-1-1 1,1 2-1,0-1 0,0 0 0,-1 0 0,1 1 0,0-1 0,0 1 0,-1-1 0,1 1 0,1 0-13,1 2 71,0 0-1,0 0 1,0 0-1,0 1 0,-1-1 1,1 1-1,-1 0 1,0 0-1,0 0 1,-1 0-1,1 0 1,1 5-71,5 10 308,-2 0 0,3 11-308,-10-30 2,28 99 557,-11-37-153,4 4-406,-2-21 252,9 14-252,-8-18-384,6 22 384,-25-61-181,0 1 0,0-1 1,0 1-1,0 0 0,-1-1 0,1 1 1,-1 0-1,1 0 0,-1-1 1,0 1-1,0 0 0,-1 0 0,1 0 1,0-1-1,-1 1 0,0 0 181,1-2-90,-1 0-1,0 0 0,0 0 0,1-1 0,-1 1 1,0 0-1,0 0 0,0 0 0,0-1 0,0 1 1,0-1-1,-1 1 91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46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21 490 14307,'-20'8'5537,"21"-8"-3432,8 0-753,11 0-160,8 0-160,7-1-527,5 1-233,6-3-152,2 1-192,8-1-1105,1-2-1015,-1 1 1296</inkml:trace>
  <inkml:trace contextRef="#ctx0" brushRef="#br0" timeOffset="1">496 1 13267,'6'6'1443,"1"1"-1,0-1 1,0 0 0,0 0 0,1-1-1443,25 21 1449,-20-13-890,0 1 0,-1 1 0,-1 0 0,0 0-1,-1 1 1,0 1-559,12 26 1587,14 37-1587,-17-32 384,-2 1 1,-3 1 0,0 5-385,-8-21 152,0 0 1,-2 1 0,-2 0 0,-1-1-1,-2 4-152,0-18 65,-2 1 0,0-1-1,-1 0 1,-1 0 0,-3 8-65,5-19-67,-1 0 1,0-1-1,0 1 1,0-1-1,-1 1 1,-1-1-1,1-1 1,-1 1-1,0-1 1,-1 0-1,0 0 1,-2 1 66,7-7-166,0 0 1,1 0-1,-1 0 1,0 0-1,0 0 1,1 0 0,-1-1-1,-2 2 166,3-2-74,1 0 0,-1 0 0,1 0 1,-1 0-1,0 0 0,1 0 0,-1 0 0,1 0 0,-1 0 0,0 0 0,1 0 0,-1 0 1,1-1-1,-1 1 0,1 0 0,-1 0 0,0-1 0,1 1 0,-1 0 0,1-1 0,0 1 1,-1 0-1,1-1 0,-1 1 0,1-1 0,-1 1 74,0-2-122,1 0 1,-1 1-1,0-1 0,1 0 1,-1 0-1,1 1 0,0-1 1,0 0-1,-1-1 122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4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19 10850,'-8'4'5209,"4"-4"-576,16 0-3680,3 2 23,13-2 152,6-2-152,8 0-464,3-2-168,4-2-183,0 2-250,-9 0-1351,-5 2-1024,-13 2 1399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7:5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 5689,'-2'0'398,"0"-1"-1,0 1 0,1-1 0,-1 1 1,0-1-1,0 1 0,0 0 1,0 0-1,0 0 0,0 0 1,1 0-1,-1 1 0,0-1 0,0 1 1,0-1-1,0 1 0,1-1 1,-1 1-1,0 0 0,1 0 1,-1 0-1,0 0 0,1 0 0,-1 0-397,-2 4 450,-1-1-1,1 1 1,0 1-1,1-1 1,-1 0-1,-1 4-449,0-1 563,-3 6-273,0-1 0,1 1 0,1 1 0,0-1 0,1 1 0,1 0 0,0 0 0,1 0 1,1 0-1,0 1 0,1-1 0,0 1 0,2-1 0,0 7-290,2 0 469,0 0-1,7 21-468,-7-35 98,-1 0-1,2 0 1,-1 0-1,1 0 1,0 0-1,0-1 1,1 1 0,5 5-98,-8-11 11,1 1 0,-1-1 1,1 0-1,-1-1 0,1 1 1,-1 0-1,1-1 0,0 1 1,0-1-1,0 0 0,0 0 1,0 0-1,0 0 0,0 0 1,0-1-1,0 0 0,0 1 1,0-1-1,0 0 0,0-1 1,1 1-1,-1 0 1,0-1-1,0 0 0,0 1 1,0-1-1,0-1 0,0 1-11,2-1 4,0 0 0,0-1-1,0 0 1,-1 0-1,1 0 1,-1 0 0,0 0-1,0-1 1,0 0 0,0 0-1,-1 0 1,1 0 0,-1-1-1,0 1 1,-1-1 0,1 0-4,-1 1 7,-1 0 0,1 0 0,-1 0 1,0 0-1,0 0 0,0 0 0,-1-1 1,1 1-1,-1 0 0,0 0 0,0-1 1,-1 1-1,1 0 0,-1 0 0,-1-4-7,1 5 10,0 0-1,-1 0 1,1 0-1,-1 0 0,0 0 1,0 0-1,0 1 0,0-1 1,0 1-1,-1-1 0,1 1 1,-1 0-1,0 0 1,1 0-1,-1 0 0,0 0 1,0 1-1,0 0 0,0-1 1,-2 1-10,0-1 6,-1 0 0,1 1 1,0 0-1,-1 0 0,1 1 1,0 0-1,-1 0 0,1 0 1,-1 0-1,1 1 0,-1 0-6,3-1-34,1 1 0,-1 0 0,1-1 0,-1 1 0,1 0 0,0 0 0,0 0 0,-1 1 0,1-1 0,0 1 0,0-1 0,0 1 0,0-1 0,0 1 0,1 0 0,-1 0 0,0 0-1,1 0 1,0 0 0,-1 0 0,1 1 0,0-1 0,0 0 0,0 1 0,0-1 34,0 3-404,0 0 1,0 0-1,0 0 0,1-1 0,-1 1 1,1 0-1,0 0 0,1 1 404,5 17-1223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47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30 13795,'-5'15'5185,"7"-11"-3593,9-4-119,6-3 167,5-3-168,15 2-551,2-2-249,3 5-368,1-2-120,-5-2-616,0 4-568,-5-9-497,-1 1 729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48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26 8450,'-3'0'895,"0"0"-1,-1-1 1,1 1 0,0-1 0,-1 0-1,0-1-894,4 2 214,-1 0-1,0-1 0,0 1 0,0-1 0,0 1 0,0-1 1,1 1-1,-1-1 0,0 0 0,1 1 0,-1-1 0,0 0 1,1 1-1,-1-1 0,1 0 0,-1 0 0,1 0 0,-1 0 1,1 1-1,0-1 0,-1 0 0,1 0 0,0-1-213,0 2 76,0 0 0,0 0 0,0 0 0,0-1 0,1 1 0,-1 0 0,0 0 0,0 0 0,0-1 0,0 1 0,1 0 0,-1 0 0,0 0 0,0 0 0,0-1 0,1 1 0,-1 0 0,0 0 0,0 0 0,1 0 0,-1 0 0,0 0 0,0 0 0,1 0 0,-1 0 0,0 0 0,0 0 0,1 0-1,-1 0 1,0 0 0,0 0 0,1 0 0,-1 0 0,0 0 0,0 0 0,0 0 0,1 0 0,-1 1-76,15 1 654,-11-1-337,44 8 769,52 10 85,-77-13-882,0 0 0,-1 2 0,6 3-289,-21-8 55,-1-1 1,-1 1-1,1 1 0,0-1 1,-1 1-1,0 0 1,0 1-1,0-1 0,0 1 1,-1 0-1,1 0-55,-3-2 16,0 0-1,0 1 0,-1-1 1,1 0-1,-1 0 1,0 1-1,0-1 1,0 1-1,0-1 1,-1 1-1,1-1 0,-1 1 1,0-1-1,0 1 1,0 0-1,-1-1 1,1 1-1,-1-1 0,0 1 1,0-1-1,-1 2-15,-2 5 27,0-1-1,-1 0 0,0 0 1,0 0-1,-1 0 0,0-1 1,-1 0-1,-1 1-26,-19 18 152,-17 14-152,38-35 11,-13 10 18,4-4-3,1 2 1,0 0-1,0 0 1,1 1-1,-2 5-26,13-17 16,1 0 1,-1 0-1,0 0 0,1 1 1,-1-1-1,1 0 0,0 4-16,0-6 8,1 0-1,0 0 1,0 0-1,0 0 1,0 0-1,0-1 1,0 1-1,0 0 1,0 0-1,0 0 1,1 0-1,-1 0 1,0 0-1,0 0 1,1 0-1,-1 0 1,1-1-1,-1 1 1,1 0-1,-1 0 1,1 0-1,-1-1 0,1 1 1,0 0-1,0-1 1,-1 1-1,1 0 1,0-1-1,0 1 1,0-1-8,2 2 21,0-1-1,0 0 1,1 0 0,-1-1-1,0 1 1,0-1 0,1 1-1,-1-1 1,0 0 0,0 0 0,1-1-1,0 1-20,9-2 99,0-1 0,5-1-99,-13 3 29,50-16 539,10-5-568,-16 4 595,33-6-595,-65 21 62,-4 0-17,0 0 0,-1-1 0,12-5-45,-23 9-93,0-1-1,0 1 1,1-1 0,-1 0-1,0 0 1,0 1 0,0-1-1,0 0 1,0-1 93,0 2-111,-1-1-1,0 1 1,0-1 0,1 1-1,-1 0 1,0-1 0,0 1-1,0-1 1,1 1 0,-1-1-1,0 1 1,0-1 0,0 1-1,0-1 1,0 1 0,0-1-1,0 1 1,0-1-1,0 1 1,0-1 0,0 1-1,0 0 1,-1-1 0,1 1-1,0-1 1,0 1 0,0-1-1,-1 1 1,1-1 111,-9-7-1271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49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8 127 8850,'-8'-42'3558,"8"35"-653,3 8-1242,3 7 55,-5-8-1521,6 10 853,0 1 0,-1 0-1,0 1 1,1 2-1050,1 6 619,-2 0 0,0 0 0,2 18-619,-1-8 577,0 1-1,6 9-576,-9-27 144,2 0 0,-1-1 0,2 0 0,-1 0-1,2 0 1,5 6-144,-12-16 15,1 0 0,-1 0 1,0-1-1,1 1 0,0-1 0,-1 0 0,1 1 0,0-1 0,0 0 0,-1 0 1,1 0-1,1 0-15,-2 0 4,0-1 0,0 0 0,0 0 0,0 0 0,1 0 0,-1 0 0,0-1 1,0 1-1,0 0 0,0 0 0,0-1 0,0 1 0,1 0 0,-1-1 0,0 1 0,0-1 0,0 0 1,0 1-1,-1-1 0,1 0 0,0 0 0,0 1 0,0-1 0,0 0-4,4-5 0,1-1 0,-1 1 0,-1-1 0,1 0 0,-1 0 0,0 0 0,-1 0 1,3-7-1,4-17-107,5-19 107,-10 29-41,-4 19 38,2-8-16,0-1 0,0 1 1,1 0-1,2-2 19,-6 11 0,0 1 0,0 0 0,1-1 0,-1 1 0,0 0 0,0-1 0,0 1 0,0 0 0,0-1 0,1 1 0,-1 0 0,0 0 0,0-1 0,1 1 0,-1 0-1,0 0 1,0 0 0,1-1 0,-1 1 0,0 0 0,0 0 0,1 0 0,-1 0 0,0 0 0,1-1 0,-1 1 0,0 0 0,1 0 0,-1 0 0,0 0 0,1 0 0,-1 0 0,0 0 0,1 0 0,-1 0 0,0 0 0,1 0 0,-1 0 0,0 1 0,1-1 0,-1 0 0,0 0 0,0 0 0,1 0 0,-1 0 0,0 1 0,1-1 0,-1 0 0,0 0 0,0 1 0,0-1 0,1 0 0,-1 0 0,0 1 0,0-1 0,0 0 0,1 0 0,-1 1 0,0-1 0,0 0 0,0 1 0,0-1 0,8 21 17,-8-20-16,9 27 102,0-1 0,1 1-1,4 1-102,-9-18 129,1 0 0,0-1 0,1 0 0,0 0 0,1 0 0,0-1 0,0 0 0,1-1-1,0 0-128,-5-5 62,0 0-1,1 0 1,-1 0-1,1-1 1,-1 0-1,1 0 1,0 0-1,0 0 1,0-1-1,0 0 1,0 0-1,0 0 0,0-1 1,0 1-1,0-1 1,0 0-1,1-1 1,-1 0-1,0 1 1,0-1-1,0-1 1,0 1-1,2-2-61,-2 1 19,0-1 1,0 0-1,-1 0 0,1 0 1,-1-1-1,0 0 0,0 1 0,0-1 1,0-1-1,-1 1 0,0 0 1,0-1-1,0 0 0,1-3-19,1-2 17,0 0-1,-1 0 1,-1-1-1,1 0 1,-2 0-1,2-8-16,0-8 31,-1-1 0,-1 0-1,-2-21-30,-1 40-161,0-1 0,0 0 0,-1 1 0,0 0 0,-1-1 0,0 1-1,0 0 1,-1 0 0,0 1 0,-1-1 0,1 1 0,-5-5 161,2 4-870,0 1 1,-1 0-1,1 0 1,-2 1-1,1 0 1,-4-2 869,6 6-557,0-1 0,-1 1 0,-4-1 557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57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10810,'-34'14'4281,"31"-7"-2544,6-4-281,1-1-32,-4-2 41,24 6-289,53 4-176,-17-6-328,3 0-144,4-4-168,0 7-80,-4-3-152,-11-3-32,-8-2-312,-8-2-424,-25-2-1584,-5 5-3954,-30-7 4114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5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13571,'2'9'5129,"7"6"-3473,3 4-255,-2 11 207,0 12-200,1 13-512,0 8-183,-1 13-305,4 1-88,-4-7-104,0-7-64,-2-26-8,-2-9-240,-2-20-1096,0-8-801,-1-10 1105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5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2240,'-84'3'561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4:59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12547,'-3'5'5033,"5"0"-3193,14 1-416,6 2 97,15 1-177,9 2-240,12-6-424,5-4-167,2-2-249,-7-4-64,-16-2-72,-9 2 0,-13 1-840,1 1-537,-10 3 529,-2 0 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0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9362,'-27'11'3649,"-14"4"-3649,38-14 348,0 0 1,0-1 0,0 0-1,0 1 1,0-1 0,0-1-1,0 1 1,0 0 0,0-1-1,0 1 1,0-1-1,-2-1-348,5 2 67,0 0-1,-1 0 1,1 0-1,0 0 0,0 0 1,0 0-1,0 0 1,-1 0-1,1 0 0,0 0 1,0 0-1,0 0 1,0 0-1,-1 0 0,1 0 1,0 0-1,0 0 0,0 0 1,0 0-1,0-1 1,-1 1-1,1 0 0,0 0 1,0 0-1,0 0 1,0 0-1,0 0 0,0-1 1,0 1-1,0 0 1,-1 0-1,1 0 0,0 0 1,0-1-1,0 1 0,0 0 1,0 0-1,0 0 1,0 0-1,0-1 0,0 1 1,0 0-67,2 0 137,-1-1 0,1 1 0,-1 0 0,0 0 0,1 0 0,-1 0 0,1 0 0,-1 1 0,1-1 0,-1 0-137,28 5 640,37 5 639,0 3 0,44 15-1279,-98-24 108,0 1 0,0 0 1,0 0-1,-1 2 1,2 0-109,-7-3 45,-1 0 1,0 0 0,1 1-1,-2 0 1,1 0 0,0 0-1,-1 0 1,0 0 0,0 1-1,1 4-45,3 6 51,-2 1 0,0 0-1,-1 1 1,-1-1 0,0 1 0,-1 0-1,-1 0 1,-1 1-51,0-5 25,-1-1 0,0 1 1,-1 0-1,-1-1 0,0 1 1,-1-1-1,-3 8-25,4-12 25,-1-1 1,-1 0-1,0 0 0,0 0 0,0-1 1,-1 1-1,0-1 0,-1 0 0,1 0 0,-1-1 1,-1 0-1,-2 2-25,-15 9 195,17-12-3,0-1-1,1 1 0,0 0 0,-6 5-191,12-9 26,0-1-1,-1 1 1,1-1-1,-1 1 1,1-1-1,0 1 1,0-1-1,-1 1 1,1-1-1,0 1 1,0-1-1,-1 1 1,1-1-1,0 1 1,0-1-1,0 1 1,0 0-1,0-1 1,0 1-1,0-1 1,0 1-1,0 0-25,0-1 21,1 1 0,-1-1-1,0 1 1,0-1 0,1 0 0,-1 1-1,0-1 1,1 0 0,-1 1 0,1-1-1,-1 0 1,0 1 0,1-1 0,-1 0-1,1 0 1,-1 1 0,1-1 0,-1 0-1,1 0-20,3 1 66,0 0 0,-1-1 0,1 1-1,0-1 1,0 0 0,0 0-66,49-4 326,0-1 0,0-4-1,39-11-325,-87 19-15,-1 0-1,1 0 1,-1-1-1,1 0 0,-1 0 1,0 0-1,0 0 1,0-1-1,0 0 0,1-1 16,14-13 48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0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30 107 10850,'-24'-35'3880,"19"30"-464,4 7-2225,4 11-820,-2-11 123,10 41 1319,-3-8-1095,1 0 0,3-1 0,0 0 0,4 3-718,-11-28 114,-1-1 1,2 0 0,-1 0-1,1 0 1,0-1 0,1 0-1,0 0 1,0-1 0,4 3-115,-6-5 44,1 0 0,0 0 0,1-1 1,-1 0-1,1 0 0,-1-1 0,1 1 1,0-1-1,0-1 0,0 1 0,0-1 1,6 0-45,-10-1 7,1 0 0,0 0-1,-1 0 1,1-1 0,0 1 0,-1-1 0,1 0 0,-1 0 0,1 0 0,-1-1 0,0 1 0,1-1 0,-1 0 0,0 1 0,0-2-7,1 1-2,-1-2 0,0 1 0,0 0 0,0 0 1,0-1-1,0 0 0,-1 1 0,0-1 0,0 0 0,2-4 2,1-8-19,0 0-1,-1 0 1,-1 0 0,0 0-1,0-15 20,-3 28 1,0 3-1,0 0 0,0 0 1,0 0-1,0 0 0,0 0 0,0-1 1,1 1-1,-1 0 0,0 0 0,0 0 1,0 0-1,0 0 0,0 0 0,0 0 0,0 0 1,0 0-1,0 0 0,0 0 0,0 0 1,0 0-1,0 0 0,0 0 0,1 0 1,-1 0-1,0 0 0,0 0 0,0 0 0,0 0 1,0 0-1,0 0 0,0 0 0,0 1 1,0-1-1,0 0 0,0 0 0,0 0 1,0 0-1,0 0 0,0 0 0,0 0 1,0 0-1,1 0 0,-1 0 0,0 0 0,0 0 1,0 0-1,0 0 0,0 0 0,0 0 1,0 0-1,0 1 0,0-1 0,0 0 1,0 0-1,0 0 0,0 0 0,0 0 0,0 0 1,0 0-1,0 0 0,0 0 0,0 0 0,4 7 10,2 5 103,2 0 0,0 0 0,0-1 0,1 0 0,1 0 0,0-1 0,9 7-113,-15-13 103,1 0-1,0 0 1,0-1-1,0 0 0,1 0 1,-1 0-1,1-1 1,0 0-1,-1 0 1,1 0-1,0-1 1,0 0-1,0 0 1,0 0-1,0-1 1,0 0-1,0 0 0,1-1 1,2 0-103,-5 0 36,-1 0 0,1 0 0,-1 0-1,1-1 1,-1 1 0,0-1 0,1 0 0,-1 0 0,0 0 0,0 0 0,-1 0-1,1-1 1,1 0-36,-1-1 29,0 0 0,1-1-1,-1 1 1,-1-1 0,1 0 0,-1 1-1,0-1 1,1-4-29,1-4 32,-1 0 0,-1-1 0,0 1 0,0-1 0,-2 1 0,0-12-32,-1 4-291,-1 0-1,0 0 1,-2 0-1,-1 1 1,0-1-1,-1 1 1,-8-16 291,2 15-747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0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15771,'21'8'5666,"-9"-3"-4250,1 4-368,-13 14 416,-12 3-175,-18 17-425,-13 8-608,-17 18-1464,-1 12 888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1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 11154,'-1'-2'4417,"0"2"-2568,-1 0-121,-2 20 48,0 55-263,6-22-633,-2 5-176,1 2-176,2 0-56,2-7-128,4-3-72,-1-14-143,-2-9-41,-2-9-337,-2-8-391,1-6-1168,4-5-857,-1-11 1601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16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14 136 7746,'-1'1'290,"0"0"0,-1 0 0,2-1 0,-1 1 0,0 0 0,0 1 0,0-1 0,0 0 0,1 0 0,-1 0 0,0 0 0,1 1 0,-1-1 0,1 0 0,-1 0 0,1 1 0,0-1 0,0 0 0,-1 1 0,1-1 0,0 0 0,0 1 0,0-1 0,1 0 0,-1 1-290,0 7 691,2-1 0,-1 1-1,2 4-690,-2-9 365,1 6 58,1 0-1,0 0 1,1 0-1,0-1 1,0 1-1,1-1 1,6 8-423,-7-12 144,0 1 1,1-1 0,-1 0 0,1 0 0,0-1 0,1 1-1,-1-1 1,1 0 0,0-1 0,0 1 0,0-1 0,3 1-145,0 0 129,1-1 1,-1 0-1,1 0 1,0-1-1,0 0 1,0-1-1,0 0 1,0-1-1,0 0 1,6-1-130,-14 1 20,1-1-1,0 0 1,-1 0 0,1 0 0,-1 0 0,0 0 0,1 0 0,-1-1 0,0 0 0,0 1 0,0-1-1,0 0 1,0 0 0,0 0-20,6-7 41,-1 0 0,5-8-41,2-3 34,5-4-12,0 0 0,2 1-1,1 1 1,18-15-22,-31 31 3,0-1 0,1 1 0,0 1 1,0 0-1,0 0 0,9-2-3,-11 4 1,0 1 1,1 0 0,-1 1-1,0 0 1,1 1 0,-1-1-1,1 1 1,-1 1-1,7 1-1,9 3 74,0 1-1,-1 1 0,1 2 0,-2 0 0,1 1 0,20 14-73,-13-4 419,0 1-1,-1 2 0,-2 1 1,9 10-419,-26-25 178,0 1 0,1-2 0,0 0 1,1 0-1,10 5-178,-20-13 7,-1 1 1,0-1 0,0 0-1,0 1 1,1-1 0,-1 0-1,0 0 1,0 0 0,1 0-1,-1 0 1,0 0-1,1 0 1,-1 0 0,0 0-1,0-1 1,1 1 0,-1 0-1,0-1 1,0 1 0,0-1-1,0 0 1,0 1 0,0-1-1,1 0 1,-1 0-8,3-3 10,1 0 1,-1 0 0,0 0-1,-1-1 1,1 0-11,-3 4 2,36-52 39,-21 30-25,1 1 0,1 0 0,7-7-16,-18 23 4,-1 0-1,1 0 0,1 0 1,-1 1-1,1 0 1,0 1-1,0 0 0,0 0 1,1 0-1,-1 1 0,1 1 1,4-2-4,10 1 7,0 0 0,17 1-7,-21 2 7,0-2 0,0 0-1,0-1 1,1-1-7,-14 2 19,0 0-1,-1 0 1,0 0 0,1-1-1,-1 0 1,0 0-1,4-3-18,-7 5-52,-1-1 0,1 1 0,0-1 0,0 1 0,-1-1 0,1 0 0,-1 1-1,0-1 1,1 0 0,-1 0 0,0 0 0,0 0 0,0-1 0,-1 1 0,1 0-1,0 0 1,-1 0 0,1-1 0,-1 1 0,0-2 52,-2-16-1442,1-1 602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1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12755,'-2'3'720,"-1"-1"1,0 1 0,1-1 0,-1 1-1,1 0 1,0 0 0,0 0 0,-1 2-721,3-4 86,-1 0 1,1 0 0,0 0-1,-1 0 1,1 0-1,0 0 1,0 0 0,0 0-1,0 0 1,0 0 0,0 0-1,0 0 1,0 0-1,0 0 1,0 0 0,0 0-1,1 0 1,-1 0 0,0 0-1,1-1 1,-1 1-1,1 0 1,-1 0 0,1 0-1,0 0 1,-1-1 0,1 1-1,0 0 1,-1 0-1,1-1 1,0 1 0,0-1-1,0 1-86,2 2 141,1-2 1,-1 1-1,0 0 0,1-1 0,-1 1 1,1-1-1,-1 0 0,1 0 0,0 0 0,0-1-141,9 2 273,0-1 0,4-1-273,3 0 260,6 1-42,-4-1-13,1 1-1,0 2 1,-1 0-1,1 1 0,1 1-204,-22-4 28,-1-1-1,1 1 0,0 0 0,0 0 1,0-1-1,0 1 0,-1 0 0,1 1 1,0-1-1,-1 0 0,1 0 0,-1 1 1,0-1-1,1 1 0,-1-1 0,1 2-27,-1-1 37,-1 0 0,1-1 0,0 1 0,-1 0 0,0 0 0,0 0 0,1 0 0,-1-1 0,0 1 0,0 0 0,-1 0 0,1 0 0,0 0 0,-1 0 0,1-1 0,-1 1 0,1 0 0,-1 0-37,-3 6 82,1 0 0,-1 0 0,-1 0-1,0-1 1,0 0 0,0 0 0,-1 0 0,0 0 0,0-1 0,0 0 0,-1-1 0,0 1-1,-2 0-81,-17 11 84,-1-2-1,0 0 1,-3-1-84,17-8-16,-17 8-358,0 2 0,-20 13 374,50-28-114,-1-1 1,1 0 0,-1 0 0,1 0 0,0 1 0,-1-1-1,1 0 1,-1 0 0,1 1 0,0-1 0,-1 0 0,1 1-1,0-1 1,-1 1 0,1-1 0,0 0 0,0 1 0,-1-1-1,1 1 1,0-1 0,0 1 0,0-1 0,-1 1 113,2-1-276,0 0-1,0 0 1,0 1 0,0-1 0,-1 0 0,1 0-1,0 0 1,0 0 0,0 0 0,0-1 0,-1 1 0,1 0-1,0 0 277,24-5-3748,13-3 1659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1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 13315,'-21'24'5161,"-3"-6"-3449,-3 2-591,1-2 95,3 4-192,6 1-320,1-7-144,5 1-360,-7-13-128,12 0-616,8 0-400,12-6-1264,8 4-953,23-4 2001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1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30 7202,'-1'-1'299,"1"1"0,-1 0 1,1-1-1,0 1 1,-1 0-1,1-1 0,-1 1 1,1-1-1,0 1 1,-1-1-1,1 1 1,0-1-1,0 1 0,-1-1 1,1 1-1,0-1 1,0 1-1,0-1 0,0 1 1,-1-1-300,1 0 217,0 0 1,0 1-1,0-1 0,0 0 1,-1 1-1,1-1 0,0 0 1,-1 1-1,1-1 0,0 1 1,-1-1-1,1 0 0,-1 1 1,1-1-1,-1 1-217,-1-1 393,-2-4 1399,4 5-1727,0 0-1,0 0 1,1-1-1,-1 1 1,0 0-1,0 0 1,0 0-1,0-1 1,1 1 0,-1 0-1,0 0 1,0 0-1,1 0 1,-1 0-1,0 0 1,0-1-1,1 1 1,-1 0-1,0 0 1,1 0-1,-1 0 1,0 0 0,0 0-1,1 0 1,-1 0-1,0 0 1,0 0-1,1 0 1,-1 0-1,0 0 1,1 0-1,-1 1-64,22-2 714,1 1-1,0 1 1,-1 1-1,13 3-713,-22-2 123,-1 0 0,0 0-1,1 1 1,-1 1 0,-1 0-1,1 0 1,-1 1 0,9 7-123,-15-10 35,-1 0 0,0 1 0,-1-1 0,1 1 1,-1 0-1,1 0 0,-1 1 0,0-1 0,-1 1 0,1-1 0,-1 1 1,2 4-36,-2-2 27,0 0 1,-1 0-1,1 0 1,-1 0-1,-1 0 1,1 0-1,-1 0 1,-1 0-1,1 1-27,-2 5 28,-1-1-1,1 1 0,-2-1 1,0 0-1,0 0 0,-1 0 1,-1 0-1,0-1 0,0 0 1,-5 5-28,2-5 26,0 0 0,0 0 0,-1-1 0,-1-1 0,0 1 0,-2 0-26,-15 9 445,-29 15-445,37-21 567,18-9-128,11-5-212,41-13 134,-48 13-352,54-11 465,1 2 0,0 2 0,4 3-474,-57 5-190,1 0 1,-1 0-1,0 1 0,1 0 1,3 0 189,10 5-6451,-11-4 4013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18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52 13683,'-47'-34'5537,"44"37"-3336,1-4-481,-2-2-184,4 2-295,0-1-489,0 2-216,0 0-224,0 0-328,8 0-1456,10-1-1097,47-11 1449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18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11146,'31'-7'6573,"0"5"-3916,-9 4-1728,16 3-929,-20-3 830,2 1-425,-1 1-1,0 0 0,13 6-404,-23-7 77,0 1 0,0 0-1,-1 0 1,0 1-1,0 0 1,0 0 0,0 1-1,4 4-76,-9-7 14,-1 0 0,1 0 0,-1 0 0,0 1 0,0-1 0,0 1 0,0-1 0,-1 1 0,1-1 0,-1 1 0,0 0 0,0 0 0,0 0 0,-1 0 0,1 0 0,-1 0 0,0 0 0,0-1 0,0 1 0,-1 0-1,1 0 1,-1 0 0,-1 3-14,-3 9 37,0 0 0,-2-1 0,1 0 0,-2 0 0,0-1-37,8-13 1,-24 45 117,5-8 62,-7 7-180,19-34 213,0-1 1,0-1-1,-1 1 1,0-1-1,-1 0 1,-4 3-214,13-12 19,-1 0 1,1 0-1,0 0 0,0 1 1,-1-1-1,1 0 0,0 0 1,0 0-1,-1 1 0,1-1 1,0 0-1,0 0 1,0 1-1,0-1 0,-1 0 1,1 1-1,0-1 0,0 0 1,0 1-1,0-1 0,0 0 1,0 0-1,0 1 0,0-1-19,5 3 270,18-4 31,8-5-87,-1-2 0,13-5-214,10-2 121,54-10-146,-18 4-4784,-67 14 3145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19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13331,'11'8'6445,"-2"5"-4496,3 14-1062,-11-26-626,7 24 976,-1 0-1,0 4-1236,-3-11 233,1-1-1,1 1 0,0 0 1,1-1-1,3 5-232,-8-19 19,0 1-1,0-1 0,1 0 1,-1 1-1,1-1 1,0 0-1,0-1 0,0 1 1,0-1-1,0 1 1,0-1-1,1 0 0,-1 0 1,1 0-1,0-1 0,3 2-18,-5-2 3,1-1-1,-1 0 0,1 1 0,-1-1 1,1 0-1,0 0 0,-1 0 0,1-1 1,-1 1-1,1-1 0,-1 1 0,1-1 0,-1 0 1,1 0-1,-1 0 0,0 0 0,0-1 1,1 1-1,-1 0 0,0-1 0,0 0 0,0 1 1,0-1-1,-1 0 0,1 0 0,1-2-2,5-7-123,-1-1 0,0-1 0,0 0 0,-1 0 0,-1 0-1,0 0 1,2-12 123,-5 19-96,-1 2 64,0 0 0,1 0 0,0 0 0,0 0 1,0 0-1,2-2 32,-4 5 0,0 1 1,0 0-1,1 0 1,-1 0-1,0-1 1,0 1-1,0 0 1,1 0-1,-1 0 0,0 0 1,0 0-1,1-1 1,-1 1-1,0 0 1,0 0-1,1 0 1,-1 0-1,0 0 1,0 0-1,1 0 1,-1 0-1,0 0 0,0 0 1,1 0-1,-1 0 1,0 0-1,0 0 1,1 0-1,-1 0 1,0 0-1,0 1 1,1-1-1,-1 0 0,0 0 1,0 0-1,1 0 1,-1 0-1,0 1 1,0-1-1,0 0 1,1 0-1,-1 0 1,0 1-1,0-1 1,0 0-1,0 0 0,0 0 1,0 1-1,1-1 0,6 15 21,-7-14-17,22 68 244,-15-52 2,1 0 1,9 16-251,-14-28 78,0 0 0,1 0 1,-1 0-1,1-1 0,0 1 1,0-1-1,1 0 0,-1-1 1,1 1-1,0-1 1,2 2-79,-4-4 48,-1 0 1,0 0-1,1 0 1,-1 0-1,1 0 1,-1-1 0,1 1-1,-1-1 1,1 0-1,0 0 1,-1 0 0,1 0-1,-1 0 1,1 0-1,-1-1 1,1 1 0,-1-1-1,1 0 1,1 0-49,-1-1 42,0 1-1,-1-1 1,1 0 0,0 0 0,-1 0 0,1 0-1,-1 0 1,0-1 0,0 1 0,0-1-1,0 1 1,0-1 0,0 0 0,1-2-42,4-13 107,0 0 0,0 0 0,-2 0 0,0-1 0,1-12-107,2-32-825,-2-1 825,-5 55-206,1-27-1136,-1 3 509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30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7850,'-66'22'6149,"64"-22"-5804,0 1 1,0-1-1,0 1 0,1 0 1,-1 0-1,0 0 0,1 0 1,-1 0-1,1 0 0,-1 0 1,0 1-346,2-2 75,-1 1 0,1-1 0,0 0 0,0 0 0,0 1 0,0-1 0,0 0 0,0 0 0,0 1 0,0-1 0,0 0 0,0 1 0,0-1 0,0 0 0,0 0 0,0 1 0,0-1 0,0 0 0,0 0 0,0 1 1,0-1-1,0 0 0,1 0 0,-1 1 0,0-1 0,0 0 0,0 0 0,0 1 0,0-1 0,1 0 0,-1 0 0,0 0 0,0 1 0,1-1 0,-1 0 0,0 0 0,0 0 0,0 0 0,1 0-75,3 2 337,0 0 1,1 0-1,-1 0 0,1-1 0,0 0 1,0 0-338,29 5 554,0-2 0,0-2 0,0-1 0,13-2-554,5 0-96,14 4 96,-64-3-283,1 0 1,0 1 0,-1-1-1,1 1 1,-1-1-1,1 1 1,-1 0-1,1 0 1,-1 0-1,1 0 1,1 1 282,1 7-1197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31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12203,'4'7'4825,"15"-7"-2849,6 0-352,3-3 65,6-1-225,4 0-488,-13 1-192,2 1-199,21-2-89,6-2-136,-12 6-56,-20 0-144,-6 4-48,-14 3-8,-2 1-88,-15 7-888,-2-6-633,-5-3 865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33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23 8674,'-67'11'3831,"64"-10"-3519,1-1 0,0 0 1,-1 0-1,1 0 0,-1 0 0,1 0 0,0-1 0,-1 1-312,-7-6 2128,4 1-541,6 5-1511,0 0-1,0-1 1,-1 1 0,1 0-1,0 0 1,-1 0-1,1 0 1,0-1-1,0 1 1,-1 0-1,1 0 1,0-1-1,0 1 1,0 0 0,-1 0-1,1-1 1,0 1-1,0 0 1,0-1-1,0 1 1,0 0-1,0 0 1,0-1-1,0 1 1,-1 0 0,1-1-1,0 1 1,0 0-1,0-1-75,1 1 64,-1-1 0,0 1 1,1 0-1,-1-1 0,0 1 0,1 0 0,-1-1 0,0 1 0,1 0 0,-1-1 1,1 1-1,-1 0 0,0 0 0,1-1 0,-1 1 0,1 0 0,-1 0-64,24-6 987,-9 4-722,1 1 0,0 1 1,0 0-1,0 1 0,0 0 0,-1 1 0,2 2-265,-4-2 117,0 2 0,-1 0 0,1 0 0,-1 1 0,0 1-1,-1 0 1,1 0 0,8 8-117,-15-11 36,-1 1-1,0 0 1,0 0-1,0 0 0,0 0 1,-1 1-1,1 0 1,-1-1-1,0 1 1,-1 0-1,1 0 1,-1 1-1,1 1-35,-1 1 30,-1-1-1,1 1 1,-1-1-1,0 1 1,-1-1 0,0 1-1,0 0 1,-1-1 0,0 4-30,-3 6 30,0 0 1,-1 0-1,-1 0 1,0-1 0,-2 1-1,1-2 1,-2 1-1,-3 4-30,2-5 21,0-1-1,-1 0 0,-1 0 1,0-1-1,0-1 0,-1 0 1,-1 0-1,-14 8-20,-17 8 116,-10 3-116,43-24 75,12-7-74,0 0 0,0 0 1,0 0-1,0 0 0,0 0 1,0 0-1,0 0 0,1 0 0,-1 0 1,0 0-1,0 0 0,0 0 1,0 0-1,0 0 0,0 0 0,0 0 1,0 0-1,0 0 0,0 0 1,1 0-1,-1 0 0,0 0 1,0 0-1,0 0 0,0 0 0,0 0 1,0 0-1,0 1 0,0-1 1,0 0-1,0 0 0,0 0 0,0 0 1,0 0-1,0 0 0,0 0 1,0 0-1,0 0 0,0 0 1,0 1-1,0-1 0,0 0 0,0 0 1,0 0-1,0 0 0,0 0 1,0 0-1,0 0 0,0 0 0,0 0 1,0 0-1,0 1 0,0-1 1,0 0-1,0 0 0,0 0 0,0 0 1,0 0-1,0 0 0,0 0 1,0 0-1,0 0 0,0 0 1,0 0-1,0 0-1,12 1 42,0-2 0,0 0 0,0 0 0,0-1 0,-1-1 0,7-2-42,-5 2 24,147-39 243,-73 17 264,1 4 0,23 0-531,-109 21 67,9-2-572,-11 2 422,0 0-1,1 0 0,-1 0 0,0 0 0,0 0 1,1 0-1,-1 0 0,0 0 0,0 0 0,0 0 0,1 0 1,-1 0-1,0 0 0,0-1 0,0 1 0,1 0 1,-1 0-1,0 0 0,0 0 0,0-1 0,0 1 0,1 0 1,-1 0-1,0 0 0,0-1 0,0 1 0,0 0 1,0 0-1,0 0 0,0-1 84,-3-5-1082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40 5961,'-1'0'173,"1"0"0,0 0 0,0 0-1,-1 0 1,1 0 0,0 0 0,0 0-1,0 0 1,-1-1 0,1 1 0,0 0 0,0 0-1,0 0 1,0 0 0,-1-1 0,1 1-1,0 0 1,0 0 0,0 0 0,0-1 0,0 1-1,0 0 1,-1 0 0,1-1 0,0 1-1,0 0 1,0 0-173,-4-6 2980,-2 7 3186,2 1-5894,1 1 0,-1 0 0,0-1-1,1 1 1,0 0 0,-1 1 0,1-1 0,-2 4-272,-2 1 200,-5 4 41,7-7-138,-1 1 0,1 0 0,0 0 0,0 0 0,1 1 0,0-1 0,0 1 0,1 0 0,0 0 0,0 0 0,0 1-103,1 3 102,-1 0-1,2-1 1,-1 1-1,2 1 1,-1-1-1,2 0 1,-1 0-1,1 0 1,1 0 0,0 0-1,1-1 1,0 1-1,3 6-101,-4-11 31,1 0 0,0 0 0,0 0 1,1-1-1,0 0 0,0 1 0,0-1 0,0-1 0,1 1 0,-1-1 0,2 1-31,-2-2 11,0 0 0,0-1 0,1 1 0,0-1 0,-1 0 0,1 0-1,0-1 1,0 1 0,0-1 0,0 0 0,0-1 0,0 1 0,0-1 0,0 0 0,0 0-11,4-1 3,0 0-1,0 0 1,0-1 0,-1 0 0,1-1 0,-1 0 0,0 0 0,0-1-1,0 0 1,0-1 0,-1 1 0,1-2 0,0 0-3,2-2 5,-1 1 1,-1-2-1,0 1 0,0-1 1,0-1-1,-1 0 0,-1 1 1,1-2-1,1-5-5,-6 11 11,1-1 0,-1-1 1,0 1-1,-1 0 0,0 0 0,0-1 0,0 1 0,-1 0 1,0-1-1,0 1 0,0 0 0,-1-1 0,0 1 0,0 0 1,-1-1-1,0 1 0,0 0 0,0 0 0,-1 0 0,0 1 1,0-1-1,0 1 0,-1-1 0,0 1 0,0 0 0,0 0 1,0 1-12,-10-10 44,0 1 0,-1 0 0,-9-6-44,16 14 5,0 0-1,-1 0 0,1 0 0,-1 1 1,0 0-1,0 1 0,0 0 0,-3 0-4,8 3-73,0-1-1,1 1 1,-1 0-1,0 0 1,0 0-1,0 1 1,0 0-1,0-1 1,0 1 0,0 1-1,1-1 1,-1 0-1,0 1 1,1 0-1,-1 0 1,1 0-1,0 0 1,-1 1 73,1-1-343,0 0 0,1 1 1,0-1-1,0 0 0,0 1 1,0 0-1,0-1 0,0 1 1,0 0-1,1 0 0,0 0 1,-1 0-1,0 3 343,2 12-1575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3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10970,'-1'1'387,"1"0"-1,-1 0 0,0 0 1,1 0-1,-1 1 0,1-1 0,-1 0 1,1 0-1,-1 0 0,1 1 1,0-1-1,0 1-386,5 16 1894,-5-17-1890,4 14 867,-1 0 1,0 0-1,-1 0 1,0 0 0,-2 1-1,0 4-871,3 33 732,-2-43-559,1 0 1,0 0-1,1 0 1,-1 0-1,2-1 1,2 7-174,-5-13 27,0-1 0,1 1 0,-1-1 1,1 1-1,-1-1 0,1 0 0,0 0 1,-1 0-1,1 0 0,0 0 0,1 0 1,-1 0-1,0-1 0,0 1 0,1-1 1,-1 1-1,1-1 0,-1 0 0,1 0 1,0 0-1,-1 0 0,1-1 0,0 1 0,0-1 1,1 1-28,-3-1 4,0-1 0,0 1 0,0 0 0,0 0 0,0 0 0,0-1 0,0 1 0,0-1 0,0 1 0,0-1 0,0 1 0,0-1 1,0 1-1,0-1 0,0 0 0,-1 1 0,1-1 0,0 0 0,-1 0 0,1 0 0,0 0-4,11-22 30,-7 11-16,3-6-2,1-1-1,-2 0 1,-1-1 0,2-9-12,-8 28 0,0 0 1,0 0-1,1 0 1,-1 0-1,0 0 0,1 0 1,-1 0-1,1 0 1,-1 0-1,1 0 1,-1 0-1,1 1 0,0-1 1,-1 0-1,1 0 1,1 0-1,-2 1 0,0 0 0,0 0 1,0 0-1,1 0 0,-1 0 1,0 0-1,0 0 0,1 0 0,-1 0 1,0 0-1,0 0 0,1 0 1,-1 0-1,0 0 0,0 0 0,1 0 1,-1 0-1,0 1 0,0-1 1,0 0-1,1 0 0,-1 0 0,0 0 1,0 1-1,0-1 0,0 0 1,1 0-1,6 13 7,12 37-30,-10-26 234,0 0 0,2 0 0,2 2-211,-9-20 146,0 1 0,0-1 0,0 0 0,1 0 0,0-1 0,0 1-1,1-1 1,0 0 0,0-1 0,0 1 0,0-1 0,7 3-146,-11-6 32,0 1 0,0-1 0,0 0-1,1-1 1,-1 1 0,0 0 0,1-1 0,-1 1 0,0-1 0,1 0 0,-1 0 0,0 1-1,1-2 1,-1 1 0,0 0 0,1 0 0,-1-1 0,0 0 0,1 1 0,-1-1-1,0 0 1,0 0 0,0 0 0,1 0 0,-1 0 0,0-1 0,-1 1 0,1-1 0,0 1-1,0-1 1,-1 0 0,1 0-32,7-10 52,0-1 0,-1 1 0,-1-2 0,0 1 0,-1-1 0,0 0-1,1-7-51,1-4 42,-2-1 0,0 0-1,0-22-41,-5 39 16,0 1 0,-1-1-1,0 1 1,-1-1 0,0-5-16,0 12-60,1-1 1,-1 1-1,0 0 1,0 0 0,0-1-1,0 1 1,0 0-1,0 0 1,0 0-1,-1-1 60,1 2-111,0 0 0,0 0 0,0 1 0,0-1 0,-1 0 0,1 0 0,0 0 0,0 1 0,0-1 0,-1 1 0,1-1 0,0 1 0,-1-1 0,1 1 0,0 0 0,-1 0 0,1 0 0,-1-1 111,-14 3 178,-1 1-242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36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 7306,'-1'0'376,"-1"0"-1,1 1 1,0-1 0,0 1 0,0-1 0,-1 1 0,1 0 0,0-1 0,-1 2-376,-6 3 2877,5-4 4734,5-1-3116,3-1-5675,28-2 2702,8-3-1522,16-3 474,1 5 152,-1 3-1,22 3-625,10 0 466,-77-2-467,0 0 1,-1 1 0,1 0 0,0 1-1,0 1 1,-10-4-2470,-5-2 1357,0 1-1504,2 1 1458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3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7610,'0'0'207,"-1"0"0,1 0 1,0 0-1,-1 0 1,1 0-1,0 0 0,0 0 1,-1 0-1,1 0 1,0 0-1,-1 0 0,1 0 1,0 1-1,0-1 1,-1 0-1,1 0 0,0 0 1,0 0-1,-1 0 0,1 0 1,0 1-1,0-1 1,-1 0-1,1 0 0,0 0 1,0 1-1,0-1 1,-1 0-1,1 0 0,0 1 1,0-1-1,0 0 1,0 0-1,0 1 0,0-1 1,-1 0-1,1 1 1,0-1-1,0 0 0,0 0 1,0 1-1,0-1 1,0 0-1,0 1 0,0-1 1,0 0-1,0 1 1,1-1-1,-1 0 0,0 0 1,0 1-208,0 1-286,3 66 5588,8 35-2890,1-39-1670,-6-36-1426,1 19 684,-5-41-3571,2-8 2337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3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17 10442,'-90'14'3736,"87"-13"-3397,-1-1 1,0 1 0,0 0-1,0 0 1,1 1-1,-1-1-339,4-1 32,0 0-1,0 0 1,0 0-1,0 0 0,0 0 1,0 0-1,0 0 1,-1 0-1,1 0 0,0 0 1,0 0-1,0 0 1,0 0-1,0 0 1,0 0-1,0 0 0,0 0 1,0 0-1,0 0 1,0 1-1,0-1 0,0 0 1,0 0-1,0 0 1,0 0-1,0 0 0,0 0 1,0 0-1,0 0 1,0 0-1,0 0 0,0 0 1,0 0-1,0 0 1,0 0-1,0 0 0,0 0 1,0 1-1,0-1 1,0 0-1,0 0 0,0 0 1,0 0-1,0 0 1,0 0-1,0 0 0,0 0 1,0 0-1,0 0 1,0 0-1,0 0 0,0 0 1,0 0-1,0 0 1,0 0-32,5 2 884,9-1 264,14-3 44,-1-2-1,0 0 1,15-6-1192,-13 2 791,1 3 0,27-3-791,-55 8 30,12-1 190,0 1 0,0 0 0,0 1-220,-11-1 36,0 0-1,1 1 1,-1-1 0,0 1-1,0 0 1,0 0-1,0 0 1,0 1 0,0-1-1,0 1 1,0-1-1,0 1 1,-1 0 0,1 0-1,1 2-35,-4-4-17,1 0 0,-1 0 0,0 1 0,0-1 1,1 0-1,-1 0 0,0 1 0,0-1 0,0 0 0,1 0 0,-1 1 0,0-1 0,0 0 0,0 1 0,0-1 0,0 0 0,0 1 0,0-1 0,1 0 0,-1 1 0,0-1 0,0 0 0,0 1 1,0-1-1,-1 0 0,1 1 0,0-1 0,0 0 0,0 0 0,0 1 0,0-1 0,0 0 0,0 1 0,0-1 0,-1 0 0,1 0 0,0 1 0,0-1 0,0 0 0,-1 0 0,1 1 0,0-1 0,0 0 1,-1 0-1,1 0 0,0 1 0,-1-1 0,1 0 0,0 0 0,0 0 0,-1 0 0,1 0 17,-20 5-2821,3-4 1460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38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26 7538,'-52'5'3295,"48"-5"-2837,1 0 0,-1-1 1,0 1-1,1-1 0,-1 0 0,1 1 1,-4-3-459,7 3 161,-1 0-1,0 0 1,0-1 0,1 1 0,-1 0 0,0-1 0,0 1-1,1 0 1,-1-1 0,1 1 0,-1-1 0,0 1 0,1-1-1,-1 0 1,1 1 0,-1-1 0,1 1 0,-1-1 0,1 0-1,0 0 1,-1 1 0,1-1 0,0 0 0,0 1-1,-1-1 1,1 0 0,0 0 0,0 0-161,0 1 74,0-1 0,1 1 0,-1-1 0,0 1 0,0 0 0,1-1 0,-1 1 0,0-1 0,1 1 0,-1 0 0,0-1 0,1 1 0,-1 0 0,1-1 1,-1 1-1,0 0 0,1-1 0,-1 1 0,1 0 0,-1 0 0,1 0 0,-1 0 0,1-1 0,-1 1 0,1 0 0,-1 0 0,1 0 0,-1 0 0,1 0-74,18 0 790,-15 0-565,8 1 181,1 1 1,-1 0-1,1 0 1,-1 1-1,10 5-406,10 4 1223,18 10-1223,-34-13 255,0-1 0,-1 2 0,0 0 0,6 6-255,-14-11 79,-1 1 1,0 0 0,0 0-1,-1 0 1,1 1 0,-1 0 0,-1 0-1,1 0 1,-1 0 0,2 7-80,-4-9 36,-1 1 1,0 0 0,0 0 0,0 0 0,-1 0-1,1 1 1,-1-1 0,-1 0 0,1 0-1,-1 0 1,0 0 0,-1 0 0,0 0 0,-1 3-37,-5 12 73,-1-1 0,-1 0 1,-4 7-74,-8 10 81,-1-1 0,-5 4-81,18-27 19,0 0 1,-1-1 0,-1 0-1,0-1 1,0 0 0,-1-1 0,-3 1-20,6-4 15,10-7-14,0 0-1,0 0 0,0 0 0,0 0 1,0 0-1,0 0 0,0 0 0,0 0 1,1 0-1,-1 0 0,0 0 0,0 0 0,0 0 1,0 0-1,0 0 0,0 0 0,0 0 1,0 0-1,0 0 0,0 0 0,0 1 1,0-1-1,0 0 0,0 0 0,0 0 1,0 0-1,0 0 0,0 0 0,0 0 0,0 0 1,0 0-1,0 0 0,0 0 0,0 0 1,0 0-1,0 0 0,0 0 0,0 0 1,0 0-1,0 0 0,0 0 0,0 0 1,0 1-1,0-1 0,0 0 0,0 0 0,0 0 1,0 0-1,0 0 0,0 0 0,0 0 1,0 0-1,0 0 0,0 0 0,0 0 1,0 0-1,0 0 0,0 0 0,0 0 1,0 0-1,0 0 0,0 0 0,0 0 0,0 0 1,-1 0-1,1 0 0,18-5 22,60-29 130,-15 6 24,-48 22-126,53-20 237,-57 23-186,1-1 0,0 2 0,0 0 1,10-1-102,-20 3-71,1-1 0,0 1 1,0 0-1,0 0 1,0 0-1,-1 0 1,1 1-1,0-1 1,0 1-1,0 0 1,-1-1-1,1 1 1,0 1-1,-1-1 1,1 0-1,1 2 71,-2-3-3482,-2 0 2143,0 0-490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39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 13699,'-60'-4'5377,"61"11"-3104,5-2-857,3-1 88,0 0-168,3 4-551,0-1-265,0-1-480,2-2-608,-2-4-1705,5 1 1513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39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28 13139,'-9'-12'4533,"9"12"-4481,-1 0 0,1-1 0,0 1 0,0 0 0,0-1 0,0 1 0,0 0 0,0-1 0,0 1 0,0-1-1,0 1 1,0 0 0,0-1 0,0 1 0,0-1 0,0 1 0,0 0 0,0-1 0,0 1 0,1 0 0,-1-1 0,0 1 0,0 0 0,0-1 0,1 1 0,-1 0 0,0-1 0,0 1 0,1 0-1,-1 0 1,0-1 0,1 1 0,-1 0 0,0 0 0,1 0 0,-1-1 0,0 1 0,1 0 0,-1 0 0,0 0 0,1 0 0,-1 0 0,0 0 0,1 0 0,-1 0-52,8-2 504,1 2 0,-1-1-1,0 1 1,0 0 0,0 0 0,8 2-504,-1 0 388,-2-1-133,-1 1 1,1 0-1,0 1 1,0 0-1,-1 1 1,0 1-1,0 0 1,0 1-1,0 0-255,-7-3 40,0 0-1,-1 0 0,1 0 1,-1 1-1,1-1 1,-1 1-1,-1 0 1,1 0-1,0 1 1,-1-1-1,0 1 1,0 0-1,0 0 1,-1 0-1,0 0 1,0 0-1,0 0 0,0 1 1,-1-1-1,0 1 1,0-1-1,0 1-39,-1 6 32,-1 0-1,0 1 1,-1-1-1,0 0 1,0 0-1,-3 6-31,-9 26 122,-3 1-122,14-36-1,-15 34 23,2-2 133,-5 22-155,18-55 35,3-7-2,-1 1 0,1 0 0,-1 0 0,1 0-1,-1-1 1,1 1 0,0 0 0,0 0 0,0 0-33,0-1 8,0-1-1,0 0 1,0 0 0,0 1-1,0-1 1,0 0 0,0 1 0,1-1-1,-1 0 1,0 0 0,0 1 0,0-1-1,0 0 1,1 0 0,-1 0-1,0 1 1,0-1 0,1 0 0,-1 0-1,0 0 1,0 0 0,1 1 0,-1-1-8,12 0 141,7-5-39,1 0 1,-1-2 0,-1 0 0,1-1 0,-1-1-103,24-10 143,-6 4-34,-13 4 17,1 2 0,0 0 0,22-4-126,-39 13-2838,-6 0 1756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4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91 8090,'-2'-1'7188,"3"5"-2394,4 8-1629,-4-10-3562,15 38 1418,4 9 515,10 13-1536,-23-48 249,1 0-1,0-1 1,1 0-1,9 10-248,-14-19 42,0 1 0,0-1 0,0 0-1,1-1 1,0 1 0,-1-1-1,1 0 1,0 0 0,0 0-1,1-1 1,-1 0 0,1 0-1,-1 0 1,5 1-42,-7-3 4,-1 0 0,0 1 0,0-1 1,1 0-1,-1 0 0,0-1 0,1 1 0,-1 0 0,0-1 0,0 1 0,1-1 0,-1 0 0,0 1 1,0-1-1,0 0 0,0-1 0,0 1 0,0 0 0,0 0 0,0-1-4,3-3 7,-1-1 0,1 1 0,-1 0 0,-1-1 0,1 0 0,0-1-7,-2 3 0,2-4-3,0 0 0,-1-1 0,0 0 0,0 1 0,-1-1 0,0 0 0,0-1 3,3-13-8,-4 18 5,0 1 0,0-1 1,-1 1-1,0-1 0,1 1 1,-2-4 2,2 2 2,2 8 4,3 9 8,3 17 5,-6-17 54,0 0 0,1 0 1,1 0-1,-1 0 0,2-1 0,0 0 0,6 10-73,-10-18 36,1 1 0,-1-1 0,0 0 0,1 0 0,0 0 0,-1-1 0,1 1 0,0-1 0,0 1 0,0-1 0,0 0 0,0 0 0,0 0 0,0 0 0,0-1 0,0 1 0,0-1 0,0 0 0,1 0 0,-1 0 0,0 0 0,0 0 0,0-1 0,0 0 0,0 1 0,0-1 0,0 0 0,0 0 0,0-1 0,0 1 0,0-1 1,0 1-1,-1-1 0,1 0 0,-1 0 0,1 0 0,-1-1 0,0 1 0,0 0 0,0-1 0,0 1 0,0-1-36,3-7 29,1 0 0,-2-1 0,1 1 0,-2-1 1,1 0-1,-2 0 0,1 0 0,-1-3-29,1-5 29,-2-1-1,0 1 1,-1-1 0,-1-8-29,0 20-95,0 1 1,-1-1 0,1 0-1,-1 1 1,-1-1 0,0 1-1,-2-5 95,3 8-531,-1-1 0,0 1-1,0 0 1,0 0 0,0 0-1,0 0 1,-3-1 531,-3-3-4084,7 1 1684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41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20 7386,'0'-2'484,"-1"1"-1,1-1 1,-1 1 0,0-1 0,1 1 0,-1 0 0,0-1 0,0 1 0,0 0 0,0 0 0,-1-1-484,2 2 119,-1-1-1,1 1 1,-1 0 0,1-1 0,-1 1-1,0 0 1,1 0 0,-1 0 0,1 0-1,-1 0 1,0 0 0,1 0 0,-1 0-1,1 0 1,-1 0 0,0 0 0,1 0-1,-1 0 1,1 0 0,-1 0 0,0 0-1,1 1 1,-1-1 0,1 0 0,-1 1-1,1-1 1,-1 0 0,1 1 0,-1-1-1,1 1-118,-18 11 1921,0 0-1,-15 6-1920,23-12 208,0-1 0,0 2 0,0-1-1,1 2 1,0-1 0,0 1 0,1 0 0,0 1-1,0 0 1,1 0 0,0 1 0,1 0 0,0 0-1,1 1 1,0-1 0,-2 6-208,0 13 322,0-1 1,2 1-1,1 0 1,0 19-323,2 0 411,2 1 0,4 17-411,16 97 651,-13-113-336,4-1 1,1-1-1,14 35-315,-16-58 120,0 0 1,2-1 0,1 0-1,1-1 1,1 0-1,0-1 1,15 14-121,-14-19 65,1 0 1,0 0-1,1-2 0,1 0 1,0-1-1,12 6-65,-30-20 10,0 1-1,1 0 1,-1 0 0,1-1-1,-1 1 1,1-1 0,-1 0-1,1 1 1,0-1-10,-2 0-14,1 0 1,-1 0-1,0 0 1,0 0-1,0 0 1,0 0 0,1 0-1,-1 0 1,0 0-1,0 0 1,0 0-1,0 0 1,1-1-1,-1 1 1,0 0-1,0 0 1,0 0-1,0 0 1,0 0-1,1 0 1,-1 0-1,0-1 1,0 1-1,0 0 1,0 0-1,0 0 1,0 0-1,0-1 1,0 1-1,0 0 1,0 0-1,0 0 1,0 0 0,0-1-1,0 1 1,0 0-1,0 0 1,0 0-1,0 0 1,0-1-1,0 1 14,-1-3-184,1 0 0,-2 0 0,1 0 0,0 0-1,-1 0 1,1 1 0,-1-1 0,0 0 184,-15-24 384,-2-3-437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49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664 0 13747,'17'26'5516,"9"7"-5516,20 21 1637,-19-22-979,-1 0-1,11 19-657,-17-18 445,-2 0 0,-2 1 0,-1 0 0,-1 1 0,-1 4-445,-7-11 189,0 0 0,-2 0 0,0 1 0,-2-1 0,-2 1 0,0-1 0,-2 1 0,-2 5-189,-1-3 102,-2 0-1,-1 0 0,-1-1 1,-7 15-102,10-30-9,-1-1 0,0 1 0,-1-1 1,0 0-1,-1-1 0,-4 4 9,9-12-181,0 0-1,-1 0 1,1-1 0,-1 1-1,0-1 1,0 0-1,-1-1 1,1 0-1,-1 1 1,1-2 0,-1 1-1,0-1 1,0 0-1,0 0 1,-1 0-1,1-1 1,-1 0 181,5 0-138,-1-1 1,1 0-1,-1 0 0,0 0 1,1 0-1,-1 0 0,1-1 1,-1 1-1,1-1 0,-1 0 1,1 1-1,-1-1 1,1 0-1,-2-2 138,0 0-173,-1-1 0,1 0 0,1-1 1,-1 1-1,1-1 0,-1 1 0,0-5 173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3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6849,'1'-2'1631,"0"1"-335,1-1-1,-1 1 1,1 0-1,-1 0 1,1-1-1,0 1 1,0 0-1296,-2 1 91,1 0 1,-1-1 0,1 1 0,-1 0-1,0 0 1,1 0 0,-1 0-1,1 0 1,-1 0 0,0 0 0,1 0-1,-1 0 1,1 0 0,-1 0 0,0 0-1,1 1 1,-1-1 0,0 0-1,1 0 1,-1 0 0,0 0 0,1 1-1,-1-1 1,0 0 0,1 0 0,-1 1-1,0-1 1,1 0 0,-1 0-1,0 1 1,0-1 0,1 0 0,-1 1-1,0-1 1,0 1 0,0-1 0,0 0-1,1 1 1,-1-1 0,0 0-1,0 1 1,0-1 0,0 1 0,0-1-92,10 36 1184,-4-17-885,1-4-46,-2 1 0,0 1 0,-1-1 0,-1 1 0,1 11-253,-1 21 738,5 11-738,-5-39 39,2 0-1,1 0 0,0 0 0,1-1-38,-6-19-26,9 22-305,-9-22 153,0 0 0,0 1 0,0-1 0,-1 0 0,1 0 0,0 0 0,0 0 0,1 0 0,-1 0 1,0 0-1,0-1 0,0 1 0,0 0 0,1-1 0,0 1 178,6-2-2362,4-6 1018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4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 11506,'-8'21'4385,"-4"-9"-2752,-1 8-169,-8 9-192,-6 4 217,-8 19-393,3 5-264,2-2-424,15-23-168,1 1-112,-2 14-32,6-7-48,1-14-16,13-11-672,1-4-600,-3-5-1721,6-2 1753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49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11074,'-6'20'4881,"0"6"-2368,3 13-889,-2 7 113,-1 8-417,1 0-280,8-11-456,2-5-184,12-14-208,6-4-64,1-12-72,12-3-8,4-7-32,4-9 48,1-2-648,-1-10-752,-6-7 864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50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12979,'2'2'4769,"0"-2"-3305,8 13-672,-2 7 176,-2 14 217,0 5-121,-2 8-528,-2-6-200,1-9-216,0-4-56,-2-20-384,0 0-584,-2-20 2848,-2-12-1768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50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10402,'0'3'418,"1"-1"1,0 0-1,0 1 0,1-1 0,-1 0 0,0 0 0,1 0 1,0 0-1,-1 0 0,1 0 0,0 0 0,0 0 1,0-1-419,4 4 343,1 0 0,0-1 1,4 3-344,2-2 309,-1 0 0,1-1 0,0 0 0,1-1 1,-1 0-1,0-2 0,4 1-309,42 8 461,-51-8-398,0 0 1,-1 0-1,1 1 1,-1 0-1,0 1 1,2 1-64,-5-3 24,0 1 0,0 1 0,0-1 0,0 1 0,-1-1 1,0 1-1,1 0 0,-1 0 0,-1 0 0,1 1 0,-1-1 0,1 1 0,-1-1 1,-1 1-1,1 0 0,-1 0 0,1 0 0,-1 0 0,-1 0 0,1 1-24,0 4 77,-1 0 0,0 1 0,0-1-1,-1 1 1,-1-1 0,1 0 0,-2 1 0,1-1-1,-2 2-76,-12 48 543,15-55-489,1-6-25,2-6-29,36-49-67,-29 42 69,0 2 0,0-1 0,6-4-2,5-6 21,-18 20-12,0 0 0,1 0 0,-1 0 0,1 1 1,0-1-1,0 1 0,0 0 0,0 0 0,1-1-9,-3 3 21,0-1 0,0 1 0,0 0-1,0 0 1,0-1 0,0 1 0,0 0 0,0 0-1,0 0 1,0 0 0,0 0 0,0 0 0,0 0-1,0 0 1,0 1 0,0-1 0,0 0 0,0 1-1,0-1 1,0 1 0,0-1 0,0 1 0,0-1-1,-1 1 1,1-1 0,0 1 0,0 0 0,0-1-1,-1 1 1,1 0 0,-1 0 0,1 0 0,0 0-1,-1 0-20,2 2 115,0 0-1,0 1 1,0-1-1,-1 1 1,1-1-1,-1 1 1,0 0-1,0 0 1,0 1-115,2 38 671,-1-13-391,-1-26-273,-1 2-27,1 1-1,0-1 1,0 0 0,0 0 0,1-1 0,0 1 0,0 0 0,0-1 0,4 6 20,-6-10-119,0-1 1,1 1 0,-1-1-1,1 0 1,-1 1 0,1-1 0,-1 1-1,1-1 1,-1 0 0,1 1 0,-1-1-1,1 0 1,-1 0 0,1 0 0,-1 1-1,1-1 1,0 0 0,-1 0 0,1 0-1,0 0 1,-1 0 0,1 0-1,-1 0 1,1 0 0,0 0 0,-1 0-1,1 0 1,-1-1 0,1 1 0,-1 0-1,2-1 119,17-5-1376</inkml:trace>
  <inkml:trace contextRef="#ctx0" brushRef="#br0" timeOffset="1">727 0 11963,'4'24'5049,"-3"12"-2505,-2 16-1304,-3 7 17,-1 7-233,1-6-256,4-11-400,5-9-128,4-19-120,2-5-384,0-16-1456,1-9-1017,-3-10 1505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5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10682,'-21'11'4561,"13"-9"-2016,2 1-849,6 0-248,6 5-135,11 0-473,4 2-200,6-7-320,5-6-120,5-2-616,-1-4-704,8 2-2745,-4 3 2505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5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11 197 11138,'1'1'299,"-1"0"-1,0-1 0,1 1 0,-1 0 0,1 0 0,-1 0 1,1 0-1,0-1 0,-1 1 0,1 0 0,0-1 0,0 1 1,-1 0-1,1-1 0,0 1 0,0-1 0,0 1 0,0-1 1,0 1-1,0-1 0,0 0 0,-1 0 0,1 1 1,0-1-1,1 0-298,-1 0 165,1 0 0,0-1 0,-1 1 0,1-1 0,0 1 1,-1-1-1,1 1 0,-1-1 0,1 0 0,-1 0 0,1 0 0,-1 0 1,0 0-1,1 0 0,-1-1-165,4-2 162,0-2 1,-1 1-1,0 0 0,0-1 1,0 0-1,0 0 0,-1 0 1,0 0-1,0-1 0,-1-1-162,4-8 71,-1-1-1,-1 0 1,1-9-71,-5 23 7,1 0 0,-1 0 0,0 0 0,0 0 0,0 0 0,0 0 0,0 0 0,-1 0 0,1 0 0,-1 0 0,0 0 0,0-1-7,0 3 4,0 0 1,0-1-1,1 1 1,-1 0-1,0 0 1,0 0-1,0 0 1,0 0-1,0 0 1,-1 0-1,1 0 1,0 0-1,0 1 1,-1-1-1,1 0 1,0 1-1,-1-1 1,1 1-1,0-1 0,-1 1 1,1 0-1,-1-1 1,1 1-1,-1 0 1,1 0-5,-2 0 9,1 1 0,0-1 0,-1 0 1,1 1-1,-1-1 0,1 1 0,0 0 0,0 0 0,0 0 0,-1 0 1,1 0-1,0 1 0,0-1 0,0 0 0,1 1 0,-1 0 0,0-1 0,1 1 1,-1 0-1,1 0 0,-1 0 0,0 1-9,-5 8 150,1 0 0,0 0 0,-3 10-150,7-17 57,1 0-17,0-1 0,0 1 0,1-1 0,-1 1-1,1 0 1,0-1 0,0 1 0,0 0 0,0-1 0,0 1 0,1 0 0,0-1-1,0 1 1,0-1 0,0 1 0,1-1 0,-1 1 0,1-1-40,-1 1 18,1-1 1,0 0-1,0 0 1,0 1-1,1-1 1,-1 0-1,1-1 1,-1 1-1,1 0 1,0-1-1,0 0 1,0 1-1,0-1 1,1 0-1,-1-1 1,0 1-1,4 1-18,3-2-233,1 1-1,-1-2 0,1 1 0,-1-1 1,0-1-1,1 0 0,-1 0 1,3-2 233,10 0-1482,3 1 356</inkml:trace>
  <inkml:trace contextRef="#ctx0" brushRef="#br0" timeOffset="1">247 235 10746,'0'7'4225,"1"-2"-2328,0-2-601,5 1 96,8-1-160,1-7-519,35-32-273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5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23149,'12'31'16,"-7"-11"0,-5-3 0,-9-10 32,-6-2-184,-8-6-704,-1-5-689,-2-6 873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5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159 311 8218,'-2'-4'8388,"4"-1"-4966,5-3-3022,-5 7-4,59-64 350,-48 50-654,-1 0-1,-1 0 1,6-11-92,1-2 41,-13 20-33,2-1-1,-1-1 1,0 0-1,-1-1-7,-3 8 2,-1 1 0,0-1 0,0 0 0,0 0 0,-1 0 0,1 0 0,-1 0 0,1 0 0,-1 0 0,0 0 0,0 0 0,0 0 0,-1-2-2,0 3 2,1 0 0,-1 1 0,0-1 0,1 0 1,-1 1-1,0-1 0,0 1 0,0-1 0,0 1 0,-1-1 0,1 1 0,0-1 0,-1 1 1,1 0-1,0 0 0,-1 0 0,0 0 0,1 0 0,-1 0 0,0 0 0,1 1 0,-2-1-2,-2-1 7,-1 0-1,1 1 1,-1 0-1,1 0 1,-1 1-1,-5-1-6,2 1 37,0 1 0,0 0 0,0 0-1,0 1 1,0 0 0,0 1-1,0 0 1,1 0 0,-1 1-1,1 0 1,0 1 0,0-1 0,1 2-1,-1-1 1,1 1 0,0 0-1,1 0 1,-1 1 0,1 0 0,1 0-1,-1 1 1,-3 5-37,5-5 60,-1-1 0,1 1 1,1 0-1,0 1 0,0-1 0,0 0 0,1 1 1,0 0-1,1-1 0,0 1 0,0 0 1,1 0-1,0-1 0,1 1 0,0 0 0,0 0 1,1-1-1,0 1 0,0-1 0,1 1 0,0-1 1,0 0-1,5 7-60,5 4 56,0 0 0,1-1 0,0-1 0,2 0 1,0-1-1,1-1 0,0-1 0,1 0 0,16 9-56,-19-14 21,-1 1-1,-1 0 0,11 12-20,-20-19 5,-1 0 0,1 1 0,-1 0 0,0 0 0,-1 0-1,1 0 1,-1 0 0,1 1 0,-1-1 0,0 1-1,-1-1 1,1 1 0,-1 0 0,0 0 0,0 4-5,-1-3 28,0 0 1,0 0 0,-1 0 0,0 0-1,0 0 1,0 0 0,-1-1 0,0 1-1,0-1 1,0 1 0,-1-1 0,-2 4-29,0-2 73,1 0 1,-2 0-1,1-1 1,-1 0-1,0 0 1,0-1-1,0 0 0,-7 4-73,3-2 56,-1-1-1,0-1 1,0 1-1,0-2 1,-1 0-1,1 0 0,-1-1 1,0-1-1,0 1 1,0-2-1,0 0 0,-8 0-55,13-2-51,0 1 0,0-1 0,0 0 0,1-1 0,-1 0-1,0 0 1,1 0 0,0-1 0,-1 1 0,1-2 0,0 1 0,0-1 51,3 2-150,1 0 1,0 1 0,-1-1 0,1-1 0,0 1 0,0 0-1,0 0 1,1-1 0,-1 1 0,1-1 0,-1 0 0,1 1-1,0-1 1,0 0 0,0 0 0,0 0 0,0 0 0,1 0-1,-1 0 1,1 0 0,0 0 0,0 0 0,0 0 0,0 0-1,1 0 1,-1 0 0,1 0 0,0-2 149,2-3-383,0 0 0,1 0-1,3-6 384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52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74 291 13555,'-3'-1'5407,"1"-2"-4157,2-9-1270,1 2 75,0 0-1,1 0 0,0 0 1,1 0-1,0 1 0,0-1 0,2-1-54,1-6 32,0 1-1,2-14-31,-5 21 9,-2-1 0,1 1 0,-2-1 1,1 1-1,-1-8-9,-1 14 7,1-1 0,0 0 1,-1 0-1,0 0 0,0 0 1,0 1-1,-1-1 1,1 1-1,-1-1 0,0 1 1,0-1-1,0 1 0,0 0 1,0 0-1,-1 0-7,2 2 15,1 0 0,-1 0 0,0 0 0,0 0 0,0 1 0,0-1 0,0 0 0,0 1 0,0-1 0,0 0 0,0 1 0,0-1 0,0 1 0,0 0-1,0-1 1,-1 1 0,1 0 0,0 0 0,0 0 0,0 0 0,-1 0 0,1 0 0,0 0 0,0 0 0,0 0 0,0 0 0,-1 1 0,1-1 0,0 1 0,0-1 0,0 1 0,0-1 0,0 1 0,0-1 0,0 1 0,0 0 0,0-1-1,0 1 1,0 0 0,1 0 0,-1 0 0,0 1-15,-4 5 195,0 0-1,1 0 0,0 1 1,1 0-1,0-1 0,0 1 1,0 1-1,0 2-194,-3 18 1095,-1 24-1095,6-44 154,0 1-1,1 0 1,0 0-1,0 0 1,2 5-154,-2-12 32,1 1 1,0 0-1,0-1 1,0 1-1,0-1 1,1 1-1,0-1 1,-1 0-1,1 0 0,0 1 1,0-1-1,1-1 1,-1 1-1,1 0 1,-1 0-1,2 0-32,-1-1 3,0 0-1,1 0 1,-1 0-1,0 0 1,1-1-1,-1 1 1,1-1-1,0 0 1,-1 0-1,1 0 1,0-1-1,-1 1 1,1-1-1,0 0 1,0 0-1,0 0 1,2-1-3,5-1-491,1-1 0,-1 0 1,0-1-1,-1 0 0,6-3 491,22-10-876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53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11803,'5'21'4165,"1"0"0,0 0-4165,6 20 3955,-12-41-3928,0 0 0,0 0 0,0 0 1,0 0-1,0 0 0,0 0 0,0 0 0,0 0 0,0 0 1,0 0-1,0 0 0,0 0 0,0 0 0,0 0 0,0 0 1,0 0-1,0 0 0,0 0 0,0 0 0,0 0 0,0 0 1,0 0-1,0 0 0,0 0 0,0 0 0,0 0 0,0 0 1,0 0-1,0 0 0,0 0 0,0 0 0,0 1 1,0-1-1,0 0 0,0 0 0,-1 0 0,1 0 0,0 0 1,0 0-28,-3-5 301,-3-7-250,2 3-39,1 0 0,0 0 1,1 0-1,0 0 0,0-1 0,1 1 0,0-3-12,1 8 1,0-1-1,0 0 1,0 1-1,1-1 0,-1 0 1,1 1-1,0-1 0,1 1 1,-1-1-1,1 1 0,0-1 1,0 1-1,2-2 0,0 0-1,0 0 0,1 0-1,0 0 1,0 0 0,0 1 0,0 0-1,3-1 2,-2 1-2,0 1 0,1-1 0,-1 2-1,1-1 1,0 1 0,0 0-1,0 0 1,0 0 0,1 1-1,-1 1 1,7-2 2,14 0-474,1 1 0,6 1 474,-26 1-251,20-2-181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4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38 9330,'0'0'292,"0"0"1,0 0-1,0 0 0,0 0 1,0-1-1,0 1 0,0 0 0,0 0 1,0 0-1,0 0 0,0-1 1,0 1-1,0 0 0,0 0 1,0 0-1,0 0 0,0 0 1,0-1-1,0 1 0,-1 0 1,1 0-1,0 0 0,0 0 0,0 0 1,0-1-1,0 1 0,0 0 1,0 0-1,0 0 0,-1 0 1,1 0-1,0 0 0,0 0 1,0 0-1,0 0 0,0-1-292,-5 6 2737,-8 17-2674,8-13 67,0-1-25,0 1 0,1-1-1,0 1 1,1 0 0,0 0-1,0 0 1,1 0 0,0 0 0,0 1-1,1 3-104,1-1 111,0 0-1,1 1 0,0-1 1,1 0-1,0 0 0,1 0 0,0 0 1,1 0-1,1 2-110,-2-8 25,0 0 0,0-1 0,1 1 1,-1-1-1,1 0 0,0 0 0,0 0 0,1 0 1,-1-1-1,1 0 0,0 0 0,1 0 0,-1 0 0,0-1 1,1 0-1,0 0 0,0-1 0,3 2-25,-3-2 3,-1-1-1,1 1 1,0-1 0,0-1 0,0 1-1,0-1 1,-1 1 0,1-2-1,0 1 1,0-1 0,0 0 0,0 0-1,0 0 1,-1-1 0,1 0-1,-1 0 1,1-1 0,-1 1 0,0-1-1,0 0 1,0-1 0,0 1-1,0-1 1,-1 0 0,0 0 0,0 0-1,0-1 1,0 0 0,-1 1-1,1-1 1,1-5-3,-1 1 21,0-1 1,-1 1-1,0-1 1,0 1-1,-1-1 0,0 0 1,-1 0-1,0 0 0,-1 0 1,0 0-1,-1 0 0,0 0 1,0 0-1,-1 0 1,0 0-1,-1 1 0,-3-10-21,3 11 26,-1 1-1,0-1 0,0 1 0,0 0 1,-1 0-1,0 0 0,-1 0 0,1 1 1,-1 0-1,0 0 0,-1 1 0,1 0 1,-1 0-1,0 0 0,-1 1 0,1 0 1,-1 0-1,0 1 0,1 0 0,-1 0 1,-4 0-26,1 1 19,1 1 1,-1-1-1,1 2 1,-1-1-1,0 2 1,1-1-20,2 1-66,1 0-1,-1 0 1,1 1 0,0 0-1,0 0 1,0 1 0,0 0-1,-6 2 67,12-4-146,0 0-1,0-1 1,-1 1-1,1 0 1,0 0-1,0 0 1,0 0-1,0 0 1,0 0-1,0 0 1,0 0-1,0 0 1,0 1-1,1-1 1,-1 0-1,0 0 1,1 1-1,-1-1 1,1 0-1,-1 2 147,5 9-1049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5:5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 7386,'-1'-1'884,"1"0"1,0 0 0,0-1 0,-1 1 0,1 0-1,0 0 1,0-1 0,0 1 0,1 0-1,-1 0 1,0-1 0,0 1-885,2 8 3447,1 13-3983,11 185 3334,-13-179-2522,1 8 633,4 26-909,9 103 194,-14-137-169,-1-18-7,0 0-1,1 0 1,0 1-1,1-1 1,0 1-18,-2-8 4,0-1 0,1 1-1,-1 0 1,0 0 0,1 0 0,-1 0-1,1 0 1,-1-1 0,1 1 0,0 0-1,-1-1 1,1 1 0,0 0 0,-1-1-1,1 1 1,0-1 0,0 1 0,0-1-1,-1 1 1,1-1 0,0 1 0,0-1-1,0 0 1,0 0 0,0 1-4,3 0 7,1-1 1,0 1-1,-1-1 1,5 0-8,-3 0 8,47-1 214,-1-3 0,51-10-222,-9 2 431,-60 7-283,-17 2-177,1 1-1,-1 0 1,10 2 29,-19 2-682,-1 2 282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286 446 10362,'4'-11'5871,"1"-4"-1757,-4 11-3837,0 1 0,0-1 0,-1 0-1,1 1 1,-1-1 0,0 0 0,0 1-1,0-1 1,-1-2-277,-1-1 128,0 0 1,0 0-1,0 1 0,-1-1 0,0 1 0,-1-1 1,1 1-1,-1 0 0,-1 0 0,1 1 0,-1-1 1,0 1-1,0 0 0,0 0 0,-1 1 0,0-1-128,1 2 20,0 0-1,0 0 1,0 1-1,0-1 0,0 1 1,0 0-1,0 1 1,-1-1-1,1 1 0,-1 0 1,1 1-1,-1-1 1,1 1-1,-1 0 0,1 1 1,-1-1-1,-3 2-19,2-1-1,0 1-1,1 0 0,-1 0 1,1 0-1,0 1 1,0 0-1,0 0 1,0 1-1,0 0 0,1 0 1,0 0-1,0 1 1,-5 4 1,5-3-4,0 0 0,1 1 1,0-1-1,0 1 0,1 0 0,-1 0 1,2 0-1,-1 1 0,1-1 0,0 1 1,0 1 3,0 0 3,1 1-1,0 0 1,1 0 0,0-1 0,0 1 0,1 0 0,1-1 0,2 10-3,-2-11 8,0-1 0,0 0-1,1 0 1,0 0 0,1 0 0,0 0 0,0-1 0,0 1 0,1-1 0,0 0 0,1 1-8,-2-3 10,1 0 0,-1-1 0,1 1 0,0-1 0,0 0 0,0 0 0,0 0 0,0-1-1,1 0 1,-1 0 0,1 0 0,-1-1 0,1 0 0,0 0 0,2 0-10,-2 0 5,-1-1-1,1 0 0,0 0 0,0-1 0,-1 1 0,1-1 0,0-1 0,-1 1 0,1-1 0,-1 0 1,0 0-1,1 0 0,-1-1 0,0 0 0,0 0 0,-1 0 0,1-1 0,-1 1 0,1-1 0,-1 0 1,0 0-1,0-1 0,-1 1 0,0-1 0,1 0 0,0-2-4,2-7 2,-1 1-1,-1-1 0,0 0 1,0 0-1,-1-1 1,0-6-2,-2 13-1,7-52 0,-3-1-1,-2 0 1,-4-40 1,-1 78 18,0-1 0,-2 1-1,-2-9-17,5 27 1,-1-1-1,0 1 0,0 0 1,0 0-1,-2-3 0,4 8 4,-1-1-1,1 1 0,-1-1 1,1 0-1,-1 1 1,1-1-1,-1 1 0,1-1 1,-1 1-1,1-1 1,-1 1-1,0-1 0,1 1 1,-1 0-1,1-1 1,-2 1-4,2 0 6,-1 0 0,1 0 0,-1 0 0,1 0 0,-1 0 0,1 0 0,-1 1 0,1-1 0,0 0 0,-1 0 0,1 0 0,-1 1 0,1-1 0,0 0 0,-1 0 0,1 1 0,-1-1 0,1 0 0,0 1 0,0-1 0,-1 1 0,1-1 0,0 0 0,0 1 0,-1-1 0,1 1 0,0-1 0,0 1-6,-3 5 80,0 1 1,1 0 0,0 0 0,0 0 0,1 0 0,0 0 0,0 3-81,0-3 58,-1 13 171,2 0 0,0 0 1,2 19-230,0-22 102,-1 7 86,2-1-1,0 1 0,2-1 0,3 13-187,-2-18 138,1-1 0,0 1 1,1-1-1,7 10-138,-11-20 39,2 1 0,-1-1 0,1 0 0,0 0 1,0-1-1,1 0 0,0 0 0,0 0 0,0-1 0,5 2-39,-2-1 15,0-1-1,0-1 1,0 0 0,1 0 0,-1-1-1,1 0 1,0-1 0,0 0 0,0-1-1,10 0-14,-13-1-6,0-1-1,0 0 0,0 0 1,0 0-1,0-1 1,-1 0-1,1-1 0,-1 0 1,1 0-1,-1 0 0,0-1 1,0 0-1,-1-1 0,1 1 1,0-2 6,3-3-33,-2 0 0,1 0 0,-1-1 0,-1 0 0,0 0 0,0-1 1,-1 0-1,0 0 0,-1-1 0,0 1 0,0-4 33,-2 5-10,0 0-1,-1 0 1,0 0 0,0 0-1,-1 0 1,0-1 0,-1 1-1,0 0 1,-1-1 0,0 1-1,-1 0 1,0 0 0,-3-9 10,3 15 9,0-1 0,0 1 0,0-1 0,-1 1 0,0 0 0,0 0 0,0 0 0,0 1 0,0-1 0,-1 1 0,0-1 0,0 1 0,0 0 0,-1 0-9,2 1 8,1 1 0,-1-1 0,0 1 0,0 0 0,0 0 0,1 0 0,-1 0 0,0 1 0,0-1 0,0 1 0,0 0 0,0 0 0,-1 0 0,1 0 0,0 0 0,0 0 0,0 1 0,0 0 0,1 0 0,-1 0 0,0 0 0,0 0 0,0 0 0,0 1-8,0 0 11,-1 1-1,1 0 1,-1 0-1,1 0 0,0 0 1,0 0-1,0 1 1,1-1-1,-1 1 0,1 0 1,0 0-1,0 0 1,0 0-1,0 0 0,1 1 1,0-1-1,0 0 1,0 1-1,0-1 0,1 1 1,-1 0-11,1 6 22,-1 1 1,2-1-1,-1 0 0,2 0 1,-1 0-1,2 0 1,-1 0-1,2 1-22,0-2 18,0 1 0,0-1 0,1 0 0,0-1 0,1 1 0,0-1 0,1 0 0,0-1-1,0 0 1,1 0 0,0 0 0,0-1 0,4 2-18,-4-3-101,0-1-1,1 0 1,0 0 0,0-1-1,0 0 1,0-1-1,0 0 1,1 0-1,-1-1 1,1 0-1,0-1 1,0 0 0,0-1-1,-1 0 1,2 0 101,-5-1-574,0 0 0,0 0 1,0-1-1,0 0 0,-1 0 0,1 0 1,0-1-1,-1 1 0,0-1 1,1-1-1,2-1 574,34-25-2234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1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10762,'-15'9'5642,"15"15"-689,0 11-2793,-4 22-376,2 11-279,-5 10-401,6 1-304,10-9-536,7-7-120,9-22-112,3-12 8,-1-18-496,2-11-520,-2-20-1049,-3-8-1119,-8-11 1960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1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5 190 15243,'-5'8'5745,"12"-1"-4056,3 0 103,13 5-399,2-4-153,7 0-616,6-3-248,3-2-928,1 2-704,4-5 800</inkml:trace>
  <inkml:trace contextRef="#ctx0" brushRef="#br0" timeOffset="1">748 48 16756,'-31'21'6145,"6"13"-4953,-2 6-160,1 17-127,13 11-153,2 3-128,14 4-264,15-7-240,-6-11-48,13-18-288,3-11-544,2-19-1361,4-8-1167,1-14 1927</inkml:trace>
  <inkml:trace contextRef="#ctx0" brushRef="#br0" timeOffset="2">1007 492 13275,'1'1'322,"0"-1"1,0 0 0,0 1-1,-1-1 1,1 1-1,0-1 1,0 1-1,-1-1 1,1 1 0,0-1-1,-1 1 1,1-1-1,-1 1 1,1 0-1,-1 0 1,1-1 0,-1 1-1,1 0 1,-1 0-1,0-1 1,1 1-1,-1 0 1,0 0-1,0 0-322,4 6 2203,-4-7-2141,0 0 0,1 0-1,-1 0 1,0 0 0,0 0-1,0 0 1,0 0 0,0 0-1,1 0 1,-1 0 0,0 0-1,0 0 1,0 0 0,0 0-1,0 0 1,1 0 0,-1 0-1,0 0 1,0 0 0,0-1-1,0 1 1,0 0 0,0 0-1,1 0 1,-1 0 0,0 0-1,0 0 1,0 0 0,0-1-1,0 1 1,0 0-62,6-15 1291,-4-6-953,0 0 1,-1-3-339,2-29 64,7-15-126,3 1 1,3 1-1,12-27 62,-23 78-13,0 1 0,0 0 1,1 1-1,2-2 13,-8 14 0,0 1 1,1-1-1,-1 0 0,1 0 1,-1 0-1,1 1 0,-1-1 1,1 0-1,-1 1 0,1-1 1,0 0-1,0 1 0,-1-1 1,1 1-1,0-1 0,0 1 1,-1 0-1,1-1 0,0 1 0,0 0 1,0-1-1,0 1 0,0 0 1,-1 0-1,1 0 0,0 0 1,0 0-1,0 0 0,0 0 1,0 0-1,0 0 0,0 0 1,-1 1-1,1-1 0,0 0 0,1 1 3,1 0 0,-1 1 0,0-1 0,0 1 0,0-1 1,0 1-1,-1 0 0,1 0 0,0 0 0,-1 0 0,1 0 0,-1 0 0,1 1-3,9 18 57,-1 0 0,0 1 1,0 5-58,22 73 311,-18-53-142,3 7 21,14 46 341,38 83-531,-62-171-178,-6-10 32,0 0 0,0 0 0,0 0 0,0 0 0,0 0 0,0 0 0,-1 0 0,1 0 0,-1 0 0,1 0 0,-1 0 0,0 1 0,0 0 146,0-3-30,0 0 0,0 0 0,0 0 0,0 0-1,0 0 1,0 0 0,0 0 0,0 0 0,0 1 0,0-1 0,0 0 0,0 0 0,0 0 0,0 0-1,0 0 1,0 0 0,0 0 0,0 0 0,0 0 0,-1 0 0,1 0 0,0 0 0,0 1 0,0-1 0,0 0-1,0 0 1,0 0 0,0 0 0,0 0 0,0 0 0,0 0 0,0 0 0,-1 0 0,1 0 0,0 0-1,0 0 1,0 0 0,0 0 0,0 0 0,0 0 0,0 0 0,0 0 0,0 0 0,-1 0 0,1 0-1,0 0 1,0 0 0,0 0 0,0 0 0,0 0 0,0 0 0,0-1 0,0 1 0,0 0 0,0 0 0,0 0-1,0 0 1,0 0 0,-1 0 0,1 0 0,0 0 0,0 0 0,0 0 0,0 0 0,0 0 0,0-1-1,0 1 32,-12-11-1247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 13307,'-5'-6'5729,"5"4"-3000,17-3-913,6 5-312,-1 0-335,10 3-217,6 3-560,-6-6-136,13 2-1408,-1-1-689,1 10 1065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12123,'-13'12'5905,"18"-9"-1088,10 3-3305,2 8-328,3 10 65,0 10-137,4 10-232,-3 9-488,-4 0-96,-7 7-64,-9-4-32,-6-5-72,-5-2-8,-4-17-248,-1-5-592,4-13-1256,5-9-1225,20-14 1849</inkml:trace>
  <inkml:trace contextRef="#ctx0" brushRef="#br0" timeOffset="1">868 302 13755,'-60'-37'6049,"43"37"-2656,16-7-2561,5 6 240,17-1-367,4 4 15,16-1-304,6 2-216,5-1-608,4 0-617,-12 7 2410,-3 3-1409</inkml:trace>
  <inkml:trace contextRef="#ctx0" brushRef="#br0" timeOffset="2">939 486 12347,'-11'10'5609,"4"-2"-2833,10-6-791,4-2-177,14-2-503,7 0-105,12-1-616,-3-4-176,-4 2-656,3 1-720,-4 3 616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3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9146,'0'1'365,"0"-1"-1,1 1 1,-1 0 0,1 0-1,-1-1 1,1 1 0,-1 0-1,1-1 1,-1 1 0,1 0 0,0-1-1,-1 1 1,1-1 0,0 1-1,-1-1 1,1 0 0,0 1-1,0-1 1,0 0 0,-1 1-1,1-1 1,0 0 0,0 0 0,0 0-1,0 0 1,-1 1 0,1-1-1,0 0-364,5-1 561,-1 1 0,0 0 1,0-1-1,3-1-561,5 0 1266,4 1-705,1 0 0,-1 1 0,1 1 0,-1 0 1,1 1-1,0 2-561,-4-1 161,-2 0 0,1 1 0,0 0 0,-1 1 0,0 1 0,0 0 0,0 0 0,2 3-161,-10-6 25,1 0 1,-1 1-1,0 0 0,-1 0 0,1 0 0,-1 0 0,1 1 1,-1-1-1,-1 1 0,1 0 0,-1 0 0,1 0 0,-1 0 1,-1 0-1,1 0 0,-1 1 0,0-1 0,0 0 1,-1 1-1,1-1 0,-1 1 0,0-1 0,-1 1 0,1-1-25,-2 8 20,0 0 0,-1-1-1,0 1 1,-1-1 0,-1 1 0,0-1-1,0 0 1,-1-1 0,-4 6-20,-1-1 54,1-1 0,-2-1 0,0 0 0,-1 0 1,0-1-1,-1-1 0,0 0 0,-4 1-54,8-6 95,5-4 7,0 0 0,0 1-1,0 0 1,0 0 0,1 0-1,0 1 1,-4 4-102,8-9 11,-1 0-1,1 1 1,0-1-1,0 0 1,-1 0-1,1 1 1,0-1-1,0 0 1,0 1-1,-1-1 1,1 0-1,0 1 1,0-1-1,0 0 1,0 1-1,0-1 1,0 0-1,0 1 1,0-1-1,0 0 1,0 1-1,0-1 1,0 0 0,0 1-1,0-1 1,0 1-1,0-1 1,0 0-1,0 1 1,0-1-1,0 0 1,1 1-1,-1-1 1,0 0-1,0 0 1,0 1-1,1-1 1,-1 0-1,0 0 1,0 1-1,1-1 1,-1 0-1,0 0 1,1 1 0,-1-1-1,0 0 1,1 0-1,-1 0 1,0 0-1,1 0 1,-1 0-1,0 1 1,1-1-11,2 0 31,0 1-1,0-1 1,1 0 0,-1 0 0,2 0-31,-1 0 5,44-3 116,0-1-1,0-3 1,22-7-121,34-5-23,-90 17-232,-2 0-694,0 0-1,8-3 950,2-3-809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14299,'7'-14'3657,"-6"10"-1915,-2 6 310,1 8-796,18 89 1889,-16-86-3026,1 1 0,0-1 0,1 0 0,0 0 0,1 0 0,1-1-1,0 0 1,0 0 0,1 0 0,1-1 0,6 8-119,-12-16 7,1 0 0,-1-1 0,1 0 0,0 0 1,-1 0-1,1 0 0,2 1-7,-4-2 0,0-1 1,0 1 0,0-1 0,1 0-1,-1 1 1,0-1 0,0 0 0,1 0-1,-1 0 1,0 0 0,0 0 0,1 0-1,-1 0 1,0 0 0,1 0 0,-1 0-1,0-1 1,0 1 0,0-1 0,1 1-1,-1-1 1,0 1 0,1-1-1,1-2-4,1 0 0,-1 0 0,0 0 0,1-1 0,-1 1 0,-1-1 0,1 1-1,0-1 1,-1 0 0,0 0 0,0 0 0,0-1 4,6-14-45,-1-1-1,0-3 46,-3 11-12,5-19-16,-2 0 0,0-5 28,-4 29 15,0 10 2,4 15 22,-6-14-27,8 22 137,0 0 1,6 8-150,-9-22 157,0-1 1,1 0-1,0 0 0,1-1 0,0 0 0,2 1-157,-8-8 74,1 0-1,0-1 0,0 1 0,0-1 0,0 0 1,1 0-1,-1 0 0,1 0 0,-1-1 0,1 1 0,-1-1 1,1 0-1,0 0 0,0-1 0,-1 1 0,1-1 1,0 1-1,3-1-73,-4-1 30,0 1 1,0 0-1,0-1 1,0 0 0,0 0-1,0 0 1,0 0-1,0 0 1,0-1-1,-1 1 1,1-1 0,-1 0-1,1 0 1,-1 0-1,1 0 1,-1 0-1,0 0 1,0-1 0,0 1-1,0-1 1,-1 1-1,2-3-30,1-3 28,0 0 0,-1 0 0,0 0 0,0-1 0,-1 1-1,0-2-27,2-16 76,0-11-76,-2 17 24,1-11-6,1 8-20,-2 0 0,-1 0 1,0 0-1,-2 0 0,-1-1 2,-4 7-869,2 15-225,4 2 1022,-1 0 0,1 0-1,0 1 1,0-1 0,-1 0 0,1 0-1,0 1 1,0-1 0,-1 0 0,1 1 0,0-1-1,0 0 1,0 1 0,-1-1 0,1 0 0,0 1-1,0-1 1,0 1 0,0-1 72,-3 17-1000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4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 15283,'-15'0'6274,"5"-4"-4002,20 2-992,7-6-7,19 6-377,9-1 16,16-1-504,7 5-184,-4 1-144,-6 2 112,-12 6-848,-13-2-520,-12 3-1473,-7-2 2361,0-6-192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12643,'12'16'5697,"-12"-4"-2400,4 6-1177,5 15-344,-5 11-263,0 10-385,5 13-280,-6 3-536,-3-7-120,5-10-40,6-12-112,1-19-1160,7-9-584,14-17 936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4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115 122 7914,'-3'1'953,"0"-1"0,0 1 0,0-1-1,0 0 1,0 0 0,1 0 0,-1 0 0,0-1 0,0 1 0,-2-2-953,2 2 448,-1-1-1,0 0 0,0 1 1,0 0-1,-2 0-447,4 0 106,1 0-1,0 1 0,-1-1 0,1 1 1,-1-1-1,1 1 0,-1-1 1,1 1-1,0 0 0,-1-1 0,1 1 1,0 0-1,0 0 0,0 0 0,0 0 1,0 0-1,0 0-105,-3 4 187,0 1 0,1-1 0,0 1-1,0-1 1,0 1 0,1 0 0,-1 0 0,1 0 0,1 0 0,-1 0-1,1 0 1,1 1 0,-1-1 0,1 6-187,0-6 40,0 0 0,0 0-1,1 0 1,0 0 0,0 0 0,0 0-1,1-1 1,0 1 0,0 0 0,1-1-1,0 1 1,-1-1 0,2 0 0,-1 0 0,4 5-40,-2-6 19,0 1 0,0-1 0,0 0 0,1 0 0,-1 0 0,1-1 0,0 0 0,0 0-1,0-1 1,1 1 0,3 0-19,-6-2 7,0 0-1,0 0 1,0-1-1,0 1 0,0-1 1,0 0-1,0 0 0,-1 0 1,1-1-1,0 1 0,0-1 1,0 0-1,0 0 1,0-1-1,-1 1 0,1-1 1,0 1-1,-1-1 0,0 0 1,2-2-7,5-4 13,0-1 0,-1 0 0,0-1 0,-1 0 0,0-1 0,-1 1 0,0-2 1,0 1-1,-1-1 0,-1 0 0,0 0 0,0 0-13,-3 6 13,-1 0 0,0 0 0,0 0 0,0 0 0,-1 0 1,1 0-1,-2 0 0,1 0 0,-1 0 0,1 0 0,-2 0 0,1 0 0,-1-2-13,-2-3 43,-1 0 0,0 0 0,-1 1 0,0-1 0,0 1 0,-2-1-43,4 5 33,-1 0-1,0 0 1,0 0 0,0 1-1,-1-1-32,4 5 7,0-1 1,0 1-1,0-1 0,0 1 0,0 0 0,-1 0 1,1 0-1,0 0 0,-1 0 0,1 1 0,0-1 1,-1 1-1,1-1 0,-1 1 0,1 0 0,-1 0 1,-1 0-8,0 1-4,0 0 1,0 0 0,0 0-1,0 1 1,0-1 0,0 1-1,0 0 1,0 0 0,1 0-1,-1 1 1,-2 2 3,-2 1-98,1 1 0,1 0 0,-1 0 0,-4 7 98,7-8-214,0 0-1,1-1 1,-1 1-1,1 1 1,1-1-1,-1 0 1,1 1 214,1-3-356,0 1 1,0-1-1,0 0 1,1 0-1,0 0 0,0 1 1,0-1-1,0 0 1,0 0-1,1 1 0,1 1 356,-2-3-191,1-1 0,0 1 0,1-1 1,-1 0-1,0 0 0,1 0 0,-1 0 0,1 1 191,-1-3-21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16452,'-3'0'1671,"2"0"-1343,0 0 0,0 0 0,1 0 0,-1 0 0,0 1 0,0-1 0,0 0 0,1 0 0,-1 0 0,0 1 0,1-1 0,-1 0 0,0 1 1,1-1-1,-1 1 0,0-1 0,1 0 0,-1 1-328,13 2 2167,-10-3-1934,34 6 627,-1 1 0,1 1 0,10 6-860,-22-6 81,0 1 0,0 2-1,-1 1 1,-1 0 0,1 2-81,-15-9 14,-1 1 1,0-1-1,0 1 1,-1 1-1,0-1 1,0 1-1,0 0 1,-1 0-1,0 1 1,0-1-1,2 8-14,-4-9 10,-1 0 0,0 0-1,0 0 1,-1 1 0,1-1 0,-1 0-1,-1 1 1,1-1 0,-1 0 0,0 1-1,-1-1 1,0 0 0,0 1 0,0-1 0,0 0-1,-1 0 1,-1 1-10,0 2 36,-1-1-1,-1 0 1,0 0 0,0 0-1,-1-1 1,1 1 0,-2-1-1,-3 3-35,-3 2 176,0 0-1,-1-1 1,0-1-1,-2 0-175,-1-3 225,11-5-62,14-3 34,29-3-547,36-10 350,-48 7-3073,23-9 3073,-8 0-1128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5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17940,'-2'1'6657,"8"0"-5072,2 1-153,0 0-208,2 4-224,1-2-432,1 0-167,-3 1-553,-1-2-929,4-3-503,5-2 800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5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41 12307,'-5'-2'6082,"3"1"-5377,-1 1-1,1-1 0,0 0 0,0 0 1,0 0-1,0 0 0,-1-1-704,2 2 85,1 0-1,0-1 1,-1 1 0,1 0-1,0-1 1,-1 1 0,1 0-1,0-1 1,0 1 0,-1-1-1,1 1 1,0 0 0,0-1-1,0 1 1,0-1 0,-1 1-1,1-1 1,0 1 0,0 0-1,0-1-84,0 0 66,0 0 0,1 1 0,-1-1-1,0 0 1,0 1 0,1-1 0,-1 0 0,0 1 0,1-1-1,-1 0 1,1 1 0,-1-1 0,1 0 0,-1 1-1,1-1 1,-1 1 0,1-1-66,1 0 102,-1 0 0,1 0 1,0 0-1,0 0 0,0 0 0,0 0 1,0 0-1,0 1 0,-1-1 0,2 1 1,-1-1-1,0 1 0,0 0 0,0 0 1,0 0-1,0 0 0,0 0 0,0 1 1,0-1-1,0 0 0,1 1-102,6 2 173,0 0-1,0 0 0,-1 0 1,2 2-173,1 0 44,1 1 1,-2 0-1,1 1 1,-1 0-1,0 1 1,7 7-45,-12-11 3,-1 1 0,0 0 0,0 0 0,0 0 0,-1 1 0,1-1 0,-1 1 0,-1 0 0,1 0 0,-1 0 0,0 0 0,0 0 0,-1 1 0,0 1-3,0 4-1,0 0 0,-1 1 0,-1-1 0,0 0 0,0 0 0,-2 0 0,1 0 0,-2 0 0,-1 4 1,-10 24-12,-20 39 12,26-60 1,2-4 3,-23 45 59,29-58-58,0 1 12,3-3-4,4-1-7,44-1 48,42-4 61,-24-2-43,67-8-221,-129 16 35,-3 0 101,-1 0-1,1 0 1,0-1-1,0 1 1,-1-1-1,1 1 1,0-1-1,-1 0 1,1 0-1,-1 0 1,1 0-1,-1 0 1,1-1-1,1-1 14,7-10-28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6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16115,'1'0'398,"-1"0"-1,1 0 1,-1 1-1,1-1 1,0 0-1,-1 0 1,1 0-1,-1 0 1,1 1-1,-1-1 0,1 0 1,-1 0-1,1 1 1,-1-1-1,1 1-397,8 11 943,-7-7-262,5 7-7,-1 0-1,-1 1 1,0-1-1,2 11-673,11 55 1683,-11-42-665,7 19-1018,-10-44 34,0 0 0,1 0 0,0-1 0,0 1 0,1-1 0,0-1 0,1 2-34,-5-9 0,0 0 1,0 0-1,-1 0 0,1 0 0,0-1 1,1 1-1,-1 0 0,0-1 0,0 0 0,1 1 1,-1-1-1,1 0 0,-1 0 0,1 0 1,-1-1-1,1 1 0,0-1 0,-1 1 0,1-1 1,0 0-1,-1 0 0,1 0 0,0 0 1,-1 0-1,1-1 0,0 1 0,-1-1 0,1 0 1,-1 0-1,1 0 0,2-1-4,0-1 0,-1 1 0,1-1 0,-1 0 0,0-1 0,0 1 1,0-1-1,-1 1 0,1-1 0,-1 0 0,0-1 0,0 1 0,0 0 0,2-5 4,1-7-15,1 0-1,-2-1 0,0 0 1,-1-2 15,2-5-17,6-14 17,-10 31 6,1 1-1,0-1 1,0 1-1,1-1 1,0 1 0,0 0-1,3-3-5,-7 9 1,1 0 0,-1 0 0,0 0 0,0 0 0,0 1 1,0-1-1,0 0 0,0 0 0,1 0 0,-1 0 0,0 0 0,0 0 0,0 0 0,0 0 0,0 0 0,0 0 0,0 0 0,1 1 0,-1-1 0,0 0 0,0 0 0,0 0 0,0 0 0,0 0 0,0 0 0,0 1 1,0-1-1,0 0 0,0 0 0,0 0 0,0 0 0,0 0 0,0 1 0,0-1 0,0 0 0,0 0 0,0 0 0,0 0 0,0 0 0,0 1 0,0-1 0,0 0 0,0 0-1,0 10 21,0 3 31,0-1 0,0 1 0,1-1 0,0 1 1,1-1-1,1 1 0,4 10-52,-3-7 153,2 0 1,0 0-1,1-1 1,2 3-154,-6-12 83,1 0 0,0 0-1,1 0 1,-1 0 0,1-1 0,0 1 0,1-1 0,-1 0 0,1-1 0,4 3-83,-7-5 21,0-1-1,0 1 1,0-1-1,1 0 1,-1 1-1,1-2 1,-1 1-1,1 0 1,-1-1 0,1 1-1,-1-1 1,1 0-1,-1 0 1,1-1-1,-1 1 1,1-1 0,-1 1-1,1-1 1,-1 0-1,0 0 1,1-1-1,-1 1 1,0-1 0,0 0-1,0 1 1,0-2-1,0 1 1,0 0-1,-1 0 1,1-1-1,0 0-20,2-4 16,-1 0 0,0-1-1,0 1 1,-1-1-1,0 0 1,0 0-1,-1 0 1,2-7-16,1-15 62,2-24-62,-7 48 3,2-10-65,-1 1 0,0-1 0,-1 0 1,-1 0-1,-1 0 0,-1-6 62,3 20-109,-1 1 1,1-1-1,0 0 0,-1 0 0,1 1 1,-1-1-1,0 1 0,1-1 0,-1 1 1,0-1-1,0 1 0,0-1 0,0 1 1,0 0-1,0-1 0,0 1 0,-1 0 1,1 0-1,0 0 0,-1 0 0,1 0 1,-1 0 108,-11-1-834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6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14883,'-6'2'6049,"-1"-2"-3856,7 0-705,0 0-79,0 0-257,0 0-40,15 1-528,0 0-208,25 9 24,-36-8-248,0-2-1472,-1 0 2120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27 11963,'0'0'306,"-1"-1"1,0 1 0,1-1 0,-1 1-1,1-1 1,-1 0 0,0 1 0,1-1-1,0 0 1,-1 0 0,1 1 0,-1-1-1,1 0 1,0 0 0,-1 1 0,1-1-1,0 0 1,0-1-307,0 2 91,0-1 0,0 1 0,0-1 0,0 1 0,0-1 0,0 1 1,0-1-1,0 1 0,1-1 0,-1 1 0,0-1 0,0 1 0,1 0 0,-1-1 0,0 1 0,1-1 0,-1 1 0,0 0 0,1-1 0,-1 1 0,0 0 1,1-1-1,-1 1 0,1 0 0,-1-1 0,1 1 0,-1 0 0,1 0 0,-1 0 0,1 0 0,-1-1 0,1 1 0,-1 0 0,1 0-91,0 0 117,0 0 0,0 0 0,0 0 0,0 0 0,1 0 0,-1 0 0,0 0 0,0 0 0,0 1 0,0-1 0,0 0 0,0 1 0,0-1 0,0 1-1,0-1 1,0 1 0,0-1 0,0 1 0,0 0 0,0 0 0,-1-1 0,1 1 0,0 0 0,0 0 0,-1 0 0,1 0 0,0 0-117,2 4 394,0 0 0,-1 1 0,1-1 1,1 5-395,2 9 426,-1 1-1,0 0 1,-2-1 0,0 2 0,0 18-426,-2 29 347,-4 6-347,3-67 30,-3 40 36,1-18 2,1 0 1,1 0 0,4 26-69,-3-51 33,-1 0 1,1 0-1,0 0 0,1 0 1,-1-1-1,1 1 1,1 3-34,-2-6 20,0 0 1,0 1 0,0-1 0,0 1-1,0-1 1,0 0 0,1 0 0,-1 0-1,0 0 1,1 0 0,-1 0 0,1 0-1,0 0 1,-1 0 0,1-1 0,-1 1-1,1-1 1,0 1 0,0-1-21,10 1 128,0 0 0,0-1 0,0-1 1,-1 0-1,1 0 0,11-4-128,-1 2 134,285-50 1526,-282 49-1446,1 1 0,4 1-214,-27 2 26,-1 0 0,0 0 0,1 0 0,-1 1-1,0-1 1,1 1 0,-1-1 0,0 1 0,2 1-26,-4-2-10,1 0 1,-1 0-1,0 0 1,0 0-1,1 1 1,-1-1-1,0 0 1,0 0-1,1 0 1,-1 1-1,0-1 1,0 0-1,0 0 1,0 0-1,1 1 1,-1-1 0,0 0-1,0 0 1,0 1-1,0-1 1,0 0-1,0 1 1,0-1-1,0 0 1,0 0-1,0 1 10,0-1-65,0 1 1,0-1-1,0 1 0,-1 0 0,1-1 0,0 0 1,-1 1-1,1-1 0,-1 1 0,1-1 0,0 1 1,-1-1-1,1 0 0,-1 1 0,1-1 0,-1 0 1,1 1-1,-1-1 65,-8 4-1612,2-2 610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49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22 9986,'-28'26'3284,"28"-26"-3220,0 0 0,0 0 0,0 0 1,0 0-1,0 0 0,0 1 1,0-1-1,0 0 0,0 0 1,0 0-1,-1 0 0,1 0 1,0 0-1,0 0 0,0 0 0,0 0 1,0 0-1,0 0 0,0 0 1,0 0-1,0 0 0,0 0 1,0 0-1,0 0 0,0 0 1,0 0-1,-1-1 0,1 1 1,0 0-1,0 0 0,0 0 0,0 0 1,0 0-1,0 0 0,0 0 1,0 0-1,0 0 0,0 0 1,0 0-1,0 0 0,0 0 1,0 0-1,0 0 0,0 0 0,0 0 1,0 0-1,0-1 0,0 1-64,-3-6 3902,3 5-3543,-1-1 0,1 1 0,-1 0 1,1-1-1,-1 1 0,0-1 0,1 1 0,-1 0 0,0 0 1,0 0-1,0-1 0,0 1-359,-20-9 367,15 7-299,3 1-39,-1 1 0,1-1 0,0 1 0,0 0 0,0 0 0,-1 0 0,1 0 0,-1 1 0,1-1 0,0 1 0,-1 0 0,1 0 0,-1 0 0,1 1 0,0-1 0,-1 1 0,1 0 0,-1 0-29,-2 1 74,0 1 0,0 0-1,0 0 1,0 0 0,1 1-1,-1 0 1,1 0-1,0 1 1,0-1 0,0 2-74,3-4 20,0 0 0,0 1 0,1-1 1,-1 0-1,1 1 0,0-1 0,0 1 1,-1-1-1,2 1 0,-1-1 0,0 1 1,0 0-1,1-1 0,0 1 1,-1 0-1,1 0 0,0 0 0,0-1 1,1 1-1,-1 0 0,0 0 0,1-1 1,0 1-1,0 0 0,0-1 0,0 1-20,2 3 18,0 0 0,1 0 0,0-1 0,0 1 0,0-1 0,1 0 0,0-1 0,0 1 0,0-1 0,0 1 0,1-2 0,0 1-1,4 2-17,4 1 75,1 0 0,0-1 0,0-1 1,0 0-1,7 0-75,-14-3 62,0-1 37,1 1-1,-1 1 1,3 0-99,-10-2 18,0-1 0,0 0 0,0 1 1,0-1-1,0 0 0,0 1 0,0-1 0,-1 1 0,1-1 1,0 1-1,0 0 0,0-1 0,-1 1 0,1 0 1,0 0-1,-1-1 0,1 1 0,-1 0 0,1 0 0,-1 0 1,1 0-1,-1 0 0,1 0 0,-1 0 0,0 0 0,0 0 1,1 0-1,-1 0 0,0 0-18,0 0 20,-1 0 0,1 0 1,-1 1-1,1-1 0,-1 0 0,1 0 0,-1 0 1,1 1-1,-1-1 0,0 0 0,0 0 0,0 0 1,0 0-1,1-1 0,-1 1 0,-1 0-20,-19 13 168,11-8-86,5-3-48,-11 8 193,-16 7-227,28-16 7,-1 0 0,1 0 0,-1-1 0,0 1 0,0-1 0,0 0 0,1 0 0,-1 0 1,-5-1-8,9 0-104,-1 0 0,1 0 0,0 0 0,-1 0 1,1-1-1,0 1 0,0 0 0,-1-1 0,1 1 0,0-1 1,0 1-1,0-1 0,-1 0 0,1 1 0,0-1 1,0 0-1,0 0 0,0 0 0,0 0 0,0 0 1,1 0-1,-1 0 0,0 0 0,0 0 0,1 0 1,-1-1 103,1 1-173,-1 1 1,1-1-1,0 0 1,0 0 0,0 0-1,0 0 1,0 0 0,0 1-1,0-1 1,0 0 0,0 0-1,1 0 1,-1 0-1,0 1 1,1-1 0,-1 0-1,0 0 1,1 0 172,0 0-281,0-1-1,0 1 1,0-1 0,1 1-1,-1 0 1,1-1-1,-1 1 1,0 0 0,1 0-1,0 0 1,0 0 281,39-16-1663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5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9562,'11'11'5654,"-8"-8"-5046,-1-1-1,0 0 0,0 1 1,0-1-1,0 1 1,0-1-1,0 1 0,-1 0 1,1 0-1,-1 0 0,0 0 1,1 2-608,0 6 804,0 0 1,-1-1-1,-1 6-804,1-4 655,0 0 0,1 9-655,-1-18 82,0 1-1,0-1 1,0 1-1,1-1 1,-1 1-1,1-1 1,-1 0-1,1 0 1,0 0-1,3 3-81,-4-4 16,0-1 0,1 0 0,-1 1 0,0-1 1,1 0-1,-1 0 0,1 1 0,0-1 0,-1 0 0,1-1 0,0 1 0,0 0 0,-1 0 0,1-1 0,0 1 0,0-1 1,0 0-1,0 1 0,0-1 0,0 0-16,0 0 5,0-1 0,0 1 0,1-1 0,-1 1 0,0-1 0,0 0 0,0 0 0,0 0 0,0 0 0,0 0 0,0-1 0,0 1 0,0 0 0,1-2-5,1-1-8,0 0 0,-1 0 1,0 0-1,1-1 0,-1 1 0,-1-1 0,1 0 1,-1 0-1,0 0 0,0 0 0,0 0 1,-1 0-1,1-3 8,-2 2-5,1 1 1,-1-1-1,-1 0 0,1 0 1,-1 1-1,0-1 1,-1 1-1,1-1 0,-1 1 1,0-1-1,0 1 1,-1 0-1,0 0 0,0 0 1,0 0-1,-2-2 5,2 3 5,-1-1 0,0 0 0,0 1-1,-1 0 1,1 0 0,-1 1 0,0-1 0,0 1 0,0 0-1,0 0 1,-1 0 0,1 1 0,-1 0 0,0 0 0,-5-1-5,2 4-2,9 1-18,5 1-6,5-1 15,-1 0 0,1 0 0,-1-1 0,1-1 0,0 0 0,0 0 0,0-1 0,2 0 11,18-1-7,-8 1 6,-8 0 0,0 0-1,0 2 0,0-1 1,-1 2-1,10 1 2,-19-2 5,-1 0-1,1 0 1,-1 0-1,1 0 1,-1 1-1,0 0 1,0-1-1,0 1 1,0 0-1,0 1 1,0-1 0,0 0-1,-1 1 1,1 0-1,-1-1 1,0 1-1,0 0 1,0 0-1,0 0 1,0 1-1,-1-1 1,1 0-1,-1 1 1,0 0-5,1 2 16,-1 1-1,0-1 1,0 1 0,-1 0 0,0-1-1,0 1 1,0-1 0,-1 1 0,-1 4-16,-3 13 74,-2 0 0,0 0-74,2-7 46,4-16-41,1-1 0,0 1 1,-1 0-1,1 0 0,0 0 0,0 0 1,0 0-1,0 0 0,0 0 0,0-1 1,0 1-1,0 0 0,0 0 0,0 0-5,1-1 1,-1 0-1,0 0 1,1-1-1,-1 1 0,1 0 1,-1-1-1,0 1 1,0 0-1,1-1 1,-1 1-1,0-1 1,0 1-1,1 0 1,-1-1-1,0 1 0,0-1 1,0 1-1,0-1 1,1 1-1,-1-1 1,0 1-1,0-1 1,0 1-1,0-1 0,0 1 1,0 0-1,-1-1 0,2-4-5,10-35-90,-9 32 83,1-1-1,0 1 1,0 0 0,1 0-1,0 1 1,0-1-1,1 1 1,0 0-1,1 0 1,-1 1 0,1-1-1,0 1 1,1 0-1,-1 1 1,1 0-1,0 0 1,1 0 0,-1 1-1,4-1 13,-7 3 4,0 0 0,0 1 0,0 0 0,0 0 0,0 0 0,0 0 0,1 1 0,-1 0 0,0 0 0,5 0-4,-7 0 9,0 1 0,1-1 0,-1 1 0,0-1 0,0 1 0,0 0 0,0 0 0,0 0 0,0 0 0,0 0 0,0 1 0,0-1 0,0 0-1,-1 1 1,1-1 0,-1 1 0,1 0 0,-1 0 0,1-1 0,-1 1 0,1 2-9,1 4 59,0 0 0,0 0 0,-1 0 0,0 1 0,-1-1 0,0 1 0,0 0 0,0-1 0,-2 8-59,3 22 288,-2-38-282,0 1 0,0-1 0,0 1 0,0 0 0,0-1 0,0 1 0,0-1 0,0 1 0,1 0 0,-1-1 0,0 1 0,0-1 0,1 1 0,-1-1 0,0 1 0,0-1 0,1 1 0,-1-1 0,1 1 0,-1-1-6,1 0 2,-1 0-1,0 0 1,1 0 0,-1 0 0,0 0 0,1 0 0,-1 0 0,0-1 0,0 1 0,1 0 0,-1 0-1,0-1 1,1 1 0,-1 0 0,0 0 0,0-1 0,0 1 0,1 0 0,-1 0 0,0-1-1,0 1 1,0 0 0,0-1 0,1 1-2,1-5 0,1-1 0,-1 1-1,0-1 1,0 1 0,1-8-9,7-22-37,-9 31 41,1 1 0,-1 0 1,1 0-1,-1 0 0,1 0 1,0 0-1,0 1 0,0-1 1,1 0 4,-2 2 1,0 0 0,0 1 0,0-1 0,0 1 0,0-1 0,0 1 0,1-1 0,-1 1 1,0 0-1,0-1 0,0 1 0,1 0 0,-1 0 0,0 0 0,0 0 0,1 0 0,-1 0 0,0 0 0,0 0 1,1 1-1,-1-1 0,0 0 0,0 1 0,0-1 0,1 1 0,-1 0 0,0-1 0,0 1 0,0 0-1,6 3 24,-1 1 0,1 0 0,-2 0 0,3 2-24,-6-5 9,5 4 13,0-1 0,0 0 0,0 0 0,1-1 1,0 0-1,0 0 0,0 0 0,0-1 0,0-1 0,1 1 1,-1-1-1,1-1 0,-1 0 0,1 0 0,0 0 1,0-1-1,2-1-22,-4 1 4,0-1 1,-1 0 0,1 0 0,0-1-1,-1 1 1,1-1 0,-1-1 0,0 1-1,1-1 1,-1-1 0,-1 1 0,1-1-1,0 0 1,-1 0 0,0 0 0,0-1-1,0 0 1,0 0 0,-1 0 0,0 0-1,0-1 1,1-3-5,-3 7 8,-1 0 1,0-1-1,0 1 0,0-1 0,0 1 0,0-1 1,-1 1-1,1-1 0,-1 0 0,0 1 0,0-1 1,0 0-1,0 1 0,0-1 0,0 0 0,-1 1 1,1-1-1,-1 1 0,0-1 0,0 1 1,0-1-1,0 1 0,0-1 0,0 1 0,-1 0 1,1 0-1,-1-1 0,0 1 0,1 0 0,-1 1 1,0-1-1,0 0 0,0 0 0,-1 1 0,1-1 1,0 1-1,0 0 0,-1 0 0,1 0 0,-1 0 1,1 0-1,-1 0 0,1 1 0,-1-1 0,0 1 1,-1 0-9,3-1 5,-1 1 1,1 0-1,-1 0 1,1 1-1,-1-1 1,1 0 0,-1 0-1,1 1 1,-1-1-1,1 1 1,-1-1-1,1 1 1,0 0 0,-1-1-1,1 1 1,0 0-1,0 0 1,0 0-1,-1 0 1,1 0 0,0 0-6,0 1 17,0 0 0,-1 0 0,1 1 0,0-1 0,0 0 0,1 0 0,-1 1 0,0-1 0,1 0 0,-1 1 0,1-1 0,0 2-17,-1 5 86,2-1 0,-1 1 0,1 0-1,0 0 1,1 0 0,2 5-86,-3-8 52,1-1 1,0 1-1,0-1 0,1 0 1,-1 1-1,1-1 1,2 2-53,-3-5-6,0 0 0,-1 0 0,1 0 0,0 0 0,0 0 0,0 0 0,0-1 1,1 1-1,-1-1 0,0 0 0,1 1 0,-1-1 0,1 0 0,-1 0 0,1-1 0,0 1 1,0 0 5,9-1-351,0 1 0,0-2 0,0 1 0,0-2 0,0 0 0,2-1 351,45-10-707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5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21 213 9442,'-11'-36'5245,"10"34"-4902,1 0 0,0 0 0,-1-1 0,1 1 0,0 0 0,0-1 0,0 1 0,1 0 0,-1-1 0,0 1 0,1 0-1,0-1 1,0-1-343,-1 4 78,0 0-1,1-1 0,-1 1 0,0 0 0,0-1 0,0 1 0,1 0 0,-1 0 0,0-1 0,0 1 1,1 0-1,-1 0 0,0-1 0,1 1 0,-1 0 0,0 0 0,1 0 0,-1 0 0,0-1 0,1 1 1,-1 0-1,0 0 0,1 0 0,-1 0 0,1 0 0,-1 0 0,0 0 0,1 0 0,-1 0-77,1 0 121,0 0-1,0 1 1,0-1-1,0 0 0,0 1 1,-1-1-1,1 1 1,0-1-1,0 1 0,0-1 1,-1 1-1,1 0-120,3 3 265,0 1-1,0-1 1,0 1-1,-1 0 1,0 1-1,0-1 0,0 1 1,-1-1-1,0 1 1,0 0-1,0-1 1,-1 1-1,0 0 1,0 1-265,2 17 427,-1 0 0,-1 22-427,-1-41 10,0 3-578,1-12-471,0-14-554,0 0 1003,0 0-1,-2 0 1,0 0 0,-2 0-1,0 0 1,0 1 0,-2-1-1,0 1 1,-1 0 0,-1 0-1,0 1 1,-4-4 590,3 5-2,5 12 125,1-1 1,-1 1-1,1-1 1,0 0 0,1 0-1,-1 0 1,1 0 0,-1 0-1,1-1 1,0 1 0,0-2-124,1 5 64,0 1 0,0-1 0,1 1 1,-1-1-1,0 1 0,0-1 1,0 1-1,0-1 0,0 1 1,1-1-1,-1 1 0,0-1 0,1 1 1,-1-1-1,0 1 0,0 0 1,1-1-1,-1 1 0,1-1 0,-1 1 1,0 0-1,1-1 0,-1 1 1,1 0-1,0-1-64,0 1 151,1-1 0,0 1 0,-1-1 0,1 1 0,0-1 1,0 1-1,0 0 0,1 0-151,6 0 510,0 0 1,0 1-1,3 1-510,-8-2 175,15 3 218,-1 1 0,0 1 0,0 0 0,0 1 0,-1 1 0,0 1 0,0 0 0,6 5-393,-14-7 160,1 1-1,-1-1 1,-1 2-1,0-1 1,0 1-1,5 8-159,-8-10 77,0 0 1,-1 0-1,0 1 0,-1 0 1,0 0-1,0 0 0,0 0 1,-1 1-1,0-1 0,0 2-77,-1-3 44,-1 0 0,1 0-1,-1 0 1,-1 0 0,1 0 0,-1 0-1,0 0 1,-1 0 0,0 4-44,3-23 34,2 0-151,2 0 0,0 0-1,0 1 1,1-1-1,1 1 1,0 0 117,15-22-571,13-14 571,-31 43-13,0-1 9,0 0-1,1 1 1,0-1 0,0 1-1,0 1 1,0-1-1,1 0 5,-5 5 4,-1 0 0,0-1 0,1 1-1,-1 0 1,1-1 0,-1 1-1,1 0 1,-1 0 0,1 0 0,-1-1-1,1 1 1,-1 0 0,1 0-1,-1 0 1,1 0 0,-1 0 0,1 0-1,-1 0 1,1 0 0,-1 0-1,1 0 1,-1 0 0,1 0 0,-1 0-1,1 0 1,-1 1 0,1-1-1,-1 0 1,1 0 0,-1 0 0,0 1-1,1-1 1,-1 0 0,1 1-1,-1-1 1,0 0 0,1 1 0,-1-1-1,0 1 1,1-1 0,-1 0-1,0 1 1,1 0-4,0 2 42,0 0 1,0 1-1,0-1 0,0 1 0,0-1 1,-1 2-43,1-1 31,7 84 637,-2-20-379,-6-65-362,1 1 1,-1-1-1,1 1 1,0-1-1,0 0 1,0 1-1,0-1 0,1 2 73,-1-4-66,0-1 0,-1 1 0,1 0 0,-1-1 0,1 1 0,0-1 0,0 1 0,-1 0 0,1-1 0,0 0-1,0 1 1,0-1 0,-1 1 0,1-1 0,0 0 0,0 0 0,0 0 0,0 1 0,0-1 0,0 0 0,-1 0 0,1 0 0,0 0-1,0 0 1,0-1 0,0 1 0,0 0 0,0 0 0,-1 0 0,1-1 0,0 1 0,0-1 66,4-1-76,0 0 0,0-1 0,0 0 0,0 0 0,-1 0 76,39-26-430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51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16203,'6'18'6098,"1"17"-4514,-4 9-8,-7 16-407,-4 4-161,0-1-488,1-3-200,10-14-176,3-12-176,9-22-896,2-11-336,3-15-961,-2-11-639,-10-9 1983</inkml:trace>
  <inkml:trace contextRef="#ctx0" brushRef="#br0" timeOffset="1">14 158 12355,'-9'4'5729,"5"0"-2400,13 1-1393,6 3-232,3 0-415,6 1-177,4-1-584,2-4-152,4-2-696,-1-2-576,1-3-1433,-4 0-1183,-6 2 2143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 12163,'-8'-11'4825,"4"12"-2633,-2 7-824,6 16 265,6 9-73,-12 19-312,6 3-287,4 3-409,-6-4-176,15-8-248,-1-5-16,-4-11-416,7-1-344,-8-10-1105,4-7-751,9-4 1535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51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8866,'4'3'1288,"0"-1"1,0 1-1,0-1 0,0 0 1,1-1-1,3 2-1288,-6-3 274,0 1 1,0-1-1,1 0 0,-1 0 0,0 0 1,0 0-1,0 0 0,0 0 0,0-1 0,0 1 1,0-1-1,0 1 0,0-1 0,0 0 0,0 0 1,0 0-1,0 0-274,4-3 244,0 0 0,0-1 0,-1 1 1,1-1-1,-1-1 0,0 1 0,-1-1 0,1 0 1,-1 0-1,0 0 0,0-1 0,-1 1 0,1-2-244,-2 1 21,0 1 0,0 0 0,0-1-1,0 1 1,-1-1 0,0 1-1,-1-1 1,1 1 0,-1-1 0,-1 0-1,1 1 1,-1-1 0,0 1 0,-2-5-21,3 9 4,-1 0 1,0 0-1,1 0 1,-1 0 0,0 0-1,0 1 1,-1-1-1,1 0 1,0 1 0,-1-1-1,1 0 1,0 1 0,-1 0-1,-1-2-4,2 3 1,-1-1 0,1 0 0,0 1 0,0-1 0,-1 1-1,1-1 1,-1 1 0,1 0 0,0-1 0,-1 1 0,1 0 0,-1 0 0,1 0 0,0 0-1,-1 0 1,1 0 0,-1 1 0,1-1 0,0 0 0,-1 1 0,1-1 0,-1 1-1,-1 1 4,-1-1 1,1 1-1,0 0 1,-1 1 0,1-1-1,0 0 1,0 1-1,1 0 1,-1-1 0,1 1-1,-1 0 1,0 1-5,0 2 33,0 0-1,0-1 1,0 1 0,0 0 0,1 0 0,0 1 0,0 0-33,0 5 116,0 1 0,0-1 0,2 0 0,-1 0 0,1 1 0,1-1 0,1 9-116,0-13 114,-1 0 1,1-1-1,0 1 0,1 0 0,0-1 1,0 0-1,1 1 0,-1-1 0,2 1-114,-2-4 68,0 0 0,0-1 0,1 1 0,-1-1 0,1 1-1,-1-1 1,1 0 0,0 0 0,0-1 0,0 1 0,1-1-1,-1 0 1,1 0 0,-1-1 0,3 2-68,2-2-52,-1 1 1,0-1-1,0 0 0,1 0 1,-1-1-1,0 0 1,1-1-1,-1 0 0,0 0 1,0-1-1,2 0 52,-2 0-627,-1-1-1,1 0 1,0-1-1,-1 1 1,0-1 0,0-1-1,1 0 628,11-10-1465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52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91 294 8258,'0'0'4367,"0"0"-623,0 0-1449,3 1 999,4 1-2996,-1-1 0,1 1-1,-1-1 1,1-1 0,0 1 0,-1-1-1,1 0 1,0-1 0,-1 0 0,1 0-1,4-1-297,-7 1 72,1-1 1,0 0-1,0 0 0,-1 0 0,1-1 0,-1 1 0,1-1 0,-1 0 0,0 0 0,0-1 1,0 1-1,-1-1 0,1-1-72,0 1 43,5-5 12,0-1 0,-1 0 1,0-1-1,-1 0 0,0 0 1,0 0-1,-2-1 0,2-3-55,-4 9 6,-1 0 0,0 0 0,-1-1 0,1 1 0,-1 0 1,0-1-1,-1 1 0,1-1 0,-1 1 0,-1-1 0,1 1 0,-1 0 0,0-1 0,0 1 0,-1 0 0,0-1 0,-2-2-6,3 6 3,0 1-1,-1-1 1,1 1-1,-1 0 1,0 0-1,0 0 1,0 0-1,0 0 1,0 0-1,0 0 1,0 0-1,-1 1 1,1-1-1,-1 1 1,1 0-1,-1 0 1,1 0-1,-1 0 1,0 0-1,0 0 1,1 1-1,-1 0 1,0-1-1,0 1 1,0 0-1,1 0 1,-1 0-1,0 1 1,0-1-1,-1 1-2,0 0-2,0 0 0,0 0 0,0 0-1,1 1 1,-1-1 0,0 1 0,1 0 0,-1 0 0,1 0-1,-1 1 1,1-1 0,0 1 0,0 0 0,0-1-1,1 2 1,-1-1 0,1 0 0,-1 0 0,1 1 0,0-1-1,-1 3 3,0 2 14,1 1 0,0-1-1,0 0 1,1 1 0,0-1-1,0 5-13,1 16 237,2 7-237,-2-34 9,5 55 350,2 0-1,3 0 0,2-1 1,2-1-1,3 0 0,13 25-358,4 14 566,-33-90-534,1 1 0,-1 0 0,0-1 0,0 1 0,-1 0 0,1-1 0,-1 1 0,0 2-32,-1-5 13,1 0 0,-1 1 0,1-1 0,-1 0 0,0 0 0,0 0 0,1 0-1,-2 1 1,1-1 0,0-1 0,0 1 0,-1 0 0,1 0 0,-1 0 0,1-1 0,-1 1-1,0-1 1,0 1 0,0 0-13,-4 1 20,1-1-1,0 1 0,-1-1 1,1 0-1,-1 0 0,1-1 1,-1 1-1,0-1 1,0-1-1,0 1 0,0-1 1,0 0-1,0 0 1,0-1-20,-6 0-14,1 0 1,0-1 0,0-1 0,0 1-1,0-2 1,0 0 0,0 0 13,4 0-154,-1 0 1,1 0 0,0-1-1,0 0 1,0 0-1,1 0 1,-3-3 153,6 4-257,-1 1 1,1-1-1,0 0 1,0-1-1,1 1 1,-1 0 0,1-1-1,0 0 1,0 1-1,0-1 1,1 0-1,-2-5 257,2 4-437,1-1-1,-1 1 0,1-1 1,0 0-1,1 1 0,0-4 438,2-4-728,0 1-1,5-11 729,-8 23-16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53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0 276 15131,'12'0'1925,"-1"0"-1,1-1 0,-1-1 1,8-1-1925,-4-1 488,-1 0 0,1 0 1,-1-2-1,1 0 1,3-3-489,-13 7 89,0-1 0,0 0 0,0-1 0,-1 1-1,1-1 1,-1 0 0,0 0 0,0 0 0,0-1 0,0 0-89,-3 3 29,1 0 0,-1-1-1,0 1 1,0 0 0,0 0-1,0-1 1,-1 1 0,1-1-1,-1 1 1,1-1 0,-1 1-1,0-1 1,0 1 0,0-1-1,0 1 1,0-1 0,-1 1-1,1-1 1,-1 1 0,1 0-1,-1-1 1,0 1 0,0-1-1,-1 0-28,0-1 27,0 1 0,-1 0 0,1 0 1,-1 0-1,0 0 0,1 0 0,-1 0 0,0 1 0,-1 0 0,1-1 0,0 1 0,-1 0 0,1 1 0,-1-1 0,-3 0-27,5 1 2,0 0 0,1 1 1,-1-1-1,0 1 0,0-1 1,0 1-1,0 0 0,0 0 0,0 0 1,0 0-1,0 0 0,0 1 1,0-1-1,1 0 0,-1 1 1,0-1-1,0 1 0,0 0 0,1 0 1,-1 0-1,0 0 0,1 0 1,-1 0-1,0 0 0,1 0 0,0 1 1,-1-1-1,1 1 0,0-1 1,-1 1-1,1-1 0,0 2-2,-4 6 28,0 0 0,1 1 0,0 0 0,1 0 0,0 0 1,0 3-29,2-8 60,0 0 1,0 1 0,1-1-1,0 0 1,0 1 0,0-1-1,0 0 1,1 1 0,0-1 0,0 0-1,1 0 1,-1 1 0,2 0-61,-2-4 33,1 1-1,-1-1 1,1 1 0,0-1 0,0 0 0,0 0 0,0 1-1,1-1 1,-1-1 0,1 1 0,-1 0 0,1-1-1,-1 1 1,1-1 0,0 0 0,0 1-33,5 1 30,0-1-1,0 0 1,0 0 0,1-1-1,-1 0-29,2 0-138,0-1 0,0 0 0,-1 0 0,1-1 0,0 0 0,-1-1-1,1 0 1,-1-1 0,8-3 138,11-5-1511,-1-2-1,12-8 1512,-9 5-728,93-48-468,-118 61 1209,0 1 0,0 0 0,1 0 0,-1 0 0,0 1 0,1-1 0,-1 1 0,3 1-13,-7 0 10,0 0 0,-1 0 1,1 0-1,0 0 0,-1 0 1,1 0-1,0 0 0,-1 1 1,1-1-1,-1 0 0,1 1 1,0-1-1,-1 0 0,1 1 1,-1-1-1,1 0 0,-1 1 1,1-1-1,-1 1 0,1 0-10,0 0 49,1 1 0,0 0 0,-1 0 0,1 0 0,-1 0 0,0 0 0,0 1 0,0-1 0,0 0 0,0 1 0,0-1 0,0 1-49,-1 2 198,1 1 1,0-1-1,-1 1 0,0-1 0,0 4-198,-1 4 719,0 0 0,0 0 0,-1-1 0,-1 1-1,-3 11-718,6-24 13,0 0 0,0 0 0,0 0 0,-1 1 0,1-1 0,0 0 0,0 0 0,0 0 0,0 0 0,0 1-1,0-1 1,0 0 0,0 0 0,0 0 0,0 0 0,0 0 0,0 0 0,-1 1 0,1-1 0,0 0 0,0 0 0,0 0 0,0 0-1,0 0 1,0 0 0,-1 0 0,1 0 0,0 0 0,0 0 0,0 1 0,0-1 0,-1 0 0,1 0 0,0 0 0,0 0-1,0 0 1,0 0 0,-1 0-13,-2-6 233,-1-12-63,2 11-134,1 1 0,0-1 0,1 0 0,0 0 0,0 1 0,0-1 0,1 0 0,0 0 0,0 1 0,1-1 0,-1 1 0,2-1-36,2-8-16,2 2-1,0-1 1,0 1-1,2 0 1,-1 1-1,2-1 17,-4 6-212,1 0 0,0 0 1,0 0-1,0 1 0,1 0 0,0 0 0,0 1 0,1 0 0,7-3 212,5 0-1346,-1 0 0,1 2 1,0 0-1,1 2 0,10-1 1346,13-1-1358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53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15123,'3'3'663,"-1"-1"0,0 1-1,0 0 1,0 0 0,0 0-1,0 0 1,-1 1 0,1-1 0,-1 0-663,1 3 378,-1-1 1,1 1 0,-1-1 0,-1 1 0,1 3-379,-1 5 275,0-1 0,-1 1 0,-1 0 0,-1 6-275,-12 46 1827,-16 39-1827,14-49 383,2 1 0,-2 26-383,15-72 86,1-1 0,0 0 0,1 0-1,1 1 1,-1-1 0,2 7-86,-1-13 56,0 0 0,0-1-1,0 1 1,0 0 0,1-1-1,-1 1 1,1-1 0,0 0 0,0 0-1,0 1 1,1-1 0,-1-1-1,1 1 1,-1 0 0,1 0 0,0-1-1,0 0 1,0 0 0,0 1-56,4 0 106,0 0 1,0 0-1,0-1 1,0 1-1,0-2 1,0 1-1,3-1-106,8 2 264,0-2 0,9 0-264,61-5 1088,33-7-1088,-33 2 287,-51 6-181,46-4 367,22-8-473,-100 14-68,0 0 1,0 0-1,0-1 0,2-1 68,-7 3-28,0 0 0,1 0 0,-1 0 0,0 0 1,1 0-1,-1 0 0,0 0 0,0-1 0,1 1 0,-1 0 0,0 0 0,0 0 0,1-1 0,-1 1 0,0 0 0,0 0 0,0-1 0,0 1 0,1 0 0,-1 0 0,0-1 0,0 1 0,0 0 0,0-1 0,0 1 28,0-1-55,0 1-1,-1 0 1,1-1-1,0 1 0,-1-1 1,1 1-1,-1 0 1,1-1-1,0 1 1,-1 0-1,1-1 1,-1 1-1,1 0 1,-1 0-1,1 0 1,-1-1-1,1 1 1,-1 0-1,1 0 1,-1 0 55,-20-4-726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56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69 8026,'-65'-42'3479,"63"41"-3292,-17-13 1950,12 4 2480,7 9-4315,-1 1 802,2 0-188,19 8-158,0 0 0,13 8-758,-14-6 177,35 18 188,-21-12-126,32 13-239,-35-19 29,-20-7-19,1 0-1,-1 1 0,0 0 1,4 3-10,-14-7 2,1 1 0,-1-1 0,0 0 0,1 0-1,-1 0 1,0 0 0,1 0 0,-1 0 0,0 1 0,1-1 0,-1 0 0,0 0 0,0 0 0,1 1 0,-1-1 0,0 0 0,0 0 0,0 1 0,1-1 0,-1 0 0,0 1 0,0-1 0,0 0 0,0 1 0,0-1 0,1 0 0,-1 1 0,0-1 0,0 0 0,0 1 0,0-1 0,0 0 0,0 1 0,0-1 0,0 0 0,0 1 0,0-1 0,-1 0 0,1 1 0,0-1 0,0 0 0,0 0 0,0 1-1,0-1 1,-1 0 0,1 1 0,0-1 0,0 0 0,0 0 0,-1 1 0,1-1 0,0 0 0,0 0 0,-1 0 0,1 1 0,0-1 0,-1 0 0,1 0-2,-21 9 135,19-8-122,-55 17 307,-93 32 447,39-9-3722,110-41 2406,3-1 120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6:5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261 328 11090,'16'16'5113,"-28"-16"-2248,-7 3-800,-11 4-729,-9-1-312,-5 14-360,0-1-208,7-1-272,8-6-120,14-5-496,7 0-360,10-6-1360,8 0 607,13-3 753</inkml:trace>
  <inkml:trace contextRef="#ctx0" brushRef="#br0" timeOffset="1">737 1 13491,'6'0'5521,"-1"5"-3745,2 13-303,-3 10 87,-6 17-352,-2 9-87,-4 18-377,0 0-256,3-2-224,0-3-48,2-15-80,0-6-32,2-16-24,1-5-184,0-12-824,0-6-505,0-6 2546,0 1-1305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07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273 444 3065,'0'0'1941,"0"0"62,0 0-93,0 0-115,0 0-104,0 0-112,0 0-88,0 0-118,2-7 2450,1 0-3743,0 1 0,-1-1-1,0 0 1,0 0 0,0 0-1,-1 0 1,0-1 0,-1 1 0,1 0-80,-2 3 18,1 1 1,0 0 0,-1 0 0,0 0 0,1 0 0,-1 0 0,0 0 0,-1 0 0,1 1 0,0-1-1,-1 0 1,0 0 0,1 1 0,-3-3-19,-1 0 68,0-1 0,-1 1 1,1 1-1,-1-1 0,-3-1-68,3 2 70,0 0 0,0 0 0,-1 1 0,1 0 0,-1 1 1,0-1-1,0 1 0,0 0 0,0 1 0,0 0 0,-1 0 0,1 0 0,0 1 0,0 0-70,1 1 56,0-1-1,0 1 1,0 1-1,1-1 1,-1 1 0,0 0-1,1 0 1,0 0-1,-1 1 1,1 0-1,0 0 1,0 0 0,1 0-1,-1 1 1,1 0-1,0 0 1,-4 4-56,4-2 51,-1 1 0,1-1 0,0 1 0,0 0 1,1 0-1,0 0 0,0 1 0,1-1 0,0 1 0,0-1 1,1 1-1,0 0 0,0 0 0,1-1 0,0 1 0,0 0 0,1 0 1,0 0-1,0-1 0,3 7-51,-2-7 42,0-1 1,0 0-1,1 0 1,0 0-1,0 0 1,0-1-1,1 1 1,-1-1-1,2 0 1,-1 0-1,3 3-42,-3-5 32,0 1 1,1-1-1,-1 0 0,1 0 0,-1 0 0,1-1 0,0 0 0,0 0 0,0 0 0,1 0 0,-1-1 0,0 0 0,1 0 0,3 0-32,-3-1 17,0 1 0,-1-2 0,1 1 0,0-1 1,-1 0-1,1 0 0,-1 0 0,1-1 0,-1 1 0,0-2 1,0 1-1,1 0 0,-1-1 0,-1 0 0,5-3-17,-4 2 7,1-1 0,-1-1 0,0 1 0,0-1 0,0 1 0,-1-2 0,0 1 0,0 0 1,0-1-1,-1 1 0,2-8-7,2-7-7,-1 0 1,-1 0-1,0-1 1,-1-8 6,1-28-110,-2-3 110,-2-44-49,-3 83 63,0 0-1,-1 0 1,-4-13-14,-1 13 43,2 15-9,6 7-33,0 0 1,-1 0-1,1 0 1,0 0-1,0 0 1,-1 0-1,1 0 1,0 0-1,0 1 1,-1-1-1,1 0 1,0 0-1,0 0 1,-1 0-1,1 0 1,0 1-1,0-1 1,0 0-1,-1 0 1,1 0-1,0 0 1,0 1-1,0-1 1,0 0-1,0 0 1,-1 1-1,1-1 1,0 0-1,0 0 1,0 1-1,0-1 1,0 0-2,-3 9 17,1 0 0,0 0 0,0 0-1,1-1 1,0 2 0,1-1 0,0 0 0,1 7-17,-1-2 26,1 24 145,2 0 0,1-1 1,8 30-172,-8-48 110,1 0 1,1-1 0,1 1 0,1-1 0,0 0 0,1-1 0,1 0 0,4 4-111,-8-13 78,1 0 1,0 0-1,0-1 1,1 0-1,-1 0 1,2-1-1,-1 0 0,1-1 1,-1 1-1,2-2 1,-1 1-1,0-1-78,-4-3-102,0 1-1,0-1 0,1 0 0,-1 0 0,0 0 0,0-1 0,0 0 0,1 0 0,-1 0 0,0 0 0,1-1 103,-2 0-469,0 0 0,0-1 1,0 1-1,0-1 0,0 0 0,0 0 0,0 0 0,0 0 0,-1-1 0,1 1 1,-1-1-1,0 0 0,0 0 0,1-2 469,13-13-2786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07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1 286 11162,'4'0'530,"0"1"-1,0 0 1,0-1-1,0 1 1,-1 0-1,1 1 1,0-1-1,0 1 1,1 1-530,-2-2 107,-1 0 1,1 1-1,-1-1 1,1-1-1,-1 1 1,3 0-108,-3 0 71,-1-1 0,0 0 0,0 0 0,1 0 0,-1 0 0,0 0 0,0 0 0,1-1 0,-1 1 0,0 0 0,0-1 0,0 1 0,0-1 0,1 1 0,-1-1 0,0 1 0,0-1 0,0 0-71,2-1 250,0-1 0,-1 1 0,0-1 1,1 0-1,0-1-250,3-4 518,5-6 74,0 0 1,-1 0-1,-1-2 0,0 1 0,2-9-592,-7 16 110,0-2 0,-1 1 1,-1 0-1,1-1 0,-1 1 0,-1-1 0,0 1 0,0-1 0,-1 0 0,-1-8-110,1 15 54,-1 0-1,1 0 1,-1 0-1,0 0 1,0 0-1,0 0 1,0 0-1,0 0 1,-1 0 0,0 1-1,1-1 1,-1 1-1,0-1 1,0 1-1,0 0 1,0-1-1,-1 1 1,1 0-1,-1 0 1,1 1-1,-1-1 1,0 1-1,1-1 1,-1 1-1,0 0 1,0 0-1,0 0 1,0 0-1,0 1 1,0-1-1,0 1 1,0-1-1,-1 1 1,1 0-1,0 1 1,0-1-1,0 0 1,0 1-1,0 0 1,0 0-54,0 0 46,0 0 0,1 0 1,-1 0-1,1 1 0,0 0 1,-1-1-1,1 1 0,0 0 1,0 0-1,0 0 0,0 0 0,0 0 1,0 1-1,1-1 0,-1 1 1,1-1-1,0 1 0,-1 1-46,-1 2 68,1-1 1,0 1-1,1 0 0,-1 0 0,1 0 0,0 0 1,1 0-1,-1 3-68,2 9 76,1-1 1,1 1-1,0 0 1,2-1-1,0 0 1,0 0-1,2 0 1,6 11-77,-10-21 11,0-1 1,0 0-1,1-1 1,0 1-1,0-1 1,1 1-1,-1-1 1,1-1-1,0 1 1,0-1-1,2 1-11,-3-2-37,-1-1 0,1 0 0,1 0-1,-1-1 1,0 1 0,0-1 0,1 0-1,-1 0 1,1 0 0,-1-1 0,0 1-1,1-1 1,-1 0 0,1-1 0,-1 1-1,1-1 1,-1 1 37,2-2-278,-1 1 0,1-1 0,-1 0 0,0 0-1,0 0 1,0 0 0,0-1 0,0 0 0,1-2 278,2-1-962,1-1-1,-2-1 1,1 1 0,3-6 962,17-24-1591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07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14483,'0'13'5577,"-1"18"-3896,-4 13 15,-3 21-376,2 10-207,6 3-481,11 1-200,14-10-232,-1-11-72,11-14-104,1-12-24,-14-17-152,8-10-320,-17-14-937,-2-10-719,3-12 1232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08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12 216 11314,'-12'23'5162,"15"-15"-1834,6-2-1591,10 1-377,3-7-16,6 0-240,5-3-255,7-3-417,-1-1-344,1 0-1321,-5 2 993,7-5-208</inkml:trace>
  <inkml:trace contextRef="#ctx0" brushRef="#br0" timeOffset="1">647 1 14187,'-22'4'5729,"2"12"-3696,-4 12-761,5 13-176,3 17-304,1 8-200,14 5-239,2-3-97,11-7-96,4-6-24,6-12-64,-2-6-128,4-15-969,3-7-671,2-10 992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46 13827,'-9'15'4455,"-8"1"-2426,13-12-1894,0-1 1,1 1-1,-1 0 1,1 0-1,-1 1-135,-2 3 197,2 0-1,-1 1 1,1-1-1,0 1 0,1 0 1,0 0-1,0 0 1,1 1-1,0-1 0,1 0 1,0 1-1,0 8-196,1-13 56,0 0 0,1 0 1,-1 0-1,1-1 0,0 1 0,1 0 0,-1-1 0,1 1 0,0 0 0,0-1 0,0 0 1,1 0-1,0 0 0,-1 0 0,1 0 0,1 0 0,-1 0 0,0-1 0,1 0 0,0 0 0,0 0 1,0 0-1,0 0 0,0-1 0,0 0 0,2 1-56,0-1 32,-1 0-1,1 0 1,0-1-1,0 1 1,0-1 0,0-1-1,0 1 1,0-1 0,0 0-1,0 0 1,1-1-1,-1 1 1,0-2 0,0 1-1,-1 0 1,1-1 0,0 0-1,3-3-31,-2 2 12,-1 0-1,0-1 1,0 1 0,-1-2-1,1 1 1,-1-1-1,0 1 1,0-1 0,-1-1-1,1 1 1,-1-1-1,0 1 1,-1-1 0,0-1-1,1 1 1,0-3-12,0-3 26,0 0 1,-1 0-1,-1 0 1,0 0-1,0 0 0,-1-1 1,0-7-27,-1 13 27,-1 0-1,1-1 1,-1 1-1,-1 0 1,1 0-1,-1 0 1,0 0 0,-1 0-1,0 1 1,0-1-1,0 1 1,-1-1 0,-3-3-27,4 7 12,0 0 0,0 0 0,0 0 0,-1 0 1,0 0-1,1 1 0,-1 0 0,0 0 0,0 0 0,0 0 1,-1 0-1,1 1 0,0 0 0,-1 0 0,1 0 1,-1 0-1,0 1-12,-9-1-69,1 0 0,-1 2 1,1-1-1,-1 2 1,0 0 68,3 0-548,-1 0 0,1 1 0,0 0 0,0 1 0,1 0 0,-1 0 0,1 2 0,-4 1 548,-7 7-1262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0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18 568 14395,'-3'-2'8091,"1"-11"-5789,-4-61-1294,4-20-1008,0 28 32,0 19 1,2-1 1,3-8-34,-2 42 3,1 0 1,1 0-1,0 0 0,1 0 1,0 0-1,1 1 1,1 0-1,0 0 1,3-3-4,-8 13 2,0 1 0,1-1 1,0 1-1,-1 0 1,1 0-1,0 0 1,0 0-1,0 0 0,0 0 1,1 0-1,1 0-2,-3 1 3,0 1 1,0-1-1,0 1 0,1 0 0,-1 0 0,0 0 0,0-1 1,0 1-1,0 0 0,1 1 0,-1-1 0,0 0 1,0 0-1,0 0 0,0 1 0,1-1 0,-1 1 0,0-1 1,0 1-1,0-1 0,0 1 0,0-1 0,0 1 1,0 0-1,0 0 0,0 0-3,4 4 37,0 0 1,0 0-1,0 0 1,-1 1-1,0-1 1,0 1-1,-1 0 1,2 3-38,5 13 350,5 18-350,-12-32 46,34 106 575,-12-34-271,-6-26-151,4 14 107,-2 4-306,-19-66-46,-2-4-59,1 0 0,0 0 0,-1 0 1,0 0-1,1 0 0,-1 0 0,0 0 0,0 1 1,0-1-1,0 0 0,0 0 0,-1 0 105,1-1-76,0-1-1,0 0 1,0 0 0,0 1-1,-1-1 1,1 0 0,0 0-1,0 0 1,0 0 0,-1 1-1,1-1 1,0 0 0,0 0-1,0 0 1,-1 0 0,1 0-1,0 0 1,0 0 0,-1 1-1,1-1 1,0 0 0,0 0-1,-1 0 1,1 0 0,0 0-1,0 0 1,-1 0 0,1 0-1,0 0 1,0 0 0,0-1-1,-1 1 1,1 0 0,0 0-1,0 0 77,-10-4-2163,9 3 1742,-16-10-2363,-3-10 1205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09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0 477 9338,'0'-6'4889,"3"2"-1096,5 2-1753,1-6-199,11 6-321,2-3-224,9 1-536,5 1-263,-6-5-649,2 2-641,-4 0-615,2 0 768</inkml:trace>
  <inkml:trace contextRef="#ctx0" brushRef="#br0" timeOffset="1">439 0 13387,'11'4'1041,"-1"0"-1,0 1 1,0 0 0,-1 0-1,0 1 1,0 0 0,0 1-1,0 0 1,1 3-1041,1 1 665,-2 0 0,1 0 1,-2 1-1,1 0 0,-2 0 0,5 10-665,-1 2 307,-2 0 0,0 1 1,-2 0-1,0 1 0,-2-1 0,-1 1 0,1 19-307,-5-30 83,1 0 0,-2 1 0,0-1 0,-1 0 0,0 0 0,-1 0 1,-3 6-84,4-12-170,-1-1 1,-1 1-1,1-1 1,-2 1-1,1-1 1,-1 0-1,0-1 1,-1 1-1,1-1 1,-2 0-1,1 0 1,-6 4 169,9-9-115,-1 0 1,1 0 0,0 0-1,-1 0 1,0 0 0,0-1-1,1 1 1,-1-1-1,0 0 1,0 0 0,0-1-1,0 1 1,0-1 114,-30 1 35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0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97 205 11931,'-13'-1'1756,"0"-1"1,-1 0 0,1-1 0,0-1 0,-4-1-1757,16 4 88,-10-4 1418,11 5-1477,0 0 1,0 0-1,0-1 1,0 1-1,0 0 1,-1 0-1,1 0 1,0 0-1,0 0 0,0-1 1,0 1-1,0 0 1,0 0-1,0 0 1,0 0-1,0-1 1,0 1-1,0 0 1,0 0-1,0 0 1,0-1-1,0 1 1,0 0-1,0 0 1,0 0-1,0 0 1,0-1-1,0 1 1,0 0-30,8-6 725,2 2-544,1 1 1,0 0-1,0 0 1,9 0-182,157-20 1337,35 6-1337,-127 11 207,1093-66 1192,-576 53-464,-307 13-387,-150 5-240,-89 1-167,-24-1-54,-23-2-39,-8 1-58,-5 0-107,-11 1-638,0 0-1,0 0 0,0 2 1,1 0-1,-12 2 756,-19 1-1195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10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55 116 11554,'-6'-4'859,"1"0"0,0 0 0,0-1 0,1 1 0,-1-1 0,1 0 0,0 0 0,0-1 0,-3-5-859,7 10 90,-1 0-1,0 0 0,1 0 0,-1 0 0,1 0 0,-1 0 0,1 0 0,-1 0 0,1 0 0,0-1 0,0 1 0,-1 0 0,1 0 0,0 0 0,0 0 0,0-1 0,0 1 0,1 0 0,-1 0 0,0 0 0,0 0 0,1 0 0,-1-1 1,0 1-1,1 0 0,-1 0 0,1 0 0,0 0 0,-1 0 0,1 0 0,0 0 0,-1 0 0,1 1 0,0-1 0,0 0 0,0 0 0,0 1 0,1-1-89,2-2 169,1 1 1,-1-1-1,1 1 0,0 0 1,0 1-1,0-1 0,0 1 1,4 0-170,18-2 246,-1 1 0,1 2 0,0 0 0,0 2 0,-1 1 1,0 1-1,1 2 0,-1 0 0,13 6-246,-26-7 68,0 0 0,0 0 0,-1 1-1,5 4-67,-11-6 17,-1-1 0,0 1 0,0 0 0,0 1 0,0-1 0,-1 1 0,0 0 0,1 1 0,-2-1 0,1 1-17,0 1 10,0 1-1,-1 0 0,0 0 1,0 0-1,-1 0 0,0 0 1,0 1-1,-1-1 0,0 1 1,-1-1-1,1 1 0,-2-1 1,1 1-1,-1-1 0,-1 1 1,1-1-1,-2 1 0,1-1 1,-1 0-1,0 0 0,0 0 1,-1-1-1,-1 1 0,1-1-9,-8 11 26,-1 0 0,0-1-1,-1-1 1,-10 9-26,-5 3 59,-2-2 1,-2 0-60,15-13 44,-1-1 0,-2 0-44,6-4 61,0 1 1,-13 11-62,22-13 13,6-6-13,0-1 0,-1 0 1,1 0-1,0 0 0,0 0 0,0 0 1,0 0-1,0 1 0,0-1 0,0 0 1,0 0-1,0 0 0,0 0 0,1 0 1,-1 0-1,0 1 0,0-1 0,0 0 0,0 0 1,0 0-1,0 0 0,0 0 0,0 0 1,0 0-1,0 0 0,0 1 0,0-1 1,0 0-1,1 0 0,-1 0 0,0 0 1,0 0-1,0 0 0,0 0 0,0 0 1,0 0-1,2 1 2,-1-1 0,1 0 0,-1 0 0,0 0 0,1 0 0,-1 0 1,1 0-1,-1 0 0,1 0-2,53-10 440,5-4-440,-4 2 308,-17 3-63,0 0 133,0 2-1,0 2 1,5 0-378,-28 7-2916,-20-6 2318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10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15179,'15'6'5537,"1"4"-4200,0 6 7,4 7 96,-6 12-95,2 9-457,-2 7-176,-6 8-304,0-3-96,-7 1-120,2-2-56,-3-12-72,1-8-8,-1-17-600,0-9-488,1-14-1545,3-9 3505,7-13-1152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1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 10858,'-18'4'2842,"0"1"0,0 0 0,-1 2-2842,-1 2 804,1 0 0,-1 1 0,2 1-1,-1 1 1,1 1 0,1 0 0,-1 3-804,17-15 36,-2 1 133,0 1 0,0 0 0,1 0 0,-1 0 0,1 0 0,-1 1-169,2-3 42,1 0 0,-1 0-1,1 0 1,0 0 0,-1 0 0,1 0-1,0 0 1,0 0 0,-1 0 0,1 1-1,0-1 1,0 0 0,0 0 0,0 0-1,1 0 1,-1 0 0,0 0 0,0 0-1,1 0 1,-1 0 0,0 0 0,1 0-1,-1 0 1,1 0 0,-1 0 0,1 0-1,0 0-41,1 1 79,1 1 0,-1-1-1,1 1 1,-1-1-1,1 0 1,0 0 0,0 0-1,0-1 1,2 1-79,31 13 448,-27-11-357,49 15 531,0-1-1,54 7-621,-107-24-19,0 0-69,1 0 0,-1 0 0,1 0 0,-1-1 0,1 0-1,-1 0 1,0 0 0,6-2 88,-5-2-1706,-4-3-1497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16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11 5841,'-52'12'3697,"39"-9"600,2 1-2049,11 0-471,1 0-153,14 1-424,9-1-175,10-4-337,10 0-160,11-1-224,1-6-80,-4-1-136,-7 2-88,-11-5-792,-7 4-728,-12 1 927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17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10162,'-4'5'4265,"4"2"-2056,5-2-433,10-2-32,4 1-135,17-4-369,6-1-192,7-5-264,-6-2-80,-8-1-199,-2 4-105,-12 0-208,6 3-64,-13 1-344,-12-2-440,-2 5-1289,-2 0-111,2-2 1095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1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733 168 6521,'12'-1'1513,"0"-1"-1,8-2-1512,-19 3 103,-1 1 1,1 0-1,0-1 1,-1 1-1,1-1 1,0 1-1,-1-1 1,1 1-1,-1-1 1,1 1-1,-1-1 0,1 0 1,-1 1-1,1-1 1,-1 0-1,0 1 1,1-1-1,-1 0 1,0 0-1,0 1 1,1-1-1,-1 0 0,0 0 1,0 0-1,0 1 1,0-1-1,0 0 1,0 0-1,0 0 1,0 1-1,0-1 0,-1 0 1,1 0-1,0 1 1,0-1-104,-1-3 435,0 1-72,0-1 1,0 0 0,0 1-1,-1-1 1,1 0 0,-1 1 0,0 0-1,0-1 1,0 1 0,-1 0-1,-1-2-363,-5-5 1061,0 1 0,-10-8-1061,11 11 196,-1 0 0,0 0 0,-1 0 0,0 2 0,1-1 0,-1 1 0,-1 0 0,1 1 0,0 0 0,-1 1 0,0 0 0,1 1 0,-1 0-1,0 1 1,0 0 0,-4 1-196,-3 0 76,-1 2-1,1 0 1,0 1-1,0 1 1,0 0-1,1 1 0,-1 1 1,2 1-1,-4 3-75,7-4 41,1 0-1,0 1 0,1 1 0,0 0 1,0 0-1,1 1 0,1 1 0,-5 5-40,8-8 41,0 1 0,1 0 0,0 0 0,0 0 1,1 1-1,0-1 0,1 1 0,0 0 0,0 1 0,1-1 0,-1 10-41,2 3 97,1 1-1,1 0 1,1-1-1,2 7-96,19 95 317,-19-104-272,64 282 328,25 125-43,-79-342-270,-4 1 0,-2 26-60,-7-65 35,-2 1-1,-2 0 1,-2-1 0,-11 42-35,10-65 17,-1 0 1,-1-1-1,-2 0 1,0 0-1,-2-1 1,0 0-1,-2-1 1,0-1-1,-2 0 1,0-1-1,-1-1 1,-1 0-1,-1-1 1,0-1-1,-5 1-17,-23 18 82,-23 10-82,63-42 2,-1 0 1,1 0 0,-1-1 0,0 0 0,0-1 0,0 1-1,0-2 1,0 1-3,-3-2-75,11 0 72,0-1 1,0 1-1,0 0 0,0 0 1,0 0-1,0 0 0,0 0 1,0-1-1,0 1 1,0 0-1,-1 0 0,2 0 1,-1 0-1,0 0 0,0 0 1,0-1-1,0 1 0,0 0 1,0 0-1,0 0 0,0 0 1,0 0-1,0-1 1,0 1-1,0 0 0,0 0 1,0 0-1,0 0 0,0 0 1,1 0-1,-1 0 0,0 0 1,0-1-1,0 1 1,0 0-1,0 0 0,0 0 3,17-11-120,-6 7 112,0-1-1,0 2 1,0-1-1,0 1 1,1 1-1,-1 0 1,12 0 8,-15 2 8,1 0 1,-1 1-1,0-1 1,1 2-1,-1-1 0,0 1 1,0 0-1,0 1 0,0 0 1,-1 0-1,6 3-8,-5-1 14,0 0 0,0 1 0,-1 0-1,1 0 1,-1 1 0,-1-1 0,0 1 0,0 1-1,0-1 1,0 2-14,0 2 18,0-1-1,-1 1 0,0 0 1,0 1-1,-1-1 1,-1 1-1,2 9-17,12 94 81,-5 0 0,-4 19-81,-4-81 16,14 365 16,-4-205-26,10 3-3,-9-104 4,17 138 14,-21-173-12,33 179 9,-31-188-17,8 36 13,18 47-14,-21-94 0,3-1 0,2 0 1,12 16-1,-17-36-6,2-1 0,2-1 0,22 26 6,-40-55-73,0 0 0,0 0 0,1 0-1,-1-1 1,1 0 0,0 0 0,0 0-1,1 0 1,-1-1 0,1 0 0,0 0-1,-1-1 1,3 1 73,-2-2-292,0 0 1,0 0-1,-1-1 0,7 0 292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1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9330,'-6'1'4169,"6"6"-2105,1 7-351,4 9 119,5 8-288,-2 2-167,1 0-473,-2-7-216,5-7-328,-10-7-112,4-9-416,0-2-520,-6-9-1576,4-4-881,-1-3 1801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7394,'14'15'1660,"0"-1"1,0 0-1,2-2 1,8 6-1661,16 10 2247,12 2-2247,-19-11 304,1-2 0,1-1 0,1-2 0,0-2-1,0-1 1,1-2 0,1-1 0,0-2-1,13-1-303,2-1 348,19-4-348,-51 0 67,0-2 0,0-1-1,0-1 1,17-5-67,-14 3 51,-5 0 37,19-7-88,9-5 38,-1-3 0,-1-1 1,16-13-39,-33 16 39,0-2 0,-1-1 0,21-23-39,-29 26-133,-2 0 1,0-2 0,6-10 132,-18 22-783,-12 9 324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9 5001,'2'-6'10041,"-2"4"-6745,0 4 2211,-5 14-5283,0 0 0,-2-1 0,1 0-1,-9 13-223,4-8 125,-15 29 130,-2 4 53,3 0-1,-9 30-307,22-55 35,6-13-114,1 0 0,0 2 79,3-6-188,2-10 58,0 1 0,0-1 0,-1 0 0,1 1 0,0-1 0,-1 0 0,1 1 0,-1-1 0,1 0-1,-1 1 1,0-1 0,1 0 0,-1 0 0,0 0 0,-1 1 130,3-5-2156,1-15 851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0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 9322,'-7'-6'4265,"5"-3"-1681,7 2-543,-4 5-281,7-1-151,6 6-457,-9 3-256,15 4-624,0 2-664,1-3 2568,19 4-1791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91 9242,'-2'-6'1273,"-1"-2"371,0 0 0,0 0 0,-1 0 0,0 0-1,-2-3-1643,4 9 262,0-1 0,0 1 0,-1-1 0,1 1 0,0 0 0,-1 0 0,0 0 0,1 0 0,-1 1 0,0-1 0,0 1 0,0-1 0,0 1 0,0 0 0,0 0 0,-3 0-262,-1 0 179,0 0-1,0 0 1,0 1-1,0 0 1,0 0-1,0 1 1,0 0-1,0 0 1,0 1-1,0-1 1,1 1-1,-1 1 1,0 0-179,2-1 44,0 1 1,0-1 0,0 1 0,0 1-1,1-1 1,-1 1 0,1-1 0,0 1-1,0 0 1,0 1 0,1-1 0,0 1 0,-1-1-1,1 1 1,1 0 0,-2 4-45,0 3 30,0-1 0,2 1 0,-1-1 1,2 1-1,-1 0 0,2 0 0,-1 0 0,2 0 0,-1-1 1,4 13-31,3 16 34,2 0 1,9 19-35,22 62 42,8 25 13,-34-97-32,8 29 90,-3 3-113,-13-51-36,-2-14-444,-1-1 0,0 9 480,-3-8-957,0-16 868,0 0-1,0 1 0,0-1 1,0 1-1,-1-1 1,1 1-1,0-1 0,0 0 1,0 1-1,-1-1 0,1 1 1,0-1-1,-1 0 1,1 1-1,0-1 0,-1 0 1,1 0-1,0 1 1,-1-1-1,1 0 0,0 0 1,-1 1-1,1-1 0,-1 0 1,1 0-1,-1 0 1,1 0-1,0 0 0,-1 0 90,-9 1-1323</inkml:trace>
  <inkml:trace contextRef="#ctx0" brushRef="#br0" timeOffset="1">1 487 12219,'5'-14'5241,"19"7"-2793,4-1-367,12-1-401,9 7-256,8-2-375,-2-2-265,1 0-400,-12-3-96,-4 1-1208,2 3-769,3 7 1033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1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10922,'41'-52'4977,"-30"45"-2576,-6 14-393,-1 10-127,3 25-441,-3 11-152,-2 17-447,1 2-177,-3-4-248,3-7-96,5-13-160,-2-9-8,8-11-608,-6-10-456,5-11-1353,0-7-1088,0-8 2113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1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0 10770,'0'1'295,"0"1"-1,1-1 0,-1 0 1,0 0-1,1 0 0,-1 0 1,0 1-1,0-1 1,0 0-1,0 0 0,0 0 1,0 1-1,-1-1 0,1 0 1,0 0-1,-1 0 0,1 0 1,-1 0-1,1 1 1,-1-1-1,1 0 0,-1 0-294,-3 3 580,1 0 0,-1-1 0,1 1 0,-1-1 0,-3 2-580,7-5 21,-25 17 1403,0-2 0,-1 0 0,-10 3-1424,3-2 1198,2 1 0,-9 8-1198,38-24 76,0 1 1,0-1-1,0 1 0,0 0 1,0 0-1,0 0 0,1 0 1,-1 0-1,0 1-76,2-2 9,0-1-1,0 1 1,0-1 0,-1 1 0,1-1 0,0 1-1,0-1 1,0 1 0,0-1 0,0 1-1,0 0 1,0-1 0,0 1 0,1-1 0,-1 1-1,0-1 1,0 1 0,0-1 0,1 1 0,-1-1-1,0 1 1,0-1 0,1 1 0,-1-1-1,0 1 1,1-1 0,-1 0 0,1 1 0,-1-1-1,0 0 1,1 1 0,-1-1 0,1 0-1,-1 1 1,1-1 0,-1 0 0,1 0 0,0 0-9,24 11 103,41 12 235,72 22 206,-62-27-3093,-58-14 1654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1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10 12755,'0'-3'1199,"-1"-2"3430,-7 3-1530,0 4-2550,-1 0-1,1 0 1,-1 0 0,1 1 0,0 0-1,-6 4-548,0-1 319,-13 6 131,1 2-1,0 1 0,1 1 0,-13 12-449,37-28 28,0 1 1,0-1-1,0 1 0,0-1 1,1 1-1,-1 0 1,0 0-1,0-1 1,1 1-1,-1 0 0,0 0 1,1 0-1,-1 0 1,1 0-1,0 0 1,-1 0-1,1 0 0,0 0 1,-1 0-1,1 0 1,0 0-29,0 0 27,1 1 1,-1-1-1,1 0 1,-1 1-1,1-1 0,-1 0 1,1 0-1,0 0 1,0 0-1,0 0 1,-1 1-1,1-2 1,0 1-1,0 0 1,1 0-1,-1 0-27,8 7 100,1 0 0,0-1 0,0-1 0,1 1 0,-1-1 0,2-1 0,-1 0-100,23 7 335,26 6-335,-22-7 52,1-2-3862,-27-7 754,5 2 665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2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39 9202,'-5'3'7374,"4"2"-3447,7 10-1913,-2-6-1238,-1 6 281,0 0 0,1 7-1057,2 19 884,-2-24-661,0 0 0,1-1 0,6 14-223,-9-25 20,0-1 0,0 0 0,1 0 0,-1 0 0,1 0 0,0 0 0,0-1 0,0 1 0,0-1 0,0 0 0,1 0 0,0 0 0,-1 0 0,1-1 0,0 1 1,3 0-22,-4-2 5,-1 0 0,0-1-1,1 1 1,-1-1-1,1 0 1,-1 1-1,0-1 1,1 0 0,-1-1-1,1 1 1,-1 0-1,1-1 1,-1 1-1,0-1 1,1 0 0,-1 0-1,0 0 1,0 0-1,0 0 1,1 0-1,-1-1 1,0 1 0,-1-1-1,1 1 1,0-1-1,1-1-3,4-5-24,0 0 1,-1 0-1,0-1 0,0 0 0,2-5 24,1-4-188,-1-1 0,0 0 1,0-8 187,1 3-377,8-21 377,-16 45-1,-1-1 1,0 1 0,0-1 0,0 1-1,1-1 1,-1 1 0,0-1-1,0 1 1,1-1 0,-1 1 0,0-1-1,1 1 1,-1 0 0,1-1 0,-1 1-1,1-1 1,-1 1 0,0 0-1,1 0 1,-1-1 0,1 1 0,0 0 0,-1 0 1,1 0 1,-1 0 0,0 1 0,1-1 0,-1 0-1,0 0 1,1 1 0,-1-1 0,0 0 0,0 1-1,1-1 1,-1 0 0,0 1 0,0-1-1,0 0 1,1 1 0,-1-1 0,0 0 0,0 1-1,0-1 1,0 1 0,0-1-2,5 32 175,-5-30-157,1 8 94,0-1 0,1 1-1,0-1 1,1 0 0,0 1 0,0-1-1,1 0 1,0-1 0,0 1-1,2 0-110,-4-5 72,0-1 0,1 1 0,0-1 0,0 0 0,-1 0 0,2 0 0,-1 0 0,0-1 0,1 1 0,-1-1 0,1 0 1,0 0-1,-1 0 0,1-1 0,0 1 0,0-1 0,0 0 0,0 0 0,0 0 0,1-1 0,-1 1 0,0-1 1,0 0-1,4-1-73,-3 1 30,0-1 1,0 0-1,0 0 1,0 0 0,0-1-1,-1 1 1,1-1-1,0-1 1,-1 1 0,0 0-1,1-1 1,-1 0-1,0 0 1,0 0-1,2-3-29,0-2 18,1 0 1,-1 0 0,0 0 0,-1-1 0,0 0 0,-1 0 0,1-3-20,-2 7 14,2-6-103,-1 0-1,0 0 1,0 0 0,1-10 89,-4 18-187,-1 0 0,1 0 1,-1 0-1,0 0 1,0 0-1,0 1 1,0-1-1,-1 0 0,1 0 1,-1 0-1,0 0 1,0 0-1,0 0 0,0 1 1,0-1-1,-1 0 1,1 1-1,-1-1 0,0 1 1,1 0-1,-3-2 187,-2-1-401,1 0 0,-1 1 0,-5-3 401,11 7-4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2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12291,'-2'-1'4977,"2"-1"-3217,0 2-352,0 2 281,10 32-297,8 49-176,-9-42-472,-1-5-231,3-13-233,-2-13-280,-3-15-1233,-2-11-951,-10-16 1256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3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 9434,'-1'0'5089,"3"-2"-304,10 4-3329,2 4 65,3 2-417,2-1-232,6 2-600,3-7-632,10-2 520,16 5-272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3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18 12547,'-6'-3'1350,"-1"0"0,1 0 1,-1 1-1,0 0 0,0 0 1,-5 0-1351,8 2 245,0-1 0,0 1 1,0 0-1,1 0 0,-1 1 0,0-1 1,0 1-1,0 0 0,0 0 0,1 0 1,-1 0-1,0 1 0,0 0-245,-1 1 139,0 0 0,1 1 0,-1-1 0,1 1 0,-1 0 0,1 0 0,1 0 0,-1 1 0,0 0 0,1-1 0,0 1 0,0 0 0,1 0 0,-1 1 0,1-1 0,0 1 0,1-1 0,-2 6-139,0 6 97,1 0 1,0 1-1,1-1 0,1 0 1,1 13-98,5 19 102,1-1 0,3 1 0,11 33-102,-16-67 15,34 121 96,-8-33 25,0 23-136,-29-114-323,1 0 0,-2 0 1,0 0-1,0 0 0,-1 4 323,0-14-169,0-1 0,-1 1-1,1 0 1,0 0 0,-1-1 0,1 1 0,-1 0-1,1-1 1,-1 1 0,0 0 169,0-1-61,1-1 0,-1 1 0,1-1 0,-1 1 0,1-1 0,-1 0-1,1 1 1,-1-1 0,0 0 0,1 0 0,-1 1 0,0-1 0,1 0 0,-1 0 0,0 0 0,1 0 0,-1 0 0,0 0 61</inkml:trace>
  <inkml:trace contextRef="#ctx0" brushRef="#br0" timeOffset="1">0 390 12659,'26'-16'5697,"-13"4"-2984,13 4-849,2 0-64,11 10-663,4-2-209,6-2-440,5-2-256,2 0-1392,5 3 1240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4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13891,'1'8'5633,"-1"-8"-3552,7 15-713,0 5 168,4 16-223,0 13-137,-1 12-408,1 12-240,-7 2-264,7-5-72,-3-11-48,2-14-224,9-14-1024,-3-14-624,4-20-1121,-1-14 1553</inkml:trace>
  <inkml:trace contextRef="#ctx0" brushRef="#br0" timeOffset="1">280 194 12019,'-4'1'1459,"0"-1"1,0 0-1,0 1 1,0 0-1,0 0-1459,-32 13 1540,17-6-395,-35 12 421,19-7 883,-27 13-2449,59-24 128,0 0 0,0-1 1,0 1-1,0 0 0,0 1 0,0-1 0,1 0 0,-1 1 0,0 0-128,3-2 31,-1-1-1,1 1 1,-1 0-1,1 0 1,0-1-1,0 1 1,-1 0-1,1 0 1,0-1-1,0 1 0,0 0 1,0 0-1,-1 0 1,1-1-1,0 1 1,1 0-1,-1 0 1,0 0-1,0-1 1,0 1-1,0 0 1,1 0-1,-1-1 1,0 1-1,1 0 1,-1 0-1,0-1 1,1 1-1,-1 0 1,1-1-1,-1 1 1,1-1-1,0 1 1,-1 0-1,1-1 1,0 0-1,-1 1 1,1-1-1,0 1-30,7 4 128,0 1-1,0-1 1,1-1 0,0 0 0,5 2-128,50 15 342,-32-11-184,-11-3-623,0 0 0,0-2 0,1 0 0,-1-1 0,1-2 0,1 0 465,15-3-949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7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10818,'-1'1'285,"1"0"1,-1 0-1,1 0 0,-1-1 0,1 1 0,-1 0 0,1 0 0,0 0 0,-1 0 0,1 1 1,0-1-1,0 0 0,0 0 0,0 0 0,0 0 0,0 0 0,0 0 0,0 0 1,0 0-1,0 0 0,0 0 0,1 0 0,-1 0 0,0 0 0,1 1-285,2 4 894,0 1 0,0-1 0,4 5-894,-4-6 502,15 21 960,1 0-1,1-1 1,22 20-1462,12 13 800,-39-40-650,156 173 565,-163-184-1758,-8-8 926,0 1 0,0-1 0,0 1 0,0 0 0,0-1 0,0 1 0,0-1-1,0 1 1,0-1 0,0 1 0,0 0 0,0-1 0,0 1 0,0-1 0,0 1 0,0 0 0,0-1-1,-1 1 1,1-1 0,0 1 0,0 0 0,-1-1 117,-5-16-1084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5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12395,'9'8'6791,"-7"-7"-5731,-1 0 321,1-1-120,17 0-711,-1 1 1,0 1-1,0 1 1,-1 0-1,13 5-550,-9-3 374,3 0-79,-13-3-157,0 1 0,-1-1-1,1 2 1,-1-1-1,0 1 1,9 6-138,-18-10 15,0 1-1,1 0 1,-1 0 0,0 0-1,0 0 1,0 0-1,0 0 1,0 0 0,0 0-1,0 0 1,0 0 0,0 1-1,-1-1 1,1 0-1,0 1 1,-1-1 0,1 0-1,-1 1 1,1-1 0,-1 1-1,0-1 1,0 0-1,0 1 1,1-1 0,-1 1-1,-1-1 1,1 1 0,0-1-1,0 1 1,0-1-1,-1 1 1,1-1 0,-1 1-15,-1 3 39,-1 1 0,0 0 0,0-1 0,0 0 0,-1 0 0,0 0 0,-2 2-39,-6 7 85,-2-1-1,0 0 1,0-1-1,-1 0 1,-6 2-85,-10 5-432,0-1 0,-12 4 432,39-20-560,-1 0-1,1 0 1,-1-1 0,0 1-1,0-1 1,0 0 0,0 0 0,-1 0 560,0-2-2499,6-2 99,11-10-250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11699,'1'0'306,"0"0"0,-1 1 0,1-1 1,0 0-1,0 0 0,0 1 0,-1-1 1,1 0-1,0 1 0,-1-1 0,1 1 1,0-1-1,-1 1 0,1-1 0,0 1 1,-1-1-1,1 1 0,-1-1 1,1 1-1,0 0-306,3 17 3404,-2-6-2786,25 95 3065,-23-88-3368,1 0 0,1 0 0,0-1-1,2 0 1,3 6-315,-9-20 39,1 0 0,-1 0-1,1-1 1,0 1 0,0-1 0,0 0-1,0 0 1,0 0 0,4 2-39,-6-4 9,1 1 0,0-1 0,0-1 0,0 1-1,0 0 1,-1 0 0,1-1 0,0 1 0,0-1 0,0 1 0,1-1 0,-1 0 0,0 0 0,0 0 0,0 0 0,0 0 0,0-1 0,0 1 0,0 0 0,0-1 0,0 0 0,0 0-9,2 0-5,0-2 1,-1 1-1,1 0 1,0-1-1,-1 0 0,0 0 1,0 0-1,0 0 1,0 0-1,0-1 1,-1 1-1,1-1 1,-1 0-1,0 0 5,4-7-100,0-1-1,-2 1 1,1-1-1,0-5 101,5-24-346,-3-1 0,1-13 346,-10 69 140,2 0 1,0 1-1,1-1 0,0 0 1,1 0-1,0 1 0,2-1 1,-1-1-1,5 10-140,-3-10 183,0-1 0,1 0 0,0-1 1,1 1-1,0-1 0,1 0 0,0-1 0,0 0 0,1 0 0,10 7-183,-15-13 82,1 0 1,0-1-1,0 0 0,0 0 0,0 0 1,1 0-1,-1-1 0,1 0 1,0 0-1,3 0-82,-6-1 22,1-1 0,0 0 0,0 1 0,-1-1 1,1-1-1,0 1 0,0-1 0,-1 1 0,1-1 0,0 0 0,-1 0 0,1-1 0,-1 1 1,1-1-1,-1 0 0,0 0 0,1 0-22,2-2 9,0-1 0,0 0 0,-1 0 1,1-1-1,-1 1 0,-1-1 0,1 0 0,0-2-9,5-9 3,0 0 0,3-11-3,-7 16-33,-1-1 0,-1 1 0,0-1 0,-1 0 0,1-9 33,-3 17-168,0-1-1,-1 1 1,0 0 0,0-1-1,0 1 1,-1-1-1,1 1 1,-1 0-1,-1 0 1,1-1-1,-1 1 1,0 0-1,0 0 1,0 1-1,-3-4 169,2 3-434,-1 0-1,0 1 1,0 0-1,-1 0 1,-2-2 434,-24-17-1426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6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13075,'10'8'5065,"0"0"-3201,6 5-535,3 14 383,-1 7-256,-10 2-496,0-1-247,-1-14-393,-6-2-400,-1-17-1217,2-4-1007,2-21 1280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6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11346,'19'-5'4673,"-1"9"-2536,2 7-793,-1 6-232,-7 2-303,5 2-1474,5-2-1175,23-11 1152</inkml:trace>
  <inkml:trace contextRef="#ctx0" brushRef="#br0" timeOffset="1">768 68 10914,'-1'-5'786,"0"1"-1,0-1 0,0 1 0,-1-1 1,1 1-1,-1 0 0,0-1 0,-1 1 0,1 0 1,-1 0-786,2 3 189,-1-1 1,1 0-1,-1 1 0,1-1 1,-1 1-1,0 0 1,1-1-1,-1 1 1,0 0-1,0 0 0,0 0 1,0 0-1,0 1 1,0-1-1,0 1 1,-1-1-1,1 1 0,0-1 1,0 1-1,0 0 1,0 0-1,-1 0 1,1 1-190,-5-1 158,1 2 0,-1-1 0,1 1 0,0 0 1,0 0-1,0 1 0,0 0 0,0 0 0,0 0 1,1 1-1,-1 0 0,1 0 0,0 0 0,0 1 0,1-1 1,-1 1-1,1 0 0,0 1 0,1-1 0,-1 1 1,0 1-159,0 3 89,0 0 1,1 0 0,0 0-1,1 0 1,0 1-1,1-1 1,0 1 0,1 3-90,0 12 165,1 1 0,5 20-165,9 37 314,25 78-314,-9-47 84,-18-58-103,40 148-451,-42-171-901,-10-23-272,-2-9 1100,-3-6 567,-10-18-216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6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12435,'16'-20'5313,"14"9"-2729,7-2-655,13 8-209,2 4-344,3 1-503,1-2-89,-1-2-1520,5-4-177,5-9 505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7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14675,'1'0'5657,"10"19"-3784,-1 14-561,-3 24 200,0 14-199,-2 11-305,3-1-208,3-9-424,-1-8-128,0-20-8,-1-8-288,-1-18-1144,0-8-688,-2-18-1561,0-7 1928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27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 13827,'-4'3'1358,"1"-1"0,-1 1 0,0-1 0,-2 2-1358,-30 10 1517,7-4-711,-1 4 347,0 1 0,-17 12-1153,35-20 296,1 0 0,0 2 0,1-1 0,0 1 0,0 1 0,1 0 0,0 0 0,0 0-296,7-6 136,-1 1-1,1-1 0,-1 0 1,1 1-1,0-1 0,1 1 0,-1-1-135,2-1 52,-1-1 0,1 0-1,0 0 1,-1 0-1,1 0 1,0 0-1,0 0 1,1 0 0,-1 0-1,0 0 1,1 1-1,-1-1 1,1 0 0,0 0-1,-1-1 1,2 3-52,1 0 54,0 0 1,-1-1-1,2 0 1,-1 1 0,0-1-1,0 0 1,1-1-1,0 1 1,-1-1 0,1 1-1,0-1 1,3 1-55,6 2 108,0 0 0,0 0 0,7 0-108,79 16 405,-51-12-3268,46 15 2863,-61-12-1073</inkml:trace>
  <inkml:trace contextRef="#ctx0" brushRef="#br0" timeOffset="1">656 123 12819,'-12'1'3472,"1"-3"-1535,-6 2 3480,13-3-4505,5 0 88,11 6 153,3-3-145,11 0-312,4 0-272,5-7-312,3 1 96,-4-2-824,-2-2-584,-1 4-1865,-6 2-1032,-13 4 2521</inkml:trace>
  <inkml:trace contextRef="#ctx0" brushRef="#br0" timeOffset="2">685 279 13219,'-5'5'5193,"11"-5"-3353,9 1-79,7-3-9,8 2-184,3-4-471,3-3-297,4 3-400,-6-3-496,0 5-1304,-2 0-921,-4-2 1233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3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97 8802,'-30'-5'3283,"30"5"-3245,0 0-1,0 0 1,0 0-1,0 0 0,0 0 1,-1 0-1,1 0 1,0 0-1,0 0 0,0 0 1,0 0-1,0 0 1,0 0-1,0 0 1,0 0-1,0 0 0,-1 0 1,1 0-1,0 0 1,0 0-1,0 0 1,0 0-1,0 0 0,0 0 1,0 0-1,0 0 1,0 0-1,0 0 0,-1 0 1,1 0-1,0 0 1,0 0-1,0 1 1,0-1-1,0 0 0,0 0 1,0 0-1,0 0 1,0 0-1,0 0 1,0 0-1,0 0 0,0 0 1,0 0-1,0 1 1,0-1-1,0 0 0,0 0 1,0 0-1,0 0 1,0 0-1,0 0 1,0 0-1,0 0 0,0 0 1,0 1-38,4 5 856,-2-3-232,4 11 228,-1-1 1,-1 1 0,0 0 0,-1 0-1,0 0 1,-1 11-853,1-4 645,1 0 0,5 17-645,-7-31 89,0-1 1,1 0-1,0 0 1,0 0-1,0 0 1,1 0-1,0-1 1,0 1 0,0-1-1,1 0 1,-1 0-90,-1-3 17,0 1 1,0-1-1,1 0 0,-1 0 1,0 0-1,1-1 1,-1 1-1,1-1 1,0 1-1,-1-1 1,3 0-18,-3-1 4,-1 1 1,1-1 0,-1 0-1,1 0 1,0 0-1,-1 0 1,1 0 0,0 0-1,-1-1 1,1 1 0,0-1-1,-1 0 1,1 0-1,-1 0 1,0 0 0,1 0-1,0-1-4,4-4 6,-1 1-1,0-1 0,0 0 1,0-1-1,-1 1 0,0-1 1,0 0-1,0-1 0,-1 1 1,0-1-1,2-6-5,3-11 13,-1-1 0,-1 1 0,0-5-13,-1 44-15,-2 3 15,1-1 1,1 0-1,0 0 1,5 7-1,-8-17 86,0 0 1,1 0 0,0 0 0,1 0-1,-1 0 1,1-1 0,0 0 0,0 0 0,1-1-1,-1 1 1,1-1 0,1 0-87,-5-3 47,0 0 1,0 0 0,0 0-1,0 0 1,0 0-1,1 0 1,-1-1 0,0 0-1,0 1 1,1-1-1,-1 0 1,0 0 0,1 0-1,-1 0 1,0 0-1,1-1 1,-1 1-1,0-1 1,1 1 0,-1-1-1,0 0 1,0 0-1,0 0 1,0 0 0,0 0-1,0-1 1,0 1-1,0-1 1,0 1-1,-1-1 1,1 0 0,0 0-48,4-5 39,-1 0 1,0 0 0,-1 0-1,1-1 1,-2 0 0,1 0 0,-1 0-1,1-1-39,0-5 28,17-44 90,-3-2-1,-3-2-117,-13 55 17,-1 0 1,0 0-1,0-1 1,-1-4-18,0 11-45,0-1-1,0 1 1,0-1 0,0 0 0,-1 1-1,1-1 1,-1 1 0,1-1 0,-1 1-1,1-1 1,-1 1 0,0 0 0,0-1-1,0 1 1,1 0 0,-1 0 0,-1-1-1,1 1 1,0 0 0,0 0 0,0 0-1,-1 0 46,1 0-87,1 1-1,-1 0 0,1-1 0,-1 1 0,0 0 0,1 0 0,-1-1 1,0 1-1,1 0 0,-1 0 0,1 0 0,-1 0 0,0 0 0,0 0 1,1 0-1,-1 0 0,0 0 0,1 0 0,-1 0 0,1 0 0,-1 1 1,0-1-1,1 0 0,-1 0 0,0 1 0,1-1 0,-1 0 0,1 1 1,-1-1-1,1 1 0,-1-1 0,1 0 0,-1 1 0,1-1 0,-1 1 1,1 0-1,0-1 0,-1 1 0,1-1 0,0 1 0,-1 0 88,-7 18-1379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45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24 252 5721,'-23'-1'7056,"49"3"-1736,-3 2-4012,-14-2-1271,0 0 0,0-1 0,0 0 0,0-1 0,7 0-37,-8 0 47,0-2 1,0 1-1,0-1 1,0 0 0,0-1-1,-1 0 1,1 0 0,-1-1-1,0 0 1,0 0 0,0-1-1,-1 1 1,1-1-1,-1-1 1,0 1 0,-1-1-1,1 0 1,-1-1 0,0 1-1,-1-1 1,0 0 0,0 0-1,0-1 1,-1 1-1,0-1-47,-1 4 19,-1-1-1,0 0 1,0 1-1,0-1 1,0 0-1,-1 0 1,0 0-1,0 1 1,0-1-1,-1 0 1,0 0-1,0 1 1,0-1-1,0 0 1,-1 1-1,1-1 1,-1 1-1,-1-1 1,0 0-19,1 1 58,0 1 0,0 0 0,-1 0 0,1 0 0,-1 0 0,0 0 0,0 0 0,0 1 0,0 0 0,-1-1 0,1 1 0,-1 0 0,1 1 0,-1-1 0,0 0 0,0 1 0,1 0 0,-1 0 0,0 0 0,0 1 0,0-1 0,0 1 0,0 0-58,0 0 62,-1 0 1,1 0-1,0 1 0,0 0 0,0 0 0,0 0 0,1 0 1,-1 0-1,0 1 0,0 0 0,1 0 0,-1 0 1,1 0-1,-1 0 0,1 1 0,0-1 0,0 1 1,0 0-1,0 0 0,1 0 0,-3 3-62,3-2 32,-1 1 0,1-1-1,0 1 1,0 0 0,0-1 0,1 1-1,-1 0 1,1 0 0,0 0 0,1 0-1,-1 0 1,1 1 0,0-1 0,0 0-1,1 0 1,-1 0 0,2 1-32,0 3 20,0 0-1,1 0 1,0-1 0,1 1-1,0-1 1,0 1 0,1-1-1,0-1 1,0 1-1,1-1 1,0 0 0,0 0-1,1-1 1,0 1 0,0-2-1,3 3-19,-4-4 0,0 0 0,0-1 0,1 1 0,0-1-1,0 0 1,0-1 0,0 0 0,0 0 0,0 0 0,1-1-1,-1 0 1,0 0 0,1-1 0,-1 0 0,1-1-1,-1 1 1,0-1 0,1-1 0,-1 1 0,4-2 0,-6 1-362,1 0 0,0-1 1,-1 1-1,1-1 1,-1 0-1,0 0 0,0-1 1,0 1-1,0-1 0,-1 0 1,0 0-1,1-1 1,-1-1 361,9-13-1622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46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6081,'4'6'7449,"3"10"-4854,-2-5-1484,21 53 2533,-19-46-3105,-1-1-1,2 0 1,0 0 0,1-1-1,6 7-538,-13-20 86,2 1 1,-1-1-1,0 1 1,1-1-1,-1 0 1,1 0-1,0-1 0,0 1 1,2 0-87,-5-2 17,1 0 1,0 0-1,-1-1 1,1 1-1,0-1 1,0 1-1,0-1 1,0 1-1,0-1 1,0 0-1,0 0 1,-1 0-1,1 0 1,0 0-1,0-1 1,0 1-1,0-1 1,0 1-1,0-1 1,-1 1-1,1-1 1,0 0-1,1-1-17,2-2 24,1-1 0,-1 1 0,0-1-1,0 0 1,-1-1 0,0 1 0,0-1-1,2-4-23,3-5 39,-2 0 0,7-15-39,-1-8 63,0-8-63,1 1-35,-13 39-259,1 1 0,-1-1 1,0 0-1,0 0 0,-1-1 294,-1 0-2462,1 7 2357,0 0 0,0 0 0,-1 0 0,1 0 0,0 0 1,0 0-1,0 0 0,-1 0 0,1 0 0,0 0 0,0 0 0,0 0 0,0 0 0,-1 0 1,1 0-1,0 1 0,0-1 0,0 0 0,0 0 0,-1 0 0,1 0 0,0 0 0,0 0 1,0 0-1,0 0 0,0 1 0,0-1 0,-1 0 0,1 0 0,0 0 0,0 0 0,0 0 1,0 1-1,0-1 0,0 0 0,0 0 0,0 0 0,0 0 0,0 1 0,0-1 105,-6 13-2527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7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52 5273,'-6'0'2369,"-5"1"1781,8-2 3066,8 0-5897,85 0 838,-32 2-1437,-39-1-594,24 0 721,17-3-847,-48 2-133,1-1 1,-1 0 0,0-1 0,0 0 0,0-1 0,-1 0 0,3-2 132,-13 5-126,0 1 1,0 0 0,0-1 0,0 1 0,0-1 0,-1 1-1,1-1 1,0 0 0,0 1 0,-1-1 0,1 0-1,0 1 1,-1-1 0,1 0 0,-1 0 0,1 0 0,-1 1-1,1-1 1,-1 0 0,0 0 0,1 0 0,-1-1 125,1-4-950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7:4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1 251 8210,'4'0'811,"1"0"0,-1 0 0,1 0 1,-1-1-1,0 0 0,1 1 0,-1-2 0,0 1 1,1-1-812,2-1 749,0 0 1,0-1 0,-1 1 0,1-1 0,2-3-750,-1 1 274,-1 0 0,0-1 1,0 0-1,-1 0 0,0 0 1,0-1-1,-1 0 0,0 0 1,0-1-275,-1 2 70,-1-1 0,0 0 1,0 1-1,0-1 0,-1 0 1,-1 0-1,1-1 0,-1 1 1,0-1-71,-1 6 13,0 0 0,0 1 0,-1-1 0,1 1 0,0-1 0,-1 0 0,0 1 0,0-1 0,1 1 0,-2-1 0,1 1 0,0 0-1,0-1 1,-1 1 0,1 0 0,-1 0 0,1 0 0,-1 0 0,0 0 0,0 0 0,0 0 0,0 1 0,0-1 0,-1 1 0,1 0 0,0-1 0,-1 1 0,1 0 0,-3 0-13,3 0 24,-1 0 0,1 0 0,-1 1 0,1-1-1,-1 1 1,0 0 0,1 0 0,-1 0 0,0 0 0,1 0 0,-1 0-1,1 1 1,-1-1 0,0 1 0,1 0 0,-1 0 0,1 0 0,-1 0-1,1 0 1,0 0 0,0 1 0,-1-1 0,1 1 0,0-1 0,0 1-1,0 0 1,1 0 0,-1 0 0,0 0 0,1 0 0,-1 1 0,1-1-24,-2 3 58,0 1 0,0-1 0,1 1 0,0 0 1,0 0-1,0 0 0,0 0 0,1 0 1,0 0-1,1 0 0,-1 1 0,1-1 1,1 2-59,-1 1 86,2-1 1,-1 1 0,1-1-1,0 1 1,1-1 0,0 0-1,0 0 1,4 5-87,-6-9 18,1-1 0,0-1-1,0 1 1,0 0 0,0 0 0,0-1 0,1 1 0,-1-1 0,1 0-1,0 1 1,0-1 0,0-1 0,0 1 0,0 0 0,0-1 0,0 1 0,0-1-1,1 0 1,-1 0 0,0 0 0,1-1 0,-1 1 0,1-1-18,2 0-181,0 0 0,0 0 0,0-1 0,0 0 0,-1 0 0,1 0 0,0-1 0,0 0 0,-1 0 0,1 0 0,-1-1 0,0 0 0,0 0 0,0 0 0,3-3 181,20-16-2466,-2-1 928</inkml:trace>
  <inkml:trace contextRef="#ctx0" brushRef="#br0" timeOffset="1">335 40 8866,'10'47'7933,"-2"1"-3937,-3-15-138,9 32-3858,-11-53 338,-2-7-157,-1-6 11,-2-6-260,1-1 0,-1 1 0,2-1 0,-1 1-1,1-1 1,0 1 0,2-8 68,-1 0-100,-1 7 44,1 0 1,1 0 0,-1 0-1,1 0 1,1 0 0,-1 0-1,1 1 1,1-1 0,-1 1-1,1-1 56,-2 5-1,1-1 0,-1 1 0,0 0 0,1 0 0,0-1 0,0 2 0,0-1 0,0 0 0,0 1 0,1-1 0,-1 1 0,1 0 0,-1 0 0,1 0 0,0 1 0,0-1 0,0 1 0,0 0 1,1 0 0,1 0 61,0 0 1,1 1-1,-1 0 1,0 1-1,0-1 1,0 1-1,1 0 1,-1 0-1,0 1 1,0 0-1,-1 0 1,1 1-1,0-1 1,-1 1-1,1 0 1,-1 1-1,4 2-61,-3-1 191,0 1-1,0 0 1,0-1 0,-1 2-1,0-1 1,0 1-1,-1 0 1,0 0 0,0 0-1,0 0 1,-1 1-1,0-1 1,0 4-191,0 0 219,-1-1-1,0 1 1,1 10-219,-3-20-41,0-1 10,0 0 0,0 0-1,0 0 1,0 0 0,0 0 0,0 0-1,0 0 1,0 0 0,0 0 0,0 0 0,1 0-1,-1 0 1,0 0 0,0 0 0,0-1-1,0 1 1,0 0 0,0 0 0,0 0 0,0 0-1,0 0 1,0 0 0,1 0 0,-1 0-1,0 0 1,0 0 0,0 0 0,0 0 0,0 1-1,0-1 1,0 0 0,0 0 0,0 0-1,1 0 1,-1 0 0,0 0 0,0 0 0,0 0-1,0 0 1,0 0 0,0 0 0,0 0-1,0 0 1,0 0 0,0 0 0,0 1 0,0-1-1,0 0 1,0 0 0,0 0 0,0 0-1,0 0 1,0 0 0,0 0 0,0 0 0,1 0-1,-1 0 1,0 1 0,-1-1 0,1 0-1,0 0 1,0 0 0,0 0 0,0 0 0,0 0-1,0 0 32,8-2-807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11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60 7034,'-38'-41'2917,"28"26"-805,10 15-1966,-1 0 0,1 0 0,0-1 0,0 1 0,0 0-1,0 0 1,0 0 0,0 0 0,0-1 0,0 1 0,0 0 0,0 0 0,-1 0 0,1 0 0,0 0 0,0-1 0,0 1-1,0 0 1,0 0 0,-1 0 0,1 0 0,0 0 0,0 0 0,0 0 0,0 0 0,-1 0 0,1-1 0,0 1 0,0 0 0,0 0-1,-1 0 1,1 0 0,0 0-146,0 0 1227,0 0-237,0 2-221,13 30 272,-1 2 0,4 22-1041,-8-30 240,-3-10-107,-1 0 1,-1 0-1,0 1-133,-3-8 78,0-9-75,0 0 1,0 0-1,0 0 1,0 0-1,0 0 1,0 0-1,0 0 1,-1 0-1,1 0 0,0 0 1,0 0-1,0 0 1,0 0-1,0 0 1,0 0-1,0 0 1,0 0-1,0 0 1,0 0-1,0 0 1,-1 0-1,1 0 1,0 0-1,0 0 1,0 0-1,0 0 1,0 0-1,0 0 1,0 0-1,0 0 1,0 0-1,0 0 1,0 0-1,-1 0 1,1 0-1,0 0 1,0 0-1,0 0 1,0 0-1,0 0 1,0 0-1,0 0 1,0-1-1,0 1 0,0 0 1,0 0-1,0 0-3,-1-1 17,-1-1 0,1 0 0,0 0 0,0 1 0,1-1 0,-1 0-1,0 0 1,0-1-17,-3-11-1,1 1 0,1-1-1,0 0 1,-1-14 1,3 23 0,0 1-1,1 0 1,-1 0-1,1-1 1,0 1 0,0 0-1,0 0 1,0 0-1,1 0 1,-1 0 0,1 0-1,0 0 1,1 1-1,-1-1 1,0 1 0,1-1-1,0 1 1,3-3 0,-4 4 1,1 0 1,0 0-1,0 0 1,0 1-1,0-1 1,0 0-1,0 1 1,0 0-1,1 0 1,-1 0-1,0 0 1,1 1-1,-1-1 1,0 1-1,1 0 1,-1 0-1,1 0 0,-1 0 1,1 1-1,-1-1 1,3 2-2,1-1 35,-1 1 1,0 1-1,0-1 0,0 1 1,0 0-1,0 1 0,-1-1 0,1 1 1,-1 0-1,0 0 0,0 1 1,0 0-1,-1-1 0,0 2 1,1 0-36,0 2 141,0-1 0,-1 1 0,0 1 0,-1-1 0,1 1 0,-1-1 0,-1 1 0,0 0 0,0 0 0,0 7-141,0 11 424,-1 10-424,-1-37-20,0 1 0,0-1 0,0 0 0,0 0 0,0 0 0,0 0 0,0 0 0,0 0 0,0 0 0,0 0 0,0 0 0,0 0 0,0 0 0,0 0-1,0 0 1,0 0 0,0 0 0,0 0 0,0 0 0,0 0 0,0 0 0,0 0 0,0 1 0,0-1 0,0 0 0,0 0 0,0 0 0,0 0 0,0 0 0,0 0 0,0 0-1,0 0 1,0 0 0,0 0 0,0 0 0,0 0 0,-1 0 0,1 0 0,0 0 0,0 0 0,0 0 0,0 0 0,0 0 0,0 0 0,0 0 0,0 0 0,0 0-1,0 0 1,0 0 0,0 0 0,0 0 0,0 0 0,0 0 0,0 0 0,0 0 0,0 0 0,0 0 0,-1 0 0,1 0 0,0 0 0,0-1 0,0 1 0,0 0-1,0 0 1,0 0 0,0 0 0,0 0 20,-3-7-4814,2-9 3335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11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5417,'1'1'473,"1"0"1,-1 0-1,1 0 0,-1 1 0,1-1 1,-1 0-1,0 1 0,1-1 0,-1 1 0,0-1 1,0 1-1,0 0 0,0-1 0,0 1 1,-1 0-1,1 0 0,0-1 0,-1 1 0,1 2-473,0 4 612,0 1 0,0-1-1,-1 1 1,0-1-612,0 8 1217,1-8-836,0 1 0,0 0 0,1-1 0,0 1 0,1-1 0,-1 0 0,5 7-381,-6-11 86,1 0-1,1 0 1,-1 0-1,0-1 0,1 1 1,0 0-1,0-1 1,0 0-1,0 0 1,1 0-1,-1 0 0,1 0 1,0-1-1,-1 1 1,5 0-86,-7-2 10,0-1 1,0 1-1,0-1 1,0 0 0,0 0-1,0 1 1,0-1-1,0 0 1,0 0-1,0 0 1,0 0-1,1 0 1,-1-1 0,0 1-1,0 0 1,0 0-1,0-1 1,0 1-1,0 0 1,0-1 0,0 1-1,0-1 1,0 0-1,0 1 1,-1-1-1,1 0 1,0 0-11,3-2 10,-2-1 1,1 0-1,0 1 0,-1-1 1,1 0-1,-1 0-10,3-6 19,0 2-7,-1 0-1,1 0 0,-2-1 0,1 1 1,-1-1-1,0-3-11,-2 9 4,0-1 0,0 0 1,-1 1-1,0-1 0,0 0 0,0 0 0,0 1 0,0-1 1,-1 0-1,0 0 0,0 1 0,0-1 0,0 1 1,0-1-1,-1 1 0,1-1 0,-2 0-4,0-1 14,0 1-1,-1-1 0,0 0 1,0 1-1,0 0 1,0 0-1,-1 0 0,0 1 1,-2-3-14,5 5 16,0 0 1,1 0-1,-1 0 0,0 0 1,0 1-1,1-1 0,-1 0 1,0 1-1,0 0 1,0-1-1,0 1 0,0 0 1,0 0-1,0 0 1,0 0-1,0 0 0,1 0 1,-1 0-1,0 1 0,0-1 1,0 1-1,0 0 1,0-1-1,1 1 0,-1 0 1,0 0-1,1 0 1,-1 0-1,0 0 0,0 2-16,-2 1-2,1 0-1,0 0 0,1 0 1,-1 0-1,1 1 1,0-1-1,0 1 1,0 0-1,-1 4 3,-3 8-2157,6-17 2116,-1 0 1,1 1-1,0-1 0,0 0 1,0 0-1,0 0 0,0 0 1,0 0-1,0 0 0,0 0 1,0 0-1,0 0 0,0 0 1,0 0-1,0 0 0,0 1 1,0-1-1,0 0 0,0 0 1,0 0-1,0 0 0,1 0 1,-1 0-1,0 0 0,0 0 1,0 0-1,0 0 1,0 0-1,0 0 0,0 0 1,0 0-1,0 1 0,0-1 1,0 0-1,0 0 0,0 0 1,0 0-1,0 0 0,0 0 1,1 0-1,-1 0 0,0 0 1,0 0-1,0 0 0,0 0 1,0 0-1,0 0 0,0 0 1,0 0-1,0 0 1,0 0-1,0 0 0,0 0 1,1 0-1,-1 0 0,0 0 1,0 0-1,0 0 0,0 0 1,0 0 40,12 0-2059,3 0 906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11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12163,'3'9'4737,"3"15"-3033,-1 3-80,-2 18-207,0 7-209,1 5-568,5 2-232,6-10-256,-1-9-48,6-12-56,-1-9-16,1-7-160,0-4-352,-3-8-1296,-2-4-793,-11-11 1473</inkml:trace>
  <inkml:trace contextRef="#ctx0" brushRef="#br0" timeOffset="1">21 166 11330,'-19'-6'4745,"18"8"-2672,2 1-537,8 2-184,3-2-199,11-2-249,1-1-264,6-2-360,4-4-88,0 0-48,2-2-320,0 2 440,-5 6-240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12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190 270 8290,'1'0'378,"1"-1"-1,-1 1 1,1 0 0,-1 0 0,1-1 0,-1 1 0,1-1 0,-1 1 0,1-1-1,-1 1 1,0-1 0,1 0 0,-1 0 0,0 0 0,0 0 0,1 0-1,-1 0 1,0 0 0,0 0 0,0 0 0,0-1 0,-1 1 0,1 0-378,0-1 164,-1 0 1,1 0 0,-1 1 0,0-1 0,0 0 0,0 0-1,0 0 1,0 1 0,0-1 0,0 0 0,0 0-1,-1 0 1,1 1 0,-1-1 0,0 0 0,1 1 0,-1-1-1,0 0 1,0 0-165,-1-1 97,1 1 0,-1-1 0,0 1 0,0-1 0,0 1 0,0-1 0,0 1 0,-1 0 0,1 0 0,-1 0 0,1 1 0,-1-1 0,0 0 0,0 1 0,-2-1-97,1 0 68,-1 1 0,0 0 1,0 0-1,0 0 0,0 0 1,0 1-1,0 0 0,0 0 1,-4 1-69,2-1 29,1 1 0,0 1 0,-1-1 1,1 1-1,0 0 0,0 1 1,0-1-1,0 1 0,0 0 0,1 1 1,-1 0-1,1-1 0,0 2 1,0-1-1,-2 3-29,3-1 28,0-1 1,1 1-1,0 0 0,1 0 1,-1 0-1,1 0 0,0 1 1,0-1-1,1 1 0,0-1 1,0 1-1,1-1 1,0 1-1,0-1 0,0 1 1,1 2-29,0-4 22,0 0 0,0 0 1,0 0-1,0 0 0,1-1 1,0 1-1,0 0 0,0-1 1,1 1-1,0 0-22,-1-2 13,0-1 0,0 1 0,1-1 0,-1 0 1,0 1-1,1-1 0,-1 0 0,1 0 0,0-1 0,0 1 0,0-1 0,0 1 0,0-1 1,0 0-1,0 0 0,1 0-13,-1-1 4,2 1 1,-1-1 0,0 0-1,0 0 1,0 0 0,0-1-1,0 1 1,0-1-1,-1 0 1,1 0 0,0-1-1,0 1 1,0-1 0,-1 0-1,1 0 1,-1 0 0,0 0-1,1-1 1,-1 1 0,0-1-1,0 0 1,0 0 0,-1 0-1,1 0 1,-1 0-1,0 0 1,0-1 0,0 1-1,1-3-4,3-14-103,-1 0 0,0-1 0,-2 1 0,0-1 0,-1-15 103,1 4-159,0-18-156,-4-22 315,1 29 20,2 24 55,-1 19-69,-1 0-1,0-1 1,0 1-1,0 0 1,0 0-1,0-1 1,0 1-1,0 0 1,0 0-1,1-1 1,-1 1-1,0 0 1,0 0-1,0 0 1,0-1-1,1 1 0,-1 0 1,0 0-1,0 0 1,1 0-1,-1 0 1,0-1-1,0 1 1,0 0-1,1 0 1,-1 0-1,0 0 1,1 0-1,-1 0 1,0 0-1,0 0 1,1 0-1,-1 0 1,0 0-1,0 0 1,1 0-1,-1 0 1,0 0-1,0 0 0,1 0 1,-1 0-1,0 1 1,0-1-1,1 0 1,-1 0-1,0 0 1,0 0-1,0 0 1,1 1-1,-1-1-5,0 0 14,1 1 0,-1-1-1,1 1 1,-1-1 0,0 0 0,1 1 0,-1-1-1,0 1 1,1 0 0,-1-1 0,0 1-1,0-1 1,0 1 0,1-1 0,-1 1-1,0 0-13,3 16 410,-1 0 1,-1 0-1,0 1 0,-1 4-410,1 33 453,14 50 51,-11-76-405,-2-19-66,-1 0 1,2 0-1,-1 0 1,1 0-1,1 0 1,0 0-1,0-1 1,5 8-34,-7-15-39,-1 1 0,1-1 0,-1 0 1,1 0-1,0 0 0,0 0 0,0 0 0,0-1 0,0 1 1,0-1-1,1 1 0,-1-1 0,1 1 39,-1-2-179,-1 1 0,1-1-1,0 1 1,-1-1 0,1 0-1,0 1 1,0-1 0,0 0 0,-1 0-1,1 0 1,0 0 0,0-1 0,0 1-1,-1 0 1,1-1 0,0 1 0,0-1-1,-1 0 1,1 0 0,0 0 179,15-11-1241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1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103 160 10938,'13'6'4673,"1"16"-2424,0 0-25,-4 10-527,0 4-241,-2-1-616,0-3-256,1-11-344,-1-8-112,-1-7-480,-2-6-616,-5-14 1360,-1-3-624</inkml:trace>
  <inkml:trace contextRef="#ctx0" brushRef="#br0" timeOffset="1">11 0 11218,'-11'2'4505,"14"-2"-2536,1 4-737,2 1-80,0 1-248,4 5-359,4-4-817,6 5-897,5-6 785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1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8586,'16'22'7582,"8"18"-7582,1 9 4835,-2 1-4835,-19-39 284,1 0 0,1 0-1,0-1 1,0 0 0,1 0 0,0-1 0,1 0-1,0 0 1,1 1-284,-7-9 32,0 1-1,0-1 1,0 0 0,0 0-1,0 0 1,0 0 0,0 0-1,0-1 1,1 1 0,-1-1-1,0 1 1,1-1-32,-2 0 8,-1 0 0,1 0 1,0 0-1,-1 0 0,1-1 0,0 1 0,-1 0 1,1 0-1,0-1 0,-1 1 0,1 0 0,-1-1 0,1 1 1,0-1-1,-1 1 0,1-1 0,-1 1 0,0-1 1,1 1-1,-1-1 0,1 1 0,-1-1 0,0 0 0,1 1 1,-1-1-1,0 1 0,0-1-8,1-1 23,1-2 5,0 0-1,-1 0 1,1-1-1,-1 1 1,0-1-1,0-2-27,1-6 42,2-11 28,-1 0 1,-1 0-1,-1-15-70,3-27-298,-4 61 56,1 1-1,-1 0 1,1 0-1,0 0 1,1 1-1,-1-1 1,1-1 242,-1 3-641,0 0 1,0 0 0,1 0-1,-1 0 1,0 1 0,1-1-1,-1 1 1,2-2 640,3-1-2246</inkml:trace>
  <inkml:trace contextRef="#ctx0" brushRef="#br0" timeOffset="1">322 59 10618,'20'46'4345,"-9"-30"-2424,-2-1-33,-2 2-48,1 3-255,-2 6-545,4 0-320,-1-1-416,-1-3-96,0-8-64,0-4-320,-3-12-1240,-2-6-1017,-2-8 1369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13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20908,'1'0'185,"11"5"-65,1 1 96,12 8-1801,6-1 1177</inkml:trace>
  <inkml:trace contextRef="#ctx0" brushRef="#br0" timeOffset="1">445 23 11114,'0'1'313,"0"-1"0,-1 1 0,1-1 0,0 0 0,-1 1 0,1-1 0,0 1 0,-1-1 0,1 0 0,0 1 0,-1-1 0,1 0 0,-1 1 0,1-1 0,-1 0 0,1 1 0,-1-1 0,1 0 0,0 0 0,-1 0 0,0 0 0,1 1 0,-1-1 0,1 0-313,-20 4 1417,9-1-438,1 0-606,0 1 0,0 1 1,0 0-1,1 0 0,0 1 1,0 0-1,0 1 0,1 0 0,0 0 1,-1 2-374,8-8 11,0 0 0,0 0 1,0 1-1,0-1 1,0 0-1,0 0 0,0 1 1,1-1-1,-1 1 1,1-1-1,-1 1 0,1-1 1,-1 1-1,1-1 1,0 1-1,0-1 0,-1 1 1,1 0-1,0-1 1,1 1-1,-1-1 0,0 1 1,0-1-1,1 1 1,-1-1-1,1 1 0,-1-1 1,1 1-1,0-1 1,-1 1-1,2 0-11,2 3 4,0 0 0,0 0-1,1 0 1,0-1 0,0 0 0,4 3-4,-8-6 2,9 5 3,0 0 0,0 0 0,0-1-1,1-1 1,0 1 0,7 0-5,-7-1 39,1 0 1,-1 0-1,0 1 0,-1 1 1,10 5-40,-20-10 26,1-1 1,0 1-1,-1-1 1,1 1-1,-1-1 1,1 1-1,0-1 0,-1 1 1,0-1-1,1 1 1,-1 0-1,1 0 1,-1-1-1,0 1 1,1 0-1,-1-1 1,0 1-1,0 0 1,0 0-1,0-1 1,1 1-1,-1 0 1,0 0-28,-1 1 46,1-1 0,0 1-1,-1-1 1,1 0-1,-1 1 1,1-1-1,-1 0 1,0 0-1,1 0 1,-1 1-1,0-1 1,-1 1-45,-1 1 92,-1 1 1,0 0 0,0-1-1,0 0 1,-1 0 0,-2 1-93,2-1-64,0-1 1,0 1-1,0-2 1,-1 1-1,1 0 1,-1-1-1,0 0 64,2 0-564,0-1 1,-1 0-1,1 0 0,0 0 0,0 0 0,-1-1 564,-4-2-2926,8-3 1298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1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35 224 9298,'5'0'4625,"-4"4"-1848,2 11-393,-2-1-311,5 5-593,-4-3-312,0-5-616,8 1-208,-7-8-160,2 0-328,3-4-1192,-8-7-1041,12-6 1353</inkml:trace>
  <inkml:trace contextRef="#ctx0" brushRef="#br0" timeOffset="1">0 1 11634,'8'4'4577,"3"5"-3240,-3 0-281,0 5-528,0-2-368,9-6-1584,7-3 1032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1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9354,'14'93'10304,"2"46"-5990,5 38-3515,-20-167-768,1 3 55,0 1-1,-1 10-85,-2-19 3,-1-5-87,-3-9-180,3 0 96,0-1 1,0 1-1,1 0 1,0-1 0,1 1-1,0-1 1,0 1-1,1-1 1,0 1-1,0 0 1,1-1-1,3-7 168,-3 14 3,-1 0-1,1 0 1,0 0 0,0 1-1,0-1 1,0 0-1,1 1 1,-1-1 0,1 1-1,0 0 1,-1 0 0,1 0-1,0 0 1,0 1-1,0-1 1,0 1 0,1-1-1,-1 1 1,0 0 0,1 0-1,-1 1 1,0-1-1,1 1-2,1-1 84,0 0 0,0 1-1,1 0 1,-1 0 0,0 1-1,0-1 1,0 1 0,0 0-1,0 0 1,0 1 0,0-1-1,-1 1 1,1 0-1,0 1 1,1 0-84,-4-1 64,0-1 0,0 1 1,0 0-1,-1-1 0,1 1 0,-1 0 0,1 0 1,-1 1-1,1-1 0,-1 0 0,0 0 0,0 1 1,0-1-1,-1 0 0,1 1 0,0-1 0,-1 1 1,0-1-1,1 1 0,-1-1 0,0 1 0,0-1 0,0 1 1,-1-1-1,1 1 0,-1 1-64,-1 2 106,1 1 1,-1-1-1,-1 1 0,1-1 1,-1 0-1,0 0 0,-1 0 1,1-1-1,-3 3-106,-4 4 90,-1-1 0,0 0-1,-1-1 1,0 0 0,0 0 0,-9 3-90,18-11-70,0 0 0,-1 0 0,1 0 0,-1-1 0,1 1 0,-1-1 0,1 0 0,-1 0 0,0 0 0,0-1 70,3 1-100,0-1 1,0 0-1,0-1 1,0 1 0,0 0-1,-1 0 1,1 0-1,0-1 1,0 1 0,0-1-1,0 1 1,0 0-1,0-1 1,0 0-1,0 1 1,0-1 0,1 0-1,-1 1 1,0-1-1,0 0 1,1 0 0,-1 0-1,0 0 1,1 0-1,-1 1 1,1-1 0,-1 0-1,1 0 1,-1-1-1,1 1 1,0 0-1,-1 0 1,1 0 0,0 0-1,0 0 100,-1-5-647,0 1 0,1-1 0,0 1 0,0-2 647,2-25-1526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7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10346,'15'20'4465,"-11"6"-1792,5 9-641,-1 7-95,0 6-185,-2 4-624,-4-3-288,5-3-416,-4-4-143,4-11-482,9-4-455,0-18-1440,6-8 1328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15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10594,'29'9'4721,"-18"12"-2056,-3 7-657,0 12-247,-4 8-273,4 5-416,-8-2-248,0-6-440,1-5-87,-1-8-161,15-2-152,-6-8-1233,2-5-751,6-1 1160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15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1 256 13235,'0'0'1942,"0"0"-1852,0 0 1,0 0 0,0-1 0,0 1 0,0 0 0,0 0 0,0 0 0,0 0 0,0 0-1,0 0 1,0 0 0,0 0 0,0-1 0,0 1 0,0 0 0,0 0 0,0 0-1,0 0 1,0 0 0,0 0 0,0 0 0,0 0 0,1 0 0,-1 0 0,0 0 0,0-1-1,0 1 1,0 0 0,0 0 0,0 0 0,0 0 0,0 0 0,0 0 0,0 0 0,1 0-1,-1 0 1,0 0 0,0 0 0,0 0 0,0 0 0,0 0 0,0 0 0,0 0-1,0 0 1,1 0 0,-1 0 0,0 0 0,0 0 0,0 0 0,0 0 0,0 0 0,0 0-1,0 1 1,0-1-91,68-7 2681,-62 5-2551,-1 1 0,1-1 0,-1 0 0,1 0 0,-1 0 0,0-1 0,0 0 0,0 0 0,0 0 0,0-1 0,-1 1 0,1-1 0,-1 0 0,1-2-130,2-2 35,-1 0 0,0-1-1,0 1 1,0-1 0,-1-1-1,3-8-34,-6 12 7,0 0 0,0 0-1,0 0 1,-1-1 0,0 1-1,-1 0 1,1 0-1,-1-4-6,0 7 0,0 0 0,-1-1 0,1 1 0,-1 0 0,1 0 1,-1 0-1,0 0 0,0 0 0,0 0 0,-1 0 0,1 0 0,-1 1 0,0-1 0,1 0 0,-1 1 0,0-1 0,-1 0 0,0 1-1,1 0 0,-1 0 1,1 0-1,-1 0 0,0 1 1,0-1-1,0 1 0,0-1 1,0 1-1,0 0 0,-1 0 1,1 1-1,0-1 0,0 1 1,-1-1-1,1 1 0,0 0 1,-1 0-1,1 0 0,0 1 1,0-1-1,-1 1 0,1 0 1,0 0-1,0 0 0,0 0 1,0 1-1,0-1 0,0 1 1,0 0 0,-2 1 17,1 0 0,0 0 0,-1 1 0,1 0 0,1 0 0,-1 0 0,1 0 0,-1 0 0,1 1 0,0-1 0,1 1 0,-1 0 0,1 0 0,0 0 0,0 0 0,1 0 0,0 1 0,-1 1-17,1 0 92,1 0-1,0 0 1,0 0-1,0 0 0,1 0 1,0 0-1,0 1 1,1-2-1,0 1 0,0 0 1,0 0-1,1-1 1,0 1-1,1-1 1,-1 0-1,1 0 0,3 3-91,-1-1 103,1 0 0,0-1 0,0 0 0,0-1 0,1 1 0,0-2 0,0 1 0,1-1 0,0 0 0,0-1 0,0 0 0,4 1-103,2 0-174,1-1 0,-1 0 0,1-2 0,-1 0 0,1 0 0,0-1-1,8-2 175,-4-1-514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3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143 134 3193,'8'1'733,"0"-1"1,0 0-1,5-1-733,-12 1 234,0 0 0,0-1 0,0 1 0,0 0 0,1-1 0,-1 1 0,0-1 0,0 0 0,0 1 0,0-1 0,0 0 0,0 0 0,0 0 0,-1 1 0,1-1 0,0 0 0,0 0 0,-1 0 0,1 0 0,-1-1 0,1 1 0,-1 0 0,1 0 0,-1 0-234,1-2 406,0 1-1,-1 0 1,0 0 0,1-1-1,-1 1 1,0 0 0,0 0-1,0-1 1,-1 1 0,1 0-1,-1-2-405,1 1 218,-1 1-1,0-1 0,0 1 0,0 0 0,0 0 0,0-1 1,0 1-1,-1 0 0,1 0 0,-1 0 0,1 0 1,-1 1-1,0-1 0,0 0 0,1 1 0,-1-1 1,-2 0-218,2 1 163,-1-1-1,0 1 1,0 0 0,0 0 0,0 0 0,0 1 0,-1-1 0,1 1 0,0 0 0,0-1 0,0 2 0,-2-1-163,-2 1 119,1 0 0,0 0 0,-1 0 0,1 1 0,0 0 0,0 1 0,0-1 0,0 1 0,1 0 0,-1 1 0,1-1 0,0 1 0,-1 1-119,1 0 53,1-1-1,0 1 1,0 0-1,0 0 1,1 0-1,0 1 1,0-1-1,0 1 1,1 0-1,0-1 1,0 1-1,0 0 1,1 0-1,-1 1 1,1 4-54,1-7 15,0 1-1,0-1 0,0 0 0,0 0 1,1 0-1,-1 0 0,1 1 0,0-1 0,1 0 1,-1-1-1,1 1 0,-1 0 0,1 0 0,0-1 1,1 1-1,-1-1 0,1 1 0,-1-1 0,1 0 1,0 0-1,0 0 0,0-1 0,1 1 0,0 0-13,1 0 7,0 0-1,1-1 0,-1 0 1,0 0-1,1 0 0,-1-1 1,1 0-1,0 0 0,-1 0 1,1 0-1,0-1 0,0 0 1,-1 0-1,1-1 0,0 0 0,-1 0 1,5-1-7,-1-1 5,0 1-1,0-2 1,-1 1 0,1-1-1,-1 0 1,0-1 0,0 0 0,0-1-1,0 1 1,2-4-5,-6 5 5,0-1-1,0 1 0,-1 0 1,0-1-1,0 0 0,0 0 1,0 0-1,-1 0 1,1 0-1,-1-1 0,-1 1 1,1-1-1,-1 1 1,0-1-1,0-1-4,0 3 9,-1-1-1,0 1 1,0-1 0,0 1-1,-1-1 1,0 0 0,0 1-1,0 0 1,0-1 0,0 1-1,-1 0 1,0 0 0,0-1-1,0 1 1,0 1 0,-1-1-1,0 0 1,1 1 0,-2-1-9,-2-2 19,0 0-1,0 1 1,-1 0 0,1 1-1,-1-1 1,0 1 0,-1 1-1,1-1 1,-1 1 0,1 0-1,-1 1 1,0 0 0,0 0-1,0 1 1,-5-1-19,6 2 15,0 0 0,0 0 0,0 0 0,0 1 0,0 0 0,0 1 0,0-1 0,0 1 0,0 1 0,1-1 0,-1 1 0,1 0 0,-1 0 0,1 1 0,0 0 0,1 0 0,-5 5-15,8-8-69,1 1 1,-1 0-1,1-1 1,-1 1-1,1 0 1,0 0 0,0 0-1,0 0 1,0 0-1,0 1 1,0-1 0,1 0-1,-1 1 69,1-1-158,0-2 82,-1 0 0,1 0 0,0 0 0,0 0 0,0 1 0,0-1 0,0 0 0,0 0 0,0 0 0,0 1 0,-1-1 0,1 0 0,0 0 0,0 0 0,0 1 0,0-1 0,0 0 0,0 0 0,0 0 0,0 1 0,0-1 0,0 0 0,0 0 1,1 0-1,-1 0 0,0 1 0,0-1 0,0 0 0,0 0 0,0 0 0,0 1 0,0-1 0,0 0 0,1 0 0,-1 0 0,0 0 0,0 0 0,0 1 0,0-1 0,0 0 0,1 0 0,-1 0 0,0 0 0,0 0 0,0 0 0,1 0 0,-1 0 0,0 0 0,0 0 0,0 0 0,0 0 0,1 0 0,-1 0 0,0 0 0,0 0 76,9 1-1724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33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185 270 7370,'0'0'95,"0"0"0,0 0 0,0 0 0,0 0 0,0 0 0,0 0 0,0 0 0,0-1 0,0 1 0,0 0 1,0 0-1,0 0 0,0 0 0,0 0 0,0 0 0,0 0 0,0 0 0,0 0 0,0 0 0,0-1 0,0 1 1,0 0-1,0 0 0,0 0 0,1 0 0,-1 0 0,0 0 0,0 0 0,0 0 0,0 0 0,0 0 0,0 0 1,0 0-1,0 0 0,0 0 0,1 0 0,-1 0 0,0 0 0,0 0 0,0 0 0,0 0 0,0 0 0,0 0 1,0 0-1,0 0 0,0 0 0,1 0 0,-1 0 0,0 0 0,0 0 0,0 0 0,0 0 0,0 0 0,0 0 1,0 0-1,0 0 0,0 0 0,0 0 0,1 0 0,-1 0 0,0 0 0,0 1 0,0-1 0,0 0 0,0 0-95,-3-10 6568,2 9-6455,0 0 0,0 0 0,0 0-1,0 0 1,0 1 0,0-1 0,0 0 0,0 0 0,0 1 0,0-1 0,0 1 0,0-1 0,-1 1 0,1-1 0,0 1 0,-1 0-113,-17-8 456,-25-14 75,42 22-505,0-1 0,1 1 1,-1 0-1,0-1 1,0 1-1,0 0 0,1 0 1,-1 0-1,0 0 1,0 1-1,0-1 1,0 0-1,1 1 0,-1-1 1,0 1-1,0 0 1,1 0-1,-1-1 0,1 1 1,-1 0-1,0 0 1,1 1-1,-2 0-26,-1 1 57,-1 1-33,1-1 0,-1 1 0,1 0 0,0 0 0,0 1 0,1-1 0,-1 1 0,1 0 0,0 0 0,0 0 0,1 0 0,0 0 0,-1 1 0,2-1 0,-1 1 0,1-1 0,0 1 0,0 0 0,0 0 0,1-1 0,0 1 0,0 3-24,0-2 10,1 0 1,0 0-1,0 1 1,1-1-1,0 0 1,0 0-1,1-1 1,0 1-1,0 0 1,0-1-1,1 0 1,0 0 0,0 0-1,0 0 1,1 0-1,0-1 1,0 0-1,1 0-10,-4-3 4,0-1 0,0 1 0,0-1 0,1 1 0,-1-1-1,1 0 1,-1 0 0,1 0 0,0 0 0,-1-1 0,1 1 0,0-1-1,-1 1 1,1-1 0,0 0 0,0 0 0,-1 0 0,1 0 0,0-1-1,-1 1 1,1-1 0,0 0 0,-1 1 0,1-1 0,-1 0 0,1-1-1,-1 1 1,1 0 0,-1-1-4,3-2 6,-1-1 0,1 1-1,-1-1 1,0-1 0,-1 1-1,1 0 1,-1-1 0,0 1 0,0-1-1,-1 0 1,0 0 0,0 0-1,0-1 1,-1 1-6,4-17 12,-2-1 1,-1 0-1,0-2-12,-2 24 1,3-50 25,-3 0 0,-1 0 0,-3 0 0,-3-5-26,1 34 114,6 23-108,0-1 0,-1 1 0,1 0-1,0 0 1,0-1 0,0 1 0,0 0 0,0 0 0,0 0 0,0-1 0,-1 1 0,1 0 0,0 0 0,0 0 0,0 0 0,0-1 0,-1 1 0,1 0 0,0 0 0,0 0 0,0 0 0,-1 0 0,1 0 0,0 0 0,0-1 0,-1 1-6,1 1 12,0-1 0,-1 0 0,1 1 0,0-1 0,-1 0 0,1 1 0,0-1 0,0 1 0,-1-1 1,1 0-1,0 1 0,0-1 0,0 1 0,-1-1 0,1 1 0,0-1 0,0 1 0,0-1 0,0 1-12,-3 14 167,1 0-1,0 0 0,1 0 1,1 10-167,4 62 313,-3-80-287,0 17 49,2 0 1,1 0 0,1 0 0,1-1 0,4 12-76,-6-26 6,-1-1 0,2 1 0,-1-1 0,1 1 0,1-1 0,-1-1 0,2 1-6,-3-3-20,1 0 0,0 0 0,0-1 0,0 0-1,0 0 1,1-1 0,0 1 0,0-1 0,-1 0 0,6 1 20,-4-1-479,0-1 0,1 0 0,-1-1 0,0 1 0,8-1 479,-8-1-1174,-1 0 0,1 0 0,-1-1 0,4 0 1174,19-5-2351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34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161 335 8058,'2'0'709,"0"-1"0,0 1 0,0-1 0,0 0 0,0 0 0,0 0 0,0 1 0,0-2 0,-1 1 0,1 0 0,0 0-709,-1 0 222,0 0-1,0 1 0,0-1 0,0 0 1,0 0-1,-1 1 0,1-1 1,0 0-1,0 0 0,-1 0 0,1 0 1,0 0-1,-1 0 0,1-1 1,-1 1-1,1 0 0,-1 0 0,0 0 1,1-1-222,-2 1 118,1 0 0,0 0 1,0 0-1,-1 0 0,1 0 1,-1 0-1,1 1 1,-1-1-1,1 0 0,-1 0 1,0 0-1,1 0 0,-1 1 1,0-1-1,1 0 0,-1 1 1,0-1-1,-1 0-118,-18-10 758,15 9-606,-2-1 15,-1 0-1,0 0 1,1 1-1,-1 0 1,0 0 0,-1 1-1,-2 0-166,8 0 42,0 1 0,0 0 0,0 0 0,0 0 1,-1 1-1,1-1 0,0 1 0,0-1 0,0 1 0,1 0 0,-1 0 0,0 0 0,0 1 0,0-1 0,1 1 1,-1-1-1,1 1 0,-1 0 0,1 0 0,0 0 0,-2 2-42,0 1 39,0 2 0,1-1 0,-1 0 1,1 1-1,1 0 0,-1 0 0,1 0 0,0 0 0,1 0 1,-1 0-1,1 0 0,1 0 0,0 1 0,0-1 0,0 1-39,1 0 20,-1 0 1,2 0-1,-1 1 0,1-1 0,1 0 0,0-1 1,0 1-1,0 0 0,1-1 0,0 1 0,0-1 1,5 6-21,-7-12 4,-1 1 0,1 0 0,0 0 0,0-1 0,-1 1 1,1-1-1,0 0 0,0 1 0,1-1 0,-1 0 1,0 0-1,0 0 0,0-1 0,1 1 0,-1 0 0,1-1 1,-1 0-1,0 1 0,1-1 0,-1 0 0,1 0 1,-1 0-1,0-1 0,1 1 0,1-1-4,0 0 4,0 0 0,0-1 0,-1 1 0,1-1-1,0 0 1,-1 0 0,1 0 0,-1 0 0,0-1 0,1 1 0,-1-1 0,0 0-1,-1 0 1,3-3-4,1-3 3,0 0-1,-1-1 0,-1 1 1,1-1-1,-2 0 1,1-1-1,-1 1 1,-1-1-1,2-10-2,-1-9 6,-1 0 0,-2-30-6,-3-14 34,-13-65-34,10 110 20,1 20-8,2 8-7,-1 6 5,2 3 19,0 1 1,1 0-1,0-1 1,0 1-1,0 0 0,1 1-29,4 56 349,-1-35-169,2 0-1,1-1 0,2 0 0,0 0 0,2-1 0,1 0 0,2-1 0,1 0 0,0-1 1,2-1-1,2 0 0,0-1 0,17 17-179,-30-37-57,0-1 1,0 1-1,0-1 0,1 0 0,0-1 1,0 1-1,0-1 0,0 0 1,0-1-1,0 1 0,1-1 1,-1-1-1,1 1 0,0-1 1,-1 0-1,1-1 0,0 1 1,1-1 56,-8 0-142,1 0 1,0 0-1,0 0 1,-1 0-1,1-1 1,0 1-1,0 0 1,0 0 0,-1 0-1,1-1 1,0 1-1,-1 0 1,1-1-1,0 1 1,-1-1-1,1 1 1,0-1-1,-1 1 1,1-1-1,-1 1 1,1-1-1,-1 1 1,1-1 0,-1 0-1,1 1 1,-1-1-1,0 0 142,1-6-1264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2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8442,'16'-104'3689,"-12"104"-1601,4 0-560,-6 9 241,4 10-49,-6 18-168,-4 14-119,-4 18-481,4 5-208,6 0-264,4-6-104,12-15-192,-2-7-64,10-15-72,7-7 56,8-16-856,3-8-984,-3-17 1136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3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10338,'3'2'4209,"9"0"-2481,17 2-983,8 0 87,13 0-336,4-3-160,7-4-208,1-2-208,3-3-1712,-3-1 1312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3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9706,'3'12'1479,"0"-1"0,0 1 0,2-1 0,-1 0 0,1-1 1,2 3-1480,12 18 4055,8 10-4055,7 11 1506,-33-48-1374,-3-4-51,-4-11 163,0-5-217,1-1 1,0-1-1,-1-12-27,5 23 10,1 0-1,0 0 0,0 0 1,0 0-1,0 0 1,1 0-1,0 0 0,1 1 1,0-1-1,0 0 1,0 0-1,1 1 1,0 0-1,0-1 0,1 1 1,-1 0-1,1 1 1,4-5-11,-2 4-236,-1 0 0,0 0 0,1 1 0,0 0-1,1 1 1,-1-1 0,5-1 237,-5 3-678,0 0 0,0 0 0,0 1 0,0 0 0,0 0 1,1 1-1,-1 0 0,0 0 0,1 0 678,14 2-1806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8482,'13'32'6390,"-10"-23"-5672,-1 1 1,0-1 0,1 4-719,-3-10 242,0 0 0,0 0 0,0-1 0,0 1 0,-1 0 0,1 0 0,-1-1 0,0 1 0,0 0 1,0 1-243,-4 13 1277,5-13-1024,-1 1 0,1 0 0,1 0 0,-1 0 1,1 0-1,-1-1 0,1 1 0,1 0 0,-1 0 0,1-1 0,1 3-253,-2-4 83,1 1 0,0-1 0,0 1 0,0-1 0,0 0 0,1 0 0,-1 0-1,1 0 1,0 0 0,0-1 0,0 1 0,0-1 0,0 0 0,3 1-83,-4-2 14,1 0 1,0 0-1,0 0 1,0-1 0,0 1-1,0-1 1,0 0 0,0 0-1,0 0 1,0 0-1,0 0 1,0-1 0,0 1-1,-1-1 1,3-1-15,6-1 2,0-1 1,0-1-1,3-2-2,-5 2-14,0 0-1,0 0 0,-1-1 1,0 0-1,0 0 0,0-1 1,-1 0-1,0 0 0,-1 0 1,3-4 14,-3 4-19,-6 7 19,0 0 0,0 0 0,1 0 0,-1 0 0,0 0-1,0 0 1,0 0 0,0 0 0,0 0 0,0 0 0,0 0-1,0 0 1,1 0 0,-1 0 0,0 0 0,0 0 0,0 0-1,0 0 1,0 1 0,0-1 0,0 0 0,0 0 0,0 0-1,0 0 1,0 0 0,1 0 0,-1 0 0,0 0 0,0 0-1,0 0 1,0 1 0,0-1 0,0 0 0,0 0 0,0 0-1,0 0 1,0 0 0,0 0 0,0 0 0,0 0 0,0 1 0,0 16 1,0-17-1,-4 67 282,4-1 1,6 63-283,1-74 334,-1-3 214,-1 0 0,-3 14-548,-2-65 2,0 2 40,0 0 1,-1 0 0,1 0-1,0 0 1,-1 0-1,0 0 1,0 2-43,1-5 16,-1 1 0,1 0 0,-1-1 0,1 1 0,0 0 0,-1-1 0,1 1 0,-1-1 0,0 1 0,1-1 0,-1 1 0,1-1 0,-1 1 0,0-1 0,1 0 0,-1 1 0,0-1 0,1 0 0,-1 0 0,0 1 0,0-1 0,1 0 0,-1 0 0,0 0 0,0 0 0,1 0 0,-1 0 0,0 0 0,0 0 0,1 0 0,-1 0 0,0-1 0,0 1-16,-7-2 82,0 0 0,1 0 1,-1-1-1,0-1 0,1 1 1,0-1-1,-5-3-82,-3-3 72,0-1 0,-12-12-72,20 17-68,0-1-1,1 0 1,0 0-1,0-1 1,1 1 0,0-1-1,0-1 1,-1-4 68,4 10-201,1 0-1,0 0 1,0-1 0,0 1 0,1-1 0,-1 1 0,1-1 0,0 1-1,0-1 1,0 1 0,0-1 201,1 1-314,-1 1 0,1 0 1,0-1-1,-1 1 0,1 0 0,0 0 0,0-1 0,1 1 1,-1 0-1,0 0 0,1 0 0,-1 1 0,1-1 0,0 0 1,-1 1-1,1-1 0,1 0 314,2-1-615,1-1 0,-1 1 1,1 1-1,5-3 615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45 11178,'1'0'346,"0"0"-1,-1 0 0,1 0 0,0 0 0,0 0 0,0 0 0,0 0 1,0-1-1,0 1 0,-1 0 0,1-1 0,0 1 0,0 0 1,0-1-1,-1 1 0,1-1 0,0 1 0,0-1-345,-1 1 78,0 0-1,0-1 1,0 1-1,0 0 1,0 0-1,0 0 1,0-1-1,0 1 0,1 0 1,-1 0-1,0-1 1,0 1-1,0 0 1,0 0-1,0-1 1,0 1-1,0 0 1,0 0-1,-1 0 1,1-1-1,0 1 1,0 0-1,0 0 1,0-1-1,0 1 1,0 0-78,-8-8 962,1 5-744,1-1 0,-1 1 0,0 0 0,0 0-1,0 1 1,0 0 0,0 0 0,0 1 0,-1 0-1,-5-1-217,9 2 10,0 0-1,0 0 1,0 1-1,0-1 1,0 1-1,0 0 1,0 0-1,0 0 0,0 1 1,1-1-1,-1 1 1,0 0-1,1 0 1,-1 0-1,1 0 1,0 1-1,0 0 1,0-1-1,0 1 1,-1 2-10,-2 2 40,1 2 0,1-1 0,-1 1 0,1-1 1,1 1-1,0 0 0,0 0 0,0 1 1,1-1-1,1 1 0,0-1 0,0 1-40,1-7 24,0-1-1,0 0 1,0 0-1,0 1 1,0-1-1,1 0 1,-1 0-1,1 0 1,-1 1-1,1-1 1,0 0 0,0 0-1,0 0 1,0 0-1,1 1-23,-1-2 15,0 0 1,0 0-1,1 0 0,-1 0 1,0 0-1,0 0 0,0-1 1,1 1-1,-1 0 0,0-1 1,1 1-1,-1-1 0,1 1 1,-1-1-1,1 1 0,-1-1 1,1 0-1,-1 0 0,1 0 1,-1 0-1,1 0 0,-1 0 1,1-1-16,6 0 32,-1-1 1,0 0 0,1 0-1,-1-1 1,0 0-1,3-2-32,41-24 78,-43 24-64,66-47 76,-72 50-87,0 1 1,0 0-1,0 0 0,0 0 0,1 1 0,-1-1 0,0 0 1,0 1-1,1-1 0,0 1-3,-2 0 10,0 0 1,0 0 0,0 0-1,0 0 1,0 0 0,-1 0-1,1 0 1,0 1 0,0-1-1,0 0 1,0 1-1,-1-1 1,1 0 0,0 1-1,0-1 1,-1 1 0,1-1-1,0 1 1,-1 0 0,1-1-1,0 1 1,-1-1-1,1 1 1,-1 0 0,1 0-1,-1-1 1,1 1 0,-1 0-1,0 0-10,4 10 273,-1 0 1,0 1-1,0-1 0,-1 2-273,5 26 301,-7-38-336,1-1 1,-1 0-1,0 1 0,0-1 0,0 1 1,0-1-1,0 1 0,0-1 1,1 1-1,-1-1 0,0 1 1,0-1-1,1 0 0,-1 1 1,0-1-1,1 0 0,-1 1 1,0-1-1,1 0 0,-1 1 1,0-1-1,1 0 0,-1 1 0,1-1 1,-1 0-1,1 0 0,-1 0 1,1 0-1,-1 1 0,0-1 1,1 0-1,-1 0 0,1 0 1,-1 0-1,1 0 0,-1 0 1,1 0-1,-1 0 0,1 0 1,-1 0-1,1-1 0,-1 1 0,1 0 35,0-1 7,1 0-1,0 1 0,-1-1 0,0 0 0,1 0 0,-1-1 1,1 1-1,-1 0 0,0 0 0,0-1 0,0 1 0,0-1-6,12-17 76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8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4 11899,'0'-4'4849,"-2"8"-2825,-2 8-88,-6 16-255,-5 11-321,-5 14-600,-1 7-208,-3 0-272,-1-4-88,6 1-120,8-8-48,-2-8-560,9-6-464,-4-22-1440,7-6-729,-5-14 1929</inkml:trace>
  <inkml:trace contextRef="#ctx0" brushRef="#br0" timeOffset="1">1 143 12907,'17'20'5241,"-2"-2"-2673,3 6-935,13 9 87,-10 3-224,4 10-535,3 0-241,-4 2-368,3 1-120,-2-10-104,-5-6-40,1-9-816,-1-7-576,-1-11 2456,2-8-1368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12931,'9'20'5129,"-3"20"-3449,-1 12-183,-5 16-473,-1 1-160,2-2-304,7-13-192,2-16-240,5-12-56,-2-15-520,2-7-688,2-23 1856,-1-6-936</inkml:trace>
  <inkml:trace contextRef="#ctx0" brushRef="#br0" timeOffset="1">204 1 10002,'12'1'5497,"-1"22"-568,-3 17-3216,-4 12-137,-3 17-600,-1 1-240,4-4-231,4-5-129,2-24-200,2-4-56,1-17-16,-4-6-184,-3-5-849,-2-8-615,-10-3 856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5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13419,'20'1'5129,"-8"23"-3521,-1 11-479,-10 22 79,-1 11-176,-4 6-336,2-5-152,6-11-304,2-9-104,4-16-320,-1-5-600,11-13-1880,0-11 1191,12-14 417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5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 12635,'-42'11'4821,"-3"1"-335,-5 4-4486,37-10 409,-1-1-1,0 2 1,1 0-1,1 0 1,-8 6-409,8-4 361,7-6-210,0 0 0,1 1 0,-1-1 0,1 1 0,-3 3-151,6-5 33,0-1 1,0 0 0,0 1-1,0-1 1,0 1-1,1-1 1,-1 1-1,1-1 1,-1 1-1,1-1 1,-1 1-1,1 0 1,0-1 0,0 1-1,0 0 1,0-1-1,0 1 1,0-1-1,0 1 1,0 0-1,1-1 1,-1 1-34,2 2 43,0 0 0,-1 0-1,2-1 1,-1 1 0,0-1 0,1 0 0,-1 1 0,1-1 0,0-1 0,0 1-1,0 0 1,1-1 0,-1 1 0,0-1 0,1 0 0,3 1-43,7 4 76,0 0 1,1-2 0,14 4-77,-4-3 90,0-1 0,1-2-1,15 1-89,34 4-3370,-46-2 2065</inkml:trace>
  <inkml:trace contextRef="#ctx0" brushRef="#br0" timeOffset="1">1154 3 13891,'12'31'5273,"-7"4"-3729,3 11-1007,-6 1-17,-4-1-240,-8-7-136,2-14-664,1-6-689,7-19-1815,5-2 1823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5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11010,'10'1'4016,"6"3"-2800,4 0-1137,54 3 291,-26-3-278,3 2-92,-34-3 26,-1 1 0,1 0-1,-1 1 1,-1 1 0,2 0-26,-12-3 107,1 0 0,-1 0 0,0 0 0,0 0 0,0 1-1,-1-1 1,1 1 0,-1 1 0,0-1 0,0 1 0,-1-1 0,1 1 0,-1 0 0,0 0 0,0 0 0,-1 1 0,1-1 0,-1 1 0,0 0 0,-1-1 0,0 1 0,1 0 0,-2 0-107,1 9 477,-1-1 0,-1 1 1,0-1-1,-2 6-477,-14 57 1553,16-76-1521,-9 30 499,7-24-334,0 1 0,1-1 0,-2 6-197,4-6 204,4-11-135,5-10-68,-9 14 2,12-22-20,0 1-1,2 0 1,0 1-1,1 0 0,1 2 1,3-2 17,-3 4 13,17-12-13,-27 24 6,-1-1 0,2 1 0,-1 1 0,0-1 0,1 1 0,-1 0 0,1 1 0,1-1-6,-6 3 7,0-1 0,-1 1 0,1-1 0,0 1 0,0 0 0,0 0 0,-1 0 0,1 0 0,0 0 0,0 0 0,0 0 0,0 1 0,-1-1 0,1 1 0,0-1 0,0 1 0,-1 0 0,1-1 1,0 1-1,-1 0 0,1 0 0,-1 0 0,1 1 0,-1-1 0,0 0 0,1 0 0,-1 1 0,0-1 0,0 1 0,0-1 0,0 1 0,0-1 0,0 1 0,0 0 0,-1-1 0,1 2-7,2 5 103,-1-1-1,-1 1 1,0-1 0,0 1 0,0-1 0,-1 1-1,0 0 1,-1 1-103,-2 21 550,1-19-491,0-1 0,2 1 0,-1 5-59,1-13 27,0 0 1,1 0 0,-1 0 0,1 1 0,0-1 0,0 0 0,0 0 0,0 0 0,0 0 0,1-1 0,-1 1 0,1 0 0,1 2-28,13 14 276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6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12451,'27'32'4921,"-14"23"-3497,-1 9-192,-6 18-264,-10 6-231,4 4-209,-6-2-96,-3-18-272,9-12-64,1-24-56,4-11-8,0-16-400,-5-9-504,-4-21-1577,-7-11 481,-4-8 935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28 7946,'50'-8'5186,"-16"1"-3265,1 2 0,0 1 0,1 2 0,4 1-1921,-32 1 225,-1 1-1,1 0 1,-1 0-1,5 2-224,-10-3 33,0 1-1,-1-1 0,1 1 0,-1 0 0,1-1 0,0 1 1,-1 0-1,0 0 0,1 0 0,-1 0 0,1 0 0,-1 0 1,0 1-1,0-1 0,0 0 0,0 1 0,0-1 0,0 1 1,0-1-1,0 1 0,-1-1 0,1 1 0,0 1-32,-1-1 27,1 0 0,-1 0 0,0 1 0,0-1 0,0 0 0,-1 0 0,1 0 0,-1 0-1,1 0 1,-1 0 0,1 1 0,-1-1-27,-2 4 90,0-1 0,0 1-1,-3 4-89,-7 8 170,-1-2-1,-1 0 0,0 0 1,-11 6-170,1 2 98,13-12-176,0-1 0,-1 0 0,-1-1-1,1-1 1,-1 0 0,-1-1-1,0 0 1,0-1 0,0-1 0,-10 3 78,-42 5-4137,47-10 2534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7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169 284 13179,'3'-2'318,"0"0"1,-1 0-1,0 0 1,1 0-1,-1 0 1,0-1-1,0 1 1,0-1 0,-1 1-1,1-1 1,-1 0-1,1 0 1,-1 1-1,0-1 1,0 0-1,0 0 1,0-3-319,0 1 101,-1 1 1,0 0-1,0-1 1,0 1 0,-1 0-1,1 0 1,-1 0-1,0-1 1,0 1-1,-1 0 1,1 0 0,-2-1-102,0-2 73,0 1 0,-1 0 0,1 1 1,-1-1-1,-1 1 0,1-1 0,-1 1 1,0 1-1,0-1 0,0 1 0,-1 0 1,0 0-1,1 0 0,-1 1 0,-1 0 0,-2-1-73,7 3 54,0 0-1,-1 0 0,1 1 0,0-1 1,-1 1-1,1 0 0,-1 0 0,1 0 0,-1 0 1,1 0-1,0 0 0,-1 1 0,1-1 0,-1 1 1,1-1-1,0 1 0,0 0 0,-1 0 0,1 0 1,0 0-1,-1 1-53,0 1 33,0 0 0,0 0 1,0 0-1,0 0 1,0 1-1,1-1 0,-1 1 1,1-1-1,0 1 0,0 0 1,0 2-34,-3 7 84,1-1 0,0 0 0,1 1 0,0 0 0,1 0 0,0 0 0,1 8-84,1-19 34,0 1 1,0 0-1,0 0 1,1 0-1,-1-1 1,1 1-1,-1 0 0,1-1 1,0 1-1,0 0 1,0-1-1,0 1 1,1-1-1,0 2-34,0-2 22,-1 0 1,1 0-1,0-1 1,0 1-1,0-1 0,0 1 1,0-1-1,0 0 0,1 0 1,-1 0-1,0 0 1,1 0-1,-1-1 0,0 1 1,1-1-1,0 1-22,6 0 19,-1-1 0,1 0-1,-1 0 1,1-1 0,0 0 0,-1-1-1,0 0 1,1 0 0,-1-1 0,0 0-19,8-1 37,-1 0 1,3 0-38,-17 4 4,0-1 0,1 1 0,-1 0 0,0 0 0,1 0 0,-1 0 0,0 0-1,1 0 1,-1 0 0,1 0 0,-1 0 0,0 1 0,1-1-4,-1 1 10,-1 0 1,1-1-1,-1 1 0,0-1 0,1 1 0,-1 0 0,1 0 1,-1-1-1,0 1 0,0 0 0,0-1 0,1 1 0,-1 0 0,0 0 1,0 0-1,0-1 0,0 1 0,0 0 0,0 0 0,0-1 1,0 1-1,-1 0 0,1 0 0,0-1 0,0 1-10,-2 6 101,0 0-1,0-1 1,-1 0-1,0 1 1,-2 2-101,-8 22-192,13-30 99,-1 0-1,1-1 1,0 1-1,0-1 1,0 1 0,0 0-1,0-1 1,0 1-1,0 0 1,0-1 0,0 1-1,0-1 1,0 1 0,0 0-1,0-1 1,1 1-1,-1-1 1,0 1 0,0 0-1,1-1 1,-1 1-1,0-1 1,1 1 0,-1-1-1,1 1 1,-1-1-1,1 0 1,-1 1 0,0-1-1,1 1 1,0-1 0,-1 0-1,1 1 1,-1-1-1,1 0 1,-1 0 0,1 1-1,0-1 94,18 2-1359</inkml:trace>
  <inkml:trace contextRef="#ctx0" brushRef="#br0" timeOffset="1">369 276 12235,'20'39'7740,"-16"-31"-7301,-1 0 0,0 0 0,-1 1 0,0-1 0,0 1 0,0 3-439,-2-2 233,0-7-148,0-4 8,1-9-45,-1 1 1,-1-1 0,1 1 0,-3-9-49,1-3 29,-11-67 22,6 48-43,2 0-1,1-1-7,4 35 13,0 0 0,1 0 0,-1 0 0,1 0 0,0 1-1,1-1 1,-1 0 0,1 1 0,0-1 0,0 1 0,1-1 0,1 0-13,-3 4-73,0 0 0,1 0 0,-1 0 0,1 0 0,-1 0 0,1 1 0,0-1 0,0 0 0,0 1 0,0 0 0,0-1 0,0 1 0,0 0 0,0 0 0,1 0 0,-1 1 0,0-1 0,1 0 0,-1 1 0,0 0 0,1-1 0,-1 1 0,1 0 0,-1 0 0,1 0 0,-1 1 0,0-1 0,1 1 0,-1-1 0,2 1 73,20 9-4138,7 7 1812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7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208 188 11466,'-9'-35'7281,"1"5"-5470,-10-19-1811,16 43 79,-1 0-1,0 0 1,-1 0 0,1 1 0,-1-1 0,0 1-1,-1 0 1,1 0 0,-1 0 0,-2 0-79,6 3 40,-1 1 1,1 0-1,-1 0 1,1-1-1,-1 1 1,0 1-1,0-1 1,1 0-1,-1 0 1,0 1-1,0-1 1,0 1-1,0-1 1,0 1-1,0 0 1,0 0-1,0 0 1,0 0-1,0 0 1,0 0-1,0 0 1,0 1-1,0-1 1,0 1-1,1 0 1,-1-1-1,0 1 1,0 0-1,0 0 1,1 0-1,-1 0 1,0 0-1,1 1 1,-1-1-1,1 0 1,0 1-41,-5 5 63,0-1 0,1 2 0,0-1 0,0 1 0,1-1 0,0 1 0,0 1 0,-1 4-63,1 0 29,0 1-1,0-1 1,2 1-1,-1 0 0,2 1-28,0-13 4,1 0-1,0 0 1,0 0-1,0 0 0,0 0 1,0 0-1,0 0 1,1 0-1,-1 0 1,1 0-1,-1-1 0,1 1 1,0 0-1,0 0 1,0 0-1,0 0 0,0-1 1,0 1-1,0-1 1,2 2-4,-2-2 3,1 1 1,0-1 0,0-1 0,0 1 0,0 0-1,0 0 1,0-1 0,0 1 0,0-1-1,0 1 1,0-1 0,0 0 0,0 0 0,0 0-1,0 0 1,0 0 0,0-1 0,0 1-1,0-1-3,4 0 9,0-1 0,-1 0 0,1 0-1,-1-1 1,1 0 0,-1 0-1,0 0 1,0 0 0,-1-1 0,1 0-1,3-4-8,0 2 20,-1 0 0,1 0-1,3-1-19,-9 6 16,-1 0 0,0 0 1,1 1-1,-1-1 0,1 0 0,-1 1 0,1 0 0,-1-1 0,1 1 0,-1 0 1,1 0-1,0 0 0,-1 0 0,2 0-16,-2 0 22,0 0 0,0 1 0,0-1 0,0 0 0,0 1 0,-1-1 0,1 1 0,0-1 0,0 1 0,-1-1 0,1 1 0,0 0 1,-1-1-1,1 1 0,0 0 0,-1 0 0,1-1 0,-1 1 0,0 0 0,1 0 0,-1 0 0,1 0 0,-1-1 0,0 2-22,2 4 141,-1 0 0,0 0 1,-1 1-1,0 3-141,3 21 110,-3-29-175,1 0-1,-1 0 1,1-1-1,-1 1 1,1 0-1,0-1 1,0 1-1,-1 0 1,1-1-1,0 1 1,1-1-1,-1 1 1,0 0 65,0-2-161,0 1 0,0 0 0,0-1 0,1 1 0,-1-1 0,0 0 0,0 1 0,0-1 0,0 0 0,0 0 0,0 1 0,1-1 0,-1 0 0,0 0 0,0 0 0,0-1 1,0 1-1,1 0 0,-1 0 0,0 0 0,0-1 0,0 1 0,1-1 161,16-7-1226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8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87 14955,'3'9'5593,"-2"19"-4296,-1 11-433,-9 15-168,-3 9-248,7 3-256,-3-6-16,8-19-48,2-5-32,0-20-24,4-4-128,9-12-1048,-7-8-872,13-10 1175</inkml:trace>
  <inkml:trace contextRef="#ctx0" brushRef="#br0" timeOffset="1">269 0 12907,'-5'19'5521,"-1"10"-3161,-5 12-1247,-4 6-121,-1 16-488,-1 0-104,5 8-88,1-13-104,10-15-120,2-10 0,7-21-888,4 0-600,6-12-1641,-1-1-1008,0-4 2569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8:48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0 372 10282,'3'1'4237,"37"11"-592,-24-9-3276,-1-1-1,12 1-368,-21-3 44,0 0 1,1-1-1,-1 1 0,1-1 0,-1-1 0,0 1 0,0-1 0,3-1-44,5-3 42,-1-1-1,10-6-41,-16 9 10,0-1-1,0 0 1,-1 0-1,1 0 1,-1-1-1,-1 0 0,1 0 1,0-2-10,-4 6 50,-1-1 0,1 1 1,0-1-1,-1 0 0,1 1 0,-1-1 1,0 0-1,0 0 0,0 0 0,0 0 0,0 0 1,-1 0-1,1 0 0,-1 0 0,0 0 1,0-1-1,0 1 0,0 0 0,-1 0 1,1 0-1,-1 0 0,0 0 0,0 0-50,0 0 93,0 0 0,-1 1 0,1-1 0,-1 1 0,1-1 0,-1 1 0,0 0 0,0 0 0,0 0 0,0 0 0,0 0 0,0 0 0,-1 0 0,1 1 0,-1-1 0,1 1 0,-1-1 0,1 1 0,-2 0-93,0 0 73,1 0 1,-1 1-1,1-1 1,-1 1 0,1 0-1,-1 0 1,1 0-1,-1 1 1,1-1-1,-1 1 1,1 0 0,-1 0-1,1 0 1,0 0-1,-3 2-73,0 0 135,-1 1-1,1-1 0,0 2 1,1-1-1,-1 1 0,1 0 1,0 0-1,0 0 0,0 1 1,-3 4-135,6-7 33,0 0 0,0 0 0,0 0 0,0 0 0,1 1 1,-1-1-1,1 1 0,0-1 0,0 1 0,0-1 0,0 1 0,1 0 0,0 0 1,-1-1-1,1 1 0,1 0 0,-1-1 0,0 1 0,1 0 0,0-1 0,0 3-33,1-3-7,-1-1-1,0 1 0,1-1 1,0 0-1,-1 0 0,1 0 0,0 0 1,0 0-1,0 0 0,1 0 1,-1-1-1,0 1 0,1-1 0,-1 1 1,0-1-1,1 0 0,0 0 8,6 2-339,1 0 0,-1 0-1,1-1 1,1 0 339,21 0-1520,2-3 608</inkml:trace>
  <inkml:trace contextRef="#ctx0" brushRef="#br0" timeOffset="1">515 1 11690,'-3'0'4818,"2"22"-2610,-4 13-624,-11 14-319,-3 10-241,-3 12-512,-2-1-48,8-7-32,4-8-80,2-18-112,9-4-64,4-15-416,-2-6-408,7-11-1288,0-8-921,3-5 1713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8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13571,'3'-5'709,"0"1"1,0 0-1,0 0 0,1 0 1,0 1-1,-1-1 0,1 1 1,1 0-1,2-2-709,1 1 537,0 0 1,0 0-1,0 0 0,1 1 1,4 0-538,7-2 620,0 1 0,0 1 0,1 1 1,11 1-621,-29 1 50,3 0 20,-1 0 0,0 0 0,0 0 0,0 1 0,5 0-70,-10 0 5,1-1-1,0 0 1,0 0-1,-1 0 1,1 1-1,0-1 1,-1 0-1,1 1 1,0-1-1,-1 1 1,1-1 0,0 1-1,-1-1 1,1 1-1,-1-1 1,1 1-1,-1-1 1,1 1-1,-1 0 1,1-1-1,-1 1 1,0 0-1,1-1 1,-1 1-1,0 0 1,0 0-1,1-1 1,-1 1-1,0 0 1,0 0-1,0 0 1,0-1-1,0 1 1,0 0-1,0 0 1,0-1-1,0 1 1,-1 0-1,1 0 1,0-1-1,0 1-4,-2 4 13,0 0 0,0-1-1,0 1 1,-1-1 0,1 0-1,-1 0 1,0 0 0,0 0 0,-1 0-1,-2 2-12,-8 6 40,0 0-1,-6 3-39,-12 9 54,32-24-54,-1 0 0,0 1 1,1-1-1,-1 0 0,1 1 0,-1-1 0,1 1 0,0-1 0,-1 0 0,1 1 0,-1-1 1,1 1-1,0 0 0,0-1 0,-1 1 0,1-1 0,0 1 0,0-1 0,-1 1 0,1 0 1,0-1-1,0 1 0,0-1 0,0 1 0,0 0 0,0-1 0,0 1 0,0-1 1,0 1-1,0 0 0,0-1 0,1 1 0,-1-1 0,0 1 0,0 0 0,1-1 0,-1 1 1,0-1-1,1 1 0,-1-1 0,0 1 0,1-1 0,-1 1 0,1-1 0,-1 0 0,0 1 1,1-1-1,0 0 0,-1 1 0,1-1 0,-1 0 0,5 3 0,0 0 0,0-1 0,0 0 0,0 0 0,3 0 0,-4 0 1,47 10 11,-33-9 36,-1 1 0,8 4-48,-23-7 37,1 0 0,0 0 1,-1 0-1,1 0 0,-1 1 0,0-1 0,1 1 0,-1 0 1,0 0-1,0 0 0,0 0 0,0 0 0,0 0 1,0 2-38,-1-3 25,-1 0 0,1 0 0,-1 0 0,1 1 0,-1-1 0,0 0 0,0 0 0,1 0 0,-1 1 0,0-1 1,0 0-1,0 0 0,-1 1 0,1-1 0,0 0 0,0 0 0,-1 0 0,1 0 0,0 1 0,-1-1 0,1 0 0,-1 0 0,0 0 1,1 0-1,-1 0 0,0 0 0,0 0 0,1 0 0,-1-1 0,0 1 0,0 0 0,0 0 0,0 0-25,-7 4 62,1 0 0,-1 0-1,1 0 1,-1-1 0,-1 0-1,1-1 1,-1 1-62,-21 6-804,-11 1 804,24-7-497,-33 7-3228,46-8 1915,6-4 715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9:41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0 5065,'-59'7'4133,"35"-3"-1569,-1-2-1,0 0 1,-18-2-2564,41-1 1532,6 0-1065,13 1-151,27 4 264,165 12 383,175-22-717,-204 0-177,-147 5-49,6 0 53,-1 1 1,37 5-74,-69-4 16,-4-1-7,0 0-1,0 0 0,-1 0 1,1 1-1,0-1 0,0 0 1,-1 1-1,1-1 0,0 1 1,-1 0-1,1-1 0,0 1 1,-1 0-1,1 0 1,-1 0-1,0 0 0,2 1-8,-3-1 2,0-1 0,0 0 0,1 0 0,-1 1 0,0-1 0,0 0 0,0 0 0,0 1 0,0-1 0,0 0 0,0 0 0,0 1 0,0-1-1,0 0 1,0 0 0,0 1 0,0-1 0,0 0 0,0 0 0,0 1 0,0-1 0,-1 0 0,1 0 0,0 1 0,0-1 0,0 0 0,0 0 0,0 0 0,0 1 0,-1-1-1,1 0 1,0 0 0,0 0 0,0 0 0,-1 1-2,-5 3-15,0 0 0,0-1 0,0 0 0,0 0 0,-1 0 0,-1 0 15,3-1-15,-28 11-6,-1-2 1,1-1-1,-2-1 1,1-2-1,-1-2 1,0-1-1,0-2 1,-1-1-1,1-2 1,0-1 0,-8-3 20,-6-3 57,1-2 0,-24-9-57,45 11 263,0-2-1,0-1 0,1-2 1,-23-13-263,48 25 54,0 1 1,1-1-1,-1 1 0,0-1 1,0 1-1,0-1 1,1 0-1,-1 1 0,0-1 1,1 0-1,-1 0 1,0 0-1,1 0-54,0 1 16,0 0 0,0 0-1,0 0 1,0-1 0,0 1-1,0 0 1,0 0 0,0 0-1,0 0 1,1-1 0,-1 1 0,0 0-1,0 0 1,0 0 0,0 0-1,0 0 1,1-1 0,-1 1-1,0 0 1,0 0 0,0 0 0,0 0-1,1 0 1,-1 0 0,0 0-1,0 0 1,0 0 0,1 0-1,-1 0 1,0 0 0,0 0 0,0 0-1,1 0 1,-1 0 0,0 0-1,0 0-15,31 2 683,-27-1-631,111 11 1458,109-3-1510,120-22 318,-234 8-814,-81 6-348,-28-1 806,0 0 0,-1 0 1,1 1-1,0-1 0,0 0 0,-1 0 1,1 1-1,0-1 0,0 0 0,-1 1 1,1-1-1,0 1 0,0 0 38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9:4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34 7746,'-6'-1'3390,"-11"-1"-1820,-2 1-282,1-1-1,-1-1 0,1 0 1,0-1-1,-2-2-1287,9 0 1688,11 6-1662,0 0 0,0 0 0,0 0 0,0 0-1,0 0 1,-1 0 0,1 0 0,0 0 0,0-1 0,0 1 0,0 0 0,0 0 0,0 0 0,0 0 0,0 0 0,0 0 0,0 0 0,1 0 0,-1-1 0,0 1 0,0 0 0,0 0 0,0 0 0,0 0 0,0 0 0,0 0-1,0 0 1,0 0 0,0 0 0,0 0 0,0-1 0,0 1 0,0 0 0,0 0 0,1 0 0,-1 0 0,0 0 0,0 0 0,0 0 0,0 0 0,0 0 0,0 0 0,0 0 0,0 0 0,1 0 0,-1 0 0,0 0 0,0 0-1,0 0-25,3-1 185,0 1-1,0-1 1,-1 1-1,1 0 1,0 0-1,3 0-184,32 3 490,-1 2-1,0 2 1,0 1 0,0 2-1,10 5-489,-36-11 76,-1 0 0,0 1-1,0 1 1,-1-1-1,0 1 1,0 1-1,0 0 1,-1 0 0,1 1-1,-1 1-75,-4-5 27,0 1 1,0 1-1,0-1 0,-1 1 1,0-1-1,0 1 0,0 0 1,-1 0-1,0 0 0,0 0 1,-1 0-1,1 1 0,-1-1 1,-1 1-1,1-1 0,-1 0 1,-1 6-28,0-4 23,0-1-1,0 0 1,-1 1 0,0-1 0,-1 0 0,0 0 0,-2 4-23,-6 9 133,-11 15-133,22-34 0,-7 9 29,-1 1-1,0-1 1,0-1 0,-1 1-1,-1-1 1,1-1-1,-1 0 1,-1 0 0,-10 5-29,16-10 13,3-2-8,1-1 0,0 1 0,0-1-1,-1 1 1,1 0 0,0 0 0,0 0-1,0 0 1,0 0 0,-1 1-5,1 1 6,7-3-2,-4 0-2,13-1 16,-1-1 0,0 0 1,0-1-1,0-1 0,0 0-18,70-28 224,-25 9 33,-33 13-117,32-10 233,-50 18-311,0 0 1,-1 0-1,1 1 0,0 0 1,0 1-1,2-1-62,-2 4-487,-10 1-587,-10 3-1022,-2-3 1277,3-6 219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9:4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53 130 6489,'-6'-10'2853,"1"0"-1,-4-7-2852,-10-32 2349,19 48-2265,-10-38 4038,8 36-1263,1 7-1925,0 11-320,1 21 620,2 0 1,5 26-1235,-5-48 103,1-1 0,0 0 0,1 1-1,1-1 1,0 0 0,1-1 0,0 1 0,6 7-103,-9-15 19,1 1 0,0-1-1,0 0 1,1-1 0,-1 1-1,3 0-18,-5-3 2,0 0-1,0-1 0,0 0 0,1 1 1,-1-1-1,0 0 0,1 0 0,-1 0 1,1-1-1,-1 1 0,1-1 0,0 1 1,-1-1-1,1 0 0,-1 0 0,3 0-1,-1-1-1,0 1-1,1-1 0,-1 0 0,0 0 1,-1-1-1,1 1 0,0-1 0,0 0 1,0 0-1,-1 0 0,3-3 2,0 1-3,-1-1 0,-1 1-1,1-1 1,-1 0 0,0-1 0,0 1 0,0-2 3,4-7-1,0-1 1,-2 0-1,1-1 1,-2 1-1,2-10 1,6-31 70,-9 69-41,0 7 23,1-1 0,1 0 0,0-1 0,4 5-52,-6-12 142,2-1 1,-1 0-1,1 0 1,1-1 0,0 1-1,0-1 1,1-1-1,0 0-142,-7-6 22,1 0-1,-1-1 1,1 0-1,0 1 1,-1-1 0,1 0-1,0 0 1,0 0-1,0 0 1,0 0-1,0-1 1,0 1-1,0 0 1,0-1-1,0 0 1,1 1-1,-1-1 1,0 0-1,0 0 1,0 0-1,0-1 1,1 1 0,-1 0-1,0-1 1,0 1-1,0-1 1,0 0-1,0 0 1,0 0-1,0 0 1,0 0-1,-1 0 1,1 0-1,0-1 1,-1 1-1,1 0 1,-1-1 0,1 0-1,-1 1 1,1-1-1,0-2-21,2-1 12,-1-1 0,1-1-1,-1 1 1,-1 0 0,1-1-1,-1 0 1,0-1-12,4-16 46,0-11-46,-3 16 15,-1 6-28,2-10-129,0 0-1,-2 0 1,0-18 142,-2 39-165,-2-14-273,2 16 352,0 0-1,0-1 1,0 1-1,0-1 1,0 1-1,0 0 0,0-1 1,-1 1-1,1-1 1,0 1-1,0 0 1,0-1-1,-1 1 0,1 0 1,0 0-1,-1-1 1,1 1-1,0 0 1,0-1-1,-1 1 0,1 0 1,0 0-1,-1 0 1,1-1-1,-1 1 1,1 0-1,0 0 0,-1 0 1,1 0-1,-1 0 1,1 0 86,0 0-78,0 0 0,-1 0 1,1 0-1,0 0 1,0 0-1,-1 0 0,1 0 1,0 0-1,0 0 0,0 0 1,-1 0-1,1 0 0,0 1 1,0-1-1,0 0 1,0 0-1,-1 0 0,1 0 1,0 0-1,0 1 0,0-1 1,0 0-1,0 0 0,-1 0 1,1 1-1,0-1 1,0 0-1,0 0 0,0 0 1,0 1-1,0-1 0,0 0 1,0 0-1,0 1 0,0-1 1,0 0-1,0 0 78,2 19-1662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9:43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14523,'-13'4'5609,"1"16"-3824,0 5-417,-3 16-96,1 7-216,6 7-375,5-4-145,8-4-248,8-3-96,9-6-96,4-4-48,6-10 0,3-6-352,1-6-1144,-2-2-1001,4-12 1369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9:44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1 262 10114,'0'6'2016,"2"4"2853,-2-10-4749,0 0 0,0 1 0,0-1 1,0 0-1,0 0 0,0 0 0,0 0 0,0 1 0,0-1 0,1 0 1,-1 0-1,0 0 0,0 0 0,0 0 0,0 1 0,0-1 0,0 0 1,1 0-1,-1 0 0,0 0 0,0 0 0,0 0 0,0 0 0,1 0 1,-1 1-1,0-1 0,0 0 0,0 0 0,1 0 0,-1 0 0,0 0 1,0 0-1,0 0 0,1 0 0,-1 0 0,0 0 0,0 0 0,0 0 1,0-1-1,1 1-120,6-2 497,1-2 1,-1 1-1,0-1 1,0 0-1,0 0 1,-1-1-1,0 0 1,1 0-1,0-2-497,4-4 98,0-1-1,-1 0 0,0-1 0,1-4-97,-1 3-82,-2-1 0,0 0 0,-1 0 1,0-1-1,-1 0 0,-1 0 0,0 0 0,-1-5 82,-3 19-16,-1 1-1,0-1 0,0 0 0,0 0 1,0 0-1,0 1 0,0-1 1,0 0-1,-1 0 0,1 1 0,-1-1 1,1 0 16,0 2-3,-1-1 1,1 1-1,0 0 0,0 0 1,0-1-1,-1 1 1,1 0-1,0-1 0,0 1 1,-1 0-1,1 0 1,0-1-1,-1 1 0,1 0 1,0 0-1,0 0 1,-1 0-1,1-1 0,0 1 1,-1 0-1,1 0 1,-1 0-1,1 0 1,0 0 2,-1 0-2,0 0 0,0 0 0,0 1 1,0-1-1,0 0 0,0 0 1,1 1-1,-1-1 0,0 1 1,0-1-1,0 1 0,1-1 1,-1 1-1,0-1 0,1 1 2,-9 7 12,0 0 1,1 1-1,1 0 0,0 0 0,0 1 1,0 0-1,1 0 0,1 0-12,-4 8 140,1-1 0,1 1 0,1 1 0,-3 11-140,7-21 101,0 0 0,1 0 0,0 0 0,0 0 0,1 0 0,0 0 0,1-1 0,0 1 0,0 0 1,2 3-102,-2-8 34,0 0 1,0-1-1,1 1 1,-1-1-1,1 1 1,0-1 0,0 1-1,0-1 1,1 0-1,-1 0 1,1 0-1,0-1 1,-1 1-1,1-1 1,1 1 0,-1-1-1,0 0 1,0 0-1,1 0 1,-1-1-1,1 1 1,-1-1 0,1 0-1,0 0 1,1 0-35,0 0-89,1 0 1,0-1-1,0 1 1,0-2-1,0 1 0,-1 0 1,1-1-1,0 0 1,0-1-1,1 0 89,7-3 11,0 0 0,-1-1-1,9-5-10,22-14 31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9:4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9962,'7'21'5545,"9"3"65,7 0-3858,1 2 80,-2 9-343,3 5-281,-5 4-448,-5 2-176,-11 2-232,-8 0-72,-15-1-120,-6-1-24,-7-7-184,-1-4-288,4-14-1192,2-7-320,19-11 991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9:52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14 6001,'2'-1'1499,"11"-5"1872,-8 1 3231,-5 5-6081,-1-2 1191,-5 5-312,-21 17-465,-68 63 618,74-63-752,0 0 0,-17 24-801,37-42 22,0-1 22,0 0-1,0 0 0,0 0 0,0 1 1,0-1-1,1 0 0,-1 1 0,0 1-43,1-3 16,0 1-1,0 0 0,0 0 0,0-1 0,0 1 0,0 0 0,0-1 0,0 1 0,1 0 0,-1-1 0,0 1 0,0 0 0,1-1 1,-1 1-1,0-1 0,1 1 0,-1 0 0,1-1 0,-1 1 0,1-1 0,-1 1 0,1-1-15,3 4 67,1 0-1,-1 0 0,1-1 1,0 0-1,0 0 1,1 0-1,-1 0 0,0-1 1,1 0-1,0 0 0,-1 0 1,3-1-67,14 4 202,1-2-1,13 0-201,-13-1 59,5 1-114,0 2 1,0 1 54,-27-6-129,0 0 0,0 0 0,0 0 0,0 1-1,0-1 1,0 0 0,0 1 0,0-1 0,0 1 0,0-1 0,0 1 0,0 0 0,0-1 0,-1 1 0,1 0 0,0-1 0,0 1 0,-1 0 0,1 0 0,0 0 0,-1 0-1,1 0 131,0 11-1083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9:52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11971,'8'-4'4873,"3"-2"-2633,-2-2-568,7 0 97,2 0-193,8 3-432,-2 0-191,1 7-361,-1 1-168,-1 2-240,-2 3-48,-2 2-424,-3-4-496,-3 2-1209,-2-1-967,2-7 1775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9:5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92 9490,'-12'-21'4979,"-9"-17"-3127,21 37-1767,0 1 1,-1-1 0,1 1-1,0-1 1,-1 0-1,1 1 1,0-1 0,0 0-1,0 1 1,0-1 0,0 0-1,-1 1 1,1-1-1,0 0 1,1 1 0,-1-1-1,0 0 1,0 1-1,0-1 1,0 0 0,0 1-1,1-1 1,-1 0 0,0 1-1,1-1 1,-1 0-1,0 1 1,1-1-86,0 0 130,0 0 0,0 1-1,0-1 1,0 1 0,0-1 0,1 0-1,-1 1 1,0 0 0,0-1 0,2 1-130,0-1 202,4-1 75,1 0 0,-1 1 1,1 0-1,0 1 1,-1 0-1,1 0 0,3 0-277,18 3 807,7 3-807,-28-5 100,1 1 2,7 0 111,0 1 0,0 1 0,10 4-213,-22-7 29,-1 1 0,1-1 0,-1 1 1,1 0-1,-1 0 0,1 0 0,-1 0 1,0 1-1,0 0 0,0-1 0,-1 1 1,1 0-1,-1 0 0,1 0 0,-1 1 1,0-1-1,1 2-29,-1 2 25,1 0 0,-1 0 0,0 0 0,-1 1 0,0-1 0,0 1-1,0-1 1,-1 1 0,0-1 0,-1 1 0,0-1 0,0 1 0,0-1 0,-1 0 0,0 1 0,0-1 0,-1 0 0,0 0 0,-1 1-25,-6 10 36,0-1 1,-1 0 0,0-1-1,-1-1 1,-1 1-1,-10 7-36,8-9 94,0 0 0,-1-1 0,0-1 0,-1-1 0,-1 0 0,0-1 0,0-1-1,-1-1 1,0 0 0,-7 0-94,26-8 7,0 0 0,0 0 0,0 0 0,0 0 0,0 0 0,0 0 0,0 0 1,0 0-1,0 0 0,0 0 0,0 0 0,0 0 0,0 0 0,0 0 0,0 0 0,0 0 0,0 0 0,0 0 0,0 0 0,0 0 0,0 0 0,0 0 0,0 0 0,0 0 0,0 0 0,0 0 0,0 0 0,0 0 0,0 0 0,0 0 0,0-1 0,0 1 0,0 0 0,0 0 1,0 0-1,0 0 0,0 0 0,0 0 0,0 0 0,0 0 0,0 0 0,0 0 0,0 0 0,0 0 0,0 0 0,0 0 0,0 0 0,0 0 0,0 0 0,0 0-7,5-3 142,16-4 86,1 1-1,0 1 1,0 1 0,15-1-228,-14 2 125,2-1 3,106-12 602,-112 15-614,1 1 1,-1 0-1,0 2 1,0 0-1,12 3-116,-26-3-209,-1-1 0,1 1 1,-1 0-1,1 0 0,1 1 209,-6-3-35,0 0 1,0 0-1,0 0 0,0 0 0,0 0 1,0 0-1,0 0 0,0 0 1,0 1-1,0-1 0,-1 0 1,1 0-1,0 0 0,0 0 1,0 0-1,0 0 0,0 0 0,0 0 1,0 0-1,0 0 0,0 0 1,0 0-1,0 0 0,0 0 1,0 0-1,0 0 0,0 0 1,0 1-1,0-1 0,0 0 0,0 0 1,0 0-1,0 0 0,0 0 1,0 0-1,0 0 0,0 0 1,0 0-1,0 0 0,0 0 0,0 1 1,0-1-1,0 0 0,0 0 1,0 0-1,0 0 0,0 0 1,0 0-1,0 0 0,0 0 1,0 0-1,0 0 0,0 0 0,0 0 1,0 0-1,0 0 0,0 0 1,1 0-1,-1 0 0,0 1 1,0-1-1,0 0 0,0 0 1,0 0-1,0 0 35,0-4-602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9:54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40 9578,'-2'-1'523,"1"1"0,0-1 0,-1 0 0,1 1 0,0-1 0,-1 0 0,1 0 0,0 0 0,0 0 0,0 0 0,0 0 0,-1 0-523,2 0 96,0 1 1,0 0-1,0 0 0,0-1 0,0 1 0,0 0 1,-1 0-1,1-1 0,0 1 0,0 0 0,0-1 1,0 1-1,0 0 0,0 0 0,0-1 0,0 1 1,0 0-1,0-1 0,0 1 0,0 0 1,1 0-1,-1-1 0,0 1 0,0 0 0,0 0-96,1-1 134,-1 0-1,1 1 0,-1-1 1,1 0-1,0 1 0,-1-1 0,1 1 1,0 0-1,-1-1 0,1 1 1,0-1-1,0 1 0,0 0-133,10-4 564,1 1 1,-1 1-1,1 0 0,-1 0 0,1 1 0,0 0 0,0 1-564,-4 1 148,0 0 1,-1 0-1,1 0 0,-1 1 0,1 0 1,-1 1-1,4 1-148,-8-3 30,0 1-1,0 0 1,1-1 0,-1 2 0,0-1 0,0 0-1,2 3-29,-4-4 8,0 0-1,0 1 1,0-1-1,0 1 1,0-1-1,0 1 1,0-1-1,-1 1 1,1-1-1,0 1 1,-1 0 0,1-1-1,-1 1 1,0 0-1,0 1-7,0 0 7,0-1 1,-1 1-1,1-1 0,-1 1 1,1-1-1,-1 1 0,0-1 1,0 0-1,0 0 0,-1 1 1,1-1-1,-1 0 0,1 0 1,-1 1-8,-1 1 10,-18 22 70,-1-1-1,0 0 0,-13 8-79,31-29 7,0 0 0,1 0 1,-1 0-1,1 0 0,0 1 0,0-1 1,0 1-1,1 0 0,-1 1-7,3-6 1,0 0-1,0 0 1,0 1 0,0-1-1,-1 0 1,1 0 0,0 1-1,0-1 1,0 0 0,0 0-1,0 1 1,0-1 0,0 0-1,0 1 1,0-1 0,0 0-1,0 0 1,0 1 0,0-1-1,0 0 1,0 1 0,1-1-1,-1 0 1,0 0 0,0 1-1,0-1 1,0 0 0,0 0-1,1 1 1,-1-1 0,0 0-1,0 0 1,0 0 0,1 1-1,-1-1 1,0 0 0,0 0-1,1 0 1,-1 0 0,0 0-1,0 0 1,1 1 0,-1-1-1,0 0 1,0 0 0,1 0-1,-1 0 0,16-1 53,41-9 809,54-17-862,-1 0 1128,-76 22-855,-34 5-1403,-4 2-1316,0-2-4081,3 0 4882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80 217 13691,'-31'1'5369,"6"1"-3312,12-2-945,2 0 128,16 1-152,10-1-208,18 0-463,10 0-97,8-4-160,-5-4-56,2 5-24,-1-2-152,-13 4-665,-5 1-439,-13-8-1416,-16-2-737,-8 0 2105</inkml:trace>
  <inkml:trace contextRef="#ctx0" brushRef="#br0" timeOffset="1">170 0 10898,'-4'28'5169,"3"-3"-1904,0 6-1360,1 2-73,-4 11-368,0 7-272,1-1-519,2 2-201,2-13-496,6-7-536,7-16-1409,8-11 1281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29:55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 11098,'8'24'7739,"-7"-14"-6833,0 1 0,-1-1-1,0 1 1,-1-1-1,0 0 1,-2 9-906,-1 10 900,1 6-266,-5 55 295,9-72-754,-1-17-165,0-1 0,0 1 0,0 0 0,0-1-1,0 1 1,0-1 0,0 1 0,0-1 0,0 1 0,0 0 0,1-1-1,-1 1 1,0-1 0,0 1 0,1-1 0,-1 1 0,0-1 0,1 1-1,-1-1 1,0 1 0,1-1 0,-1 1 0,1-1 0,0 1-10,-1-7 34,0-15-38,0 0-1,2 0 1,0 0-1,1 0 1,3-6 4,-3 16 0,0-1-1,1 1 1,0 0 0,1 0-1,0 1 1,1-1 0,0 1 0,0 1-1,1-1 1,8-8 0,-10 13 18,0 0 0,-1 1 0,2 0-1,-1 0 1,0 0 0,1 1 0,0-1 0,0 1-1,0 1 1,0-1 0,0 1 0,1 0 0,-1 0-1,0 1 1,1 0 0,0 0 0,-1 1 0,1-1-1,-1 1 1,4 1-18,-4 0 68,0 0-1,0 0 1,-1 0-1,1 1 1,0 0-1,0 0 1,-1 1-1,1-1 1,-1 1-1,0 0 1,0 1-1,2 1-67,-1 0 103,0 1-1,0 0 1,-1 0-1,1 0 1,-1 1-1,-1 0 1,1 0 0,1 4-103,1 4 123,-1 0 0,-1 0 0,0 0 0,-1 0 0,0 1 0,-1 0 0,-1 0 0,-1 0 0,0 2-123,-1 3-56,0 6 393,1-19-1769,-1-10-2069,2-9 2205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30:19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82 5953,'-42'-4'3611,"18"1"-1499,-1 1 1,1 2-1,-1 0 0,1 1 1,-5 2-2113,23-2 842,4-1 61,8 1-157,-4 0-645,56 9 334,-32-5-340,0-2 1,1 0-1,-1-2 0,14-1-95,102-8 529,39-12-529,64-4 424,-117 19 129,63 9-553,125 20 712,-222-17-116,56-3-596,-87-6 268,1-3 0,47-10-268,-104 13 13,-6 2 3,1 0 1,-1 0 0,0 0 0,1-1-1,-1 1 1,0 0 0,1-1 0,-1 1-1,0-1 1,1 0-17,-1-4-58,-6-4-254,2 6-241,0-1 0,1 0 1,-1 0-1,1-1 0,0 1 1,0 0-1,0-3 553,0 1-1975,-2 6 945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30:22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188 113 6057,'-32'-1'3069,"-1"-3"0,1 0-1,-31-9-3068,57 12 361,4 0-189,0 1 1,1 0-1,-1-1 0,0 1 0,0-1 0,0 0 1,1 1-1,-1-1 0,0 0 0,1 0 0,-1-1-172,2 2 19,0 0 0,0 0 0,0 0 0,-1 0-1,1 0 1,0-1 0,0 1 0,0 0 0,0 0-1,0 0 1,0 0 0,0 0 0,0-1 0,0 1-1,0 0 1,0 0 0,0 0 0,0 0-1,0 0 1,0-1 0,0 1 0,0 0 0,1 0-1,-1 0 1,0 0 0,0 0 0,0 0 0,0-1-1,0 1 1,0 0 0,0 0 0,0 0 0,0 0-1,1 0 1,-1 0 0,0 0 0,0 0 0,0 0-1,0-1 1,0 1 0,0 0 0,1 0-1,-1 0 1,0 0 0,0 0 0,0 0 0,0 0-1,0 0 1,1 0 0,-1 0 0,0 0-19,10-3 222,6 1-78,0 0 1,1 1 0,-1 0-1,11 2-144,16-1 155,603-13 1295,-11-10-672,5 26-547,-41 31 77,-74-2 301,-217-24-148,17-13-461,-307 4 12,84-6 55,-84 5-45,0-1 1,0-1-1,-1 0 0,6-3-22,-20 6 0,0 0 0,-1 0 0,0 0 0,1-1 0,-1 1 0,0-1 0,1 1 1,-1-1-1,0 0 0,0 1 0,-1-1 0,1 0 0,0 0 0,1-2 0,-3 3-41,1 0 1,-1 0-1,0-1 0,1 1 1,-1 0-1,0 0 1,1 0-1,-1 0 0,0-1 1,0 1-1,0 0 0,0 0 1,0 0-1,-1 0 1,1-1-1,0 1 0,-1 0 1,1 0-1,0 0 1,-1 0-1,1 0 0,-1 0 1,1 0-1,-1 0 0,0 0 1,0 0-1,1 0 1,-1 0-1,0 0 0,0 0 1,0 1-1,-1-2 41,-22-13-517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30:54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6969,'-48'31'2993,"45"-29"-2645,0 0 0,-1-1 1,1 1-1,-1-1 0,1 0 0,-1 0 0,1-1 0,-1 1 0,0-1 1,1 0-1,-2 0-348,-13 2 1823,12-1-1024,-6 2 862,12-3-1624,0 0 0,0 0 1,0 0-1,0 0 0,0 0 0,0 0 0,0 0 1,0 0-1,0 0 0,-1 0 0,1 0 0,0 0 1,0 0-1,0 0 0,0 0 0,0 0 0,0 0 1,0 0-1,0 0 0,-1 0 0,1 0 0,0 0 1,0 0-1,0 0 0,0 0 0,0 0 0,0 0 1,0 0-1,0 0 0,0 0 0,-1 0 0,1 0 1,0 0-1,0 0 0,0 0 0,0-1 0,0 1 1,0 0-1,0 0 0,0 0 0,0 0 0,0 0 1,0 0-1,0 0 0,0 0 0,0 0 0,0 0 1,0-1-1,0 1 0,0 0 0,0 0 0,0 0 1,0 0-1,0 0 0,0 0 0,0 0 0,0 0 1,0-1-1,0 1 0,0 0-37,6-2 269,162-23 368,-84 15 363,77 1-1000,-149 9 116,1 1 1,0 0-1,-1 0 1,1 1-1,-1 1 1,1 1-1,-1-1 1,0 2-1,5 2-116,-17-7 4,1 0 0,-1 0 0,0 0 0,0 0-1,0 0 1,1 0 0,-1 1 0,0-1 0,0 0 0,0 0 0,0 0 0,1 0-1,-1 0 1,0 0 0,0 0 0,0 1 0,0-1 0,0 0 0,0 0 0,1 0 0,-1 0-1,0 1 1,0-1 0,0 0 0,0 0 0,0 0 0,0 0 0,0 1 0,0-1 0,0 0-1,0 0 1,0 0 0,0 1 0,0-1 0,0 0 0,0 0 0,0 0 0,0 1 0,0-1-1,0 0 1,0 0 0,0 0 0,0 1 0,0-1 0,-1 0 0,1 0 0,0 0 0,0 0-1,0 0 1,0 1 0,0-1 0,0 0 0,-1 0 0,1 0 0,0 0 0,0 0 0,0 0-1,0 0 1,-1 1 0,1-1 0,0 0 0,0 0 0,0 0 0,0 0 0,-1 0-1,1 0 1,0 0 0,0 0-4,-16 5 196,-9-3-17,0-1 0,-1 0-1,-14-3-178,-13 0 96,25 2-52,-118 2 75,119-1-68,0 3 1,0 0 0,0 1 0,-10 5-52,34-9 26,-1 0 1,0 0 0,1 1-1,-1-1 1,1 1 0,0 0-1,-4 2-26,7-4 2,0 0-1,0 0 1,0 1-1,0-1 0,0 0 1,0 0-1,0 0 1,0 0-1,0 0 0,0 0 1,0 0-1,0 1 1,0-1-1,-1 0 0,1 0 1,0 0-1,0 0 1,0 0-1,0 0 0,0 0 1,0 1-1,0-1 1,0 0-1,1 0 0,-1 0 1,0 0-1,0 0 1,0 0-1,0 1 1,0-1-1,0 0 0,0 0 1,0 0-1,0 0 1,0 0-1,0 0 0,0 0 1,0 0-1,0 0 1,1 1-1,-1-1 0,0 0 1,0 0-1,0 0 1,0 0-1,0 0 0,0 0 1,0 0-1,1 0 1,-1 0-1,0 0 0,0 0 1,0 0-1,0 0 1,0 0-1,0 0 0,1 0 1,-1 0-2,9 2 26,57-1 26,79 1 12,53-10-64,-152 6 103,1 1 0,39 5-103,-68-1 74,-15-2 9,-4 1-30,-9 0 30,-37 1 139,1-2 1,-4-2-223,-95-8 217,119 7-171,-98-4 121,115 6-140,0 1 0,0-1 1,0 1-1,0 1 0,-4 1-27,3-2 116,10-3-26,5-1-33,7-2-35,0 0 0,1 1 0,-1 0-1,7-1-21,53-7 25,-51 8-16,34-3 12,0 3 0,0 1 0,4 4-21,-49-1 16,-7 0-54,0 1 0,0-1 0,-1 0 0,1 0 0,0 0 0,0-1 0,0 1 0,0-1 0,0 1-1,0-1 1,0 0 0,-1 0 0,1-1 0,0 1 0,1-1 38,9-5-121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6:31:55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85 228 8066,'-14'-5'1092,"4"2"539,1 0 0,-1-1 0,1 0 0,0-1 0,-4-3-1631,12 8 106,0-1-1,1 0 1,-1 0-1,0 1 1,0-1-1,1 0 1,-1 0-1,0 0 1,1 0-1,-1 0 1,1 0 0,0 0-1,-1 0 1,1 0-1,0 0 1,-1 0-1,1 0 1,0 0-1,0 0 1,0 0-1,0 0 1,0 0-1,0 0 1,0-1 0,0 1-1,0 0 1,1 0-1,-1 0 1,0 0-1,1 0 1,-1 0-1,1 0 1,-1 0-1,1 0 1,0 1-1,-1-1 1,1 0 0,0 0-1,-1 0 1,1 1-1,0-1 1,0 0-1,0 1 1,0-1-1,0 0 1,0 1-1,0-1 1,0 1-1,0 0 1,0-1 0,1 1-106,34-6 410,0 2 1,2 2-411,36-4 208,-68 5-193,32-4 162,8-3-177,-34 5 34,0 0 0,0-1 0,0 0 0,-1-1-1,9-5-33,-4 2 54,0 0 0,0 2-1,0 0 1,1 1-1,11-2-53,15-1 123,28-2-123,-40 8 64,10 1-64,24-1 39,24-4-6,-40 4-1,-1-2 0,12-5-32,-31 6 23,0 0 0,0 2 0,0 1-1,14 3-22,41-1 52,-24-1 31,53 7-83,58 16 32,-55-12 6,-58-7 9,11 4-47,-3 3 20,11 3 35,32-1-55,-100-13 4,146 16 137,-87-7 35,-26-5 129,-1 2 0,19 7-305,-57-13-21,0 0 1,0 0-1,1-1 1,-1 1 0,0-1-1,0 0 1,0 0-1,0 0 1,0 0 0,0 0-1,1-1 1,-1 1 0,0-1-1,0 0 1,0 0-1,0 0 1,-1-1 0,1 1-1,0 0 1,0-1-1,0-1 21,-2 3-145,0 0-716,-3 4-505,-7 15 554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0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12755,'4'4'5033,"-5"6"-3225,0 10-63,-9 18-73,-14 5-304,-13 17-464,-3 1-191,-2 3-265,6 3-120,9-17-136,8-6-200,6-26-904,4-8-681,2-17 465,7-9 312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10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13171,'0'16'5537,"4"2"-2992,14 12-945,0 4 128,12 6-383,5 4-297,13 0-480,2 0-160,4-6-224,-5-6-64,-14-6-48,-8-6-192,-17-7-896,-8-4-577,-2-10-1599,6-4 1864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1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12171,'3'0'1131,"11"-1"2116,-14 1-3146,0 0 0,1 0 0,-1 0 0,0 0 0,1 0 0,-1 1 0,0-1 0,1 0 0,-1 0 0,0 0 0,1 0-1,-1 0 1,0 0 0,1 0 0,-1 1 0,0-1 0,1 0 0,-1 0 0,0 1 0,0-1 0,1 0 0,-1 0 0,0 1 0,0-1 0,1 0 0,-1 0 0,0 1 0,0-1 0,0 0 0,0 1 0,1-1-101,-2 4 263,1-1 0,-1 1 0,0-1 0,1 1 1,-2-1-1,1 1 0,0-1 0,-2 3-263,-2 5 410,-5 16 128,1 0 0,0 1 1,3 0-1,0 0 0,0 13-538,4-26 89,1 0-1,1-1 1,0 1 0,1 0 0,1-1 0,0 1-1,1-1 1,1 0 0,0 0 0,1 0 0,4 10-89,-6-19 8,0 0 1,0 0 0,1-1 0,-1 1 0,1-1 0,0 0-1,0 0 1,0 0 0,1 0 0,-1-1 0,1 0 0,0 0 0,0 0-1,0 0 1,1-1 0,4 2-9,-7-3-1,1 0 1,-1 0-1,1 0 0,-1-1 0,1 1 0,-1-1 1,1 0-1,0 0 0,-1 0 0,1-1 1,0 1-1,-1-1 0,1 0 0,-1 0 0,1 0 1,-1 0-1,0 0 0,1-1 0,-1 0 1,0 0-1,0 0 0,0 0 0,0 0 0,0 0 1,-1-1-1,2-1 1,0-1 3,1-1-1,-2 1 1,1-1 0,-1 0 0,0 0-1,0 0 1,0 0 0,-1-1-1,0-1-2,-1 6 7,0-1-1,-1 1 0,1-1 0,-1 1 0,1-1 0,-1 1 0,0-1 1,0 1-1,0 0 0,-1-1 0,1 1 0,-1-1 0,1 1 0,-1-1 0,0 1 1,1 0-1,-1 0 0,-1-1 0,1 1 0,0 0 0,0 0 0,-1 0 1,1 0-1,-1 0 0,0 0 0,-1-1-6,-1 1 12,0 0-1,0 0 1,0 0 0,0 1-1,0-1 1,0 1-1,0 0 1,-1 0 0,1 0-1,0 1 1,-1 0 0,1 0-1,-1 0 1,1 0 0,0 0-1,-1 1 1,1 0 0,-1 0-12,-8 2-22,1 1 0,-1 0 1,1 1-1,0 0 0,-7 5 22,9-5-276,1 1-1,0 0 0,0 0 0,-4 4 277,11-8-206,-1 1 0,1-1-1,0 1 1,-1 0 0,1 0-1,0 0 1,0 2 206,1-4-121,0 1 0,1-1 0,-1 1 0,1 0 0,-1-1 0,1 1 0,0-1 0,0 1 0,0 0 0,0-1 0,0 1 0,0 0 0,0-1 0,0 1 0,1 1 121,6 10-281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5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8162,'8'15'4350,"2"4"-3188,6 4-461,1-1 0,1-1 0,1 0 1,1-2-1,0 0 0,14 9-701,-6-9 219,1-1 0,0-2-1,1 0 1,1-3 0,30 10-219,-16-8 104,1-3 0,0-2 0,47 4-104,-55-10 28,0-3 1,-1 0-1,1-3 1,-1-1-1,1-1 1,-1-3-1,12-4-28,-22 4 39,0-2-1,-1 0 0,0-2 1,-1-1-1,0-1 0,-1-1 1,-1-1-1,0-1 0,-1-2 1,3-3-39,-18 15 29,-1-1 0,1 0 0,-2 0 0,1 0 0,-1-1 0,0 1 0,0-1 0,2-8-29,-5 13-99,-1-1 0,0 0 0,0 1 0,0-1 0,0 0 0,0 1 0,-1-1 0,0 0 0,0 0 0,0 0 0,0 1 0,0-1 0,-1 0 0,0 0 0,0 1 0,0-1 0,0 0 0,0 1 0,-1-1 0,1 1 0,-1 0 0,-1-2 99,1 3-290,0-1 1,0 1 0,0 0-1,0 0 1,0 1-1,0-1 1,-1 0 0,0 0 289,-26-14-1422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11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9354,'-1'2'372,"0"-1"0,0 1 0,0 0 0,1 0 0,-1 0 0,1 0 0,-1 0 0,1 0 0,-1 0 0,1 0-1,0 0 1,0 0 0,0 0 0,0 0 0,1 0 0,-1 0 0,0 0 0,1 0 0,0 1-372,2 13 973,3 62 4444,-3 33-5417,-2-86 318,-3 59 510,1 14-165,1-79-569,2 0-1,0 0 1,2 0 0,0-1-94,0-5 1,-3-11-54,-1 0 1,1 0-1,0 0 0,-1 1 1,1-1-1,-1 0 0,0 0 1,0 1-1,0-1 0,0 2 53,0-4-44,0 0-1,0 0 1,0 0 0,0 0-1,0 0 1,0 0-1,0-1 1,0 1 0,-1 0-1,1 0 1,0 0 0,0 0-1,0 0 1,0 0-1,0 0 1,0 0 0,0 0-1,0 0 1,-1 0-1,1-1 1,0 1 0,0 0-1,0 0 1,0 0-1,0 0 1,0 0 0,-1 0-1,1 0 1,0 0-1,0 0 1,0 0 0,0 0-1,0 0 1,0 0-1,-1 0 1,1 1 0,0-1-1,0 0 1,0 0 0,0 0-1,0 0 1,0 0-1,-1 0 1,1 0 0,0 0-1,0 0 1,0 0-1,0 0 1,0 1 0,0-1-1,0 0 1,0 0-1,0 0 1,0 0 0,0 0-1,0 0 1,0 0-1,-1 1 1,1-1 0,0 0-1,0 0 1,0 0-1,0 0 1,0 0 44,-5-10-2760,1-9-1590,2-1 1851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1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9306,'2'-1'3611,"3"0"-2962,0 1-1,1-1 0,-1 1 0,1 0 0,-1 0 0,0 1 1,1 0-1,-1 0 0,0 0 0,0 0 0,3 2-648,13 5 1460,-1 0 0,4 4-1460,-21-11 127,10 5 133,0 1-1,-1 0 0,0 1 0,0 0 1,1 2-260,-12-9 17,1 1 0,-1-1 0,0 0 1,1 1-1,-1-1 0,0 1 0,0-1 1,0 1-1,0 0 0,0 0 0,0-1 1,0 3-18,-1-3 9,0 0-1,0 1 1,1-1 0,-2 1 0,1 0 0,0-1 0,0 0-1,0 1 1,-1-1 0,1 1 0,0-1 0,-1 1 0,0-1-1,1 0 1,-1 1 0,0-1 0,0 1-9,-6 8 34,0 0 1,-1-1-1,0 0 0,0 0 0,-2 1-34,-49 39 54,22-19-64,35-29 6,1 0 0,0 0 0,0 1 1,-1-1-1,1 0 0,0 1 1,0-1-1,0 1 0,0 0 0,1-1 1,-1 1-1,0 0 0,1-1 0,-1 1 1,1 0-1,-1 1 4,1-1-4,0-1 1,0 0-1,0 0 0,1 1 1,-1-1-1,0 0 1,0 1-1,1-1 0,-1 0 1,1 0-1,-1 0 0,1 1 1,0-1-1,-1 0 1,1 0-1,0 0 0,0 0 1,0 0-1,0 0 0,0 0 1,0-1-1,0 1 1,0 0-1,0 0 4,5 2-5,0 0 0,-1 0 0,1 0 1,1 0-1,-1-1 0,0 0 0,2 0 5,11 2 18,15 1-18,-21-4 39,-1 1 1,1 0-1,-1 1 1,0 0-1,11 5-39,-21-7 33,1 0 0,0 1 0,-1-1 0,1 1 0,-1 0 0,0-1 0,0 1 0,1 0 0,-1 0 0,0 2-33,-1-3 29,0 0-1,0 0 1,-1 0-1,1 0 1,-1 1-1,1-1 1,-1 0-1,1 0 1,-1 1-1,0-1 1,0 0-1,0 1 1,1-1-1,-1 0 1,0 1-1,-1-1 1,1 0-1,0 1 1,0-1-1,-1 0 1,1 0-1,0 1 1,-1 0-29,-1 2 63,0 0 0,-1 0 0,1 0 0,-1-1 0,0 1 0,0-1 0,0 1 0,0-1 0,0 0-1,-1 0 1,0 0 0,1-1-63,-12 7 149,1 0 1,-10 3-150,21-11 10,-18 10-225,-1-2 0,0-1 0,-1 0 0,0-2 0,0-1 1,-17 2 214,29-7-1532,11 0 1481,0 0 0,0 0-1,0 0 1,0 0 0,-1 0-1,1 0 1,0 0 0,0 0-1,0 0 1,0 0 0,0 0-1,0 0 1,0 0 0,-1 0-1,1 0 1,0-1 0,0 1-1,0 0 1,0 0 0,0 0-1,0 0 1,0 0 0,0 0-1,0 0 1,0-1 0,0 1-1,0 0 1,0 0 0,-1 0-1,1 0 1,0 0 0,0 0-1,0-1 1,0 1 0,0 0 0,0 0-1,0 0 1,0 0 0,1 0-1,-1 0 1,0-1 0,0 1-1,0 0 1,0 0 0,0 0-1,0 0 1,0 0 0,0 0-1,0 0 1,0-1 0,0 1-1,0 0 1,0 0 0,1 0-1,-1 0 52,8-9-1367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12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11106,'-1'5'1567,"1"-1"0,-1 1-1,-1-1 1,1 0-1,-1 2-1566,-3 5 1314,-1-1-1,-4 7-1313,-8 13 1430,6-5-910,1 1 0,1 0 0,1 1 0,2 0 0,0 0 1,-1 25-521,5-29 78,1-1 1,2 1-1,0 0 1,2-1-1,0 1 0,2-1 1,0 0-1,6 18-78,-7-31 0,0 0 1,1 0-1,-1 0 0,2-1 0,-1 0 0,1 0 0,0 0 0,1 0 0,0-1 0,0 0 0,1 0 1,0 0-1,0-1 0,-5-4-74,0-1 0,1 1 0,-1-1-1,0 0 1,0 1 0,1-1 0,-1 0 0,0-1 0,1 1 0,-1 0 0,1-1 0,-1 1 0,1-1 0,-1 0 0,3 0 74,-2 0-251,1-1 1,-1 1 0,1-1-1,-1 0 1,1 0-1,-1-1 1,0 1-1,0-1 1,0 1-1,3-3 251,26-18-1253</inkml:trace>
  <inkml:trace contextRef="#ctx0" brushRef="#br0" timeOffset="1">494 171 9226,'3'12'5257,"-7"0"136,-6 4-3576,-3 9-49,-6 11-344,-3 4-311,-3 6-505,-1 1-224,5-5-272,5-4-80,5-16-632,3-4-361,6-16-999,-2-3-753,1-11 1777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12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11442,'2'14'5266,"4"-9"-2138,8 15-1135,5 8 79,1 6-456,1 8-343,5 0-593,-2-1-224,-3-2-256,0-3-72,-6-7-56,-2-2 24,-6-13-368,-2-3-432,-4-12-984,-1-3-761,-1-10 1481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1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11330,'33'14'5242,"-9"0"-1882,4 8-1695,-4 3 39,-2 11-184,-1 3-231,-4 9-441,4 4-208,-9 6-320,-5 3-80,-7-1-72,-5-5 0,-9-9-384,2-3-464,-2-19-1032,-1-7-793,6-21 1489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1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 10362,'-6'0'3897,"10"-1"-2649,11 1 41,8 0 191,-2-1-152,12 3-504,1-2-248,0-4-343,5 4-97,-6-5-152,-1-3-361,-7 4-1303,-5 1 2304,-9 15-928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8:15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10922,'-1'15'4361,"1"-7"-2408,4-2-481,13-6 240,3-2-143,15-7-521,1-4-232,-3-3-456,2 1-136,-7 3-752,-2 3-704,-2 2 792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4T14:38:47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17101 3039 729 0,'-42'38'354'0,"31"-33"-89"16,3-1-45-16,3 1 25 15,0-3-10-15,5 1-30 16,-2-3-25-16,2 0-66 15,0-1-30-15,0 0-36 16,0 0-12-16,19-28-9 16,40-51-4-16,-15 22-10 15,3-3-2-15,6-3-6 16,6 0 0-16,-3 8-1 16,-10 6 0-16,-14 14 1 15,-4 6 0-15,-10 10 3 16,1 5 1-16,-6 8-1 15,-11 2 0-15,1 5-1 16,-3 0 1-16,0 0 1 0,0 0 6 16,-1 0-55-16,0 0-54 15,0 0-196-15,-1 2-64 16,-6 9 207-16</inkml:trace>
  <inkml:trace contextRef="#ctx0" brushRef="#br0" timeOffset="350.84">17298 2508 1092 0,'-9'-7'481'16,"5"-3"-268"-16,4 3-35 16,3 0-14-16,4 1-55 15,7 2-19-15,8-1-59 16,2-3-15-16,8-2-9 15,-1 0-2-15,7 0-1 16,-1 2-1-16,1 5 0 16,-4-2 0-16,-9 4 0 15,1 4-1-15,-11 6 20 16,-2 4 3-16,-7 10 30 16,-4 3 14-16,-4 9-1 0,-2 2 2 15,-1 3-20-15,-1-4-12 16,2-6-18-16,1-7-6 15,2-10-11-15,1-4 8 16,1-10-151-16,1-4-91 16,2-18 140-16</inkml:trace>
  <inkml:trace contextRef="#ctx0" brushRef="#br0" timeOffset="1553.31">18414 1831 999 0,'7'0'451'0,"-3"0"-203"16,-3-5 9-16,0-1-64 15,-4-3-28-15,-4-6-61 16,6 1-25-16,-5-2-26 16,-2 3-6-16,2 1-9 15,-5 4-4-15,-6 8-9 16,0 1-6-16,-7 9-11 15,-4 7-4-15,10 3-4 16,2-1-3-16,8 8 2 16,3-6 1-16,4-3-2 15,3 2-1-15,9-10-2 16,3-4-2-16,4-5 1 16,6-1 1-16,-6-10 1 15,3-3 1-15,4-3 2 0,-7-6 1 16,-4 1 2-16,0 5 1 15,-14 4 2-15,0 8 0 16,6 10 3-16,-6 2 1 16,4 5 4-16,2-1 2 15,-6 7-2-15,3-7-1 16,2 1-4-16,-1-1-3 0,3-7-5 16,5-3-1-16,3-2-53 15,0-3-112-15,6-7 112 16</inkml:trace>
  <inkml:trace contextRef="#ctx0" brushRef="#br0" timeOffset="1964.41">18588 1789 1474 0,'4'4'554'0,"3"1"-412"16,5 1 36-16,31 17-34 15,-28-23-15-15,3-3-47 16,4-6-29-16,-1-5-27 16,-2-5-4-16,-3-4-9 15,-4 0-2-15,-11-2 1 0,-5 1 2 16,-11 2 2-16,-5 5 1 16,-2 8-3-16,4 6-3 15,-2 9-4-15,3 6-3 16,5 12-3-16,3 3 0 15,9 10 1-15,6-2 1 16,5 1 0-16,3 4 4 16,0-4 4-16,0 5 4 15,0-1 7-15,0 0-1 16,0-1 0-16,-5-6-3 0,-5-3-4 16,-2-5-1-16,-4-6-3 15,-4-5-1-15,-1-4-1 16,-3-6-2-16,-3-7-35 15,-2-6-48-15,0-13-174 16,0-7-123-16,4-4 224 16</inkml:trace>
  <inkml:trace contextRef="#ctx0" brushRef="#br0" timeOffset="2452.19">18923 1722 1013 0,'11'11'479'0,"-9"-1"-174"15,5 0-84-15,-9 2-18 16,4 7-31-16,1 1-39 16,-3 2-24-16,8-1-46 15,-6-10-11-15,-2-4-8 16,0-4-6-16,1-4-14 15,-1 1 3-15,0 0 2 16,-1 0-1-16,0-1 1 16,0 0-11-16,0-2-16 15,-2-14-3-15,-1-29-5 16,4 20-1-16,5-2 2 16,-3 1 1-16,8 5-3 15,4 6 7-15,-5 6-94 16,5 5-59-16,-4 4-158 0,-1 6-94 15,4 4 258-15</inkml:trace>
  <inkml:trace contextRef="#ctx0" brushRef="#br0" timeOffset="2968.08">19066 1747 865 0,'17'62'411'15,"-4"-61"-130"-15,2 2 8 16,0-4-58-16,2-1-31 0,1-9-90 15,-2-8-39-15,1-3-41 16,-4-4-10-16,-4 4-5 16,-5 3 0-16,-5 2 7 15,-8 2 1-15,-7 6 18 16,-3 7 6-16,-3 4 6 16,3 8 5-16,4 8-13 15,3 3-7-15,10 4-14 16,2 2-9-16,8-3-5 15,5-1 0-15,3-2-1 16,6-8 1-16,6-9-3 16,0 5-3-16,7-10-4 15,1 0-3-15,1-8-53 16,1-12-57-16,-11-2-124 16,-3-1-60-16,-7 3-35 0,-5 0 30 15,-3 6 119-15,-7-1 64 16,-4 4 132-16,-5 4 82 15,0 1 126-15,-5 3 42 16,5 2 29-16,1 2-27 16,1 3-73-16,2 6-33 15,-6 2-61-15,4 2-24 16,-7 6-42-16,1-1-11 0,10 5-15 16,0 2-2-16,6-1-4 15,10-2-2-15,3 0-4 16,3-7-1-16,6-5-6 15,2-2 12-15,9-9-115 16,1-3-98-16,-1-5 138 16</inkml:trace>
  <inkml:trace contextRef="#ctx0" brushRef="#br0" timeOffset="3851.57">20213 1727 999 0,'-1'-1'527'0,"0"-1"-174"16,0 1-78 0,0 0-20-16,0 1-84 0,-3 0-36 15,-4 4-58-15,1 16-23 16,-21 34-25-16,29-30-5 16,5-6-14-16,3-2-5 15,5-4-5-15,2 0-1 16,1-6-5-16,2-6-1 15,-3-8-2-15,2-10 1 0,-4-1 5 16,-1-3 0-16,-12-7-2 16,-4 5 1-16,-13 2 2 15,-4 2 2-15,-7 9 6 16,0 1 3-16,1 9 2 16,3 1 2-16,7 6 3 15,5 2 0-15,8-4-8 16,4 1-7-16,10-4-7 15,5-1-5-15,10-1 3 16,5-4 1-16,13-1 1 16,-1-2 2-16,5 3 3 15,-5 1 1-15,-10 6 1 16,-3 7 2-16,-13 8 1 16,-3 8 0-16,-13 3 2 15,-4 4 0-15,-5-1 1 16,1-6-1-16,6-5-1 0,1-8 1 15,0-8-2-15,-4-5-4 16,2-8-4-16,2-5-3 16,4-5-4-16,10-4 2 15,-1-2 4-15,2 2 1 16,1 5 4-16,-3 5 1 16,1 10 3-16,-1 3 7 15,-2 7 7-15,1 7 8 16,-2 5 19-16,0 0 2 0,-2 1 1 15,0-1-9-15,-1-6-13 16,-1-3-51-16,1-10-150 16,-1 0 125-16</inkml:trace>
  <inkml:trace contextRef="#ctx0" brushRef="#br0" timeOffset="5021.83">21646 1747 314 0,'0'0'274'15,"0"0"77"-15,0 0-46 16,0 0-62-16,0 0-19 15,0-1-36-15,0 0-19 0,4-8-38 16,-1-4-16-16,-4-27-16 16,-11 30-5-16,-7 6-12 15,-2 5-11-15,-5 9-25 16,-3 6-12-16,1 10-15 16,3 1-2-16,6 0 0 15,12-1-1-15,3-7-7 16,4-3-3-16,9-3-4 15,-2-2-2-15,9-1 0 16,2-7-3-16,1-1-2 16,5-7 1-16,-2-1 0 15,1 1 2-15,-5-9 2 16,-3 1 2-16,-5-1 2 16,-2 3 1-16,-4 8 5 15,-3-1 8-15,-1 6 15 16,0-2 7-16,0 0 3 0,0 0-4 15,0 0-11-15,0 0-7 16,0 13-10-16,1 3-2 16,7 22-4-16,-3-30-4 15,-1-4-26-15,0 0-70 16,4-4 28-16,-1-3 21 16</inkml:trace>
  <inkml:trace contextRef="#ctx0" brushRef="#br0" timeOffset="5596.19">22580 1615 633 0,'0'0'378'16,"0"0"-74"-16,0 0-45 16,6-2-23-16,-1-3-41 15,1 1-18-15,-4-17-43 16,28-26-12-16,-34 30-13 15,-5 1-4-15,-4 8-15 16,-5 0-9-16,-5 8-22 16,3 5-9-16,-5 6-14 15,4 8-8-15,6 13-13 16,4 5-4-16,5 14-5 16,6 4-1-16,7 3-1 15,-2 0-1-15,10-5-1 16,-6-5 1-16,0-9-2 15,-2-6 1-15,-5-10-1 16,2-4-18-16,-4-15-167 0,0-6 445 16,8-10-246-16</inkml:trace>
  <inkml:trace contextRef="#ctx0" brushRef="#br0" timeOffset="6002.11">22335 1753 1483 0,'29'12'597'16,"-14"-8"-353"-16,8 1-116 16,0-5-12-16,-2 5-33 0,8-3-40 15,4 1-14-15,2-3-20 16,3-2-4-16,-5 2 1 16,-4-4-23-16,-5 4-35 15,-4 0-11-15,-5 0-8 16,-4 4 23-16,-6 0 36 15,1 1 13-15,-3 0 7 16,0 2 0-16,0-2 17 16,1 0 14-16,-1 7 23 15,0-6 13-15,-3 5 12 16,-1-3-10-16,-3 2-22 16,0 3-13-16,-2 2-31 15,0-2 1-15,1-3-117 16,2-2-106-16,1-4 134 0</inkml:trace>
  <inkml:trace contextRef="#ctx0" brushRef="#br0" timeOffset="6060.18">22685 1677 1278 0,'4'-1'564'15,"-1"-1"-257"-15,-1-1-145 16,-2 3-75-16,0 0-66 0,0-1-20 15</inkml:trace>
  <inkml:trace contextRef="#ctx0" brushRef="#br0" timeOffset="6418.37">22891 1779 1377 0,'11'14'569'0,"-7"0"-341"15,1 4-1-15,-4 2-61 16,-9-7-32-16,8 2-61 16,0-4-32-16,3-11-38 15,-1 1-5-15,-1-6-7 16,-1 4 0-16,0 0 3 16,0-1 1-16,3-12 4 0,-1 5 0 15,13-32 1-15,-12 29 1 16,9 4 1-16,-7-3-1 15,5 8 10-15,0 3 9 16,-1 0 17-16,2 2 14 16,1 8 5-16,-3-2-5 15,-4 4-14-15,1 3-11 16,1-2-14-16,-1-1-4 16,-2-6-24-16,2-4-50 0,-4-2-181 15,3 0-124-15,-5-1 216 16</inkml:trace>
  <inkml:trace contextRef="#ctx0" brushRef="#br0" timeOffset="6590.41">23135 1718 983 0,'6'11'556'16,"2"-4"-60"-16,-2 7-263 15,2 3 0-15,-6 2-66 16,-1-1-27-16,-2-1-74 15,1-3-30-15,0-1-99 16,0-7-89-16,3-5-127 16,1-9 153-16</inkml:trace>
  <inkml:trace contextRef="#ctx0" brushRef="#br0" timeOffset="6739.79">23091 1578 1726 0,'0'-1'635'16,"3"1"-521"-16,2 2-26 16,-5-2-47-16,0 0-25 15,0 0 356-15,10 6-281 0</inkml:trace>
  <inkml:trace contextRef="#ctx0" brushRef="#br0" timeOffset="6965.53">23417 1535 1720 0,'0'-2'658'0,"-2"10"-482"16,-1 8-28-16,0 17-52 16,0 5-15-16,1 10-29 15,0-3-18-15,6-1-23 16,6-2-5-16,2-14-5 15,4-3-1-15,-7-5-4 16,-2-6-55-16,1-2-178 16,4-4 163-16</inkml:trace>
  <inkml:trace contextRef="#ctx0" brushRef="#br0" timeOffset="7129.67">23328 1729 1119 0,'18'9'604'0,"-19"-9"-17"16,1-2-398-16,6 1-79 16,-6 0-19-16,0 0-42 15,22 0-7-15,32-5-211 16,-32-4 128-16</inkml:trace>
  <inkml:trace contextRef="#ctx0" brushRef="#br0" timeOffset="7461.18">23585 1837 1525 0,'11'7'638'16,"4"-5"-391"-16,5-3-133 16,-3-7-20-16,3-2-57 15,0-4-6-15,2-10-17 16,2-4-8-16,0-5-2 0,-6 0-1 15,-7 8 7-15,-10 5 6 16,-12 10 7-16,-3 7-1 16,-8 11 8-16,1 5 4 15,0 4 13-15,4 7 12 16,7 3 5-16,3-4-4 16,11 3-9-16,2-3-10 15,6-8-15-15,1 5-7 0,6-9-17 16,4-6-9-16,4-4-164 15,7-7 48-15</inkml:trace>
  <inkml:trace contextRef="#ctx0" brushRef="#br0" timeOffset="7953.54">24611 1579 835 0,'-1'-1'476'15,"-1"-8"-71"1,1-4-163-16,3-30 6 0,-5 30-41 16,-4 0-21-16,-4 4-64 15,-2 4-29-15,-4 5-45 16,0 3-12-16,1 13-11 15,-1 7-9-15,10 16-7 16,1 8-3-16,5 9-2 16,3 4 3-16,5 1 1 15,2-2 2-15,1-6 2 16,-3-4-2-16,1-6-2 16,-3-4-1-16,-2-9-1 15,-1-7-2-15,-2-11-15 16,-3-10-46-16,-4-8-184 15,-1-9 28-15,5-10 96 16</inkml:trace>
  <inkml:trace contextRef="#ctx0" brushRef="#br0" timeOffset="8105.94">24358 1722 1504 0,'25'9'623'15,"-10"-5"-353"-15,8 2-90 16,5-1-44-16,0-2-40 15,1 0-52-15,-2-1-17 16,1 1-43-16,3 3-56 16,3-1-161-16,-2-3-104 0,1-4 195 15</inkml:trace>
  <inkml:trace contextRef="#ctx0" brushRef="#br0" timeOffset="8294.93">24799 1698 979 0,'13'8'552'0,"-8"-4"6"16,-3 4-274-16,5 6-61 16,-2 4-26-16,-6 1-69 15,0 3-34-15,-2 1-58 16,0-1-15-16,2-2-16 16,1-8-17-16,6-3-115 15,-4-7-87-15,8-9-349 16,-6-3 348-16</inkml:trace>
  <inkml:trace contextRef="#ctx0" brushRef="#br0" timeOffset="8457.92">24768 1579 1585 0,'5'0'655'0,"5"1"-393"15,-1 2-116-15,0 0-18 0,3 2-57 16,-1 0-25-16,6 0-82 15,4 0-101-15,-6 0 90 16</inkml:trace>
  <inkml:trace contextRef="#ctx0" brushRef="#br0" timeOffset="8806.76">24987 1776 1458 0,'-11'15'634'0,"11"-14"-280"16,0 0-189-16,0-1-42 16,0-1-17-16,0 0-36 15,4-2-23-15,24-3-35 16,26-43-8-16,-27 19-3 0,-1 1 1 16,-11 4 1-16,-4 2 0 15,-10 9 8-15,-4 2 5 16,-10 6 6-16,-2 6-1 15,-6 1 2-15,2 6 3 16,3 4 8-16,2 1 3 16,8 9-4-16,2 1-7 15,5 7-13-15,4 4-3 16,4-2-5-16,4-1-3 16,3-7-5-16,3-4-4 0,3-9-2 15,2-5-38-15,4-5-107 16,-1-10-106-16,-2-5 149 15</inkml:trace>
  <inkml:trace contextRef="#ctx0" brushRef="#br0" timeOffset="9106.41">25350 1492 1778 0,'8'3'681'16,"-8"16"-501"-16,-6 6-24 15,0 13-75-15,-2 3-5 16,2 4-25-16,6 0-18 15,1-6-21-15,7-1-5 16,0-12-8-16,2-10-12 0,-2-5-105 16,-3-8-91-16,3-6 127 15</inkml:trace>
  <inkml:trace contextRef="#ctx0" brushRef="#br0" timeOffset="9607.58">25572 1715 1452 0,'5'-5'587'0,"-4"-4"-392"15,-1-3-6-15,-6 3-85 16,-6-1-25-16,-7 0-40 16,-1 3-19-16,2 6-15 15,2 2 0-15,4 12 4 16,0 4 2-16,1 7 4 15,5 2 1-15,6 3 5 0,0-5 4 16,7-7 2-16,0-4-1 16,3-7-10-16,5-3-6 15,5-8-8-15,1-6-2 16,-1-14-4-16,0-3 0 16,-2-8 0-16,-2-2 1 15,-4-2 3-15,-2 1 1 16,-6 1 2-16,-4 0 1 15,-1 9 1-15,-2 5 1 0,1 12 1 16,0 5 6 0,2 10 6-16,0 9 1 0,0 14 5 15,1 9-2-15,1 12 5 16,0 4 4-16,2 4 4 16,2-4-3-16,3-8-9 15,-2-5-7-15,7-15-12 16,-1-3 8-16,1-11-112 15,0-9-27-15,-3-12 74 16</inkml:trace>
  <inkml:trace contextRef="#ctx0" brushRef="#br0" timeOffset="10131.82">26280 1531 1368 0,'-40'-39'573'0,"25"35"-315"15,8-2-62-15,3 2-21 16,4 1-36-16,8 3-47 0,6 1-27 16,15 5-40-16,4-1-4 15,11-3-8-15,-1 0-3 16,4-2-5-16,4-1 0 15,-4-1-3-15,1 2 1 16,-15-2-11-16,-9 1-36 16,-18 0-106-16,-6-2-116 15,-15 7 160-15</inkml:trace>
  <inkml:trace contextRef="#ctx0" brushRef="#br0" timeOffset="10365.52">26284 1555 1365 0,'-1'27'591'16,"6"5"-323"-16,-1 4-91 15,4 5-16-15,-1 6-42 16,-3-4-18-16,4 4-33 16,-1-1-15-16,3-2-17 15,6 1-5-15,-6-11-15 16,3-4-6-16,-7-10-7 15,-3-5 1-15,0-10-115 16,-5-5-97-16,5-14 129 16</inkml:trace>
  <inkml:trace contextRef="#ctx0" brushRef="#br0" timeOffset="10609.24">26322 1747 1512 0,'5'2'649'0,"-2"-4"-318"16,2-2-168-16,0 2-11 0,8 2-25 16,-4-6-19-16,12 3-48 15,1 1-18-15,9-5-26 16,8 4-4-16,7 1-4 16,4-5-2-16,-2 7-2 15,-4 0-3-15,-11 3 7 16,-8 4-26-16,-15-4-104 15,-8 1-88-15,-14-3-559 16,-6-4 511-16</inkml:trace>
  <inkml:trace contextRef="#ctx0" brushRef="#br0" timeOffset="10927.34">26383 1539 1201 0,'3'-1'523'0,"-3"7"-256"0,2 1-76 16,-2 6-32-16,4-3-18 15,8 2-32-15,-5-1-19 16,-1 1-35-16,2-1-17 16,-6 1-13-16,-1 1-6 0,5 1-11 15,2 3 3-15,-7 5 4 16,5 6 6-16,-3 3 15 15,-4 1 3-15,6 1 9 16,-8-2-3-16,3-4-9 16,10 0-10-16,-7-4-16 15,6-6-4-15,-1-3-5 16,-8-5-1-16,3-5 2 16,-2 2-16-16,-4-5-49 15,2-1-35-15,-1-1-146 16,2-1-80-16,0 1 202 15</inkml:trace>
  <inkml:trace contextRef="#ctx0" brushRef="#br0" timeOffset="40786.43">22503 3120 472 0,'-40'14'287'0,"39"-16"5"15,0 0-15-15,-2 2-25 16,2-1-9-16,0 0-28 16,-1 0-14-16,1 0-46 0,0 1-20 15,0 0-38-15,1 0-17 16,0 0-12-16,29 3-7 15,44-1-16-15,-30-4-7 16,7 1-15-16,-2 0-6 16,0 3-5-16,-1 0-2 15,-14-2-4-15,0 0-1 16,-14-2-4-16,-10-1-32 16,-5-1-114-16,-16-3-94 0,-9-1-225 15,-3 1 277-15</inkml:trace>
  <inkml:trace contextRef="#ctx0" brushRef="#br0" timeOffset="41002.98">22592 3062 1047 0,'-2'10'546'16,"1"3"-185"-16,3 9-81 16,4 8-35-16,-3 2-75 15,1 6-28-15,1 5-60 16,-1 0-19-16,3 7-22 15,0-1-9-15,2-3-12 16,1-3-4-16,0-8-9 16,-2-7-3-16,-1-11-39 15,-1-8-47-15,-2-7-158 0,-1-7-123 16,-2-10 221 0</inkml:trace>
  <inkml:trace contextRef="#ctx0" brushRef="#br0" timeOffset="41211.57">22552 3385 1219 0,'1'-5'574'0,"7"1"-260"0,6-2-72 15,2 3-14 1,8 1-68-16,3-3-31 0,10 2-56 16,7-1-22-16,6-1-22 15,-1 5-7-15,-7 0-10 16,-10 1-4-16,-9 1-1 15,-12-2-29-15,-2 0-127 16,-5 0-115-16,-8-8 151 16</inkml:trace>
  <inkml:trace contextRef="#ctx0" brushRef="#br0" timeOffset="41450.07">22664 3123 1118 0,'0'6'521'0,"2"2"-179"16,3 5-71-16,2 8-38 16,-1 5-32-16,2 10-63 0,0 6-28 15,0 10-40-15,2 4-14 16,1-1-16-16,1-6-7 16,-1-9-12-16,-1-10-7 15,2-9-11-15,-5-9-6 16,0-6-82-16,-3-6-55 15,-8-10-170-15,4-1 87 16,-8-12 117-16</inkml:trace>
  <inkml:trace contextRef="#ctx0" brushRef="#br0" timeOffset="41794.05">23164 3327 1479 0,'-17'-27'608'16,"17"26"-362"-16,0 0-40 15,4 1-39-15,-4-1-31 16,0 1-50-16,12 0-30 16,12 0-39-16,28 3-6 15,-23-6-152-15,-6 1-143 16,-8 0 178-16</inkml:trace>
  <inkml:trace contextRef="#ctx0" brushRef="#br0" timeOffset="42022.16">23170 3452 1389 0,'-2'5'630'16,"2"-1"-279"-16,11-2-150 15,2-2-5-15,9 0-43 16,2 0-26-16,2-4-55 15,0-2-23-15,-1 1-45 16,-5-1-74-16,-1 3-218 16,2 3 194-16</inkml:trace>
  <inkml:trace contextRef="#ctx0" brushRef="#br0" timeOffset="42654.95">23766 2975 1098 0,'7'-17'493'0,"-2"-1"-217"16,-4-2-27-16,-4 3-4 15,0 1-24-15,-9 0-40 16,0 5-28-16,-2 5-45 16,-3 3-14-16,-5 10-23 15,-2 4-17-15,-7 7-30 16,1 7-11-16,2 5-12 15,3-3-2-15,10-1-3 16,5-5-1-16,9-1-1 16,5 1-1-16,8 1 3 15,1-1 0-15,7-2 3 16,-1 2 1-16,-3 2 1 16,2 3 1-16,-4 2 2 0,-2-2-1 15,-8-1 2-15,-2 0 0 16,-7 4 1-16,-6-1 0 15,-5 0 0-15,-4-1 0 16,0-6-1-16,3-1-2 0,1-11-1 16,4-2-3-16,7-6-7 15,2-2-3-15,5-7-5 16,3 1-1-16,6-3 6 16,5 2 3-16,2 8 6 15,2 2 2-15,-4 10 11 16,1 4 6-16,-3 8 5 15,0 2 2-15,0 6-4 16,-5 0 0-16,-3 2 0 16,-3 0 1-16,-3-4-2 15,0-1-4-15,0-10-8 16,-1-3-2-16,1-5-36 16,0 0-57-16,2-11-166 15,3 0 161-15</inkml:trace>
  <inkml:trace contextRef="#ctx0" brushRef="#br0" timeOffset="43236.96">24152 3367 927 0,'7'-83'504'16,"-10"67"-151"-16,-1 1-56 15,0 2-6-15,-5 12-67 16,0 1-25-16,-5 7-73 16,-1 4-28-16,2 9-30 0,1 0-10 15,8 9-12-15,5 6-7 16,10-1-13-16,4 2-5 15,6-9-10-15,2-9-4 16,6-10-7-16,1-8-2 16,7-14-5-16,-2-10 0 15,-1-13 4-15,-4-4 3 16,-16-3 6-16,-8 2 3 16,-18 7 7-16,-8 11 1 0,-12 10-3 15,-3 5-4-15,-5 16-11 16,4 0-19-16,7 10-73 15,6 3-61-15,15 1-225 16,8-5 238-16</inkml:trace>
  <inkml:trace contextRef="#ctx0" brushRef="#br0" timeOffset="43390.57">24631 3446 1297 0,'2'4'703'0,"-2"5"-57"16,-1-2-382-16,-8 3-88 15,-2 2-40-15,-8 5-56 16,-2-1-13-16,-2-2-131 0,-1-3-87 16,11-11 95-16</inkml:trace>
  <inkml:trace contextRef="#ctx0" brushRef="#br0" timeOffset="43826.88">24922 3086 1295 0,'4'18'617'16,"-1"5"-199"-16,2 9-140 15,-5 6-29-15,4 7-44 16,-1 6-64-16,-6 0-31 16,4 1-60-16,-2-2-21 15,1-14-18-15,5-7-6 16,2-12-12-16,0-7-52 15,0-12-112-15,-3-6-81 16,7-10 139-16</inkml:trace>
  <inkml:trace contextRef="#ctx0" brushRef="#br0" timeOffset="44032.12">25396 3428 2069 0,'5'10'758'0,"-3"1"-618"15,-2 2-8-15,-13 6-56 16,-11 1-21-16,-17 1-114 16,-3-1-79-16,1-11-307 15,10-9 278-15</inkml:trace>
  <inkml:trace contextRef="#ctx0" brushRef="#br0" timeOffset="44408.89">25759 3451 1510 0,'15'-1'631'0,"20"6"-342"15,-24 1-96-15,-5-1-26 16,-2-1-46-16,-3-1-80 16,-1-1-102-16,0-2-265 15,0 0 215-15</inkml:trace>
  <inkml:trace contextRef="#ctx0" brushRef="#br0" timeOffset="44545.67">26052 3468 1634 0,'0'2'667'0,"7"0"-427"15,1-1-104-15,-3 1-90 0,-1-1-133 16,4-1 54-16</inkml:trace>
  <inkml:trace contextRef="#ctx0" brushRef="#br0" timeOffset="44695.62">26256 3405 1485 0,'8'0'654'0,"-4"6"-308"15,-2-3-94-15,1-2-70 16,-3-1-55-16,0 0-128 15,-1 0-103-15,0 0 60 16</inkml:trace>
  <inkml:trace contextRef="#ctx0" brushRef="#br0" timeOffset="45174.72">26768 3515 984 0,'42'-6'492'15,"-39"9"-165"-15,3 1-73 16,-6-2-15-16,-2 2-36 16,-6 1-27-16,-9 3-68 15,-1 2-31-15,-10 1-78 16,-3 0-76-16,1-4 48 15</inkml:trace>
  <inkml:trace contextRef="#ctx0" brushRef="#br0" timeOffset="45728.92">27175 3188 729 0,'3'-2'443'0,"1"-2"-16"16,3 6-187-16,0 6 22 15,0 12-41-15,-1 7-22 16,-3 14-57-16,0 7-28 16,0 12-35-16,0 3-13 0,0 4-25 15,0-5-11-15,2-6-18 16,1-7-3-16,2-10-4 15,-2-6-2-15,0-13-29 16,-2-4-60-16,-3-17-201 16,-1-9-105-16,-4-18 222 15</inkml:trace>
  <inkml:trace contextRef="#ctx0" brushRef="#br0" timeOffset="46055.7">27170 3245 1264 0,'9'-9'553'0,"7"6"-278"16,4-2-70-16,7 4-33 15,4 0-36-15,4 3-34 0,0 6-19 16,-6 5-31-16,-3-3-9 16,-7 7-4-16,-3 2-1 15,-8 1-1-15,-2 6-2 16,-12 0-6-16,-11-2-3 15,0-1-3-15,-6-2-3 16,1-7-8-16,0-3-12 16,1-8-62-16,-1-2-50 15,7-4-141-15,6 1-96 16,5-3 218-16</inkml:trace>
  <inkml:trace contextRef="#ctx0" brushRef="#br0" timeOffset="46237.25">27615 3324 1339 0,'1'-6'664'16,"2"3"-171"-16,4 3-294 16,-1 0-1-16,2 0-48 15,1 0-20-15,3 0-56 16,3 0-26-16,4 1-32 15,1 1-7-15,6-2-6 16,1 0-2-16,-3-3-20 0,-5 2-39 16,-8-1-112-16,-4 3 320 15,-14 10-154-15</inkml:trace>
  <inkml:trace contextRef="#ctx0" brushRef="#br0" timeOffset="46996.15">28092 3111 1095 0,'-1'0'522'0,"0"0"-174"16,0 0-89-16,0 0-29 16,1 0-24-16,2 18-41 0,6 38-31 15,-5-21-57-15,1-1-21 16,-2 4-22-16,2 0-6 15,-3-1-11-15,2-3-5 16,-1-6-6-16,3-5 0 16,-2-11-62-16,-2-5-54 15,0-9-194-15,1-9 137 0,4-9 67 16</inkml:trace>
  <inkml:trace contextRef="#ctx0" brushRef="#br0" timeOffset="47589.23">28236 2839 1287 0,'10'-17'541'0,"-2"12"-290"15,0 0-81-15,5 5-15 16,2 0-9-16,-3-4-21 15,10 7-22-15,-6-3-51 16,2 5-14-16,1 5-13 16,-8-2-2-16,0 6-5 0,-6-2-3 15,0 9-2-15,-4-1 0 16,-4 9 1-16,1 0 0 16,-5 4 1-16,0-2-1 15,-1-3-1-15,2 0 0 16,4-6-4-16,3 0-3 15,3-8-3-15,-4-4-3 16,6-2-4-16,-2-2-1 16,2-2-2-16,9 1 0 0,-8-6 5 15,2 1 1-15,0 0 2 16,-5 0 2-16,3 5 0 16,-6 3 0-16,2 8 3 15,-3 3 0-15,-3 5-1 16,1 5 3-16,1 3 14 15,1 7 9-15,0-2 18 16,0-1 3-16,1-1-1 16,-5-4 0-16,3-4-4 15,-2-4-2-15,3-2-5 16,-4-3-2-16,4-2-5 16,0-2-3-16,-8-6-7 15,8-2-4-15,-5-3-8 16,-5-3-10-16,3 0-66 15,2-2-60-15,-2-2-167 0,3 2 73 16,-4-10 112-16</inkml:trace>
  <inkml:trace contextRef="#ctx0" brushRef="#br0" timeOffset="47789.72">28745 3552 2095 0,'22'11'755'0,"-8"-11"-624"16,-4 1-80-16,-2-1-1 16,-2 0-14-16,-7 0-115 15,-2-1-97-15,1 0 108 16</inkml:trace>
  <inkml:trace contextRef="#ctx0" brushRef="#br0" timeOffset="88974.97">21652 5728 502 0,'-1'0'379'16,"0"2"34"-16,0 0-127 16,-1 0-22-16,1-1-51 15,0 0-19-15,0-1-43 16,0 0-21-16,1 0-41 16,-1-1-24-16,1-15-36 15,3-51-14-15,-1 13-10 16,2-3-2-16,-2-3 0 15,0 1 0-15,1 12 0 16,2 8 1-16,-1 19 1 16,2 5-2-16,2 14 9 15,2 7 7-15,4 16 24 0,2 6 7 16,0 17 7-16,2 0-3 16,3 2-9-16,0 5 0 15,-1-14-4-15,-1 5-4 16,-3-4-14-16,-4-7-6 15,-3-3-9-15,-2-7-42 16,-5-10-130-16,1-3-100 0,-7-9 146 16</inkml:trace>
  <inkml:trace contextRef="#ctx0" brushRef="#br0" timeOffset="89160.2">21635 5599 1313 0,'2'0'605'16,"2"1"-299"-16,5 0-64 16,-1-1-15-16,6-2-80 15,1 3-35-15,5 2-57 16,-2-2-21-16,0 1-14 16,-3-2-54-16,-1-1-187 15,1 4-121-15,-7 6 186 16</inkml:trace>
  <inkml:trace contextRef="#ctx0" brushRef="#br0" timeOffset="89472.25">22035 5396 890 0,'-9'3'538'15,"10"-3"78"-15,-1-1-321 16,-3 3-44-16,2-2-27 0,0 0-73 16,-6 8-32-16,-5 18-57 15,-24 31-14-15,31-23-13 16,0 0-5-16,6 0-10 16,7 2-7-16,9-2-9 15,0-4-4-15,6-8-4 16,1-2-25-16,2-10-111 15,4-6-77-15,-2-8 41 16,1-5 63-16</inkml:trace>
  <inkml:trace contextRef="#ctx0" brushRef="#br0" timeOffset="89687.68">22364 5462 1236 0,'8'2'638'16,"-2"-1"-226"-16,-5 6-103 0,-7 3-33 15,-2 11-100-15,-4 6-40 16,-3 8-66-16,3 4-26 16,-2-1-24-16,0-3-9 15,7-5-27-15,1-6-42 16,1-12-111-16,3-5-86 16,-3-11-227-16,0-5 296 0</inkml:trace>
  <inkml:trace contextRef="#ctx0" brushRef="#br0" timeOffset="89842">22188 5508 1623 0,'8'8'680'0,"5"6"-399"16,4 1-21-16,3 3-84 16,6 5-35-16,3-1-55 15,1 2-25-15,0 1-26 16,-8-1-9-16,-5-4-10 15,-2-2-6-15,-11-9-82 16,1-1-55-16,-1-5-195 16,-4-3 191-16</inkml:trace>
  <inkml:trace contextRef="#ctx0" brushRef="#br0" timeOffset="90097.33">22451 5396 1649 0,'25'5'674'16,"6"7"-427"-16,-3 3 11 15,2 7-73-15,0 7-26 0,-6 4-43 16,0 0-26 0,-9 7-32-16,-5 2-6 0,-9-4-15 15,-4 2-8-15,-9-8-13 16,-3-7-2-16,-2-6-30 15,-1-8-30-15,4-7-99 16,1-4-75-16,6-6-85 16,10-4 171-16</inkml:trace>
  <inkml:trace contextRef="#ctx0" brushRef="#br0" timeOffset="90384.08">22870 5534 1740 0,'-13'3'693'16,"16"-3"-475"-16,1 0-9 15,10 0-54-15,3-1-26 0,4-1-40 16,5-4-29-16,6-2-43 16,6 2 3-16,-1-2-104 15,-2 2-80-15,-11 5-240 16,-6-1-346-16,-10 10 489 16</inkml:trace>
  <inkml:trace contextRef="#ctx0" brushRef="#br0" timeOffset="90543.97">22974 5642 1429 0,'-10'7'661'16,"8"-4"-320"-16,4 0-93 15,-2-2-34-15,0-1-71 16,0 0-29-16,5 0-54 16,13 0-23-16,31-7-45 15,-26-2-73-15,1 4 288 16,1 8-181-16</inkml:trace>
  <inkml:trace contextRef="#ctx0" brushRef="#br0" timeOffset="90997.53">23907 5387 1033 0,'5'-10'535'16,"0"2"-184"-16,1 2-52 16,-7 2 9-16,0 8-60 0,-4 6-32 15,-4 12-71-15,2 8-30 16,-16 10-44-16,-2 0-12 15,-4 4-27-15,1-4-11 16,9-1-16-16,5-3-2 16,6-13-51-16,3-6-43 15,2-10-149-15,-1-7 403 16,-1-2-168-16</inkml:trace>
  <inkml:trace contextRef="#ctx0" brushRef="#br0" timeOffset="91219.01">23694 5396 1561 0,'11'13'684'0,"5"5"-325"15,7 5-92-15,6 6-52 16,0 1-42-16,3 6-60 16,0 1-25-16,-8 0-38 15,4-1-14-15,-13-6-17 16,-7-6-6-16,-1-6-23 15,-5-2-49-15,5-9-110 16,-4-2-83-16,-3-6-245 16,9-2 311-16</inkml:trace>
  <inkml:trace contextRef="#ctx0" brushRef="#br0" timeOffset="91648.68">24087 5084 1436 0,'-11'-9'606'0,"11"-1"-313"16,0 1-77-16,8 5-18 15,3 2-18-15,2 1-41 16,3 2-24-16,2 3-52 16,-2 0-23-16,-1 7-24 15,0-3-6-15,-5 1-6 16,-5 2-1-16,-9 3-1 16,-7 1 0-16,-7 5 2 15,-4 2 1-15,3-6 2 16,1 0 0-16,6-8-2 15,4-3 0-15,8-1-3 0,4-2-2 16,10 2 4-16,3 0 6 16,5-4 11-16,2 0 3 15,3-1-4-15,-2-3-4 16,-4 0-33-16,-4 0-65 16,-4 5 143-16,-6 6-72 15</inkml:trace>
  <inkml:trace contextRef="#ctx0" brushRef="#br0" timeOffset="91937.48">24293 5504 1416 0,'-4'3'642'16,"0"-3"-272"-16,13-1-187 15,5-3 25-15,13 8-43 16,3-2-17-16,4-2-60 16,2 0-29-16,-2-3-35 15,-2 2 1-15,-4-2-87 16,-4 1-59-16,-12-2-177 0,-3-1-136 15,-6-5 274-15</inkml:trace>
  <inkml:trace contextRef="#ctx0" brushRef="#br0" timeOffset="92134.21">24450 5357 1222 0,'0'8'611'15,"5"3"-196"-15,-1 3-146 16,5 6 0-16,-7 8-50 15,-2 5-36-15,0 2-67 16,-2 2-32-16,4 1-48 16,-5-3-13-16,4-2-43 15,1-8-60-15,0-11-145 16,10-7-104-16,9-7 192 16</inkml:trace>
  <inkml:trace contextRef="#ctx0" brushRef="#br0" timeOffset="92489.35">25240 5276 1172 0,'1'-3'569'0,"1"3"-187"16,-2 2-10-16,-1-2-82 16,0 0-41-16,-7 29-88 15,-42 37-33-15,20-17-55 16,0 4-21-16,2 0-32 15,4-4-10-15,10-8-6 16,5-10-15-16,6-12-99 16,1-9-75-16,2-15-144 15,6-7 184-15</inkml:trace>
  <inkml:trace contextRef="#ctx0" brushRef="#br0" timeOffset="92699.04">25012 5306 1852 0,'12'14'742'0,"7"12"-482"0,4 5-19 15,1 11-79-15,2-1-28 16,3 1-56-16,-1-3-22 16,-2-6-29-16,-2-6-9 15,-5 0-8-15,-6-4-1 16,-6-6-56-16,-5 1-55 15,-6-11-151-15,-2-4-90 0,-3-6 207 16</inkml:trace>
  <inkml:trace contextRef="#ctx0" brushRef="#br0" timeOffset="93131.65">25367 4903 1690 0,'28'-7'651'0,"-5"1"-452"15,-3 1-17-15,1 8-1 16,-3 2-21-16,-5 3-45 16,0 3-31-16,-2 1-52 15,-6-1-14-15,-5 3-11 16,-5 0-1-16,-12 1-1 0,2 2 1 15,-5-4-2-15,5 1 0 16,6-3-1-16,2-1-2 16,7 0 0-16,2-5-1 15,12 2 0-15,-2 3 1 16,12 1 1-16,2-2 2 16,0 0 3-16,4-2 6 15,-6-2 14-15,-4 0 8 0,-11 0 9 16,-6 7 1-16,-13 0-5 15,-7 3-4-15,-10-4-5 16,-6-6-6-16,8 4-10 16,6-4-5-16,2-1-42 15,4-6-54-15,1-3-130 16,6-3-90-16,17 5 181 16</inkml:trace>
  <inkml:trace contextRef="#ctx0" brushRef="#br0" timeOffset="93567.49">25873 5569 1216 0,'-17'-10'521'0,"7"3"-265"16,5 2 11-16,15 1-26 15,4 4-27-15,12 2-60 16,4-2-17-16,13-3-44 16,6 1-21-16,3-3-33 15,-1 1-13-15,-11 4-5 16,-8-1-30-16,-11 0-125 15,-8 1-102-15,-12-3 131 16</inkml:trace>
  <inkml:trace contextRef="#ctx0" brushRef="#br0" timeOffset="93786.05">26036 5344 1410 0,'-3'15'665'0,"5"2"-253"15,-1 7-198-15,-1 7-8 16,-1 4-61-16,-3 2-25 0,4-1-50 16,-2-5-19-16,4-3-30 15,4-4-5-15,-1-5-63 16,3-6-46-16,-4-9-131 16,0-1-91-16,1-3-41 15,2 0 191-15</inkml:trace>
  <inkml:trace contextRef="#ctx0" brushRef="#br0" timeOffset="94253.8">26853 5264 909 0,'29'-10'537'0,"-17"10"-5"16,-7 3-162-16,-2 9-71 15,-14 5-45-15,-10 14-80 16,-6 7-41-16,-10 14-59 15,-1-1-22-15,2 2-27 16,7-3-10-16,10-13-8 16,4 1-10-16,7-15-64 15,5-6-31-15,-1-12-105 16,3-4-91-16,1-10 194 16</inkml:trace>
  <inkml:trace contextRef="#ctx0" brushRef="#br0" timeOffset="94492.06">26615 5316 1436 0,'6'6'638'15,"6"10"-292"-15,4 2-58 16,5 6-51-16,1 4-42 0,4 2-65 16,2 1-34-16,4 0-42 15,-6-3-13-15,4 2-17 16,-8-5-4-16,-8 0-10 15,4 2-3-15,-8-5-14 16,-1 2-29-16,-1-9-87 16,-4-10-65-16,-1-10-191 15,4-7-323-15,4-11 466 16</inkml:trace>
  <inkml:trace contextRef="#ctx0" brushRef="#br0" timeOffset="94873.9">27219 4801 1400 0,'13'-8'657'16,"-6"2"-317"-16,-5 5-71 0,-2 4-34 15,-7 18-70-15,-3 5-24 16,-5 17-61-16,-1 6-21 15,3 1-24-15,5 4-7 16,8-12-12-16,6-7-5 16,7-8-9-16,1-7-2 15,6-7-4-15,4-3-3 16,-1-10-3-16,1-8 0 0,-1-9 3 16,-5-3 3-16,-10-3 6 15,-3 0 4-15,-14 1 5 16,-6 3 3-16,-6 10-2 15,-3 5-1-15,0 9-7 16,1 2-3-16,3 4 2 16,2-2-10-16,9 0-107 15,2 1-83-15,8-6 354 16,4-4-187-16</inkml:trace>
  <inkml:trace contextRef="#ctx0" brushRef="#br0" timeOffset="97648.62">29381 5465 1086 0,'0'-3'479'16,"0"-1"-233"-16,0 1-12 15,0 2-40-15,0 0-11 16,0 1-21-16,3 13-9 16,0 16-29-16,2 79-22 15,-15-41-40-15,7-2-16 16,2-3-23-16,2-1-7 15,10-13-7-15,-4-4-2 0,2-12-3 16,0-4-1-16,-6-13-11 16,5 3-32-16,-1-11-83 15,-3-4-56-15,-2-13-172 16,-2-13-34-16,2-19 236 16</inkml:trace>
  <inkml:trace contextRef="#ctx0" brushRef="#br0" timeOffset="97935.61">29373 5443 1261 0,'22'0'534'0,"-4"-5"-283"16,1 2-45-16,4 4-28 16,0-1-21-16,7 7-45 15,-1 1-27-15,0 5-42 0,-6 0-16 16,-10 3-14-16,-5 6-4 15,-12 1-1-15,-7 2 0 16,-8 3 4-16,-2 0 0 16,-4-3 1-16,2-1 1 15,0-10-2-15,-1-7-1 16,3-5-4-16,1-3-7 16,7-1-33-16,6-1-43 15,2 0-136-15,5 3-97 16,11 5 186-16</inkml:trace>
  <inkml:trace contextRef="#ctx0" brushRef="#br0" timeOffset="98210.83">29892 5482 1512 0,'-16'7'617'0,"7"-6"-361"16,2 0-81-16,4-1-41 15,0-2-33-15,3 1-51 0,0-1-26 16,0 1-26-16,17 1-4 15,39 3-26-15,-26-2-47 16,0 3-196-16,-1 4 182 16</inkml:trace>
  <inkml:trace contextRef="#ctx0" brushRef="#br0" timeOffset="98404.37">29899 5697 1262 0,'-12'0'542'0,"12"0"-255"15,2 0-67-15,4 0-27 16,-6-1-8-16,2 0-32 16,14-4-32-16,35-9-49 15,-24 8-20-15,-1 2-52 16,1-3-63-16,-11 5-232 16,-6 2-481-16,-4 9 505 15</inkml:trace>
  <inkml:trace contextRef="#ctx0" brushRef="#br0" timeOffset="99790.3">30445 5354 544 0,'-37'-15'299'15,"32"9"-51"-15,7 3-99 16,-2-1 1-16,0 1 11 16,0 2 11-16,0 1 2 15,-2 0 1-15,2 0 0 16,0 0-4-16,2 16-12 15,4 39-12-15,-8-14-35 16,2 3-13-16,-2 3-30 0,2-3-13 16,0-8-23-1,0-3-11-15,2-10-13 0,-1-4-5 16,2-6-21-16,2-3-34 16,-2-6-103-16,-4-3-74 15,4-2-175-15,-3-1 241 16</inkml:trace>
  <inkml:trace contextRef="#ctx0" brushRef="#br0" timeOffset="100079.34">30680 5236 1406 0,'5'4'603'16,"-2"3"-350"-16,0 9-23 15,-1 5-3-15,-4 12-37 16,0 5-24-16,0 6-67 16,-1 2-24-16,1 0-37 15,2-7-10-15,1-3-11 16,3-6-4-16,0-5-5 16,3 0-3-16,-2-6-3 15,1 0-4-15,-1-7-38 16,-1-4-24-16,-2-3-82 0,-2-2-68 15,0-5-183-15,0 1-59 16,0 0 273-16</inkml:trace>
  <inkml:trace contextRef="#ctx0" brushRef="#br0" timeOffset="104983.24">22164 6714 1169 0,'-2'-5'484'0,"1"4"-255"16,0 0-28-16,1 0 21 16,0 1-24-16,17 10-53 15,32 34-27-15,-22-13-37 16,-1 2-6-16,-2-1-6 16,2-2-9-16,-12-6-21 15,-6 0-7-15,-5-3-7 16,-6-5 0-16,-2-5-3 15,-7-9-4-15,-6-5-7 16,0-6-4-16,-6-10-3 16,4-6-3-16,5-8-3 15,3-4-2-15,9-2-2 16,5 2 0-16,10 3 3 16,6 4 0-16,9 7 3 15,1 4 1-15,4 3 5 0,-2 4 3 16,-8 2 4-1,1 5 0-15,-8 5-4 0,-3 1-3 16,0 6-19-16,-6-3-39 16,-1 1-144-16,-4-1-129 15,4 1 194-15</inkml:trace>
  <inkml:trace contextRef="#ctx0" brushRef="#br0" timeOffset="105534.9">22705 6749 887 0,'-39'35'567'16,"29"-30"20"-16,7-3-337 15,2-1-10-15,3-1-77 16,-2 0-23-16,0-1-40 16,7-1-12-16,19-1-29 15,29-7-14-15,-20 3-21 16,3-2-8-16,-7 0-26 16,-1 4-36-16,-15 1-98 15,-5 2-82-15,-8 2 133 16</inkml:trace>
  <inkml:trace contextRef="#ctx0" brushRef="#br0" timeOffset="105744.87">22716 6924 1309 0,'-4'10'574'15,"2"-7"-269"-15,2-1-72 16,4-2-6-16,-4-1-29 15,0 0-51-15,23-3-32 16,37-10-61-16,-30 3-24 16,6 3-17-16,-8-2-18 0,-7 5-143 15,2 7-122-15,-4-3 161 16</inkml:trace>
  <inkml:trace contextRef="#ctx0" brushRef="#br0" timeOffset="106296.88">23163 6550 1573 0,'-1'-1'629'0,"0"-1"-406"16,0 1-94-16,-1 0 21 0,1-2-23 15,0 1-11-15,3-4-45 16,9 3-23-16,18 0-25 16,32-28-5-16,-25 23-7 15,2 5-4-15,-5 0-4 16,-6-4 0-16,-8 11-3 16,-4-1 0-16,-10 6 2 15,5 10 2-15,-9 5 5 16,0 8 2-16,-1 11 6 15,-7 1 4-15,8 9 13 16,-1-1 6-16,4 1 2 16,-1 0-4-16,0-10-14 15,1-6-8-15,-2-12-4 16,5-5-25-16,-4-10-81 16,1-4-41-16,-4-8-174 0,6-5-506 15</inkml:trace>
  <inkml:trace contextRef="#ctx0" brushRef="#br0" timeOffset="109593.07">21889 7756 987 0,'29'31'424'16,"-28"-32"-221"-16,6 1 11 16,-4-1-30-16,-3 0-23 15,0-1-33-15,0 1-15 16,0 0-20-16,0 0-6 15,-1-11-19-15,-4-2-8 16,-21-25-11-16,5 29 1 16,-5 6 3-16,-1 4 3 0,4 7-2 15,3 2-5-15,9 4-12 16,6 3-7-16,7 6-11 16,3 2-1-16,8 1-4 15,4 1 2-15,2-6 7 16,0 2 2-16,-2-1 2 15,-5 0-4-15,0-2-8 16,1-3-3-16,-6-3-3 16,4-2-1-16,-5-3 0 15,-5-4 2-15,-3 0 0 16,-8-1 0-16,-9 0-2 16,3-1-2-16,-7 0-42 15,0-2-23-15,4-1-49 16,-2 0-24-16,10-2-3 15,6 2 1-15,5-1 28 16,7 0 22-16,7 1 43 16,3 1 21-16,10 0 20 0,-2 3 5 15,5-3 19-15,0 1 11 16,-5-2 25-16,6-6 11 16,-5-6 4-16,3-5-2 15,-1-5-15-15,-3-6-12 16,-3-1-19-16,-7-2-9 15,-9 1-6-15,-6 4 1 0,-9 8 0 16,-2 3 0 0,-2 12 3-16,0 5 5 0,-2 9 8 15,0 7 3-15,4 9-2 16,3 4 0-16,8 5-3 16,0-3 1-16,6-3-4 15,3-6-4-15,2-7-8 16,2-5-6-16,2-7-23 15,2-5-55-15,4-13-218 16,-1-9 153-16,0-14 27 16</inkml:trace>
  <inkml:trace contextRef="#ctx0" brushRef="#br0" timeOffset="109921.33">22261 7780 1363 0,'6'4'632'16,"2"3"-293"-16,2 2-87 0,-3 4-16 15,2 9-60-15,-7-3-29 16,4 0-61-16,-5-2-25 16,0-8-34-16,3-2-13 15,-4-1-13-15,1-4-2 16,1-8-11-16,-2 5-8 16,0 0-7-16,1-16-3 15,9-30 2-15,-6 24 6 0,8 4 12 16,3 5 5-1,2 5 6-15,0 5 8 0,-8 6 16 16,-2 5 7-16,-2 10 9 16,-2 4 1-16,4 4-2 15,-1-1-3-15,0-3-9 16,3-2-8-16,-3-8-24 16,5-1-43-16,6-4-130 15,-1-8-91-15,10-4 114 16,-1-5 39-16</inkml:trace>
  <inkml:trace contextRef="#ctx0" brushRef="#br0" timeOffset="110332.11">22729 7807 931 0,'10'-12'551'16,"-2"2"-90"-16,-6-5-139 16,-2 1-17-16,-7 4-73 0,-2 2-29 15,-5 5-66-15,-2 6-24 16,-4 10-41-16,2 5-14 15,1 11-24-15,3 3-11 16,9-3-10-16,5 0-4 16,5-9-3-16,6-4-2 15,5-5-3-15,2-6-1 0,4-9-5 16,-1-6-2-16,3-14-15 16,0-6-24-16,0-10-27 15,0-4-4-15,-10-4 19 16,-6-4 24-16,-8 5 32 15,-2 3 5-15,-6 9 5 16,5 11 0-16,-2 16 27 16,-2 9 8-16,4 19 14 15,-1 8 9-15,-2 16-15 16,4 5 0-16,2 3-8 16,6 1-7-16,8-7-11 15,-2-8-7-15,6-8-1 16,-1-9-27-16,-6-11-122 15,6-5-77-15,-3-6-102 16,3-5 162-16</inkml:trace>
  <inkml:trace contextRef="#ctx0" brushRef="#br0" timeOffset="110831.25">23437 7696 1033 0,'2'-4'467'0,"8"0"-238"15,7 4-2-15,5 7 37 16,-1 13-40-16,-7 4-30 16,-1 11-60-16,-3-1-28 15,-1 1-24-15,2-2-6 16,-6-10-19-16,2-2-10 15,-5-11-1-15,-2-5 4 0,-5-9-2 16,-4-4-5-16,-3-9-18 16,-1-7-12-16,5-5-8 15,1-3-4-15,7-3-2 16,4 3-2-16,8 4-1 16,5-2 1-16,6 10 0 15,0 2-1-15,6 6 0 16,1 1-21-16,4 2-79 15,3 2-62-15,-2 0 353 16,-3 2-189-16</inkml:trace>
  <inkml:trace contextRef="#ctx0" brushRef="#br0" timeOffset="111056.69">23856 7642 1573 0,'2'5'675'0,"-1"-3"-361"16,0 0-132-16,4 0-7 16,1 3-61-16,5 0-31 15,3 0-66-15,27 5-63 16,-26-13-223-16,-3 0 183 16</inkml:trace>
  <inkml:trace contextRef="#ctx0" brushRef="#br0" timeOffset="111175.68">23887 7776 1625 0,'1'11'646'0,"0"-7"-410"15,3-4-37-15,5 0-11 16,2 2-31-16,7-2-58 16,2 0-30-16,3 0-47 15,2-4-58-15,3 1-188 16,0-3 432-16,3-8-225 15</inkml:trace>
  <inkml:trace contextRef="#ctx0" brushRef="#br0" timeOffset="111539.56">24142 7542 1715 0,'0'-3'714'0,"0"1"-419"15,7 1-138-15,3-1-2 16,7 1-46-16,5 1-19 16,6 0-39-16,4 0-13 15,5 0-16-15,-1-1-3 16,-2 0 0-16,-10 1-4 0,-9 1-5 16,-4 3 2-16,-7 6 7 15,2 3 4-15,-6 10 6 16,-5 3 0-16,-1 11-6 15,-2 1-3-15,2 2-4 16,7 1-4-16,-1-4-6 16,1-1 0-16,7-6-2 15,-6-6-2-15,5-7 0 16,3-6 9-16,-12-8-86 16,4-3-45-16,-1-7-131 15,-2 6 362-15,3-13-117 16</inkml:trace>
  <inkml:trace contextRef="#ctx0" brushRef="#br0" timeOffset="113164.37">25468 7776 866 0,'-11'23'441'16,"11"-36"-141"-16,5 0-80 16,-6-4 5-16,-3-1-52 0,-6 2-29 15,-8 0-57-15,3 3-20 16,-4 6-34-16,3 6-9 16,-3 10-8-16,-3 6-3 15,6 10-2-15,-2 5 0 16,4 1 1-16,10-2 2 0,4-6 5 15,5-5-1 1,12-9-1-16,-2-4-1 0,4-11-4 16,-1-2 0-16,-1-10-3 15,-1-5-3-15,-2-1 0 16,5-1 0-16,-3 2-1 16,-6 7-1-16,-5 13 5 15,-1 4 15-15,-2 15 26 16,6 4 13-16,-2 10 11 15,-6-2-7-15,4 1-16 16,-4-5-9-16,5-8-20 16,1-5-6-16,-1-6-79 15,7-6-69-15,-1-10-219 16,2-9 212-16</inkml:trace>
  <inkml:trace contextRef="#ctx0" brushRef="#br0" timeOffset="113468.46">25664 7742 1620 0,'5'14'662'16,"-1"5"-407"-16,2 5-33 15,-5 1-45-15,-1 1-23 16,0-4-46-16,-1-2-26 16,1-6-42-16,0-3-21 15,1-11-20-15,1-2-4 16,1-12-7-16,3-8 1 0,1-2 1 15,0-7 2-15,2 6 2 16,3 3 1-16,0 4 5 16,1 8 3-16,4 6 9 15,0 4 3-15,-2 9 6 16,-1 2 4-16,0 2 9 16,-5 2 1-16,-2 3-4 15,1-3-1-15,-8 1-72 16,0-5-62-16,6-3-117 15,3 1-68-15,5-6-127 16,11 4-31-16,-5-7 287 16</inkml:trace>
  <inkml:trace contextRef="#ctx0" brushRef="#br0" timeOffset="113854.69">26088 7793 676 0,'8'-14'446'0,"0"-4"60"0,-3-2-152 16,-5 0-58-16,-4 4-40 15,-8 3-83-15,-4 5-39 16,-2 9-55-16,-4 7-13 16,0 13-9-16,3 4 1 15,10 9-11-15,4-2-12 16,10-5-18-16,1-4-6 0,5-11-9 16,4-5-2-16,4-7-3 15,1-7-3-15,1-17-1 16,-3-6-9-16,0-15-17 15,-3-4 0-15,-4-5 4 16,0-3 12-16,-5 6 18 16,-1 6 5-16,-4 17-2 15,-3 7 13-15,0 21 19 16,-3 10 4-16,3 20 31 16,1 15 7-16,1 16 8 15,5 5 3-15,4 0-19 16,3-8-18-16,4-11-26 15,1-11-2-15,2-12-74 16,1-11-70-16,5-15-134 16,-2-7 140-16</inkml:trace>
  <inkml:trace contextRef="#ctx0" brushRef="#br0" timeOffset="114925.26">27050 7847 1121 0,'-5'10'502'16,"0"-2"-229"-16,1-5-6 16,-1-1-42-16,2-5-35 15,2-13-54-15,1-3-26 16,2-18-39-16,2-8-15 0,4-10-24 16,2-5-9-16,1-1-10 15,1 8-2-15,0 11-5 16,-1 12-3-16,-1 14-2 15,0 7 1-15,0 15 5 16,3 8 5-16,-1 21 2 16,1 13 1-16,1 18-4 15,0 4-3-15,4-1 0 16,-1-5 0-16,-1-17 0 16,1-8-1-16,-6-13-4 15,-2-5-38-15,-8-9-137 16,-4-7-128-16,-9-14 173 15</inkml:trace>
  <inkml:trace contextRef="#ctx0" brushRef="#br0" timeOffset="115091.71">27046 7681 1479 0,'0'-4'662'0,"8"1"-323"15,6-2-133-15,3-3-14 16,4 1-76-16,0 0-34 15,1-1-82-15,5 5-68 16,-1 2-212-16,1 1-115 16,4 2 229-16</inkml:trace>
  <inkml:trace contextRef="#ctx0" brushRef="#br0" timeOffset="115369.22">27547 7442 1251 0,'-12'-11'575'0,"2"9"-209"15,0 5-105-15,-6 8-57 16,-8 7-34-16,-3 17-62 16,2 3-25-16,10 14-37 15,4 5-11-15,11-4-16 16,0 1-7-16,5-12-11 15,5-3-2-15,10-10-47 0,4-3-49 16,4-7-147-16,9-4-109 16,-8-7 214-16</inkml:trace>
  <inkml:trace contextRef="#ctx0" brushRef="#br0" timeOffset="115837.25">27643 7625 1280 0,'-23'-29'586'16,"19"29"-270"-16,4 0-103 16,4 1-12-16,-4-1-42 15,0 0-22-15,13 0-60 16,8 2-23-16,34 2-34 0,-27-3-7 15,4 1-5-15,-1 1-2 16,-6 5-3-16,-6 1 2 16,-16 4 9-16,-1 3 6 15,-12 3 13-15,3 5 2 16,-1 4 5-16,-6 1 0 16,8 3-7-16,2-3-4 0,4-3-15 15,4-1-7-15,2-9-34 16,-3-6-30-16,3-3-91 15,5-7-65-15,3-12-62 16,-1-8 153-16</inkml:trace>
  <inkml:trace contextRef="#ctx0" brushRef="#br0" timeOffset="116096.77">27883 7401 1333 0,'16'5'631'16,"0"-2"-173"-16,3 4-297 16,7 3 7-16,2 15-13 15,-2 3-7-15,4 20-38 16,-5 3-13-16,-5 10-29 0,-4 1-12 16,-10-1-15-16,-6-3-9 15,-9-9-13-15,-4 0-4 16,-11-7-34-16,-3-3-35 15,3-9-91-15,-1-9-73 16,8-13 132-16</inkml:trace>
  <inkml:trace contextRef="#ctx0" brushRef="#br0" timeOffset="117684.09">28434 7672 1067 0,'-51'-9'442'0,"49"4"-242"0,0-2 13 16,-2 4-5-16,8 1-17 15,-1-1-42-15,-3 2-21 16,0 0-44-16,2 1-17 16,19 0-35-16,30 2-12 15,-31-2-71-15,5-1-59 16,-5-1-179-16,-2 2-93 15,-8 2 229-15</inkml:trace>
  <inkml:trace contextRef="#ctx0" brushRef="#br0" timeOffset="117851.81">28423 7743 1197 0,'-5'3'553'15,"1"-3"-232"-15,11-1-114 16,-3-1-22-16,10-1-44 15,5-2-30-15,2 0-59 16,-2-2-27-16,-1 0-198 16,-1 3 130-16</inkml:trace>
  <inkml:trace contextRef="#ctx0" brushRef="#br0" timeOffset="118415.06">28936 7534 1028 0,'-10'-3'418'0,"3"-1"-211"15,0 2-27-15,8 2 14 16,1 0-13-16,-2 0-38 16,0 0-17-16,0-1-19 15,17-1-11-15,33-6-26 16,-27 4-14-16,0 3-23 16,0 0-7-16,-9 3-12 15,-7-1-6 1,1 1 1-16,18 9 6 0,-10 4 13 0,-2 4 7 15,-18 7 11-15,-4 6 3 16,-2 12 9-16,-3 2 3 16,5 6-7-16,3 1-6 15,4-11-21-15,1-6-8 16,4-9-11-16,1-5 2 16,2-8-85-16,0-1-58 0,0-13-182 15,1-4 494-15,4-16-185 16</inkml:trace>
  <inkml:trace contextRef="#ctx0" brushRef="#br0" timeOffset="118762.42">29138 7247 1730 0,'11'-3'645'0,"10"-7"-493"15,3 2-19-15,4 0-8 16,2 0-24-16,-4 8-35 16,-5 0-20-16,-9 5-28 15,-2 6-6-15,-8 5-7 0,-2 2 0 16,-6 2 0-16,1 2-1 16,-12 1 1-16,3-1 0 15,-2-5 0-15,-3-1 1 16,9-5-1-16,5-3 2 15,6-1 1-15,4-5 3 16,11-3 7-16,2 1 1 16,16 0-1-16,-4-3-3 0,-3 3-38 15,-2 0-74-15,-9-4-54 16,11 8 81-16</inkml:trace>
  <inkml:trace contextRef="#ctx0" brushRef="#br0" timeOffset="119076.17">29451 7744 1087 0,'-10'-2'581'0,"6"-5"-47"15,0 0-348-15,8 0 20 16,8 3-32-16,7-2-24 16,12 1-64-16,1-1-27 15,1 1-40-15,0 1-4 16,-10 0-71-16,-4 3-76 15,-8 0-226-15,-5 2-114 0,-6-1 279 16</inkml:trace>
  <inkml:trace contextRef="#ctx0" brushRef="#br0" timeOffset="119305.67">29538 7568 1307 0,'-8'-1'609'16,"3"1"-246"-16,3 6-127 15,-2 4-21-15,0 15-47 16,-1 6-32-16,-2 10-66 16,2 0-21-16,2-1-32 15,0-4-5-15,9-9-61 16,6-6-78-16,4-15 354 16,5-3-216-16</inkml:trace>
  <inkml:trace contextRef="#ctx0" brushRef="#br0" timeOffset="119813.68">29801 7565 1345 0,'-3'-4'554'0,"-2"2"-312"15,7 0-72-15,-2 1-13 16,0 0-18-16,0 0-39 16,1 0-24-16,21-5-37 0,29-5-17 15,-26 8-12-15,1-2-3 16,6 2-2-16,0 0-1 15,-7 3-2-15,2 9-2 16,-14 7 11-16,-8 8 9 16,-5 11 24-16,-9 5 12 15,2 11 4-15,-5-1-4 0,2 3-21 16,8-4-9-16,2-8-16 16,5-4-3-16,5-13-6 15,-3-7-1-15,1-11-30 16,2-8-70-16,2-18 68 15</inkml:trace>
  <inkml:trace contextRef="#ctx0" brushRef="#br0" timeOffset="120316.38">30117 7158 1488 0,'-9'-9'579'16,"7"5"-381"-16,3-1-48 15,6 5-5-15,4 1-14 16,7 3-31-16,4 3-24 15,4 2-30-15,3 0-14 0,-6 3-15 16,-3 1-3-16,-8-1-7 16,-9 3-1-16,-7 1 0 15,-11 2 0-15,-6 0 2 16,1-1-1-16,-1-3-1 16,6-1-1-16,7-5-3 15,3 2 0-15,7-4-2 16,3-1 0-16,8 5 0 15,3-4 0-15,7 3 0 16,7 0 1-16,2-2 3 16,-7 1 3-16,-9-3 14 15,-8-1 8-15,-8 1 7 16,-3 2-1-16,-11 0-10 16,-2 4-5-16,-16-5-6 15,3 3-3-15,-1-5-15 16,1-4-38-16,10 3-122 15,6-3-101-15,13 0 155 16</inkml:trace>
  <inkml:trace contextRef="#ctx0" brushRef="#br0" timeOffset="120685.99">30417 7759 1635 0,'-10'2'617'16,"6"-5"-458"-16,4-1-70 16,5 0 11-16,7 0 2 15,1 2-1-15,8 0-38 16,7 0-15-16,10 0-29 0,1-2-9 16,1 2-19-16,-5 0-51 15,-7-1-90-15,-6 3-43 16,-9 0-120-16,-7 1-39 15,-6-2 231-15</inkml:trace>
  <inkml:trace contextRef="#ctx0" brushRef="#br0" timeOffset="120881.12">30599 7574 1215 0,'-3'-9'538'0,"3"3"-225"15,1 6-75-15,1 12-31 16,0 7-24-16,-5 15-48 15,0 5-24-15,-2 10-32 16,-1 4-13-16,6-6-26 16,1-4-13-16,6-14-34 15,2-8-43-15,1-9-127 16,4-4-97-16,2-14 162 16</inkml:trace>
  <inkml:trace contextRef="#ctx0" brushRef="#br0" timeOffset="121279.19">30889 7531 1754 0,'3'-5'673'0,"-3"-2"-475"15,2 2-92-15,-2 0 3 16,2 1-35-16,-2 4-18 15,0-1-39-15,19-2-7 16,39-2-6-16,-29 2 2 0,1 5 1 16,-2 4 1-16,-5 5 5 15,-4 2 3-15,-7 5 5 16,-4-2 5-16,-8 3 13 16,-4 5 8-16,-4 9 5 15,-2 1 0-15,-1 6-12 16,-1 1-9-16,-1-4-14 15,1-1-5-15,4-8-7 16,4-3 0-16,1-2-2 16,3-5-14-16,3-7-55 15,-2-5-33-15,4-11-122 16,2-5-102-16,6-19 211 16</inkml:trace>
  <inkml:trace contextRef="#ctx0" brushRef="#br0" timeOffset="121729.56">31387 7087 1392 0,'7'-13'666'0,"-12"10"-117"15,5 8-497-15,2 7 1 16,-8 16-13-16,3 6 6 15,-2 12-6-15,-6 1-4 0,11 3 3 16,-2-3-1-16,1-5 2 16,4-3-2-16,0-15-17 15,7-2-9-15,-2-13-10 16,0-6-3-16,4-4-4 16,5-7-1-16,-3-8-7 15,1-3-2-15,4-6 1 16,-4 4 3-16,2 2 12 15,-11 2 6-15,-6 9 4 16,-5 1-1-16,-4 5-1 16,-3 2-2-16,0 5-4 15,-3-1-2-15,2 1-1 16,1 3-4-16,3-3-1 16,9 4-1-16,0-3 0 15,2 0-8-15,3-1-53 16,0 0-34-16,3-2-75 0,-5-3-33 15,1-9-47-15,1-1-32 16,-5 0-52-16,8 3 8 16,-4 3 209-16</inkml:trace>
  <inkml:trace contextRef="#ctx0" brushRef="#br0" timeOffset="122479.06">29009 6936 1054 0,'-6'-8'439'0,"-2"7"-273"16,-3 9-77-16,-1 10-9 15,-7 11-14-15,-5 6 4 16,2 18 17-16,-3 7 11 16,4 18 7-16,7 6-3 15,8 13-24-15,6 4-20 16,10 1-36-16,6-3-8 15,0-12-11-15,1-7-3 16,16-13-23-16,-1-9-37 0,17-14-104 16,7-6 103-16</inkml:trace>
  <inkml:trace contextRef="#ctx0" brushRef="#br0" timeOffset="123372.01">31691 7204 1145 0,'0'-1'478'0,"0"0"-271"16,15 0-74-16,28 7 11 15,-23 11-13-15,7 8-8 0,3 16-28 16,3 5-6-16,-1 11-9 16,-11 2-6-16,-3 3-19 15,-6 2-10-15,-15 3-5 16,-5 0 1-16,-11 1 1 15,-3-3-4-15,-4-13-17 16,-1-3-7-16,-4-21-52 16,-1-8-54-16,8-18-198 15,4-7-43-15,10-17 187 16</inkml:trace>
  <inkml:trace contextRef="#ctx0" brushRef="#br0" timeOffset="123998.77">32095 7604 1295 0,'7'9'512'16,"4"2"-323"-16,-2 1-41 15,0 4 2-15,-4-3-15 16,-5 4-22-16,0-2-18 0,-1-1-33 16,-4 2-16-16,3-8-24 15,-4 2-6-15,0-5-8 16,-1-3-2-16,4-3-5 16,2-6-2-16,3-9-7 15,5-4-6-15,4-7 0 16,5-5 2-16,6 2 6 15,4 3 5-15,4 8 6 16,-2 5 7-16,0 10 8 16,-8 5 7-16,-6 11 15 15,-3 5 3-15,-9 9 6 16,-2 0-2-16,-7 1-7 16,-2 0-3-16,4-7-8 15,-1-2-5-15,4-11-11 16,1-7-7-16,2-7-9 15,6-8-6-15,3-10-6 0,6-1 1 16,8-2 5-16,2 1 4 16,1 8 6-16,-5 3 1 15,-10 8 3-15,0 5 0 16,-5 6 2-16,0 4 1 16,-7 9 1-16,-2 3 1 15,-7 5 14-15,5 0 3 0,-2-1 3 16,0-3-4-16,9-6-21 15,-1-4-30-15,7-3-56 16,-3-4-27-16,3 1-68 16,-2-1-22-16,7-4-137 15,6-3-72-15,2-9 252 16</inkml:trace>
  <inkml:trace contextRef="#ctx0" brushRef="#br0" timeOffset="124301.8">32627 7593 909 0,'1'-7'398'0,"2"6"-193"16,-2 2-28-16,-2-1-52 16,-1 2-9-16,-3 21-8 15,-6 28-4-15,9-28-3 16,2-4-4-16,2-5-28 16,5-4-19-16,8-10-28 15,2-5-10-15,7-8-7 0,-1-3 0 16,-4-4 2-16,-1 0 0 15,-10-2 18-15,-4 4 8 16,-7-2 5-16,-5 2 0 16,-4 3-17-16,-1 4-9 15,-5 7 3-15,0 5 0 16,2 7-4-16,0-1-6 16,6 3-71-16,2-2-52 15,8 1-136-15,1-1-70 0,10 0-135 16,5 1 270-16</inkml:trace>
  <inkml:trace contextRef="#ctx0" brushRef="#br0" timeOffset="124770.12">32939 7611 1243 0,'0'-8'619'15,"0"-2"-117"-15,4-5-371 16,-4-1 0-16,-2 4-57 16,-2 4-18-16,-5 7-41 15,-5 7-9-15,-6 11 1 0,2 5 4 16,-2 8 4-16,-2-3 0 16,11 1-6-16,6-2-6 15,11-6-4-15,7-4-1 16,15-8-1-16,-4-7 0 15,-2-9 0-15,4-5 1 16,-13-8 1-16,-2-4 1 16,3-3 2-16,-2-2 2 0,3-8 3 15,-3 1 1-15,-5-2-1 16,-3 3 0-16,-7 12-3 16,0 3 1-16,-4 16 9 15,0 5 7-15,-1 9 17 16,0 10 6-16,-1 9 3 15,0 6-5-15,4 8-9 16,2 2-6-16,7-2-9 16,-1-4-4-16,8-6-10 15,2-7-23-15,6-6-55 16,3-6-34-16,1-9-117 16,-3-3-79-16,-4-5 194 15</inkml:trace>
  <inkml:trace contextRef="#ctx0" brushRef="#br0" timeOffset="130828.39">33391 7375 1036 0,'0'-1'445'0,"2"0"-223"16,0 0-32-16,-2 0-39 15,0 0 6-15,0 0-11 16,0 1-12-16,0 0-28 16,2 1-20-16,-1 4-35 15,10 19-11-15,3 35-15 16,-15-24-8-16,-3 4-8 16,8-3-1-16,-6 1-4 15,4-1 0-15,-2-2-1 16,-6-3-1-16,-2-5-28 15,2-5-47-15,4-10-116 0,-1-5-94 16,4-10 169-16</inkml:trace>
  <inkml:trace contextRef="#ctx0" brushRef="#br0" timeOffset="131084.9">33607 7415 1569 0,'0'2'563'0,"2"2"-486"16,2-2-13-16,-4-2-20 15,-1 0 5-15,-2 18 2 16,-4 41 3-16,-1-18 4 16,0 1-3-16,0 3-3 15,-2-3-11-15,6-7-26 16,-2-5-8-16,5-9-56 15,1-4-46-15,2-12-185 16,2-5-97-16,8-13 228 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0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49 8026,'-54'-1'3330,"35"2"-964,12 4-171,2-2-782,5-3-1378,0 0 0,0 0-1,0 1 1,0-1-1,0 0 1,0 0 0,0 0-1,0 0 1,0 0 0,0 0-1,0 0 1,0 1-1,0-1 1,0 0 0,0 0-1,0 0 1,0 0 0,0 0-1,0 0 1,0 1-1,0-1 1,0 0 0,0 0-1,0 0 1,0 0 0,0 0-1,0 0 1,0 0-1,0 1 1,0-1 0,0 0-1,0 0 1,0 0 0,0 0-1,0 0 1,0 0-1,0 0 1,1 0 0,-1 1-1,0-1 1,0 0 0,0 0-1,0 0 1,0 0-1,0 0 1,0 0 0,1 0-1,-1 0 1,0 0 0,0 0-1,0 0 1,0 0-1,0 0 1,0 0-35,9 3 370,1-2-143,1-1 0,0 0 0,0-1-227,8 0 113,13-1 76,-1-1-1,0-2 1,16-5-189,41-6 189,36 7-54,3-1-48,-108 7-79,-5 1-104,1 0 0,13 1 96,-12 3-509,-15-2 465,-1 0 1,0 0 0,0 0-1,1 0 1,-1 0-1,0 0 1,0 0-1,0 0 1,1 0-1,-1 0 1,0 0-1,0 0 1,1 0-1,-1 1 1,0-1-1,0 0 1,0 0-1,0 0 1,1 0 0,-1 0-1,0 1 1,0-1-1,0 0 1,0 0-1,0 0 1,0 1-1,1-1 1,-1 0-1,0 0 1,0 1-1,0-1 1,0 0-1,0 0 1,0 0 0,0 1-1,0-1 1,0 0-1,0 0 1,0 1-1,0-1 1,0 0-1,0 0 1,0 1-1,0-1 1,-1 0-1,1 0 1,0 0-1,0 1 1,0-1 0,0 0-1,0 0 1,0 0-1,-1 1 1,1-1-1,0 0 44,-12 9-1157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00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10466,'-18'25'4409,"11"-6"-2616,6-3-193,9-3-528,13-4-296,16-6-280,5-5-31,7-6-73,0-2-56,-2-1-144,-2 3-56,-11 4-24,-4 4-376,-14 0-1705,-8 2 617,-16-2 400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6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106 422 8818,'-93'-27'8603,"92"27"-8558,1 0 0,-1 0 0,1 0 0,-1 0 0,1 0 0,-1 0-1,1-1 1,-1 1 0,1 0 0,-1 0 0,1 0 0,-1-1 0,1 1 0,0 0 0,-1-1 0,1 1 0,-1 0 0,1-1-1,0 1 1,-1 0 0,1-1 0,0 1 0,0-1 0,-1 1 0,1 0 0,0-1 0,0 1 0,-1-1 0,1 1 0,0-1-1,0 1 1,0-1 0,0 1 0,0-1 0,0 1 0,0-1 0,0 1 0,0-1 0,0 1 0,0-1-45,1-1 69,0-1 1,0 1-1,1 0 1,-1 0-1,0-1 1,1 1-1,1-1-69,-1 1-41,10-14 54,2 1 0,0 1 0,1 1 1,0 0-1,17-11-13,12-4-73,32-16 73,-4 7-18,1 4-1,1 3 1,2 3 0,1 3-1,30-3 19,-79 22-1,0 0 0,0 2-1,0 2 1,18 0 1,-25 2 6,-1 1 0,0 1 1,0 1-1,0 0 0,0 2 0,14 5-6,-3 2 18,-1 2-1,0 0 0,-1 2 1,-1 1-1,3 4-17,-12-8 47,-1 1 0,-1 1 1,-1 0-1,0 1 0,-1 1 0,-1 0 1,9 17-48,-20-31-38,0 1 1,-1 0 0,0 1 0,0-1-1,-1 0 1,1 1 0,-1-1 0,0 1-1,0-1 1,-1 1 0,0-1 0,0 1-1,0 0 1,0-1 0,-1 1-1,0 0 38,0-4-233,1-1 0,-1 1-1,0-1 1,1 0-1,-1 1 1,0-1-1,0 0 1,0 0-1,0 1 1,0-1-1,0 0 1,0 0-1,0 0 1,0 0-1,-1 0 234,-9 1-1208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0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41 12099,'-1'12'4753,"2"3"-3137,0 18-96,2 17-279,-2 7-249,2 23-480,4-3-120,2 0-152,6-8-80,1-17-112,0-9-40,-2-20 48,-4-9-384,-2-13-1376,-6-9-985,1-24 1473</inkml:trace>
  <inkml:trace contextRef="#ctx0" brushRef="#br0" timeOffset="1">139 0 12019,'9'2'4977,"1"16"-2977,-2 10-8,1 24-447,-1 9-361,5 14-592,-2 2-160,4-4-224,-1-6-56,-4-14-72,12-8-48,-7-16-48,-2-7-136,0-8-920,-9-2-704,3-7 1056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0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 8202,'0'-1'356,"-1"0"-1,0 0 1,1 0 0,-1 0 0,1 0-1,0 0 1,-1 0 0,1 0 0,0 0 0,-1 0-1,1 0 1,0 0 0,0 0 0,0 0-1,0-1 1,0 1 0,0 0 0,0-1-356,1 2 36,-1 0-1,0 0 1,0 0 0,0 0-1,0 0 1,0 0 0,0 0 0,0 0-1,0-1 1,1 1 0,-1 0-1,0 0 1,0 0 0,0 0 0,0 0-1,0 0 1,0 0 0,1 0-1,-1 0 1,0 0 0,0 0 0,0 0-1,0 0 1,0 0 0,1 0-1,-1 0 1,0 0 0,0 0 0,0 0-1,0 0 1,0 0 0,0 0-1,1 0 1,-1 0 0,0 0 0,0 1-1,0-1 1,0 0 0,0 0-1,0 0 1,0 0 0,0 0 0,1 0-1,-1 0 1,0 0 0,0 1-36,1-1 128,0 1 1,0 0-1,0 0 0,0 1 1,0-1-1,0 0 1,0 0-1,0 0 1,0 1-1,0-1 0,-1 0 1,1 1-1,0-1 1,-1 0-129,6 25 1123,-5-24-1057,22 108 2155,-5-31-1507,-4-11-313,3-1-1,2-1 1,8 9-401,-19-56 42,1-2 1,8 11-43,-16-25 0,-13-43-390,5 20 290,2 1 1,1-1 0,0 0-1,1 0 1,1 0-1,1-2 100,1 18-4,0-1 0,0 0-1,1 0 1,0 1 0,-1-1-1,2-2 5,-1 5 0,-1 0-1,1 1 0,0-1 1,-1 1-1,1-1 0,0 1 1,0-1-1,0 1 0,0 0 0,1-1 1,-1 1-1,0 0 0,0 0 1,1 0-1,-1 0 0,1 0 1,-1 0-1,1 0 0,-1 1 0,1-1 1,3 0 15,-1 0 0,1 0-1,0 0 1,0 1 0,-1-1-1,1 1 1,0 1 0,-1-1-1,1 1 1,4 0-15,-1 1 57,1 0 0,-1 1-1,0-1 1,0 2 0,5 1-57,-7-1 79,-1-1-1,1 1 0,-1 0 1,0 0-1,0 0 0,0 1 1,-1 0-1,1 0 0,-1 0 1,0 0-1,-1 1 0,1-1 1,-1 1-1,0 0 0,0 0 1,-1 0-79,0-1 59,-1 0 1,0 0 0,0 0 0,0 1-1,-1-1 1,1 0 0,-1 0 0,0 0-1,-1 1 1,1-1 0,-1 0 0,0 0-1,0 0 1,-1 0 0,0 0 0,0 0-1,0 0 1,0-1 0,-1 1 0,-1 2-60,0-2 36,1 0 1,-2 0-1,1 0 1,0 0-1,-1-1 1,0 1-1,0-1 1,-1 0-1,-3 2-36,6-5-87,0 1-1,-1 0 1,0-1 0,1 1-1,-1-1 1,0 0-1,1-1 1,-1 1 0,0-1-1,0 1 1,0-1-1,0 0 1,0 0-1,1-1 1,-1 1 0,0-1-1,0 0 88,-1-1-557,-1 1-1,1-2 1,0 1-1,0 0 1,0-1-1,0 0 1,0 0 0,0-1 557,-9-13-1386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0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92 146 12563,'19'15'5121,"-17"10"-3065,2 7-183,-5 5-441,-7 2-376,8-10-656,1-4-184,7-13-192,4-4-32,-1-3-1120,-3-5-856,-3-5 1215</inkml:trace>
  <inkml:trace contextRef="#ctx0" brushRef="#br0" timeOffset="1">0 6 8202,'14'-4'4769,"-14"4"344,2-1-2969,4 1-943,-6 0-81,0 0-464,0 0-296,4 1-424,18 3-616,32 6-1841,-32-22 1673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0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11338,'7'13'4657,"2"14"-2744,-1 7-49,-4 23-351,0 6-297,1 14-536,3 6-136,6-5-240,3-5-72,4-18-112,0-10-64,-2-17-144,-3-7-392,-4-11-1432,-3-8-1009,-6-14 1673</inkml:trace>
  <inkml:trace contextRef="#ctx0" brushRef="#br0" timeOffset="1">9 312 12483,'-9'-7'4833,"14"11"-2689,-2-4-832,13 2-183,3 4-73,10-6-608,8 0-192,6-6-176,3-2 16,9 1-856,1 6-848,0-2-1921,-4-2 2017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03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7202,'-1'1'3514,"-29"7"3788,23-7-6317,0 1 1,1-1-1,-1 2 0,-5 1-985,7-2 399,1 1 0,0-1 0,0 1 0,-4 3-399,7-5 48,0 0 1,0 0 0,0 0-1,0 0 1,0 0 0,1 0 0,-1 0-1,0 0 1,0 1 0,1-1 0,-1 0-1,1 1 1,-1-1 0,1 0 0,0 1-1,-1-1 1,1 1 0,0 0-49,0 7 38,1-1-1,0 0 1,1 0 0,-1 0-1,1 0 1,1 0 0,0 0-1,0-1 1,0 1 0,1-1 0,0 0-1,4 5-37,8 9 74,1 0-1,1-1 1,4 4-74,-9-11 135,0-2 83,-11-9-169,0-1-1,0 0 1,0 1 0,-1 0-1,1-1 1,0 1-1,-1 0 1,0 0-1,1 0 1,-1 0-1,0 0 1,0 0 0,1 1-49,-2-2 17,0-1 0,0 1 0,0-1 0,0 1 1,0-1-1,0 1 0,0 0 0,0-1 0,0 1 0,0-1 1,0 1-1,-1-1 0,1 1 0,0-1 0,0 1 1,0-1-1,-1 1 0,1-1 0,0 1 0,-1-1 1,1 1-1,0-1 0,-1 0 0,1 1 0,0-1 1,-1 1-1,1-1 0,-1 0 0,1 0 0,-1 1 1,1-1-1,-1 0 0,1 0 0,-1 1 0,1-1-17,-22 5 277,19-5-245,-20 3-122,0-1 0,-1-1 0,-3-1 90,26 0-27,-1 0-180,0 0 1,0 0 0,-1 0-1,1-1 1,0 1 0,0 0-1,0-1 1,0 1-1,0-1 1,0 0 0,0 0-1,0 1 1,0-2 0,0 1-1,0 0 1,-1-1 206,-6-10-1364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0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108 151 10218,'36'-70'3881,"-32"64"-3011,-1 0 1,0-1-1,-1 1 0,0-1 1,2-6-871,-4 12 143,0 0 1,0 0 0,0 0-1,0 0 1,0 0 0,0 0-1,0-1 1,-1 1-1,1 0 1,0 0 0,-1 0-1,1 0 1,0 0 0,-1 0-1,1 0 1,-1 0 0,0 0-1,1 0 1,-1 0 0,0 0-1,0 0 1,1 1 0,-1-1-1,0 0 1,0 0 0,0 1-1,0-1 1,0 1 0,0-1-1,0 1 1,0-1-1,0 1-143,-2-1 135,0 0-1,0 0 0,0 0 0,1 0 1,-1 1-1,0-1 0,0 1 0,0 0 0,0 0 1,0 0-1,-3 0-134,-1 2 158,0 0 0,0 1 0,0 0 0,0 0 0,-4 3-158,9-5 31,-3 1 14,1 0 0,0 1-1,0-1 1,0 1 0,0 0-1,0 0 1,1 1-1,-1-1 1,1 1 0,0-1-1,0 1 1,0 0 0,-2 4-45,4-5 9,1-1 1,-1 1 0,0 0 0,1 0 0,-1-1-1,1 1 1,0 0 0,0 0 0,0 0-1,0-1 1,0 1 0,1 0 0,-1 0 0,1-1-1,0 1 1,0 0 0,0-1 0,1 3-10,2 5 10,1-1 0,1 0 0,-1-1 0,5 6-10,26 31 42,12 17 21,-41-51 30,0 0 0,-1 0 0,0 1 0,4 12-93,-10-24 16,1 1-1,-1 0 1,0 0-1,1 0 1,-1 0-1,0 0 1,0 0-1,0 0 1,1 0-1,-1 0 1,0-1-1,0 1 1,-1 0 0,1 0-1,0 0 1,0 0-1,0 0 1,-1 0-1,1 0 1,0 0-1,-1-1 1,1 1-1,0 0 1,-1 0-1,0 0-15,-1 3 79,0-1-20,-1 0 0,1 0 0,-1 0-1,1-1 1,-1 1 0,0-1 0,0 0 0,0 0 0,0 0 0,0 0 0,0 0 0,-1-1 0,1 1 0,-2 0-59,1-1-177,0 0 1,-1 1 0,1-2-1,0 1 1,0 0 0,-1-1 0,1 0-1,0 0 1,0 0 0,-1 0-1,1-1 1,0 1 0,-1-1 176,-10-6-2243,5-3 808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03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11931,'8'0'1169,"0"0"1,-1-1 0,1 0 0,-1 0-1,1-1 1,-1 0 0,0 0 0,3-1-1170,-6 1 184,0 0-1,0 0 1,0-1 0,-1 1 0,1-1 0,-1 0 0,1 0 0,-1 0-1,0 0 1,0 0 0,-1-1 0,1 1 0,-1-1 0,1 0-1,-1-1-183,3-5 96,-1 0 0,0-1-1,0 0 1,-1 0-1,0-5-95,-1 10 24,-1 0 0,-1-1 0,1 1 0,-1 0 0,0-1 0,-1 1 0,1 0 0,-1-1 0,0 1 0,-1-2-24,1 7 14,1-1 0,-1 0 1,1 1-1,-1-1 0,0 1 0,0-1 1,0 0-1,0 1 0,0 0 0,0-1 1,0 1-1,-1 0 0,1-1 0,0 1 1,-1 0-1,1 0 0,-1 0-14,1 0 12,0 1 0,-1 0 0,1-1 0,0 1 0,-1 0 0,1 0 0,0-1 0,-1 1 0,1 0 0,0 0 0,-1 0 0,1 1 0,0-1 0,-1 0 0,1 1 1,0-1-1,0 0 0,-1 1-12,-2 1 14,1 0 1,-1 0 0,0 0-1,1 1 1,0-1 0,-1 1-1,1 0 1,0 0 0,0 0-1,1 1 1,-1-1 0,1 1-1,-1-1-14,-1 5 15,1 0-1,-1-1 0,1 1 1,1 1-1,-1-1 0,1 0 0,1 1 1,-1-1-1,1 4-14,1 4 39,-1 0 0,2-1 1,0 1-1,3 11-39,-3-21 18,1 1 0,0-1 1,0 0-1,0 1 0,1-1 1,0 0-1,0 0 0,0-1 1,1 1-1,3 3-18,-5-6-137,0-1 0,0 0 0,0 0 0,1 1 0,-1-2 0,1 1 0,-1 0 0,1 0 0,0-1 0,-1 1 0,1-1 0,0 0 0,0 0 0,0 0 0,0 0 0,0-1 0,0 1 0,0-1 0,0 0 0,0 1 0,0-2 0,1 1 0,-1 0 0,1-1 137,22-7-2579,2-8 1032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04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0 343 9082,'1'0'376,"-1"-1"1,1 0-1,-1 0 0,1 1 1,0-1-1,0 0 0,-1 1 1,1-1-1,0 1 0,0-1 1,0 1-1,0-1 0,0 1 1,0-1-377,0 1 149,-1 0 1,1 0 0,-1 1 0,1-1-1,-1 0 1,1 0 0,-1 0-1,1 0 1,-1 1 0,1-1-1,-1 0 1,0 0 0,1 1 0,-1-1-1,1 0 1,-1 1 0,0-1-1,1 1 1,-1-1 0,0 0 0,1 1-1,-1-1 1,0 1 0,0-1-1,1 1 1,-1-1 0,0 1 0,0-1-1,0 1 1,0-1 0,0 1-1,0-1-149,2 6 776,-1 0 0,-1 1 0,1-1 0,-1 5-776,0 0 611,0-2-169,-1 0 0,0 0 1,0 0-1,-2 7-442,0-6 270,2 0 1,-1-1-1,1 8-270,4-4 126,0-8-120,-2-5-8,-1 0 1,0 0-1,0 0 0,0 0 0,0 0 1,0 0-1,0 0 0,0 0 1,0 0-1,1 0 0,-1 0 1,0 0-1,0 0 0,0 0 1,0 0-1,0 0 0,0 0 1,0 0-1,0 0 0,1 0 1,-1 0-1,0 0 0,0-1 1,0 1-1,0 0 0,0 0 1,0 0-1,0 0 0,0 0 1,0 0-1,0 0 0,0 0 1,0 0-1,1 0 0,-1 0 1,0-1-1,0 1 0,0 0 1,0 0-1,0 0 0,0 0 0,0 0 2,12-33-262,25-58 258,-37 91 4,1-4 9,1 0 0,0 0 0,0 1 0,0-1 0,2-2-9,-4 5 4,0 1-1,1-1 1,-1 1-1,1-1 0,-1 1 1,0 0-1,1-1 1,-1 1-1,1-1 1,-1 1-1,1 0 0,-1-1 1,1 1-1,-1 0 1,1 0-1,-1-1 0,1 1 1,0 0-1,-1 0 1,1 0-1,-1 0 1,1 0-1,0 0 0,-1 0 1,1 0-1,-1 0 1,1 0-1,0 0 0,-1 0 1,1 0-1,-1 0 1,1 1-1,-1-1 0,1 0 1,-1 0-1,1 1 1,0-1-1,-1 0 1,0 1-1,1-1 0,-1 0 1,1 1-1,-1-1 1,1 1-1,-1-1 0,0 1-3,2 1 31,0 0-1,0 0 1,-1 1-1,1-1 1,-1 1-1,0-1 1,0 1-1,0-1 1,0 1-1,0-1 0,0 2-30,3 30 383,-4-26-254,1 0 0,0 0 0,2 7-129,-1-8 94,0 1 0,1-1 0,0 0 0,4 7-94,-5-12-42,-1 1 1,1-1-1,-1 0 0,1 0 0,0 1 0,0-1 1,0 0-1,0-1 0,0 1 0,1 0 0,-1-1 0,0 1 1,1-1-1,-1 0 0,2 1 42,-3-2-126,0 0 0,0 1 0,0-1 0,0 0 1,0 0-1,0 0 0,0 0 0,0 0 0,0 0 0,0 0 0,0 0 1,0-1-1,0 1 0,0 0 0,0-1 0,0 1 0,0 0 0,-1-1 1,1 1-1,0-1 0,0 1 0,0-1 0,0 0 0,-1 1 0,1-1 0,0 0 1,-1 0-1,1 1 0,0-2 126,15-14-1520</inkml:trace>
  <inkml:trace contextRef="#ctx0" brushRef="#br0" timeOffset="1">346 0 13499,'11'20'5657,"-1"9"-3072,0 11-1257,-1 14 24,2 9-400,3 4-271,9 6-321,2-4-88,6-11-176,3-8-56,-4-18-40,5-5-8,-12-18-424,0-8-537,-2-14-1111,-13-10 1224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04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14339,'-17'0'5513,"24"7"-3232,7-1-777,13 6-176,7 4 1,9-7-617,5-3-224,10 2-224,5-7-112,-4 2 80,-1-3-408,-15-2-1256,-7 2-1681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1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 8458,'-4'-4'3833,"2"1"-1777,-1 2-312,3-1 89,0 2-409,0-1-288,0 0-568,0-1-175,0 1-241,0 0-56,0 1-1873,0 0 1337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7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36 3121,'-9'-8'1943,"0"0"1,-4-6-1944,7 9 1878,6 5-1851,0 0 1,0 0 0,0 0-1,0 0 1,0 0 0,0 0-1,0 0 1,0 0 0,-1 0-1,1 0 1,0 0 0,0-1 0,0 1-1,0 0 1,0 0 0,0 0-1,0 0 1,0 0 0,0 0-1,0 0 1,0 0 0,0 0-1,0 0 1,-1 0 0,1 0 0,0 0-1,0 0 1,0 0 0,0 0-1,0 0 1,0 0 0,0 1-1,0-1 1,0 0 0,0 0-1,0 0 1,0 0 0,0 0 0,0 0-1,-1 0 1,1 0 0,0 0-1,0 0 1,0 0 0,0 0-1,0 0 1,0 0 0,0 0-1,0 0 1,0 0 0,0 1 0,0-1-1,0 0 1,0 0-28,5 10 1472,1 5-506,-1 1 0,-1 0-966,1 2 415,3 19 508,-2 1 0,2 28-923,0 12 667,16 59 1135,11 25-1802,-4-8 1324,9 140-1324,-28-194 292,17 69-292,-28-163-2,0-1-79,0-1 1,1 1 0,-1-1-1,2 3 81,-3-6-26,0-1 0,0 0 0,0 0 0,0 0 0,1 1 0,-1-1 0,0 0 0,0 0 0,0 0 0,0 1 0,1-1-1,-1 0 1,0 0 0,0 0 0,0 0 0,1 1 0,-1-1 0,0 0 0,0 0 0,0 0 0,1 0 0,-1 0 0,0 0 0,0 0 0,1 0-1,-1 0 1,0 0 26,1 0-78,-1 0-1,1-1 0,-1 1 1,1 0-1,-1-1 0,1 1 0,-1 0 1,1-1-1,-1 1 0,1-1 0,-1 1 1,0-1-1,1 1 0,-1-1 1,0 1-1,0-1 0,1 1 79,8-21-873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18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11947,'-7'1'4449,"6"-1"-2857,-1 0-560,1 0 144,1 0-143,0 0-561,0 0-248,0 0-144,0 0-672,0 0-497,9 0 673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1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1 425 11594,'7'10'5690,"-7"-8"-306,0-4-5322,0-45 498,2 1 0,4-15-560,1 18 25,3 1 0,1-1-1,3-2-24,4-16 24,-17 57-23,0 1 0,0-1-1,0 1 1,1 0 0,-1-1 0,1 1 0,0 0 0,0 0 0,0 0 0,0 0 0,0 0-1,1 0 0,-3 3 1,1-1-1,-1 1 0,0 0 1,1-1-1,-1 1 1,1 0-1,-1-1 0,1 1 1,-1 0-1,0 0 0,1-1 1,-1 1-1,1 0 0,-1 0 1,1 0-1,-1 0 0,1 0 1,-1 0-1,1 0 0,-1 0 1,1 0-1,-1 0 0,1 0 1,-1 0-1,1 0 0,-1 0 1,1 0-1,-1 0 0,1 1 1,-1-1-1,1 0 0,-1 0 1,1 0-1,-1 1 0,0-1 1,1 0-1,-1 1 1,1-1-1,-1 0 0,0 1 1,1-1-1,0 3 1,1-1 1,-1 0 0,1 1-1,-1-1 1,0 1 0,0 1-2,0-2 1,39 115 92,0 13 110,-25-81-168,-9-30-92,-2-4-176,0-1 1,1 1-1,1-1 1,0-1 0,6 9 232,-9-18-2088,-5-8-636,-8-9 1068</inkml:trace>
  <inkml:trace contextRef="#ctx0" brushRef="#br0" timeOffset="1">31 279 9978,'-11'-2'4625,"9"0"-2088,2-4-465,8 5-736,4-4-287,8-1-377,-2 1-160,8 0-296,-4-1-96,-2 0-1592,11 0 928,2-13 31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1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12075,'0'7'4953,"0"14"-2465,0 9-719,-2 14-281,-2 9-152,-2 5-640,2 1-208,4 1-264,2-4-96,6-4-104,2-5-24,2-12-504,2-8-512,-3-15-1544,-1-7-353,-2-8 1681</inkml:trace>
  <inkml:trace contextRef="#ctx0" brushRef="#br0" timeOffset="1">163 373 10922,'16'-8'4785,"-6"19"-2104,4-3-553,-8 10-407,3 5-377,-1-1-720,-4 5-248,3 0-272,-2-5 32,-1-8-1216,3-6-968,-4-15 1279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19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12907,'1'0'4809,"4"3"-3873,3 1-288,4 0-648,4 2-1168,2 5 784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0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57 8466,'-3'-4'2346,"0"0"0,0 0 0,0 1 0,0-1 0,-1 0-2346,-1 0 1398,0 0 0,0 0 0,-5-3-1398,6 5 114,1 0 0,0 0-1,-1 1 1,1-1 0,-1 1 0,1 0 0,-1 0-1,0 0 1,1 0 0,-1 1 0,0-1-1,0 1 1,1 0 0,-4 1-114,4-1 13,1 1 0,0 0 1,0 0-1,-1 0 0,1 0 0,0 0 1,0 0-1,0 0 0,0 1 0,0-1 0,0 1 1,1 0-1,-1 0 0,0-1 0,1 1 1,-1 0-1,1 0 0,0 0 0,0 1 1,0-1-1,0 0 0,0 0 0,0 1 1,0-1-1,0 3-13,0 3 1,-1 1 1,1 0-1,0 0 1,1 0-1,0 1 1,1 2-2,-1-4-5,1 1 1,1 0 0,0 0-1,0-1 1,1 1-1,-1-1 1,2 0-1,0 0 1,0 0-1,0 0 1,1 0-1,0 0 5,-1-3-10,1 0-1,-1 0 0,1 0 0,0 0 1,0-1-1,0 0 0,1 0 0,0 0 1,-1-1-1,1 0 0,0 0 1,1-1-1,-1 1 0,0-1 0,1 0 1,2 0 10,10 0-228,1 0 0,-1 0 0,0-2 1,1-1-1,-1 0 0,1-1 1,-1-1-1,0-1 0,0-1 0,-1-1 1,1 0-1,14-8 228,-23 9-32,-1 0-1,0-1 1,0 0-1,0 0 1,-1-1-1,0 0 1,0-1 0,-1 0-1,0 0 1,0 0-1,-1-1 1,0 0 0,1-4 32,-6 11 66,0 0 0,0 0 0,-1 1 1,1-1-1,-1 0 0,1 0 1,-1 0-1,0 0 0,0 0 1,0 0-1,0 0 0,0 0 1,0 1-1,-1-1 0,1 0-66,-2-5 339,0 1 0,0 0 0,-2-5-339,-3-5 332,6 13-298,0-3 81,-1 0 1,-1 1 0,1-1-1,-1 1 1,1-1 0,-3-1-116,4 6 26,0-1 0,0 1 0,-1-1 0,1 1 1,-1 0-1,1 0 0,-1 0 0,0 0 0,1 0 0,-1 0 1,0 0-1,0 0 0,0 1 0,0-1 0,1 0 0,-1 1 1,0 0-1,0 0 0,0-1 0,0 1 0,0 0-26,-1 0 15,0 0 0,0 0 0,1 0 0,-1 1 0,0-1 0,1 1 0,-1 0 0,0-1 0,1 1 0,-1 0-1,1 0 1,-1 1 0,1-1 0,-1 0 0,1 1 0,0 0 0,0-1 0,0 1 0,0 0 0,0 0 0,0 0 0,1 0 0,-2 2-15,1 0 8,0 0 1,0 0-1,0 0 0,1 1 1,-1-1-1,1 0 1,0 1-1,0 0 1,1-1-1,-1 1 1,1-1-1,0 1 1,1 3-9,0 3 8,0 0-1,2 1 1,-1-1 0,1 0 0,1 0 0,0-1 0,0 1 0,1-1 0,5 8-8,-6-12-41,-1-1 0,1 1 1,1-1-1,-1 1 1,1-1-1,0-1 1,0 1-1,1-1 1,-1 1-1,1-2 1,0 1-1,0-1 1,0 0-1,0 0 1,1 0-1,5 1 41,0-2-922,0 0-1,0-1 1,0 0-1,0-1 1,1-1-1,-1 0 1,4-1 922,47-7-2619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0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298 130 11562,'1'-1'345,"0"-1"0,-1 1 0,1 0-1,0-1 1,-1 1 0,1-1-1,-1 1 1,1-1 0,-1 1-1,0-1 1,0 1 0,0-1-1,0 1 1,0-1 0,0 1-1,0-1 1,0 1 0,0-1-1,-1 1 1,1-1 0,-1 1-1,1-1 1,-1 1 0,0-1-345,-1-3 306,1 1 0,-2 0 0,1-1-1,-1 1 1,1 0 0,-1 0 0,0 0 0,-2 0-306,-1-2 114,-1 0-1,-1 1 0,1 0 1,-1 0-1,0 1 1,0 0-1,0 0 0,0 1 1,-1 0-1,1 0 1,-1 1-1,0 1 0,0-1 1,0 1-1,0 1 1,0-1-1,1 2 1,-1-1-1,0 1 0,0 0 1,0 1-1,0 0 1,1 1-1,-4 1-113,8-3 23,0 1 0,0 0 0,0 0 0,0 1 1,0-1-1,1 1 0,-1-1 0,1 1 0,0 0 0,0 1 0,0-1 0,0 0 0,0 1 0,1 0 1,-2 3-24,2-4 5,1 0 0,0 0 0,0 0 0,0 0 0,0 0 0,1 0 0,-1 1 0,1-1 0,0 0 0,0 0 0,0 1 0,0-1 0,0 0 0,1 0 0,0 0 0,-1 1 0,1-1 0,0 0 0,1 0 0,-1 0 0,0 0 0,1 0-5,4 6 2,1 0 0,0 0-1,0 0 1,0-1-1,1 0 1,2 1-2,21 17 17,4 1-17,-11-9 15,0 0 3,-12-10 4,-2 0-1,1 0 1,-1 1 0,0 0-1,-1 1 1,0 0-22,-8-9 5,-1-1 0,0 1 0,1-1 0,-1 0 0,0 1 0,1-1 0,-1 1 0,0-1 0,0 1 0,0-1 0,1 1-1,-1-1 1,0 1 0,0-1 0,0 1 0,0-1 0,0 1 0,0-1 0,0 1 0,0-1 0,0 1 0,0-1 0,0 1 0,0-1 0,0 1 0,0-1 0,0 1 0,-1-1 0,1 1 0,0-1 0,0 1 0,-1-1 0,1 1 0,0-1 0,-1 0 0,1 1 0,0-1 0,-1 0 0,1 1 0,0-1 0,-1 0 0,1 1 0,-1-1 0,1 0 0,-1 0 0,1 1 0,-1-1-1,1 0 1,-1 0 0,1 0 0,-1 0-5,-4 2 34,0-1 0,0 0-1,0 0 1,0-1 0,-1 1-34,3-1 6,-12 1-338,-1 0 1,1-1-1,0 0 0,-1-1 1,1-1-1,-12-3 332,13-2-2010,14 7 1938,0 0 0,0 0 0,0 0 0,0 0 0,1 0 0,-1 0 0,0 0 0,0 0 0,0 0-1,0 0 1,1 0 0,-1 0 0,0-1 0,0 1 0,0 0 0,0 0 0,0 0 0,0 0 0,1 0 0,-1 0 0,0 0 0,0-1 0,0 1 0,0 0 0,0 0 0,0 0 0,0 0 0,0 0 0,1-1-1,-1 1 1,0 0 0,0 0 0,0 0 0,0 0 0,0-1 0,0 1 0,0 0 0,0 0 0,0 0 0,0 0 0,0-1 0,0 1 0,0 0 0,0 0 0,0 0 0,0 0 0,-1 0 0,1-1 0,0 1 0,0 0-1,0 0 1,0 0 0,0 0 0,0 0 0,0-1 0,0 1 0,-1 0 0,1 0 0,0 0 0,0 0 0,0 0 0,0 0 0,0 0 0,-1 0 0,1-1 0,0 1 72,1 0-1229,2 1 609,41 7 445,-27-4 411,1-1 0,-1 0 0,0-2-1,12 0-235,-20 0 259,-1-1 0,1-1-1,0 0 1,0 0 0,0-1-1,0 0 1,-1 0 0,1-1-1,-1 0 1,1-1-1,-1 0 1,0 0 0,-1-1-1,1 1 1,-1-2 0,4-2-259,3-6 191,-1 0-1,0-1 1,-1 0 0,-1-1 0,0-1 0,-1 1-1,-1-2 1,-1 1 0,0-1 0,-1 0 0,0-7-191,-5 19 31,-1-1 1,1 1 0,-2-1-1,1 0 1,-1 1 0,0-1 0,0 0-1,-1 1-31,1 5 14,0 0 0,0 0 0,0 0 0,0 0 0,-1 0 0,1 0 0,0 0 0,-1 0 0,1 1 0,0-1 0,-1 0 0,1 0 0,-1 0 0,1 1 0,-1-1 0,0 0 0,1 0 0,-1 1-1,0-1 1,1 1 0,-1-1 0,0 1 0,0-1 0,0 1 0,1-1 0,-1 1 0,0 0 0,0-1 0,0 1 0,0 0 0,0 0 0,0-1 0,0 1 0,0 0 0,0 0-14,-1 0 36,0 1 1,0-1-1,0 1 1,0-1-1,0 1 0,0 0 1,0-1-1,0 1 1,0 0-1,0 0 0,0 1 1,1-1-1,-1 0 1,1 0-1,-2 2-36,-1 2 82,0 0 1,0 0-1,0 0 0,1 1 0,0 0 1,0 0-1,0 0 0,1 0 1,0 0-1,0 0 0,0 0 0,0 6-82,-1 9 176,1 0 0,1 1 0,1 4-176,0-15 27,0-1 0,1 1 0,0-1 0,0 1 0,3 5-27,-3-13-6,-1-1 0,1 1 0,0-1 0,0 1 0,1-1 0,-1 1 0,0-1 0,1 0-1,-1 0 1,1 0 0,0 0 0,0 0 0,-1 0 0,1 0 0,1-1 0,-1 1 0,0-1 0,0 1 0,1-1 0,-1 0 0,0 0 0,1 0-1,-1 0 1,2 0 6,0 0-164,0 0-1,0-1 1,0 1-1,0-1 1,0 0-1,0-1 1,-1 1-1,1 0 1,0-1-1,0 0 1,3-1 164,0-1-1422,1 0 0,-1-1 1,1 0-1,-1 0 0,0-1 1422,17-11-2560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0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9770,'2'2'1171,"0"1"1,0-1-1,0 1 0,-1 0 1,1-1-1,-1 1 0,1 0 1,-1 0-1,0 0 1,1 3-1172,4 33 2892,-3-18-1949,1 19-263,-4-40-681,0 0 0,0 1 0,0-1 0,0 0 0,0 0 1,0 0-1,0 0 0,0 0 0,0 0 0,0 0 0,0 0 0,0 1 0,0-1 0,0 0 0,0 0 1,1 0-1,-1 0 0,0 0 0,0 0 0,0 0 0,0 0 0,0 0 0,0 0 0,0 0 0,0 0 1,0 1-1,0-1 0,1 0 0,-1 0 0,0 0 0,0 0 0,0 0 0,0 0 0,0 0 0,0 0 1,0 0-1,0 0 0,1 0 0,-1 0 0,0 0 0,0 0 0,0 0 0,0 0 0,0 0 1,5-4-57,4-8-77,11-32-155,-15 31 270,1 0-1,0 1 0,1-1 0,2-1 20,-9 13 6,1 1 0,-1-1-1,1 0 1,0 0 0,-1 0 0,1 0 0,0 0-1,0 1 1,0-1 0,0 0 0,-1 1 0,1-1-1,0 0 1,0 1 0,0-1 0,0 1-1,0 0 1,0-1 0,0 1 0,1 0 0,-1-1-1,0 1 1,0 0 0,0 0-6,1 1 19,-1-1 0,0 1 0,1-1 0,-1 1 0,0 0 1,0 0-1,0-1 0,0 1 0,0 0 0,0 0 0,0 0 0,0 0 0,0 1 0,0-1 1,0 0-1,0 0 0,-1 0 0,1 1-19,7 13 251,-1 0 1,2 8-252,-6-14-1,1 1 0,0-1-1,0 0 1,1 0 0,0 0 0,1-1-1,0 0 1,3 4 1,-8-11-147,0 0 0,0 0 1,0 0-1,0 0 0,1 0 0,-1 0 0,0 0 0,1 0 0,-1-1 0,0 1 0,1 0 0,-1-1 1,1 1-1,-1-1 0,1 1 0,-1-1 0,1 0 0,-1 0 0,1 0 0,0 0 0,-1 0 0,1 0 1,-1 0-1,1 0 0,-1-1 0,1 1 0,-1-1 0,1 1 0,-1-1 0,1 1 0,-1-1 1,0 0-1,2 0 147,16-15-1397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13387,'-11'28'5449,"10"10"-2904,-1 9-945,2 17-208,3 4-304,5 2-623,8-1-169,3-17-208,7-8-72,2-24-24,-3-8-360,-3-15-1033,-4-7-751,-7-14-2161,-4-5 2617</inkml:trace>
  <inkml:trace contextRef="#ctx0" brushRef="#br0" timeOffset="1">28 184 11562,'-17'-8'5698,"8"10"-2178,9-2-1263,-2-2-361,8 4-783,-6-2-305,0 0-432,5 0-120,27 2-160,41 2-72,-32-8-1336,2-1-5322,1 5 4634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2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37 9922,'-1'-1'667,"0"-1"0,0 1 0,0 0 0,0 0-1,-1 0 1,1 0 0,0 0 0,-1 0 0,1 1 0,0-1 0,-1 0-667,1 1 242,0-1 0,0 1 0,0-1 1,0 1-1,0-1 0,0 1 1,0-1-1,0 0 0,0 1 0,1-1 1,-1 0-1,0 0 0,0 1 0,1-1 1,-1 0-1,1 0 0,-1 0 0,0 0 1,1 0-1,0 0 0,-1 0 0,1 0-242,6-2 290,5 1-246,0 1 0,1 0 0,-1 0 1,1 1-1,-1 1 0,0 0 0,2 0-44,-2 1 24,-1 0-1,0 0 0,0 1 1,0 1-1,-1-1 0,1 1 1,7 6-24,-11-7 8,-1 0 1,1 1 0,-1 0-1,-1 0 1,1 0-1,0 1 1,-1 0 0,0-1-1,0 1 1,-1 1-1,1-1 1,0 3-9,-2-4 6,0 0 0,-1 1-1,1-1 1,-1 0 0,0 1-1,0-1 1,-1 1 0,1-1 0,-1 1-1,0 0 1,0-1 0,-1 1 0,1-1-1,-1 1 1,0-1 0,0 1 0,-1-1-1,1 0 1,-1 0 0,0 1 0,0-1-1,0 0 1,-1-1 0,1 1 0,-2 1-6,-3 4 55,0-1-1,-1-1 1,0 0 0,0 0 0,0 0 0,-1-1 0,0 0-1,0-1 1,0 0 0,-6 2-55,-33 10 2054,79-20-1414,61-14-551,24-4-97,-91 18-1650,0 1 0,1 2 1658,-5 1-1223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2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15923,'10'3'5690,"-16"13"-4562,8 9-408,-9 22 168,-7 6-104,8 7-288,-6 0-111,16-3-201,-3-5-72,14-7-72,0-5-24,-9-16-480,14-2-697,-10-16-1871,12-4 1863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7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 7626,'-1'-2'790,"0"1"-1,0-1 1,-1 1 0,1 0 0,0-1 0,-1 1 0,-1-1-790,9 47 2244,36 373 2215,-22 3-3622,-2-132-704,-8-210-118,3-1 1,16 49-16,-15-69-568,-13-55-629,-1-6-628,-2-10 751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3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31 12267,'-5'33'6390,"5"18"-3005,0-15-1785,0-29-1312,0 10 431,0 1-1,1 0 1,2 13-719,-2-27 41,0 1 1,0-1 0,0 0-1,1 1 1,-1-1 0,1 0-1,0 0 1,0 0 0,0 0-1,1-1 1,-1 1-1,1-1 1,0 1 0,0-1-1,0 0 1,0 0 0,4 2-42,-5-4-4,0 1 1,1-1 0,-1 0 0,1 0 0,-1-1-1,1 1 1,-1 0 0,1-1 0,0 1-1,-1-1 1,1 0 0,0 0 0,-1 0 0,1 0-1,0-1 1,-1 1 0,1-1 0,-1 1-1,1-1 1,0 0 0,-1 0 0,0 0-1,1 0 1,-1-1 0,1 1 3,4-4-23,1 0-1,-1-1 1,0 0 0,-1 0-1,1 0 1,-1-1 0,0 0 23,4-5-18,-1 0 0,0-1 0,0 0 1,-2 0-1,1-1 0,4-14 18,-10 23 2,0-1 0,-1 1 0,0-1 0,0 0 1,0 1-1,-1-1 0,0 0 0,0 0 0,0-2-2,-1 4 4,0 0 1,1 1 0,-2-1-1,1 0 1,0 0-1,-1 1 1,1-1-1,-1 0 1,0 1-1,-1 0 1,1-1 0,0 1-1,-1 0 1,0 0-5,-2-2 7,0 1 1,0 0-1,0 0 1,-1 0 0,1 1-1,-1-1 1,0 1 0,0 1-1,0-1 1,0 1-1,-1 0 1,1 1 0,0-1-1,-1 1 1,-1 1-8,4-1 1,0 1 0,-1 0-1,1 0 1,-1 0 0,1 1 0,0 0 0,-1 0 0,1 0 0,0 0 0,0 1-1,0-1 1,0 1 0,0 0 0,0 0 0,0 1 0,1-1 0,-1 1 0,1 0-1,0 0 1,-1 0 0,1 0 0,-1 3-1,0-1-192,1 0 0,0 1 0,0-1 0,0 1 0,1 0 0,-1 0 0,2 0 0,-1 0 0,0 0 0,1 1 0,1-1 0,-1 0-1,1 1 1,0 0 192,0-3-217,1 1 0,0-1-1,0 1 1,2 2 217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163 219 8954,'5'1'1364,"0"1"0,0-1 0,0 1 0,0 0 1,0 1-1,0-1 0,0 1 0,4 3-1364,-9-6 90,0 0 1,1 1-1,-1-1 0,1 0 1,-1 0-1,0 0 0,1 1 1,-1-1-1,1 0 0,-1 0 0,0 0 1,1 0-1,-1 0 0,1 0 1,-1 0-1,0 0 0,1 0 1,-1 0-1,1 0 0,-1 0 1,1 0-1,-1 0 0,0 0 1,1 0-1,-1-1 0,1 1 1,-1 0-1,0 0 0,1 0-90,0-1 69,-1 0 0,1 0 0,0 0 0,-1 1 0,1-1 0,0 0 0,-1 0 0,1 0 0,-1 0 0,0 0 0,1 0 0,-1 0-69,2-6-30,0 0 0,-1 0 1,0-6 29,0 9 137,1-18-61,-1-1-1,-2 1 0,0 0 1,-2-12-76,3 31 30,-1 0 0,0-1 0,0 1 1,0 0-1,0-1 0,0 1 0,-1 0 0,1 0 1,-1 0-1,0 0 0,0 0 0,0 1 0,0-1 1,0 0-1,-1 1 0,1 0 0,-1 0 1,0-1-1,1 1 0,-1 1 0,0-1 0,0 0 1,0 1-1,-1-1 0,1 1 0,-2 0-30,4 0 32,0 1 0,0 0 1,1 0-1,-1 0 0,0 0 0,0 0 0,0 0 0,0 0 0,0 0 0,0 0 1,1 0-1,-1 0 0,0 1 0,0-1 0,0 0 0,1 1 0,-1-1 0,0 0 0,0 1 1,1-1-1,-1 1 0,0 0-32,-1 0 27,1 0 0,1 1 0,-1-1 0,0 0 1,0 1-1,0-1 0,1 1 0,-1-1 0,1 1 0,-1-1 1,1 1-1,-1 0-27,0 5 28,1 0 1,-1 0 0,1 0 0,0 0-1,1 5-28,27 167 158,-22-145-110,3 11 128,2-1 1,3 0-1,2 2-176,-9-26 111,0 0 0,-2 1 0,0 0 0,0 6-111,-4-20 58,-1 0 0,1 0 0,-1 0 0,0 0 0,-1 1 0,0-1 0,0 0 0,0 0 0,-1 0 0,0 0-1,0-1 1,-1 1 0,0 0 0,-4 5-58,6-10 20,0-1 0,0 0 0,0 1 0,0-1 0,-1 0 0,1 0 0,-1 0 0,1 0 0,-1 0 0,1 0 0,-1 0 0,1 0 0,-1-1 0,0 1 0,1-1-1,-1 1 1,0-1 0,0 0 0,1 1 0,-1-1 0,0 0 0,0 0 0,0 0 0,0-1-20,-5 1 7,1-2-1,0 1 1,0-1 0,0 1-1,0-2 1,-4-1-7,-6-4-514,0-1 0,1-1 0,0 0 0,1-1-1,0 0 1,-11-12 514,21 19-558,0-1 0,0 0-1,0 0 1,0 0-1,1 0 1,0-1 0,0 1-1,0-1 1,1 0-1,0 0 559,1 3-309,0-1-1,1 1 0,-1 0 0,1-1 0,0-1 310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3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0 352 13283,'2'3'5845,"4"1"-4049,7 3-771,-1-3-137,0 0 1,0-1-1,0 0 0,0-1-888,-1 0 360,0 1-1,1-1 1,-2 2-1,9 3-359,-18-7 12,0 1 0,1-1-1,-1 1 1,0-1 0,0 1 0,0 0-1,-1-1 1,1 1 0,0 0-1,0 0 1,0-1 0,0 1-1,-1 0 1,1 0 0,0 0-1,-1 0 1,1 0 0,-1 0-1,1 0 1,-1 0 0,1 1-12,-1-1 10,0 1 0,0-1 1,0 0-1,-1 0 0,1 1 0,0-1 1,0 0-1,-1 0 0,1 1 1,-1-1-1,1 0 0,-1 0 0,1 0 1,-1 0-1,0 0 0,0 1-10,-5 5 37,0-1 0,0 0 1,0-1-1,-1 1 0,-3 1-37,3-1 30,-13 8 38,14-11-41,0 1 0,0 1 0,1-1 1,0 1-1,-2 2-27,7-7 0,-1 0 0,1 0-1,0 0 1,0 0 0,0 0 0,0 0-1,0 0 1,0 0 0,0 0 0,0 0 0,0 0-1,0 1 1,0-1 0,0 0 0,0 0 0,0 0-1,-1 0 1,1 0 0,0 0 0,0 0 0,0 0-1,0 1 1,0-1 0,0 0 0,0 0 0,0 0-1,0 0 1,0 0 0,0 0 0,1 0 0,-1 1-1,0-1 1,0 0 0,0 0 0,0 0-1,0 0 1,0 0 0,0 0 0,0 0 0,0 0-1,0 0 1,0 0 0,0 1 0,0-1 0,0 0-1,0 0 1,1 0 0,-1 0 0,0 0 0,0 0-1,0 0 1,0 0 0,0 0 0,0 0 0,0 0-1,0 0 1,1 0 0,-1 0 0,0 0 0,0 0-1,0 0 1,0 0 0,9 0-18,-8 0 20,20-1-4,0-1 1,14-5 1,-34 7 1,12-2-143,0-2 0,0 1 0,-1-2 0,6-2 142,-12 4-10,0 0-1,0 0 1,0-1-1,0 0 1,-1 0-1,0 0 1,0-1-1,2-1 11,7-14 31</inkml:trace>
  <inkml:trace contextRef="#ctx0" brushRef="#br0" timeOffset="1">503 0 14563,'-2'1'485,"0"-1"-137,1 0 1,0 0 0,0 0 0,0 1 0,0-1-1,0 0 1,0 1 0,0-1 0,0 1 0,0-1 0,0 1-1,0-1 1,-1 1-349,2 1 178,-1-1 1,0 0-1,1 0 0,-1 1 0,1-1 0,-1 0 0,1 1 1,0-1-1,0 1 0,-1-1 0,1 0 0,0 1 1,0-1-1,0 1-178,1 27 1149,1 0 1,4 18-1150,-1-7 471,26 207 1055,-17-174-1232,2 0-1,11 24-293,17 40 102,-36-114-772,-4-19-613,-3-12-1459,-1-17-973,-1-21 1643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14355,'6'-2'1559,"-1"1"0,1 0-1,-1 0 1,3 1-1559,38 1 1619,-22 1-435,0-1-82,1 1 0,16 4-1102,-33-4 111,0-1 0,-1 2 0,1-1 0,-1 1-1,1 0 1,-1 0 0,0 1 0,-1 0 0,1 0 0,2 3-111,-6-5 25,-1 0-1,0 0 1,0 1 0,0-1 0,0 0 0,0 1-1,0-1 1,-1 1 0,1 0 0,-1-1 0,0 1-1,1 0 1,-2 0 0,1 0 0,0 0 0,0 0 0,-1 0-1,0 0-24,0 1 23,0 0-1,0-1 0,-1 1 0,1 0 0,-1 0 0,0-1 0,-1 1 1,1 0-1,0-1 0,-1 1 0,0-1 0,0 0 0,0 1-22,-5 5 37,0-1 0,0 1 0,-1-1 0,0 0 0,0-1 0,-1 0 0,0 0 0,0-1 0,-3 1-37,0 0-104,1-1 1,-1 0-1,0-1 1,0-1-1,-1 0 1,1 0 0,-1-1-1,0-1 1,-11 1 103,9-4-1184,14 1 1114,1 0-1,0 0 1,-1 0 0,1 0-1,0 0 1,-1 0 0,1 0 0,-1 0-1,1-1 1,0 1 0,-1 0-1,1 0 1,0 0 0,-1 0 0,1-1-1,0 1 1,-1 0 0,1 0 0,0-1-1,0 1 1,-1 0 0,1 0-1,0-1 1,0 1 0,0 0 0,-1-1-1,1 1 1,0 0 0,0-1 70,0 0-78,0 1 0,1-1 0,-1 0-1,1 1 1,-1-1 0,0 0 0,1 1 0,-1-1 0,1 1 0,-1-1 0,1 1 0,-1-1 0,1 1 78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11146,'1'0'438,"1"1"-1,0-1 0,-1 0 1,1 1-1,-1-1 0,0 1 1,1 0-1,-1-1 0,1 1 1,-1 0-1,0 0 0,1 0 1,-1 0-1,0 0 0,0 0-437,17 19 1243,-10-8-767,-2-1 0,1 1 0,-1 0 0,-1 1 0,0-1 0,0 1 0,-1 1-476,7 33 1549,1 17-1549,-10-54 114,17 101 590,15 77-195,-34-188-508,0 1 0,0-1 0,0 0-1,0 0 1,1 0 0,-1 0 0,0 1-1,0-1 1,0 0 0,0 0 0,0 0-1,0 1 1,0-1 0,0 0 0,0 0-1,0 0 1,0 1 0,0-1 0,0 0-1,0 0 1,0 0 0,-1 1 0,1-1-1,0 0 1,0 0 0,0 0 0,0 1-1,0-1 1,0 0 0,0 0 0,-1 0-1,1 0 1,0 0 0,0 1 0,0-1 0,0 0-1,-1 0 0,-6-4 7,-8-10-19,10 8-5,1-1 1,1 1-1,-1-1 1,1 1-1,1-1 0,-1 0 1,1 0-1,0 0 0,1-1 1,-1-1 16,1 0-20,0-1 0,0 1 1,1 0-1,1 0 0,0 0 0,0-1 1,0 1-1,2-1 20,-3 7-4,1 0 0,0 0 0,0 0 0,1 0 1,-1 1-1,1-1 0,-1 0 0,1 1 0,0-1 0,0 1 0,0-1 0,0 1 1,0 0-1,1 0 0,-1 0 0,2 0 4,-1 0 0,1 0 0,0 0 0,-1 0 0,1 1 0,0 0 0,0-1 0,0 2 0,0-1 0,0 0 0,0 1 0,3 0 0,0 0 23,0 0-1,1 1 1,-1 0-1,0 0 1,0 0-1,0 1 1,0 1-1,0-1 1,-1 1-1,1 0 1,-1 0-1,1 1 1,4 3-23,-8-4 36,0 0 0,1 0 0,-1 0 1,0 0-1,0 1 0,-1-1 0,1 1 1,-1 0-1,0-1 0,0 1 0,0 0 1,0 0-1,-1 0 0,1 1 0,-1 1-36,0-3 42,-1 0 1,0 0-1,0 1 0,0-1 0,0 0 0,0 0 1,-1 0-1,1 0 0,-1 0 0,0 0 0,0 0 1,0 0-1,0 0 0,0 0 0,-1 0 0,1-1 1,-1 1-1,0-1 0,0 1 0,0-1 0,-2 3-42,-3 1 105,-1 0 0,1 0 0,-1-1 0,0 1 0,-1-2 0,1 1 0,-2-1-105,-19 8 388,-15 4-388,35-13 31,-5 2-23,-27 8 23,37-12-160,1-1 0,-1 1 0,0-1 0,0 1 1,0-1-1,0 0 0,0 0 0,-4-1 129,8 1-72,-1 0 0,1 0 0,0-1 0,-1 1 0,1 0 0,0 0 0,-1 0 0,1 0 1,-1-1-1,1 1 0,0 0 0,-1 0 0,1-1 0,0 1 0,0 0 0,-1 0 0,1-1 0,0 1 0,0 0 1,-1-1-1,1 1 0,0 0 0,0-1 0,0 1 0,-1-1 0,1 1 0,0 0 0,0-1 0,0 1 0,0-1 0,0 1 1,0 0-1,0-1 0,0 1 0,0-1 0,0 1 72,0-2-253,1 0-1,-1 0 1,1 1 0,-1-1-1,1 0 1,0 1-1,0-1 1,0 0 253,17-23-1562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5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34 215 13179,'12'11'5337,"-5"11"-3097,-6-6-351,7 10-121,-8-2-311,4-2-633,4-2-296,-3-8-288,9-3-544,-5-7-1313,3-2-927,1-8 1336</inkml:trace>
  <inkml:trace contextRef="#ctx0" brushRef="#br0" timeOffset="1">9 1 13875,'-4'5'5465,"3"-5"-3504,-2 0-473,3 0-224,0 0-232,0 0-456,0 0-55,15 4-1266,3 2-735,51 14 936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13883,'1'1'937,"0"1"0,0-1 0,0 1 0,-1 0 0,1-1 0,-1 1 0,1 0 0,-1 1-937,1 23 2362,-1-16-1707,-7 107 2112,3-65-2440,1-1 0,4 1 1,2 11-328,-1-42 23,2-1 1,0 0 0,1 1 0,3 5-24,-5-18-23,0 0 0,0-1 0,1 1-1,0-1 1,0 1 0,1-1 0,0-1 0,0 1 0,1-1 0,0 0 0,6 5 23,-10-9-157,0-1-1,0 1 1,0-1 0,0 0 0,1 0-1,-1 0 1,3 0 157,-5 0-90,1-1 0,-1 0 0,1 0 0,-1 0 0,1 0 0,-1 0 0,0 0 0,1 0 0,-1 0 0,1 0 0,-1 0 0,1 0 0,-1 0 0,1 0 0,-1 0 0,1 0 0,-1 0 0,1 0 0,-1-1 0,1 1 0,-1 0 0,0 0 0,1-1 0,-1 1 0,1 0 0,-1-1 0,0 1 0,1 0 1,-1-1-1,0 1 0,1 0 0,-1-1 0,0 1 0,0-1 0,1 1 0,-1-1 0,0 1 0,0 0 0,0-1 0,0 1 0,0-1 90,2-15-1407</inkml:trace>
  <inkml:trace contextRef="#ctx0" brushRef="#br0" timeOffset="1">5 216 11666,'-4'8'4978,"5"0"-2050,7 1-1223,3-1-505,2-5 96,8 2-464,6-6-256,7-2-360,4-6-216,7 0-1192,-1 1-968,0 0 1288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5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3 9802,'-2'-1'980,"0"1"-1,1-1 0,-1 1 1,0 0-1,0-1 1,0 1-1,1 0 1,-2 0-980,-17 4 3571,-16 8-639,30-9-2385,-1 0 0,1 0 0,-4 3-547,8-4 90,0-1-1,0 0 1,1 1 0,-1-1-1,0 1 1,1-1-1,-1 1 1,1 0 0,0 0-1,0-1 1,-1 1-1,1 0 1,0 2-90,0 0 49,0 1 0,0-1 0,1 1 0,-1-1 0,1 1 0,0 0 1,1-1-1,-1 1 0,1 0 0,0-1 0,0 1 0,0-1 0,1 0 0,0 1 0,0-1 0,0 0 0,0 0 0,0 0 0,3 2-49,3 6 29,0-1 0,2-1 0,-1 1 0,1-2-1,9 8-28,7 3 125,-18-15 5,0 2 0,0-1 1,0 1-1,-1 0 0,5 6-130,-12-13 20,1 1-1,-1-1 1,0 1 0,1-1-1,-1 1 1,0 0-1,1-1 1,-1 1-1,0 0 1,1-1-1,-1 1 1,0 0-1,0 0 1,0-1-1,0 1 1,0 0-1,0-1 1,0 2-20,0-2 12,0 1 1,-1-1-1,1 1 1,0-1 0,0 0-1,-1 1 1,1-1-1,0 1 1,-1-1 0,1 0-1,0 1 1,-1-1-1,1 0 1,0 1 0,-1-1-1,1 0 1,-1 0-1,1 0 1,-1 1 0,1-1-13,-4 1 43,0 0 0,0-1 0,0 1 0,0-1 0,1 1 0,-2-1-43,-17-1-320,-1 0 0,1-1 0,0-2 0,-18-4 320,18 2-127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6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5825,'-5'-2'8849,"5"0"-6381,5 2 738,-4 0-3151,1 0-1,-1 1 0,1-1 0,-1 1 0,1-1 0,-1 1 1,1-1-1,-1 1 0,0 0 0,1 0 0,-1 0 0,0 0 1,1 0-1,-1 0 0,0 0 0,0 0-54,6 5 102,-1 0 0,0 1 0,0-1 0,-1 1 0,1 1 0,-2-1 0,1 1-1,-1-1 1,0 1 0,-1 0 0,1 1 0,0 6-102,20 112 727,-15-70-432,11 34-295,-15-71 22,7 27 52,-11-32-369,-1-15 269,0 0-1,0 0 1,0 0 0,0 0 0,0 1-1,0-1 1,0 0 0,0 0-1,0 0 1,0 0 0,0 0 0,0 0-1,0 0 1,0 0 0,0 0-1,0 1 1,0-1 0,0 0-1,0 0 1,0 0 0,0 0 0,0 0-1,0 0 1,0 0 0,0 0-1,0 0 1,-1 0 0,1 0 0,0 0-1,0 0 1,0 0 0,0 1-1,0-1 1,0 0 0,0 0 0,0 0-1,0 0 1,0 0 0,-1 0-1,1 0 1,0 0 0,0 0 0,0 0-1,0 0 1,0 0 0,0 0-1,0 0 1,0 0 0,0 0 0,-1 0-1,1-1 1,0 1 0,0 0-1,0 0 1,0 0 0,0 0 0,0 0-1,0 0 1,0 0 0,0 0-1,0 0 1,0 0 0,0 0 0,-1 0-1,1 0 1,0-1 26,-4-4-1216,-14-44-6218,-2 13 5200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7818,'5'-4'647,"0"-1"1,0 1 0,1 0 0,-1 0-1,1 1 1,0 0 0,-1 0-1,2 0 1,-1 1 0,0 0 0,0 0-1,1 0 1,3 0-648,1 0 623,1 1-1,-1 0 1,0 1-1,0 0 1,0 1 0,0 0-1,10 3-622,-15-3 164,-1 0 0,0 1 0,0 0-1,0 0 1,0 0 0,0 1 0,0 0 0,-1 0-1,1 0 1,-1 0 0,0 1 0,0-1 0,0 1-1,0 0 1,-1 1 0,4 3-164,-6-5 21,1 0 0,-1 1 0,1-1 0,-1 0 1,0 1-1,0-1 0,-1 0 0,1 1 0,-1-1 0,0 1 0,0-1 0,0 1 1,0-1-1,0 1 0,-1-1 0,1 0 0,-1 1 0,0-1 0,0 0 0,-1 1 1,1-1-1,-2 3-21,-2 2 22,0 1 0,0-1 0,-1 0 0,0 0 1,0-1-1,-1 0 0,-4 4-22,9-9 5,-1 1 0,1 0 0,-1 0 0,1 0 0,0 0 0,0 0 0,0 1-5,2-4-2,-1 1 0,1-1 1,0 1-1,-1 0 0,1-1 0,0 1 0,0-1 1,0 1-1,0-1 0,-1 1 0,1 0 0,0-1 0,0 1 1,0-1-1,0 1 0,0 0 0,0-1 0,1 1 1,-1-1-1,0 1 0,0 0 0,0-1 0,0 1 1,1-1-1,-1 1 0,0-1 0,1 1 0,-1-1 1,0 1-1,1-1 0,-1 1 0,1-1 0,-1 0 0,0 1 1,1-1-1,-1 1 0,1-1 0,0 0 0,-1 0 1,1 1-1,-1-1 0,1 0 0,-1 0 0,1 0 1,-1 1-1,1-1 0,0 0 0,-1 0 2,16 3-11,-1-1 0,16 0 11,-19-1 4,0 0 0,1 0 0,-1 1 1,0 1-1,4 1-4,-3 1 15,-1 0 1,0 0-1,3 3-15,-11-6 9,-1 0 0,1 0 0,-1 1 0,0-1 0,0 1 0,0 0 0,0-1 0,0 1 0,0 1 0,-1-1 0,0 0 0,2 3-9,-3-4 22,-1 0-1,1-1 1,-1 1-1,1 0 0,-1 0 1,0 0-1,0 0 1,0 0-1,0 0 1,0-1-1,0 1 0,-1 0 1,1 0-1,0 0 1,-1 0-1,0 0 0,1-1 1,-1 1-1,0 0 1,0-1-1,0 1 0,0-1 1,0 1-1,0-1 1,-1 1-1,1-1 0,0 1 1,-1-1-22,-5 5 115,1 0 1,-1-1-1,0 0 0,-1-1 1,-4 3-116,-6 3 433,-15 4-433,27-11-429,0-1 0,-1 0 0,1 0 0,-1-1 0,0 0 0,1 0 0,-3-1 429,8 0-996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48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 8770,'-4'1'401,"0"0"0,0 0 1,0 1-1,0-1 0,0 1 1,1 0-1,-1 0 0,0 1 1,1-1-1,0 1 0,-1 0-401,4-2 61,-1 0 0,0 0-1,1 0 1,-1 0 0,1 0-1,0 0 1,-1 1 0,1-1-1,0 0 1,0 0 0,-1 1-1,1-1 1,0 0 0,0 0-1,0 0 1,1 1 0,-1-1-1,0 0 1,0 0 0,1 0-1,-1 1 1,1-1 0,-1 0-61,3 5 127,-1 0 1,1-1-1,0 1 1,1 1-128,7 8 193,0-1 0,1 1 0,0-2 0,1 1 0,1-2 0,10 8-193,-3-5 72,0 0 1,2-2 0,-1 0-1,15 4-72,5 0 6,1-2-1,1-2 1,0-2 0,1-2-1,16 1-5,-23-6 37,0-1 0,1-2 0,-1-1 0,1-3-1,-1-1 1,11-3-37,-16 0 23,0-1 1,-1-1-1,-1-2 0,0-1 1,0-2-1,-1-1 0,10-7-23,77-58 99,-42 28 12,1 2 125,-73 48-209,-1 1 0,1-1 0,-1 0 0,1 0 0,-1 0 0,0 0 0,0 0 0,0-1 0,0 1 0,0-1 0,1-2-27,-3 5 0,0 0-1,0-1 0,0 1 1,0 0-1,0 0 1,1-1-1,-1 1 0,0 0 1,0-1-1,0 1 1,0 0-1,0-1 1,0 1-1,0 0 0,-1-1 1,1 1-1,0 0 1,0 0-1,0-1 1,0 1-1,0 0 0,0-1 1,0 1-1,-1 0 1,1 0-1,0-1 1,0 1-1,0 0 0,-1 0 1,1-1-1,0 1 1,0 0-1,-1 0 0,1 0 1,0 0-1,0-1 1,-1 1-1,1 0 1,0 0-1,-1 0 0,1 0 1,0 0-1,0 0 1,-1 0 0,-14-2-884,13 2 625,-13-2-1257,-3-6 526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9330,'1'2'477,"1"-1"0,0 0 0,-1 1 0,1-1 0,-1 1 0,0 0 0,0-1 0,1 1 0,-1 0-1,0 0 1,-1 0 0,1 0 0,0 0 0,0 0 0,-1 0-477,10 36 2508,-7-24-1545,-2-6-625,1-1 1,0 0 0,1-1-1,-1 1 1,1 0-1,1-1 1,-1 1-1,1-1 1,2 2-339,-3-5 69,0 0 1,0 0-1,0 0 0,0 0 1,1-1-1,-1 1 1,1-1-1,-1 0 0,1 0 1,0 0-1,0-1 0,0 1 1,0-1-1,0 0 0,0 0 1,0 0-1,1-1-69,-1 0 12,1 1 0,-1-1 0,1 0 0,-1-1-1,1 1 1,-1-1 0,1 0 0,-1 0 0,1 0 0,-1-1 0,0 0-1,1 0 1,-1 0 0,0 0 0,-1 0 0,1-1 0,0 0 0,-1 1-1,1-2 1,-1 1 0,0 0 0,0-1 0,0 1 0,0-1 0,-1 0-1,1 0 1,-1-1-12,1 0 16,0-1 0,0 0-1,-1 0 1,1-1 0,-2 1-1,1 0 1,-1-1-1,0 1 1,0-1 0,0 0-1,-1 1 1,0-1 0,-1 1-1,1-1 1,-1 1 0,-1-1-1,1 1 1,-1-1 0,0 1-1,-1 0 1,1 0 0,-1 0-1,0 0 1,-1 0 0,1 1-1,-1 0 1,-1-1-16,2 2 26,-1 0 0,0 0 0,0 0 0,0 1-1,0-1 1,-1 1 0,0 0 0,1 1 0,-1-1 0,0 1 0,0 0 0,-1 0-26,2 1-7,0 0 0,0 0 1,-1 0-1,1 1 0,-1 0 1,1 0-1,0 0 0,-1 0 1,1 1-1,0-1 0,-1 1 1,1 0-1,0 1 0,0-1 1,-2 2 6,3-2-251,0 0 0,0 0 0,0 0 0,0 1 0,1 0 0,-1-1 0,1 1 0,-1 0 0,1 0 0,0 0 0,-1 1 0,1-1 0,0 0 0,1 1 0,-1-1 0,0 1 0,1 0 0,-1 0 0,1 0 0,-1 2 251,0 11-1575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8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10378,'6'76'6103,"-3"37"-2727,2 29-1663,13 42-549,-17-183-1154,-1 0-1,0 0 1,0 0 0,0 1-1,0-1 1,0 0-1,0 0 1,0 0-1,0 0 1,-1 0 0,1 0-1,0 1 1,-1-1-1,1 0 1,-1 0 0,1 0-1,-1 0 1,0 0-10,1-1 3,0 1 0,-1-1 1,1 0-1,-1 0 0,1 0 0,-1 0 1,1 0-1,-1 0 0,1 0 1,-1 0-1,1 0 0,-1 0 1,1 0-1,0 0 0,-1 0 0,1 0 1,-1 0-1,1-1 0,-1 1 1,1 0-1,-1 0 0,1-1 1,0 1-1,-1 0 0,1 0 0,0-1 1,-1 1-1,1-1-3,-5-2 8,1-1 1,0-1-1,0 1 0,1-1 1,-1 1-1,0-3-8,0 0-9,0-1 0,0 0 0,1 0 0,0 0 0,0 0 0,-1-7 9,3 11-8,1 0 0,-1 0 0,1-1 1,0 1-1,0 0 0,0 0 0,1-3 8,0 5-4,-1 0 1,1 0-1,-1 0 1,1 0-1,0 0 1,0 0-1,0 0 0,0 0 1,0 1-1,1-1 1,-1 0-1,0 1 1,1-1-1,0 0 4,3-2 8,-1 1 0,1 1 0,-1-1 0,1 1 0,0 0 0,0 0 0,0 0 0,0 1 0,0-1 0,0 1 0,0 1 0,0-1 0,1 1 0,-1-1-8,9 1 131,0 1 1,0 0-1,0 1 1,11 2-132,-13-1 200,1 1-1,0 0 1,-1 1 0,0 0 0,0 0 0,-1 1 0,1 1 0,6 5-200,-14-9 69,1 0 1,-1 1 0,0 0-1,0 0 1,-1 0 0,1 0-1,-1 0 1,1 1 0,-1-1-1,-1 1 1,1 0 0,-1 0-1,0 0 1,0 0 0,0 0-1,-1 1 1,1-1 0,-1 0-1,-1 1 1,1-1 0,-1 4-70,0-3 48,-1 0 0,0 0 0,0 0 0,-1-1 0,0 1 0,0 0 0,0-1 0,0 0 0,-1 1 0,0-1 0,0 0 0,0 0 0,-1-1 0,0 1 0,0-1 0,0 0 0,0 0 0,-1 0 0,-1 1-48,1-1-115,-1 0-1,0 0 1,0-1 0,-1 0-1,1 0 1,-1 0 0,1-1-1,-1 0 1,0 0 0,0-1-1,0 0 1,0 0 0,0 0-1,0-1 1,-6 0 115,-1-3-1330,14 2 1238,0 1 0,-1 0 0,1 0 0,0 0 0,-1-1 0,1 1 0,0 0-1,-1-1 1,1 1 0,0 0 0,-1-1 0,1 1 0,0 0 0,0-1 0,0 1 0,-1 0 0,1-1 0,0 1 0,0-1 0,0 1 0,0 0 0,0-1 0,0 1 0,0-1 0,0 1 0,0-1 92,1-7-1237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22 6161,'39'33'3197,"-31"-29"378,-7-9-1910,-5-6 3512,4 10-4998,-1 1 0,0-1 0,0 0-1,0 1 1,0-1 0,0 0 0,-1 1 0,1-1 0,0 1 0,0-1 0,0 1 0,-1 0-179,-16-7 319,-24-17 56,41 23-359,0 1 1,-1-1 0,1 1 0,0-1-1,-1 1 1,1-1 0,0 1 0,0 0 0,-1-1-1,1 1 1,-1 0 0,1 0 0,0 0 0,-1 0-1,1 0 1,0 0 0,-1 1 0,1-1 0,0 0-1,-1 1 1,1-1 0,0 1 0,-1-1 0,1 1-1,0 0 1,0 0 0,0-1 0,0 1 0,0 0-1,0 0 1,0 0 0,0 0 0,0 0 0,0 0-1,0 0 1,0 1-17,0 1 26,0 0-1,-1-1 0,1 1 0,0 0 1,1 0-1,-1 0 0,0 0 1,1 0-1,0 0 0,0 0 0,0 0 1,0 0-1,0 0 0,1 2-25,1 3 23,0-1-1,0 0 1,1 1-1,0-1 1,1-1-1,0 1 0,0 0 1,1 0-23,8 11 85,2-1 0,1 1-85,1 0 381,8 13-381,-23-29 36,-1 0 0,0 0-1,0 0 1,1 0 0,-1 0-1,0 0 1,-1 1 0,1-1 0,0 0-1,-1 1 1,1-1 0,-1 0 0,0 1-1,0-1 1,0 1 0,0 0-36,0-1 26,-1-1 0,1 1 0,-1 0 0,1-1 0,-1 1 0,0 0-1,1-1 1,-1 1 0,0-1 0,0 1 0,0-1 0,0 0 0,-1 1 0,1-1 0,0 0 0,-1 0 0,1 0 0,0 0 0,-1 0 0,1 0 0,-1 0 0,-1 0-26,-2 1-34,0 0-1,-1-1 1,0 1-1,1-1 1,-1 0-1,1-1 1,-1 1 0,0-1-1,1 0 1,-1-1-1,-4 0 35,7 1-131,-1-1 1,0 0-1,1 1 0,-1-1 0,0-1 1,1 1-1,-1 0 0,1-1 0,0 0 1,-1 0-1,1 0 0,0 0 0,0 0 1,0-1-1,1 1 0,-1-1 0,-1-2 131,3 5-1,1-1 1,0 0-1,-1 1 0,1-1 1,0 0-1,0 1 0,-1-1 0,1 0 1,0 1-1,0-1 0,0 0 1,0 0-1,0 0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9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11050,'18'0'2582,"-7"1"-1300,-1-1-1,0-1 0,1 0 0,2-1-1281,-9 1 250,0 0-1,-1 0 1,1 0-1,-1-1 0,1 1 1,-1-1-1,1 0 0,-1 0 1,0 0-1,0-1 1,0 1-1,0-1 0,1-1-249,4-6 259,-1 1-1,0-1 1,-1-1-1,0 1 1,-1-1-1,2-5-258,-3 6 51,0 0-1,0-1 1,0-5-51,-3 13 10,-1 0 1,1-1 0,-1 1 0,1-1-1,-1 1 1,0-1 0,0 1 0,-1-1-1,1 1 1,-1-1 0,1 1-1,-2-3-10,2 5 4,-1 1-1,1-1 1,0 1-1,0-1 1,0 1 0,-1-1-1,1 1 1,0 0-1,0-1 1,-1 1-1,1-1 1,0 1-1,-1 0 1,1-1-1,-1 1 1,1 0-1,0-1 1,-1 1-1,1 0 1,-1 0-1,1 0 1,-1-1-1,1 1 1,-1 0-1,1 0 1,-1 0-1,1 0 1,-1 0-1,1 0 1,-1 0-1,1 0 1,-1 0-1,1 0 1,-1 0-1,1 0 1,-1 0-1,1 0 1,-1 1-1,1-1 1,-1 0-1,1 0 1,0 0 0,-1 1-1,1-1-3,-2 1 12,0 1 0,0-1 0,0 1-1,0-1 1,1 1 0,-1 0 0,1 0 0,-1-1 0,1 2-12,-5 6 77,0 2 0,1-1 0,1 0 0,-1 1 0,2 0 1,-1 0-1,2 0 0,-1 1 0,2-1 0,-1 0 0,1 1 0,1-1 0,0 1 0,1-1 1,0 1-1,1-1 0,2 8-77,-3-13-26,1 1 1,0-1-1,0 1 0,1-1 1,1 3 25,1 0-91,-4-6-39,1 0 0,-1 0 0,1 0 0,0 0 0,0-1 1,0 1-1,0 0 0,0-1 0,1 0 0,-1 0 0,1 1 0,-1-1 0,1-1 0,1 2 130,0-2-421,-1 0 0,0 1 1,0-1-1,1-1 0,-1 1 0,1-1 0,-1 1 0,1-1 0,-1 0 1,1 0-1,-1 0 0,1-1 0,-1 1 0,1-1 421,36-9-2486</inkml:trace>
  <inkml:trace contextRef="#ctx0" brushRef="#br0" timeOffset="1">395 87 13123,'-9'40'7770,"3"1"-4701,4-28-2604,1 1 0,1-1 1,0 1-1,2 11-465,0-18 60,1-9-354,4-15-436,-5 12 711,0-2-25,2 1-1,-1-1 1,1 1-1,0-1 1,0 1-1,0 0 1,5-4 44,0 0-33,-2 0 30,2 1 0,-1 0 0,1 1 0,1 0 0,2-2 3,-6 6 24,0 0 0,1 0 0,-1 1 0,1 0 0,0 0 0,-1 1 0,1 0 0,4-1-24,-8 2 34,-1 1 1,1-1-1,-1 1 0,1 0 0,-1 0 0,1 0 0,-1 0 1,1 0-1,-1 1 0,1-1 0,-1 1 0,1-1 0,-1 1 1,0 0-1,1 0 0,-1 0 0,0 0 0,0 1 0,0-1 1,1 1-1,-2-1 0,1 1 0,0 0 0,0-1 0,0 1 0,0 1-34,1 2 93,1 1-1,-1 0 1,0-1-1,-1 1 0,1 1 1,-1-1-1,-1 0 0,1 0 1,-1 3-93,3 15 495,-1 22-495,-1-14-10,0-24-331,-2-8 315,0 0-1,0 0 1,0 0 0,0 0 0,0 0-1,0 0 1,0-1 0,0 1 0,0 0-1,1 0 1,-1 0 0,0 0 0,0 0-1,0 0 1,0 0 0,0 0 0,0 0-1,0 0 1,0 0 0,0 0 0,0 0-1,0 0 1,1 0 0,-1 0-1,0 0 1,0 0 0,0 0 0,0 0-1,0 0 1,0 0 0,0 0 0,0 0-1,0 0 1,0 0 0,1 0 0,-1 0-1,0 0 1,0 0 0,0 0 0,0 0-1,0 0 1,0 0 0,0 0 0,0 0-1,0 0 1,0 0 0,0 1 0,0-1-1,0 0 1,1 0 0,-1 0 0,0 0-1,0 0 1,0 0 0,0 0 0,0 0-1,0 0 1,0 0 0,0 0 0,0 1-1,0-1 1,0 0 0,0 0 0,0 0-1,0 0 1,0 0 26,6-15-751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2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14915,'-5'22'5633,"-3"28"-3920,2 6-617,-6 10-32,4 2-248,8-3-440,8-5-119,9-8-145,3-6-80,8-16-32,-3-9-272,0-18-801,-1-7-575,-10-14 1008,-1 1 0</inkml:trace>
  <inkml:trace contextRef="#ctx0" brushRef="#br0" timeOffset="1">21 192 7850,'-16'-4'4793,"11"3"688,5 1-2689,1 0-1023,-1 0-145,0 0-688,0 0-255,20 5-265,46 10-152,-25-15-232,7-5-488,8-6-2289,-1-1 1937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0 271 12179,'0'0'246,"1"0"1,-1 0 0,0 0 0,0 0 0,1 0-1,-1 0 1,0 0 0,0 0 0,0 0 0,0-1 0,1 1-1,-1 0 1,0 0 0,0 0 0,0 0 0,0 0-1,1-1 1,-1 1 0,0 0 0,0 0 0,0 0-1,0-1 1,0 1 0,0 0 0,0 0 0,0 0 0,0-1-1,0 1 1,0 0 0,0 0 0,0 0 0,0-1-247,3-8 4012,1 0-3826,1 1 0,0 0 0,0 0 0,1 1 0,0-1-186,1 0 64,76-102 198,-79 104-255,5-6 6,0-1 1,0 1-1,1 1 0,1 0 1,10-9-14,-20 20 0,-1-1 0,1 1 1,0-1-1,-1 1 0,1-1 0,0 1 1,0-1-1,0 1 0,-1 0 0,1-1 1,0 1-1,0 0 0,0 0 0,-1 0 1,1-1-1,0 1 0,0 0 0,0 0 1,0 0-1,0 1 0,0-1 1,-1 0-1,1 1 1,-1-1 0,1 0 0,-1 1 0,0-1-1,1 1 1,-1-1 0,0 0 0,1 1-1,-1-1 1,0 1 0,1-1 0,-1 1-1,0-1 1,0 1 0,1 0 0,-1-1 0,0 1-1,0-1 1,0 1 0,0 0-1,1 5 15,-1 0 1,0 1 0,-1-1-1,1 0 1,-1 1-16,0-4 10,-6 46 179,0 2 371,-1 50-560,10-30 130,-1-36-173,-1 0 1,-2 0-1,-1 4 43,2-37-113,1 0 0,0 0 0,-1 0 0,0 0 0,1-1-1,-1 1 1,0 0 0,0-1 0,0 1 0,0 0 0,0-1-1,-1 0 1,1 1 0,0-1 0,-1 1 0,1-1 0,-1 0-1,1 0 1,-1 0 0,1 0 0,-1 0 0,0 0 0,-1 0 113,-4 1-625,0 1 0,-1-2-1,1 1 1,-1-1 0,-1 0 625,-5 1-389,-3 2-47,14-3 685,-1 0-1,1 0 1,-1-1-1,0 1 1,-2-1-249,6 0 1468,0-2 902,5 0-1226,120-23-553,-84 16-1239,1-2 294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1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11058,'0'-1'197,"0"1"0,-1 0 0,1-1 0,0 1 0,0-1 0,0 1 0,0 0 0,0-1 0,0 1 0,0 0 0,0-1 0,0 1 0,0 0 0,0-1-1,0 1 1,1-1 0,-1 1 0,0 0 0,0-1 0,0 1 0,0 0 0,1 0 0,-1-1 0,0 1 0,0 0 0,0-1 0,1 1 0,-1 0 0,0 0 0,1-1-197,-1 1 96,0 0 0,1 0 0,-1 0 0,1 0 1,-1 0-1,1 0 0,-1 0 0,1 0 0,-1 0 1,1 0-1,-1 1 0,0-1 0,1 0 0,-1 0 0,1 0 1,-1 0-1,1 1 0,-1-1 0,0 0 0,1 0 1,-1 1-1,0-1 0,1 0 0,-1 1 0,0-1 1,1 0-1,-1 1 0,0-1 0,0 1-96,3 2 272,-1 1 0,1 0 0,-1 0 0,-1 0 0,1 0 0,0 0 1,-1 0-1,0 0 0,1 3-272,5 41 1126,-6-38-943,5 69 1624,-3 17-1807,3 57 622,-2-104-515,-4-49-107,0 1 0,0-1 0,0 0 0,0 1 1,0-1-1,0 0 0,0 1 0,0-1 0,0 1 0,0-1 1,0 0-1,0 1 0,0-1 0,0 0 0,0 1 1,-1-1-1,1 0 0,0 1 0,0-1 0,0 0 1,-1 0-1,1 1 0,0-1 0,0 0 0,0 1 1,-1-1-1,1-1-4,-1 1 0,1 0 0,-1-1 1,1 1-1,0-1 0,-1 1 1,1-1-1,-1 1 0,1-1 1,0 1-1,0-1 0,-1 1 1,1-1-1,0 0 0,0 1 1,0-1-1,0 1 0,-1-1 4,-2-12-55,-1 0 0,2 0-1,-1-1 1,2 1-1,0-1 1,1 1 0,0-1-1,1 1 1,0-1 0,2-5 55,-2 16-4,0 0 0,0 0 0,0 0 0,0 0 0,1 0 0,0 0 0,-1 0 0,1 0 0,0 1 0,0-1 0,0 1 0,1-1 0,-1 1 0,1 0 0,-1 0 0,1 0 0,0 0 0,0 0 0,0 1-1,0-1 1,0 1 0,0 0 0,0 0 0,0 0 0,0 0 0,2 0 4,2 0 23,0 0-1,0 1 1,0 0-1,0 0 1,0 0-1,0 1 1,0 0-1,0 1 1,0-1-1,0 1 1,0 1-1,-1-1-22,-3-1 33,-1 0 1,0 0-1,0 0 0,0 0 0,0 1 1,0-1-1,0 0 0,0 1 0,0 0 1,0-1-1,-1 1 0,1 0 0,-1 0 1,1 0-1,-1 0 0,0 0 0,0 0 0,0 0 1,0 1-1,0-1 0,0 0 0,-1 1 1,1-1-1,-1 0 0,1 1 0,-1 1-33,0 1 67,-1-1 0,1 0 0,-1 0 0,0 0 0,0 0 0,0 0-1,0 0 1,-1 0 0,0 0 0,1-1 0,-2 1 0,1 0-1,0-1 1,-1 0 0,-1 2-67,-2 3-92,-2-1 0,1 0 0,-1 0 0,0 0 0,-1-1 0,0-1-1,0 1 1,0-1 0,0-1 0,-1 0 0,0 0 0,1-1 0,-1 0 0,-1-1 0,-7 2 92,9-6-2187,9 2 2122,0 0 0,0 0 0,0 0 0,0-1 0,0 1 0,-1 0 0,1 0 0,0 0 0,0 0 0,0-1 0,0 1 0,0 0 0,0 0 0,0 0 0,0-1 0,0 1 0,0 0 0,0 0 0,0 0 0,0-1 0,0 1 0,0 0 0,0 0 0,0 0 0,0-1 0,0 1 0,0 0 0,0 0 0,0 0 0,0 0 0,0-1 0,1 1 0,-1 0 65,9-10-1214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1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2 191 12851,'11'18'5617,"-7"6"-2728,2 4-1265,-2 1 0,-5-1-520,4-1-311,-2-10-377,-1-3-464,8-16-1313,-7-8-919,10-9 1224</inkml:trace>
  <inkml:trace contextRef="#ctx0" brushRef="#br0" timeOffset="1">1 0 13339,'2'6'5329,"-3"-1"-3073,1-4-535,0-1-185,0 0-328,0 0-655,0 0-89,0 0-1393,0-1-3255,19-7 2927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1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0 16315,'-1'23'5954,"-3"7"-4578,0 5-160,-6 12 25,0 6-305,2 7-528,4 2-160,7 1-160,3-3-32,9-10-32,1-6-48,2-16-600,0-8-392,0-17-1409,-4-13 3697,-10-16-1352</inkml:trace>
  <inkml:trace contextRef="#ctx0" brushRef="#br0" timeOffset="1">4 222 12891,'-4'2'5313,"4"3"-2905,7-2-935,-7-3 95,0 0-232,16 1-311,19 2-513,40 1-192,-23-4-200,2 4 160,-4-4-1128,1 4-641,2 5 945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2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20516,'0'7'6834,"-1"-4"-6274,1-3-160,-1 0 104,-1 0 56,1-2-464,0 1-592,-1 0-3113,1-1 2553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01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110 273 5753,'-5'-1'299,"-7"-2"1139,0 1 0,0 0 0,0 1 0,-5 0-1438,14 1 230,0 0 271,0 0 0,0 0 1,0-1-1,-1 1 1,1-1-1,-2 0-501,4 1 92,0 0-1,1-1 1,-1 1 0,0 0 0,1-1 0,-1 1-1,0-1 1,1 1 0,-1-1 0,1 1 0,-1-1-1,1 0 1,-1 1 0,1-1 0,-1 1 0,1-1-1,0 0 1,-1 1 0,1-1 0,0 0-1,-1 0 1,1 1 0,0-1 0,0 0 0,0 0-1,0 1 1,0-1 0,0 0 0,0-1-92,4-2 70,29-22-55,5-2-15,-24 18-3,4-2-10,1 1-1,0 0 1,0 2 0,20-8 13,12 0-35,14-1 35,-27 7-6,148-34-23,-137 36 49,1 3 1,42-1-21,-4 7 212,70 11-212,90 19 194,-116-13-165,99 16 247,-130-14 472,25 11-748,-73-13 596,13 7-596,11 4 235,-68-23-1639,-21-4-939,10-1 2227,-19 0-1196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52 261 8226,'-11'9'1025,"1"1"1286,0-2-1,-8 5-2310,18-13 66,0 0 1,0 0-1,0 1 0,-1-1 0,1 0 1,0 0-1,0 0 0,0 0 0,0 1 0,-1-1 1,1 0-1,0 0 0,0 0 0,0 1 0,0-1 1,0 0-1,0 0 0,-1 1 0,1-1 0,0 0 1,0 0-1,0 0 0,0 1 0,0-1 0,0 0 1,0 0-1,0 1 0,0-1 0,0 0 0,0 0 1,0 1-1,0-1 0,1 0 0,-1 0 0,0 1 1,0-1-1,0 0 0,0 0 0,0 0 0,0 1 1,0-1-1,1 0 0,-1 0 0,0 0 0,0 1 1,0-1-1,1 0 0,-1 0 0,0 0 0,0 0 1,0 0-1,1 0 0,-1 1 0,0-1 0,0 0 1,1 0-1,-1 0 0,0 0 0,0 0 0,1 0-66,16 4 1327,-10-4-1175,0-1 0,0 0 0,0 0 0,1 0 0,-2-1 0,1 0 1,0-1-1,0 1 0,-1-1 0,1-1 0,-1 1 0,0-1 0,3-2-152,2-2 56,0-1 0,0 0 0,-1-1 0,0 0 1,-1-1-1,4-5-56,-7 8 14,-1-1 0,0 1 1,0-1-1,-1 0 1,0 0-1,-1-1 0,0 1 1,1-6-15,-2 9 10,-1-1 0,0 1 0,-1 0 0,0 0 0,0-1 0,0 1 1,-1 0-1,1-1 0,-1 1 0,-1 0 0,1 0 0,-1 0 0,-2-5-10,3 9 5,-1 0 1,1 0-1,0 0 0,0 0 0,-1 0 0,1 0 0,-1 0 0,0 0 0,0 1 0,1-1 0,-1 0 1,0 1-1,0 0 0,-3-2-5,4 3 3,-1-1 1,0 0-1,1 1 1,-1 0-1,0-1 1,0 1-1,1 0 1,-1 0-1,0 0 1,0 0-1,1 0 1,-1 0-1,0 1 1,0-1-1,1 1 1,-1-1-1,0 1 1,1 0-1,-1-1 1,1 1-1,-1 0 1,1 0-1,-1 0-3,-5 4 27,0 1 0,1-1-1,0 1 1,0 1 0,0-1-1,1 1 1,0 0-1,0 0 1,1 1 0,-1-1-1,2 1 1,-1 0 0,1 0-1,0 0 1,1 1 0,0-1-1,0 4-26,0 0 78,0-1-1,1 1 1,1-1-1,0 1 1,1 0-1,0-1 1,0 1-1,1-1 1,1 1-1,0-1 1,0 0-1,1 0 1,1 1-78,-2-6-123,1-1 1,-1 0-1,1 0 1,0 0-1,0 0 1,0-1-1,1 1 1,-1-1-1,1 0 1,0-1-1,0 1 1,1-1-1,-1 0 0,1 0 1,-1 0-1,1-1 1,0 0-1,0 0 1,0-1-1,0 0 1,0 0-1,6 0 123,17-2-1004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7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1 339 12011,'1'19'4617,"-1"-10"-2481,1 5-768,5-4 89,-6-1-89,8 1-584,-8-9-672,1-1-2000,11-8 1384</inkml:trace>
  <inkml:trace contextRef="#ctx0" brushRef="#br0" timeOffset="1">226 377 13091,'0'0'178,"-1"0"1,1 0 0,0 0-1,0 1 1,0-1 0,0 0-1,0 1 1,0-1 0,0 0-1,0 0 1,0 1 0,0-1-1,0 0 1,0 0 0,1 1-1,-1-1 1,0 0 0,0 0-1,0 0 1,0 1 0,0-1 0,0 0-1,1 0 1,-1 1 0,0-1-1,0 0 1,0 0 0,0 0-1,1 0 1,-1 1 0,0-1-1,0 0 1,1 0 0,-1 0-1,0 0 1,0 0-179,1 0 176,0 0 0,-1 0 0,1-1 0,0 1 0,-1 0 0,1 0-1,-1-1 1,1 1 0,0-1 0,-1 1 0,1-1 0,-1 1 0,1 0 0,-1-1-176,17-21 1312,-5 1-1033,0-1-1,-2 1 1,6-20-279,-12 28 15,0 0 1,-1 0-1,0 0 0,-1 0 1,0 0-1,-1-1 0,-1-9-15,0 19 9,-1 0 0,1 0 0,-1 0 0,0 0 0,0 0 0,0 0 0,0 1 0,-1-1 1,0 0-1,0 1 0,0-1 0,0 1-9,1 1 6,-1 0 1,1 0 0,-1 1-1,1-1 1,-1 1 0,0 0-1,0-1 1,1 1-1,-1 0 1,0 0 0,0 0-1,0 0 1,0 0 0,-1 1-1,1-1 1,0 1 0,0-1-1,0 1 1,0 0 0,-1 0-1,1 0 1,0 0-7,-3 0 5,1 0 1,0 1-1,-1 0 0,1 0 0,0 0 1,-1 0-1,1 1 0,0-1 1,0 1-1,0 0 0,0 1 0,1-1 1,-1 1-1,1-1 0,-1 1 1,1 0-1,0 0 0,0 1 1,0-1-1,0 0 0,1 1 0,-1 1-5,-1 2 7,0 1-1,0 0 1,1 0-1,0 0 0,0 0 1,1 0-1,0 0 0,1 1 1,0-1-1,0 1 1,1 3-7,1 20 85,1 1 0,2-1 0,1 0 0,2-1 0,1 0 0,1 0 0,8 15-85,23 49 1284,35 59-1284,-55-119 228,-13-24-110,-1 1 0,0 0 0,-1 1 0,0-1 1,3 13-119,-7-23 19,-1-1 1,0 1-1,1 0 1,-1-1-1,0 1 1,0-1-1,0 1 1,0 0-1,0-1 1,0 1-1,-1-1 1,1 1-1,0 0 1,-1-1-1,1 1 1,-1-1-1,0 2-19,0-2 14,0 0-1,0 0 0,-1 0 1,1 0-1,0 0 1,0 0-1,-1 0 1,1 0-1,0-1 0,-1 1 1,1 0-1,-1-1 1,1 1-1,-1-1 1,1 0-1,-1 1 1,1-1-1,-1 0-13,-6 1-134,0-1 0,0 1 0,0-2 0,0 1 0,0-1 0,0 0 0,0-1 0,0 0 0,1 0 0,-1-1 0,1 0 0,-6-3 134,9 4-349,-1 0 0,1 0 0,0-1 1,0 0-1,0 0 0,0 0 0,1 0 0,-1-1 1,1 1-1,0-1 0,0 0 0,0 0 1,1 0-1,-1 0 0,1-1 0,0 1 1,0-1-1,1 1 0,-1-1 0,1 0 0,0-1 349,0 1-398,1-1-1,0 0 0,0 1 0,2-6 399,-2 11-6</inkml:trace>
  <inkml:trace contextRef="#ctx0" brushRef="#br0" timeOffset="2">859 208 12219,'8'2'4905,"-3"13"-2481,1 2-920,-5 8 57,-2 1-145,1 2-608,0-3-288,0-6-336,2-3-104,0-13-456,0 1-520,-2-8-1552,0 3 1696,0 0 31</inkml:trace>
  <inkml:trace contextRef="#ctx0" brushRef="#br0" timeOffset="3">779 0 13443,'0'4'5113,"0"-3"-3209,3 1-919,-3-2 47,0 0-56,0 0-280,0 0-1976,8 1 3432,17 24-1992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85 10714,'-9'-9'1776,"0"0"1,-1 0-1,0 1 0,-4-3-1776,5 6 602,1-1 0,-1 1-1,0 1 1,0 0 0,0 0 0,-2 1-602,6 1 139,0 0-1,0 1 1,0 0-1,0 0 1,0 1-1,0-1 1,-1 1-1,1 0 1,0 1-1,0-1 1,0 1-1,-1 0 1,1 0 0,0 1-1,0 0 1,1-1-1,-1 2 1,0-1-1,1 0 1,-1 1-1,1 0 1,0 0-1,0 0 1,0 1-1,-3 2-138,-3 6 95,1-1-1,1 1 1,0 1 0,0-1-1,2 1 1,-1 1-1,2-1 1,0 1-1,0 0 1,1 0-1,0 4-94,-4 26 124,2 1 0,1 0-1,3 1-123,0 13 74,4 1 0,1-1 0,6 13-74,36 176 105,-25-153-1752,-14-74-970,-7-21 2547,1 0 0,0 0 0,0 0 0,0 0 0,0 0 0,0 0 0,0 0 0,0 0 0,0 0 0,0 0 0,0 0 0,-1 0 0,1 0 0,0 0 0,0 0 0,0 0 0,0 0 0,0 0 0,0 0 0,0 0 0,0 0 0,0 0 0,0 0 0,-1 0 0,1 0 0,0 0 0,0 0 0,0 0 0,0 0 0,0 0 0,0 1 0,0-1 0,0 0 0,0 0 0,0 0 0,0 0 0,0 0 0,0 0 0,0 0 0,0 0 0,0 0 0,0 0 0,0 1 0,0-1 0,0 0 0,0 0 0,0 0 0,0 0 0,0 0 0,0 0 0,0 0 0,0 0 0,0 0 0,0 0 0,0 1 0,0-1 0,0 0 0,0 0 0,0 0 0,0 0 0,0 0-1,0 0 1,0 0 0,0 0 0,0 0 0,0 0 0,0 0 0,1 0 70,-10-5-2795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8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11218,'19'1'5178,"-2"0"-1874,7-2-1775,0-2-113,-2 3-472,2-2-256,2-2-872,3-2-704,8-8 568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8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8634,'34'-68'3895,"-34"67"-3533,1-1-1,0 0 1,-1 0-1,1 1 1,0-1-1,0 0 1,0 1-1,1-1 1,-1 1-1,0 0 1,0-1-1,1 1-361,-1 1 91,-1 0 0,0 0 0,1 1 0,-1-1 0,0 0 0,0 0 0,1 1 0,-1-1-1,0 0 1,1 1 0,-1-1 0,0 0 0,0 1 0,0-1 0,1 1 0,-1-1 0,0 0 0,0 1 0,0-1 0,0 1 0,0-1 0,0 0 0,0 1 0,0-1-1,0 1 1,0-1-91,2 5 293,2 15 747,0-1-1,0 1 1,-1 12-1040,1 64 1207,-2-41-720,5 60 476,6 7-963,-6-72-6,3 0 1,2-1 0,11 29 5,-18-65-1494,-7-21-1066,1 2 2056,-16-66-6395,2 17 4722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9362,'0'-1'418,"0"-1"0,0 1-1,0-1 1,0 1 0,0 0 0,1-1-1,-1 1 1,1 0 0,-1-1 0,1 1 0,-1 0-1,1 0 1,0 0 0,-1-1 0,2 1-418,-1 0 197,0 1 0,0-1 0,0 0 0,0 1 0,0-1 0,0 1 0,0-1 0,1 1 0,-1 0 0,0 0 0,0-1 0,0 1 0,1 0 1,-1 0-1,0 0 0,0 0 0,1 1-197,27 1 1606,0 2 1,13 3-1607,2 1 613,-40-8-564,17 4 406,-1 0 1,5 2-456,-20-4 94,0-1 0,0 1 0,0 0 0,0 0 0,0 1 0,-1 0 0,1-1 0,-1 2 0,1-1 0,-1 0 0,1 3-94,-3-5 22,-1 0-1,0 1 1,0 0 0,0-1 0,0 1 0,0 0 0,0-1 0,0 1 0,-1 0-1,1 0 1,-1 0 0,1 0 0,-1-1 0,0 1 0,1 0 0,-1 0 0,0 0-1,0 2-21,-1-2 21,0 1-1,1 0 1,-1 0-1,0-1 1,0 1-1,0-1 1,-1 1-1,1-1 1,-1 0-1,1 1 1,-1-1-1,0 1-20,-4 2 27,0 1 0,1-1 0,-2 0 0,1 0 0,-1-1 0,1 0 0,-1 0 0,0 0 0,-1-1-27,-52 19-1639,-18 2 1639,58-18-1600,10-6 595</inkml:trace>
  <inkml:trace contextRef="#ctx0" brushRef="#br0" timeOffset="1">527 20 12115,'4'-12'4841,"8"11"-2673,3-2-856,-2 2-151,1 0-233,2-1-512,1 4-216,2-1-104,1 2-400,-2 6-1352,-5 0-849,-10 9-2008,-4 0 2617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9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4529,'-21'19'3433,"6"-6"680,6-4-833,8-1-959,1-2-273,9-1-495,6 0-209,6-5-448,3-1-184,3-7-392,-1-3-88,-3 5-808,-2 0-736,-16 1 848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3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53 6089,'0'-20'1589,"0"-1"733,-1 9 3805,4 37-4519,-1 1-1,0-1 0,-3 21-1607,1-12 552,-1 66 353,-1-2 63,8 48-968,-4-124-17,1-1-1,0 0 0,2 0 1,1 2 17,-1-13-601,-5-9 570,0-1-1,0 0 1,0 0 0,0 0-1,0 0 1,1 0 0,-1 0-1,0 0 1,0 0 0,0 0-1,0 0 1,0 0 0,0 0-1,0 0 1,0 0-1,0 1 1,1-1 0,-1 0-1,0 0 1,0 0 0,0 0-1,0 0 1,0 0 0,0 0-1,0 0 1,0 0 0,1 0-1,-1 0 1,0 0 0,0 0-1,0-1 1,0 1-1,0 0 1,0 0 0,0 0-1,0 0 1,0 0 0,1 0-1,-1 0 1,0 0 0,0 0-1,0 0 1,0 0 0,0 0 31,1-2-282,-1 1 0,1 0 0,-1-1 1,1 1-1,-1 0 0,1-1 1,-1 1-1,0-1 0,0 1 1,0-2 281,1-25-3062,-1-11 1348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40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60 5561,'0'-3'211,"-1"1"321,0 0-1,1 0 0,-1 0 0,1 0 1,0 0-1,-1 0 0,1-1 0,0 1-531,0 1 203,0 1-1,1-1 1,-1 0-1,0 0 1,0 1-1,1-1 1,-1 0-1,0 0 1,1 1-1,-1-1 1,1 1-1,-1-1 1,1 0-1,-1 1 1,1-1-1,-1 1 1,1-1-1,-1 1 1,1-1-1,0 1 1,-1 0-1,1-1 1,0 1-1,0 0 1,-1-1-1,1 1 1,0 0-203,12-3 1345,0 0 0,1 0 1,-1 2-1,10-1-1345,6 0 876,-10-1-464,42-2 533,-54 5-852,-1 0 0,1 0 0,-1 1 0,1 0 0,-1 0 0,1 1-1,4 1-92,-10-3 11,-1 0 0,1 0 0,0 1-1,0-1 1,0 1 0,0-1 0,0 0 0,-1 1-1,1-1 1,0 1 0,-1 0 0,1-1-1,0 1 1,-1 0 0,1-1 0,0 1-1,-1 0 1,1 0 0,-1-1 0,0 1 0,1 0-1,-1 0 1,0 0 0,1 0 0,-1 0-1,0-1 1,0 1 0,0 0 0,0 0-1,0 0 1,0 0 0,0 0 0,0 0-1,0 0 1,0 0 0,0 0 0,0 0-11,-1 1 19,-1 1 0,1 0 0,0-1 1,-1 1-1,1-1 0,-1 1 0,0-1 0,0 0 1,0 0-1,0 0 0,-1 1-19,-19 16-175,-1-1 1,-1 0-1,-1-2 1,0-1-1,-1-2 1,-8 3 174,16-10-4078,23-9 2795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40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35 339 10394,'0'0'277,"0"0"0,0 1 0,0-1-1,1 0 1,-1 0 0,0 1 0,0-1 0,0 0-1,0 1 1,1-1 0,-1 0 0,0 1 0,0-1-1,0 0 1,0 1 0,0-1 0,0 0 0,0 1-1,0-1 1,0 0 0,0 1-277,-5 10 2588,1-3-1765,2-3-433,1 1 0,-1-1 0,1 1 1,1-1-1,-1 1 0,1-1 0,0 1 1,0 1-391,0-4 65,1 0 1,-1-1-1,1 1 1,0 0 0,-1-1-1,1 1 1,0-1-1,1 1 1,-1-1-1,0 0 1,1 1-1,-1-1 1,1 0 0,0 0-1,0 0 1,-1 0-1,1 0 1,3 1-66,-1-1 4,0 1 0,1-1-1,-1 0 1,1 0 0,0 0 0,0-1 0,0 0 0,0 0 0,0 0-1,0-1 1,0 1 0,0-1 0,0 0 0,0-1 0,0 1 0,0-1 0,0 0-1,0 0 1,0-1 0,-1 1 0,1-1 0,0 0-4,-1 0 0,0 1 1,0-1-1,-1 0 1,1 0-1,-1-1 1,1 1-1,-1-1 1,0 0-1,0 1 1,0-2-1,0 1 1,0 0-1,-1 0 0,1-1 1,-1 1-1,0-1 1,0 0-1,-1 0 1,1 0-1,-1 0 1,1 0-1,-1 0 1,-1 0-1,1 0 1,0 0-1,-1-4 0,-1 3 23,1 0 0,-1 1 1,0-1-1,-1 0 0,1 1 0,-1-1 0,0 1 1,0-1-1,0 1 0,-1 0 0,0 0 0,1 0 0,-1 0 1,-1 0-1,1 1 0,-1 0 0,1-1 0,-1 1 1,0 0-1,-3-1-23,3 1-1,0 0-1,-1 1 1,1 0 0,0 0 0,-1 0 0,0 0 0,1 1 0,-1-1 0,0 1 0,0 1 0,1-1-1,-1 1 1,0-1 0,0 2 0,0-1 0,0 0 0,0 1 0,0 0 0,1 0 0,-1 0 1,0 1-153,1 0 0,-1 0 0,1 1 0,0-1 0,0 1 0,0 0 0,0 0 0,1 0 0,-1 0 1,1 1-1,0 0 0,-1 0 153,2 0-450,0-1 1,0 1-1,0-1 0,0 1 1,1 0-1,-1 0 1,1 0-1,0-1 0,0 2 450,-2 11-1485</inkml:trace>
  <inkml:trace contextRef="#ctx0" brushRef="#br0" timeOffset="1">347 1 10722,'18'16'4481,"-12"10"-2296,-3 12-929,-8 14-168,-7 7-112,0 5-159,2-1-201,8-11-272,2-6-104,8-16-544,4-12-704,6-18 656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02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7698,'24'5'2008,"-2"-1"-1026,1 1-1,-1 1 1,7 4-982,12 9 1234,0 2 0,8 8-1234,-16-9 451,-29-18-392,11 6 314,-1 0-1,0 1 1,-1 1-1,0 0 1,9 10-373,-20-17 81,0-1 0,0 1 0,0 0 0,0 0 0,0 0 0,-1 0 1,1 0-1,-1 0 0,0 0 0,0 1 0,0-1 0,0 0 0,-1 1 0,1-1 1,-1 0-1,0 1 0,0-1 0,0 1 0,0-1 0,-1 1 0,0-1 0,1 0 0,-1 1 1,0-1-1,0 0 0,-1 0 0,0 2-81,-4 5 109,1 0-1,-2-1 1,1 1 0,-1-1 0,-1-1-1,1 1 1,-8 4-109,3-2 31,-1 0 0,0-1 0,0-1 0,-15 8-31,19-13-444,1 1 1,-1-2 0,1 0-1,-1 0 1,0 0 0,0-1 0,-1 0-1,1-1 1,-6 0 443,-13 0-1366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41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8826,'35'-9'3623,"-23"4"354,-14 8 2853,1 5-6335,0-1 1,0 1-1,0 6-495,0-2 171,-1 5-14,1-9-85,0 1 0,1-1 0,0 0 1,0 1-1,1-1 0,0 1 0,2 5-72,-2-8 7,0-1 1,1 0 0,0 0-1,0 0 1,1 0-1,0 0 1,0 0 0,0-1-1,0 1 1,0-1-1,1 0 1,0 0 0,0 0-1,0 0 1,0-1 0,1 0-1,3 2-7,-7-4-19,1 0-1,0-1 1,0 1 0,-1-1-1,1 1 1,0-1 0,0 0-1,0 0 1,-1 0-1,1 0 1,0 0 0,0 0-1,0-1 1,-1 1 0,1 0-1,0-1 1,0 0-1,-1 1 1,1-1 0,0 0-1,-1 0 1,1 0 0,-1 0-1,1 0 1,-1 0-1,2-1 20,3-4-214,0 0 0,0-1 0,0 1-1,4-8 215,-9 12-44,9-12-221,-1-1 0,0 0 1,-1-1-1,-1 0 1,4-12 264,-3 5-25,-4 13 133,0 0 0,-1 0-1,0-1-107,-14 55 690,5-25-440,2 0 1,0 1-251,1 0 147,-1 6 84,0 1-1,2 0 1,1 20-231,9 33 276,-3-37 78,-1 29-354,-5-59 106,1 0 1,-1 0-1,-1 0 1,-1 0-1,1 0 1,-2 0-1,-2 6-106,5-17 35,0 0 0,0 1-1,0-1 1,0 0 0,0 0 0,0 0-1,0 0 1,-1-1 0,1 1 0,-1 0-1,1-1 1,-1 1 0,0 0 0,1-1-1,-1 0 1,0 1 0,0-1 0,0 0-1,0 0 1,0 0 0,-1-1 0,-1 2-35,2-2 12,0 0 0,0 0 1,-1-1-1,1 1 0,0 0 1,0-1-1,-1 1 0,1-1 1,0 0-1,0 0 0,0 0 1,0 0-1,0 0 0,0 0 1,0 0-1,0-1 0,0 1 1,1-1-1,-1 1 0,1-1 1,-1 0-1,1 0 0,-1 0-12,-8-10-130,0-1 0,1 0 0,1 0 0,0-2 130,-3-6-947,1-1 0,-6-20 947,15 39-157,0 1-1,1-1 1,-1 0-1,1 1 1,0-1-1,-1 1 1,1-1-1,0 0 1,0 1-1,1-1 0,-1 1 1,1-1-1,-1 0 1,1 1-1,0-1 1,0 1-1,0 0 1,0-1-1,0 1 1,0 0-1,1-1 1,-1 1-1,1 0 158,16-9-1877,-10 7 1236,15-12-823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4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22 11042,'3'-17'4985,"-10"13"-856,-3 6-3321,-1 6 49,-8 20 175,1 5-120,3 17-400,0 0-72,11 3-104,2-1-104,7-10-120,8-2-72,6-14-80,5-2-208,5-17-664,7-3-424,1-19-4977,-3-13 4344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42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11803,'-4'35'6339,"4"0"-4078,0-17-1573,-1-1 0,-1 7-688,-2-3 712,-1 0-1,-3 7-711,1-5 771,-1 11-771,8-23 31,4-16-124,6-16-118,20-72-172,-27 84 380,0 0 0,1 1 0,0-1 0,1 1 0,-1 0 0,2 1 0,-1-1 0,1 1 0,0 0 0,4-3 3,-5 5 12,-1 2 1,1-1-1,0 0 1,0 1-1,0 0 1,0 0-1,0 1 0,1-1-12,-2 2 29,-1 0-1,1 0 0,0 0 0,-1 0 0,1 1 0,0 0 0,0-1 0,-1 1 0,1 1 1,0-1-1,0 0 0,3 2-28,-3-1 94,0 1 0,0-1 0,0 1 0,-1 0 0,1 0 0,0 1-1,-1-1 1,0 1 0,1 0 0,-1 0 0,0 0 0,0 0 0,-1 0 0,1 1 0,-1-1 0,1 1 0,0 3-94,1 1 173,0 0 1,-1 0-1,0 0 1,0 0-1,-1 1 1,0-1-1,-1 1 0,0 1-173,-1-4 95,0-1 0,0 1 0,0-1 0,-1 1 0,0-1-1,0 1 1,-2 1-95,3-4-108,-1 0-1,0 0 0,0-1 1,0 1-1,-1-1 0,1 1 1,-1-1-1,1 1 0,-1-1 1,0 0-1,0 0 0,0 0 1,0 0-1,-1 1 109,3-3-31,0 0 0,0 0 0,0 0 0,0 0 1,-1 0-1,1 0 0,0 0 0,0 0 0,0 0 0,0 0 0,0 0 0,0 0 1,-1 0-1,1 0 0,0 0 0,0 0 0,0 0 0,0 0 0,0-1 1,0 1-1,0 0 0,-1 0 0,1 0 0,0 0 0,0 0 0,0 0 1,0 0-1,0 0 0,0 0 0,0-1 0,0 1 0,0 0 0,0 0 0,-1 0 1,1 0-1,0 0 0,0 0 0,0 0 0,0-1 0,0 1 0,0 0 1,0 0-1,0 0 0,0 0 0,0 0 0,0 0 0,0-1 0,0 1 1,0 0-1,0 0 0,0 0 0,1 0 0,-1 0 31,1-10 544,8-14-442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2:4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11690,'29'9'4802,"-14"10"-2474,2 5-904,-6 8-215,-2 5-33,-9 10-280,-8 1-256,-1 2-264,-6-1-80,-7-3-128,-1-1 16,-6-8-720,-6-5-520,6-11-1352,1-14 1023,5-4 625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3:5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90 485 8186,'-57'34'3839,"46"-27"-2513,11-6-1006,-1 0 1,0-1-1,0 1 0,0 0 0,0-1 0,-1 1 0,1-1 0,0 1 0,0-1 0,0 0 0,0 1 0,0-1 0,-1 0 0,1 0 0,0 0 0,-1 0-320,0-1 2496,3-4-1139,12-19-928,0 5-284,13-23 340,2-6-485,9-16 25,2 3 1,2 1-1,3 2 1,3 2 0,4 0-26,-29 35-106,-10 10-1643,-6 4-2734,-15 17 2984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0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0 340 13755,'6'0'1104,"0"1"-192,9 0 865,0-2-193,2-6-456,3-6-255,4-11-329,1-8-128,6-11-224,2-3-72,5-3-80,-2 7-8,-2 12-176,-12 3-232,-14 13-593,-5 3-655,-11 8-1865,-8 9 2209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0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7 108 10930,'-6'-4'2855,"5"1"-533,13-4 434,-3 2-2474,25-12 329,1 2 0,0 1 0,0 1 0,2 2-611,-17 6-4,1 0 0,0 2 0,0 0 0,0 2 0,0 0 0,0 1 0,18 3 4,-33-3 18,0 1 1,0 0 0,0 0 0,0 1-1,0 0 1,-1 0 0,1 0 0,-1 0-1,1 1 1,-1 0 0,0 0 0,0 1-1,0-1 1,-1 1 0,1 0 0,-1 0-1,0 1 1,2 1-19,1 4 118,-1 0 0,0 1-1,0 0 1,-1 0 0,-1 0 0,1 1-1,-2 0 1,1 3-118,5 27 972,2 32-972,-7-46 210,9 79 927,-4 16-1137,-8-110-2630,2-21 1762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33 5641,'-39'-28'3301,"28"23"1649,11 5-4881,0 0 0,0 0 0,0 0-1,-1 0 1,1 0 0,0 0 0,0 0 0,0 0 0,0 0-1,-1 0 1,1 1 0,0-1 0,0 0 0,0 0 0,0 0-1,-1 0 1,1 0 0,0 0 0,0 0 0,0 1-1,0-1 1,0 0 0,-1 0 0,1 0 0,0 0 0,0 0-1,0 1 1,0-1 0,0 0 0,0 0-69,-1 2 141,1 0 1,0 0-1,0 0 1,0-1-1,0 1 1,0 0-1,0 0 0,1 0-141,-1 2 737,5 32 2499,7 23-3236,-1-8 876,24 120 576,-22-110-1276,-7-30-633,-5-28-1813,0-7 749,-1-9-868,-2-10-936,-3-7 1501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2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7218,'0'-3'509,"0"0"-1,0 0 1,0 1 0,1-1 0,-1 0 0,1 0 0,-1 1 0,1-1-509,0 2 177,-1 0 0,1 0 0,-1 0-1,1 0 1,0 1 0,-1-1 0,1 0 0,0 0-1,-1 0 1,1 1 0,0-1 0,0 1-1,0-1 1,0 0 0,0 1 0,0-1 0,0 1-1,0 0 1,0-1 0,0 1 0,0 0 0,0 0-1,0-1-176,5 1 603,1 0 0,-1-1 0,0 2 0,0-1 0,0 1 0,2 0-603,37 9 1943,-41-9-1781,6 2 188,1 0-1,-1 1 1,1 0 0,-1 1 0,5 3-350,-12-7 37,-1 0 0,1 1 0,-1 0 0,1 0 1,-1 0-1,0 0 0,1 0 0,-1 0 0,0 0 0,-1 1 0,1-1 0,0 1 1,-1 0-1,1-1 0,-1 1 0,0 0 0,0 0 0,0 0 0,0 0 0,0 0 1,-1 0-1,1 1-37,-1-1 15,-1 0-1,1 0 1,-1 1 0,0-1 0,1 0 0,-1 0 0,-1 0 0,1 0 0,0 0-1,-1 0 1,1 0 0,-1-1 0,0 1 0,0 0 0,-2 1-15,-3 4 15,-1-1 1,1 0 0,-2 0-1,-1 1-15,-42 25-128,34-22 41,16-10 73,1 0 0,-1 1 0,0-1 0,1 0 1,-1 1-1,0-1 0,1 1 0,0 0 0,-1-1 0,1 2 14,0-3-6,1 1 0,0-1 0,0 1 0,0-1 0,0 1 0,-1-1 0,1 1 0,0-1 0,0 1 0,0-1 0,0 1 0,0-1 0,0 1 0,0-1 0,0 1 0,1-1 0,-1 1 0,0-1 0,0 1 0,0-1 1,0 1-1,1-1 0,-1 1 0,0-1 0,0 1 0,1-1 0,-1 0 0,0 1 0,1-1 0,-1 0 0,1 1 0,-1-1 0,0 0 0,1 1 0,-1-1 0,1 0 0,-1 0 0,1 1 0,-1-1 0,1 0 0,0 0 6,4 2-20,1 1 0,0-2 0,0 1 0,0-1 0,0 0-1,1 0 1,1 0 20,45-1 37,-29-1 11,-23 1-45,8 0 81,0 0 0,0 1 0,0 0 0,0 0 0,3 2-84,-10-3 34,-1 1 0,1-1 1,-1 1-1,1-1 0,-1 1 0,1-1 0,-1 1 0,0 0 1,1 0-1,-1 0 0,0 0 0,0 0 0,1 0 0,-1 0 1,0 0-1,0 0 0,0 0 0,0 0 0,-1 1 0,1-1 1,0 1-1,-1-1 0,1 0 0,0 1 0,-1-1 0,0 1 1,1-1-1,-1 1 0,0-1 0,0 1 0,0-1 0,0 1 0,0 0 1,0 0-35,-1 1 56,1 1 0,-1-1 0,-1 1-1,1-1 1,-1 1 0,1-1 0,-1 0 0,0 0 0,0 0 0,0 0 0,0 0 0,-1 0 0,1-1 0,-1 1 0,-1 0-56,-8 7 168,-1 0 0,-13 7-168,24-16 13,-12 8-209,1-1 0,-2-1 0,1 0 0,-1-1 0,-3 1 196,3-5-1149,15-2 1162,-1 1 0,1-1-1,0 0 1,-1 0 0,1 0-1,0 0 1,-1 0 0,1 0 0,0 0-1,-1 0 1,1 0 0,0-1-1,-1 1 1,1 0 0,0 0 0,-1 0-1,1 0 1,0 0 0,-1 0-1,1-1 1,0 1 0,0 0 0,-1 0-1,1 0 1,0-1 0,0 1-1,-1 0 1,1 0 0,0-1 0,0 1-1,0 0 1,-1-1 0,1 1-1,0-1-11,6-10 141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2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14 9922,'1'7'5079,"-5"2"-2852,1-2-947,-4 14-34,0 0 0,1 0 0,1 1 0,-1 20-1246,5-38 56,1 0 0,0 0 0,0 0 0,1 0 1,-1 0-1,1 0 0,0 0 0,0 0 0,0 0 1,0 0-1,1-1 0,-1 1 0,1 0 0,0-1 1,0 1-1,1 0-56,-1-2 17,0 0 0,0 0 0,0 0 0,0 0 0,0 0 1,0-1-1,0 1 0,1-1 0,-1 1 0,1-1 0,-1 0 1,1 0-1,0 0 0,-1 0 0,1-1 0,0 1 0,-1-1 1,1 1-1,0-1 0,0 0 0,0 0 0,-1 0 0,2-1-17,-1 1 12,1-1-1,-1 0 0,1 0 1,-1 0-1,0-1 0,1 1 0,-1-1 1,0 0-1,0 0 0,0 0 1,0 0-1,0 0 0,-1-1 1,1 1-1,-1-1 0,1 0 1,-1 0-1,0 1 0,0-2 1,0 1-1,-1 0 0,2-2-11,1-6 25,0 1 1,0-1-1,-1 1 0,0-1 0,-1 0 0,0-8-25,0 10 32,-2 0-1,1 1 1,-1-1-1,-1 0 1,0 0 0,0 0-1,-1 0-31,2 6 15,-1 1-1,1-1 1,-1 1-1,0 0 1,0-1 0,0 1-1,0 0 1,-1-1-1,1 1 1,-1 0 0,1 0-1,-1 0 1,0 1-1,1-1 1,-1 0 0,0 0-1,0 1 1,-1-1-1,1 1 1,0 0 0,0 0-1,-1 0 1,1 0-1,0 0 1,-1 0-1,-1 0-13,-2 0-2,0 1 0,0 0 0,0 0 0,0 0 0,0 1 0,0 0 0,0 0 0,0 0 0,0 1 1,1 0-1,-2 0 1,0 1-297,1 0 0,-1 0 1,1 0-1,0 1 0,-1 0 1,2 0-1,-1 1 0,-4 3 297,9-7-183,1 0-1,-1 0 0,0 0 1,1 0-1,-1 0 0,0 0 0,1 0 1,-1 0-1,1 0 0,0 0 1,-1 0-1,1 1 184,-1 12-1346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0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32 6833,'-1'-3'925,"0"-1"-1,0 1 0,1 0 0,-1 0 0,1-1 0,-1 1 0,1-3-924,1 3 1283,0 5-255,1 16 11,0 2-14,4 18-1025,-2-16 634,1 17-634,-2-14 333,1 0 0,3 9-333,-5-27 55,3 32 250,-5-32-269,1-1 0,0 1 0,0 0 0,2 3-36,0-1 30,-2-8-20,-1 1-1,1 0 0,0-1 1,-1 1-1,1-1 0,-1 1 0,0 0 1,0-1-1,1 1 0,-1 0 1,0-1-1,0 1 0,-1 0 1,1-1-1,0 1 0,-1 1-9,1-3 4,0 1 0,0-1-1,0 0 1,0 0 0,0 0 0,0 0-1,-1 1 1,1-1 0,0 0-1,0 0 1,0 0 0,0 0 0,0 0-1,-1 0 1,1 1 0,0-1 0,0 0-1,0 0 1,0 0 0,-1 0-1,1 0 1,0 0 0,0 0 0,0 0-1,-1 0 1,1 0 0,0 0-1,0 0 1,0 0 0,-1 0 0,1 0-1,0 0 1,0 0 0,0 0 0,-1 0-1,1 0 1,0 0 0,0 0-1,0 0 1,0 0 0,-1 0 0,1-1-1,0 1 1,0 0 0,0 0 0,0 0-1,-1 0 1,1 0 0,0-1-1,0 1-3,-6-6 16,3-2-62,0-1 0,0 1 0,1-1 1,0 1-1,1-1 0,-1 0 1,2-1 45,-2-1-40,2 7 17,0-1 0,0 0 0,0 1 0,0-1 1,1 0-1,-1 1 0,1-1 0,1 0 23,-2 2-12,1 1 0,0-1 0,0 1 0,1-1 0,-1 1 1,0-1-1,1 1 0,-1 0 0,1 0 0,0 0 0,0 0 0,0 0 0,0 0 0,0 0 0,1 0 12,0 0-7,1 0 0,0 0 0,1 0 0,-1 1 0,0 0 0,0-1 0,1 1 1,-1 1-1,0-1 0,1 1 0,-1-1 0,1 1 0,-1 1 0,1-1 0,-1 1 0,2 0 7,-3-1 36,1 1-1,0 0 1,0 0-1,0 1 1,-1-1 0,1 1-1,-1 0 1,1 0-1,-1 0 1,0 0-1,0 1 1,0-1 0,0 1-1,0 0 1,0 0-1,-1 0 1,1 0 0,0 2-36,-2-3 34,0-1 0,-1 1 0,1 0 0,0 0 0,-1-1 0,1 1 1,-1 0-1,0 0 0,1 0 0,-1-1 0,0 1 0,0 0 0,0 0 1,-1 0-1,1 0 0,0-1 0,-1 1 0,1 0 0,-1 0 0,1 0 1,-1-1-1,0 1 0,-1 1-34,-1 1 60,0 1 1,0-1-1,0 0 1,-1 1-1,0-2 0,0 1 1,-3 2-61,-1 0 90,0-1 0,-8 4-90,-10 7 69,-26 15-242,42-21-94,10-10 131,-1 1 0,1-1 1,0 0-1,-1 0 1,1 1-1,0-1 1,0 0-1,0 0 1,-1 1-1,1-1 1,0 0-1,0 1 1,0-1-1,-1 0 1,1 1-1,0-1 0,0 0 1,0 1-1,0-1 1,0 0-1,0 1 1,0-1-1,0 0 1,0 1-1,0-1 1,0 0-1,0 1 1,0-1 135,13 3-1193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3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13771,'0'15'2560,"2"1"0,0-1 1,2 8-2561,3 13 1186,4 47 514,4 20 392,17 62-2092,-18-107 216,-14-58-210,0 1 0,0-1 1,0 1-1,0-1 1,0 1-1,1-1 0,-1 1 1,0-1-1,0 1 1,0-1-1,0 1 0,-1-1 1,1 1-1,0-1 1,0 1-1,0-1 0,0 1 1,0-1-1,-1 1 1,1-1-1,0 1 0,-1-1 1,1 1-7,0-1 3,-1 0 0,1 0 0,-1 0 0,1 0 0,0 0 0,-1 0 0,1 0 0,-1 0 0,1 0 0,0 0 0,-1-1 0,1 1 0,-1 0 0,1 0 0,0 0 0,-1-1 0,1 1 0,0 0 0,-1 0 0,1-1 0,0 1 0,-1 0-3,-2-3-7,1 0 0,-1 0 0,0 0 0,1 0 0,-3-3 7,2-1-55,-1-1 1,1 1-1,1 0 0,-1-1 0,1 0 0,1 1 0,-1-1 0,1 0 0,0 0 0,1 0 0,0 0 0,0 0 0,1 1 0,1-8 55,-1 10-17,0 0-1,1 0 1,-1 0 0,1 0-1,0 0 1,1 1-1,-1-1 1,1 0 0,0 1-1,0 0 1,0 0-1,0 0 1,1 0-1,0 0 1,0 1 0,0-1-1,0 1 1,0 0-1,1 1 1,-1-1 0,1 1-1,4-2 18,0 1 7,0 0 0,1 1 0,-1 0-1,1 1 1,0 0 0,-1 1 0,1 0 0,0 0 0,-1 1-1,1 0 1,9 2-7,-11-1 63,0 0 0,-1 0-1,1 1 1,-1 0 0,0 0 0,0 1-1,0 0 1,0 0 0,-1 1 0,1 0-1,-1 0 1,0 0 0,-1 0 0,5 6-63,-9-9 34,1 0 0,-1 0 1,1 1-1,-1-1 0,0 0 0,0 1 1,0-1-1,0 1 0,0-1 0,0 1 1,-1 0-1,1-1 0,-1 1 1,0 0-1,0-1 0,0 1 0,0 0 1,0 0-1,-1-1 0,1 1 0,-1 0 1,0-1-1,0 1 0,0-1 1,0 1-1,0-1 0,0 0 0,0 1 1,-1-1-1,0 1-34,-3 3 51,1-1 1,-1 1-1,-1-1 0,1 0 0,-1-1 1,0 1-1,0-1 0,0 0 1,-1-1-1,1 1 0,-1-1 1,0 0-1,0-1 0,-2 1-51,-3 0-112,1 0 0,-1-1 0,0 0 0,0-1 0,1-1 0,-1 0 0,0 0 1,-5-1 111,15 1-180,0-1 1,0 1-1,0 0 1,-1-1 0,1 1-1,0-1 1,0 1 0,0-1-1,0 0 1,0 0-1,0 0 1,1 0 0,-1 0-1,0-1 1,0 1 0,1 0-1,-1-1 1,1 1-1,-1-1 1,0-1 179,1 1-149,1 1-1,-1-1 1,1 0-1,-1-1 0,1 1 1,0 0-1,0 0 1,-1 0 149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202 112 8802,'18'-26'4915,"-13"19"-3942,0 0 0,0 0 0,-1-1-1,0 0 1,1-2-973,-5 9 116,0 0 0,1 0 0,-1 0-1,0 0 1,1 0 0,-1 0 0,0 0-1,0 0 1,0 0 0,0 0 0,0 0 0,0 0-1,0 0 1,0 0 0,0 0 0,-1 0-1,1 0 1,0 0 0,-1 0 0,1 0 0,-1 0-1,1 0-115,-1 0 83,0 0 0,0 0 0,0 0 0,0 0 0,-1 0 0,1 0 0,0 1 0,0-1 0,-1 0 0,1 1-1,0-1 1,-1 1 0,1-1 0,-1 1-83,-6-2 146,0 1 0,-1 0 0,1 1 0,0 0 0,-3 0-146,10 1 38,-18-1 187,1 2 1,0 0-1,-2 2-225,13-3 57,0 1 0,1 0 0,0 0-1,-1 1 1,1-1 0,0 1 0,0 1 0,1-1-1,-1 1 1,-1 1-57,6-3 20,-1 0 0,0-1-1,0 1 1,1 1 0,-1-1 0,1 0-1,0 0 1,0 0 0,0 1 0,0-1-1,0 0 1,0 1 0,0-1 0,1 1-20,-1 5 64,0-1 0,0 1 0,1 6-64,0-10 15,0 1-3,0 0 0,1-1-1,0 1 1,0 0-1,0 0 1,0-1 0,0 1-1,1-1 1,0 1 0,0-1-1,0 0 1,1 1 0,0-1-1,-1 0 1,1-1-1,0 1 1,1 0 0,-1-1-1,3 2-11,7 5 117,1-1-1,0 0 1,0-1-1,1 0 0,1-1-116,21 12 935,-36-19-905,-1 0-1,0 0 1,1 0-1,-1 0 1,0 0-1,0 1 1,1-1 0,-1 0-1,0 0 1,0 0-1,1 1 1,-1-1 0,0 0-1,0 0 1,0 1-1,1-1 1,-1 0-1,0 0 1,0 1 0,0-1-1,0 0 1,0 1-30,-4 2 368,-14 1-10,15-4-299,-25 2-33,0-1-1,-24-2-25,22-2-1276,17-3 235,13 6 1000,0 0 1,-1 0-1,1 0 1,0-1-1,0 1 1,0 0-1,0 0 1,-1-1-1,1 1 0,0 0 1,0 0-1,0-1 1,0 1-1,0 0 1,0-1-1,0 1 1,-1 0-1,1 0 1,0-1-1,0 1 1,0 0-1,0-1 0,0 1 1,1 0-1,-1 0 1,0-1-1,0 1 1,0 0-1,0-1 1,0 1-1,0 0 1,0 0-1,0-1 1,1 1 40,6-9-838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4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170 105 8306,'24'-18'4774,"-24"18"-4547,1 0 0,-1-1 0,1 1 0,-1 0-1,1-1 1,-1 1 0,0 0 0,1-1 0,-1 1 0,1-1 0,-1 1 0,0-1-1,1 1 1,-1-1 0,0 1 0,0-1 0,1 1 0,-1-1 0,0 1-1,0-1 1,0 0 0,0 1 0,0-1 0,0 1 0,0-1 0,0 1 0,0-1-1,0 0 1,0 1 0,0-1 0,0 1 0,0-1 0,-1 0-227,1 0 151,-2 0 1,1 0 0,0-1-1,0 1 1,0 0 0,0 0-1,-1 0 1,1 0 0,-2 0-152,-2-3 635,0 0-495,0 1 0,1-1 0,-1 1 0,0 0 0,-1 1 0,1-1 0,0 1 0,-1 0 0,1 1 0,-1-1 0,-5 0-140,7 2 19,1 0-1,-1-1 1,1 2 0,-1-1 0,1 0 0,0 1 0,-1-1 0,1 1-1,0 0 1,-1 0 0,1 1 0,0-1 0,0 1 0,0-1-1,0 1 1,0 0 0,0 0 0,1 0 0,-1 1 0,1-1 0,-1 1-19,-2 3 43,0 0 1,1 1 0,-1-1 0,2 1 0,-1 0 0,1 0 0,0 1-1,0-1 1,1 1 0,0-1 0,0 1 0,1 0 0,0 0 0,0 0-1,1 0 1,0-1 0,0 1 0,2 4-44,-2-11 14,0 1 0,0 0-1,1 0 1,0 0 0,-1 0 0,1-1-1,0 1 1,-1 0 0,1-1 0,0 1-1,0 0 1,1-1 0,-1 0 0,0 1 0,0-1-1,1 1 1,-1-1 0,1 0 0,-1 0-1,1 0 1,-1 0 0,1 0 0,0 0-1,0-1 1,-1 1 0,1 0 0,0-1-1,0 1 1,0-1 0,-1 0 0,1 0 0,0 1-1,0-1 1,0 0 0,0-1 0,1 1-14,3-1 9,0 0 1,0-1 0,0 0-1,0 0 1,0 0 0,0-1-1,-1 1 1,1-1 0,-1-1-1,4-2-9,3-3 15,-1-1 0,0 0 0,7-8-15,-14 14 8,0-1-1,-1 1 1,1-1 0,-1 0-1,0 0 1,0-1 0,-1 1-1,0-1 1,1 1 0,-1-5-8,-1 9 34,0 4-20,1 7 15,-3 21 114,0-6 528,2 12-671,0-30 22,-1 1 0,2-1 0,-1 0 1,1 0-1,0 0 0,0 0 0,2 2-22,-4-9-79,0 1-1,1-1 0,-1 1 0,0 0 0,0-1 0,1 1 0,-1-1 1,1 1-1,-1-1 0,0 1 0,1-1 0,-1 0 0,1 1 1,-1-1-1,1 0 0,-1 1 0,1-1 0,0 0 0,-1 1 0,1-1 1,-1 0-1,1 0 0,-1 0 0,1 0 0,0 1 0,-1-1 0,1 0 1,0 0 79,2-1-749,0 1 1,-1-1 0,1 0-1,0 0 1,0 0 0,1 0 748,-3 0-299,31-11-1933</inkml:trace>
  <inkml:trace contextRef="#ctx0" brushRef="#br0" timeOffset="1">400 73 12619,'0'0'247,"0"0"1,-1 0 0,1 1 0,0-1-1,0 0 1,0 0 0,0 0 0,-1 1 0,1-1-1,0 0 1,0 0 0,0 1 0,0-1-1,0 0 1,0 1 0,0-1 0,-1 0-1,1 0 1,0 1 0,0-1 0,0 0-1,0 1 1,0-1 0,0 0 0,0 0-1,1 1 1,-1-1 0,0 0 0,0 1-1,0-1 1,0 0 0,0 0 0,0 1-1,0-1 1,1 0 0,-1 0 0,0 1-248,7 17 1632,-3-9-431,-3-3-865,1 0 1,1-1 0,-1 0-1,1 1 1,0-1 0,0 0-1,2 1-336,-4-4 19,0-1-1,1 1 1,-1-1-1,1 1 1,-1-1-1,1 0 1,-1 0-1,1 0 1,0 0-1,-1 0 1,1 0-1,0-1 1,0 1-1,0-1 1,0 1-1,0-1 1,0 0-1,0 1 1,0-1-1,-1 0 1,1 0-1,0 0 1,0-1-1,0 1-18,3-1-74,0-1 0,0 1 0,0-1 0,0 0 0,0-1 0,-1 1 0,1-1 0,-1 0 0,0 0 0,0 0 1,2-2 73,9-10-603,0 0 0,1-3 603,-12 14-119,5-6-86,-1 0 0,0 0 0,-1 0 0,0-1 0,5-11 205,-9 10 34,-3 12-31,0 0-1,0 0 1,0 0 0,0 0-1,0-1 1,0 1 0,0 0 0,0 0-1,0 0 1,0 0 0,0-1-1,-1 1 1,1 0 0,0 0-1,0 0 1,0 0 0,0 0-1,0-1 1,0 1 0,-1 0 0,1 0-1,0 0 1,0 0 0,0 0-1,0 0 1,-1 0 0,1 0-1,0 0 1,0 0 0,0-1 0,0 1-1,-1 0-2,0 1 12,0-1 0,0 0 1,0 0-1,0 1 0,1-1 0,-1 0 0,0 1 0,0-1 0,0 1 0,0-1 1,1 1-1,-1 0 0,0-1 0,0 1 0,1 0 0,-1-1 0,0 1 0,1 0 1,-1 1-13,-2 2 62,1 0 0,0 1 0,0-1 0,0 1 0,0-1 0,1 1 0,-1 0 0,1 0 0,0 2-62,-1 11 482,0 18-482,2-34 20,1 25 207,0 1 0,1-1 0,2 0-1,1 0 1,5 15-227,1-5 292,2-1 0,1 0 0,14 23-292,-19-40 116,-3-10-22,-1 1 0,-1 0 0,0 0 0,0 0-1,-1 0 1,0 1 0,1 6-94,-4-16 15,0 0 1,0 0-1,0 1 0,0-1 0,0 0 1,0 1-1,0-1 0,0 0 1,0 0-1,0 1 0,-1-1 0,1 0 1,-1 0-1,1 1 0,-1-1 1,1 0-1,-1 0 0,0 0 0,1 0 1,-1 0-1,-1 1-15,0 0 25,0-1-1,0 0 0,0 1 1,0-1-1,-1 0 1,1 0-1,0 0 1,-1 0-1,1-1 1,-1 1-1,1-1 1,-1 1-25,-8 0-68,-1 0 0,1 0 1,-1-1-1,1-1 0,0 0 0,-1 0 1,1-1-1,0-1 0,0 0 0,0 0 0,0-1 1,0 0-1,1-1 0,0 0 0,0-1 1,-5-4 67,10 6-308,0 0 1,1 0 0,0 0 0,0-1-1,-1-1 308,1 0-314,0-1 0,0 0-1,-1-4 315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4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14539,'-3'0'1002,"0"0"1,-1 0-1,1 0 1,0 0-1,0 1 0,0-1 1,0 1-1,-3 1-1002,2-1 406,0 1 1,0 0-1,1 0 0,-1 0 1,1 0-1,-2 2-406,0 0 144,0 1 0,0-1 0,0 1 0,0 1-1,1-1 1,0 1 0,0-1 0,1 2-144,2-5 24,-1 0 0,1 1 0,1-1 0,-1 1 0,0-1 0,1 0 0,-1 1 0,1-1 0,0 1 0,0 0-1,0-1 1,0 1 0,0-1 0,0 1 0,1-1 0,-1 1 0,1-1 0,0 1 0,-1-1 0,1 0 0,1 1 0,-1-1 0,0 0 0,0 0 0,1 0 0,-1 0 0,1 0-24,3 4 19,0-1 0,0 0 0,0 0 0,0 0 0,1-1 0,0 0 0,0 0-1,0 0 1,3 0-19,29 11 138,-26-11 56,-1 1 0,0-1 1,-1 1-1,5 4-194,-14-9 22,-1 0 0,1 1-1,-1-1 1,1 0 0,-1 0 0,1 1-1,-1-1 1,1 0 0,-1 1-1,0-1 1,1 0 0,-1 1 0,0-1-1,1 1 1,-1-1 0,0 1-1,0-1 1,1 1 0,-1-1-1,0 1 1,0-1 0,0 1 0,1-1-1,-1 1 1,0-1 0,0 1-1,0-1 1,0 1 0,0-1 0,0 1-1,0-1 1,-1 1 0,1-1-1,0 1 1,0-1 0,0 1 0,0-1-1,-1 1 1,1-1 0,0 1-1,0-1 1,-1 1 0,1-1 0,0 1-1,-1-1 1,1 0 0,0 1-1,-1-1 1,1 0 0,-1 1 0,1-1-1,-1 0 1,0 1-22,-3 1 107,0 1-1,0-1 1,-1 0 0,1 0 0,-3 1-107,-2-1-5,0 1 0,-1-1 0,1 0 0,-1-1 0,1 0 0,-1 0 0,1-1 0,-6-1 5,6 0-521,0 0 1,1 0-1,-1-1 0,1-1 1,-1 1-1,1-1 521,-13-6-1139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4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8674,'0'-19'4121,"0"15"-1329,5 4-639,4 14-241,3 6-231,4 9-449,-1 3-192,5-3-440,-3-1-168,3-11-176,-5-5-384,2-12-1256,6-6-1065,-5-13 1361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11458,'-3'4'5058,"10"14"-2450,0 0-343,-6 6-545,7 4-304,-5 0-544,-3 1-263,8-2-289,-3-3-416,4-8-921,4-7-607,6-9-1713,2-10 2017</inkml:trace>
  <inkml:trace contextRef="#ctx0" brushRef="#br0" timeOffset="1">345 139 13715,'7'12'5665,"-7"4"-3592,-2 8-617,-2 13-280,-1 7-344,1 4-144,-1 0-231,3 2-321,2-3-56,-2-10-288,2-8-409,0-15-1175,0-12-985,0-8 1665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5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11138,'6'5'1528,"1"-1"0,-1 1-1,0 0 1,-1 1 0,1-1-1,-1 1 1,2 3-1528,8 12 2385,7 14-2385,4 6 1458,-17-28-1188,0-1-1,1 0 1,0 0 0,1-1 0,0 0 0,1-1 0,0 0 0,1-1-1,3 1-269,-15-9 23,0 0-1,0-1 0,0 1 0,0 0 0,0-1 1,0 1-1,0-1 0,0 0 0,0 1 1,0-1-1,1 0 0,-1 0 0,0 0 0,0 0 1,0 0-1,0 0 0,1 0 0,-1 0 0,0 0 1,0 0-1,0-1 0,1 1-22,0-2 23,0 1 0,0-1 0,-1 1 0,1-1 0,-1 0 0,1 1 0,-1-1 0,0 0 0,0 0 0,0 0 0,1-1-23,1-3 30,0-1 1,-1 0-1,0-1 0,0 1 1,0 0-1,-1 0 0,0-1 1,0 1-1,-1-1-30,1-6 27,0-10 4,-1 0 0,-1 0-1,-2-10-30,1 6 11,1 23-39,-3-35 15,3 36-121,0 1 0,0-1 0,0 0 0,0 0-1,-1 1 1,1-1 0,-1 1 0,-2-3 134,4 6-62,0-1-1,-1 1 1,1 0 0,0 0-1,0 0 1,0 0 0,-1-1-1,1 1 1,0 0-1,0 0 1,-1 0 0,1 0-1,0 0 1,0 0 0,-1 0-1,1 0 1,0 0 0,0-1-1,-1 1 1,1 0 0,0 0-1,0 0 1,-1 0-1,1 1 1,0-1 0,-1 0-1,1 0 1,0 0 0,0 0-1,-1 0 1,1 0 0,0 0-1,0 0 1,0 1 0,-1-1-1,1 0 63,-6 6-1388,6-5 1255,-1 1 0,1-1-1,0 1 1,0-1-1,0 0 1,0 1 0,0-1-1,0 1 1,0 0 133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6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62 300 14723,'-4'17'5481,"-8"5"-3148,1-2-1456,5-7-534,0 0 1,1 1-1,1-1 0,0 1 0,1 0 0,0 0 0,0 10-343,3-19 47,0 0 1,0-1-1,0 1 0,0 0 1,1-1-1,0 1 0,0 0 1,0-1-1,0 1 0,1-1 1,0 0-1,0 1 0,0-1 1,0 0-1,1 0 0,0 0 1,-1 0-1,1-1 0,1 1 0,-1-1 1,0 0-1,1 0 0,0 0 1,-1 0-1,3 0-47,-2 0 21,1-1 0,-1-1 0,0 1 0,0 0 1,1-1-1,-1 0 0,1 0 0,-1 0 0,1-1 0,-1 0 0,1 0 0,-1 0 0,1 0 0,-1-1 1,1 1-1,-1-1 0,4-1-21,-4 1 5,-1-1 0,1 1 0,-1-1 0,0 1 0,0-1 0,0 0 0,0 0 0,0 0 0,0-1 0,-1 1 0,1-1 0,-1 1 0,0-1 0,1 0 0,-1 0 1,-1 0-1,1 0 0,0 0 0,-1-1 0,1 1 0,-1 0 0,0-1 0,0-1-5,1-3 21,-1-1 1,-1 1-1,1-1 1,-1 0-1,-1 1 0,1-1 1,-2 1-1,1-1 1,-1 1-1,0 0 0,-1-1 1,-1-2-22,1 5 18,1 0-1,-1 0 1,0 0 0,0 1-1,-1-1 1,1 1 0,-1 0-1,-1 0 1,1 0 0,-1 0-1,1 1 1,-1 0 0,-1 0 0,1 0-1,0 1 1,-6-3-18,6 4-10,1 1 0,-1-1 1,0 1-1,0 0 0,0 0 0,0 0 1,0 1-1,-4 0 10,6 0-137,0 0 1,1 0-1,-1 1 0,1-1 0,-1 1 1,0 0-1,1 0 0,0 0 1,-1 0-1,1 0 0,-1 0 1,1 1-1,0-1 0,0 1 1,0-1-1,0 1 0,-1 1 137,2-2-214,0 0 1,0 0-1,1 0 0,-1 0 0,0 1 0,1-1 0,-1 0 1,0 0-1,1 1 214,1 8-1171</inkml:trace>
  <inkml:trace contextRef="#ctx0" brushRef="#br0" timeOffset="1">445 23 12899,'0'-20'5633,"10"18"-2752,2 3-1329,-5 7 64,-7 5-359,-7 9-393,-6 0 64,-7 5-1168,1-3-560,6-7-1409,9-5-343,24-12 1495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6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11995,'17'0'5433,"-18"9"-2529,-1 5-1223,-14 4-449,-6 8-440,-2 2-384,3 1 8,6-9-1120,4-4-400,6-10 632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8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76 111 4473,'37'-19'2931,"-36"19"-2601,0-1 0,0 1 1,0-1-1,0 0 0,0 1 0,0-1 0,0 0 0,0 0 0,0 1 1,0-1-1,0 0 0,-1 0 0,1 0 0,0 0 0,-1 0 0,1 0 0,-1 0 1,1 0-1,-1-1 0,1 1 0,-1 0 0,0 0-330,4-8 1753,-1 5-787,0-1-350,0 1 0,-1 0 1,1-1-1,-1 1 1,0-1-1,1-3-616,-3 8 63,0-1-1,1 0 0,-1 0 1,0 0-1,0 1 1,0-1-1,0 0 0,0 0 1,0 0-1,0 1 1,-1-1-1,1 0 0,0 0 1,0 1-1,-1-1 1,1 0-1,0 0 1,-1 0-63,0 0 62,1 1 1,-1-1 0,0 0 0,0 1 0,0-1 0,0 0 0,0 1 0,0-1 0,0 1 0,0-1 0,0 1-1,0 0 1,0-1 0,0 1 0,0 0 0,0 0 0,-1 0-63,-3 0 65,1-1 0,-1 2 0,1-1 0,-1 0 1,1 1-1,-1 0 0,1 0 0,-1 0 0,1 1 0,0-1 0,-1 1 0,1 0 0,0 0 1,0 1-1,1-1 0,-1 1 0,0 0 0,1 0 0,0 0 0,0 0 0,0 1 1,-1 0-66,-1 2 24,1 0 1,-1 1 0,1-1 0,1 1 0,-1 0 0,1 0 0,0 1 0,1-1-1,-1 0 1,2 1 0,-1 0 0,0 5-25,2-6 4,-1-1 0,1 1 0,1 0-1,-1 0 1,1-1 0,0 1 0,1 0 0,-1-1 0,1 1-1,1-1 1,-1 0 0,1 0 0,0 0 0,1 0 0,-1 0-1,1-1 1,0 1 0,1-1 0,-1 0 0,1 0 0,0-1-1,0 0 1,0 1 0,1-2 0,0 1 0,-1-1 0,1 1-1,0-2 1,1 1 0,-1-1 0,0 0 0,5 1-4,-2-1-145,0-1-1,0-1 1,0 1 0,0-1 0,0-1 0,0 0 0,-1 0 0,1 0-1,0-1 1,0-1 0,4-1 145,1-2-858,0 0-1,0-1 0,-1 0 1,0-1-1,0 0 1,5-5 858,24-24-1715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00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9626,'4'-2'4233,"4"0"-2489,0 0-407,0 2-153,1 3-624,-2 2-136,6 5-328,-1-4-152,4 5-2072,3 2 1560</inkml:trace>
  <inkml:trace contextRef="#ctx0" brushRef="#br0" timeOffset="0.99">329 0 10002,'4'24'4273,"-4"12"-2497,2 10-375,-2 8-9,-3 11-480,2-5-184,6 5-464,4-6-128,7-13-96,6 0-32,-4-21-64,5-5-32,-3-13-808,0-7-952,4-8 1184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02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27 215 7194,'11'8'3336,"-2"-2"-1031,1 1-553,-4 2-56,2 5-255,-4 0-633,-1 2-240,0 2-392,-2-9-168,0-5-1184,1 7-881,-2-9 1233</inkml:trace>
  <inkml:trace contextRef="#ctx0" brushRef="#br0" timeOffset="0.99">2 1 10218,'-1'1'4353,"1"0"-2504,1 2-553,-1-3 24,0 0-544,0 0-256,3 1-352,11 7-120,1 0-1376,34 22-952,-29-29 1375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70 119 7346,'-1'0'425,"0"-1"1,0 1 0,-1 0 0,1 0 0,0 0 0,0 1-1,0-1 1,-1 0 0,1 0 0,0 1 0,0-1 0,0 1 0,-1-1-1,1 1 1,0-1 0,0 1 0,0 0 0,0-1 0,0 1-426,-1 1 371,1-1 0,0 1 1,-1 0-1,1-1 0,0 1 1,0 0-1,0 0 0,0 0 1,0 0-1,0 2-371,-1 3 642,0 1 1,1 0-1,0 0 1,0 0-1,1 4-642,0-7 197,0 0 1,0 0-1,1 0 0,0 0 0,-1-1 0,2 1 1,-1 0-1,1-1 0,-1 1 0,1-1 1,1 1-1,-1-1 0,2 2-197,-3-4 32,1 0 0,0 0 0,-1 0 0,1 0 0,0 0 0,0 0 0,0-1-1,1 1 1,-1-1 0,0 0 0,0 1 0,1-1 0,-1 0 0,1 0 0,-1-1 0,1 1 0,-1 0 0,1-1 0,0 0 0,-1 1-1,1-1 1,0 0 0,-1 0 0,1-1 0,0 1-32,1-1-3,0 0 0,0 0 0,0-1 0,-1 1-1,1-1 1,0 0 0,-1 0 0,1 0 0,-1 0 0,0-1-1,0 0 1,0 1 0,0-1 0,2-3 3,1-1-89,0 0 0,-1-1 1,0 0-1,0 0 0,2-7 89,-5 11-71,0 0 0,0-1 0,-1 1 0,0 0 1,0-1-1,0 1 0,0-1 0,-1 0 0,0 1 0,0-1 0,0 1 0,0-1 0,-1 0 0,1 1 1,-2-3 70,1 3-36,-1 0 0,0 0 0,1 0 0,-1 1 0,-1-1 0,1 1 0,0-1 0,-1 1 0,0 0 1,0 0-1,0 0 0,0 0 0,0 1 0,-1-1 0,1 1 0,-1 0 0,0-1 36,-3 0 11,-1 0 1,0 0-1,1 1 0,-1 0 0,0 1 0,0-1 0,0 1 0,0 1 0,0-1 0,0 2 1,0-1-1,0 1 0,0 0 0,0 1 0,-3 0-11,8-1 23,1 0-1,-1 0 0,1 1 1,-1-1-1,1 1 1,0-1-1,-1 1-22,3-2 1,0 0-1,-1 1 1,1-1 0,0 0-1,-1 0 1,1 0-1,0 1 1,0-1-1,-1 0 1,1 0 0,0 1-1,0-1 1,0 0-1,-1 1 1,1-1-1,0 0 1,0 1 0,0-1-1,0 0 1,0 1-1,0-1 1,0 0-1,0 1 1,-1-1 0,1 0-1,0 1 1,0-1-1,1 1 1,-1-1-1,0 0 1,0 1 0,0-1-1,0 0 1,0 1-1,0-1 1,0 0 0,1 1-1,-1-1 1,0 0-1,0 1 1,0-1-1,1 0 1,-1 0 0,0 1-1,0-1 1,1 0-1,-1 0 1,0 0-1,1 1 1,-1-1 0,0 0-1,0 0 1,1 0-1,-1 0 1,0 1-1,1-1 0,2 1-56,1 0 0,0 0 0,-1 0 0,1 0 0,-1 0 0,1-1 0,0 0 0,1 0 56,34-1-814,-23 0 427,17-1-1008,7-4 1395,-13 3-249,-1 0 1,17 1 248,-35 2 38,0 1 1,0-1-1,0 2 1,0-1-1,0 1 1,-1 0-1,1 1 1,0-1-1,-1 2 1,5 2-39,-9-5 80,0 1 0,0 0 0,-1 0 0,1 1 0,-1-1 0,1 0 0,-1 1 0,0-1 0,0 1 0,0 0 0,0 0 0,0 0 0,-1 0 0,0 0 0,1 2-80,1 4 433,-1 0 0,0 1 0,0-1 0,0 6-433,1 11 714,-2-22-585,0 0 53,-1 0 0,1 1 1,-1-1-1,1 1 0,-1-1 0,0 1 1,-1-1-1,1 1-182,-1-5 453,-1-4-250,0-9-39,0 0-180,1 0 0,0-1 0,1 1 0,1 0 0,0-1-1,0 1 1,2 0 0,0 0 0,0 0 0,1 0 0,0 1 0,1-1 0,1 1 0,3-5 16,-4 7-339,-4 7-53,0 1 0,1-1-1,-1 1 1,0 0 0,1-1 0,0 1-1,-1 0 1,1 0 0,0 0-1,0 0 1,0 0 0,0 1-1,0-1 1,1 0 392,15-5-1587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10650,'2'2'752,"-1"0"0,0-1 0,1 1 0,-1 0 0,1-1 0,-1 1 0,1-1 0,0 0-752,-1 0 306,1 0 0,-1 0 0,0 1 0,1-1 0,-1 0-1,0 0 1,0 1 0,0-1 0,0 0 0,0 1 0,-1-1 0,1 1 0,0-1-1,0 1-305,2 13 1084,0 0 0,-1 1 0,0-1-1,-1 9-1083,-1-8 462,2 1-1,0 0 0,2 7-461,-10-50 172,2 1 0,0-1 0,1 0 0,2-3-172,1 22-9,1 1-1,0-1 1,0 1 0,0 0-1,1-1 1,0 1-1,0 0 1,1 0 0,0 0-1,0 0 1,0 1-1,1-1 1,-1 1 0,5-4 9,2-2-639,0 0 0,1 0 1,1 1-1,0 1 0,11-7 639,-17 12-919,1 0 0,-1 1-1,1 0 1,0 0-1,4 0 920,11-2-1253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9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0 214 8874,'10'0'4465,"-1"0"1,9-2-4466,-12 1 478,-1-1 1,0 1 0,1-1-1,-1 0 1,0 0 0,0-1-1,-1 1 1,5-4-479,0 0 364,-1-1-1,1 0 1,-1-1 0,-1 0 0,1 0-1,0-3-363,7-9 215,-2 1-1,4-9-214,-16 25 9,0 1 1,0 0-1,0-1 0,0 1 1,0-1-1,0 1 0,0-1 0,-1 1 1,0-1-1,1 1 0,-1-1 0,0 0 1,0 1-1,0-1 0,-1-1-9,1 3 8,-1 0 0,1-1 1,-1 1-1,0-1 0,1 1 0,-1 0 0,0-1 0,0 1 0,0 0 0,0 0 0,0-1 0,0 1 0,0 0 1,0 0-1,0 0 0,-1 0 0,1 1 0,0-1 0,0 0 0,-1 0 0,1 1 0,-1-1 0,1 1 0,-1-1 0,1 1 1,-2 0-9,0-1 32,-1 1 1,1 0 0,-1 0 0,1 0-1,-1 1 1,1-1 0,-1 1 0,1 0 0,-1 0-1,1 0 1,0 0 0,0 1 0,0-1-1,-1 1 1,1 0 0,1 0 0,-1 0-1,0 0 1,0 0 0,1 1 0,-2 1-33,0 0 96,0 0 1,0 1-1,1 0 1,-1-1-1,1 1 0,1 0 1,-1 0-1,1 0 1,-1 1-1,1-1 0,1 1 1,-1-1-1,0 4-96,2-4 50,-1 0 1,1 0-1,0 1 0,1-1 0,-1 0 0,1 0 0,0 0 0,0 0 0,1 0 0,-1 0 0,1 0 1,0 0-51,0-2 6,0 1 1,0-1 0,0 0 0,0 0-1,0 0 1,1-1 0,-1 1 0,1-1-1,0 1 1,0-1 0,0 0 0,0 0-1,0 0 1,0 0 0,0-1 0,1 1-1,-1-1 1,1 0-7,4 1-177,-1-1 1,1 1-1,-1-2 0,1 1 0,0-1 0,-1 0 0,1-1 1,-1 0-1,1 0 0,-1-1 0,1 0 0,-1 0 0,0 0 1,0-1-1,0 0 0,0-1 0,2-1 177,29-18-1008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0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100 223 10074,'-19'20'5289,"-1"0"-1136,4 4-1880,-1 1-505,1 4-416,7-3-327,6 1-249,10-5-480,9-4-144,9-4-120,-2-13-224,10-5-712,-4-5-465,-1-13-1535,-1 1 2824,-6-17-384</inkml:trace>
  <inkml:trace contextRef="#ctx0" brushRef="#br0" timeOffset="1">331 1 11867,'16'2'5489,"-20"24"-2401,-5 8-1183,-4 22-577,-1 5-376,13 8-224,5 1-167,15-16-281,5-5-112,1-21-88,2-10-352,-6-18-913,1-11-655,-8-20 1000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4:10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1 218 14363,'6'7'5785,"9"-3"-3640,2 0-489,11 0-464,4-1-319,11-1-457,-6-2-32,4 3-1160,-10 0 7,7-3 401</inkml:trace>
  <inkml:trace contextRef="#ctx0" brushRef="#br0" timeOffset="1">792 496 15139,'1'1'330,"-1"-1"0,0 0 0,1 0 0,-1 0 0,0 1 0,0-1 0,1 0 0,-1 0 0,0 0 0,1 1 0,-1-1 0,0 0-1,0 1 1,0-1 0,1 0 0,-1 1 0,0-1 0,0 0 0,0 1-330,2 14 1690,-1-5-768,21 67 2126,-21-72-2955,0 0 0,1-1 0,0 1 0,0 0 0,0-1-1,0 0 1,0 1 0,1-1 0,0 0-93,-1-2 17,-1 0 0,1-1 0,-1 1-1,1-1 1,-1 0 0,1 1 0,0-1 0,0 0 0,0 0 0,-1 0 0,1 0 0,0 0-1,0-1 1,0 1 0,1-1 0,-1 1 0,0-1 0,0 0 0,0 0 0,0 1-1,0-2 1,1 1-17,-1 0 8,1 0-1,-1-1 0,1 0 0,-1 1 1,1-1-1,-1 0 0,1 0 1,-1 0-1,0-1 0,0 1 0,0 0 1,1-1-1,-1 0 0,-1 1 0,1-1 1,0-1-8,5-4 0,-1-2 0,0 1 0,4-7 0,-2 2-1,12-19-17,39-56-56,198-236-2664,-224 284 2116,3 2-1,10-7 623,-8 16 217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01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5113,'28'-33'2561,"-28"33"-2434,0 0 1,1 0-1,-1 0 1,0-1 0,0 1-1,1 0 1,-1-1 0,0 1-1,0 0 1,1 0-1,-1-1 1,0 1 0,0 0-1,0-1 1,0 1 0,0-1-1,1 1 1,-1 0-1,0-1 1,0 1 0,0 0-1,0-1 1,0 1-1,0 0 1,0-1 0,0 1-1,0-1 1,0 1 0,-1 0-1,1-1 1,0 1-1,0 0-127,-4-2 872,3 0 4509,3 2-3426,5 3-1916,9 15 661,-14-16-655,12 14 405,-1 1 0,3 7-450,-13-19 80,1 0 0,0 0 0,1-1 0,-1 1 1,1-1-1,-1 0 0,1-1 0,0 1 0,1-1 0,-1 0 1,1 0-1,-1 0 0,1-1 0,0 0 0,0 0 1,0 0-81,0 0 93,0 0 0,0 0 1,0 1-1,1 1-93,-3-2 34,0 1-1,0-1 1,1-1-1,-1 1 1,0-1-1,1 1 1,0-1-34,-3-1 4,0 0 1,0 0-1,-1 0 0,1 0 1,0 0-1,0-1 1,0 1-1,-1-1 1,1 1-1,0-1 1,-1 1-1,1-1 0,0 0 1,-1 0-1,1 0 1,-1 0-1,1 0 1,-1 0-5,5-4 21,-1-1 0,0 1 1,5-7-22,3-3 40,3-1-25,1 1 0,1 0 0,0 2 0,1 0 0,1 1 0,0 1 0,0 0 0,1 2 0,0 0 0,5 0-15,6 0-1,0 1-1,1 1 1,0 2-1,0 1 1,0 1-1,23 3 2,72 5 151,109 20-151,-148-13 237,39-2-237,102 6 264,-154-7-59,-1 4 1,0 3-206,-63-13 46,413 105 948,-259-56-554,-124-38-346,-32-11-66,-1 1 21,0-2 1,0 1 0,0-1 0,0 0 0,0-1-1,4 0-49,-12-1 10,0 0-1,1 0 0,-1 0 0,0 0 1,1-1-1,-1 1 0,0 0 0,0-1 0,1 1 1,-1-1-1,0 1 0,0-1 0,0 1 1,1-1-1,-1 0 0,0 0 0,0 0 1,0 1-1,0-1 0,-1 0 0,1 0 0,0 0 1,0 0-1,0-1-9,1-2 21,0 0 0,-1-1 1,1 1-1,-1 0 0,0-1 0,0-2-21,6-17 83,-4 10-49,-3 12-32,0 1 1,1 0-1,-1 0 0,0 0 0,1-1 0,-1 1 1,0 0-1,1 0 0,-1 0 0,1 0 0,0 0 1,-1 0-1,1 0 0,0 0 0,0 0 0,-1 0 1,1 0-1,0 1-2,29-19 0,-24 15-2,1 1 1,0 0-1,0 0 1,1 0-1,-1 1 1,0 0-1,1 0 1,3 0 1,5-1-5,29-6-9,0 2 0,3 2 14,93-3-8,34-4-2,-60 0 66,46 4-56,-51 6 37,120 1 20,-18 1 1,-18 0-10,-126 3 30,57 11-78,-40 0 33,75 10 24,102-8 3,-159-12-26,24-3 15,-38-1-25,2-2 4,28-7-28,-89 6 3,3 0-3,19-2 21,-1 3-1,7 1-20,-21 3 6,78 2 24,-86-5-24,0-1 1,0-1 0,1-1-7,38-10 20,107-16 72,-155 28-73,-9 2-9,-1-1-1,1-1 1,-1 0-1,3-1-9,3-1 19,1 1-1,0 0 0,-1 1 1,1 2-1,5-1-18,35-1 42,71-12 112,-56 8-12,-51 3-127,-1 2 0,1 0 0,-1 1 0,1 2-1,15 2-14,-30-4 7,-1 0 0,1 0 1,-1-1-1,1 0 0,-1 1 0,1-2 0,-1 1 0,0-1 0,1 0 0,3-2-7,-2 1 12,1 0 1,0 1-1,4-1-12,17-3 42,1 2 0,0 1 0,0 1 0,0 2 0,4 1-42,-6-1 40,0 0-1,0-2 1,-1 0-1,3-3-39,27-2 19,15-4 11,-36 5-4,-34 5-20,2 0 2,-1 1 0,1 0 1,-1-1-1,0 1 0,1 0 1,-1 0-1,3 1-8,-3-1-343,-13-1-718,-13-1 961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1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6929,'0'-1'354,"0"1"1,0 0-1,0-1 0,0 1 0,0 0 0,0-1 0,0 1 0,0 0 0,0 0 0,0-1 0,0 1 0,0 0 0,0-1 0,0 1 0,0 0 0,0-1 0,0 1 0,0 0 0,0-1 0,1 1 0,-1 0 0,0 0 0,0-1 0,0 1 0,1 0 0,-1 0-354,7 7 5783,5 7-6640,-1-3 971,42 51 393,-52-61-489,11 13 159,0 0 0,0-1 0,9 6-177,-18-17 20,0 1 0,0-1-1,0 1 1,1-1 0,-1 0-1,1 0 1,0 0-1,-1-1 1,1 0 0,0 1-1,0-1 1,0 0-1,0-1 1,0 1 0,0-1-1,0 0 1,0 0-1,2 0-19,-3-1 17,0 1-1,-1-1 0,1 0 0,-1 0 0,1 0 0,-1 0 0,1-1 1,-1 1-1,0 0 0,0-1 0,1 0-16,20-22 108,-20 20-102,1 0 1,-1 0 0,1 0 0,0 1 0,0-1 0,0 1 0,0 0-1,1 0 1,3-2-7,16-3-4,0 0-1,0 2 0,0 0 0,19-1 5,25 0 14,9 3-14,105-9 87,21-1 121,-129 14 75,0 3 1,17 6-284,148 25 676,-196-28-606,87 17 544,18 11-614,13 0 385,26-3-385,39 7 210,-121-16-78,77 14 129,-166-34-215,1 1 0,-1 1-1,1 1 1,-1 0 0,0 1 0,-1 0 0,1 1 0,4 4-46,-8-3 30,-6-3-1,1-1 0,0 0 1,0 0-1,1-1 0,-1 1 0,4 0-29,-12-5 60,1 0 0,-1 0 1,0 0-1,0 0 0,0 0 0,1 0 1,-1 0-1,1 0 0,-1 0 0,1-1 0,-1 1 1,1-1-61,-7-17-42,6 19 59,1-1-19,0 0 1,0 0 0,-1 0 0,1 0 0,0 1 0,0-1 0,0 0 0,0 0 0,0 0 0,0 0 0,0 0-1,0 0 1,0 1 0,0-1 0,1 0 0,-1 0 0,0 0 0,0 0 0,1 0 0,-1 1 0,1-1 0,-1 0-1,1 0 1,-1 1 0,1-1 1,2-2-2,0 1 0,0 0 0,0 0 0,0 0 0,0 0 0,1 0 2,15-9 2,2-4 1,-1 1 2,16-9-5,-18 13 2,1 0 1,0 1-1,0 1 0,1 1 1,0 1-1,0 1 0,8-2-2,15 1 26,0 1-1,0 2 0,0 2 1,0 2-1,23 4-25,18 3 51,1-3-1,0-4 1,70-9-51,123-25 50,-43 4-25,-209 26-18,376-31 47,-378 34-51,297-19 61,-172 10 39,-70 5-58,38-6-3,212-22 36,-325 32-79,57-11 9,-54 10-5,0-1 0,-1 0 0,1-1 0,-1 0 0,1 0 0,-1 0 0,2-2-3,-7 5-18,-1-1 1,1 1 0,0 0-1,-1-1 1,1 1 0,-1-1-1,1 1 1,-1-1 0,1 0-1,-1 1 1,1-1 0,-1 1-1,1-1 1,-1 0 0,0 1-1,1-1 1,-1 0 0,0 0-1,0 1 1,0-1 0,1 0-1,-1 0 1,0 1 0,0-1-1,0 0 1,0 0 17,-1 0-78,1 0 0,0 0 0,-1 0 0,1 0 0,-1 0-1,0 0 1,1 0 0,-1 0 0,0 0 0,0 0 0,0 0 0,1 0 0,-1 0 0,0 1 0,-1-1 78,-3-3-719,-1 0-1,0 1 1,0 0 0,0 0-1,-4-1 720,-24-5-3247,-3 5 1292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15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64 2793,'26'-43'5054,"-25"43"-4610,0-1 1,-1 0-1,1 0 1,-1 0-1,1 0 1,-1-1-1,1 1 1,-1 0-1,0 0 1,1 0-1,-1 0 1,0 0-1,0 0 1,0-1-1,0 1-444,0-3 2924,0 4-2881,0 0 0,0 0 0,-1 0 0,1 0-1,0 0 1,0 0 0,0 0 0,0 0 0,0 0-1,0 0 1,0 0 0,0 0 0,0 0-1,-1 0 1,1 0 0,0 0 0,0 0 0,0 0-1,0 0 1,0 0 0,0 0 0,0 0 0,0 0-1,0 0 1,-1 0 0,1 1 0,0-1 0,0 0-1,0 0 1,0 0 0,0 0 0,0 0-1,0 0 1,0 0 0,0 0 0,0 0 0,0 0-1,0 0 1,0 1 0,0-1 0,0 0 0,0 0-1,0 0 1,0 0 0,-1 0 0,1 0 0,0 0-44,-56 114 1212,35-67-728,1 2-1,3 0 1,2 1-1,-5 33-482,11-33-153,-3 52 153,12-99-3287,0-6 1891,2-8-387,5-9-89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1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8730,'2'-1'429,"1"1"-1,-1 0 1,0 0 0,0 0 0,0 1-1,0-1 1,1 0 0,-1 1 0,0-1 0,0 1-1,0 0 1,0 0 0,0 0 0,0 0-1,0 0-428,2 1 454,-1 1-1,1 0 1,-1 0-1,0 0 1,0 0-1,0 0 0,2 3-453,1 4 508,0-1-1,0 1 0,-1 1 0,0-1 0,2 9-507,19 56 1064,-4 0 1,-4 2-1,7 58-1064,-21-70-57,-2-19-1660,1-35-793,-2-11-524,-3-6 1051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16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21 171 8034,'-8'-4'4105,"0"-3"-985,4 3-607,4-3-553,4 2-327,5 0-617,5-3-304,11 3-408,-3-1-152,4 4-136,2 2 16,-4 1-672,4-1-504,7 0-1417,4 0-480,2-7 1849</inkml:trace>
  <inkml:trace contextRef="#ctx0" brushRef="#br0" timeOffset="1">467 7 5169,'1'-5'8834,"-2"3"-4936,-1 4-1285,-10 14-1996,2 1 0,0 0 0,0 2-617,3-6 240,-1 3-12,1 0-1,0 0 1,2 1 0,-1 0 0,2 0-1,0 2-227,2-7 49,1 1-1,0-1 1,0 0 0,2 1-1,-1-1 1,2 0-1,-1 0 1,3 7-49,-2-11-20,1 0 0,0 0 0,0 0 0,0 0 0,1-1 0,0 0 0,1 1 0,-1-2 0,7 8 20,-7-10-184,0 0-1,0 0 0,0 0 1,1-1-1,0 1 0,0-1 1,0 0-1,0-1 0,0 1 1,0-1-1,1 0 1,-1 0-1,1 0 0,4 0 185,-2-1-580,1 0 0,0-1 0,1 0 580,28-2-1091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03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10394,'3'27'4345,"-2"15"-2616,-2 6-105,0 12-528,-6-3-320,6-4-432,5-1-120,9-8-160,6-4-24,3-12-48,0-5 40,-4-17-1088,-5-2-952,3-10 1272</inkml:trace>
  <inkml:trace contextRef="#ctx0" brushRef="#br0" timeOffset="1">1 130 9106,'1'12'3961,"-1"-8"-1905,-1-4-431,1 2-449,0-2-296,0 0-496,0 0-144,22 2-240,42 5-600,-28-12-1881,0 5 1689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16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10802,'11'25'6660,"-3"-1"-3497,-4-8-2432,0 0 0,-1 1 0,-1 8-731,0-11 164,0 1 0,1-1 0,0 0-1,1 0 1,0-1 0,1 1-164,-2-7 61,2 5-8,-3-10 25,-2-6 79,0-17-95,-1-65 74,0 82-133,0-58 82,2 53-73,0-1-1,0 1 1,1 0-1,0 0 0,2-6-11,-3 13-56,0-1 0,0 0 0,1 1 0,0-1 0,-1 1 0,1-1 0,0 1 0,0 0 0,0 0 0,0 0 0,1 0 0,-1 0 0,1 0 0,-1 0 0,1 1 0,-1 0 0,1-1 0,0 1 0,0 0 0,0 0 0,0 0 0,1 0 56,9-1-485,-1 0 1,1 1 0,-1 0 0,9 1 484,-21 0-3,9 0-1010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1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8802,'0'-36'3849,"0"35"-3738,0 1 0,0-1-1,0 1 1,0-1 0,0 1 0,0-1 0,0 1 0,1-1 0,-1 1 0,0-1 0,0 1 0,1-1 0,-1 1-1,0 0 1,0-1 0,1 1 0,-1-1 0,1 1 0,-1 0 0,0-1 0,1 1 0,-1 0 0,1 0 0,-1-1-1,1 1 1,-1 0 0,1 0 0,-1-1 0,1 1 0,-1 0 0,1 0 0,-1 0 0,1 0 0,-1 0 0,1 0-1,-1 0 1,1 0 0,-1 0 0,1 0 0,-1 0 0,1 0 0,-1 1 0,1-1 0,-1 0 0,1 0-111,2 1 379,-1 0 0,1 0 0,-1 0 0,1 1 0,-1-1 0,1 1 0,-1-1-379,10 10 951,0 0 0,-1 1 0,1 1-951,11 13 642,1-2-167,-6-7-256,-1 1 0,-1 0-1,-1 1 1,0 1 0,-2 1-219,-6-10 47,-1 1 1,0 1-1,-1-1 1,0 1-1,-1 0 1,-1 0-1,0 0 0,0 6-47,-2-12 17,-1 1 0,1 0-1,-2-1 1,1 1 0,-1 0-1,0 0 1,0-1 0,-1 1-1,0-1 1,-1 1 0,1-1-1,-1 0 1,-1 0 0,1 0-1,-3 2-16,-4 6-25,-1-1 0,-1 0 1,0 0-1,-1-1 0,-1-1 0,-7 6 25,6-9-734,15-9 608,0 1 1,-1-1-1,1 0 1,-1 0 0,1 1-1,-1-1 1,1 0-1,-1 0 1,1 0-1,-1 0 1,1 1 0,-1-1-1,1 0 1,-1 0-1,1 0 1,-1 0-1,1 0 1,-1 0 0,1 0-1,-1-1 1,1 1-1,-1 0 1,1 0-1,-1 0 1,1 0 0,-1-1-1,1 1 1,-1 0-1,1 0 1,-1-1 125,-1-9-1226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19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12 6657,'-95'45'3705,"85"-42"-416,8 1-1425,4-4-399,6 0-137,-8-2-112,4 1-176,28-3-463,33-5-177,-31-2-280,-4-1-48,-3 1-672,-3 2-569,-6 5-1503,-4 4 1543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19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7842,'-31'12'3808,"18"-5"-1151,6-6-705,10-1-327,7 0-145,12-1-288,4 1-167,8 0-385,3-3-200,-1 1-280,1 0-136,-8-4-736,-2 8-561,-8-2-519,-7 0 896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19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46 6953,'-46'-35'3393,"39"28"-1249,6 4-455,1 3-1446,1 0 1,-1 0-1,0 0 1,0 0-1,0 0 1,1 0-1,-1 0 1,0 0 0,0 0-1,0 0 1,1 0-1,-1 0 1,0 0-1,0 0 1,0 0-1,1 1 1,-1-1-1,0 0 1,0 0-1,0 0 1,0 0-1,0 0 1,1 0-1,-1 1 1,0-1-1,0 0 1,0 0-244,1 3 194,8 41 1688,-2 1 0,-1 20-1882,-4-21 765,-3 29-765,-1-33 93,2 1 1,2 3-94,-1-38-1,0 1-1,0-1 1,1 1-1,0 1 2,-1-6-75,0 0 0,-1 0 0,1 0 0,0 0-1,0 0 1,1 0 0,-1 0 0,0-1 0,1 1 0,-1 0 0,1-1 0,-1 1 0,1-1 0,1 1 75,-3-2-84,1 1 1,-1-1 0,1 0-1,0 1 1,-1-1 0,1 0-1,-1 0 1,1 0 0,0 1-1,-1-1 1,1 0 0,-1 0-1,1 0 1,0 0 0,-1 0-1,1 0 1,-1 0 0,1-1-1,0 1 1,-1 0 0,1 0-1,-1 0 1,1-1 0,-1 1-1,1 0 1,0 0 0,-1-1-1,1 1 1,-1-1 0,1 1-1,-1 0 1,0-1 0,1 1-1,-1-1 1,1 1 0,-1-1 83,2-2-521,0 0 0,0 0 0,-1 0 0,1 0 0,-1-1 0,1-1 521,7-25-1397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2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43 5329,'-1'0'218,"0"-1"1,1 0-1,-1 1 0,1-1 0,0 0 0,-1 1 0,1-1 1,-1 0-1,1 1 0,0-1 0,0 0 0,-1 0 1,1 1-1,0-1 0,0 0 0,0 0 0,0 0 0,0 1 1,0-1-1,0 0 0,0 0 0,0 0 0,0 1 1,1-1-1,-1 0-218,1 0 291,0 0 1,0 0-1,0 0 0,0 0 1,0 0-1,0 0 0,1 0 1,-1 0-1,0 1 1,0-1-1,1 0 0,-1 1 1,0 0-1,1-1 1,-1 1-1,1 0-291,10-4 854,1 2 1,0-1-1,0 2 0,0 0 1,0 0-1,9 2-854,-9 0 195,-1 0 0,1 1 0,0 1 0,-1 0 0,0 0 0,0 1 0,0 1 0,0 0 0,-1 1 0,11 6-195,-20-11 20,-1 0 0,1 1-1,0-1 1,0 1 0,0-1 0,-1 1-1,1-1 1,-1 1 0,1 0 0,-1 0 0,0 0-1,0 0 1,0 0 0,0 0 0,0 0-1,0 1-19,-1-1 13,0 0 0,1 0 0,-1 0 0,0 0 0,-1 0 0,1 0 0,0 0-1,-1 0 1,1 0 0,-1 0 0,1 0 0,-1 0 0,0-1 0,0 1 0,0 0-1,0 0 1,0-1 0,-1 2-13,-5 6 43,0 0 0,-1-1 0,0 0 0,0-1 0,-1 0 0,0 0 0,0 0 0,-1-1-43,-21 12 235,-28 11-235,54-26 48,-1 0 0,1 0 0,-1 0 0,0 2-48,5-5 3,1 1 1,0-1-1,-1 0 0,1 0 1,0 1-1,0-1 0,-1 0 1,1 0-1,0 1 0,0-1 0,0 0 1,0 1-1,-1-1 0,1 0 1,0 1-1,0-1 0,0 0 1,0 1-1,0-1 0,0 1 1,0-1-1,0 0 0,0 1 0,0-1 1,0 0-1,0 1 0,0-1 1,0 0-1,0 1 0,0-1 1,0 0-1,1 1 0,-1-1 1,0 0-1,0 1 0,0-1 0,1 0 1,-1 1-1,0-1 0,0 0 1,0 0-1,1 1 0,-1-1-3,13 9 37,13-1-1,1 0 1,-1-2-1,28 3-36,17 5 128,-62-12-94,34 9 220,-39-10-200,-1 0 0,1 1 1,0-1-1,0 1 0,-1 0 0,1 0 0,-1 1 1,2 1-55,-4-4 12,-1 1 1,1-1 0,-1 1 0,1-1-1,-1 1 1,1 0 0,-1-1 0,0 1-1,0 0 1,1-1 0,-1 1-1,0 0 1,0-1 0,1 1 0,-1 0-1,0-1 1,0 1 0,0 0 0,0 0-1,0-1 1,0 1 0,0 0 0,-1 0-1,1-1 1,0 1 0,0 0-1,0-1 1,-1 1 0,1 0 0,0-1-1,-1 1 1,1 0 0,-1-1 0,1 1-1,-1-1 1,1 1 0,-1-1-1,1 1 1,-1-1 0,1 1 0,-1-1-1,0 1-12,-4 3 76,-1-1 0,1 0 0,-1 1 0,0-2-1,0 1 1,-5 1-76,-42 12 479,48-15-430,-25 5 141,0-1-1,0-2 1,0-1-1,-6-2-189,17 1-226,7 0-7,0 0-2861,12-2 1073,8-3 84,13-4 534</inkml:trace>
  <inkml:trace contextRef="#ctx0" brushRef="#br0" timeOffset="1">567 61 10482,'-2'0'4545,"2"0"-2448,0 5-409,0-5-144,-1 0-215,-2 13-201,1 19-480,-10 40-112,8-27-240,5 3-80,-4-5-104,5-5-48,6-7-56,5-5-112,14-2-504,-3-1-416,6-7-1513,-2-8 1577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20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48 11859,'7'33'7341,"-5"-25"-6692,0-1-1,-1 1 1,1 7-649,-2-1 401,-1 0 0,0-1 0,-1 1 0,-2 7-401,1-8 243,1 1 1,0 0-1,1-1 1,0 7-244,1-19 4,0 0 22,0 0-1,0 0 0,0 0 0,1 0 0,-1 0 1,0 0-1,0 0 0,0 0 0,1 0 1,-1 0-1,0 0 0,1 0 0,-1 0 0,1 0 1,0 0-1,0 0-25,-1-1 2,0 0 1,0 0-1,0 0 1,0 0-1,0 0 0,0 1 1,0-1-1,0 0 1,0 0-1,0 0 1,0 0-1,0 0 0,0 0 1,0 0-1,0 0 1,1 0-1,-1 0 0,0 0 1,0 0-1,0 0 1,0 0-1,0 0 1,0 0-1,0 0 0,0 0 1,0 0-1,0 0 1,0 0-1,0 0 1,0 0-1,0 0 0,1 0 1,-1 0-1,0 0 1,0 0-1,0-1 1,0 1-1,0 0 0,0 0 1,0 0-1,0 0 1,0 0-1,0 0 1,0 0-1,0 0 0,0 0 1,0 0-1,0 0 1,0 0-1,0 0 1,0 0-1,0 0 0,0 0 1,0-1-1,0 1 1,0 0-3,2-7 58,-2-11-4,0-14 11,-1 16-41,1 0 0,0 0-1,2 1 1,0-4-24,1 3 17,1 1 0,0-1 0,3-4-17,-4 14 7,-1 0 0,1 0-1,0 0 1,0 0 0,1 1 0,0 0-1,0-1 1,0 1 0,5-4-7,-6 7 4,1 0-1,-1-1 1,1 1-1,0 1 1,0-1 0,-1 0-1,1 1 1,0 0 0,1 0-1,-1 0 1,0 1-1,0-1 1,0 1 0,0 0-1,1 0-3,9 0-75,0 2 0,0-1 0,11 4 75,-21-4-139,14 4-357,-18-5 322,1 0 1,0 0-1,0 1 0,-1-1 0,1 0 0,0 1 1,-1-1-1,1 1 0,0-1 0,-1 1 0,1-1 1,-1 1-1,1-1 0,-1 1 0,1 0 0,-1-1 1,1 1-1,0 0 174,-2 3-1106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21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11915,'2'-1'235,"-1"1"1,0-1 0,0 1-1,0 0 1,1-1 0,-1 1 0,0 0-1,0 0 1,1 0 0,-1 0 0,0 0-1,0 0 1,1 0 0,-1 1-1,0-1 1,0 0 0,1 1 0,-1-1-1,0 1 1,0-1 0,0 1 0,0 0-1,0-1 1,0 1 0,0 0-1,0 0 1,0 0 0,0-1 0,0 1-1,0 0 1,0 1-236,4 5 175,0 0-1,0 0 0,-1 1 1,2 4-175,1 1 856,12 23-215,-1 2 0,-3 0-1,-1 1 1,-1 0-1,-3 1 1,-1 1-641,-5-23 190,-1 0 0,-1 0-1,-1 0 1,-1 0 0,0 5-190,-1-11 79,-1 1-1,0-1 1,-1 1-1,0-1 1,-1 0-1,0 0 1,-1 0 0,0 0-79,-6 7 13,-1-1 0,0 1 0,-1-2 0,-1 0 0,0-1 1,-1 0-1,-1-1 0,-1 0-13,13-12-144,2-1-133,0 0 0,0-1-1,0 1 1,0 0 0,-1-1 0,1 0 0,-1 1 0,1-1 0,-3 1 277,4-2-80,1 0 1,0 0-1,0 0 1,0 0-1,0 0 0,-1 0 1,1 0-1,0 0 0,0 0 1,0 0-1,0 0 1,-1 0-1,1 0 0,0 0 1,0 0-1,0-1 0,0 1 1,-1 0-1,1 0 1,0 0-1,0 0 0,0 0 1,0 0-1,0 0 0,-1 0 1,1-1-1,0 1 1,0 0-1,0 0 0,0 0 1,0 0-1,0 0 0,0-1 1,0 1 79,0-8-1658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0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62 8050,'-37'-7'3578,"36"7"-3307,-1 0 0,1-1 1,0 1-1,0 0 0,0 0 1,0 0-1,0 0 0,0 0 0,0 1 1,0-1-1,0 0 0,0 0 1,0 1-1,0-1 0,0 0 0,0 1 1,0-1-1,0 1 0,-1 0-271,1 0 5103,1-1-5095,19 2 246,-1 0-1,0-1 0,1-1 0,-1-1 1,1-1-1,8-2-253,129-15 829,-38 6-491,-109 11-357,1 1-1,-1-1 1,0 0 0,0-1 0,0 0-1,-1-1 1,2-1 19,-4 2-449,-6 3 290,0 0 0,0 0 0,0 0 0,0 0 0,0 0 0,0 0 1,0 0-1,0 0 0,0 0 0,0 0 0,0 0 0,0 0 0,0 0 1,0 0-1,0 0 0,0 0 0,0 0 0,0 0 0,0 0 0,0 0 0,0 0 1,0 0 158,-2 0-967,0 0-451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8362,'-1'1'271,"0"-1"0,0 1 0,0 0 0,1-1 0,-1 1 0,0 0 0,0 0 1,1 0-1,-1 0 0,1-1 0,-1 1 0,1 0 0,-1 0 0,1 0 0,0 0 0,-1 0 0,1 0 1,0 0-1,0 1 0,0-1 0,0 0-271,0 0 135,0-1 0,0 1 0,1 0 0,-1 0 0,0 0 1,1-1-1,-1 1 0,0 0 0,1 0 0,-1-1 0,1 1 0,-1 0 0,1-1 0,0 1 1,-1 0-1,1-1 0,-1 1 0,1-1 0,0 1 0,0-1 0,-1 1 0,1-1 0,0 0 1,0 1-1,0-1 0,0 0-135,6 2 390,0-1 0,-1 0 0,1 0 1,0-1-1,0 0 0,0 0 0,-1-1 0,1 0 1,5-1-391,3 0 453,38-5 407,86-9 769,-94 12-2095,1 3 0,2 2 466,-45-1-519,5 0-298,-6 2-2608,-2-1 1660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03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6049,'0'2'772,"-1"1"0,0-1 0,0 0 0,0 0 1,0 0-1,0 0 0,-1 0 0,1 0 0,0-1 0,-1 1 0,0 0 0,1-1-772,-25 19 1822,11-9-598,9-7-895,0 1 1,0 0-1,1 1 1,0-1-1,0 1 0,-4 6-329,7-9 55,1 0 0,-1 0-1,1 0 1,-1 0-1,1 1 1,0-1 0,0 1-1,0-1 1,1 0-1,-1 1 1,1 0 0,0-1-1,0 1 1,0-1-1,0 1 1,1 0-55,0 1 27,1 1 0,-1 0-1,1-1 1,0 0 0,1 1 0,-1-1 0,1 0 0,3 3-27,5 8 198,1-1 1,1-1-199,18 24 914,-31-37-882,1 0 0,-1-1 0,1 1 0,-1 0 0,1 0 0,-1 0 1,0-1-1,1 1 0,-1 0 0,0 0 0,0 0 0,1 0 0,-1-1 1,0 1-1,0 0 0,0 0 0,0 0 0,0 0 0,0 0 0,-1 1-32,1-2 18,0 1-1,-1 0 0,0 0 0,1-1 0,-1 1 1,1 0-1,-1-1 0,0 1 0,1 0 0,-1-1 1,0 1-1,0-1 0,1 1 0,-1-1 0,0 0 1,0 1-1,0-1 0,0 0 0,0 0 1,1 1-1,-2-1-17,-8 1-535,1 1 1,-1-2-1,0 1 0,0-2 1,0 1-1,1-1 0,-1 0 1,-3-2 534,9 2-515,2 1 152,0-1 0,0 1-1,0-1 1,0 1 0,0 0 0,0 0-1,0 0 1,-1 0 363,1 1-216,0 0 0,0 0 0,0 0 1,1 0-1,-1 0 0,0 0 0,0 0 0,0 0 0,0 1 216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1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9634,'5'0'1729,"0"0"-1,0 1 1,0 0 0,4 1-1729,20 8 3235,-9 0-1741,15 9-1494,-17-8 827,159 86 1172,-158-88-1839,-1 1 1,0 1 0,-1 1-1,6 5-160,-19-13 35,1-1-1,-1 1 1,-1 0-1,1 0 1,-1 1-1,1-1 1,-1 1-1,0-1 1,-1 1-1,1 0 1,-1 0-1,0 0 1,0 0-1,-1 1 0,1-1 1,-1 0-1,0 1 1,-1-1-1,1 1-34,-2 6 43,0-1 0,0 0 0,-1 1 0,-1-1 0,1 0 0,-2 0 0,0-1 0,0 1 0,-1-1 0,0 0 0,-1 0 0,0 0-43,-4 4 13,0 1 0,-1-2 0,-1 0 0,0 0 0,-1-1 0,0-1 0,-8 6-13,14-13-360,0 1 0,-1-1 0,-6 2 360,12-4-426,-1-1-1,0 0 1,0 0 0,0 0 0,0-1-1,0 1 1,0-1 0,0 1 0,0-1-1,0 0 1,-1 0 426,2-1-1115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2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1 603 5065,'28'34'2587,"-23"-31"6911,-3-4-5700,-2-14-4293,-1 4 1271,6-188 193,-3 144-913,3 0 0,4-11-56,-2 31 29,1 0-1,1 0 0,13-28-28,-17 47 18,-2 8 25,0 1 0,0 0 0,2-4-43,-4 10 19,0-1 0,0 1-1,0-1 1,0 1 0,0 0 0,0-1 0,1 1 0,-1 0-1,0 0 1,1 0 0,-1 0 0,1 0 0,-1 0 0,1 0 0,-1 1-1,1-1 1,0 0-19,-1 1 23,0 0-1,0 0 1,0 0-1,0 0 1,0 0-1,0 0 1,0 0-1,0 0 1,0 0-1,0 0 0,0 1 1,-1-1-1,1 0 1,0 1-1,0-1 1,0 0-1,0 1 1,0-1-1,0 2-22,12 11 279,-13-13-275,4 5 91,-1 0-1,0 0 1,0 0 0,-1 1 0,1-1 0,0 5-95,11 38 504,-5-14-200,5 18 85,-3-12 199,13 31-588,-1-13 245,-1 1 0,-2 8-245,-14-37-993,-1 1-1,0 10 994,-4-32-779,0-2-682,2-6 453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13651,'2'2'5497,"16"6"-3496,7 0-137,3-3-504,6 3-272,-2-7-511,-7-2-169,7-4-232,-2-1-56,1 4-392,1-2-505,-9 4-1511,-3-2-545,-6 10 1593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6561,'0'0'385,"0"0"-1,0 1 0,0-1 1,0 0-1,0 1 0,0-1 1,1 0-1,-1 0 0,0 1 0,0-1 1,0 0-1,0 0 0,0 1 1,0-1-1,1 0 0,-1 0 1,0 1-1,0-1 0,0 0 0,1 0 1,-1 0-1,0 0 0,0 1 1,1-1-1,-1 0 0,0 0 1,0 0-1,1 0 0,-1 0 0,0 0 1,0 0-1,1 1 0,-1-1 1,0 0-1,0 0 0,1 0 1,-1 0-1,0 0 0,1 0-384,13 2 3457,-12-2-3879,8 1 733,1 0 1,0-1-1,0-1 0,0 0 1,0 0-1,8-3-311,5 0 390,93-17 414,-87 12-708,-27 8-210,1-1 0,0 1 1,0 0-1,0 0 0,0 0 0,0 0 0,0 1 0,0 0 0,0 0 1,0 0-1,1 0 114,-5 0-110,0 0 1,1 0-1,-1 0 1,0 1-1,1-1 1,-1 0 0,0 0-1,0 0 1,1 0-1,-1 0 1,0 1-1,0-1 1,1 0-1,-1 0 1,0 0-1,0 1 1,0-1 0,1 0-1,-1 0 1,0 1-1,0-1 1,0 0-1,0 0 1,0 1-1,0-1 1,1 0 0,-1 1-1,0-1 1,0 0-1,0 0 1,0 1-1,0-1 1,0 0-1,0 1 1,0-1-1,0 0 1,0 1 0,-1-1-1,1 0 1,0 0-1,0 1 1,0-1-1,0 0 110,0 15-1587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10962,'-11'-27'3735,"9"22"1858,7 36-916,0 29-4677,-1-10 746,-1-14-350,15 115 513,-12-118-823,1 0-1,2 0 1,6 13-86,-12-37-154,0 0 1,2-1-1,-1 1 0,4 5 154,-7-13-129,-1 0-1,1 0 0,0-1 0,0 1 0,-1 0 1,1 0-1,0-1 0,0 1 0,0 0 0,0-1 1,0 1-1,0 0 130,-1-1-63,0 0 1,0 0 0,0 0-1,0 0 1,0 0-1,1 0 1,-1 0-1,0 0 1,0 0-1,0 0 1,0 0 0,0 0-1,1 0 1,-1 0-1,0 0 1,0 0-1,0-1 1,0 1-1,0 0 1,1 0 0,-1 0-1,0 0 1,0 0-1,0 0 1,0 0-1,0 0 1,0 0-1,0 0 1,1-1 0,-1 1-1,0 0 63,1-9-2544,-1-9 1029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4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10882,'0'0'213,"0"-1"0,0 1 0,-1 0 0,1-1-1,0 1 1,0 0 0,0-1 0,0 1 0,0 0-1,0-1 1,0 1 0,0-1 0,1 1 0,-1 0-1,0-1 1,0 1 0,0 0 0,0-1 0,0 1-1,1 0 1,-1-1 0,0 1 0,0 0 0,0 0 0,1-1-1,-1 1 1,0 0-213,12-8 2628,17-1-943,-26 9-1387,20-6 489,1 2-1,0 1 0,7 0-786,-16 3 152,-1 0 0,0 0-1,1 2 1,-1-1-1,0 2 1,3 1-152,-14-4 22,0 1 0,0 0 0,0 0 0,0 0 0,-1 0 0,1 1 0,0-1 0,-1 1 0,1 0 0,-1-1 0,1 1 0,-1 0 0,0 0 0,0 1 0,0-1 0,0 0 0,0 1-1,-1-1 1,1 1 0,-1 0 0,1-1 0,-1 1 0,0 0 0,0 0 0,1 3-22,-2-3 13,1 1-1,-1-1 1,0 1 0,1-1-1,-2 1 1,1-1-1,0 1 1,-1-1-1,1 0 1,-1 1 0,0-1-1,0 1 1,-1 0-13,0 1 17,-1 0-1,0-1 1,1 1 0,-2-1 0,1 1 0,0-1 0,-1 0-1,-1 0-16,-8 7 41,0-1-1,0 0 0,-1-1 0,-1 0 0,-1-1-40,-46 26 119,60-33-115,1-1-5,1 1 1,-1-1 0,0 0 0,1 1-1,-1-1 1,1 0 0,-1 1 0,1-1 0,-1 0-1,1 1 1,-1-1 0,1 1 0,-1-1-1,1 1 1,0 0 0,-1-1 0,1 1 0,2 0-31,184 33 26,-169-31 87,-1 1 0,1 1 1,13 5-83,-26-8 69,-1 0 0,1 0-1,0 1 1,-1-1 0,0 1 0,1 0 0,-1-1 0,0 1 0,-1 1 0,1-1 0,0 0 0,-1 1 0,0-1 0,0 1 0,0 0-69,-1-2 53,0 0 0,0 0 0,0 1 0,0-1-1,0 0 1,-1 1 0,0-1 0,1 0 0,-1 1 0,0-1-1,0 1 1,0-1 0,0 0 0,0 1 0,-1-1-1,1 1 1,-1-1 0,0 0 0,0 0 0,1 1-1,-1-1 1,-1 0 0,1 0 0,0 0 0,-2 2-53,-4 4 90,-1 0 1,0-1 0,-1 1 0,0-1-1,0-1 1,-1 0 0,0 0 0,0-1 0,0 0-1,0-1 1,-1 0-91,1-1-205,0 0 0,0 0 1,-1-1-1,1 0 0,-1-1 0,1 0 0,-1 0 0,1-2 0,-1 1 1,1-1-1,-9-2 205,-8-7-3375,20 7 2267,-3-2-198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4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5 7074,'0'0'81,"0"0"0,0 0 1,0 0-1,0 0 1,0-1-1,0 1 1,0 0-1,0 0 0,0 0 1,0 0-1,0 0 1,0-1-1,0 1 1,0 0-1,0 0 1,0 0-1,0 0 0,0 0 1,0-1-1,-1 1 1,1 0-1,0 0 1,0 0-1,0 0 1,0 0-1,0 0 0,0 0 1,0-1-1,0 1 1,0 0-1,-1 0 1,1 0-1,0 0 0,0 0 1,0 0-1,0 0 1,0 0-1,-1 0 1,1 0-1,0 0 1,0 0-1,0 0 0,0 0 1,0 0-1,-1 0 1,1 0-1,0 0 1,0 0-1,0 0 1,0 0-1,0 0 0,0 0 1,-1 0-1,1 0 1,0 0-1,0 0 1,0 0-1,0 0 1,0 0-1,0 1 0,-1-1 1,1 0-1,0 0 1,0 0-1,0 0 1,0 0-1,0 0-81,-11 11 1937,-8 11-814,-17 19 564,1 2 0,-12 22-1687,37-49 166,1 0 0,0 0 0,1 1 0,1 0 0,1 1 0,0 0 0,1 0 0,1 0 0,0 8-166,0 14 123,2 1 0,1 0 1,2 0-1,3-1 0,0 1 1,3-1-1,1 0 1,3 0-1,0-1 0,3-1 1,1 0-1,2-1 0,1 0 1,16 21-124,-25-44-133,1-1 1,0 0 0,7 7 132,-11-14-308,0 0 1,1-1 0,0 1-1,0-1 1,0-1 0,1 1-1,5 1 308,27 11-928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 7218,'-2'-1'811,"0"-1"0,0 1 0,1-1 0,-1 1 1,0-1-1,1 0 0,-2-1-811,3 3 41,0 0 1,0 0-1,0 0 0,0 0 1,0 0-1,0-1 0,0 1 1,0 0-1,0 0 0,0 0 0,0 0 1,0 0-1,0 0 0,0 0 1,0 0-1,0 0 0,0 0 1,0 0-1,0-1 0,0 1 0,0 0 1,0 0-1,0 0 0,0 0 1,0 0-1,0 0 0,0 0 1,0 0-1,0 0 0,0 0 0,0 0 1,0 0-1,0-1 0,0 1 1,0 0-1,0 0 0,0 0 1,0 0-1,0 0 0,0 0 1,0 0-1,0 0 0,0 0 0,1 0 1,-1 0-1,0 0 0,0 0 1,0 0-1,0 0 0,0 0 1,0 0-1,0 0 0,0 0 0,0 0-41,7 0 1240,8 5 302,-5 0-948,0 0 1,-1 1 0,0 0-1,0 0 1,0 1-1,0 0 1,5 7-595,11 13 1709,14 20-1709,-32-39 174,19 26 184,-1 1 0,-2 1 0,-1 1 0,-2 0 1,-1 2-1,-3 0 0,-1 2 0,6 26-358,-16-47 73,-1 0 1,-1 1 0,-1-1-1,-1 1 1,-1 0-1,-1 0 1,0 0 0,-2-1-1,0 1 1,-5 14-74,4-21 15,-1 0 1,0-1-1,0 1 1,-2-1 0,1 0-1,-2 0 1,0-1-1,0 0 1,-1-1-1,0 1 1,-1-2 0,-1 1-1,1-2 1,-2 1-1,-6 3-15,11-8-283,0-1 0,-1-1 0,1 0 0,-1 0 0,-5 1 283,12-3-191,-1-1 0,0 0 0,1 1 0,-1-1 0,1 0 0,-1 0 0,0 0 0,1 0 0,-1 0 0,1 0 0,-1 0 0,0-1 191,1 1-146,1 0-1,-1-1 0,0 1 1,1 0-1,-1-1 0,0 1 0,1-1 1,-1 1-1,1-1 0,-1 1 1,1-1-1,-1 1 0,1-1 0,0 1 1,-1-1-1,1 0 0,0 1 0,-1-1 1,1 1-1,0-1 0,0 0 1,-1 1-1,1-1 0,0 0 0,0 0 1,0 1-1,0-1 0,0 0 1,0 1-1,0-1 0,0 0 0,0 0 147,6-22-1557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6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47 10130,'-1'-2'391,"1"1"0,-1 0 0,0 0 0,1 0 0,-1 0 0,0 1 0,0-1-1,0 0 1,0 0 0,0 0 0,0 1 0,0-1 0,0 0 0,0 1 0,0-1 0,-1 1-391,-10-7 1019,-29-16 969,39 22-1892,0 1 0,1-1-1,-1 1 1,1 0 0,-1 0 0,0-1 0,1 1-1,-1 0 1,0 1 0,1-1 0,-1 0-1,0 0 1,1 1 0,-1-1 0,1 1 0,-1-1-1,1 1 1,-1 0 0,1-1 0,-1 1-1,1 0 1,0 0 0,-1 0 0,1 0 0,0 0-1,0 1 1,0-1 0,0 0 0,-1 1-96,0 0 135,-2 4 49,0 0 0,0 0 1,0 0-1,1 0 0,-1 1 1,2-1-1,-1 1 1,0 3-185,1-5 70,-1 5 59,0 1 0,0-1 0,1 1 0,0-1-1,1 6-128,0 15 384,2 8-384,-1-34 29,1 15 32,0-1 0,2 0 1,0 0-1,1 0 0,1-1 1,1 1-1,1-1 0,4 8-61,-5-15-141,-1 0 0,2 0-1,-1-1 1,1 0 0,1 0 0,0-1 0,1 1-1,-1-2 1,2 0 0,-1 0 0,1 0-1,0-1 1,7 3 141,-12-8-407,-1 0 1,1 0-1,0 0 0,0 0 0,1-1 407,22 4-1291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7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11787,'0'7'1363,"0"-1"0,1 1 0,0 0 1,0-1-1,0 2-1363,4 10 1706,1 0 0,2 5-1706,4 11 1209,-2-7-728,0-1 1,3 3-482,-6-16 61,0 0 0,1 0 1,0-1-1,10 11-61,-23-28 91,-10-12 58,1 0 1,0-1-1,1-1 0,-2-6-149,11 18 1,1 0 0,0-1-1,0 1 1,1-1 0,-1 1 0,0-8-1,3 10 1,-1 0 0,1 1 0,0-1 0,0 0 0,1 0 1,-1 0-1,1 1 0,0-1 0,1 0 0,-1 1 0,2-5-1,-1 5 8,1 0-1,-1 1 1,1-1-1,-1 0 1,1 1-1,0 0 1,0-1-1,1 1 1,-1 0-1,1 1 1,-1-1-1,1 1 0,3-2-7,2-1 31,0 1 0,1 0 0,-1 0 0,1 1 0,3 0-31,2 0 104,1 0-1,-1 1 0,1 0 0,-1 2 1,5 0-104,-2 1 127,-12 0-173,1-1 0,0 0 0,-1 0 1,3-1 45,-9 1-146,1 0 0,-1 0 1,1 0-1,-1 0 1,0 0-1,1 0 0,-1 0 1,0 0-1,1-1 1,-1 1-1,0 0 0,1 0 1,-1 0-1,0-1 1,1 1-1,-1 0 0,0-1 1,1 1-1,-1 0 1,0 0-1,0-1 0,1 1 1,-1-1-1,0 1 1,0 0-1,0-1 0,0 1 1,0 0-1,1-1 1,-1 1-1,0-1 0,0 1 1,0 0-1,0-1 146,0-1-1351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04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1805 1 9602,'-17'26'4414,"-3"-4"-3438,14-16-439,0 0 38,-1-1 0,0 1 0,0-1 0,-4 2-575,-4 3 719,-9 6-209,-1-1-1,-1-1 1,0-2 0,-1 0-1,0-2 1,-1-1 0,-7 1-510,-50 10 1233,-66 5-1233,15-10 387,-1-7 1,-94-6-388,121-7 36,1-5 0,1-5 0,0-4 0,1-5 0,-5-7-36,103 29-25,-1-1 0,1 0-1,0-1 1,0 0 0,1 0 0,-1-1 0,1 0-1,-7-6 26,14 10-19,0 0-1,0 1 0,0-1 0,0 0 0,1 0 0,-1 0 0,0 0 0,1 0 1,-1 0-1,0 0 0,1 0 0,-1-1 20,1 2-22,0-1 0,0 1 0,0-1 0,0 1 0,-1 0 0,1-1 0,1 1 0,-1-1 0,0 1 0,0-1 0,0 1 0,0-1 0,0 1 0,0-1-1,0 1 1,1-1 0,-1 1 0,0 0 0,0-1 0,1 1 0,-1-1 22,2 0-199,0-1 0,0 0-1,0 1 1,0 0 0,0-1 0,0 1-1,0 0 1,1 0 0,-1 0 0,2 0 199,19-5-2286,2 1 919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7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14883,'4'2'1097,"0"0"0,0 0-1,0 0 1,-1 1 0,1 0 0,2 2-1097,3 4 512,0 1 1,-1 0 0,0 1-513,10 11 1014,8 8-467,-3 0 0,0 1 0,-2 1 0,-1 1 0,13 32-547,-26-50 83,-1 1 0,-1 0 1,0 1-1,-1-1 1,0 1-1,-2 0 0,0 0 1,-1 0-1,-1 0 0,0 0 1,-1 0-1,-1 0 1,-1 0-1,-2 8-83,0-5 88,-1-1-1,-1 0 1,-8 16-88,12-29-118,0 0 1,0-1-1,-1 1 0,0-1 1,0 0-1,0 0 0,-1 0 1,1 0-1,-1-1 0,0 0 0,0 0 1,-1 0-1,-4 2 118,10-6-4,-1 1-139,0-1-1,1 1 0,-1-1 0,0 1 0,0-1 0,0 0 1,1 1-1,-1-1 0,0 0 0,0 0 0,0 0 0,0 1 0,0-1 1,1 0-1,-1 0 0,0 0 0,0 0 0,0-1 0,0 1 1,0 0-1,1 0 0,-1 0 0,0-1 0,0 1 0,0 0 1,0-1 143,1 1-33,0-1 1,-1 1-1,1 0 1,0 0 0,0-1-1,0 1 1,0 0 0,-1 0-1,1-1 1,0 1-1,0 0 1,0-1 0,0 1-1,0 0 1,0 0 0,0-1-1,0 1 1,0 0-1,0-1 1,0 1 0,0 0-1,0-1 1,0 1 0,0 0-1,0-1 1,0 1-1,1 0 1,-1 0 0,0-1 32,12-10-540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8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37 9234,'-11'0'4313,"1"0"-1705,7-1-991,4-1 39,6 5-288,-7-3-175,0 0-369,5 0-144,25-1-280,39 1-96,-28-6-168,7 4-56,-11-9-504,-2 3-440,-10 4-1313,-5 0 4002,-9 4-1793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12979,'-5'6'5185,"6"-2"-3209,15 2-287,2-5-105,-5-5-232,12 4-528,-4-4-183,6 0-401,1 4-128,-5-5-208,-3 5-488,-7-4-1233,-3 0-895,-7 9 1551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56 10474,'-8'-6'11215,"-1"3"-8449,7 3-2728,0 0-1,-1 0 1,1 0 0,0 1 0,0-1 0,0 1 0,0-1 0,0 1 0,0 0 0,0 0-1,1 0 1,-2 0-38,0 0 45,0 1-3,-1 0-1,1-1 1,0 1-1,-1 1 1,1-1-1,0 0 1,0 1-1,1-1 1,-1 1 0,0 0-1,1 0 1,0 0-1,-1 0 1,1 0-1,0 1 1,1-1-1,-1 1 1,0 0-43,-2 7 95,1 0-1,0 1 0,0 0 0,1-1 0,1 1 0,0 0 0,1 0 0,0 6-93,1-8 42,0-1 0,1 0 0,0 1 0,1-1 0,0 0 0,0 0 0,1-1 0,0 1 1,1-1-1,-1 0 0,2 0 0,-1 0 0,1-1 0,0 0 0,1 0 0,0 0 0,0-1 1,0 0-1,1 0 0,0-1 0,5 3-42,-8-5 5,1-1 0,-1 1-1,0-1 1,1-1 0,0 1 0,-1-1 0,1 0 0,0 0 0,0 0-1,-1-1 1,1 0 0,0 0 0,0-1 0,0 0 0,-1 0 0,1 0-1,0 0 1,-1-1 0,1 0 0,-1 0 0,0-1 0,1 1 0,-1-1-1,-1 0 1,5-4-5,-2 2 6,-1 0 1,1-1-1,-1 0 0,-1 0 0,1-1 1,-1 1-1,0-1 0,-1 0 0,0-1 1,0 1-1,0-1 0,-1 0 0,0 0 1,-1 0-1,0 0 0,0 0 0,-1 0 1,0-1-1,0 1 0,-1-1 0,0 1 1,0 0-1,-1-1 0,0 1 0,-2-8-6,-1 3 35,0 0-1,-1 1 1,-1-1-1,0 1 1,0 0-1,-1 1 1,-1 0-1,-8-11-34,11 16 20,-1 0 0,0 0 0,0 1 0,-1 0-1,0 0 1,1 0 0,-3 0-20,5 3 8,-1-1 0,0 1 0,0 0 0,-1 1 0,1-1 0,0 1 0,-1 0 0,1 0 0,0 1 0,-1-1 0,0 1-8,2 1-30,-1-1 1,1 1-1,-1-1 1,1 2-1,0-1 1,-1 0-1,1 1 1,0 0-1,0 0 1,0 0-1,0 0 1,-2 2 29,-2 2-456,1 0 0,0 0 0,1 1 0,0 0 0,-3 3 456,8-9-52,-1 2-280,0-1 0,0 1 0,0 0 1,0 0-1,1 0 0,-1 1 332,1-2-131,1 0 1,-1 0-1,1 0 1,0 0-1,0 0 1,0 0-1,0 0 1,0 0-1,1 1 131,-1-2-5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41 9122,'-7'-4'3737,"6"2"-1993,0 1-160,-1 0 57,2-1-161,10-2-384,24-4-231,45-5-377,-33 10-112,-2 2-136,-5 0-424,-3 1-1441,-2 1-623,0 0 1168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30 8154,'-7'7'3761,"8"2"-1297,6-4-407,10 2-73,9-5-192,6-3-503,6-3-273,-1-5-536,-9-3-176,-1 3-232,-4 1-368,-9 0-1224,3 4-945,-1 0 1417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3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8634,'7'-1'1047,"0"0"-1,0 0 1,0 0 0,0 1-1,0 0 1,0 1 0,0-1-1,3 2-1046,3 1 998,1 0 0,-1 1-1,10 5-997,33 12 1371,-20-9-390,-1 2 1,20 13-982,-45-22 144,0 1 0,-1 0 0,0 0 0,0 1 1,0 1-1,-1-1 0,-1 1 0,1 1 1,-1-1-1,0 1 0,-1 1-144,-3-5 41,0 1 0,-1 0 0,1 0 0,-1 0-1,0 0 1,-1 0 0,0 0 0,0 0 0,0 1 0,-1-1 0,0 0 0,0 1 0,0-1-1,-1 0 1,0 0 0,0 1 0,0-1 0,-1 0 0,0 0 0,-1 1-41,-3 7 53,-1 0 0,0-1 0,0 0-1,-1 0 1,-1-1 0,0 0 0,-11 10-53,7-9-6,0-1 0,0-1 0,-2 0 0,1-1 0,-1 0 0,-1-1 1,0-1 5,-40 17-4706,50-23 77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9442,'10'3'2783,"0"1"0,7 4-2783,-10-4 442,0-1 1,-1 1-1,0 1 1,0 0-1,0-1 1,-1 2-1,1-1 1,-1 1-1,-1-1 0,1 1 1,0 2-443,3 4 616,-1 1 0,-1-1 0,0 1 0,1 7-616,17 55 1499,-17-47-913,2-1 0,0-1 0,6 9-586,-13-31 115,-1-4-90,-1 1 1,1-1-1,-1 1 0,0 0 1,1-1-1,-1 1 1,1 0-1,-1-1 0,0 1 1,0 0-1,0-1 1,1 1-1,-1 0 0,0 0 1,0-1-1,0 1 1,0 0-1,0-1 0,0 1 1,0 0-1,0 0-25,-1-1 14,1 0 0,0 0-1,0 1 1,0-1 0,-1 0-1,1 0 1,0 0 0,0 0-1,-1 0 1,1 0 0,0 0-1,0 0 1,-1 0 0,1 0 0,0 0-1,0 0 1,-1 0 0,1 0-1,0 0 1,0 0 0,-1 0-1,1 0 1,0-1 0,0 1-1,0 0 1,-1 0 0,1 0-1,0 0 1,0 0 0,0 0-1,-1-1-13,-5-4 134,4 3-110,1 1 0,0-1 0,-1 0 0,1 0 0,0 0 0,0 0 0,0 0 0,1 0 0,-1 0 0,0 0 0,1 0 1,-1 0-1,1-1-24,-2-6 36,-15-50 61,3 14-74,2-6-23,9 37-4,1-1 1,0 1-1,1 0 0,1-1 0,1-11 4,-1 22-3,1 1 0,-1-1 0,1 0 0,0 0 0,0 0-1,1 0 1,-1 0 0,1 1 0,0-1 0,0 1 0,0-1-1,0 1 1,3-3 3,-3 4-6,0 0-1,1-1 1,-1 1 0,0 0-1,1 1 1,0-1 0,-1 0-1,1 1 1,0 0-1,0-1 1,0 1 0,0 0-1,0 0 1,0 1 0,1-1 6,7 0-35,0 0 1,0 0 0,8 2 34,-4-1-55,-6 0-310,0 0 0,0 1 0,0 0-1,8 3 366,6 3-524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10434,'2'1'4561,"3"5"-2192,3 8 39,-3 10-271,2 5-337,-2 13-616,-1 2-263,1-2-369,1-2-112,-1-11-192,0-6-32,1-12-696,-1-5-496,0-15-1481,-1-8 1417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4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12243,'7'13'5065,"2"-7"-2817,5 4-527,-4 2-553,2 2-344,3-2-872,1 0-640,9 1 2992,4-3-2008</inkml:trace>
  <inkml:trace contextRef="#ctx0" brushRef="#br0" timeOffset="1">475 161 12571,'-12'0'2986,"0"1"1,-1 0-1,-6 3-2986,8-2 505,1 1-1,-1 0 1,1 1-1,0 0 1,0 1-1,-4 2-504,12-6 49,1 0 0,-1 0 0,0 0 0,1 0 0,-1 1 0,0-1 0,1 0-1,0 1 1,-1-1 0,1 1 0,0 0 0,0-1 0,0 1 0,0 0 0,0 0 0,0 0 0,0 0-1,1 0 1,-1 0 0,1 0 0,-1 0 0,1 0 0,0 0 0,0 0 0,0 0 0,0 0 0,0 0-1,0 0 1,1 0 0,-1 0 0,1 0 0,-1 0 0,1 0 0,0 0 0,0 0 0,0 0-1,0-1 1,0 1 0,0 0-49,4 6 31,1-1 0,-1 0-1,1 0 1,1-1 0,-1 0-1,1 0 1,5 3-31,11 6 88,21 11-88,-26-16 214,-1 0 1,0 1 0,0 1 0,1 3-215,-18-15 30,1 1 0,0-1-1,0 1 1,-1 0 0,1-1 0,0 1 0,-1 0 0,1 0 0,-1-1-1,1 1 1,-1 0 0,0 0 0,1 0 0,-1 0 0,0-1-1,1 1 1,-1 0 0,0 0 0,0 0 0,0 0 0,0 0-30,0 0 20,0-1 0,0 1 0,-1 0 0,1-1 0,0 1 0,-1 0 0,1-1 0,-1 1 0,1-1 0,0 1 1,-1-1-1,1 1 0,-1-1 0,0 1 0,1-1 0,-1 1 0,1-1 0,-1 0 0,0 1 0,1-1 0,-1 0-20,-5 2 78,-1 0-1,1 0 0,-1 0 1,0-1-1,-2 0-77,3 0 25,-17 3-83,-43 6-450,20-6-2979,40-3 2499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0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25 10266,'0'-1'317,"0"0"0,0 0 0,0-1 0,-1 1-1,1 0 1,0 0 0,-1 0 0,1 0 0,-1-1 0,1 1-1,-1 0 1,1 0 0,-1 0 0,0 0 0,0 0 0,1 0-1,-1 0 1,-1 0-317,1 0 86,0 1-1,0-1 1,0 1-1,0 0 1,0 0-1,0-1 1,-1 1-1,1 0 1,0 0 0,0 0-1,0 0 1,0 0-1,0 0 1,0 0-1,-1 1 1,1-1-1,0 0 1,0 1-1,0-1 1,-1 1-86,-8 3 240,0 1 1,1 1-1,-1-1 1,1 1-1,-8 8-240,-6 3 171,-41 32 862,-32 33-1033,82-70 226,1 1 0,1 0 0,-2 3-226,10-11 100,0 1 1,0 0 0,1 0-1,0 0 1,0 0 0,0 0 0,1 0-1,-1 1 1,0 4-101,2-5 100,0 1 1,0 0-1,0-1 1,1 1-1,0 4-100,1-8 24,-1 0-1,1 0 0,-1 0 0,1 0 0,0 0 1,0-1-1,1 1 0,-1 0 0,1 0 0,-1-1 1,1 1-1,0-1 0,0 1-23,9 9 40,0 0 0,2-1 0,-1 0 0,1-1 0,1 0 0,1 0-40,17 9 65,1-1 0,6 1-65,-20-11-100,0 0 1,1 0 0,0-2 0,0-1 0,0 0 0,1-1 0,1-1 99,-7-2-1199,-10 0 492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149 198 8954,'32'-11'4516,"-31"11"-4290,0-1 0,0 0 1,0 0-1,0 0 1,0 0-1,0 0 0,0 0 1,0 0-1,-1 0 0,1 0 1,0 0-1,-1 0 1,1 0-1,-1-1 0,1 1 1,-1 0-1,0 0 1,1-1-1,-1 1 0,0 0 1,0-1-1,0 1 1,0-1-227,0-3 544,1-2 16,0 0-1,-1 0 1,0 0-1,-1 0 1,0 0-1,0 0 1,0 0-1,-1 0-559,0 1 127,0 0-1,0 1 0,0-1 0,-1 0 1,0 1-1,-1-1 0,1 1 1,-1 0-1,0 0 0,0 1 1,0-1-1,-1 1 0,1 0 0,-1 0-126,2 2 28,1 0-1,-1 0 0,1 1 1,-1 0-1,0-1 0,0 1 1,1 0-1,-1 0 0,0 0 1,0 1-1,0-1 0,0 1 1,0 0-1,0-1 0,0 1 1,0 1-1,0-1 0,0 0 1,0 1-1,-1 0-27,0 0 12,1 0-1,-1 0 1,1 1 0,0 0 0,0-1-1,0 1 1,0 0 0,0 1-1,0-1 1,1 0 0,-1 1-1,1 0 1,-1-1 0,1 1 0,0 0-1,0 0 1,0 0-12,-2 6 33,-1 0 0,2 0 1,-1 1-1,1-1 0,1 1 0,0-1 1,0 1-1,0 0 0,2 0 1,-1 3-34,1-7 33,0 0 1,0 0-1,1 1 1,0-1 0,0 0-1,1 0 1,-1 0 0,1 0-1,0 0 1,1 0 0,0 0-1,0-1 1,0 1-1,0-1 1,1 0 0,2 3-34,-4-6 7,-1-1 1,1 1-1,-1-1 1,1 0 0,0 0-1,0 1 1,-1-1-1,1 0 1,0 0-1,0-1 1,0 1-1,0 0 1,0-1-1,0 1 1,0-1 0,0 1-1,0-1 1,1 0-8,0 0 3,1-1 0,-1 1 0,0-1 0,-1 1 0,1-1 0,0 0 0,0 0 0,0-1 0,0 1 0,-1-1 0,3-1-3,4-3 0,0-2 0,-1 1 0,0-1-1,0 0 1,0-1 0,0-2 0,17-22 44,-19 29-20,-2 6 0,-2 10 22,-2-10-40,0 3 16,1 12 199,1-1 0,1 0 1,0 1-222,-2-12 62,0-1 0,1 1 0,-1-1 0,1 0 0,0 0 0,0 1 1,1-2-1,-1 1 0,1 0 0,0 0 0,0-1 0,0 1 1,2 1-63,-3-4-106,0 1 0,0-1 1,0 0-1,1 0 1,-1 0-1,0 0 1,1 0-1,-1-1 1,0 1-1,1-1 0,-1 1 1,1-1-1,-1 0 1,1 0-1,-1 0 1,1 0-1,-1 0 1,1-1-1,-1 1 1,1-1-1,0 0 106,20-8-801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8634,'7'-44'3986,"-7"44"-3882,0 0-1,0 0 1,0-1 0,0 1-1,0 0 1,0-1-1,0 1 1,0 0 0,0-1-1,1 1 1,-1 0 0,0 0-1,0-1 1,0 1 0,0 0-1,0-1 1,0 1-1,1 0 1,-1 0 0,0-1-1,0 1 1,0 0 0,1 0-1,-1 0 1,0-1 0,0 1-1,1 0 1,-1 0-1,0 0 1,0 0 0,1 0-1,-1-1 1,0 1 0,1 0-1,-1 0-103,5 5 1524,-4-3-1004,12 14 1779,-1 2 1,0 0 0,8 18-2300,-13-20 373,2-1 0,0 0 0,1 0 0,1-1 0,0 0 1,1 0-374,-4-7 164,-7-5-124,0-1 0,1 1 0,-1-1-1,1 1 1,-1-1 0,1 0 0,0 0 0,-1 1 0,1-1-1,0 0 1,0-1-40,-2 0 5,0 0 0,0 0-1,0 0 1,0 0 0,0 0-1,0 0 1,1 0 0,-1 0-1,0 0 1,0 0 0,0 0-1,0 0 1,0 0-1,0 0 1,0 0 0,0 0-1,0 0 1,0 0 0,0 0-1,0 0 1,0 0 0,0-1-1,0 1 1,0 0 0,0 0-1,0 0 1,0 0 0,0 0-1,0 0 1,1 0 0,-1 0-1,0 0 1,0 0 0,0 0-1,0-1 1,-1 1 0,1 0-1,0 0 1,0 0-1,0 0 1,0 0 0,0 0-1,0 0 1,0 0 0,0 0-1,0 0 1,0 0 0,0 0-1,0-1 1,0 1 0,0 0-1,0 0 1,0 0-5,-3-8 170,2 7-104,-14-34-5,2-1 1,-4-21-62,13 45 3,-1-6 3,1 0 0,0-2-6,3 15 0,0 1-1,1-1 1,0 1 0,0-1-1,0 1 1,0-1-1,1 1 1,-1 0-1,1-1 1,0 1-1,1-2 1,-1 4-5,1 0-1,-1 0 0,0 1 0,0-1 0,1 0 0,0 1 1,-1-1-1,1 0 0,0 1 0,-1 0 0,1 0 0,0-1 1,0 1-1,0 0 0,0 0 0,0 1 0,0-1 0,1 0 1,-1 1-1,0-1 0,0 1 0,1 0 6,6-2-196,0 2 0,1-1-1,-1 1 1,7 2 196,-1-1-504,3 0-1404,0 1 0,3 1 1908,7 4-993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5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23 13003,'-7'-4'7604,"-5"3"-6712,10 1-173,1 0-580,-1 0-1,1 0 1,-1 0 0,1 1 0,-1-1-1,1 0 1,0 1 0,-1-1-1,1 1 1,-1 0 0,1-1-139,-3 2 171,0 0-2,0-1 1,0 1 0,0 1-1,1-1 1,-3 2-170,4-3 64,1 1 0,-1-1 0,1 0 0,0 1 0,0-1 0,-1 1 0,1 0 0,0-1 0,1 1 0,-1 0 0,0-1 0,0 1 0,1 0 0,-1 0 0,1 0 0,-1 0 0,1 1-64,-1 5 114,1-1 0,1 1 0,-1 0 0,1-1 0,0 1 1,1-1-1,0 1 0,0-1 0,0 0 0,1 0 0,0 0 0,1 0 0,-1 0 1,1-1-1,3 4-114,-4-6 14,0 0 1,1 0 0,-1 0-1,1 0 1,0-1 0,0 0-1,0 0 1,1 0-1,-1 0 1,1 0 0,0-1-1,-1 0 1,1 0 0,0 0-1,0-1 1,0 0-1,1 0 1,-1 0 0,0 0-1,0-1 1,0 0 0,1 0-1,-1 0-14,0-1 2,-1 0 1,0 0-1,1 0 0,-1 0 0,0-1 0,0 0 0,1 0 0,-1 0 0,-1 0 0,1-1 1,0 1-1,-1-1 0,1 0 0,-1 0 0,0 0 0,0 0 0,0-1 0,0 0 1,-1 1-1,1-1 0,-1 0 0,0 0 0,1-1-2,-2 0 10,1 1 0,0-1-1,-1 1 1,0-1 0,0 0 0,0 0 0,0 1-1,-1-1 1,0 0 0,0 0 0,0 0 0,-1 0 0,1 1-1,-1-1 1,0 0 0,-1 0 0,1 1 0,-1-1-1,0 1 1,0 0 0,-2-4-10,0 3 21,0 0 0,0 0 0,0 0 0,-1 1-1,0-1 1,0 1 0,0 0 0,-1 0 0,1 1 0,-1 0 0,0 0 0,0 0 0,-1 0-21,-1 0-14,1 1 0,-1 0 0,0 0 0,0 0 0,0 1 0,0 0 0,0 1 0,-1 0 0,1 0 0,-3 1 14,8 0-105,-1 0-1,0-1 1,0 2-1,0-1 1,0 0-1,1 1 1,-1 0 105,3-2-106,0 1-1,0-1 1,0 1 0,0-1 0,0 1-1,0 0 1,0-1 0,1 1-1,-1 0 1,0 0 0,0-1 0,1 1-1,-1 0 1,1 0 0,-1 0 0,1 0-1,-1 0 1,1 0 0,-1 0 0,1 0-1,0 0 1,0 0 0,-1 0-1,1 0 1,0 0 0,0 1 0,0-1 106,1 2-122,0 0 0,0-1 0,0 1 0,1-1 1,-1 1-1,1-1 0,-1 0 0,1 1 0,0-1 1,0 0-1,0 0 0,0 0 0,0-1 0,0 1 1,1 0 121,28 17 105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6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29 256 10794,'2'1'5897,"-2"9"-3391,-1 1-1268,-1 0-1,0 0 0,-1 0 0,-4 10-1237,4-11 329,0 0-1,0 0 0,1 0 1,0 0-1,1 0 0,0 6-328,1-12 38,1-1-1,0 1 0,-1-1 1,1 1-1,1-1 0,-1 0 1,0 0-1,1 0 0,0 0 1,-1 0-1,1 0 1,1 0-1,-1 0 0,0-1 1,0 1-1,1-1 0,0 1 1,-1-1-1,1 0 0,0 0 1,0 0-1,0-1 1,0 1-1,3 0-37,-3 0 10,1-1 0,-1 0 0,1 1 0,-1-1 0,1-1 0,0 1 0,-1 0 0,1-1 1,0 0-1,-1 0 0,1 0 0,0 0 0,0-1 0,-1 1 0,1-1 0,0 0 0,-1 0 0,1-1 0,-1 1 0,0 0 0,1-1 0,-1 0 1,2-1-12,-1 0 9,-1 1 0,0-1-1,1 0 1,-1 0-1,0 0 1,-1-1-1,1 1 1,0-1-1,-1 1 1,0-1-1,0 0 1,0 0-1,0 0 1,-1 0-1,0 0 1,0 0-1,0 0 1,0 0-1,0-4-7,-1 2 32,1-1 0,-2 1 0,1-1 0,-1 1 0,0-1-1,0 1 1,-1 0 0,0-1 0,0 1 0,0 0 0,-1 0 0,0 0-1,0 1 1,-1-1 0,1 1 0,-1 0 0,0 0 0,-1 0 0,-1-2-32,2 4-5,0 0 0,1 0 0,-1 0 0,-1 0 1,1 1-1,0 0 0,0 0 0,-1 0 0,1 0 0,-1 1 1,0-1-1,0 1 0,1 1 0,-1-1 0,0 1 1,0-1-1,0 1 0,0 1 0,-3 0 5,3-1-486,2 1 1,-1 0-1,0 0 0,0 0 0,0 1 0,0-1 1,1 1-1,-1 0 0,0 1 486,2 1-1260</inkml:trace>
  <inkml:trace contextRef="#ctx0" brushRef="#br0" timeOffset="1">266 0 9866,'7'8'5265,"-2"-1"-1352,2 17-1696,-7 8-73,-3 16-704,0 12-271,5 5-505,7 4-280,11-8-272,2-10-40,6-13-56,0-11-16,-2-15-768,-1-11-513,-6-19 761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6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16003,'-2'0'6250,"12"3"-4434,2-1-79,15 2-585,9-1-336,9 1-384,7 1-152,1-1-1336,3 3-4177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7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54 10650,'-6'3'9974,"3"4"-6204,0 14-3958,3-12 1071,-2 3-656,1-6-104,1 1 1,-1 0 0,1 0 0,0-1-1,1 1 1,-1 0 0,1-1 0,2 6-124,-2-8 26,0-1 1,0 0 0,0 0 0,1 0 0,-1 0-1,1-1 1,0 1 0,0 0 0,0-1 0,0 1 0,0-1-1,0 0 1,1 1 0,-1-1 0,1 0 0,0-1-1,-1 1 1,1 0 0,0-1 0,0 0 0,0 1-1,0-1 1,0 0 0,0-1 0,1 1 0,-1 0 0,0-1-1,0 0 1,1 0 0,1 0-27,4 0 0,0-1 1,0 0-1,0 0 0,0-1 1,0-1-1,-1 1 1,1-1-1,-1-1 0,0 1 1,5-4-1,-4 1-6,0 0 1,0 0-1,-1 0 0,0-1 1,0 0-1,-1-1 1,0 0-1,3-4 6,-8 8 2,1 1 1,-1-1-1,0 0 0,0-1 0,0 1 1,0 0-1,-1 0 0,0-1 0,1-2-2,-2 4 7,0 0-1,1 0 0,-1 0 0,-1 0 1,1 0-1,0 0 0,-1 0 0,1 0 1,-1 1-1,0-1 0,0 0 0,0 0 1,0 1-1,-1-1 0,0 0-6,0 0 9,0 0 0,0 0 0,-1 0 0,1 1 0,-1-1 0,0 1 0,0 0 0,0 0 0,0 0 0,0 0 0,0 0 0,0 1 0,-1 0 0,-1-1-9,-4-1 18,1 1-1,-1 0 0,1 0 0,-1 1 0,-6 0-17,5 1 9,-1 0-1,1 1 1,-1 0-1,1 1 0,-1 0 1,1 1-1,0 0 1,-6 3-9,9-4-27,1 1 1,-1 1-1,0-1 1,1 1-1,0 1 1,0-1-1,0 1 1,0 0-1,1 0 1,0 0-1,0 1 0,-2 3 27,6-8-99,0 1-1,0-1 0,0 1 0,0 0 0,0 0 0,1-1 0,-1 1 0,1 0 1,-1 0-1,1 0 0,-1 0 0,1 0 0,0 0 0,0 0 0,0 0 100,0-1-147,0 0 0,1 0 0,-1 0 0,0 0 0,1 0 0,-1 0 0,1 0 0,0 0 0,-1 0 0,1 0 0,0 0 0,-1 0 0,1-1 0,0 1-1,0 0 1,0 0 0,-1-1 0,1 1 0,0-1 0,0 1 0,0-1 0,0 1 0,0-1 0,0 0 0,1 1 147,3 0-727,0 1-1,-1-1 1,1 0-1,4 0 728,29 0-1608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7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3 12739,'-4'-1'765,"0"0"1,-1 1-1,1-1 1,0 1-1,0 0 1,-1 0-1,1 1 1,0-1-1,0 1 1,0 0-1,0 0 1,-1 0-1,-1 2-765,2-1 171,1 0-1,1 0 0,-1 0 1,0 0-1,0 0 0,1 1 1,0-1-1,-1 1 1,1 0-1,0 0 0,0 0 1,0 0-1,1 0 1,-1 0-1,1 0 0,0 0 1,-1 3-171,-2 10 217,0 0 0,1 1 1,0 0-1,2 0 0,0 0 0,1 0 0,1 0 1,1 4-218,5 39 448,11 36-448,-18-93 12,34 142 324,-13-54-307,-15-61-464,-7-17-626,1-13 992,0 0-1,0 0 1,0 1-1,0-1 1,0 0-1,0 0 1,0 0 0,-1 1-1,1-1 1,0 0-1,0 0 1,0 0-1,-1 0 1,1 1-1,0-1 1,0 0 0,0 0-1,-1 0 1,1 0-1,0 0 1,0 0-1,0 0 1,-1 0-1,1 0 1,0 0 0,0 0-1,-1 0 70,0 0-286,0 0 0,0 0 0,-1-1 0,1 1 0,0-1 0,0 1 0,0-1 0,0 0 0,0 1 0,0-1 0,0 0 0,0 0-1,-1 0 287,-18-22-3567,-4-9 1621</inkml:trace>
  <inkml:trace contextRef="#ctx0" brushRef="#br0" timeOffset="1">1 334 8682,'0'-21'4785,"10"5"-752,6 4-889,16 5-1031,-1 2-545,18 2-712,4-1-896,7 3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02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11 394 6569,'0'18'5065,"1"0"-1,2 6-5064,-4-25 78,1 1 1,0 0-1,0-1 0,0 1 0,0 0 1,0 0-1,0-1 0,-1 1 0,1 0 0,0 0 1,0 0-1,0-1 0,-1 1 0,1 0 1,0 0-1,0 0 0,-1-1 0,1 1 0,0 0 1,-1 0-1,1 0 0,0 0 0,0 0 1,-1 0-1,1 0 0,0 0 0,-1 0 1,1 0-1,0 0 0,0 0 0,-1 0 0,1 0 1,0 0-1,-1 0 0,1 0 0,0 0 1,0 0-1,-1 0 0,1 0 0,0 0 0,-1 1 1,1-1-1,0 0 0,0 0 0,-1 0 1,1 0-1,0 1 0,0-1 0,0 0 0,-1 0 1,1 1-1,0-1 0,0 0 0,0 0 1,0 1-1,0-1 0,-1 0 0,1 0 0,0 1 1,0-1-1,0 0 0,0 1 0,0-1 1,0 0-79,0-19 228,0-1 0,1 0 1,1-1-230,3-34 173,-4-36-42,0-4-67,1 77-52,0 0 1,0 0-1,2 0 1,0-1-12,-2 15 15,-1 0 1,1-1 0,-1 1 0,1 0 0,1 0 0,-1 0-1,0 0 1,3-2-16,-5 6 11,0 0-1,1-1 1,-1 1-1,1 0 1,-1-1-1,1 1 1,-1 0-1,1 0 1,-1-1-1,1 1 1,-1 0-1,1 0 1,-1 0-1,1 0 1,-1 0 0,1-1-1,-1 1 1,1 0-1,-1 0 1,1 0-1,-1 1 1,1-1-1,-1 0 1,1 0-1,-1 0 1,1 0-1,-1 0 1,1 1-1,-1-1 1,1 0-1,-1 0 1,1 1-1,-1-1 1,1 0-1,-1 1 1,0-1-1,1 0 1,-1 1-1,1-1-10,2 3 104,-1 1-1,1-1 1,0 1-1,1 2-103,-2-4 75,11 23 317,0 0-1,-1 0 1,-2 1 0,7 24-392,16 38 519,31 56 11,-35-85-2655,-29-58 1897,5 8-2017,-5-9 2118,0 0-1,1 1 1,-1-1-1,0 0 1,0 0-1,0 0 1,0 1 0,0-1-1,1 0 1,-1 0-1,0 0 1,0 0-1,0 0 1,0 0-1,1 1 1,-1-1-1,0 0 1,0 0 0,0 0-1,1 0 1,-1 0-1,0 0 1,0 0-1,0 0 1,1 0-1,-1 0 1,0 0-1,0 0 1,1 0-1,-1 0 1,0 0 0,0 0-1,1 0 128,2-6-2138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03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3 247 11466,'-3'9'4785,"4"-9"-2568,11 3-553,-6-3-87,-2 0-313,9-3-472,6 1-264,7 2-360,6 0-72,1 2-280,-3 0-408,-4-2-1216,-3 0-929,-2-4 1617</inkml:trace>
  <inkml:trace contextRef="#ctx0" brushRef="#br0" timeOffset="1">470 11 12611,'-3'-9'5233,"-10"8"-3161,-2 5-263,-5 16-337,-5 6-312,5 12-408,0 2-184,9 1-303,5-3-97,7 0-64,7-4-32,4-1-48,4-1-8,3 0-16,2-6-360,8-8-993,-2-3-807,11-15 1192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03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 12427,'-3'-1'5353,"-2"8"-2985,-4 7-215,-8 12-601,1 7-352,1 8-431,-1 2-217,1 1-312,11-5-96,-6-12-96,7-3-16,8-11-640,-7-3-441,-1-10-1271,-2-11-905,2-8 2041</inkml:trace>
  <inkml:trace contextRef="#ctx0" brushRef="#br0" timeOffset="1">1 63 10130,'4'-2'4625,"14"6"-1888,-6 4-241,7 16-463,2 5-305,0 9-560,5 6-295,-1-7-305,2 3-112,2-7-168,-7-8-32,-2-1-184,-4-3-320,-5-7-1032,-2 2-769,2-15 1161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05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11690,'-2'6'4752,"-2"0"-4493,4 0-99,0-1 0,0 0 0,0 0 0,0 0 0,1 0 0,0 0 0,0 3-160,2 11 363,8 44 146,3-2 1,2 1-1,4 0-509,6 25 107,-7-23-26,-15-45 30,-5-16 6,-3-10-43,0 1-52,-5-10-6,1 0 0,0 0 1,0-3-17,6 13-7,1 0 0,-1 0 0,1 0 0,0 0 0,0 0 0,1 0 0,0-1 0,0 1 0,0 0 0,1 0 0,0-1 7,0-1-13,1 2 1,0-1-1,1 0 0,-1 0 0,1 1 0,0-1 1,1 1-1,0-1 13,-3 5 9,0 0 0,0 1-1,1-1 1,-1 0 0,0 1 0,1 0 0,-1-1 0,1 1 0,-1 0 0,1 0 0,0 0 0,-1 0-1,1 0 1,0 0 0,0 0 0,0 0 0,-1 1 0,1-1 0,0 1 0,0-1 0,0 1 0,0 0-1,0 0 1,0 0 0,0 0 0,0 0 0,0 0 0,0 1 0,0-1 0,0 1 0,1 0-9,0 0 38,-1 1 0,1-1 0,-1 1 0,1 0 0,-1 0 1,1 0-1,-1 0 0,0 0 0,0 0 0,0 1 0,0-1 0,-1 1 1,1-1-1,-1 1 0,1 1-38,7 10 176,-7-10-102,0 0 1,1 0-1,-2 0 1,1 0-1,0 1 0,-1-1 1,0 0-1,0 1 1,0 3-75,-1-5 49,1 0 0,-1 0 0,0-1 0,-1 1 0,1 0 1,0 0-1,-1 0 0,1 0 0,-1 0 0,0-1 0,0 1 0,0 0 1,0-1-1,-1 1 0,0 0-49,-4 6 158,-1 0 1,-1-1-1,1 0 0,-1 0 1,-4 1-159,8-5-53,0-1 0,-1 0 1,0 0-1,1 0 1,-1-1-1,0 1 1,0-1-1,-1-1 0,1 1 1,0-1-1,-3 1 53,0-1-1134,0-1 0,0 1 0,-8-2 1134,16 1-59,0 0 1,0 0-1,0 0 0,-1 0 1,1 0-1,0 0 0,0 0 0,0 0 1,0 0-1,0 0 0,0 0 1,-1 0-1,1 0 0,0-1 1,0 1-1,0 0 0,0 0 0,0 0 1,0 0-1,0 0 0,-1 0 1,1 0-1,0 0 0,0 0 0,0-1 1,0 1-1,0 0 0,0 0 1,0 0-1,0 0 0,0 0 1,0 0-1,0-1 0,0 1 0,0 0 1,0 0-1,0 0 0,0 0 1,0 0-1,0-1 0,0 1 0,0 0 1,0 0-1,0 0 0,0 0 1,0 0-1,0 0 0,0-1 0,0 1 60,4-7-1746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04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13899,'7'2'1212,"0"-1"-1,0 1 1,0 0-1,-1 0 1,1 1 0,0 0-1212,2 1 747,-1 1 1,0 0-1,0 0 1,1 2-748,9 9 738,-1 0 1,-1 2 0,3 3-739,-12-13 85,-1 0-1,0 0 1,-1 0-1,0 1 1,0-1-1,-1 1 1,0 0-1,0 1 1,-1-1-1,-1 1 1,1-1 0,-1 1-1,-1 0 1,0 0-1,0 0 1,-1 0-1,-1-1 1,1 1-1,-2 0 1,1 0 0,-1 0-1,-1-1 1,1 1-1,-2-1 1,-2 6-85,3-8-69,-1 0 1,0-1-1,0 0 1,0 0-1,0 0 0,-1 0 1,0-1-1,0 0 1,-1 0-1,0 0 1,1-1-1,-2 0 1,1 0-1,0 0 1,-3 0 68,8-3-218,0-1 0,-1 1 0,1-1 0,-1 1 0,1-1 0,0 0 0,-1 0 1,-1 0 217,3 0-159,-1 0 0,1 0 0,-1 0 1,1 0-1,-1 0 0,1 0 1,-1-1-1,1 1 0,0 0 1,-1 0-1,1-1 0,-1 1 0,1 0 1,0-1-1,-1 1 0,1-1 1,0 1-1,-1 0 0,1-1 1,0 1-1,0-1 0,-1 1 0,1 0 1,0-1-1,0 1 0,0-1 1,-1 1-1,1-1 0,0 1 0,0-1 1,0 1 158,-1-18-1442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04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58 12323,'-50'-20'4953,"47"20"-3057,0 0-520,10 3 81,-7-3-273,0 0-376,15 0-216,11 0-408,41-6-96,-38-3 24,2-2-320,-2 3-928,-7 3-800,-7 4 1055</inkml:trace>
  <inkml:trace contextRef="#ctx0" brushRef="#br0" timeOffset="1">10 170 9378,'-10'13'4809,"13"-2"-1544,9-2-1009,7-1-87,2-7-617,7 2-304,5-4-512,-1-3-223,5 1-265,-1 0-72,-8 2-400,-4 0-489,-11-2-1295,-6 0-977,-8 2 1777</inkml:trace>
  <inkml:trace contextRef="#ctx0" brushRef="#br0" timeOffset="2">70 344 9338,'-6'3'4697,"6"-1"-1712,4-2-809,-4 0-111,0-1-705,3 0-336,23-3-536,37-7-184,-27 2-192,-2 3-32,-3-8-208,-3 4-280,-12 2-1112,-7-9-913,-10 1 1473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04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11859,'10'20'6423,"6"6"-3165,-8-14-2431,-1 0 0,3 7-827,15 41 1719,-3 2-1,10 51-1718,-7-27 403,6 9-403,-21-73-1029,-8-19-2,-6-9 317,3 4 971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05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25 9642,'-4'-15'4417,"5"9"-1736,2 3-489,1 11-96,-3 12-295,0 20-497,1 9-296,0 11-456,4 1-111,2-1-137,1-1-40,0-14-128,1-3-56,-4-20-160,0-6-344,-4-10-913,1-6-687,-3 0 1168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05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13707,'26'9'7557,"-15"-5"-6801,-1 0 1,1 0-1,2 2-756,-10-4 139,9 4 340,-1 0 0,1-1 0,11 4-479,-17-7 103,9 2 54,1 1-1,-1 0 1,-1 1-1,1 1 1,0 1-157,-13-7 9,0 0 0,0 0 0,0 1 0,-1-1 0,1 1 0,0-1 0,-1 1 0,1-1 1,-1 1-1,1 0 0,-1 0 0,0 0 0,0 0 0,0 0 0,0 0 0,0 0 0,0 0 0,-1 1 0,1-1 0,0 0 0,-1 0 1,0 1-1,0-1 0,0 0 0,0 0 0,0 1 0,0-1 0,-1 2-9,0 0 6,0 0 0,0 0 0,-1-1 0,0 1 0,1 0 0,-1-1 0,-1 0 0,1 1 0,0-1 0,-1 0-1,0 0 1,1 0 0,-1-1 0,0 1 0,-1-1 0,-1 2-6,-15 7 3,-1 0-1,-1-1 0,0-1 0,-13 2-2,25-7 3,9-4-8,-1 1 1,0 0-1,0-1 0,1 1 0,-1 0 0,0 0 0,1 0 1,-2 1 4,3-2-2,0 0-1,0 0 1,0 0 0,0 0 0,0 0 0,0 1 0,0-1 0,0 0-1,-1 0 1,1 0 0,0 0 0,0 0 0,0 1 0,0-1 0,0 0-1,0 0 1,0 0 0,0 0 0,0 1 0,0-1 0,0 0 0,0 0-1,0 0 1,0 0 0,0 1 0,0-1 0,0 0 0,1 0 0,-1 0-1,0 0 1,0 0 0,0 1 0,0-1 2,10 6-56,9 0 34,0 0 0,0-2 0,16 3 22,-11-3 30,-1 1 1,2 2-31,-13-4 52,0 2 1,0 0-1,-1 0 1,10 7-53,-18-11 50,0 1 0,0 0-1,0 0 1,-1 0 0,1 1 0,-1-1 0,0 0 0,1 1 0,-1 0 0,0-1 0,-1 1 0,1 0 0,0 0-1,-1 0 1,0 0 0,1 0 0,-1 1 0,0-1 0,-1 0 0,1 3-50,-1-3 60,0-1 0,0 1 0,-1 0 0,1-1 0,-1 1 0,0 0 0,0-1 0,0 1 0,0-1 1,0 1-1,0-1 0,-1 0 0,1 0 0,-1 1 0,0-1 0,0 0 0,1 0 0,-3 1-60,-2 2 104,0 0 0,-1 0 0,1-1 0,-1 1 1,-5 1-105,-11 5 217,-1 0 1,-11 2-218,24-10-49,1 0 0,-1 0 0,0-1 0,0-1 0,0 0 0,0 0 0,0-1 49,10 0-96,0 0 1,0 0 0,0 0 0,1 0 0,-1 0 0,0 0 0,0 0 0,0-1 0,1 1 0,-1 0 0,0 0 0,0-1 0,0 1 0,1-1 0,-1 1-1,0 0 1,1-1 0,-1 1 0,0-1 0,1 0 0,-1 1 0,1-1 0,-1 0 95,1 1-172,0-1 0,0 0 0,0 0 0,0 1 0,0-1 1,0 0-1,0 0 0,0 1 0,1-1 0,-1 0 0,0 0 0,1 1 0,-1-1 0,0 0 0,1 1 1,-1-1-1,0 0 0,1 1 0,-1-1 0,1 1 0,0-1 0,-1 1 0,1-1 0,-1 1 0,1-1 0,0 1 172,16-16-2332,7-7 1085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0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21 8770,'-2'-3'951,"-6"-11"3121,7 14-3873,1-1-1,0 1 1,-1 0 0,1-1 0,-1 1 0,1 0 0,0 0 0,-1 0 0,1-1 0,-1 1 0,1 0 0,0 0 0,-1 0-1,1 0 1,-1 0 0,1 0 0,-1 0 0,1 0 0,-1 0 0,1 0 0,-1 0 0,1 0 0,0 0 0,-1 0 0,1 0-1,-1 1 1,1-1 0,0 0 0,-1 0 0,1 0 0,-1 1 0,1-1 0,0 0 0,-1 1 0,1-1 0,0 0 0,-1 1-199,-5 5 680,1 1 1,-1 0 0,1 0 0,1 0 0,-1 1 0,1-1-1,-2 9-680,-1-3 377,1 1-240,0 0 1,1 1-1,0-1 1,1 1-1,1 0 1,1 0-1,0 0 1,0 1-1,2-1 0,0 0 1,0 1-1,2-1 1,0 0-1,1 0 1,0 0-1,5 11-137,-5-16 18,1 0 0,0-1-1,0 1 1,1-1 0,6 8-18,-8-13-60,0-1 0,0 1 1,0-1-1,1 1 0,-1-1 0,1 0 0,0 0 1,0-1-1,0 1 0,0-1 0,0 0 1,1 0-1,-1 0 0,2 0 60,-2-1-284,0 0-1,0-1 1,0 1 0,0-1-1,0 0 1,0 0 0,1 0 0,-1 0-1,0-1 1,0 0 0,2-1 284,21-9-1070</inkml:trace>
  <inkml:trace contextRef="#ctx0" brushRef="#br0" timeOffset="1">415 102 13403,'0'3'5657,"-4"16"-3320,-3 7-89,-10 12-688,-5 8-359,-2 1-529,2 1-256,7-10-296,6-6-72,2-11-152,6-6-288,0-10-760,-1-5-489,2-5-1535,0 4 967,-1-7 1177</inkml:trace>
  <inkml:trace contextRef="#ctx0" brushRef="#br0" timeOffset="2">199 137 12187,'3'3'5209,"7"11"-2585,6 1-567,6 10-249,4 6-288,5 2-519,2 7-249,0-4-384,2-3-120,-8-8-120,-7-7 40,-5-4-512,-8-6-456,-7-2-1233,0 0-1159,-7-22 1983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06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8674,'6'-1'911,"1"0"-1,-1 0 1,1 0-1,-1 1 1,1 0 0,-1 0-1,1 1 1,-1 0 0,0 0-1,1 0 1,-1 1 0,0 0-1,6 3-910,1 1 472,-1 2 0,0-1-1,0 2 1,-1-1 0,0 2-1,0-1 1,-1 2 0,0-1-1,-1 1 1,0 1 0,-1-1-1,0 2 1,-1-1 0,2 7-472,-3-7 148,-1-1-1,0 1 1,-1 0 0,-1 1 0,0-1-1,-1 1 1,0 0 0,-1-1-1,0 1 1,-1 0 0,0 0 0,-1-1-1,-1 1 1,0 0 0,0-1 0,-3 6-148,0-5-129,0 0 1,-1 0 0,0-1-1,-1 1 1,0-2-1,-1 1 1,-1-1 0,0 0-1,0-1 1,-1 0 0,0 0-1,-2 1 129,10-10-407,0 1 0,0 0 0,0-1-1,0 1 1,0-1 0,0 1 0,0-1-1,0 0 1,-1 0 0,1 0 0,0 0-1,-1 0 1,1-1 0,-1 1 0,1-1-1,-1 0 1,1 1 0,-1-1 0,0 0 407,-7-3-2974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8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42 491 12267,'-1'1'377,"0"-1"0,0 1 0,1-1 0,-1 1 0,0-1 0,0 1 0,0-1 0,0 0 0,0 0 1,0 1-1,0-1 0,0 0 0,1 0 0,-1 0 0,0 0 0,0 0 0,0 0 0,0 0 0,0 0 1,0 0-378,0-1 193,0 1 0,0-1 1,0 1-1,0-1 1,1 1-1,-1-1 1,0 0-1,0 1 1,1-1-1,-1 0 1,1 1-1,-1-1 0,0 0 1,1 0-1,-1 0 1,1 0-194,-2-4 232,0 0 0,1 0 0,0 1 0,0-1 0,0 0 0,0-5-232,-1-17 208,2 0 0,1 0 0,2 0 1,1-4-209,6-28 218,6-16-218,-11 56 44,-1 1 0,2 0 0,1 0 1,0 0-1,1 1 0,9-15-44,-15 30 14,0-1 0,0 0 1,0 0-1,0 1 0,0-1 0,1 1 0,0 0 0,-1 0 0,1 0 1,2-2-15,-3 3 13,-1 1 0,0 0-1,0-1 1,0 1 0,1-1 0,-1 1 0,0 0 0,1 0 0,-1 0 0,0 0 0,1 0 0,-1 0 0,0 0 0,0 0 0,1 1 0,-1-1 0,0 0 0,1 1 0,-1-1 0,0 1 0,0-1 0,0 1-1,0 0 1,0 0 0,0-1 0,0 1 0,0 0 0,1 1-13,4 4 53,-1 0 1,0 0-1,0 0 0,-1 1 0,0 0 1,0 0-1,0 0 0,0 3-53,7 17 298,3 18-298,2 15 570,1 23-570,-8-37-502,1-2-1,2 1 1,5 6 502,-16-49-306,-1-1 74,1 0-1,-1 0 1,1-1 0,-1 1-1,0 0 1,0 0-1,1 0 1,-1 0 0,0-1-1,0 1 1,0 0 0,0 0-1,0 0 1,0 0 0,0 0-1,0 0 233,-8-4-1187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43 8474,'-16'-13'5121,"7"4"-48,8 2-2945,2 2-87,12 1-593,5 1-288,8 2-471,4 1-257,3 0-800,8 4-657,11 1-783,-1-1 960</inkml:trace>
  <inkml:trace contextRef="#ctx0" brushRef="#br0" timeOffset="1">554 47 14043,'-28'0'6209,"8"0"-2392,11-1-2617,6-3 153,3 2-385,7 0-256,-7 0-360,5 1-168,21 0-128,35-3-56,-31 3-736,2-2-456,6 2-1201,-2 1-887,-2 5 2135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9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15395,'0'13'5938,"-5"7"-4354,3 14-16,-2 12-328,-6 3-271,10 13-345,-6-5-248,6-1-256,8-7-56,-8-16 0,4-9-192,7-13-776,-11-11-489,5-15-1471,-5-4-681,-12-8 2249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0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34 216 6681,'16'9'3865,"-3"-1"-472,-3 4-1489,-4 3-95,-3 5-753,0-2-344,-2-2-584,-1-4-712,1-8-1368,1-9 1255</inkml:trace>
  <inkml:trace contextRef="#ctx0" brushRef="#br0" timeOffset="1">10 13 8778,'-6'-13'4369,"3"13"-728,4 5-1769,-1-5-832,0 0-120,0 0-552,0 0-400,0 0-1704,0 0-2385,15 4 2609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5:5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11506,'3'-3'602,"0"0"-1,0 1 0,0-1 0,0 1 0,0-1 0,1 1 1,-1 0-1,1 1 0,0-1 0,-1 0 0,1 1 0,0 0 1,0 0-1,0 0 0,0 1 0,1-1-601,11 0 990,1 0 0,-1 1 0,8 1-990,-15 0 566,-1-1-351,0 1 0,0 0 1,0 0-1,0 1 0,0 0 0,2 1-215,-8-2 21,0-1 0,1 2 0,-1-1 0,0 0 0,0 0 0,0 1 0,0-1 0,0 1 0,0-1 0,0 1 0,0 0 0,-1 0 0,1 0 1,-1 0-1,1 0 0,-1 0 0,0 0 0,0 0 0,0 1 0,0-1 0,0 0 0,0 3-21,0-1 10,0 0 0,-1-1 0,0 1 0,0 0 0,0 0 0,0 0 0,0 0 0,-1 0 1,0 0-1,0 0 0,0 0 0,0 0 0,-1-1 0,1 1 0,-1 0 0,0-1 0,0 1 0,-2 2-10,-1-1 14,1 0 0,0-1 0,-1 1 0,0-1 0,0 0 1,0 0-1,0-1 0,-1 0 0,1 0 0,-1 0 0,-2 1-14,5-3 4,2-1-3,0 0 0,0 0 0,0 1 0,0-1 1,1 0-1,-1 1 0,0-1 0,0 1 0,0-1 0,0 1 1,1-1-1,-1 1 0,0-1 0,0 1 0,1 0 0,-1-1 1,1 1-1,-1 0 0,1 0 0,-1 0 0,1-1 1,-1 1-1,1 0-1,2 0-14,151 63 34,-143-60 44,-1 1-1,0-1 0,0 2 0,-1-1 1,6 5-64,-12-9 44,0 0 1,-1 1 0,1-1 0,-1 1 0,1-1 0,-1 1 0,0 0-1,0-1 1,0 1 0,1 0 0,-2 0 0,1 0 0,0 0 0,0 0-1,-1 0 1,1 0 0,-1 0 0,1 0 0,-1 0 0,0 0-1,0 0 1,0 0 0,0 0 0,0 0 0,0 0 0,-1 0 0,1 1-1,-1-1 1,1 0 0,-2 1-45,1-1 50,0 1-1,-1-1 1,0 1-1,1-1 1,-1 0-1,0 0 1,0 0-1,0 0 1,0 0-1,-1 0 1,1-1 0,0 1-1,-3 1-49,-5 2 86,0-1 1,0 0-1,-1 0-86,5-2 31,-13 4-37,1-1 0,-1-1 1,0-1-1,0 0 1,-7-1 5,18-2-388,0 0 1,1 0 0,-1-1 0,1 0-1,-1 0 1,1-1 0,0 0 0,-4-2 387,9 3-191,0 1-245,0-1 0,0 1-1,1-1 1,-1 0 0,0 0 0,1 0 0,-1 0-1,1 0 1,-1 0 0,1 0 0,-1-1 0,1 1 0,0 0-1,0-1 1,-1 1 0,1-1 436,-5-14-2436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0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10 9226,'0'0'166,"0"-1"1,0 1-1,0-1 1,0 1-1,0-1 0,-1 1 1,1-1-1,0 1 1,0-1-1,-1 1 1,1 0-1,0-1 0,-1 1 1,1 0-1,0-1 1,-1 1-1,1 0 0,0-1 1,-1 1-1,1 0 1,-1 0-1,1-1 0,-1 1 1,1 0-1,-1 0 1,1 0-1,0 0 1,-1 0-1,1-1 0,-1 1 1,1 0-1,-1 0 1,1 0-1,-1 0-166,-1 1 239,0 0 0,0 0 0,0-1 0,0 1 0,0 1 0,0-1 0,1 0 1,-1 0-1,0 1-239,-14 11 598,0 0 1,1 2 0,1 0-1,0 1 1,1 0 0,-2 4-599,-3 8 484,1 0 1,1 0 0,-6 19-485,11-20 170,1 1 0,1 0 1,2 0-1,1 1 0,1-1 0,1 1 0,2 0 0,1 1 1,1-1-1,1 0 0,3 8-170,0-14-27,0 0 0,1-1 0,2 1 0,0-1 0,2-1 0,7 16 27,-7-21-199,0 0 0,1-1-1,1 0 1,0 0 0,1-1 0,1 0 0,0-2 0,10 9 199,-5-8-746,-1-1 0,12 6 746,41 20-1015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00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11875,'0'-2'374,"1"0"1,0 1 0,0-1 0,0 0 0,0 1 0,0-1 0,0 1-1,0-1 1,0 1 0,0 0 0,1-1 0,-1 1-375,1 0 117,-1 0 0,1 1 0,-1-1 0,1 0 0,-1 0 1,1 1-1,-1-1 0,1 1 0,0 0 0,0-1 0,-1 1 0,1 0 0,0 0 0,-1 0 0,1 0 1,0 1-1,-1-1 0,1 0 0,0 1 0,-1-1 0,1 1-117,4 1 274,0 0 1,0 1-1,0-1 1,-1 2-1,1-1 0,-1 0 1,0 1-1,0 0 1,2 2-275,9 10 1379,14 16-1379,-23-23 200,15 16 409,-2 1 1,0 2-1,-2 0 1,6 13-610,-14-21 243,0 0 1,-2 1-1,0 0 1,-2 1-1,0 0 1,-1 0-1,-1 1-243,-1 4 154,-2 0-1,0-1 1,-2 1 0,-1 0 0,-2 5-154,-3 10 186,-1-1 1,-15 38-187,20-70 13,0 1 1,-1-1-1,-1 0 1,0-1-1,0 1 1,0-1-1,-7 8-13,8-12-192,1 0-1,-1 0 0,0 0 1,0-1-1,-1 1 0,1-1 0,-1 0 1,1-1-1,-1 1 0,0-1 1,0 0-1,0 0 0,-1 0 0,-4 1 193,9-3-159,0 0-1,0 0 0,0 0 0,0 1 0,0-1 1,1 0-1,-1 0 0,0 0 0,0 0 0,0-1 0,0 1 1,0 0-1,0 0 0,0 0 0,0-1 0,1 1 0,-1 0 1,0-1-1,0 1 0,0-1 0,1 1 0,-1-1 0,0 1 1,0-1-1,1 0 0,-1 1 0,0-1 0,1 0 1,-1 0-1,1 1 0,-1-1 0,1-1 160,-2-11-1459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00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12 12931,'-13'-8'5697,"-3"5"-3088,-3 6-1169,-1 9-56,-2 12-512,0 3-128,8 10-191,-6 5-145,13 1-192,7 0-40,8-3-80,15-2-40,-2-3-40,4-3-8,-1-8-752,3-7-609,1-13-367,4-8 776</inkml:trace>
  <inkml:trace contextRef="#ctx0" brushRef="#br0" timeOffset="1">413 157 11434,'16'-9'5322,"-15"12"-1938,-1 3-1199,-9 12-417,-14 6-344,-8 12-551,1 4-185,5-1-456,9 0-128,8-10-120,2-6-304,5-11-792,1-4-513,-1-9 3001,1-6-1472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01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0 205 10938,'0'0'5177,"4"3"-1936,8 2-1472,3 3 207,5 4-392,1 4-215,3 4-505,1 5-280,2 3-368,-2 3-48,-4 1-328,-5-4-512,3-6-1049,-6-8-727,6-17 1400</inkml:trace>
  <inkml:trace contextRef="#ctx0" brushRef="#br0" timeOffset="1">317 0 13147,'17'4'5369,"11"11"-3185,-1-1-431,2 14 111,3 0-263,-6 8-337,2 7-192,-5-1-432,-3 6-128,-13 4-136,-7 1-96,-16-2-120,-7 0-80,-6-6-400,1-8-696,3-9-1144,11-4 1288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01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15883,'23'22'7146,"-13"-13"-2481,-10-1-3769,0-3-200,-5-5-584,-10 2-768,11-2-1296,-6-2-3657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6873,'-3'-7'6400,"1"3"-3535,2 6 3633,16 52-5235,-2-8-139,4 8-1124,-14-44 101,0-1 1,1 0-1,0 0 1,0 0-1,1 0 1,0-1-1,1 0 1,4 5-102,-8-10 11,-1 0-1,1-1 1,1 1-1,-1 0 1,0-1-1,1 0 1,-1 0-1,1 0 1,0 0-1,-1 0 1,1-1 0,0 0-1,0 0 1,0 0-1,0 0 1,0 0-1,1-1 1,-1 0-1,0 0 1,0 0-1,0 0 1,0-1 0,0 0-11,-2 1-4,-1-1 1,1 1 0,-1-1 0,1 0 0,-1 0-1,1 0 1,-1 0 0,0 0 0,1 0 0,-1 0-1,0-1 1,0 1 0,0 0 0,0 0 0,0-1 0,0 1-1,0-1 1,-1 1 0,1-1 0,0-1 3,1-4-29,1 0 0,-2 0 0,1 0 0,-1-2 29,2-15-135,-2-23 135,0 23 27,2-19-27,-2 40 11,-1 0 0,1 1 0,0-1 0,0 0 0,0 1 0,0-1 0,0 1 0,1-1 1,1-1-12,-3 4 1,0 0 1,0 0 0,0 0 0,0 0-1,0 0 1,0-1 0,0 1 0,0 0-1,0 0 1,0 0 0,0 0 0,0 0 0,0 0-1,0 0 1,0 0 0,0 0 0,0 0-1,0 0 1,0 0 0,0 0 0,0 0-1,0 0 1,0 0 0,0 0 0,0 0 0,0 0-1,0 0 1,0 0 0,0 0 0,0 0-1,0 0 1,0 0 0,0 0 0,1 0-1,-1 0 1,0 0 0,0 0 0,0 0 0,0 0-1,0 0 1,0 0 0,0 0 0,0 0-1,0 0 1,0 0 0,0 0 0,0 0-1,0 0 1,0 0 0,0 0 0,0 0 0,0 0-1,0 0 1,0 0 0,0 0 0,0 0-1,0 0 1,0 0 0,1 0 0,-1 0-1,0 0 1,0 0 0,0 0 0,0 0 0,0 0-1,0 0 1,0 0 0,0 0-2,0 5 65,0-3-22,0 6 86,1-1 0,0 1 0,0 0 0,1-1 1,0 1-1,0-1 0,0 1 0,2 0-129,-1 0 133,1-1 0,-1 0 0,2-1 0,-1 1 0,1-1 0,0 0 0,0 0-1,6 4-132,-8-7 33,0-1-1,0 0 0,0 0 0,0 0 0,1 0 0,-1 0 0,1-1 0,-1 0 0,1 0 0,0 0 0,-1 0 0,1 0 0,0-1 0,0 1 0,-1-1 0,1 0 0,0-1 0,0 1 1,2-1-34,3 0 48,-1-1-1,1-1 0,-1 1 0,1-1 1,0-1-47,-5 2-127,-1 1 1,0-1 0,0 0 0,1 0-1,-1-1 1,0 1 0,-1 0 0,1-1-1,0 0 1,-1 0 0,0 1 0,1-1-1,-1-1 1,0 1 126,7-22-2358,0-9 882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1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13355,'1'65'8200,"3"30"-4711,-1-35-2050,0-10-778,2 1 0,2-1 0,6 18-661,-12-61-16,3 8 67,-4-15-58,0 1 0,0-1-1,0 0 1,0 0 0,0 0 0,0 0 0,0 0-1,0 0 1,0 0 0,0 0 0,0 0 0,0 0 0,0 0-1,1 0 1,-1 0 0,0 0 0,0 0 0,0 0-1,0 0 1,0 0 0,0 0 0,0 1 0,0-1 0,0 0-1,0 0 1,0 0 0,0 0 0,0 0 0,0 0-1,0 0 1,0 0 0,0 0 0,0 0 0,0 0 0,0 0-1,0 0 1,0 0 0,1 0 0,-1 0 0,0 0-1,0 0 1,0 0 0,0 0 0,0 0 0,0 0 0,0 0-1,0 0 1,0 0 0,0 0 0,0 0 0,0 0-1,0 0 1,0 0 0,0 0 0,0 0 0,0-1 0,0 1-1,0 0 1,1 0 0,-1 0 0,0 0 7,2-8-1115,-1-4 933,1 0 0,1 1 0,3-8 182,-3 7-75,-2 9 61,0 0 1,0 0-1,0 0 0,1 0 0,-1 0 1,0 0-1,1 1 0,0-1 1,0 1-1,0-1 0,1-1 14,-2 3 6,0 1 0,0-1-1,0 0 1,0 1 0,0-1-1,0 1 1,0-1 0,0 1 0,0 0-1,0 0 1,0-1 0,1 1-1,-1 0 1,0 0 0,0 0 0,0 0-1,0 0 1,0 0 0,0 0-1,1 1 1,-1-1 0,0 0-1,0 0 1,0 1 0,0-1 0,0 1-1,0-1 1,0 1 0,0 0-6,7 4 146,-1 0 0,1 1 1,-1 0-1,-1 0 0,5 6-146,12 10 380,-13-13-273,0-1 1,1 0 0,0-1-1,1 0 1,0 0 0,0-1 0,0-1-1,1 0 1,5 0-108,-13-3 9,1 0 1,0-1-1,-1 0 1,1-1-1,0 1 1,0-1-1,0 0 1,-1 0-1,1-1 1,0 0-1,0 0 1,-1 0-1,1-1 0,0 0 1,-1 0-1,0 0 1,1 0-1,-1-1 1,0 0-1,0 0 1,-1-1-1,3-1-9,-2 0 1,0 0 0,0 0 0,-1-1 0,1 1 0,-2-1 0,1 0 0,0-1 0,-1 1 0,0 0 0,-1-1 0,2-5-1,-3 9 2,0-1 0,0 1 0,0-1 0,-1 0 0,0 1 0,0-1 0,0 1 0,0-1 0,0 0 0,-1 1 0,1-1 0,-1 1 0,0-1 0,0 1 0,-1-1 0,1 1 0,-1-1 0,1 1 0,-1 0 0,0 0 0,0 0 0,0 0 0,-2-1-2,1 1 8,0 0-1,-1 0 0,1 0 0,-1 1 0,0-1 0,0 1 0,0 0 0,0 0 0,-4-1-7,6 2 3,0 1 0,0-1 0,0 1 0,0 0 0,0-1 1,0 1-1,0 0 0,0 0 0,0 0 0,0 0 0,0 1 0,0-1 0,0 0 0,0 1 0,0 0 0,0-1 1,0 1-1,0 0 0,1 0 0,-1 0 0,0 0 0,1 0 0,-2 1-3,-1 2 9,1 0 0,-1 0 0,1 1-1,0-1 1,0 1 0,1-1 0,0 1 0,0 0 0,0 0-1,0 0 1,0 1-9,-3 13 98,1 1 0,0 5-98,4-19 23,-2 5 46,1 0 1,0 1-1,1-1 0,0 1 1,1 0-1,0-1-69,0-7 23,-1-1 0,1 0 0,0 1 0,0-1 0,1 0 0,-1 0 0,1 0 1,-1 0-1,1 0 0,1 1-23,-2-2 8,1-1-1,-1 1 1,1-1 0,-1 0 0,1 1 0,-1-1 0,1 0 0,0 0 0,0 0-1,-1 0 1,1-1 0,0 1 0,0 0 0,0-1 0,0 1 0,0-1 0,0 0-1,1 0-7,-1 0 4,1 0-1,-1 0 0,1 0 0,-1-1 0,1 1 0,-1-1 0,0 0 0,1 0 0,-1 0 0,0 0 1,0 0-1,2-1-3,25-19 17,-18 12-9,-4 3 2,1 0-1,-2-1 0,2-1-9,4-5 45,-12 13-43,0 0-1,0 1 0,0-1 0,0 0 0,0 0 1,0 0-1,0 0 0,0 0 0,0 0 0,1 0 0,-1 0 1,0 0-1,0 0 0,0 0 0,0 1 0,0-1 1,0 0-1,0 0 0,0 0 0,0 0 0,0 0 1,0 0-1,0 0 0,0 0 0,1 0 0,-1 0 0,0 0 1,0 0-1,0 0 0,0 0 0,0 0 0,0 0 1,0 0-1,0 0 0,0 0 0,1 0 0,-1 0 0,0 0 1,0 0-1,0 0 0,0 0 0,0 0 0,0 0 1,0 0-1,0 0 0,0 0 0,0 0 0,0 0 1,1 0-1,-1 0 0,0-1 0,0 1 0,0 0 0,0 0 1,0 0-1,0 0 0,0 0 0,0 0 0,0 0 1,0 0-1,0 0 0,0 0 0,0 0 0,0-1 0,0 1 1,0 0-1,0 0-1,0 0-21,0 1 1,0-1 0,0 0-1,1 0 1,-1 1-1,0-1 1,0 0 0,0 0-1,0 1 1,0-1-1,0 0 1,1 0-1,-1 0 1,0 1 0,0-1-1,0 0 1,1 0-1,-1 0 1,0 0 0,0 1-1,0-1 1,1 0-1,-1 0 1,0 0 0,0 0-1,1 0 1,-1 0-1,0 0 21,10 3-606,18 2-1362,-25-4 1740,1-1 0,-1 0 0,0 0 0,1 0-1,-1-1 1,1 1 0,-1-1 0,2 0 228,-3 0-181,0 0 0,0 0 1,0 0-1,0 0 0,-1 0 0,1 0 0,0 0 1,-1 0-1,1-1 0,-1 1 0,0-1 0,1 1 1,-1-1-1,0 0 0,0 1 0,0-1 0,0 0 1,0 0 180,4-9-1182,-1-1 1,0 0-1,0 1 1,-2-1-1,1 0 1,-1-4 1181,1-23-2264,-1-14 2264,-1 27 881,0-1 1,2 1 0,4-20-882,-6 42 301,5-15 966,-6 18-1154,1 1 1,-1-1 0,1 1 0,-1-1-1,0 0 1,1 1 0,-1-1-1,1 1 1,-1-1 0,1 1-1,0 0 1,-1-1 0,1 1-1,-1 0 1,1-1 0,0 1-1,-1 0 1,1-1 0,0 1-1,-1 0 1,1 0 0,0 0 0,-1 0-1,1 0 1,0 0-114,0 0 120,0 0 1,-1 0-1,1 0 0,0 0 1,-1 0-1,1 1 0,0-1 1,0 0-1,-1 0 1,1 1-1,0-1 0,-1 0 1,1 1-1,-1-1 0,1 1 1,0-1-1,-1 1 1,1-1-1,-1 1 0,1-1 1,-1 1-1,0 0 0,1 0-120,6 17 970,-5-13-553,5 23 442,-1 0-1,-1-1 1,-1 2-1,-1 8-858,-1-4 380,2-1 1,8 29-381,-11-54 26,1-1 0,1 0 0,-1 1 0,1-1 0,0 0 0,0-1 0,4 6-26,-5-8-82,0-1 0,0 0 0,0 1 0,1-1 0,-1 0 0,0-1 0,1 1 0,-1 0 0,1-1 0,0 1 0,0-1 0,-1 0 0,1 0-1,0 0 1,0 0 0,0 0 0,2 0 82,-3-1-121,-1 0 0,1 0 0,0 0 0,0 0 0,0 0 1,0 0-1,0 0 0,0-1 0,0 1 0,-1 0 0,1-1 0,0 0 0,0 1 0,0-2 121,1 0-136,0 0 1,0-1 0,-1 1 0,0-1 0,1 0 0,-1 0-1,0 0 1,0 0 135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2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50 16708,'-4'4'6441,"6"1"-4425,6-2-447,11 2-425,4-4-256,12-1-520,11 0-32,4-2-920,1-1-736,19 6 856</inkml:trace>
  <inkml:trace contextRef="#ctx0" brushRef="#br0" timeOffset="1">1211 0 10914,'-12'0'5842,"4"7"-177,6 4-4025,2 7 97,0 10-369,1 3-272,4 2-608,1-4-192,0-7-288,2-6-456,4-11-1256,-1-5-1049,-2-13 1577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2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13955,'3'3'1000,"-1"0"1,1 0 0,-1-1-1,1 1 1,0-1-1,3 2-1000,-1 0 690,1-1 0,0 0 0,4 2-690,4 0 142,-1-1-1,1 0 1,6 0-142,-2-1-1027,0-1 1,1-1-1,-1 0 0,15-3 1027,6-1-8676,29-8 8676,-64 11-365,4-1-452,1-1 0,0 0 0,-1-1 0,0 1 0,1-2 817,-8 4 65,-1 0 1,1-1-1,-1 1 1,1 0-1,-1 0 1,0-1-1,1 1 0,-1 0 1,1-1-1,-1 1 1,0-1-1,1 1 1,-1-1-1,0 1 1,1 0-1,-1-1 1,0 1-1,0-1 0,1 1 1,-1-1-66,-2-1 2254,-5 5-64,4 0-1266,-3 0 814,1 2 1,-1-1-1,1 1 0,-1-1 0,0 3-1738,3-3 638,-1 0-1,1 0 0,0 1 1,1-1-1,-1 1 0,1-1 1,0 1-1,-1 2-637,3-4 158,-1-1-1,1 1 1,0 0-1,-1 0 1,1-1-1,1 1 1,-1 0-1,0 0 1,1-1-1,-1 1 1,1 0-1,0-1 1,0 1-1,0 0 1,0-1-1,1 3-157,8 12 487,1 0 0,1-1 0,7 8-487,-8-9 204,-1-4-24,0-1 0,1 0 0,8 7-180,17 15 335,-35-31-325,0-1 1,0 1 0,0 0-1,0 0 1,-1 0 0,1 0-1,0 0 1,0 0 0,-1 0 0,1 0-1,-1 0 1,1 1 0,-1-1-1,0 0 1,1 0 0,-1 0-1,0 1 1,0-1 0,0 0 0,0 0-1,0 0 1,0 1 0,0-1-1,0 0 1,0 0 0,-1 1-1,1-1 1,0 0 0,-1 0 0,1 0-1,-1 0 1,1 0 0,-1 1-1,0-1 1,1 0 0,-1 0-1,0-1 1,0 1 0,0 0 0,0 0-1,0 0 1,0 0 0,-1 0-11,-3 2 14,0 1 1,0-1-1,-1 0 1,1 0-1,-1-1 1,0 1-1,0-1 1,0-1 0,0 1-1,0-1 1,0 0-1,0-1 1,0 1-1,-3-1-14,2 0-397,0 0 0,0-1-1,0 1 1,1-2 0,-1 1 0,0-1-1,1 0 1,-1 0 0,1 0 0,0-1-1,0 0 1,-5-4 397,-6-7-5454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06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7602,'14'24'4537,"-4"7"304,0 14-3289,-20 0-96,16 10-464,-6 4-287,4-8-345,6 0-120,-3-12-168,9-8-32,5-9-24,-5-10-488,1-12-1561,1-2-127,3-20 1000</inkml:trace>
  <inkml:trace contextRef="#ctx0" brushRef="#br0" timeOffset="1">1 225 11907,'1'0'4617,"-2"4"-3137,4-1-712,-3-3-152,1 0-304,27-1-376,37-7-408,-25-3-1632,6 2-1073,9 3 1825</inkml:trace>
  <inkml:trace contextRef="#ctx0" brushRef="#br0" timeOffset="2">460 119 6897,'-3'1'1040,"1"0"1,-1 0-1,1 0 0,0 1 0,-1-1 0,1 1 0,0-1 0,-1 1-1040,0 1 1015,0 0 1,0 1-1,1-1 1,-3 4-1016,-2 4 683,1 1 0,0 0 0,1 1-683,-6 11 1432,9-21-1361,1 0 0,-1 0 1,1 0-1,0 0 0,0 1 0,0-1 0,0 1 1,0-1-1,1 0 0,0 1 0,0-1 1,0 1-1,0-1 0,0 1 0,1-1 0,-1 1 1,1-1-1,0 0 0,0 1 0,0-1 1,1 0-1,-1 0 0,1 0 0,-1 0 0,1 0 1,0 0-1,1 1-71,15 17 158,0-1 0,8 5-158,-25-24 18,-1-1 0,1 1 0,0 0 1,0-1-1,-1 1 0,1 0 0,0 0 0,-1 0 0,1 0 0,-1 0 0,1 0 1,-1 0-1,1 0 0,-1 0 0,0 0-18,0 0 15,0-1 1,0 0-1,0 1 0,0-1 1,0 0-1,0 1 0,0-1 1,-1 0-1,1 0 0,0 1 1,0-1-1,0 0 0,-1 1 1,1-1-1,0 0 0,0 0 1,-1 0-1,1 1 0,0-1 1,0 0-1,-1 0 0,1 0 1,0 1-1,-1-1 1,1 0-1,0 0 0,0 0 1,-1 0-1,1 0 0,-1 0-15,-4 1 139,0 0 0,0-1-1,-1 0 1,1 0 0,-3 0-139,-2 0-51,-38 0-3244,-22 5 3295,29-1-1155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2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 12771,'-5'-7'5073,"5"11"-3049,1 6-71,3 23-113,0 12-176,-3 14-535,6 11-273,2-7-440,6-3-136,9-20-128,2-11-280,5-20-864,-4-12-593,-5-18-527,-3-7 1080</inkml:trace>
  <inkml:trace contextRef="#ctx0" brushRef="#br0" timeOffset="1">13 71 11066,'-12'-4'5618,"12"5"-1009,10 3-3009,9 2-232,5 6-520,4 0-296,9 1-295,0-3-337,10-3-985,-1-6-687,0-13 1192,-1-3-136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3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11346,'4'9'2563,"-2"0"0,1 0 0,-2 0-2563,5 45 3325,-3-21-1728,-3-33-1589,32 267 4760,-32-265-4752,6 29 200,-5-29-206,-1 0 0,1-1 1,0 1-1,0 0 0,0 0 0,0-1 0,0 1 0,0-1 0,0 1 0,1-1 1,-1 1-1,0-1 0,2 1-10,-3-2-2,0 0 0,0 0 0,1 1 1,-1-1-1,0 0 0,0 0 0,0 0 0,0 0 1,1 0-1,-1 0 0,0 0 0,0 0 0,0 0 1,0 0-1,1 0 0,-1 0 0,0 0 0,0-1 0,0 1 1,0 0-1,1 0 0,-1 0 0,0 0 0,0 0 1,0 0-1,0 0 0,0 0 0,1 0 0,-1-1 1,0 1-1,0 0 0,0 0 0,0 0 0,0 0 1,0 0-1,0-1 0,1 1 0,-1 0 0,0 0 0,0 0 1,0 0-1,0-1 0,0 1 0,0 0 2,2-8-127,-5-37-541,3 26 431,1-25-73,0 41 303,-1 0 0,1 0 0,-1-1 0,1 1 0,0 0 0,0 0 0,1 0 0,-1 0 0,1 0 0,-1 0 0,1 0 7,-1 2 1,0 0 1,-1 0-1,1 1 1,0-1 0,0 0-1,-1 1 1,1-1-1,0 0 1,0 1-1,0 0 1,0-1-1,0 1 1,0-1-1,0 1 1,0 0-1,0 0 1,0-1-1,0 1 1,0 0 0,0 0-1,0 0 1,0 0-1,0 0 1,0 0-1,0 1 1,0-1-1,0 0 1,0 0-1,0 1 1,0-1-1,0 0 1,0 1-1,0 0-1,3 1 45,0 1-1,0-1 0,0 1 0,-1 0 1,1 1-1,0 0-44,3 3 101,12 12 339,0-2-1,13 10-439,-26-22 55,1-1 0,0 1 1,1-1-1,-1-1 0,1 1 0,-1-1 0,1-1 0,0 1 0,0-1 0,3 0-55,-1-1 14,0-1 0,0 0 1,0 0-1,0-1 0,0-1 1,0 0-1,0 0 0,0 0 0,0-2 1,-1 1-1,0-1 0,1 0 0,7-6-14,-10 5-1,1 0-1,-1 0 0,0-1 0,0 0 0,-1 0 1,1 0-1,1-5 2,-4 7-1,0-1 0,-1 0 1,0-1-1,0 1 0,-1-1 1,1 1-1,-1-1 0,0 0 1,-1 0-1,0 0 0,1 0 1,-2 3 5,0 0-1,1-1 0,-1 1 0,0 0 0,-1 0 1,1-1-1,-1 1 0,1 0 0,-1 0 0,0 0 1,0 0-1,0 0 0,0 0 0,-1 0 0,0 0 1,1 0-1,-1 0 0,0 1 0,0-1 0,0 1 1,0-1-1,-1 1 0,1 0 0,-1 0 0,1 0 1,-1 0-1,-2 0-4,-1-1 17,1 0 1,-1 0-1,0 1 1,0 0-1,0 1 1,0-1 0,-1 1-1,1 0 1,0 1-1,-1-1 1,1 1-1,0 1 1,-6 0-18,9-1 21,1 1 1,-1-1-1,0 1 1,0 0-1,1 0 1,-1 0-1,1 0 1,-1 0-1,1 0 1,-1 1-1,1-1 1,0 1 0,0 0-1,0 0 1,0 0-1,0 0 1,0 0-1,0 0 1,1 0-1,-1 0 1,1 1-1,-1-1 1,1 1-1,0-1 1,0 1-1,0-1 1,0 1-1,1 0 1,-1 0-1,1-1 1,-1 1-1,1 0 1,0 0 0,0-1-1,0 1 1,1 1-22,0 3 30,0 0 1,0 0 0,1 0 0,0 0-1,0-1 1,0 1 0,1 0 0,0-1-1,1 0 1,-1 0 0,1 0 0,0 0 0,1 0-1,-1-1 1,1 0 0,0 0 0,3 1-31,-2 0-143,1-1 1,1-1 0,-1 1 0,1-1-1,0-1 1,0 1 0,0-1 0,0-1-1,0 1 1,1-1 0,-1-1 0,1 0-1,0 0 1,5-1 142,58-3-740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3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10674,'11'12'4937,"2"8"-1944,3 8-488,7 21-353,-2 12-304,4 13-551,-1 5-241,2 4-560,-6-11-192,2-15-136,-2-11-168,-6-24-640,-4-13-376,-11-21-1097,-3-11-855,-12-22 1943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4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8826,'4'0'955,"40"1"6972,-2 2-3766,-31-2-3567,-1 1 0,1 0 0,-1 1 0,0 1 0,0-1 0,0 2 0,0-1-594,1 2 366,0 0 0,-1 1 0,1 0 0,-2 0 0,1 1 0,-1 0 0,0 1 0,0 1-366,-5-6 56,-1 1 1,1 0-1,-1-1 0,0 1 0,-1 0 1,1 0-1,-1 1 0,0-1 0,0 0 1,-1 1-1,1-1 0,-1 1 0,0 0 1,-1-1-1,0 1 0,1 0 0,-2-1 1,1 3-57,-1 0 24,-1-1 1,0 0-1,0 1 1,0-1 0,-1 0-1,0 0 1,0-1-1,-1 1 1,0-1-1,0 1 1,0-1-1,-1 0 1,0-1-1,0 1 1,-1-1 0,1 0-1,-4 1-24,6-3-130,-1-1 0,0 0 0,0 0 0,0 0 0,0-1-1,0 1 1,0-1 0,0 0 0,-1 0 0,1 0 0,0-1 0,-1 0 0,1 0-1,-1 0 1,1 0 0,0-1 0,-1 1 130,0-1-713,0 0 0,0-1 0,1 1 0,-1-1 0,0 0 0,1 0 1,-1 0-1,1-1 0,-2 0 713,-20-19-2841</inkml:trace>
  <inkml:trace contextRef="#ctx0" brushRef="#br0" timeOffset="1">389 119 13963,'25'45'7978,"-17"-33"-6699,-1 1 1,-1-1 0,5 11-1280,-3 2 1576,-1-1 0,2 10-1576,-10-34 3,1 0 1,0 0-1,0 0 1,0 0 0,0 0-1,0 0 1,0 0-1,0 0 1,0 0 0,0 0-1,0 0 1,0 0-1,0 0 1,0 0 0,0 0-1,0 0 1,0 0 0,0 0-1,0 0 1,0 0-1,0 0 1,0 0 0,0 0-1,0 0 1,0 1-1,0-1 1,0 0 0,0 0-1,0 0 1,0 0-1,0 0 1,0 0 0,0 0-1,0 0 1,0 0 0,-1 0-1,1 0 1,0 0-1,0 0 1,0 0 0,0 0-1,0 0 1,0 0-1,0 0 1,0 0 0,1 0-1,-1 0 1,0 0-1,0 0 1,0 0 0,0 0-1,0 0 1,0 1 0,0-1-1,0 0 1,0 0-1,0 0 1,0 0 0,0 0-4,-4-5 82,-3-7-35,1 1-75,1-1 0,0 0 0,1 0 0,0 0 0,1 0 0,0 0 0,1-1 0,0-12 28,1 15-29,1 0 1,0-1-1,1 1 1,0 0-1,1 0 1,0 0 0,0 0-1,1 0 1,1 0-1,-1 0 1,3-2 28,-4 8 12,0 0 1,1 0 0,0 0 0,0 0-1,0 0 1,0 1 0,0-1-1,1 1 1,2-2-13,-4 4-116,-1 0-1,1 0 0,0 0 1,0 0-1,-1 0 1,1 1-1,0-1 1,0 0-1,0 1 1,0 0-1,0-1 1,0 1-1,0 0 0,0 0 1,-1 0-1,1 0 1,0 1-1,0-1 1,0 0-1,0 1 1,0-1-1,0 1 1,0 0-1,-1 0 1,1-1 116,13 9-997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4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 13019,'10'14'2600,"-2"1"1,7 12-2601,-15-25 222,1 0 0,-1-1 0,1 1 0,-1 0 0,0-1 0,0 1-1,0 0 1,0 0 0,0-1 0,0 1 0,0 0 0,-1-1 0,1 1 0,-1 0 0,1-1 0,-1 1 0,1 0 0,-1-1 0,0 1 0,-1 0-222,-3 10 1158,4-8-910,0 1 0,0 0-1,0-1 1,0 1 0,1 0 0,0 0-1,0-1 1,0 1 0,0 0 0,1 0-1,0-1 1,0 1 0,0 0 0,0-1-1,1 1 1,0-1 0,0 1 0,0-1-1,0 0 1,1 0 0,0 0 0,2 2-248,-1-1 70,1 0 1,0-1 0,-1 0 0,2 0 0,-1-1 0,0 1-1,1-1 1,0 0 0,0 0 0,0-1 0,4 1-71,-7-2 9,0 0 0,0 0 0,1-1-1,-1 0 1,1 1 0,-1-1 0,0 0 0,1-1 0,-1 1 0,0-1 0,1 1 0,-1-1 0,0 0 0,0 0-1,0-1 1,0 1 0,0 0 0,0-1 0,0 0 0,0 0 0,0 0 0,-1 0 0,3-2-9,-2 0-3,1 0 0,-1 0 0,0 0 0,0 0 0,-1-1 0,1 1 0,-1-1 0,0 0 0,0 0 0,0 0 0,-1 0 0,0 0 0,0 0 0,0 0 0,0-3 3,-1 2-9,0-1-1,0 0 1,0 1 0,-1-1-1,0 1 1,0-1-1,-1 1 1,0 0 0,0-1-1,0 1 1,-1 0-1,0 0 10,-2-4-14,-1 0 0,0 1 0,-6-7 14,10 14-8,-1-1 0,1 0 0,-1 0 0,0 1 0,0 0 0,0-1 0,0 1 1,-1 0-1,1 1 0,-1-1 0,1 0 0,-4 0 8,-1 0-233,-1 1 1,0 0-1,1 0 0,-1 0 0,0 1 1,1 1-1,-1 0 0,0 0 0,-6 2 233,7-1-700,0 0 0,1 0 0,0 1-1,0 0 1,0 0 0,-5 4 700,-2 3-1496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14731,'8'56'9455,"-1"-13"-6535,-1 11-2920,-3-7 788,9 98 448,-8-119-1161,1-1-1,1 0 1,1-1 0,6 15-75,-3-17 29,-5-13-30,-5-9 0,0 0 1,0 0 0,0 0 0,0 0 0,0 0-1,0 0 1,0 0 0,0 0 0,0 0 0,1 0-1,-1 0 1,0 0 0,0 0 0,0 0 0,0 0-1,0 0 1,0 0 0,0 0 0,0 0 0,0 0-1,0 0 1,0 0 0,0 0 0,0 0-1,0 0 1,0 0 0,0 0 0,0 0 0,0 0-1,0 0 1,0 0 0,0 0 0,0 0 0,0 0-1,0 0 1,0 0 0,0 0 0,0 0 0,-2-7-25,-3-2-11,-4-11-57,0 0 0,1 0 1,0-4 92,7 19-15,-1-1 0,1 1 1,0 0-1,0-1 0,1 1 0,0-1 1,0 1-1,0-1 0,0 1 0,1-1 1,0 1-1,0-1 0,1 1 1,-1 0-1,2-1 15,-2 3-3,1 0 0,0 0 0,-1 1 0,1-1 0,0 1 0,1 0 0,-1 0 0,0 0 0,1 0 0,-1 0 0,1 0 0,0 0 0,-1 1 0,1-1-1,0 1 1,0 0 0,0 0 0,0 0 0,0 0 0,3 0 3,-2 1 24,0-1-1,1 1 1,-1 0 0,0 0-1,1 0 1,-1 0-1,1 1 1,-1 0-1,0 0 1,0 0 0,0 0-1,1 1 1,-1-1-1,3 3-23,-2-1 60,-1 0 0,0 0 0,0 0-1,0 0 1,0 1 0,0 0 0,-1-1 0,1 1-1,-1 1 1,0-1 0,0 0 0,-1 1 0,1 0-1,-1 0-59,-1-2 34,0 0-1,0 0 0,0 0 0,-1 0 0,1 0 0,-1 0 0,0 0 0,0 0 0,0 0 0,0 1 0,-1-1 0,1 0 0,-1 0 0,0 0 1,0 0-1,0 0 0,0 0 0,0-1 0,-1 1 0,1 0 0,-1 0 0,0-1 0,0 1 0,-1 0-33,-2 2-51,0 0 0,0 0 0,0-1 0,-1 0 0,1 0 0,-1-1 0,0 1 0,0-1 0,-1-1 0,1 1 0,0-1 0,-1 0 0,0-1 0,1 1 0,-1-1 0,0 0 0,-4-1 51,9 0 6,0 0-1,1 0 0,-1 0 0,0 0 0,1-1 1,-1 1-1,0-1 0,1 1 0,-2-1-5,-5-6-123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5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8714,'1'7'5025,"2"1"-400,0 13-2393,5 14 9,-8 17-537,0 8-287,-4 5-497,0-3-256,4-7-384,12-8-56,8-20-592,3-8-512,16-22 2056,-2-7-1240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1 164 14419,'2'21'5777,"0"-13"-3272,7 1-785,4-3-464,11 4-95,5 0-585,2-4-192,12 2-464,-9-5-736,6-3-945,4-3 1057</inkml:trace>
  <inkml:trace contextRef="#ctx0" brushRef="#br0" timeOffset="1">438 0 15411,'4'43'9327,"-2"7"-9327,-3 89 3825,-1 10-2987,3-136-807,-1-15-237,-1-19-382,-4-55-391,5 68 944,3 6 5,9 10 42,-11-7-7,12 10 101,5 4 143,0 0 1,1-2-1,1 0 0,10 4-249,-19-12 32,0-1 0,1 0 0,-1 0 1,1-1-1,0-1 0,-1 0 0,1-1 0,0 0 0,0-1 0,0 0 0,5-1-32,-3-1 21,-1 0-1,0 0 0,0-2 0,0 1 1,0-2-1,-1 0 0,1 0 1,-1-1-1,-1-1 0,1 0-20,-5 3 1,-1-1 1,-1 1-1,1-1 0,-1 0 0,0-1 0,0 1 0,3-5-1,-7 9 1,0-1-1,1 0 1,-1 0 0,0 0-1,0 0 1,0 0 0,0 0-1,-1 0 1,1 0-1,-1 0 1,1 0 0,-1 0-1,0-1 1,1 1-1,-1 0 1,0 0 0,-1 0-1,1-1 1,0 1 0,-1 0-1,1 0 1,-1 0-1,1 0 1,-1 0 0,0 0-1,-1-1 0,0-1 2,0 1 1,-1 0-1,1 0 0,-1 0 0,0 1 0,0-1 1,0 1-1,0 0 0,0-1 0,-1 1 0,1 1 1,-1-1-1,1 0 0,-1 1 0,0 0 1,0 0-1,1 0 0,-1 0 0,-1 1-2,-1-1 9,1 1 0,0-1-1,0 1 1,-1 1 0,1-1-1,0 1 1,-1 0 0,1 0 0,0 1-1,0-1 1,0 1 0,0 0 0,1 0-1,-2 1-8,0 1 63,1-1 0,-1 1 0,1 0 1,0 0-1,-1 1 0,2-1 0,-1 1 0,1 0 0,-1 1 0,2-1 0,-1 1 0,0-1 0,1 1 0,0 2-63,1 8 273,4-8-125,-2-8-142,0 1 0,0-1 1,0 0-1,0 0 0,1 0 1,-1 0-1,0 0 0,0 0 0,0 1 1,0-1-1,0 0 0,1 0 1,-1 0-1,0 0 0,0 0 1,0 0-1,0 0 0,1 0 0,-1 0 1,0 0-1,0 0 0,0 0 1,0 0-1,1 0 0,-1 0 1,0 0-1,0 0 0,0 0 0,0 0 1,1 0-1,-1 0 0,0 0 1,0 0-1,0 0-6,12-4 19,0 0 1,-1 0-1,2 1 0,-1 1 1,0 0-1,4 0-19,-13 2 3,0 0-1,0 0 1,0 0-1,0 0 0,0 0 1,0 1-1,0-1 1,0 1-1,0 0 1,0 0-1,0 0 1,0 1-1,0-1 1,0 1-1,-1-1 1,1 1-1,-1 0 0,1 0 1,-1 0-1,0 0 1,0 0-1,0 1 1,0-1-1,0 1 1,0-1-1,-1 1 1,1 1-3,1 4 16,0-1 1,-1 0 0,0 1 0,-1 0-1,1 6-16,0-1 39,-2-12-53,0 0 0,1 0-1,-1 0 1,0 0 0,0 0-1,1 0 1,-1 0-1,0-1 1,1 1 0,-1 0-1,1 0 15,-1 0-25,1-1 0,-1 0-1,0 0 1,0 0-1,1 1 1,-1-1-1,0 0 1,0 0 0,1 0-1,-1 0 1,0 0-1,0 0 1,1 0 0,-1 1-1,0-1 1,1 0-1,-1 0 1,0 0 0,1 0-1,-1 0 1,0 0-1,0 0 1,1 0-1,-1-1 26,2 0-40,0 0 0,0 0-1,0 0 1,0 0-1,0 0 1,0-1-1,-1 1 1,1-1 0,-1 0-1,1 0 41,24-24-191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6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 15859,'-1'50'6866,"-7"7"-3825,4 13-1753,1 1 24,11-8-856,5-7-184,14-14-48,1-12-312,0-24-1088,-3-7-600,-6-24-4570,3 1 4162</inkml:trace>
  <inkml:trace contextRef="#ctx0" brushRef="#br0" timeOffset="1">11 147 14835,'-9'12'6594,"7"-7"-3258,11 3-1471,5 0-233,12-1-728,8-2-280,14-5-368,6-7-712,7 1 1128,15-6-616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6 484 9594,'-2'11'2233,"1"-8"-1529,0 1 0,0 0-1,1-1 1,0 1 0,-1 0 0,1-1 0,0 1 0,1 0 0,-1 0 0,1-1 0,0 1-704,-1-3 85,0-1 1,0 0-1,0 0 1,0 1 0,0-1-1,0 0 1,0 1 0,0-1-1,1 0 1,-1 0 0,0 1-1,0-1 1,0 0-1,0 0 1,1 1 0,-1-1-1,0 0 1,0 0 0,1 0-1,-1 0 1,0 1 0,0-1-1,1 0 1,-1 0-1,0 0 1,1 0 0,-1 0-1,0 0 1,0 0 0,1 0-1,-1 1 1,0-1-86,1-1 98,-1 1 0,1 0 0,-1-1 1,1 1-1,-1 0 0,1-1 0,-1 1 0,1-1 1,-1 1-1,1-1 0,-1 1 0,0-1 0,1 1 0,-1-1 1,0 1-1,0-1 0,1 0 0,-1 1-98,4-11 341,-1-1 0,0 1 0,-1 0 0,0-1 0,-1-4-341,3-8 162,-2 9-104,13-79 255,5-5-313,-13 71 3,1 0 1,2 1-1,0 0 1,2 0-1,11-17-3,-19 36-1,0 2-2,-1 0 0,1 0 1,3-3 2,-6 8-3,0-1 1,0 1-1,1 0 1,-1 0 0,0 0-1,1 0 1,-1 0-1,1 0 1,-1 0 0,1 0-1,-1 1 1,1-1-1,0 0 1,-1 1 0,1-1-1,0 1 3,0 0 2,-1 0 0,1 0 0,-1 0 1,1 0-1,-1 0 0,1 1 0,-1-1 0,1 1 0,-1-1 0,0 1 0,1-1 0,-1 1 0,0 0 0,1-1 0,-1 1 0,0 0 0,0 0 0,0 0 0,0 0 0,1 1-1,3 3 37,-1 1 0,0-1 0,0 1 0,0 1-38,-4-6 2,11 17 174,-2 2 1,0-1-1,2 10-176,17 62 594,-18-57-374,11 41 213,-3-10 259,10 19-692,-19-58 97,-4-12-175,0 0 0,1 0-1,1 0 79,5 3-968,-12-17 917,0 0 0,0 0 0,0 0 0,0 0 0,0 0-1,0 0 1,0 0 0,0 0 0,0 0 0,1 0 0,-1 1 0,0-1 0,0 0 0,0 0 0,0 0 0,0 0 0,0 0 0,0 0-1,0 0 1,0 0 0,0 0 0,0 0 0,0 0 0,0 0 0,0 0 0,1 0 0,-1 0 0,0 0 0,0 0 0,0 0 0,0 0-1,0 0 1,0 0 0,0 0 0,0 0 0,0 0 0,0 0 0,0 0 0,1 0 0,-1 0 0,0 0 0,0 0 0,0 0 0,0 0 0,0 0-1,0 0 1,0 0 0,0 0 0,0 0 0,0 0 0,0 0 0,0 0 0,0 0 0,0 0 0,1 0 0,-1-1 0,0 1 0,0 0-1,0 0 1,0 0 0,0 0 0,0 0 0,0 0 0,0 0 0,0 0 0,0 0 51,0-7-1099,0 5 504,0-22-1105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17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10002,'46'8'6883,"-50"-9"-6528,0 1-1,1-1 1,-1 1 0,0 0 0,0 0-1,1 0 1,-1 1 0,0-1-1,0 1 1,1 0 0,-1 0 0,0 0-1,-1 1-354,2 0 56,0 0-1,0 0 1,0 0-1,0 0 1,0 0-1,0 1 0,1-1 1,-1 1-1,1 0 1,0 0-1,-1 0 1,1 0-1,0 0 1,1 0-1,-1 1 1,1-1-1,-1 0 0,1 1 1,0-1-1,0 1 1,0 2-56,1 0 12,-1 0 0,1 1 0,0-1 0,1 0 0,-1 1 0,1-1 0,1 0 0,-1 0 0,1 0 0,0 1-12,3 5 14,-1 0 0,2-1 0,0 0 0,4 8-14,-5-12-2,1 1 0,-1 0 0,1-1-1,1 0 1,-1-1 0,1 1 0,5 2 2,-10-7-1,1 0 0,0 0-1,-1-1 1,1 1 0,0-1 0,0 0-1,0 0 1,0 0 0,0 0-1,0-1 1,0 1 0,0-1 0,0 0-1,0 0 1,1 0 0,-1 0 0,0 0-1,0-1 1,0 1 0,0-1-1,0 0 1,0 0 0,0 0 0,1-1 1,1 0-7,0-1 1,0 0 0,0-1 0,-1 1 0,1-1-1,-1 0 1,0 0 0,0 0 0,0 0 0,-1-1-1,1 0 1,-1 1 0,0-1 0,-1 0 0,1-1-1,-1 1 1,0 0 0,0-1 6,-1 1 6,0 1 0,0-1 0,0 1-1,0-1 1,-1 1 0,0-1 0,0 1 0,0-1 0,-1 1-1,1-1 1,-1 1 0,0-1 0,0 1 0,-1 0 0,1-1-1,-1 1 1,0 0 0,0 0 0,-1 0 0,1 0 0,-1 0-1,1 1 1,-3-2-6,-2-2 39,0 1 0,-1 0 0,1 0 0,-1 0-1,-1 1 1,1 0 0,-1 1 0,0 0 0,0 0 0,-1 1 0,1 0-1,0 0 1,-1 1 0,0 1 0,-4-1-39,9 2 14,1 0 0,0 0 0,0 0 0,-1 1 0,1-1 0,0 1 0,0 0 0,-1 1 0,1-1 0,0 0 0,0 1 0,-1 1-14,3-2-37,1 0 0,-1 0 0,1 0-1,-1 0 1,1 0 0,-1 1-1,1-1 1,0 0 0,0 1-1,0-1 1,0 1 0,0-1-1,0 1 1,0-1 0,0 1 0,1 0-1,-1 0 1,0-1 0,1 1-1,0 0 1,-1 0 0,1 0-1,0-1 1,0 1 0,0 0-1,0 0 1,0 0 0,1 1 37,-1-1-190,0-1 0,1 1 1,-1-1-1,1 0 0,-1 1 0,1-1 1,0 1-1,0-1 0,0 0 0,-1 0 1,1 1-1,0-1 0,0 0 0,1 0 1,-1 0-1,0 0 0,0 0 1,0 0-1,1-1 0,-1 1 0,0 0 1,2 0 189,15 7-1583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29 11522,'-17'-12'5594,"10"10"-1593,7-2-1433,12 0-744,7 2-303,15-2-641,6 5-200,12 3-1032,0 0-768,9 3 1152,10-1-512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7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45 226 12571,'-24'-3'6049,"10"6"-984,8-3-3105,11 0-663,6 2-9,10-7-648,2 10-120,4-3-296,3-2-984,3 5-1672,6-6 1623</inkml:trace>
  <inkml:trace contextRef="#ctx0" brushRef="#br0" timeOffset="1">417 1 16283,'-1'13'6218,"5"11"-4554,-6 7-63,-4 9-185,4 9-344,-2 7-424,12 5-232,-1 2-264,0-10-16,-5-20-168,4-9-432,2-23-1136,2-11-849,4-20 1393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8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12251,'0'1'344,"1"-1"0,-1 0 0,0 1 1,1-1-1,-1 1 0,0-1 0,1 0 1,-1 1-1,0-1 0,1 0 0,-1 0 0,1 1 1,-1-1-1,1 0 0,-1 0 0,1 0 1,-1 1-1,0-1 0,1 0 0,-1 0 1,1 0-1,0 0-344,16 2 1689,-7-1-532,8 3-464,-1 0 0,-1 1-1,1 1 1,-1 1 0,0 0 0,0 1-1,-1 1 1,0 1 0,9 7-693,-23-16 8,1 0 0,-1 0 0,1 1 0,-1-1 0,0 0 0,1 1 0,-1-1 0,0 1 0,0-1 0,0 1 0,0 0 0,0-1 0,-1 1 0,1 0 0,0 0 0,-1-1 0,1 1 0,-1 0 0,0 0 1,1 0-1,-1 0 0,0 0 0,0 0 0,-1 0 0,1-1 0,0 1 0,0 0 0,-1 0 0,1 0 0,-1 0 0,0-1 0,0 1 0,1 0 0,-1-1 0,0 1 0,0 0 0,-1-1 0,1 1 0,0-1 0,0 0 0,-1 1 0,0 0-8,-5 3 6,1 0 0,-1-1-1,0 1 1,0-2 0,0 1-1,0-1 1,-1 0 0,1 0-1,-2 0-5,-3 0 7,-1 0-1,1-1 1,0-1 0,-1 0-1,-4 0-6,43-6 18,-7 5 43,0 1 1,0 1-1,0 1 1,0 0 0,16 6-62,-30-8 40,0 1 1,0 0-1,0 0 0,0 0 1,0 0-1,0 1 1,0 0-1,-1 0 1,2 1-41,-4-2 28,0 0 1,0 0-1,0 0 1,0 0 0,-1 1-1,1-1 1,-1 0 0,1 1-1,-1-1 1,0 1-1,0-1 1,0 1 0,0 0-1,-1-1 1,1 1-1,-1 0 1,1 0 0,-1 2-29,0-1 21,-1-1 1,1 1 0,-1 0 0,1-1 0,-1 1 0,0 0 0,0-1 0,-1 1 0,1-1 0,-1 0-1,0 1 1,0-1 0,0 0 0,0 0 0,0 0 0,-1 0 0,1-1 0,-1 1 0,0-1 0,0 1 0,0-1-1,0 0 1,0 0 0,-4 1-22,0 1-39,-1 0 0,0-1-1,0-1 1,0 1-1,0-1 1,0 0 0,0-1-1,-1 0 1,1 0 0,-8-1 39,6-1-431,1 0 1,0-1 0,-1 0 0,1 0 0,0-1 0,0 0-1,0-1 1,1 0 0,-1 0 0,1-1 0,-7-5 430,-29-19-1270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38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29 13099,'-1'0'367,"0"-1"0,0 0 0,0 1 1,-1-1-1,1 1 0,0 0 0,-1-1 0,1 1 0,0 0 1,-1 0-1,1 0 0,0 0 0,-1 0 0,1 0 1,0 0-1,-1 0-367,0 1 262,0-1 0,0 1-1,-1 0 1,1 0 0,0 0 0,0 0 0,0 0 0,1 0-1,-2 1-261,-3 3 271,1 0 0,0 1 0,0-1 0,0 1 0,-2 4-271,-6 9 294,2 1 0,0 0 0,1 0 0,-3 10-294,-27 88 187,32-89-123,1 0 1,1 0 0,1 0 0,0 23-65,5-46 14,-2 33 189,2 1 1,4 26-204,4-11 93,2 0 0,2-1 0,11 27-93,-17-61-43,1-1 1,1-1 0,1 1-1,1-1 1,0-1-1,2 1 43,-5-8-178,0-1 0,1 0-1,0-1 1,0 0-1,1 0 1,0-1 0,1 0-1,-1-1 1,1 0 0,0 0-1,4 0 179,-1 0-465,0-2-1,1 0 1,0 0-1,0-2 1,2 1 465,82 7-1429,-97-10 1423</inkml:trace>
  <inkml:trace contextRef="#ctx0" brushRef="#br0" timeOffset="1">1362 0 13763,'31'16'5313,"13"12"-3721,9 9-95,7 11 87,4 7-240,1 15-319,-11 6-97,-14 5-264,-12 4-72,-29 0-96,4 1-144,-14-4-176,-9-1-32,4-10-120,-11-9-160,-4-20-864,5-9-488,-4-24 840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1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43 3769,'0'-6'5799,"0"-14"-1077,-1 19-4385,1 0 1,0 0-1,0 1 0,0-1 0,0 0 0,-1 0 0,1 0 0,-1 0 1,1 0-1,0 0 0,-1 1 0,1-1 0,-1 0 0,0 0 0,1 1 0,-1-1 1,0 0-338,0 0 87,1 1 1,-1 0 0,0 0-1,1 0 1,-1 0-1,0-1 1,1 1 0,-1 0-1,0 0 1,1 0 0,-1 0-1,0 0 1,1 0-1,-1 1 1,1-1 0,-1 0-1,0 0 1,1 0 0,-1 1-1,0-1 1,0 0-88,-2 2 124,1 0 0,-1-1 0,0 1 0,0 0 0,1 0 0,-1 1-124,-4 3 148,4-3-67,-1 0 1,0 1 0,1 0-1,-1 0 1,1 0 0,0 0 0,0 0-1,1 0 1,-1 1 0,1-1-1,0 1 1,0 0 0,0 1-82,-3 12 286,1 1-1,1 0 1,0 0 0,2 0 0,0 0 0,1 0 0,1 0-1,3 14-285,-2-20 62,0 0-1,2-1 0,-1 0 0,2 1 1,0-1-1,1 2-61,-1-6-1,-1 0 0,1 0 0,0-1 0,1 0 0,0 0 0,0 0-1,0-1 1,1 0 0,1 1 1,-6-6-180,-1 1-1,1-1 1,0 0-1,0 1 1,0-1-1,0 0 1,0 0-1,1 0 1,-1-1-1,0 1 1,0 0-1,1-1 1,-1 1-1,0-1 0,0 0 1,1 0-1,-1 0 1,0 0-1,1 0 1,-1-1-1,0 1 1,2-1 180,10-6-1220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2 10042,'-1'-1'4321,"1"3"-2112,-4 6-153,0 7-136,-5 5-311,-3 5-601,-6 0-272,1 5-408,1-4-104,1 5-104,6 3-40,-6 0-40,1 2-32,-2-7-648,3-3-496,10-6-1529,3-8-247,-3-13 1735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1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0 177 11002,'0'4'4833,"3"0"-2104,5 0-665,10 6-223,8 5-201,3 5-384,-1-3-151,5 10-305,-1 3-160,-8 0-264,3 4-120,-11-4-120,-6-8-72,9 0-448,-7-4-400,0-7-1008,2-7-865,5-6 1681</inkml:trace>
  <inkml:trace contextRef="#ctx0" brushRef="#br0" timeOffset="1">377 6 8714,'2'-1'1163,"1"0"0,-1 0 1,1 1-1,0-1 0,0 0 0,-1 1 1,2 0-1164,1-1 601,1 1 0,-1 0 1,0 1-1,0-1 0,0 1 0,1 0-601,-1 1 318,0 0 0,0 0 0,1 0 0,-1 1 0,0 0 0,-1-1 0,1 2 0,-1-1 0,1 1 0,-1-1 0,0 1 0,0 0 0,0 1 0,2 2-318,2 6 395,0-1-1,0 1 1,-2 0 0,1 1 0,-1 1-395,0 3 184,0 0-1,-1 1 1,-1 0 0,0 0 0,-2 0-1,0 0 1,-1 0 0,-1 2-184,-1 0 89,-1 0 0,0 0 0,-2 0 0,0 0 0,-1 0 0,-1-1 1,-3 5-90,7-19-149,-1 1 0,0 0 0,0-1 0,0 0 0,-1 0 1,0 0-1,0 0 0,0 0 0,-1-1 0,0 0 1,0 0-1,-4 3 149,8-8-282,-9 6-990,10-6 1140,-1 0-1,1 0 1,0 0-1,0 0 1,0 1-1,-1-1 0,1 0 1,0 0-1,0 0 1,0 0-1,-1 0 1,1 0-1,0 0 1,0 0-1,0 0 0,-1 0 1,1 0-1,0 0 1,0 0-1,0-1 1,-1 1-1,1 0 1,0 0-1,0 0 0,0 0 1,0 0-1,-1 0 1,1 0-1,0 0 1,0-1-1,0 1 1,0 0-1,0 0 1,-1 0-1,1 0 0,0-1 1,0 1-1,0 0 1,0 0-1,0 0 1,0 0-1,0-1 1,0 1-1,0 0 0,0 0 1,0-1 132,0-8-2879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2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 14755,'-28'1'5729,"16"2"-3680,4-3-849,8-3 136,6 6-239,13-3-401,0-1-184,1 1-320,28 0-88,11-4-8,-3 2-376,-12 1-1168,-5 4-793,-19 6 1201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2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41 10898,'-8'3'4785,"9"-3"-2016,2 2-817,-3-3-39,0 0-185,20-2-464,54-12-183,-24 6-505,-2 2-176,-5 2-128,-3 1-424,-9 4-1168,-7 0-753,-13 3 1097</inkml:trace>
  <inkml:trace contextRef="#ctx0" brushRef="#br0" timeOffset="1">59 134 13427,'-19'5'5505,"16"1"-3216,7-1-625,5 2-136,8 1-336,18-6-511,8 0-193,11-6-368,3-3 0,1-4-600,-9 1-505,-12-1-1335,-8 2-865,-18 3 1969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12859,'-7'1'5729,"7"4"-2808,10 14-1153,-1 9-40,3 24-519,3 6-241,-5 13-384,4 9-152,2 1-192,1-1-48,1-11-96,1-16 8,1-17-328,-3-9-408,-2-18-960,-3-2-737,-1-17 1401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1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11554,'1'0'396,"0"0"0,0 0-1,-1 1 1,1-1-1,0 0 1,0 0 0,0 1-1,0-1 1,0 0-1,0 1 1,0-1 0,0 1-1,-1-1 1,1 1-1,1 0-395,-1 0 246,0 1 0,1-1 0,-1 1 0,0-1 0,0 1-1,0-1 1,0 1 0,0 0-246,1 3 324,0 1-1,0 0 1,0-1 0,0 6-324,22 152 2602,-17-120-2325,1-1 0,7 15-277,28 84 226,-39-131-214,-3-7-7,0 0 1,0 0-1,0-1 0,0 1 1,-1 0-1,0 0 0,1 0 0,-1 2-5,0-5 0,0 0 0,0 0 0,0 0 0,0 0-1,0 0 1,0 0 0,0 0 0,0 0 0,0 0-1,0 1 1,0-1 0,0 0 0,0 0 0,0 0-1,0 0 1,0 0 0,0 0 0,0 0 0,0 0-1,0 0 1,0 0 0,0 1 0,0-1 0,0 0-1,0 0 1,0 0 0,-1 0 0,1 0 0,0 0-1,0 0 1,0 0 0,0 0 0,0 0 0,0 0-1,0 0 1,0 0 0,0 0 0,0 0 0,0 0-1,-1 0 1,1 0 0,0 0 0,0 0 0,0 0-1,0 0 1,0 0 0,0 0 0,0 0 0,-5-3-29,-6-9-53,8 6 41,0-1 0,0 1 0,0-1 0,1 1-1,0-1 1,0 0 0,1 0 0,-1 0-1,2 0 1,-1 0 0,1-6 41,0 9-8,0 0-1,1-1 1,-1 1 0,1 0-1,0 0 1,0 0 0,0 0-1,1 0 1,0 0 0,0 0-1,0 0 1,0 1 0,0-1-1,1 1 1,-1-1 0,1 1-1,0 0 1,0 0 0,0 0-1,3-1 9,-1 1 9,0-1-1,0 1 0,1 1 1,0-1-1,-1 1 1,1 0-1,0 0 0,0 0 1,0 1-1,1 0 0,-1 0 1,4 1-9,-8 0 19,1 0 0,0 0 0,0 0 0,0 1 0,0-1 0,0 1 0,0 0 1,0 0-1,-1 0 0,1 0 0,0 0 0,-1 1 0,1-1 0,-1 1 0,1 0 0,-1-1 0,0 1 1,0 0-1,0 1 0,0-1 0,0 0 0,0 0 0,0 1 0,-1-1 0,1 1 0,-1 0 0,1 1-19,-1 0 36,0-1 0,1 1 0,-1 0 0,-1-1 0,1 1 0,0 0 0,-1 0 0,0-1 0,0 1 0,0 0 0,-1 0 0,1 0 0,-1-1 0,0 4-36,-1-1 45,0-1 1,-1 0-1,1 0 1,-1 0-1,0 0 1,0 0-1,-1 0 1,1-1-1,-3 3-45,-3 1-32,0 1 0,0-1 0,-1-1 0,0 0 0,-1 0 0,0-1 0,0 0 0,-9 3 32,15-7-536,-1 1 0,0-1 1,0-1-1,1 1 0,-1-1 1,0 0-1,0 0 1,-1 0-1,1-1 0,0 0 1,-1-1 535,7 1-41,0 0 1,-1 0-1,1 0 0,0 0 1,0 0-1,0 0 1,0 0-1,0 0 0,0 0 1,-1 0-1,1 0 1,0 0-1,0 0 0,0 0 1,0 0-1,0 0 1,0 0-1,0 0 0,0-1 1,-1 1-1,1 0 1,0 0-1,0 0 1,0 0-1,0 0 0,0 0 1,0 0-1,0 0 1,0-1-1,0 1 0,0 0 1,0 0-1,0 0 1,0 0-1,0 0 0,0 0 1,0-1-1,0 1 1,0 0 40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3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29 11490,'-8'1'2542,"1"-1"-1,0 1 0,-7 2-2541,11-3 367,0 1 0,0 0-1,1 0 1,-1 1 0,0-1-1,1 1 1,-1-1 0,1 1-1,0 0 1,-1 0 0,0 1-367,-2 3 181,-1 1 1,1-1-1,1 1 1,-1 1-1,1-1 0,0 1 1,1-1-1,0 1 1,0 0-1,1 0 1,0 1-1,0-1 1,1 0-1,0 1 1,0-1-1,1 1 1,0-1-1,1 1 1,0-1-1,0 0 1,0 1-1,1-1 1,1 0-1,-1 0 0,2 0 1,2 6-182,-2-8 17,0 0 0,0 0 1,0-1-1,1 1 0,0-1 1,1 0-1,-1 0 0,1-1 0,0 0 1,0 0-1,0 0 0,0 0 0,1-1 1,-1 0-1,1-1 0,0 0 0,0 0 1,0 0-1,0 0 0,0-1 1,1-1-1,-1 1 0,2-1-17,-2 0 13,1 0-1,-1-1 1,0 0 0,1 0-1,-1 0 1,0-1 0,0 0 0,0-1-1,0 1 1,-1-1 0,1-1-1,-1 1 1,1-1 0,-1 0-1,0-1 1,-1 1 0,1-1-1,-1-1 1,0 1 0,0 0-1,0-1 1,3-6-13,-4 4 11,0 1-1,0-1 0,-1 0 1,0 0-1,-1 0 1,0 0-1,0 0 0,0-1 1,-1 1-1,-1-1 1,1 1-1,-1-1 1,-1 1-1,1-1 0,-2 1 1,0-4-11,1 5 10,-1 1 1,-1-1-1,1 0 1,-1 1-1,0-1 1,-1 1-1,1 0 0,-1 0 1,0 0-1,-1 1 1,0 0-1,1-1 1,-2 1-1,1 1 1,0-1-1,-1 1 1,0 0-1,0 0 1,-6-2-11,4 3-40,0 0 0,-1 0 0,1 0 1,-1 1-1,1 0 0,-1 1 0,0 0 1,0 0-1,0 1 0,0 0 0,-3 1 40,7 0-173,1-1-1,-1 1 1,0 0-1,1 0 1,-1 0-1,1 1 0,-1 0 1,1 0-1,0 0 1,-1 0-1,1 1 1,1-1-1,-1 1 0,0 0 1,0 0-1,1 1 1,0-1-1,0 1 0,0-1 1,0 1-1,-1 2 174,2-1-190,0 0 0,0-1 0,1 1 0,0 0 0,0 0 0,-1 2 190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8890,'1'-6'7655,"2"11"-3190,4 21-2503,0 2-1156,-1 1 1,-2 0 0,-1 6-807,0 10 406,2 1 0,1-1 0,3 0 0,1-1 0,10 23-406,-9-35 87,-11-32-87,0 0 1,0 0-1,0 0 1,-1 0 0,1 0-1,0 0 1,0 0 0,0 0-1,0 0 1,0 0 0,0-1-1,0 1 1,0 0-1,0 0 1,0 0 0,0 0-1,0 0 1,0 0 0,0 0-1,0 0 1,0 0 0,0 0-1,0 0 1,0 0 0,0 0-1,0 1 1,0-1-1,-1 0 1,1 0 0,0 0-1,0 0 1,0 0 0,0 0-1,0 0 1,0 0 0,0 0-1,0 0 1,0 0-1,0 0 1,0 0 0,0 0-1,0 0 1,0 0 0,0 0-1,0 0 1,0 0 0,0 0-1,0 0 1,0 0-1,0 0 1,0 0 0,0 0-1,0 0 1,0 0 0,0 1-1,0-1 1,0 0 0,0 0-1,0 0 1,0 0 0,0 0-1,0 0 1,0 0-1,-4-4 5,-1-3-33,1-1 0,0 0 0,0 0 0,0 0 0,1-1 0,1 1 0,-3-8 28,3 2-75,0 1 0,0-1 0,1 0 0,1-11 75,0 18-11,0 0 0,1 1 0,0-1 0,0 0 0,1 1 1,-1-1-1,1 1 0,1-1 0,0 1 0,-1 0 0,2 0 0,-1 0 1,1 0-1,0 1 0,0-1 0,0 1 0,1 0 0,0 1 0,0-1 1,0 1-1,1-1 11,0 1 20,-1 1-1,1-1 1,0 1 0,0 0 0,1 1-1,-1-1 1,0 1 0,1 1 0,-1-1 0,1 1-1,0 0 1,-1 0 0,1 1 0,0 0 0,0 0-1,-1 1 1,1 0 0,0 0 0,-1 0 0,1 1-1,-1 0 1,1 0 0,-1 1 0,0 0-1,5 3-18,-8-4 33,0-1 0,0 1 1,0 1-1,0-1 1,-1 0-1,1 1 1,-1-1-1,0 1 1,0 0-1,0 0 1,0 0-1,0 0 1,0 0-1,-1 0 1,1 1-1,-1-1 1,0 0-1,0 1 0,0-1 1,-1 1-1,1-1 1,-1 1-1,0-1 1,0 1-1,0-1 1,0 1-1,-1-1 1,0 1-1,1-1 1,-1 1-1,0-1 1,-1 0-1,1 1-34,-2 2 47,-1 1-1,0-1 1,0 0 0,-1-1-1,1 1 1,-1-1 0,-1 1-1,1-2 1,-1 1 0,1-1-1,-1 1 1,-1-2 0,-3 3-47,-4 2 16,0-1 0,-1-1 1,0-1-1,0 0 0,-13 2-16,19-4-234,5-2-73,1 0 1,0-1-1,0 1 0,0-1 1,-1 1-1,1-1 1,0 0-1,0 0 0,-1 0 1,1-1 306,3 1-94,0 0 1,0 0 0,-1 0 0,1 0 0,0 0 0,0 0 0,0-1 0,0 1 0,0 0 0,0 0 0,0 0 0,0 0 0,0 0 0,0 0 0,-1-1 0,1 1 0,0 0 0,0 0 0,0 0-1,0 0 1,0 0 0,0 0 0,0-1 0,0 1 0,0 0 0,0 0 0,0 0 0,0 0 0,0 0 0,0-1 0,0 1 0,0 0 0,0 0 0,1 0 0,-1 0 0,0 0 0,0-1 0,0 1 0,0 0-1,0 0 1,0 0 0,0 0 93,4-6-1333,6-5-295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5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10362,'2'1'592,"0"0"1,0 0-1,0 0 0,0 0 0,0 1 1,0-1-1,0 1 0,-1-1 0,1 1 0,-1-1 1,1 1-1,-1 0 0,0 0 0,1 0 1,-1 0-1,1 1-592,0 3 686,1 1 0,-1-1 0,0 1 0,-1-1 0,1 1-686,-1 2 500,0 0 0,-1 0 0,0-1 0,-1 1 0,0 0 0,0 0-500,0 0 294,0-1 0,1 0 0,-1 1 0,2-1-1,-1 0 1,2 4-294,-2-11 13,0 1 0,0-1 0,1 1-1,-1-1 1,1 0 0,-1 1 0,1-1-1,-1 0 1,1 1 0,0-1 0,0 0 0,-1 0-1,1 0 1,0 1 0,0-1 0,0 0-1,0 0 1,1-1 0,-1 1 0,0 0-1,0 0 1,0 0 0,1-1 0,-1 1 0,0-1-1,1 1 1,-1-1 0,1 1 0,-1-1-1,0 0 1,1 0 0,-1 0 0,1 0-1,-1 0 1,2 0-13,1-1-42,0 1 0,-1-1 0,1 0-1,0-1 1,0 1 0,-1-1 0,1 0-1,-1 0 1,1 0 0,-1 0 0,0 0-1,3-3 43,1-1-189,0-1 0,-1 0 0,0-1-1,0 0 1,0 0 0,-1 0-1,3-7 190,-1 0-160,0-1-1,-1 0 0,3-17 161,-7 25 220,-5 10 356,-5 15 250,6-9-689,0 0 0,1 1 0,0-1 1,0 0-1,1 1 0,0-1 0,1 1 0,-1-1 0,2 0 0,-1 0 1,1 1-1,1 0-137,-2-4-2,1-1 0,0 1 0,0-1 0,0 0 0,1 0 0,-1 0 0,1 0 0,0 0 0,0 0 0,1 0 2,-1-1-100,-1-1-1,1 0 0,0 0 1,0 0-1,0-1 1,-1 1-1,1-1 0,1 0 1,-1 1-1,0-2 1,0 1-1,0 0 0,1 0 1,-1-1-1,2 0 101,-1 1-245,-1-1-1,0 0 1,0-1-1,1 1 0,-1-1 1,0 1-1,1-1 246,1-1-267,0 0-1,-1-1 1,0 1-1,3-3 268,-6 5-21</inkml:trace>
  <inkml:trace contextRef="#ctx0" brushRef="#br0" timeOffset="1">542 1 14435,'13'28'5769,"-13"9"-3520,-1 6-585,-6 13-80,7 6-343,3-3-545,9-2-248,6-15-264,1-11-192,2-18-824,-5-9-400,2-16-1393,-8-5-600,-1-7 2105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5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 14043,'-12'1'6217,"4"1"-3184,10-1-1249,5-2-167,10 3-617,7-2-208,16-5-384,3 1-184,13-5-1280,5 5-752,11-2 1055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8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186 105 6673,'-10'-60'6730,"9"52"-5059,1 5-1197,-1 0 0,1 1 0,-1-1 0,0 1 0,1-1 0,-1 1 0,0-1 0,0 1 0,-1-2-474,1 3 135,0 0 1,0 1 0,0-1 0,1 0-1,-1 0 1,0 1 0,0-1 0,0 1-1,0-1 1,0 1 0,0-1-1,0 1 1,0 0 0,0-1 0,0 1-1,0 0 1,-1 0 0,1 0 0,0 0-1,0 0 1,0 0 0,0 0-1,0 0 1,0 0 0,-1 1-136,-3 0 134,0 0 1,0 1-1,1-1 0,-1 1 1,0 0-1,1 0 0,-1 1 1,1-1-1,0 1 0,0 0 1,0 0-1,0 1 1,1-1-1,-1 1 0,1 0 1,0-1-1,0 2 0,0-1 1,-1 2-135,-3 8 199,0-1 0,1 1-1,1 0 1,0 0 0,-2 15-199,-1 6 284,2 0 0,2 1 0,1-1 1,2 30-285,3-34 112,0 0 1,2 0 0,2 0-1,0-1 1,2 0 0,2 0-1,0-1 1,11 20-113,-13-34-61,-1 0 1,2-1-1,0 0 0,0 0 0,2-1 1,-1 0-1,2-1 0,-1 0 0,4 2 61,-11-11-233,1 0 0,-1 0 0,0-1-1,1 1 1,0-1 0,-1 0 0,3 1 233,-5-2-66,0-1 1,-1 1-1,1-1 1,0 0 0,0 0-1,0 1 1,0-1-1,0 0 1,-1-1-1,1 1 1,0 0-1,0 0 1,0-1-1,0 1 1,-1-1-1,1 0 1,0 1-1,0-1 1,-1 0 0,1 0-1,-1 0 1,2-1 65,1-2-35,-1 0 1,1 0 0,-1 0 0,0 0-1,0 0 35,-3 3-2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8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0 544 9410,'10'11'6003,"-8"-9"-4592,0 0 1,0 0 0,1 1-1,-1-2 1,0 1-1,3 1-1411,-5-9 2333,-4-102-1927,2 74-372,2 32-33,-5-159 56,6 131-53,2-1 0,0 1-1,8-30-3,-7 45 2,0 0 0,6-13-2,-9 24 1,1 1 0,0-1 1,-1 1-1,1 0 0,0 0 1,1 0-1,-1 0 0,1 0 0,-1 0 1,1 0-1,0 1 0,0-1 0,0 1 1,2-1-2,-4 2 3,0 1 0,0-1 0,0 1 1,0-1-1,1 1 0,-1 0 0,0-1 1,1 1-1,-1 0 0,0 0 0,1 0 0,-1 0 1,0 0-1,0 0 0,1 0 0,-1 1 1,0-1-1,1 0 0,-1 1 0,0-1 0,0 1 1,0-1-1,1 1 0,-1 0 0,0-1 1,0 1-1,0 0-3,3 2 29,-1 1 1,0-1-1,0 1 1,0 0-1,0 0 1,-1 0-1,1 0-29,7 13 178,-1 1 0,-1 1 1,-1-1-1,0 1 0,-1 0 0,1 11-178,5 34 848,-1 25-848,-4-32 36,13 48-36,-18-94-217,0-5-189,-1 0-1,1 0 1,0 0-1,0 0 1,2 3 406,1-5-1063,-5-4 987,0 0 1,0 0 0,0 0 0,0 0 0,0 0 0,0 0-1,0 0 1,0 0 0,0 0 0,0 0 0,0 0 0,0 0-1,0 0 1,0 0 0,0-1 0,0 1 0,0 0 0,0 0-1,0 0 1,0 0 0,0 0 0,0 0 0,0 0-1,0 0 1,0 0 0,0 0 0,0 0 0,0 0 0,0 0-1,1 0 1,-1 0 0,0 0 0,0 0 0,0 0 0,0 0-1,0 0 1,0-1 0,0 1 0,0 0 0,0 0 0,0 0-1,0 0 1,0 0 0,0 0 0,0 0 0,0 0 0,1 0-1,-1 0 1,0 0 0,0 0 0,0 0 0,0 0 0,0 0-1,0 1 1,0-1 0,0 0 0,0 0 0,0 0 0,0 0 75,-6-15-1601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29 341 8218,'-17'-14'5249,"6"7"-312,10 2-2208,4 2-385,9 2-744,4-3-287,8-1-465,5 5-280,1 0-464,5 2-688,-2 2-1489,-7-1-999,15 5 1655</inkml:trace>
  <inkml:trace contextRef="#ctx0" brushRef="#br0" timeOffset="1">386 14 11763,'-13'-8'4592,"6"4"-3063,3 3-1297,1 4-264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9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25 12203,'-69'5'5905,"60"-3"-1544,3-1-2825,2-2 24,8 1-375,-4-2-169,3 1-344,32-4-112,43-7-200,-34 6-64,-8 4-32,-7-1-448,-10 7-1632,-3 0-1033,-3 0 1521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9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14251,'3'6'5945,"-5"6"-3448,2 15-857,-1 8 1,-2 12-465,1 11-280,0-1-512,5 1-152,1-10-120,-3-6-120,6-15-856,4-7-576,-5-18-1969,8-8-1608,2-11 3200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49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13075,'54'-3'9333,"-30"2"-7653,-1 0 0,12 2-1680,-23 0 240,1 1 0,0 0 0,-1 1 0,0 0 0,13 5-240,-24-8 10,1 1-1,-1 0 1,0-1-1,1 1 1,-1 0-1,1 0 0,-1 0 1,0 0-1,0 0 1,0 0-1,0 0 1,1 0-1,-2 1 0,1-1 1,0 0-1,0 1 1,0-1-1,0 1 1,-1-1-1,1 1 0,-1-1 1,1 1-1,-1-1 1,1 2-10,-2-1 4,1 1 1,0-1 0,0 0 0,-1 0 0,0 0 0,1 0-1,-1 0 1,0 0 0,0 0 0,0 0 0,0 0-1,0 0 1,0 0 0,-1 0 0,1-1 0,-1 1 0,0 0-5,-9 8 15,-1-1 0,1-1 1,-2 0-1,1 0 0,-1-1 1,-10 3-16,5-1 37,17-9-35,1 1 0,-1-1 1,0 0-1,1 1 0,-1-1 0,1 0 1,-1 1-1,0-1 0,1 1 0,-1-1 1,1 1-1,-1 0 0,1-1 0,0 1 1,-1-1-1,1 1 0,-1 0 0,1-1 1,0 2-3,0-2 2,0 1 1,0-1-1,0 1 0,0-1 1,0 0-1,0 1 1,1-1-1,-1 1 1,0-1-1,0 1 1,0-1-1,1 1 1,-1-1-1,0 0 1,1 1-1,-1-1 1,0 0-1,1 1 1,-1-1-1,0 0 1,1 1-1,-1-1 1,1 0-1,-1 0 1,1 0-1,-1 1 1,0-1-1,1 0 1,-1 0-1,1 0-2,48 18 283,-22-10-4,-1 2 0,9 6-279,-28-13 81,-1 1-1,1-1 1,-1 2 0,0-1-1,0 1 1,0 0-1,0 0 1,-1 1 0,0-1-1,4 6-80,-8-9 28,0 0 0,0 1 0,0-1 0,0 0-1,0 0 1,0 1 0,0-1 0,-1 0 0,1 1 0,-1-1-1,1 1 1,-1-1 0,0 1 0,0-1 0,-1 2-28,1 0 27,-1-1-1,0 1 1,0-1 0,0 1 0,-1-1 0,1 0-1,-1 1 1,0-1 0,0 0 0,0 0-27,-4 4 33,0 1 0,0-2 0,-1 1 0,0-1 0,0 0 1,-1 0-1,-6 3-33,6-4-43,0-1-1,-1 0 1,1 0 0,-1-1 0,0 0 0,1-1 0,-5 1 43,8-2-247,0 0 1,-1-1-1,1 0 1,0 1-1,-1-2 1,1 1-1,-1-1 1,1 1 0,0-1-1,0-1 1,0 1-1,-1-1 1,0-1 246,3 2-375,0-1 0,1 1 0,-1-1 1,1 0-1,-1 0 0,1 0 0,-2-2 375,-10-17-1609</inkml:trace>
  <inkml:trace contextRef="#ctx0" brushRef="#br0" timeOffset="1">370 0 12443,'41'6'5449,"7"14"-2521,-1 9-695,-6 13-233,-6 8-303,-9 7-489,-7-1-320,-7 2-464,-3 1-120,-8 1-104,-1 2-16,-24-9-64,-2-3-112,-13-18-912,-1-10-504,19-17-1489,0-11 1641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0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12539,'4'6'4609,"8"0"-3577,-1-1 32,1-1-312,-2-1-120,9-2-384,5-1-96,9-1-95,3-3 31,-1 0-1425,1 2 1073,-7-4-120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17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132 191 10986,'20'1'4801,"-6"15"-2384,-5 9-129,0 14-479,3 5-433,-5 5-720,2-1-192,-3-1-256,-1-6-96,3-8-72,-2 0-16,-4-9-384,-4-8-424,0-4-1528,-7-9 87,-7-16 1169</inkml:trace>
  <inkml:trace contextRef="#ctx0" brushRef="#br0" timeOffset="1">1 9 12083,'13'2'4897,"-2"-4"-2817,6-1-552,0-1-327,-1 3-297,8 1-544,-3 2-144,6 4-1200,2-1-1153,6 7 1353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50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14179,'-15'11'5737,"2"4"-3640,-3 6-873,0 3 144,-1 12-127,6 0-105,10 4-408,2 5-272,10-8-336,3 0 64,12-9-808,3-5-528,11-14-1313,0-9 3049,0-12-824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50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78 272 13451,'1'12'2225,"0"0"0,-1 1 0,-1-1 0,-1 5-2225,-9 49 3359,6-48-2970,2 0 0,0 1 1,1-1-1,1 1 1,1 14-390,0-32 9,4 24 175,-4-24-179,1 0 0,-1 0 0,0 0 0,0 0 0,1 0 0,-1 0 0,0 0 0,1 0 0,-1 0 0,1 0 0,0-1 0,-1 1 0,1 0 0,0 0 0,-1 0 0,1-1 0,0 1 0,0 0 0,0-1 0,0 1 0,-1-1-5,1 0 1,-1 0-1,0 0 1,0 0 0,0 0-1,0 0 1,1 0-1,-1 0 1,0 0-1,0 0 1,0 0-1,0 0 1,0 0 0,1 0-1,-1-1 1,0 1-1,0 0 1,0 0-1,0 0 1,0 0 0,0 0-1,0 0 1,0-1-1,1 1 1,-1 0-1,0 0 1,0 0-1,0 0 1,0 0 0,0-1-1,0 1 1,0 0-1,0 0 1,0 0-1,0 0 1,0-1-1,0 1 1,0 0 0,0 0-1,0 0 1,0 0-1,0-1 1,0 1-1,-2-10 16,-3-7 45,-1-1-1,0 1 0,-9-13-60,8 16 27,1 0 0,0 0 0,1-1-1,1 0 1,0 0 0,0-2-27,3 12-1,1 0 0,0 0 0,-1 0 0,2 0 1,-1-1-1,0 1 0,1 0 0,0 0 0,1 0 1,-1 0-1,1 0 0,0 0 1,-1 2-8,1-1-1,0 1 1,0 1 0,0-1-1,1 0 1,-1 0-1,1 1 1,-1-1 0,1 1-1,0 0 1,0 0 0,0 0-1,0 0 1,0 0-1,0 1 1,0 0 0,3-1 8,4-2-118,0 2 1,0-1 0,0 1 0,0 1-1,8-1 118,-13 2-351,1 0 0,0 0 1,-1 0-1,1 1 0,-1 0 0,0 0 0,1 1 0,-1-1 0,0 1 0,0 0 0,2 1 351,9 8-1053</inkml:trace>
  <inkml:trace contextRef="#ctx0" brushRef="#br0" timeOffset="1">327 0 14115,'24'19'5857,"7"2"-3424,-2 15-793,6 7 57,-9 11-313,-2 8-224,-4 3-520,-9-1-168,-11 1-216,-4 0-56,-16-4-72,-4-4-64,-1-17-696,-3-9-528,4-20-1272,9-10-673,15-17 1921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51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14115,'10'14'5753,"-9"-13"-3280,6 3-1121,5-3-472,6 7-48,0-4-255,6 0-169,2-4-704,-1-5-673,6 3 633</inkml:trace>
  <inkml:trace contextRef="#ctx0" brushRef="#br0" timeOffset="1">26 222 11042,'-2'2'5634,"2"3"-1009,7-4-2441,-7-1-744,5 0-23,23 0-337,32-5-224,-33-6-320,10 3-512,-2 0-1600,3 3 744,11 6 31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51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12459,'-2'0'594,"1"1"-1,-1 0 1,0-1 0,1 1 0,-1 0 0,1 0 0,-1 0-1,1 0 1,-1 0 0,1 0-594,-13 15 2273,9-7-1663,0-1 1,1 1-1,-1 3-610,1-2 361,0-1 0,1 1 0,0 0 0,0 0-1,1 0 1,1 0 0,0 1 0,0-1 0,1 0 0,0 0 0,2 8-361,-1-7 223,1 0 1,0 1-1,0-2 1,1 1-1,1 0 1,0 0-224,-2-7 34,0-1 1,0 0 0,0 0 0,0 0 0,0 0-1,1 0 1,-1 0 0,1 0 0,0-1 0,-1 1-1,1-1 1,1 0 0,-1 0 0,0 0-1,0 0 1,1 0 0,-1-1 0,1 0 0,0 1-1,-1-1-34,4 0 13,-1 0-1,0-1 0,1 1 0,-1-1 0,1 0 0,-1-1 0,1 1 1,-1-1-1,0 0 0,1-1 0,-1 0 0,0 0 0,2-1-12,2-1-2,-1-1 0,0 1 1,0-2-1,0 1 0,-1-1 0,0-1 0,0 1 0,1-3 2,-3 3 2,0-1-1,0 0 1,0 0 0,-1-1-1,-1 0 1,1 0-1,-1 0 1,0 0 0,-1-1-1,0 1 1,0-1 0,-1 0-1,0 0 1,0-4-2,-2 10 6,0-1 1,1 1-1,-2 0 0,1-1 1,0 1-1,-1 0 0,1-1 1,-1 1-1,0 0 0,0 0 1,-1 0-1,1 0 1,0 0-1,-3-2-6,2 1 9,-1 0 1,0 1-1,0 0 0,-1 0 1,1 0-1,-1 0 0,1 0 1,-1 1-1,0 0 0,0 0 1,0 0-10,-14-6-11,0 0 0,0 2 0,-1 1 0,0 0 0,0 1 0,0 1 0,-1 1 0,-11 0 11,24 2-233,0 0 0,0 0 0,0 1 0,-7 1 233,12-2-255,0 1 1,0-1-1,-1 1 0,1 0 1,0 0-1,0 0 0,0 0 1,0 0-1,0 0 0,0 1 1,1-1-1,-1 1 0,0-1 1,1 1-1,-1 0 0,0 1 255,2-3-244,-1 1-1,1 0 0,-1 0 0,1 0 0,0 0 0,-1 0 1,1 0-1,0 0 0,0 0 0,0-1 0,0 1 0,0 0 1,0 0-1,0 0 0,0 0 0,0 0 0,0 1 245,9 28-2252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52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12467,'0'-3'482,"0"-1"228,0 0 0,0 0 0,1 0 0,-1 0-1,1 0 1,0-1-710,0 4 128,-1-1 1,1 1-1,-1 0 0,1 0 1,-1 0-1,1 0 0,0 0 0,-1 0 1,1 0-1,0 0 0,0 0 1,0 0-1,0 1 0,0-1 0,0 0 1,0 1-1,0-1 0,0 0 1,0 1-1,0-1 0,0 1 0,0 0 1,1-1-1,-1 1-128,3 0 191,-1-1 1,0 1-1,1 0 0,-1 0 0,1 1 1,-1-1-1,0 1 0,1 0 0,-1 0 1,0 0-1,0 0 0,1 0 0,-1 1 1,0-1-1,0 1 0,2 2-191,8 5 527,-1 0-1,0 2 1,1 0-527,-11-9 61,19 17 564,-1 2 0,4 5-625,-16-16 162,-1-1 0,0 1-1,-1 0 1,0 1 0,0-1-1,3 12-161,-8-18 32,1 1 0,-1-1 0,0 1 0,0 0 0,-1 0 0,1-1 0,-1 1 0,0 0 0,0 0-1,-1-1 1,1 1 0,-1 0 0,0 0 0,-1-1 0,1 1 0,-1-1 0,0 1 0,0-1 0,0 0 0,0 0-1,-1 0 1,0 0 0,0 0 0,0 0-32,-10 10 59,0-2-1,-1 1 1,0-2 0,-1 0-1,-10 6-58,7-5 79,-2 1 88,0-1-1,-2 0-166,17-9 73,0 0 0,0 0-1,1 1 1,-1-1-1,-1 3-72,5-6 11,1 1-1,0-1 1,-1 1 0,1-1-1,0 1 1,-1-1 0,1 0-1,0 1 1,0 0 0,-1-1-1,1 1 1,0-1 0,0 1-1,0-1 1,0 1 0,0-1-1,0 1 1,0 0-1,0-1 1,0 1 0,0-1-1,0 1 1,0-1 0,0 1-1,0-1 1,1 1 0,-1 0-1,0-1 1,0 1 0,1-1-1,-1 1 1,0-1 0,1 0-1,-1 1 1,0-1-1,1 1 1,-1-1 0,1 0-1,-1 1-10,5 3 42,-1 0-1,0-1 1,1 1-1,1 0-41,3 2 55,6 5 62,1-1-1,4 2-116,6 4 225,-25-16-222,0 0-1,-1 0 1,1 1 0,-1-1 0,1 0 0,0 1 0,-1-1 0,1 1-1,-1-1 1,1 1 0,-1-1 0,1 1 0,-1-1 0,0 1 0,1-1-1,-1 1 1,0 0 0,1-1 0,-1 1 0,0 0 0,0-1 0,0 1-1,1 0 1,-1-1 0,0 1 0,0 0 0,0-1 0,0 1 0,0 0-1,0-1 1,0 1 0,0 0 0,-1-1 0,1 1 0,0 0-3,-4 19 187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6:5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16091,'-2'32'6690,"-4"-22"-3882,3-8-735,6 2-953,2-2-160,-5-2-376,0 0-151,0-2-305,0 1-312,0 0-1577,7-13 65,-3-11 792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07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0 647 6145,'6'32'9241,"-6"-23"-1234,1-29-7793,2 1 0,2-12-214,1 2 55,57-331 162,-56 325-203,1 1 0,1 0 0,3 0 0,5-10-14,-14 36 4,8-15 6,-10 21-3,-1 1-1,1 0 0,0 0 0,0 0 0,0 0 0,0 0 1,1 0-1,-1 0 0,0 0 0,0 0 0,0 1 0,1-1 1,-1 0-1,0 1 0,1-1-6,-1 1 12,0-1 0,0 1 0,0 0 0,0 0 0,0 0 0,0 0 0,0 0 0,0 0 0,0 0 0,0 0 0,0 0 0,0 0 0,-1 1 0,1-1 0,0 0 0,0 1 0,0-1 0,0 1 0,0-1 0,-1 1 0,1-1 0,0 1 0,0 0-12,2 2 65,0-1 0,-1 1 0,0 0 0,1 1 0,0 1-65,6 10 258,-1 1-1,-1-1 1,0 2 0,0 3-258,20 69 900,-11-32-416,82 235 910,-74-235-1296,-11-29-765,-8-15-584,-5-13 1189,0 1 1,0-1-1,0 0 1,0 0 0,0 0-1,0 0 1,0 0-1,0 0 1,0 1-1,0-1 1,0 0 0,0 0-1,0 0 1,0 0-1,0 0 1,0 1-1,0-1 1,0 0 0,0 0-1,0 0 1,0 0-1,0 0 1,-1 1 0,1-1-1,0 0 1,0 0-1,0 0 1,0 0-1,0 0 1,0 0 0,0 0-1,0 0 1,0 1-1,-1-1 1,1 0-1,0 0 1,0 0 0,0 0-1,0 0 1,0 0-1,-1 0 1,1 0-1,0 0 1,0 0 0,0 0-1,0 0 1,0 0-1,0 0 1,-1 0 61,-5-2-2336,6 2 2327,-8-5-1622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07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12283,'4'5'5073,"7"-2"-2569,-1-3-751,12 2 47,3 2-248,-4-4-503,3 0-257,-5 0-392,2-4-136,2 3-496,3-2-688,4 5-1049,0-2 1161</inkml:trace>
  <inkml:trace contextRef="#ctx0" brushRef="#br0" timeOffset="1">665 184 13843,'6'-9'5577,"-6"8"-3080,0 1-721,-4 0-24,2 0-263,1 0-561,0 0-296,-3 21-344,-54 40-96,32-33-48,-5-4-304,1-7-1184,7-4-785,7-9 1161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07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11538,'2'-5'5709,"1"8"-3305,4 10-821,-1 4-766,-2 1-1,0 0 1,-1 0-1,0 0 1,-2 0 0,0 1-817,3 26 630,10 60 911,22 76-1541,-28-151-183,12 28 183,-9-28-1183,-10-25 56,-3-5 76,-5-6-622,-5-12 478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0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10866,'4'-2'670,"-1"0"-1,1 1 1,-1-1-1,1 1 1,0-1-1,-1 1 1,1 0-1,0 0 1,0 1-1,0-1 1,4 1-670,7 0 1454,1 1 0,7 1-1454,-7-1 927,14 1 307,-13-1-612,-1 0 0,0 1 0,0 0 1,0 1-1,10 4-622,-23-5 67,1-1 0,-1 1 1,1-1-1,-1 1 0,0 0 0,0 0 0,0 1 1,0-1-1,0 1 0,0-1 0,-1 1 0,1 0 1,-1 0-1,0 0 0,2 3-67,-2-1 42,0 0 0,0 0 1,0 1-1,0-1 0,-1 1 1,0-1-1,0 1 0,-1-1 0,0 7-42,0-7 11,-1 1-1,1 0 0,-1-1 1,-1 1-1,1 0 0,-1-1 1,0 1-1,0-1 1,-1 0-1,0 0 0,0 0 1,0 0-11,-3 4 11,1-1 1,-2-1 0,1 1 0,-1-1-1,0 0 1,-6 4-12,10-9-1,-1 1 1,1 0-1,-1 0 0,1 0 0,0 0 1,0 1-1,0-1 0,1 1 0,-1 0 1,1 0-1,0 0 1,2-3-3,-1 0 0,1 0 0,0 0 0,0 0 0,0 1-1,0-1 1,0 0 0,0 0 0,0 0 0,1 0 0,-1 0 0,0 0 0,1 0 0,-1 0 0,1 0 0,-1 0-1,1 0 1,-1 0 0,1 0 0,-1 0 0,1 0 0,0 0 0,0-1 0,0 1 0,-1 0 0,2 0 3,2 3-16,0-1 1,1 1 0,0-1 0,3 2 15,7 2-4,1 0 1,-1-1 0,6 1 3,-9-3 46,1 0 0,-1 1 1,-1 0-1,1 1 0,-1 0 1,2 2-47,-12-7 26,1 0 0,-1-1 0,0 1 0,0 0 0,0 0-1,0 0 1,0 0 0,0 0 0,0 1 0,-1-1 0,1 0 0,0 0 0,-1 0 0,1 1 0,0-1 0,-1 0 0,0 1 0,1-1 0,-1 1 0,0-1 0,0 0 0,0 1 0,0-1 0,0 1 0,0-1 0,0 0 0,0 1 0,0-1 0,-1 1 0,1-1 0,0 0 0,-1 2-26,-1 0 56,0 0 0,0 0 0,0 0 0,-1 0 0,1 0 0,-1 0 0,1 0 1,-1-1-1,0 1 0,0-1 0,-2 1-56,-14 8 114,-1-1 0,0 0 0,0-2 1,-1-1-1,-11 3-114,16-5-334,0-1 0,-4-1 334,14-2-589,0 0-1,0-1 1,0 0-1,0 0 1,0 0-1,0-1 0,-4-1 590,-3-2-2368,12 4 2341,1 0-1,0-1 1,0 1 0,0 0-1,0 0 1,0 0 0,0 0-1,0 0 1,0 0 0,0 0-1,0 0 1,0 0 0,0-1-1,0 1 1,0 0 0,0 0 0,0 0-1,0 0 1,0 0 0,0 0-1,0 0 1,0-1 0,0 1-1,0 0 1,0 0 0,0 0-1,0 0 1,0 0 0,0 0-1,0 0 1,0 0 0,0-1-1,0 1 1,0 0 0,0 0-1,0 0 1,0 0 0,0 0 0,0 0-1,1 0 1,-1 0 0,0 0-1,0 0 1,0 0 0,0 0-1,0 0 1,0-1 27,0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18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0 291 10818,'3'-1'794,"0"1"-1,-1 0 1,1-1-1,0 1 1,-1-1-1,1 0 1,-1 0-1,1 0 1,1 0-794,0-2 516,0 1 1,0-1 0,0 0 0,0 0 0,1-1-517,2-3 281,1-1 1,-1 0-1,0-1 1,3-5-282,0-1 110,-1 0-1,1-4-109,-7 14 18,-1 0 0,0 0 0,0 0 0,-1 0 0,0 0 0,1 0 0,-2 0 0,1 0 0,0-4-18,-1 8 13,0 0-1,0 0 1,0 0-1,-1 0 0,1 0 1,0 0-1,0 0 0,-1 0 1,1 0-1,0 0 1,-1 0-1,1 0 0,-1 0 1,0 0-1,1 1 0,-1-1 1,1 0-1,-1 0 1,0 1-1,0-1 0,0 0 1,1 1-1,-1-1 0,0 0 1,0 1-1,0-1 1,0 1-1,0 0 0,0-1 1,0 1-1,0 0 0,0-1 1,0 1-1,0 0 1,0 0-1,-1 0-12,-1 0 35,-1 0 0,1 0 0,0 1 0,-1-1 0,1 1-1,0 0 1,-1 0 0,1 0 0,0 0 0,-1 1-35,-1 1 25,1 0-1,0 0 0,0 0 1,0 1-1,0 0 0,0-1 0,1 1 1,0 1-1,0-1 0,0 0 1,0 1-1,1-1 0,-1 1 1,1 0-1,0 0 0,1 0 1,-1 0-1,1 1-24,-2 5 41,1 0 1,1 0-1,0 0 1,0 0-1,1 0 1,1 0-1,0 0 1,0 3-42,0-8 11,1 0-1,-1 1 1,1-1 0,1 0 0,-1 0 0,1-1 0,0 1 0,0-1 0,0 1 0,1-1-1,0 0-10,-3-3-98,1 0 0,0 0-1,-1 0 1,1-1-1,0 1 1,0-1 0,0 1-1,0-1 1,1 0-1,-1 0 1,0 0 0,0 0-1,1 0 1,-1 0 0,1-1-1,-1 1 1,0-1-1,1 1 1,-1-1 0,1 0-1,-1 0 1,1 0-1,-1-1 1,1 1 0,-1 0-1,1-1 1,-1 0-1,3 0 99,26-15-1000</inkml:trace>
  <inkml:trace contextRef="#ctx0" brushRef="#br0" timeOffset="1">395 1 11338,'3'17'4809,"-18"-3"-2328,-3 8-737,0 7-231,2 4-241,7 1-552,6-3-200,10 3-328,1-8-136,12-6-112,3-5-184,2-18-792,8-2-496,2-18-1529,-5-3 1817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09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190 389 5497,'2'0'601,"1"0"-1,-1 0 1,1 0 0,-1 0-1,1 0 1,-1-1 0,1 0-1,-1 1 1,1-1 0,-1 0-1,0 0 1,1 0 0,0-1-601,-1-1 839,-1-1 1,0 0-1,1 1 1,-1-1 0,0-2-840,-1 2 292,0-1 1,0 1 0,0 0-1,-1-1 1,1 1 0,-1 0-1,-1 0 1,1 0 0,0-1 0,-1 1-1,0 1 1,0-1 0,-1-2-293,-3-2 371,0 0 0,0 0 1,-3-2-372,-1-2 325,7 9-242,0-1 1,0 1-1,-1 0 1,1 0-1,-1 0 1,0 1-1,0-1 1,0 1-1,0 0 1,0 0-1,0 0 1,0 1-1,-3-2-83,3 3 33,0-1 0,1 1-1,-1-1 1,1 1-1,-1 0 1,0 0-1,1 1 1,-1-1 0,0 1-1,1 0 1,-1 0-1,1 0 1,0 0-1,-1 1 1,1-1 0,-3 2-33,1 1 30,1-1 0,-1 0 1,1 1-1,0 0 1,0 0-1,0 1 0,1-1 1,-1 1-1,1-1 0,0 1 1,1 0-1,-1 0 1,1 1-1,0-1 0,0 0 1,0 1-1,1-1 1,-1 5-31,0 3 59,1-1 1,0 1-1,1-1 1,0 0-1,1 1 0,1-1 1,0 1-1,1 1-59,-1-5 52,1 0 0,0-1 0,0 1 0,1-1 0,0 0 0,1 0 0,0-1 0,0 1-1,1-1 1,-1 0 0,4 2-52,-5-5 28,0-1 1,0 1-1,1-1 0,-1 0 0,1 0 1,-1-1-1,1 1 0,0-1 0,2 1-28,-4-2 11,1 0 0,-1-1 0,1 1 0,0 0 0,-1-1 0,1 0 0,0 0 0,-1 0-1,1 0 1,0-1 0,-1 0 0,1 1 0,-1-1 0,1 0-11,-2 0 3,1 0 0,-1 0 0,0 0 0,0 0 0,0 0 0,0-1 0,0 1 0,0-1 0,0 1 0,0-1-1,0 0 1,-1 1 0,1-1 0,-1 0 0,1 0 0,-1 0 0,0 0 0,1-2-3,1-3 6,-1-1 1,0 0-1,0 1 0,0-1 0,-1-2-6,1 0 5,8-57 14,7-41 4,-9 64 8,2-34-31,-9 57 18,-1 1 0,0-1 0,-2 0 1,-3-18-19,4 34 5,1 2 2,0 0 0,-1 0-1,0-1 1,0 1 0,0 0-1,0 0 1,0 0-1,-1 0 1,1 0 0,-1 0-1,0 0 1,0 0 0,0 1-7,2 1 1,0 1 0,0 0 1,0 0-1,0 0 0,-1 0 0,1-1 1,0 1-1,0 0 0,0 0 1,-1 0-1,1 0 0,0 0 1,0 0-1,0-1 0,-1 1 0,1 0 1,0 0-1,0 0 0,0 0 1,-1 0-1,1 0 0,0 0 1,0 0-1,-1 0 0,1 0 0,0 0 1,0 0-1,0 0 0,-1 0 1,1 1-1,0-1 0,0 0 1,0 0-1,-1 0 0,1 0-1,-4 9 47,1 17 123,1 34 619,2 0 0,6 41-789,-3-79 115,0 0 1,2 0-1,0-1 1,1 1-1,2-1 0,0 0 1,1-1-1,11 19-115,-8-19 159,-6-9-298,1 1 1,1-2-1,0 1 0,8 8 139,-13-16-135,0 0 1,0-1-1,0 1 1,0-1-1,1 0 1,-1 0-1,1 0 1,-1 0-1,1-1 0,0 1 1,0-1-1,-1 0 1,1 0-1,0-1 1,0 1-1,0-1 1,0 0-1,2 0 135,15-3-125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10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13195,'0'0'4805,"1"0"-2239,3 1-1705,1 0 1,0-1 0,0 1-1,2-1-861,2 0 310,-1-1-1,1 0 1,-1 0 0,1-1-1,3-2-309,-7 2 115,0 0 0,0 0 0,0-1 0,0 0 0,-1 0 0,0 0 0,1 0 0,-1-1 0,-1 0 0,1 0 0,0 0-115,3-3 122,0 0-50,0-1 0,-1 1-1,0-1 1,0-1 0,-1 1 0,0-1 0,0-2-72,-3 7 12,0-1 0,0 0-1,-1 1 1,1-1 0,-1 0 0,0 1 0,-1-1 0,1 0 0,-1 0 0,0 0 0,0 0 0,-1 1 0,1-1 0,-1 0 0,-1-3-12,1 5 3,0 1 1,0 0-1,0-1 1,0 1 0,0 0-1,-1 0 1,1 0 0,-1 0-1,1 0 1,-1 0 0,0 0-1,0 1 1,0-1 0,0 1-1,0-1 1,0 1-1,0 0 1,0-1 0,0 1-1,-1 0 1,1 1 0,-1-1-1,1 0 1,0 1 0,-2-1-4,1 1-1,-1 0 1,1-1-1,0 1 1,-1 1-1,1-1 1,0 0-1,0 1 0,-1 0 1,1 0-1,0 0 1,0 0-1,0 0 1,0 1-1,0-1 1,0 1-1,0 0 1,0 0-1,1 0 1,-1 0 0,-1 2 9,0 1 0,0-1 1,0 1-1,1-1 0,0 1 0,0 0 1,0 0-1,1 1 0,-1-1 0,1 1 1,0-1-1,1 1 0,-1 0 0,1-1 1,1 1-1,-1 0 0,1 0 0,0 0 0,0-1 1,0 1-1,2 6-9,-1-6 32,0 0 0,1 0 0,0 0 0,0 0 0,0-1 0,1 1 0,0-1 0,0 1 0,0-1 0,1 0 0,-1 0 0,1 0 0,1-1 0,-1 1 1,1-1-1,-1 0 0,1-1 0,0 1 0,0-1 0,6 3-32,-4-3-22,1 0 1,-1-1 0,0 0-1,1 0 1,-1-1 0,1 1-1,0-2 1,-1 1 0,1-1-1,0-1 1,3 0 21,12-2-1311,0-1 0,-1-1 0,4-3 1311,18-6-1564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10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81 326 12491,'-4'4'3158,"5"-3"29,6-6 82,3-9-2099,-1 0 0,-1-1 0,0 1 0,0-2-1170,-5 8 77,0 0-1,0 0 0,0-1 1,-1 1-1,-1-1 1,1 0-1,-1 1 1,-1-8-77,0 9 27,1-4 11,-2 0 1,1 0-1,-1 0 1,-1 0-1,0 0 0,-1 0 1,0 1-1,-1-2-38,3 10 7,-3-9 36,-1 1 0,-1 0 0,-5-7-43,10 16 3,1 0-1,-1 0 1,1 0-1,-1 0 1,1 1-1,-1-1 1,0 0-1,0 1 1,1-1-1,-1 0 1,0 1-1,0-1 1,0 1-1,0-1 1,1 1-1,-1-1 0,0 1 1,0 0-1,0 0 1,0-1-1,0 1 1,0 0-1,0 0 1,0 0-1,0 0 1,0 0-1,0 0 1,0 0-1,0 0 1,0 1-1,0-1 1,0 0-1,0 1 1,0-1-1,0 0 1,0 1-3,-1 1 5,-1-1 1,1 1-1,0 0 0,-1 1 1,1-1-1,0 0 1,1 1-1,-1-1 1,0 1-1,1-1 1,-2 4-6,1-1 7,0 0 0,1 0 0,-1 0 1,1 0-1,0 0 0,1 1 0,-1-1 0,1 0 1,0 1-1,0-1 0,1 0 0,0 5-7,3 11 72,1 1 0,5 11-72,-4-12 67,25 74 757,4-1-1,37 69-823,-59-138 155,-7-14-56,-1 0-1,1 0 1,-2 1 0,0-1-1,1 7-98,-5-17 12,1 0 0,-1 0 0,0 0 0,0 1 0,0-1 0,0 0-1,0 0 1,0 1 0,0-1 0,0 0 0,0 0 0,-1 1 0,1-1 0,0 0-1,-1 0 1,1 0 0,-1 0 0,1 1 0,-1-1 0,0 0 0,0 0 0,1 0-12,-2 0 9,1 0-1,0 0 1,-1 0 0,1-1 0,0 1 0,-1 0 0,1-1 0,-1 1 0,1-1 0,-1 1 0,0-1 0,1 0 0,-1 1 0,1-1 0,-1 0-9,-6 0-14,1 0 1,0-1-1,-1 0 1,1 0 0,0-1-1,0 0 1,0 0 13,-2-1-253,0 0 0,0-1 0,1-1 0,-1 1 1,1-1-1,1-1 0,-1 1 0,1-1 0,-1-1 253,0-1-888,0 0 0,1-1-1,-1 0 1,2 0 0,-1 0-1,2-1 1,-2-3 888,-9-24-2053,12 26 1573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10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7298,'0'1'808,"0"0"1,1 0 0,-1-1-1,0 1 1,1 0 0,-1 0-1,0-1 1,1 1 0,-1 0-1,1-1 1,-1 1 0,1 0-1,0-1 1,-1 1-809,1 0 426,0-1 1955,-1 0-359,4 3 896,-2-2-2651,0 0 1,0 0-1,0 1 0,0 0 1,0-1-1,1 2-267,14 22 813,10 20-360,-25-42-410,0-1 0,-1 1 0,0 0 1,1 0-1,-1 0 0,0 0 0,0 0 0,-1 0 1,1 0-1,-1 0 0,1 0 0,-1 1 1,0-1-1,0 0-43,0 3 77,0-6-73,0 0 0,0 1 0,0-1 0,0 0 0,0 0 0,0 0 0,0 1 0,0-1 0,0 0 0,0 0 0,0 0 0,0 1 0,0-1 0,0 0 0,0 0 0,0 0 0,0 1 0,-1-1 0,1 0 0,0 0 0,0 0-1,0 1 1,0-1 0,0 0 0,0 0 0,-1 0 0,1 0 0,0 0 0,0 1 0,0-1 0,0 0 0,-1 0 0,1 0 0,0 0 0,0 0 0,0 0 0,-1 0 0,1 0 0,0 0 0,0 0 0,0 0 0,-1 0 0,1 0 0,0 0 0,0 0-4,-1 0 0,0 0 1,1-1-1,-1 1 1,0-1-1,0 1 1,1-1 0,-1 1-1,0-1 1,1 0-1,-1 1 1,1-1-1,-1 0 1,1 1 0,-1-1-1,1-1 0,-9-12-29,2 0 1,-1 0-1,2-1 0,-2-6 29,6 14-20,0-1-1,0 0 1,0 1-1,1-1 0,1 0 1,-1 0-1,1-5 21,0 2-33,0 0-55,0 0 0,1-1-1,1 1 1,-1 1 0,3-9 88,-3 15-177,1 0 0,-1 0 0,0 0 0,1 1 0,0-1 0,0 0 0,0 1 0,1-1 0,-1 1 0,1 0 0,0 0 0,-1 0 0,2 0 0,-1 0 0,0 1 0,1-1 177,-1 1-263,-1 1 0,0 0 0,0 0 0,1 1 0,-1-1 0,0 0 0,1 1-1,-1 0 1,0-1 0,1 1 0,-1 0 0,1 0 0,-1 0 0,0 1 0,1-1-1,-1 0 1,1 1 263,19 7-1247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1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4 301 12067,'1'0'405,"1"2"621,0 0 0,0-1 0,0 0 0,0 1 0,0-1 0,2 0-1026,-3 0 164,-1-1 0,1 0-1,-1 0 1,1 0 0,0 0 0,-1 0 0,1 0 0,-1 0-1,1 0 1,0 0 0,-1 0 0,1 0 0,-1 0-1,1 0 1,0 0 0,-1-1 0,1 1 0,-1 0-1,1 0 1,-1-1 0,1 1 0,-1 0 0,1-1 0,-1 1-1,1 0 1,-1-1 0,1 1 0,-1-1 0,1 1-1,-1-1-163,23-25 1837,-14 17-1659,-1 0-1,-1-1 1,0 0 0,5-7-178,-8 8 25,0 0 1,0 0 0,0-1 0,-2 1 0,2-4-26,-3 8 9,0 0 0,-1 0 0,1 0 1,-1 0-1,0 0 0,0 0 0,-1 0 1,1 1-1,-1-1 0,0 0 0,-1-3-9,1 6 8,0 0 0,1 1 0,-1-1 0,0 0 0,0 1 0,0-1 0,0 0 0,0 1 0,-1 0 0,1-1 0,0 1 0,-1 0 0,1-1 0,-1 1 0,1 0 0,-1 0 0,1 0 0,-1 0 0,0 1 0,0-1 0,1 0-1,-1 1 1,0-1 0,0 1 0,0 0 0,1-1 0,-1 1 0,0 0 0,0 0 0,0 0 0,0 0 0,0 1 0,0-1 0,1 0 0,-1 1 0,0 0 0,0-1-8,-2 2 55,0-1-1,0 0 1,1 1 0,-1 0-1,0 0 1,1 0 0,0 1-1,-1-1 1,1 1 0,0 0-1,0 0 1,1 0 0,-1 0 0,1 0-1,-1 0 1,0 3-55,1-1 96,0 1 0,0-1 0,1 1 0,-1-1 0,2 1 0,-1 0 0,0-1 1,1 1-1,0 0 0,1 0 0,-1-1 0,1 1 0,0 0 0,0-1 0,1 1 0,0-1 0,0 0 0,0 1 1,2 2-97,-1-4 50,0 0 1,1 0 0,-1-1 0,1 1 0,0-1-1,0 0 1,0 0 0,0 0 0,0 0 0,1-1-1,-1 0 1,1 0 0,0 0 0,-1 0 0,5 0-51,5 2 49,0-2 1,0 1 0,0-2 0,0 0-1,1-1-49,-4 0 11,1-1 0,0 0 0,0-1 0,-1-1 0,1 1 0,-1-2 0,0 0 0,0 0 0,8-5-11,-2 0-33,-1 0 0,0-1 1,-1-1-1,0-1 0,9-8 33,-16 12-62,0 0 0,-1-1 0,0 1 0,0-1 0,0-1 0,-1 1 0,0-3 62,-4 9-11,0-1 0,-1 1 0,1-1-1,-1 0 1,0 1 0,0-1 0,0 0-1,-1 0 1,1 0 0,-1 0 0,0 0 0,0 0-1,0 0 1,-1 0 0,1 1 0,-1-1 0,0 0-1,0 0 1,0 0 0,-1 1 0,0-4 11,0 5 5,1 0 1,0 0-1,-1 0 1,1 0-1,-1 0 1,1 0-1,-1 0 1,0 1-1,0-1 1,0 1-1,0-1 1,0 1-1,0 0 1,0 0-1,-1 0 1,1 0-1,-2-1-5,1 2 10,-1-1-1,1 1 1,0 0-1,-1-1 1,1 1-1,0 1 0,-1-1 1,1 0-1,0 1 1,0 0-1,-1 0 0,0 0-9,-2 1 28,0 1 0,0 0 0,0 0-1,0 1 1,0-1 0,0 1 0,1 1 0,0-1-1,0 1 1,0 0 0,0 0 0,-2 3-28,3-1 42,0-1 0,1 1 0,-1 0 0,1 0 1,1 0-1,-1 0 0,1 1 0,1-1 0,-1 1 1,1-1-1,0 1 0,1-1 0,0 1 0,0 0 0,1-1 1,0 1-1,0 0-42,0-3 22,0 1 1,1-1 0,0 1-1,0-1 1,0 0 0,0 1-1,1-1 1,0 0-1,0-1 1,0 1 0,1 0-1,0-1 1,0 0 0,0 0-1,0 0 1,0 0 0,1-1-1,0 0 1,0 1-1,0-2 1,0 1 0,5 1-23,0 0-129,1-1 0,0 0 0,0-1 1,0 0-1,1-1 0,-1 0 0,0-1 0,0 0 1,1-1-1,-1 0 0,0-1 0,0 0 1,0-1-1,0 0 0,-1-1 0,8-3 129,22-13-704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11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81 9826,'58'-51'4642,"-52"46"-3424,1 0 0,-1 1-1,1 0 1,3-2-1218,0 0 4603,-15 11-3858,-2 0-1,1 0 1,-5 2-745,-14 12 434,-13 13 303,1 1 1,-30 37-738,65-67 47,-1 0 1,1-1 0,1 1 0,-1 0-1,0 0 1,1 1 0,-2 2-48,3-5 18,-1 1 1,1 0 0,0-1-1,-1 1 1,1 0 0,0-1 0,0 1-1,0 0 1,0-1 0,1 1 0,-1 0-1,0-1 1,1 1 0,-1 0-1,1-1 1,-1 1 0,1 0-19,2 2 26,-1-1 1,1 1-1,-1-1 1,1 0-1,0 0 0,0 0 1,0-1-1,1 1 1,-1-1-1,1 0 1,-1 0-1,1 0 1,1 0-27,3 2 44,1 0 1,0-1-1,1 0 1,-1-1 0,3 1-45,15-1-161,-1 0 0,1-2 0,0 0 1,21-5 160,-32 4-748,-10 0 121,-5 1 134,1 0 0,0 0 1,0 0-1,-1 0 0,1-1 1,0 1-1,-1-1 1,1 1-1,0-1 0,0 0 493,-1-1-2075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1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9426,'-9'10'5073,"7"-2"-960,7-4-1921,5 0-143,10 2-361,3-1-183,5 0-457,1-2-248,3 4-416,0-1 24,4-3-1152,-1-2-672,-1-7 896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1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15587,'0'0'6300,"3"5"-4843,1 7-688,-1 0 1,0 0 0,0 0-1,-1 0 1,-1 1 0,0-1-1,-1 9-769,1 1 383,0 17-49,1 4 91,6 33-425,-11-90 4,1 3-18,0-1 0,1 0 0,0 1 0,1-1-1,0-9 15,2 6-17,1 0 0,0 1 0,1-1 0,0 1 0,6-11 17,-7 17-3,1-1-1,1 1 1,-1 0 0,1 0-1,1 1 1,-1-1 0,1 1-1,1 0 1,-1 1 0,1-1 3,-3 4 8,1 1 0,-1-1 0,1 1 1,-1-1-1,1 2 0,0-1 1,0 0-1,0 1 0,0 0 0,0 0 1,0 0-1,0 1 0,0-1 0,0 1 1,0 0-1,0 1 0,0 0 0,0-1 1,0 1-1,0 1 0,0-1 1,0 1-1,0 0 0,-1 0 0,1 0 1,-1 1-1,1 0 0,-1-1 0,0 2 1,3 2-9,0 1 95,-1 1 0,-1 0 1,0 0-1,0 0 0,0 1 0,2 6-95,5 16 601,2 9-601,-6-14 163,-2-9-129,-4-8 56,1 0 1,0 0-1,1 1-90,-3-9-68,0 1 0,0 0 0,0-1-1,0 1 1,0 0 0,0-1 0,0 0 0,1 1-1,-1-1 1,1 0 0,-1 1 0,1-1 0,-1 0 0,1 0-1,-1 0 1,3 0 68,-4-1-120,1 0 0,0 1 0,-1-1 0,1 0 0,0-1 0,-1 1 0,1 0 0,0 0 0,-1 0 0,1 0 0,0 0 0,-1-1 0,1 1 0,0 0 0,-1-1 0,1 1 0,-1 0 0,1-1 0,0 1 0,-1-1 0,1 1 0,-1-1 0,1 1 0,-1-1 0,0 1 0,1-1 0,-1 1 0,0-1 0,1 0 0,-1 1 120,3-4-578,11-11-868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18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 10354,'-57'27'4513,"47"-25"-2136,8 0-641,8-1 32,9-1-319,9 1-369,5 2-144,7-6-264,4 1-88,7-4-151,1 0-73,-2-1-176,-6 0-24,-9 2-1169,-5 1-935,-10 3 1208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19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6 133 10810,'-6'-5'4409,"21"-6"-2232,6-2-401,16-3 185,6 4-217,9-5-664,5 6-240,0-1-480,-6 0-176,-9 7-184,-4-4-384,-18 5-1080,1 1-904,-16 0 1351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18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9058,'-22'8'4649,"21"24"-672,-2 13-1385,-1 17-895,10 8-241,-2 3-776,6-5-272,6-8-288,3-9-56,1-20-72,1-9-320,-1-22-1016,-7-10-937,-5-16 1313</inkml:trace>
  <inkml:trace contextRef="#ctx0" brushRef="#br0" timeOffset="1">1 186 13675,'-1'14'5353,"4"-5"-3665,-1-1-327,8-3-249,3 1-400,7-4-496,7 0-88,1-2-504,3-6-736,0-2-1369,1-6 1481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19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11811,'23'7'5488,"8"9"-3253,-12-5-1245,51 25 1426,63 34-67,-103-52-1996,-1 1-1,-1 1 1,7 9-353,-26-21 63,-1-1-1,0 2 1,-1-1 0,0 1-1,0 0 1,-1 0 0,0 1-1,-1 0 1,0 0 0,0 0-1,0 5-62,-3-7 23,0-1 0,0 0 1,-1 1-1,0-1 0,0 0 0,-1 1 0,0-1 0,-1 1 1,1-1-1,-1 1 0,-1-1 0,1 1 0,-1-1 0,-1 0 1,1 0-1,-1 0 0,-2 3-23,1-3 23,-1 0 0,1 0-1,-1-1 1,0 0 0,-1 0 0,0 0 0,1-1 0,-5 3-23,-10 6-294,0 0 0,-3 0 294,14-9-267,3-1-638,0-1 0,-1 0-1,-5 2 906,6-3-877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1 559 3505,'1'3'2802,"2"3"-185,-3-6-2415,0 0 1,0 0-1,0 0 1,0 0-1,0 0 0,0 0 1,0 1-1,0-1 1,0 0-1,0 0 0,0 0 1,0 0-1,0 0 1,0 0-1,0 0 0,0 0 1,0 1-1,0-1 1,0 0-1,0 0 0,0 0 1,0 0-1,0 0 0,0 0 1,-1 0-1,1 0 1,0 0-1,0 0 0,0 0 1,0 0-1,0 1 1,0-1-1,0 0 0,0 0 1,0 0-1,0 0 1,-1 0-1,1 0 0,0 0 1,0 0-1,0 0 1,0 0-1,0 0 0,0 0 1,0 0-1,0 0 1,0 0-1,-1 0 0,1 0-202,0-2 2729,1-10-2137,18-153 349,-16 142-864,8-73 51,1-15-67,-7 83 22,0 0-1,9-22-82,-13 45 66,1-1-1,0 1 1,0 0-1,1-1 1,0 1-1,-1 0 1,2 0-1,-1 1 1,2-2-66,-5 5 14,0 1 0,1 0-1,-1 0 1,0-1 0,1 1 0,-1 0 0,0 0 0,1 0 0,-1-1-1,0 1 1,1 0 0,-1 0 0,0 0 0,1 0 0,-1 0 0,0 0 0,1 0-1,-1 0 1,1 0 0,-1 0 0,0 0 0,1 0 0,-1 0 0,1 0-1,-1 0 1,0 0 0,1 0 0,-1 1 0,0-1 0,1 0 0,-1 0 0,0 0-1,1 1 1,-1-1 0,0 0 0,0 0 0,1 1 0,-1-1 0,0 0-1,0 1 1,1-1-14,8 16 345,6 26 184,-2 1 0,-1 7-529,15 48 475,-8-46-173,2-1-1,2 0 1,27 40-302,-34-64 51,7 13-919,4 11 868,-26-49-140,-1 0-62,1-1 0,0 0 1,0 1-1,-1-1 0,1 0 1,-1 1-1,1-1 0,-1 1 1,0-1-1,1 1 0,-1-1 1,0 1-1,0-1 0,0 0 1,0 1-1,0-1 0,-1 1 1,1 0 201,-5 3-1427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0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94 15435,'-5'-4'5986,"6"-3"-4186,6 2-128,10 1-279,5-3-353,7 2-528,1 0-176,4 6-768,2 2-696,6-1-1945,7 8 1881</inkml:trace>
  <inkml:trace contextRef="#ctx0" brushRef="#br0" timeOffset="1">614 1 14523,'-28'13'5865,"16"-9"-3264,2-4-801,10 0-295,2 0-209,13 3-608,5-3-176,5 0-256,2 0 8,3-6-800,2 8-680,0 2-1569,-1 1 1545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14667,'-3'11'6105,"3"5"-3704,0 13-857,3 8 9,-3 13-529,1-8-248,-1-21-384,1 2-168,6 63-136,5-2-48,4-19-520,-4-42-400,-1-15-913,-7-8-743,5-12-953,-1-7 2081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31 6777,'3'-3'1197,"1"0"-1,0 0 1,0 0-1,0 0 0,0 1 1,0-1-1,0 1 0,1 0 1,1 0-1197,-2 1 524,0 0 1,1 0-1,-1 0 1,0 1-1,1 0 1,-1 0 0,1 0-525,16 3 1179,1 0 0,-1 1 1,0 1-1,0 2 1,19 7-1180,-34-12 107,0 1-1,0 0 1,0 0 0,0 1 0,0-1 0,-1 1-107,-3-3 15,-1 1 0,1-1 0,-1 0 1,0 0-1,0 1 0,1-1 0,-1 1 1,0-1-1,0 1 0,0-1 0,-1 1 1,1 0-1,0-1 0,-1 1 0,1 0 1,-1 0-1,1-1 0,-1 1 0,0 0 1,0 0-1,0 0 0,0 0 0,0-1 1,0 2-16,-1 1 8,0-1 1,-1 1-1,1-1 1,-1 0 0,1 1-1,-1-1 1,0 0-1,0 0 1,0 0-1,-1 0 1,1 0 0,-1-1-1,-2 3-8,-8 6 47,0-1 0,-9 5-47,8-6 8,8-4-13,0-1 0,0 2 0,1-1 0,0 0 0,-3 4 5,8-9-2,0 1 1,-1-1-1,1 0 0,0 0 1,0 1-1,0-1 1,0 0-1,-1 0 1,1 1-1,0-1 0,0 0 1,0 1-1,0-1 1,0 0-1,0 1 1,0-1-1,0 0 1,0 1-1,0-1 0,0 0 1,0 1-1,0-1 1,0 0-1,0 1 1,0-1-1,0 0 0,0 0 1,0 1-1,0-1 1,1 0-1,-1 1 1,0-1-1,0 0 0,0 0 1,0 1-1,1-1 1,-1 0-1,0 0 1,0 1-1,1-1 0,-1 0 1,0 0-1,1 0 1,-1 1 1,17 5-26,-10-4 21,6 3 6,1-2 0,0 0 1,6 0-2,30 7 34,-45-8-18,0-1 0,0 1 0,0 1 0,0-1 0,0 1 0,0-1 0,4 4-16,-8-5 13,0 0-1,-1-1 1,1 1 0,0 0-1,0 0 1,0 0-1,-1-1 1,1 1-1,0 0 1,-1 0-1,1 0 1,-1 0-1,1 0 1,-1 0-1,1 0 1,-1 1-1,0-1 1,1 0-1,-1 0 1,0 0 0,0 0-1,0 0 1,0 0-1,0 1 1,0-1-1,0 0 1,0 0-1,-1 0 1,1 0-1,0 0 1,-1 0-1,1 0 1,-1 0-1,1 0 1,-1 1-13,-2 2 47,1 0-1,-1-1 1,0 1 0,-1-1-1,1 0 1,-1 0 0,1 0 0,-3 1-47,-9 6 64,0-1 0,0 0 0,-1-1 0,0-1 0,0 0 0,0-2 0,-1 1 0,-6-1-64,10-2-314,0-1-1,0-1 1,0 0 0,0-1-1,-4-1 315,6 0-864,1 0 0,-1-1-1,1 0 1,0-1 0,-1 0-1,-7-5 865,-15-7-1481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1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 9850,'-35'21'4129,"-2"7"-2169,0 8-535,-10 9-81,2 9-208,4 7-400,3 4-167,16 4-297,7 2-80,16 3-48,13-1-16,20 3-96,13 4-32,14-3 0,6 0-200,8-12-937,1-11-903,9-20 1200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2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10074,'5'6'4380,"6"-1"-3100,-4-2-394,17 9-86,0 1 0,0 0 0,-2 2 0,1 1 0,-2 1 0,0 0 0,-2 2 0,0 0 0,-1 1 0,16 22-800,-16-12 351,-1-1 1,-1 2-1,-1 0 1,-2 1-1,-1 0 0,-2 1 1,-1 1-1,3 20-351,-9-37 121,-1 0 0,0 0-1,-1 0 1,-1 1 0,-1-1-1,-2 14-120,-10 56-762,-17 57 762,29-141-190,-4 13-1009,4-16 1069,1 1 0,0-1 0,0 1 1,-1-1-1,1 0 0,0 1 0,0-1 0,-1 0 0,1 1 0,-1-1 1,1 0-1,0 0 0,-1 1 0,1-1 0,0 0 0,-1 0 0,1 0 1,-1 0-1,1 1 0,-1-1 0,1 0 0,-1 0 0,1 0 1,0 0-1,-1 0 0,1 0 0,-1 0 0,1 0 0,-1 0 0,1 0 1,-1-1-1,1 1 0,0 0 0,-1 0 0,1 0 130,-9-6-1303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51 7354,'30'-42'4088,"-40"33"-831,0 12-1280,-5 5-49,-4 13-592,1 10-240,1 6-303,2 11-129,7 1-200,4-1-56,9 1-144,7-5-64,10-1-112,1-6-32,13-8-608,3-6-480,9-13-1545,4-7 1529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3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0 12443,'-3'0'5201,"-5"8"-3105,-2 11-287,-10 12-369,-2 6-352,-3 4-456,-2 0-184,13-5-312,-1-1-216,15-11-704,1-3-496,-3-12-1849,4-5-1952,1-2 3281</inkml:trace>
  <inkml:trace contextRef="#ctx0" brushRef="#br0" timeOffset="1">0 46 10482,'8'-4'5081,"0"5"-2120,0 11-729,7 4-23,5 10-657,-6 4-287,17 3-529,-6 3-224,-6-4-272,3 0-56,-10-4-928,3-6-497,-3 0-1423,0-10 3936,0-8-1312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4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11979,'36'0'5073,"5"18"-2441,2 7-575,-9 6-161,-3 4-144,-11 6-551,-6 0-193,0 8-448,-8 2-168,-14-2-168,-10 3-56,-15-4-88,-7-7-168,6-5-1008,10-9-608,11-14-329,9-4 929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19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18 149 9186,'10'33'4249,"-3"3"-1649,2 3-215,-2-6-497,2-2-487,1-9-793,-5-3-200,0-12-1600,-3-9-1177,-4-19 1489</inkml:trace>
  <inkml:trace contextRef="#ctx0" brushRef="#br0" timeOffset="1">0 0 10962,'4'5'4665,"0"-1"-2160,3 3-785,0 0-335,-2-1-921,0-2-1185,1-1 465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163 313 6457,'10'4'3048,"-8"-3"-2341,0-1 0,0 1 0,0 0 0,1 0 0,-1-1 0,0 1 0,0-1-1,1 0-706,-3 0 207,1 0-1,0 0 1,0 0-1,-1 0 1,1-1 0,0 1-1,0 0 1,-1 0-1,1-1 1,0 1-1,-1-1 1,1 1-1,-1 0 1,1-1-1,0 1 1,-1-1-1,1 1 1,-1-1-1,1 0 1,-1 1-1,1-1 1,-1 1-1,0-1 1,1 0-1,-1 0 1,0 1-1,1-1-206,0-2 214,0 2-101,-1-1 0,1 0 0,0 0 0,-1 0 0,1 0 0,-1 0 0,0 0 0,1 0 0,-1 0-1,0 0 1,0 0 0,0 0 0,-1 0 0,1 1 0,0-1 0,-1-2-113,0 0 93,0-1 1,-1 1-1,1 0 1,-1 0-1,0 0 1,-1-1-94,2 3 42,0 0 0,-1 0 0,1 1 0,0-1 0,-1 0 0,0 1 0,1-1 0,-1 1 0,0 0 0,0 0 0,1 0 0,-1 0 0,0 0 0,0 0 0,0 0 0,-2 0-42,-2 0 70,1 0 0,-1 0 0,1 0 0,-1 1 0,1 0-1,-1 0 1,1 1 0,0 0 0,-1 0 0,1 0-1,-1 0 1,1 1 0,0 0 0,0 0 0,0 0 0,0 1-1,0-1 1,1 1 0,-1 1 0,1-1 0,0 0 0,0 1-1,0 0 1,0 0 0,1 0 0,-1 1 0,1-1-1,0 1 1,0-1 0,1 1 0,-1 1-70,-1 4 71,0 0 0,0 0 1,1 1-1,0-1 0,0 1 0,1 3-71,1-8 23,1-1-1,-1 1 0,1-1 0,0 1 0,1-1 1,-1 0-1,1 1 0,0-1 0,0 1 0,1-1 1,0 0-1,0 0 0,1 2-22,-1-3 5,1-1 1,0-1-1,-1 1 1,1 0-1,0-1 0,0 1 1,1-1-1,-1 0 1,0 0-1,1 0 0,-1 0 1,1-1-1,0 0 1,-1 1-1,1-1 1,0-1-1,0 1 0,0 0 1,-1-1-1,2 0-5,1 0 0,-1-1 0,0 1-1,0-1 1,-1-1 0,1 1 0,0-1 0,0 1-1,-1-1 1,1-1 0,2 0 0,0-2-3,0 1-1,0-1 1,-1 0-1,0-1 1,0 1-1,1-2 4,9-12-39,-1-2-1,-1 1 0,0-2 1,-2 0-1,-1 0 0,0-1 1,-2 0-1,6-23 40,-7 18-10,-1-1 0,1-10 10,-6 24 18,-1 0 1,0-1-1,-1 1 1,0 0-1,-2-8-18,-2 11 32,4 11-30,0 1 0,0 0-1,0 0 1,0 0-1,0-1 1,-1 1 0,1 0-1,0 0 1,0 0-1,0 0 1,0 0 0,-1-1-1,1 1 1,0 0-1,0 0 1,0 0-1,-1 0 1,1 0 0,0 0-1,0 0 1,0 0-1,-1 0 1,1 0 0,0 0-1,0 0 1,-1 0-1,1 0 1,0 0 0,0 0-1,0 0 1,-1 0-2,0 1 7,0 0 1,-1 0 0,1 0-1,0 0 1,0 0-1,-1 1 1,1-1-1,0 0 1,0 1 0,1-1-1,-1 1 1,0-1-1,0 1 1,1 0-8,-7 12 70,2 1-1,0-1 0,1 1 1,0 0-1,-1 11-69,0 10 573,1 35-573,3-52 141,1-1-1,1 1 1,1-1-1,0 1 1,2-1-1,2 8-140,-4-19 23,0-1 1,0 0-1,1 0 0,-1 0 1,2 0-1,-1-1 0,0 1 1,1-1-1,0 0 0,0 0 1,1 0-1,0-1 0,-1 1 1,1-1-1,1 0 0,-1 0 1,1-1-1,-1 0 1,1 0-1,1 0-23,-4-1-140,1-1 0,0 0 0,0 0 0,0-1 0,0 1 0,0-1 0,0 0 0,1 0 0,-1 0 0,0 0 0,0-1 0,0 1-1,4-2 142,4-2-2229,1-1 0,-1 0 0,8-5 2228,12-5-7426,-31 15 6928,0-1 0,0 1 0,0 0 0,0-1 0,0 1 0,0-1-1,0 1 1,-1-1 0,1 1 0,0-1 0,0 1 0,-1-1 0,1 0 0,0 1 0,-1-1 498,-1-4-1582,-7 0 3493,3 1 6048,9 4 2673,0 0-9183,1 1-3749,-3-1 2432,1 0-1,0-1 1,-1 1-1,1 0 1,0-1-1,-1 0 1,1 1-1,0-2-131,3 1 108,-1-1 0,0 0-1,1-1 1,-1 1-1,0-1 1,0 0 0,0-1-1,-1 1 1,1-1-1,-1 1 1,0-2 0,0 1-1,3-3-107,1-7 124,-1 1-1,0-1 0,0 0 0,-2-1 0,5-13-123,-9 22 17,0 0-1,0 0 0,0 0 0,-1 0 1,0-1-1,0 1 0,0-2-16,-1 6 6,1 0 1,0-1-1,0 1 0,-1 0 0,0 0 0,1-1 1,-1 1-1,0 0 0,0 0 0,0 0 0,0 0 1,0 0-1,-1 0 0,1 0 0,-1 1 0,1-1 1,-1 0-1,1 1 0,-1-1 0,0 1 0,0 0-6,-1-1 5,0 1 0,0 0 0,0 0-1,0 0 1,0 1 0,0-1-1,-1 1 1,1-1 0,0 1-1,0 0 1,0 0 0,-1 1-1,1-1 1,0 1 0,0-1-1,0 1 1,0 0 0,0 0-1,0 1 1,0-1 0,0 1 0,0-1-5,-3 3 7,1-1 0,-1 1 0,1 0 0,0 1 0,0-1 1,0 1-1,1 0 0,-1 0 0,1 0 0,-1 2-7,0 2 51,1-1-1,-1 1 1,1 0-1,1 0 1,-1 0 0,2 1-1,-1-1 1,0 7-51,3-13 32,-1 1 0,1 0 1,-1 0-1,1-1 0,1 1 0,-1 0 1,0 0-1,1 0 0,0-1 1,0 1-1,0 0 0,0-1 0,0 1 1,1-1-1,0 1 0,0-1 0,0 0 1,0 0-1,0 0 0,0 0 1,1 0-1,0 0 0,1 1-32,2 0 17,0-1-1,0 1 1,0-1-1,0 0 1,1-1 0,0 1-1,-1-1 1,1-1-1,0 1 1,0-1 0,1 0-17,5 0-387,0 0 0,0-1 0,0 0 0,0-1 0,8-2 387,14-6-688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0 297 10178,'34'47'5035,"-33"-47"-4780,-1 1 0,1 0 0,-1 0 0,1-1 0,-1 1 0,1-1 0,0 1 0,-1 0 0,1-1 0,0 1 0,0-1 0,-1 0 0,1 1 0,0-1 0,0 0 1,0 1-1,0-1-255,-1 0 67,1 0 0,-1 0 1,1 0-1,-1 0 1,0 0-1,1-1 1,-1 1-1,1 0 1,-1 0-1,0 0 0,1 0 1,-1-1-1,0 1 1,1 0-1,-1-1 1,0 1-1,1 0-67,2-2 607,3-1-247,1-1 0,-1 1 0,0-1 0,0-1 1,0 1-1,0-1 0,-1 0 0,0 0 0,0 0 0,0-1 0,0 0 1,-1 0-1,0 0 0,-1 0 0,1-1 0,-1 1 0,1-3-360,1-5 67,-1 1 0,-1-1 0,0 0 0,0 0 0,-1 0 1,-1 0-1,-1-1 0,0-5-67,0 13 12,-1 0 1,0 0-1,0 0 1,-1 0-1,0 0 1,0 0-1,0 1 1,-1-1-1,0 1 1,-4-6-13,5 8 8,0 1-1,-1-1 1,0 1-1,1-1 1,-1 1-1,0 0 1,0 0-1,-1 1 1,1-1-1,-2 0-7,4 2 2,0 0 0,0 1-1,0-1 1,0 1 0,0-1-1,-1 1 1,1 0 0,0-1-1,0 1 1,0 0-1,-1 0 1,1 0 0,0 0-1,0 0 1,0 0 0,-1 0-1,1 0 1,0 0 0,0 1-1,0-1 1,-1 0 0,1 1-1,0-1 1,0 1 0,0-1-1,0 1 1,0 0 0,0 0-1,0-1 1,0 1-1,0 0 1,0 0 0,1 0-1,-1 0 1,0 0 0,0 0-2,-1 3 3,-1 0 1,1 1-1,0 0 1,0-1-1,0 1 1,1 0-1,-1 0 1,1 0 0,1 0-1,-1 0 1,1 0-1,-1 0 1,1 0-1,1 3-3,1 13 56,0 1 0,5 16-56,-5-32 15,14 68 405,4-1 1,17 41-421,-25-83 171,-1 1-1,-2 0 0,-1 1 1,1 21-171,-5-19 91,-1-13 8,-1 0 0,-1 15-99,-1-35 2,0-1 0,0 0-1,0 0 1,0 1 0,0-1 0,0 0-1,-1 0 1,1 1 0,-1-1 0,1 0-1,-1 0 1,1 0 0,-1 1 0,1-1-1,-1 0 1,0 0 0,0 0-1,1 0 1,-1 0 0,-1 0-2,1 0-23,-1-1 1,1 1-1,-1 0 1,0-1-1,1 1 1,-1-1-1,0 0 1,1 1-1,-1-1 1,0 0-1,0 0 1,1 0-1,-1 0 1,0 0-1,1-1 1,-1 1 22,-5-2-308,0 1 0,0-2 0,0 1-1,0-1 1,1 0 0,0 0 0,-1 0 0,1-1 0,0 0 0,1-1 0,-1 1 0,1-1 0,0 0 0,0 0 0,-3-4 308,-25-34-1354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6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21909,'6'7'433,"-1"0"1,0 1-1,-1-1 1,0 1-1,0 0 1,-1 1-1,0-1 1,0 1 0,-1-1-1,0 1 1,0 2-434,-1 2 242,0 0 0,-1 0 0,0 1 0,-1-1-1,0 0 1,-1 0 0,-1 3-242,-1 3 124,-4 17 228,8-36-348,0 1-1,0-1 0,-1 0 0,1 0 0,0 0 0,0 0 0,0 0 0,0 0 0,0 0 0,0 0 0,0 0 0,-1 0 0,1 0 0,0 0 1,0 0-1,0 0 0,0 0 0,0 0 0,0 0 0,-1 0 0,1 0 0,0 0 0,0 0 0,0 0 0,0 0 0,0 0 0,0 0 0,-1 0 1,1 0-1,0 0 0,0 0 0,0 0 0,0 0 0,0 0 0,0 0 0,0-1 0,0 1 0,0 0 0,-1 0 0,1 0 0,0 0 0,0 0 1,0 0-1,0 0 0,0 0 0,0-1 0,0 1-3,-5-5 32,2-1-28,0 1 1,0-1 0,0 0 0,1 0 0,0-1-1,0 1 1,0 0 0,1-1 0,0 1 0,0-1-1,1 1 1,0-1 0,0 1 0,0-1 0,1 1 0,0-1-1,0 1 1,1-1 0,-1 1 0,4-5-5,-1 0-13,1 0 1,0 1 0,0 0-1,1 1 1,1-1-1,0 1 1,0 0 0,1 0-1,0 1 1,0 0 0,6-3 12,-12 9-192,0 0 0,0 1 0,0 0 1,1-1-1,-1 1 0,0 0 1,1 0-1,-1 0 0,1 0 1,-1 0-1,1 1 0,0-1 1,-1 1-1,1 0 0,0 0 0,-1 0 1,1 0-1,-1 0 0,2 1 192,6 2-1152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6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2 230 14195,'2'1'565,"0"0"0,0-1 0,0 1 0,0-1 0,0 1 0,0-1 0,0 0 0,0 1 0,0-1 0,1 0 0,-1-1 0,1 1-565,0-1 371,0 1 0,-1-1 0,1 0 0,-1 0-1,1 0 1,-1 0 0,0-1 0,1 1 0,-1-1-371,5-4 436,0 0 0,0-1 0,0 0 0,-1 0 0,1-2-436,-4 4 254,4-4-158,-1 0 0,0-1 0,0 0-1,-1 0 1,0 0 0,-1-1 0,0 0 0,1-6-96,-5 14 9,1-1 0,-1 1-1,0 0 1,0-1 0,0 1 0,0-1 0,0 1 0,-1 0-1,0-1 1,1 1 0,-1 0 0,0 0 0,-1 0 0,1 0-1,0-1 1,-1 1-9,1 2 9,0-1 0,1 1 0,-1 0 0,0-1 0,0 1 1,1 0-1,-1 0 0,0 0 0,0 0 0,-1 0 0,1 0 0,0 0 0,0 0 0,0 0 0,-1 0 0,1 0 0,0 1 0,-1-1 0,1 1 0,0-1 0,-1 1 0,1-1 0,-1 1 0,1 0 0,-1 0 0,1 0 0,-1 0 0,1 0 1,-1 0-1,1 0 0,-1 0 0,1 1 0,-1-1 0,1 0 0,0 1 0,-1-1 0,1 1 0,-1 0 0,0 0-9,-4 2 75,1 1-1,-1 0 1,1 0-1,0 0 1,0 0 0,0 1-1,1-1 1,-3 4-75,3-2 69,-1 1 0,1 0 0,0 0 0,0 0 0,1 0 0,0 0 0,0 1 0,1-1 0,0 1 0,0 0 0,1-1 0,0 1 0,1 0 0,-1 0 0,2 8-69,-1-11 34,1 1 1,0 0-1,0 0 0,0-1 0,1 1 1,0-1-1,0 1 0,0-1 1,1 0-1,0 0 0,0 0 1,0 0-1,1 0 0,-1-1 0,1 1 1,0-1-1,0 0 0,1 0 1,-1-1-1,1 1 0,0-1 0,0 0-34,4 1 14,0 0 0,0 0-1,0-1 1,0 0 0,0-1-1,1 0 1,-1 0 0,1-1-1,0-1 1,-1 1 0,1-1-1,-1-1 1,1 0-1,0 0 1,-1-1 0,0 0-1,2-2-13,14-4-153,0-1 0,-1-1 0,0-2 0,-1 0 0,14-11 153,-16 10-928,13-12 928,-27 19-233,0 0 1,0-1 0,-1 1 0,0-1-1,0-1 1,0 1 232,-5 5-44,0 0 0,0 0 0,-1 1 0,1-1 0,0 0 1,0 0-1,-1 0 0,1 0 0,-1 0 0,0 0 0,1 0 0,-1 0 0,0 0 0,0 0 0,0 0 0,-1 0 0,1 0 0,-1-1 44,0 1-6,0-1 0,0 0-1,0 0 1,0 1 0,-1-1 0,0 0-1,1 1 1,-1 0 0,0-1 0,0 1-1,-2-2 7,0 1 136,0 0 1,0-1-1,0 1 0,-1 1 0,1-1 0,-1 1 0,1 0 0,-1 0 0,0 0 0,0 0 0,0 1 1,0 0-1,0 0 0,-1 0-136,4 1 70,-1 0-1,1 1 1,-1-1 0,0 1 0,1-1-1,-1 1 1,1 0 0,0 0 0,-1 0-1,1 0 1,0 0 0,-1 1 0,1-1 0,0 1-1,0-1 1,0 1 0,0 0 0,0 0-1,1 0 1,-1 0 0,1 0 0,-1 0-1,1 0 1,0 0 0,-1 1-70,-1 4 58,0 0 0,0 0 0,0 0-1,1 1 1,0-1 0,1 1 0,-1-1 0,1 1-58,1-2-21,0 1-1,0-1 1,0 1-1,1-1 1,0 0 0,0 1-1,0-1 1,1 0 0,0 0-1,0 0 1,1 0-1,0-1 1,0 1 0,0 0-1,1-1 1,-1 0 0,1 0-1,0 0 1,1 0 0,-1-1-1,1 0 1,0 0-1,0 0 1,0 0 0,1-1-1,-1 0 1,1 0 0,0 0-1,0-1 1,0 0-1,0 0 1,0-1 0,0 1-1,1-1 1,-1-1 0,0 1-1,1-1 1,-1 0-1,1 0 1,-1-1 0,4-1 21,8-1-26,0-2 0,3-1 26,42-16-210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7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213 106 10722,'36'-63'7850,"-35"61"-7527,0-1 0,1 1 0,-1 0 0,0-1-1,0 1 1,-1-1 0,1 1 0,0-1 0,-1 0-323,0 2 90,0 1 0,0-1-1,0 0 1,0 0 0,0 1-1,-1-1 1,1 0 0,0 1-1,0-1 1,-1 0 0,1 1 0,0-1-1,-1 0 1,1 1 0,0-1-1,-1 1 1,1-1 0,-1 1 0,1-1-1,-1 1 1,1-1 0,-1 1-1,0-1 1,1 1 0,-1 0 0,0-1-1,1 1 1,-1 0 0,0 0-1,1-1 1,-1 1 0,0 0-1,1 0 1,-1 0 0,0 0 0,0 0-1,1 0-89,-8-1 220,1 1-1,-1 0 1,1 1 0,-1 0-1,1 0 1,-1 0-1,1 1 1,0 0-1,-2 1-219,-6 2 132,1 1-1,0 0 0,1 2 0,-3 0-131,7-2 108,0 0 0,0 1 0,1 0 0,0 0 0,-7 8-108,11-11 53,0 1-1,1-1 1,0 1-1,0 0 1,0 0-1,1 0 1,0 0 0,0 1-1,0-1 1,0 1-1,1-1 1,0 2-53,0 0 37,0 0 0,0 0 1,1 0-1,0 0 0,1 0 1,0 0-1,0 0 0,0 0 1,2 5-38,-2-9 8,1 1 0,-1-1 0,0 0 0,1 0 0,0 0 0,0-1 0,0 1 0,0 0 0,0-1 0,1 1 0,-1-1 0,1 0 0,-1 0 0,1 0 0,0 0 0,0 0 0,0 0 0,0-1 0,0 0 0,0 1 0,1-1-8,13 3-191,-1 0 0,1-1 0,0-1 0,1-1 0,-1 0 1,0-1-1,0-1 0,11-2 191,-2-3-2050,-13-1 715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2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27 247 8938,'-16'18'5081,"6"-13"-200,11 2-2905,8-1-15,4 0-297,7 3-191,0-5-449,8-1-240,-4-5-272,6 2-344,-2-1-1440,-1-10-881,5 6 1153</inkml:trace>
  <inkml:trace contextRef="#ctx0" brushRef="#br0" timeOffset="1">792 27 16884,'1'7'5753,"-1"-1"-3855,1 13-1245,-4 14 2027,-7 27-2680,6-38 183,0-1 0,1 1 0,2 0-1,0 0 1,2 15-183,-1-33 20,0-3-14,0 0 1,0 0-1,1 0 1,-1 1-1,0-1 1,0 0-1,1 0 1,-1 0-1,1 0 1,-1 0-1,1 0 1,-1 0-1,1 0 1,0 0-7,-1-1 0,0 0 0,0 0 0,0 0 0,0 0 0,0 0 0,0 0 0,0 0 0,0 1 1,0-1-1,0 0 0,0 0 0,0 0 0,0 0 0,0 0 0,0 0 0,0 0 0,0 0 0,0 0 0,0 0 0,0 0 0,0 0 1,0 0-1,0 0 0,0 0 0,0 0 0,1 0 0,-1 0 0,0 0 0,0 0 0,0 0 0,0 0 0,0 0 0,0 0 0,0 0 1,0 0-1,0 0 0,0 0 0,0 0 0,0 0 0,0 0 0,0 0 0,0 0 0,0 0 0,1 0 0,-1 0 0,0 0 0,0 0 1,0 0-1,0 0 0,0 0 0,0 0 0,0 0 0,0 0 0,0 0 0,0 0 0,0 0 0,0 0 0,0 0 0,0 0 0,0 0 0,0 0 1,0-1-1,0 1 0,0 0 0,2-7-27,-1-2 9,8-29-24,5-12 42,-10 37-4,3-9-3,0-1-1,10-18 8,-10 29 0,-1 1 0,1-1 0,1 1 0,0 0-1,4-3 1,-8 10 12,0 0 0,0 0-1,0 1 1,1-1-1,-1 1 1,1 0 0,0 0-1,0 1 1,0-1-1,0 1 1,0 0 0,0 1-1,1-1 1,-1 1-1,1 0 1,-1 0-1,1 1 1,0 0 0,-1 0-1,1 0 1,-1 0-1,1 1 1,-1 0 0,1 0-1,-1 1 1,1-1-1,-1 1 1,0 0-1,0 1 1,0-1 0,0 1-1,2 2-11,-1-1 70,0 1 0,0 0 0,-1 0 0,0 0 0,0 1 0,-1-1 0,1 1 0,-1 0 1,0 1-1,-1-1 0,0 1 0,0-1 0,0 1 0,0 4-70,1 0 126,-2 1 0,1 0 0,-2-1 0,1 1 1,-2 0-1,0 0 0,0 0 0,-2 9-126,-4 36 348,6-56-395,-1 0-1,1 0 1,0-1-1,0 1 1,0 0 0,0 0-1,0-1 1,1 1-1,-1 0 1,0 0-1,0 0 1,0-1 0,1 1-1,-1 0 1,0 0-1,1-1 1,-1 1 47,5-1-1371,4-9 74,11-17 157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156 167 8186,'1'-6'9341,"4"2"-6646,-5 3-2619,1 1-1,0-1 1,0 0 0,-1 0 0,1 1 0,-1-1-1,1 0 1,0 0 0,-1 0 0,0 0 0,1 0 0,-1 0-1,1 0 1,-1 0-76,2-6 200,-1 1 0,2-1 0,-1 1 0,1 0 1,0-1-1,0 0-200,0 3 96,-1 0 0,0-1 0,0 1 0,0-3-96,-2 5 56,1 0 0,-1 0 0,0 0 0,1-1 1,-1 1-1,-1 0 0,1 0 0,0 0 0,0 0 1,-1 0-1,1-1 0,-1 1 0,0 0 0,1 0 1,-1 0-1,0 0 0,0 1 0,0-1 0,-1 0 1,1 0-1,0 1 0,-1-1 0,0-1-56,-1 1 85,0-1-1,1 1 1,-1 0-1,0 0 1,0 0-1,0 0 1,-1 0 0,1 1-1,0-1 1,-1 1-1,1 0 1,-3 0-85,1 0 42,-1 1 0,1-1 0,-1 2 1,1-1-1,-1 0 0,1 1 0,0 0 1,-1 0-1,1 1 0,0 0 0,0 0 1,0 0-1,0 0 0,0 1 0,0 0 1,1 0-1,-1 0 0,1 0 0,0 1 1,0-1-1,0 1 0,-1 2-42,1 0 15,1 0 0,0 0 0,0 1-1,0-1 1,1 1 0,0 0 0,0-1 0,1 1-1,-1 0 1,2 0 0,-1 0 0,1 0 0,0 5-15,1 7 15,1 0 1,1 0-1,0-1 1,4 10-16,6 16 51,3 0 0,10 21-51,45 82 83,12 31 0,-82-175-87,4 8-4,-1 0 0,0 1 0,2 10 8,-6-21-57,0 0 0,1 0 0,-1-1-1,0 1 1,0 0 0,0 0 0,0 0 0,0-1 0,0 1 0,0 0-1,0 0 1,0-1 0,-1 1 0,1 0 0,0 0 0,0-1-1,-1 1 1,1 0 0,0 0 0,-1-1 0,1 1 0,-1 0 0,1-1-1,-1 1 1,1-1 0,-1 1 0,1-1 0,-1 1 0,0-1 0,0 1 57,0-1-177,0 1 0,0-1 0,-1 0 0,1 0 0,0 0 0,-1 0 0,1 1 0,0-2 0,-1 1 0,1 0 0,0 0 0,-1 0 0,1-1 0,0 1 1,-1-1-1,1 1 0,0-1 177,-22-10-1593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2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12707,'16'3'4873,"17"-3"-3337,5 2 48,4 4-159,10-5-289,-6 3-592,5 1-208,-3-1-224,-1 3-952,7 0 624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3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12659,'-4'4'646,"1"-1"0,0 1 0,0 0 0,0 0 0,0 0 0,0 1 0,1-1 0,0 0 0,0 1 0,0 0 0,1-1 0,-1 1 0,1 0 0,0 4-646,-1 2 604,0 1-1,1-1 1,0 0-1,1 0 1,1 7-604,0-11 117,0-1 1,0 0-1,0 1 1,1-1-1,-1 0 0,2 0 1,-1 0-1,1 0 0,-1-1 1,4 5-118,-4-7-3,0-1 0,1 1 0,-1-1 1,0 0-1,1 0 0,0 0 0,-1 0 1,1 0-1,0 0 0,0-1 0,0 1 0,0-1 1,0 0-1,1 0 0,-1 0 0,0 0 0,0-1 1,1 1-1,-1-1 0,0 0 0,1 0 0,-1 0 1,0 0-1,1-1 0,-1 1 0,0-1 1,0 0-1,1 0 0,-1 0 0,0 0 0,0-1 1,0 1-1,0-1 0,0 0 0,-1 0 0,1 0 1,0 0-1,-1 0 0,0-1 0,1 1 0,-1-1 1,0 1-1,0-1 3,6-10-105,0 0-1,-1 0 1,-1-1 0,0 0 0,-1 0 0,0 0 0,-1-1-1,0-4 106,-4 18 4,0 1 0,0-1 1,1 0-1,-1 0 0,0 1 0,0-1 0,1 0 0,-1 0 0,0 1 0,1-1 0,-1 0 0,1 1 0,-1-1 0,0 1 1,1-1-5,-1 1 5,1 0 0,-1 0 0,0 0 0,0 0 0,0 0 0,1 0 1,-1 0-1,0 0 0,0 0 0,0 0 0,0 0 0,1 1 1,-1-1-1,0 0 0,0 0 0,0 0 0,0 0 0,1 0 1,-1 0-1,0 1 0,0-1 0,0 0 0,0 0 0,0 0 0,0 0 1,0 1-1,1-1 0,-1 0 0,0 0 0,0 0 0,0 1 1,0-1-1,0 0-5,7 24 387,-1 16 180,5 22 17,-9-54-552,0 0-1,1-1 1,0 1-1,0-1 1,1 1-1,1 2-31,6 2-724,-10-12 738,-1 1 1,0-1-1,1 0 1,-1 1-1,1-1 1,-1 0-1,0 0 1,1 0-1,-1 1 1,1-1-1,-1 0 1,1 0-1,-1 0 1,1 0-1,-1 0 1,1 0-1,-1 0 1,1 0-1,-1 0 1,1 0-1,-1 0 1,1 0-1,-1 0 1,1-1-1,-1 1 1,1 0-1,-1 0 1,0 0-1,1-1 1,-1 1-15,8-9 219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3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10682,'5'3'1504,"0"1"-1,0 0 1,-1 1 0,1-1-1,-1 1 1,0 0-1504,-1-1 497,0 1 1,-1 0-1,1 0 1,-1-1-1,0 1 1,0 1-1,0-1 1,-1 0-1,0 0 1,0 5-498,12 101 2744,-2-144-2798,-6 16-33,-2 3 20,1 1-1,0 0 1,1 0 0,0 0 0,1 1 0,7-11 67,-1 11 13,-12 12-12,1-1 0,-1 1 0,1 0 0,-1-1 0,1 1 0,0 0 0,-1-1 0,1 1 0,-1 0-1,1 0 1,0 0 0,-1-1 0,1 1 0,0 0 0,-1 0 0,1 0 0,0 0 0,0 0 0,-1 0-1,1 0 1,0 1 0,-1-1 0,1 0 0,0 0 0,-1 0 0,1 1 0,-1-1 0,1 0 0,0 1-1,-1-1 1,1 1 0,-1-1 0,1 0 0,-1 1 0,1-1 0,-1 1 0,1-1 0,-1 1-1,3 3 6,0 0 1,-1-1 0,1 1 0,-1 0-1,1 3-6,3 4 14,2 7 6,0-1-1,2-1 1,0 0-1,10 13-19,-16-25-7,0 1 1,0-1-1,1 0 0,-1 0 1,1 0-1,0-1 1,0 0-1,1 0 0,-1 0 1,0 0-1,1-1 0,0 0 1,-1 0-1,1-1 0,0 1 1,0-1-1,4 0 7,1-1-96,0 0 0,0 0 0,-1-1 0,1 0 0,7-3 96,15-4-607,5-3 607,-18 5-168,-5 2 131,-1-1-1,0 0 1,-1-1 0,1-1-1,-1 0 1,6-4 37,-15 8 7,-1 0-1,0 1 1,1-1 0,-1-1 0,-1 1 0,1 0 0,0-1 0,-1 1 0,0-1-1,1 0 1,-1 0-7,-1 1 9,0-1-1,0 1 1,0 0-1,0-1 0,-1 1 1,0-1-1,1 1 1,-1-1-1,0 1 0,-1-1 1,1 1-1,-1-1 1,1 1-1,-1 0 1,-1-2-9,1 2 38,0 0 1,0 0 0,-1 1 0,1-1-1,-1 0 1,0 1 0,0-1 0,0 1-1,0-1 1,-1 1 0,1 0 0,0 0-1,-1 0 1,0 0 0,1 0 0,-1 1-1,0-1 1,0 1 0,0 0 0,0 0-1,0 0 1,0 0 0,-3 0-39,3 0 37,-1 1 1,1-1-1,0 1 1,0 0-1,0 0 1,-1 0-1,1 1 1,0-1-1,0 1 1,0-1-1,0 1 1,0 0-1,0 0 1,0 1-1,0-1 1,0 1-1,0-1 1,1 1-1,-1 0 1,1 0-1,-1 0 1,1 0-1,0 0 1,-1 2-38,0 0 16,0 1 1,0 0 0,1 0 0,0 0 0,0 0 0,0 0 0,1 1 0,0-1 0,0 0 0,0 1 0,1-1 0,-1 1 0,1-1 0,1 1 0,-1-1 0,1 3-17,0 0 8,1-1 1,-1 1 0,1 0 0,1-1 0,-1 0 0,1 1-1,0-1 1,1-1 0,0 1 0,0 0 0,2 1-9,-4-6 0,-1 0 1,1 0 0,0 0 0,0 0 0,0-1-1,0 1 1,0-1 0,0 1 0,0-1 0,1 0 0,-1 0-1,0 0 1,1 0 0,-1 0 0,1 0 0,-1-1-1,1 1 1,-1-1 0,1 0 0,0 0 0,-1 0 0,1 0-1,-1 0 1,1 0 0,-1-1 0,1 1 0,-1-1-1,1 0 1,-1 1 0,1-1 0,-1-1 0,0 1-1,1 0 1,-1 0 0,0-1 0,2-1-1,3-3-19,0-1-1,-1 0 1,1 0 0,-1 0 0,-1-1-1,1 0 1,-2 0 0,1 0-1,-1-1 1,0 0 0,0 0 0,-1 0-1,1-5 20,1-10-139,0 0-1,-2 1 0,-1-1 0,0-21 140,-2 30-8,0-1-1,-1 1 0,0-1 0,-1 1 0,-1 0 0,-1-1 9,3 14 10,1 0 0,-1-1 1,0 1-1,0 0 0,0 0 0,0 0 0,-1-1-10,1 2 6,1 1 0,0 0 0,-1-1 0,1 1 0,0 0 0,-1 0 0,1-1 0,0 1 0,-1 0 0,1 0 0,-1-1 0,1 1 0,0 0 0,-1 0 0,1 0 0,-1 0 0,1-1 0,-1 1 0,1 0 0,-1 0 0,1 0 0,0 0 0,-1 0 0,1 0 0,-1 0 0,1 1 0,-1-1 0,1 0 0,-1 0 0,1 0 0,0 0-1,-1 0 1,1 1 0,-1-1 0,1 0 0,0 0 0,-1 1 0,1-1 0,0 0 0,-1 1 0,1-1 0,0 0 0,-1 1 0,1-1 0,0 1-6,-3 2 28,1 0-1,0 1 0,0-1 1,1 0-1,-1 1 1,1-1-1,-1 1 0,1 0 1,0 0-1,1-1 1,-1 1-1,0 0 0,1 0 1,0 0-1,0 0 1,0-1-1,1 1 1,0 3-28,1 4 62,0 0 1,1 0 0,0-1 0,1 1 0,0-1 0,1 1-63,2 2 38,0 0 1,1-1-1,1 0 1,0 0-1,0-1 1,1 0-1,1 0 0,0-1 1,0-1-1,1 0 1,0-1-1,1 0 1,0-1-1,0 0 0,0-1 1,5 1-39,-12-5-23,-1 0 0,1-1 0,1 0 0,-1 0 0,0-1 1,0 0-1,0 0 0,0 0 0,0-1 0,0 0 0,0 0 0,0 0 1,0-1-1,0 0 0,0 0 23,4-2-341,0-1-1,-1 0 1,0 0 0,0-1 0,0-1 0,-1 1-1,0-1 1,0-1 341,-6 7-30,-1-1 0,1 1 0,-1 0 0,1-1 0,-1 1 0,0-1 0,0 0 0,0 1 0,0-1 0,0 0-1,0 0 1,0 1 0,0-1 0,-1 0 0,1 0 0,-1 0 0,0 0 0,1 0 0,-1 0 0,0 0 0,0 0 0,0 0 0,0 0 0,-1 0 0,1 0 0,0 0-1,-1 0 1,1 0 0,-1 1 0,0-1 0,0 0 0,0 0 0,0 0 0,0 1 0,0-1 30,-1-2 131,0 0 0,1 0 0,-1 0 0,0-4-131,1 5 177,0-1 1,0 1-1,0-1 0,0 1 1,-1 0-1,0 0 1,0-1-178,1 3 31,1 0 0,-1 0 0,0 0 1,0 0-1,0 1 0,0-1 0,0 0 0,0 0 1,0 1-1,0-1 0,0 1 0,0-1 1,0 1-1,0-1 0,0 1 0,0 0 1,-1-1-1,1 1 0,0 0 0,0 0 0,0 0 1,0 0-1,-1 0 0,1 0 0,0 0 1,0 0-1,0 1 0,-1-1 0,1 0 0,0 1 1,0-1-32,-1 1 15,0 0 0,0 1 0,-1-1 0,1 0 0,0 1 0,1-1 0,-1 1 0,0 0 0,0-1 0,1 1 0,-1 0 0,1 0 0,0 0 0,-1 0 0,1 1-15,-2 4 9,0 0 0,1 0 0,0 0 0,0 1 0,1-1 0,0 0 0,0 1 0,1-1 0,0 1 0,0-1 0,1 2-9,-1-5 1,1 0 0,-1 0 0,1 1 0,0-1 0,0 0 0,1-1 0,-1 1 0,1 0 0,0 0 0,0-1 0,0 1 0,0-1 0,1 1 0,-1-1 0,1 0 0,0 0 0,0 0 0,0 0 0,0-1 0,4 3-1,-6-4 0,0-1-1,1 1 1,-1-1 0,0 1-1,1-1 1,-1 0 0,0 0 0,1 1-1,-1-1 1,0 0 0,1 0-1,-1 0 1,1 0 0,-1-1 0,0 1-1,1 0 1,-1-1 0,0 1-1,1-1 1,-1 1 0,0-1 0,1 1-1,-1-1 1,0 0 0,0 0-1,0 1 1,0-1 0,0 0-1,0 0 1,4-4-15,0 0 0,0-1 0,-1 1 0,0-1 0,1-2 15,-1 1-39,0 1-2,2-2-36,0 0 1,-1 0-1,0-1 0,0 1 1,-1-1-1,0 0 1,1-8 76,-3 25 223,0-1 1,0 0 0,4 7-224,-4-8 18,14 27 62,-14-29-72,0 0 1,1-1-1,-1 0 0,1 1 1,0-1-1,0 0 1,0 0-1,2 2-8,-4-5-64,0 1 1,0 0-1,0-1 0,0 1 1,0-1-1,0 1 1,0-1-1,0 1 0,0-1 1,0 0-1,0 1 1,0-1-1,1 0 0,-1 0 1,0 0-1,0 0 0,0 0 1,0 0-1,0 0 1,0 0-1,1 0 0,-1-1 1,0 1-1,0 0 0,0-1 1,0 1-1,0-1 1,0 1-1,0-1 0,0 0 1,0 1-1,0-1 0,-1 0 1,1 0 63,13-16-734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1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9250,'24'42'8138,"8"15"-3283,-27-47-4406,0-1 0,1 0 0,0 1-449,-4-8 72,0 1-1,0 0 1,1 0 0,0-1-1,-1 0 1,1 1 0,0-1-1,0 0 1,0 0 0,1 0-72,-3-2 10,0 1 0,-1-1 1,1 0-1,0 1 0,-1-1 1,1 0-1,0 0 1,-1 0-1,1 0 0,0 1 1,-1-1-1,1 0 1,0 0-1,-1 0 0,1-1 1,0 1-1,-1 0 1,1 0-1,0 0 0,-1 0 1,1-1-1,0 1-10,0-1 6,0 0 0,0 0-1,0 0 1,0 0 0,0 0 0,0 0 0,-1 0-1,1-1 1,0 1 0,-1 0 0,1-1-6,8-19-28,-2 0 0,6-22 28,0-2-382,14-29-2268,-13 41 1679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13779,'4'10'2572,"0"-1"0,-2 1 0,2 4-2572,1 13 3889,0 12-3889,-2-8 1539,2 28-108,-7-77-1555,1 1 1,1-1-1,1-5 124,-1 18-23,1-1 1,-1 1-1,1-1 0,1 1 0,-1 0 0,1-1 0,0 1 0,0 0 1,0 0-1,1 0 0,-1 1 0,1-1 0,0 1 0,3-3 23,-5 6 2,-1 0 0,1 0 0,0 1-1,0-1 1,0 0 0,0 1 0,0-1-1,0 1 1,0-1 0,0 1 0,0-1 0,0 1-1,0 0 1,0 0 0,0-1 0,1 1-1,-1 0 1,0 0 0,0 0 0,0 0-1,0 0 1,0 0 0,0 1 0,1-1 0,-1 0-1,0 0 1,0 1 0,0-1 0,0 1-1,0-1 1,0 1 0,0 0 0,0-1 0,0 1-1,-1 0 1,2 0-2,2 3 28,-1-1 1,1 1-1,-1 0 0,0 0 0,0 0 0,-1 0 1,2 3-29,4 9 158,-2 0 1,0 1 0,-1 0-159,13 33 262,-17-48-253,0 1 0,0-1-1,0 1 1,1-1-1,-1 0 1,1 0-1,0 1 1,0-1-1,0 0-8,-2-1 0,1-1 0,0 0 0,-1 1 0,1-1 1,-1 0-1,1 0 0,-1 1 0,1-1 0,-1 0 0,1 0 0,0 0 0,-1 0 0,1 0 0,0 1 0,-1-1 0,1 0 0,-1 0 0,1-1 0,0 1 0,-1 0 0,1 0 0,-1 0 0,1 0 0,0 0 0,-1-1 0,1 1 1,-1 0-1,1-1 0,-1 1 0,1 0 0,-1-1 0,1 1 0,-1-1 0,1 1 0,-1 0 0,0-1 0,1 1 0,-1-1 0,0 1 0,1-1 0,3-6-44,1 0 0,-2 0 0,1 0-1,-1-1 1,0 1 0,0-1 0,-1 0 0,0 1 0,1-9 44,7-25-182,-10 40 181,0 0 0,1 0 0,-1 0 0,1 0 0,-1 0 0,1 0 0,-1 0 0,1 0 0,0 0 0,-1 0 0,1 0 0,0 0 0,0 0 0,0 1 0,0-1 0,0 0 0,0 0 1,0 1 1,-1 0 0,1 0 0,0-1 0,0 1 0,0 0 0,0 0 0,-1 0 0,1 0 0,0 0-1,0 0 1,0 0 0,0 0 0,-1 0 0,1 0 0,0 1 0,0-1 0,0 0 0,0 1-1,3 1 14,0 0 1,0 1 0,-1-1 0,1 1-1,-1 0 1,1 0 0,2 3-15,2 3 50,2 0 1,-1-1-1,1 0 1,0-1-1,0 0 0,1-1-50,-4-2 13,-1-1 1,1 0-1,0-1 0,0 0 0,0 0 0,0 0 0,0-1 0,0 0 1,0 0-1,1-1 0,1 0-13,-1 0 0,1-1 1,-1-1 0,0 0-1,0 0 1,0 0 0,0-1-1,0 0 1,0-1-1,-1 0 1,0 0 0,1 0-1,-2-1 1,1 0-1,4-5 1,-5 5-3,0-1 1,0 0 0,-1 0 0,0-1 0,0 1 0,0-1 0,-1 0 0,0-1 0,-1 1 0,0-1 0,0 1 0,0-1 0,-1 0 0,0 0 0,-1-1 1,0 9 3,-1-1 0,0 0 1,0 0-1,0 0 0,0 0 0,0 0 0,0 0 0,0 1 0,0-1 1,0 0-1,-1 0 0,1 0 0,0 0 0,0 0 0,-1 1 1,1-1-1,-1 0 0,1 0 0,-1 0 0,1 1 0,-1-1 0,1 0 1,-1 1-1,1-1 0,-1 0 0,0 1 0,0-1 0,1 1 0,-1-1 1,0 1-1,0-1-3,0 1 6,0 0 0,0 0 0,0-1-1,-1 1 1,1 0 0,0 0 0,0 0 0,0 0 0,0 0 0,0 1 0,-1-1 0,1 0 0,0 0 0,0 1 0,0-1 0,0 1 0,0-1-1,0 1 1,0-1 0,0 1 0,0-1 0,-1 2-6,-1 1 23,0 0-1,0 1 1,1-1-1,-1 1 1,1 0 0,0 0-1,0 0 1,0 0-1,0 0 1,1 0-1,0 0 1,0 1-1,0-1 1,0 0 0,0 1-1,1-1 1,0 4-23,0-4 30,0 0 0,0 0 0,0 0-1,1 0 1,-1 0 0,1 0 0,0 0 0,0 0 0,1 0 0,-1-1 0,1 1 0,-1-1 0,1 1 0,0-1 0,1 1 0,-1-1 0,1 0-1,-1 0 1,3 2-30,-4-5-1,0 1 0,0-1 0,0 1 0,0-1 0,0 1 0,0-1 0,0 0-1,0 1 1,0-1 0,1 0 0,-1 0 0,0 0 0,0 0 0,0 0 0,0 0-1,0 0 1,0 0 0,0 0 0,1-1 0,-1 1 0,0 0 0,0-1 0,0 1 0,0-1-1,0 1 1,0-1 0,0 1 0,0-1 1,5-4-226,-1 1-1,1-1 1,-1 1-1,2-4 227,4-2-778,57-53-5771,-66 62 6579,-1 0 0,0 0 0,0 1 1,0-1-1,0 0 0,1 0 0,-1 1 0,0-1 1,0 1-1,1-1 0,-1 1 0,1-1 0,-1 1 0,0 0 1,1 0-1,-1 0 0,1 0 0,-1 0 0,1 0 0,-1 0 1,0 0-1,1 0 0,-1 1 0,1-1 0,-1 1 0,0-1 1,1 1-1,-1-1 0,0 1 0,0 0 0,0 0 0,1 0 1,-1-1-1,0 1 0,0 0 0,0 1-30,3 2 489,0 0 1,-1 1-1,0 0 0,0 0 0,0-1 0,-1 2 1,1-1-1,0 3-489,2 8 823,8 18 407,-12-31-1177,0-1 0,1 0 0,-1 1 0,0-1-1,1 0 1,0 0 0,-1 0 0,1 0 0,0 0 0,0 0 0,1 0-53,-3-2 1,1 0 0,-1 1-1,1-1 1,-1 0 0,1 0 0,-1 0 0,1 0-1,-1 0 1,1 0 0,-1 0 0,1 0 0,-1 0 0,0 0-1,1 0 1,-1 0 0,1 0 0,-1-1 0,1 1-1,-1 0 1,1 0 0,-1 0 0,0-1 0,1 1-1,-1 0 1,1 0 0,-1-1 0,0 1 0,1 0 0,-1-1-1,0 1 1,0-1 0,1 1 0,-1 0 0,0-1-1,0 1 1,1-1-1,7-16-294,-7 16 236,7-18-498,-6 12 256,0 0 0,1 0 1,1 1-1,-1-1 0,1 1 0,0 0 0,1-1 300,-5 7 14,0-1 1,1 1-1,-1-1 1,1 1 0,-1 0-1,0-1 1,1 1-1,-1-1 1,1 1-1,-1 0 1,1-1-1,-1 1 1,1 0-1,-1 0 1,1-1-1,-1 1 1,1 0-1,-1 0 1,1 0-1,0 0 1,-1 0-1,1 0 1,-1 0-1,1 0 1,0 0-1,-1 0 1,1 0-1,-1 0 1,1 0-1,-1 0 1,1 0-1,0 0 1,-1 1-1,1-1 1,-1 0-1,1 1 1,-1-1 0,1 0-15,1 3 256,1-1 0,-1 1 1,0 0-1,0 0 1,0 0-1,1 2-256,5 8-59,6 5 210,14 21 256,-27-38-445,-1-1 0,0 0 1,1 1-1,-1-1 0,0 1 1,0-1-1,1 0 1,-1 1-1,1-1 0,-1 0 1,0 0-1,1 1 0,-1-1 1,1 0-1,-1 0 1,0 0-1,1 1 0,-1-1 1,1 0-1,-1 0 0,1 0 1,-1 0-1,1 0 1,-1 0-1,1 0 0,-1 0 1,1 0-1,-1 0 0,1 0 1,-1 0-1,1 0 1,-1 0-1,0-1 0,1 1 1,-1 0-1,1-1 38,1 1-69,-1-1 1,0 0-1,1 0 0,-1 0 1,0-1-1,0 1 0,0 0 1,0 0-1,0-1 0,0 1 1,0-1 68,9-22-608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5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8298,'12'-10'3473,"-12"0"-1601,5 2 136,-5 8-23,-5 8 31,5 21-495,-4 14-289,4 20-248,4 4-104,7 9-184,7-1-136,1-10-335,6-6-113,0-24-8,2-11-304,4-28-1337,-1-16-783,-4-17 1255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6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14035,'-5'9'5289,"5"-2"-3713,8-3-599,8-1-105,5-3-72,8 0-296,6 2-128,5-3-208,8 1-64,2-5-32,6 2-296,2 3-1480,-4 1-1017,-6 5 1537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154 296 8442,'0'0'223,"0"0"0,0 0 0,0 0 1,0-1-1,0 1 0,0 0 0,0 0 1,1 0-1,-1 0 0,0 0 0,0 0 0,0 0 1,0 0-1,0 0 0,0 0 0,0-1 1,0 1-1,0 0 0,0 0 0,0 0 0,0 0 1,0 0-1,0 0 0,0 0 0,0 0 0,0 0 1,0-1-1,0 1 0,0 0 0,0 0 1,0 0-1,0 0 0,0 0 0,0 0 0,0 0 1,0 0-1,0 0 0,0-1 0,0 1 1,0 0-1,-1 0 0,1 0 0,0 0-223,-5-9 4116,2 4-3768,0 1 0,-1-1 1,1 1-1,-3-2-348,-31-24 564,35 28-538,1 1 0,-1 0 0,1 0 0,-1 0 0,0 0 0,0 0 0,1 0 0,-1 0 0,0 1 0,0-1 0,0 1 0,0-1 0,0 1 0,0 0 0,0-1 0,0 1 0,0 0 0,0 0 0,0 1 0,0-1 0,0 0 0,0 1 0,1-1 0,-1 1 0,0 0 0,0-1-1,0 1 1,0 0 0,1 0 0,-1 0 0,0 1 0,1-1 0,-1 0 0,1 0 0,-2 2-26,0 1 24,1-1 1,-1 1-1,0 0 0,1 0 0,0 0 0,0 0 0,0 1 0,1-1 1,-1 0-1,1 1 0,0-1 0,0 1 0,1 0-24,-1 1 48,1-1 0,0 1 0,0-1 0,1 1 0,0 1-48,-1-5 8,0-1 0,1 1 1,-1-1-1,0 1 0,1-1 0,0 1 1,-1-1-1,1 0 0,0 1 0,-1-1 1,1 0-1,0 0 0,0 0 0,0 1 1,0-1-1,1 0 0,-1 0 1,0 0-1,0-1 0,1 1 0,-1 0 1,1 0-9,1 0 0,1 0 0,0 0 1,0 0-1,0-1 0,0 1 1,0-1-1,0 0 0,0 0 1,0 0-1,-1-1 0,1 1 1,0-1-1,0 0 0,0 0 1,0-1-1,-1 1 0,1-1 1,-1 1-1,1-1 0,-1 0 1,0-1-1,1 1 0,-1-1 1,0 1-1,-1-1 0,1 0 1,0 0-1,1-2 0,5-8 4,-6 8 4,0 1 0,0 0-1,0 0 1,1 0 0,3-3-8,-7 7 0,1 0 0,-1-1 1,0 1-1,1 0 1,-1 0-1,0 0 1,1-1-1,-1 1 1,1 0-1,-1 0 1,0 0-1,1 0 1,-1 0-1,1 0 1,-1 0-1,1 0 1,-1 0-1,0 0 1,1 0-1,-1 0 1,1 0-1,-1 0 0,1 0 1,-1 0-1,0 0 1,1 0-1,-1 1 1,0-1-1,1 0 1,-1 0-1,1 1 1,-1-1-1,0 0 1,1 0-1,-1 1 1,0-1-1,0 0 1,1 1-1,0 0 12,0 1 1,0-1 0,-1 1 0,1-1-1,0 1 1,-1-1 0,1 1 0,-1 0-13,5 12 285,-1 0 1,2 0 0,0-1-1,0 0 1,5 5-286,-7-7 133,-3-10-151,-1 1 0,1-1 0,0 0 0,-1 0 0,1 1 0,0-1 0,0 0 0,-1 0 0,1 0 0,1 1 18,-1-2-65,0 1-1,0-1 1,-1 0-1,1 1 1,0-1-1,0 0 1,-1 0-1,1 0 1,0 0-1,0 0 1,0 0-1,-1 0 1,1 0-1,0 0 1,0 0-1,0 0 0,-1-1 1,1 1-1,0 0 1,0 0-1,-1-1 1,1 1-1,0-1 1,0 1 65,19-10-638</inkml:trace>
  <inkml:trace contextRef="#ctx0" brushRef="#br0" timeOffset="1">399 0 15539,'1'31'5978,"-1"-16"-4106,1 1-104,2 57-111,1 9-329,3 10-648,-2-31-232,6-5-304,-1-11-64,0-17-112,2-13-440,0-15-936,1-9-609,-4-18-1319,0 0 1999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7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79 8706,'-19'-50'4345,"14"35"-1449,2 7-679,3 3-105,-1 11-535,0 10-385,-2 19-552,2 14-64,2 11-176,6 0-64,5-7-96,5-9-96,6-11-128,2-10-104,7-21-1016,4-2-784,-7-25 1128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13931,'-17'0'5417,"13"0"-3865,3 0-367,6 0-361,-5 0-304,7 2-304,24 4-48,43 9-104,-36-13 160,6-4-1408,5-6-1105,5-5 1473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8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11490,'12'36'6500,"-5"1"-3797,-2 0-307,-2 1-2396,-1 82 2472,0-72-1876,6 83 298,-8-126-872,1 1 0,0-1 0,0 0 0,0 0 0,1 1-22,-2-5 2,1 0-1,-1 0 1,1 0 0,-1 0-1,1 0 1,-1 0 0,1 0 0,0 0-1,-1 0 1,1 0 0,0 0-1,0 0 1,-1-1 0,1 1-1,0 0 1,0 0 0,0-1 0,0 1-1,0-1 1,0 1 0,0-1-1,0 1 1,1-1 0,0 0-2,-2 0-6,1 0 0,0 0 0,0 0 0,-1 0-1,1-1 1,0 1 0,-1 0 0,1-1 0,0 1 0,-1 0 0,1-1 0,-1 1 0,1-1 0,-1 1 0,1-1 0,-1 1 0,1-1 0,-1 0 0,1 1-1,-1-1 1,1 1 0,-1-1 6,9-17-71,-7 15 52,8-20-41,-4 11 61,-1 0-1,2 0 1,6-10-1,-11 19 6,0 1 0,0-1 0,0 1 0,0-1 0,1 1 0,-1 0 0,1 0 0,0 0 0,-1 0 0,1 0 0,0 1 0,0-1 0,0 1 0,0 0 0,0 0 0,0 0 0,1 0 0,-1 0-6,0 1 55,1-1 1,-1 1-1,1 0 0,-1 0 0,0 0 0,1 1 0,-1-1 0,1 1 0,-1-1 0,0 1 0,0 0 0,1 1 0,-1-1 0,0 0 0,0 1 0,0 0 0,0 0 0,-1 0 0,1 0 0,0 0 0,-1 0 0,1 1 0,-1-1 0,0 1 0,0-1 0,0 1 0,0 0 0,-1 0 0,1 0 0,0 2-55,1 2-15,-1-1-1,1 1 1,-2 0-1,1 0 1,-1 0-1,0 0 16,0-3-379,-1-2-127,1 2-242,-1-4 676,0 0 0,0 0 0,0 0 0,0 0 0,0 0 0,0 0 0,0 0 0,0 0-1,0 0 1,0 0 0,1 0 0,-1 0 0,0 0 0,0 0 0,0 0 0,0 0 0,0 0 0,0 0 0,0 0 0,0 0-1,0 0 1,0 0 0,0 0 0,0 0 0,0 0 0,1 0 0,-1 0 0,0 0 0,0 0 0,0 0 0,0 0 0,0 0 0,0 0-1,0 0 1,0 0 0,0 0 0,0 0 0,0 0 0,0 0 0,0 0 0,0 0 0,0 0 0,0 0 0,1-1 0,-1 1-1,0 0 1,0 0 0,0 0 0,0 0 0,0 0 0,0 0 0,0 0 72,7-8-1888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13067,'5'10'2782,"0"-2"-1354,-1 0 0,0 1 0,0-1 0,-1 1 0,1 5-1428,0 6 1107,-1 0 1,-1-1 0,-1 2-1,-1 7-1107,2-27 58,2-3-97,4-6-159,2-6-335,0-1-1,-1 0 1,-1-1-1,5-13 534,6-10-297,-18 37 302,0 1-1,0-1 0,0 0 0,1 0 1,-1 1-1,1-1 0,-1 0 0,1 1 1,0 0-1,-1-1 0,1 1 0,1-1-4,-2 2 20,0-1 1,0 1-1,-1 0 0,1 0 0,0-1 0,0 1 0,0 0 1,0 0-1,0 0 0,0 0 0,0 0 0,-1 0 0,1 0 1,0 0-1,0 0 0,0 0 0,0 0 0,0 1 0,0-1 1,0 0-1,-1 1 0,1-1 0,0 0 0,0 1 0,0-1 1,-1 1-1,1-1 0,0 1 0,-1 0 0,1-1 0,0 1-20,2 4 210,1 0-1,-1 0 0,-1-1 0,1 2 0,-1-1 0,1 0 1,-2 1-1,1-1 0,1 6-209,-2-6 118,0 0 0,1 0 1,-1 0-1,1 0 0,0 0 0,1 0 0,-1-1 1,1 1-1,0-1 0,3 4-118,-6-7 7,1-1 0,-1 0 0,0 1 1,1-1-1,-1 1 0,1-1 0,-1 1 0,0-1 0,1 0 0,-1 1 0,1-1 0,-1 0 0,1 0 1,0 1-1,-1-1 0,1 0 0,-1 0 0,1 0 0,-1 1 0,1-1 0,0 0 0,-1 0 0,1 0 1,-1 0-1,1 0 0,0 0 0,-1-1 0,1 1 0,-1 0 0,1 0 0,-1 0 0,1 0 1,-1-1-1,1 1 0,0 0-7,0-2-4,1 0 1,-1 1-1,1-1 1,-1 0 0,0 0-1,1 0 1,-1 0-1,0-1 4,6-9-53,8-6 9,0 0-1,2 0 1,5-3 44,-22 21 2,0-1 0,1 1 0,-1-1 0,1 1 0,-1-1 0,0 1 0,1 0 0,-1-1 0,1 1 0,0 0 0,-1-1 0,1 1 0,-1 0 0,1 0 0,-1-1 0,1 1 0,0 0 0,-1 0 0,1 0 0,-1 0 0,1 0 0,0 0 0,-1 0 0,1 0 0,0 0 0,-1 0 0,1 0 0,-1 0 0,1 0 0,0 1 0,-1-1 0,1 0 0,-1 0 0,1 1 0,-1-1 0,1 0 0,-1 1 0,1-1 0,-1 0 0,1 1 0,-1-1 0,1 1 0,-1-1 0,0 1 0,1-1 0,-1 1 0,0-1 0,1 1 0,-1 0 0,0-1 0,0 1 0,0 0-2,3 4 32,-1 1 0,0 0 0,-1 0 0,0 1 0,0 0-32,0-3 30,1 5 20,2 12 253,0 1-1,5 9-302,-8-30-53,-1 1 1,1 0-1,0 0 0,0 0 0,0-1 0,0 1 0,0-1 1,0 1-1,0-1 0,1 1 0,-1-1 0,1 1 0,-1-1 53,0 0-211,0-1 0,0 1 0,0-1-1,0 1 1,1-1 0,-1 0-1,0 1 1,0-1 0,0 0 0,0 0-1,0 0 1,0 0 0,1 0-1,-1 0 1,0 0 0,0 0 0,0 0-1,0-1 1,0 1 0,0 0-1,0-1 1,1 1 0,-1-1 211,5-2-748,-1 0 0,-1 0 1,6-5 747,-10 8-4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9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43 14387,'-1'0'321,"-4"-2"963,1 1 0,0 0 0,-1 0 0,1 0 1,-1 0-1,-3 1-1284,7 0 121,-1 0 0,1 0 0,0 0 1,0 0-1,-1 1 0,1-1 1,0 0-1,0 1 0,0-1 1,0 1-1,0 0 0,-1-1 1,1 1-1,0 0 0,0-1 1,0 1-1,1 0 0,-1 0 1,0 0-1,0 0 0,0 0 1,1 0-1,-1 0 0,0 0 1,1 0-1,-1 1 0,1-1 1,-1 0-122,0 3 147,0 0 0,1 0 1,-1 0-1,1 0 0,-1 1 1,1-1-1,0 0 1,1 0-1,-1 0 0,1 0 1,0 0-1,0 0 1,0 0-1,1 1-147,-1-2 11,0 0 0,0 0 0,0 0 0,1 0 0,-1-1 0,1 1 0,0 0 0,0-1 0,0 1 0,0-1 0,0 0 0,0 0 0,0 0 0,1 0 0,-1 0 0,1 0 0,0-1 0,-1 1 0,3 0-11,-3-2 0,0 1 1,1-1-1,-1 0 1,0 0-1,0 0 0,1 0 1,-1 0-1,0-1 0,0 1 1,0 0-1,0-1 1,1 0-1,-1 0 0,0 1 1,0-1-1,1-1 0,5-3-8,0 0-1,0 0 1,2-3 8,-10 8-1,4-4-3,1 0-1,-1 0 1,0-1-1,-1 1 1,1-1-1,-1 0 1,0 0-1,0 0 1,0 0-1,-1-1 1,0 1-1,0-2 5,-1 5 2,0 0 0,0 0 0,-1 0 0,1-1 0,-1 1 0,0 0 0,0 0 0,0-1 0,0 1 0,0 0 0,0 0 0,0-1 0,-1 1 0,1 0 0,-1 0 0,0-1 0,0 1 1,0 0-1,0 0 0,0 0 0,0 0 0,0 0 0,0 1 0,-1-1 0,1 0 0,-1 0 0,0 1 0,1-1 0,-1 1 0,0 0 0,0-1 0,0 1-2,-1 0 9,0 0-1,1 0 1,-1 0 0,0 0 0,0 1 0,0-1 0,0 1 0,1 0 0,-1 0-1,0 0 1,0 0 0,0 0 0,-2 1-9,-2 0-2,0 1 0,0 0 1,0 0-1,-5 3 2,9-3-91,1-1 0,0 0 1,-1 1-1,1-1 1,0 1-1,0 0 0,0 0 1,0-1-1,0 3 91,1-4-73,1 1-1,0-1 0,-1 0 1,1 1-1,0-1 1,0 1-1,-1-1 1,1 1-1,0-1 1,0 1-1,0-1 1,0 1-1,-1-1 0,1 1 1,0-1-1,0 1 1,0-1-1,0 1 1,0-1-1,0 1 1,0-1-1,1 1 1,-1-1-1,0 1 0,0-1 1,0 1-1,0-1 1,1 1-1,-1-1 1,0 1-1,1-1 1,-1 1-1,0-1 1,1 0-1,-1 1 1,0-1-1,1 1 0,-1-1 1,1 0-1,-1 0 1,0 1-1,1-1 1,-1 0-1,1 0 1,-1 1-1,1-1 1,-1 0-1,1 0 0,-1 0 1,1 0-1,0 0 74,4 1-543,0 0 0,0-1 0,0 1 0,0-1 0,0-1 0,0 1 0,0-1 0,0 1 0,0-1 0,0-1 0,0 1 543,44-15-1590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9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25 9154,'0'-6'1219,"-1"-11"4649,1 17-5798,0 0 0,0 0 0,0 0 0,0 0 0,0 0 0,0-1 0,-1 1 0,1 0 0,0 0 0,0 0 0,0 0 0,0 0 0,0 0 0,0 0 0,0 0 0,0 0 0,0 0 0,0 0 0,0-1 0,-1 1 0,1 0 0,0 0 0,0 0 0,0 0 0,0 0 0,0 0 0,0 0 0,0 0 0,0 0 0,-1 0 0,1 0 0,0 0 0,0 0-1,0 0 1,0 0 0,0 0 0,0 0 0,0 0 0,-1 0 0,1 0 0,0 0-70,-7 8 2007,-1 4-1391,2 0 0,-1 0 0,2 0 0,-1 1 1,2 0-1,0 0 0,0 2-616,-6 27 1192,-2 28-1192,7-23 399,2 1 1,1-1-1,6 40-399,6 19 329,7 14-329,-14-104 5,0 3-146,0 0 1,-2 5 140,0-22-116,-1-1 0,-1 1 0,1 0 0,0 0 0,0 0 0,-1 0 0,1-1 0,-1 1 0,1 0 0,-1 1 116,0-3-81,1 0 0,0 1-1,0-1 1,0 0 0,-1 0 0,1 1 0,0-1 0,-1 0 0,1 0-1,0 1 1,0-1 0,-1 0 0,1 0 0,0 0 0,-1 1 0,1-1 0,0 0-1,-1 0 1,1 0 0,0 0 0,-1 0 0,1 0 81,-1 0-166,0 0 0,0 0-1,0 0 1,1 0 0,-1-1 0,0 1 0,0 0 0,1-1-1,-1 1 1,0 0 0,1-1 0,-1 1 0,0-1 0,1 1-1,-1-1 167,-4-4-907,1 1-1,0-1 0,0-1 0,0 1 0,1-1 0,-1 0 908,-4-6-1189,-18-30-5670,-17-37 6859,33 59 104,1 0-1,2 0 1,0-1-1,1 0 1,-1-10-104,6 25 736,0-1 0,0 1 0,0-1 0,1 0 0,0 1 0,1-5-736,-1 9 261,1 1 0,-1-1 0,1 0-1,-1 1 1,1-1 0,0 1 0,-1 0 0,1-1 0,0 1 0,0-1-1,0 1 1,0 0 0,0 0 0,0 0 0,0 0 0,1 0 0,-1 0-1,0 0 1,1 0 0,-1 0 0,0 0 0,1 1 0,-1-1-1,1 0 1,0 1 0,-1-1 0,1 1 0,0 0-261,20-4 1602,0 1-1,12 1-1601,-12 1-678,0-1 0,-1-1 0,11-3 678,29-11-782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1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0 215 12131,'0'2'535,"0"0"1,0 0-1,0 0 1,0 0-1,1-1 1,-1 1-1,0 0 1,1 0 0,-1 0-1,1-1 1,0 1-1,0 0-535,0-1 103,0 0 1,0 0-1,-1 0 0,1 0 0,0-1 1,1 1-1,-1-1 0,0 1 0,0 0 1,0-1-1,0 0 0,0 1 1,1-1-1,-1 0 0,0 1 0,0-1 1,0 0-1,1 0 0,0 0-103,1 0 108,1 0-1,0-1 1,0 1-1,0-1 1,0 0-1,-1 0 1,1 0-1,0 0 1,-1-1-1,1 0 1,-1 1-1,0-1 1,3-2-108,3-3 43,0 0 0,0 0 1,0-1-1,-1 0-43,2-3 15,-1 1 0,0-1 0,-1-1 0,0 1 0,3-9-15,-8 14-7,0 1-1,-1-1 1,0 1 0,0-1 0,0 0 0,0 0 0,-1 0 0,0 0 0,-1 0 0,1 0 0,-1 0 0,0-1 0,-1-4 7,1 9-1,-1 1 1,1-1 0,0 1 0,-1-1-1,1 1 1,-1-1 0,1 1 0,-1 0-1,0-1 1,1 1 0,-1 0-1,0 0 1,0-1 0,0 1 0,0 0-1,0 0 1,0 0 0,-1 0 0,1 0-1,0 0 1,0 1 0,-1-1-1,1 0 1,-1 1 0,1-1 0,0 1-1,-1-1 1,1 1 0,-1 0 0,1-1-1,-1 1 1,1 0 0,-1 0-1,1 0 1,-1 0 0,-1 1 7,0-1-1,0 1 1,0-1-1,1 1 0,-1 0 1,0 0-1,0 0 1,1 1-1,-1-1 1,1 0-1,-1 1 1,1 0-1,0 0 1,-1 0-1,1 0 0,0 0 1,0 0-1,0 1-6,-1 2 45,0 0-1,0 0 1,0 0-1,1 1 1,0-1-1,0 1 1,1-1-1,0 1 1,-1 0-1,2-1 1,-1 1-1,1 0 1,0 0-1,0 0 1,1 1-45,0 7 193,1-1 0,1 1 0,0-1 0,1 1 0,1-1 0,0 0-193,-1-3 120,1 1 0,0-1 0,1 0-1,0 0 1,1-1 0,3 5-120,-7-11-13,0 1 1,0-1-1,0 0 0,0-1 0,0 1 0,1 0 1,-1-1-1,1 0 0,0 0 0,-1 0 1,1 0-1,0-1 0,0 1 0,0-1 0,0 0 1,0 0-1,1-1 0,-1 1 0,1-1 13,0 0-114,0-1-1,0 1 1,0-1-1,-1-1 1,1 1-1,-1 0 1,4-3 114,42-20-467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39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198 353 8162,'-1'0'442,"1"0"0,0 0 1,-1 0-1,1 0 0,-1 0 1,1 0-1,-1 0 0,1 0 1,-1 0-1,1 0 0,0 0 1,-1 0-1,1 0 0,-1 0 1,1 0-1,0-1 0,-1 1 0,1 0 1,-1 0-443,-4-8 3891,1-14-2720,2 11-257,0 2-727,0 0 0,-1 1-1,0-1 1,-1 1 0,0-1-1,0 1 1,-3-2-187,5 6 44,-1 1-1,0-1 1,0 0-1,0 1 1,0-1 0,0 1-1,-1 0 1,0 0 0,0 1-1,0-1 1,0 1 0,0-1-1,0 1 1,-4-1-44,6 3 30,0 0 1,0-1-1,0 1 1,0 0-1,0 0 1,0 0-1,0 0 1,0 0-1,0 1 1,0-1-1,0 1 1,1-1-1,-1 1 1,0 0-1,0-1 1,0 1-1,0 0 1,1 0-1,-1 1 0,0-1 1,1 0-1,-1 0 1,1 1-1,-1-1 1,1 1-1,0-1 1,-1 3-31,-3 2 62,1 1 0,0 0 0,0 0 0,1 0 0,0 0 0,-2 6-62,2-3 33,0 0 0,0 0 0,1 1 0,1-1 0,-1 1 0,2-1 1,-1 1-1,2 0 0,-1-1 0,1 1 0,1 1-33,-1-10 8,-1 0 0,1 1 1,0-1-1,0 0 0,0 1 0,0-1 1,0 0-1,0 0 0,0 0 1,1 0-1,-1 0 0,1 0 0,0 0 1,1 1-9,-1-2 6,1 1 0,-1-1 0,1 1 0,0-1 0,0 0 0,-1 0 0,1 0 0,0 0 0,0-1 0,0 1 0,0-1 0,2 0-6,2 1 0,-1-1 1,0 1-1,1-2 1,-1 1-1,0-1 1,0 0-1,1 0 0,-1 0 1,0-1-1,0 0 1,0 0-1,0-1 1,-1 0-1,1 0 1,1-1-1,-3 2 0,0-1 1,0 0 0,0 0 0,-1 0 0,1 0 0,-1-1 0,0 1 0,0-1 0,0 0-1,-1 0 1,1 0 0,0-1-1,7-16 62,9-11-62,-15 25 10,-4 7-8,0 0 1,0 0-1,0 0 0,0 0 0,0 0 0,0 1 0,0-1 1,0 0-1,0 0 0,0 0 0,0 0 0,1 0 0,-1 0 1,0 0-1,0 0 0,0 0 0,0 0 0,0 1 0,0-1 1,0 0-1,0 0 0,0 0 0,0 0 0,0 0 0,1 0 1,-1 0-1,0 0 0,0 0 0,0 0 0,0 0 0,0 0 1,0 0-1,0 0 0,0 0 0,0 0 0,1 0 0,-1 0 1,0 0-1,0 0 0,0 0 0,0 0 0,0 0 0,0 0 1,0 0-1,0 0 0,0 0 0,1 0 0,-1 0 0,0 0 1,0 0-1,0 0 0,0-1 0,0 1 0,0 0 0,0 0 1,0 0-1,0 0-2,1 15 262,0-3-37,8 21 475,-6-23-404,0-1 0,1 10-296,-4-13 82,3 9-139,-3-15 17,0 1 1,1-1 0,-1 0 0,0 1-1,0-1 1,1 0 0,-1 0 0,0 1-1,1-1 1,-1 0 0,0 0 0,1 1-1,-1-1 1,0 0 0,1 0 0,-1 0-1,0 0 1,1 1 0,-1-1 0,1 0-1,-1 0 1,0 0 0,1 0 0,-1 0-1,1 0 1,-1 0 0,0 0 0,1 0-1,-1 0 1,1 0 0,-1-1 0,0 1-1,1 0 1,-1 0 0,1 0 39,19-11-1899,9-8 705</inkml:trace>
  <inkml:trace contextRef="#ctx0" brushRef="#br0" timeOffset="1">487 0 16027,'0'31'5986,"-6"19"-4386,0 5-248,-5 10 97,0 0-353,9-9-560,2-7-200,10-18-480,2-11-736,4-16-1705,3-13 1649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0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9858,'68'43'4794,"-65"-41"-4291,0 0 0,0 0-1,1-1 1,-1 1-1,1-1 1,-1 0-1,1 0 1,-1 0-1,1 0 1,0-1 0,1 1-503,-2-2 272,0 1 1,0-1-1,1 1 1,-1-1-1,0 0 1,0 0-1,0-1 1,2 0-273,-2 1 228,3-2 56,0-1 0,-1 1 1,1-1-1,-1 0 0,0-1 1,0 1-1,0-1 0,0 0 0,-1 0 1,0 0-1,3-5-284,-1-1 135,1 0 0,-2 0-1,0 0 1,0-1 0,2-10-135,-4 13 22,0 0 0,-1 0 0,-1 0 0,1-1 0,-1 1 0,-1 0 0,0-1 0,0 1 0,-1 0 0,-2-8-22,3 16 6,0 0 0,0-1 1,-1 1-1,1 0 0,-1-1 1,1 1-1,-1 0 0,0 0 0,1-1 1,-1 1-1,0 0 0,0 0 1,0 0-1,0 0 0,0 0 1,0 0-1,0 0 0,0 0 1,0 1-1,0-1 0,-1 0 1,1 1-1,0-1 0,-1 0 0,1 1 1,0 0-1,-1-1 0,1 1 1,0 0-1,-1 0 0,1 0 1,-1 0-1,1 0 0,0 0 1,-2 0-7,-1 1 21,1 0 1,-1 0-1,0 0 1,1 0 0,-1 1-1,1 0 1,-1-1-1,1 1 1,0 0 0,0 1-1,0-1 1,-1 2-22,-2 1 30,1 1 0,0 0 0,1 0 0,-1 1 0,2-1 1,-1 1-1,0 0 0,1 0 0,1 1 0,-1-1 0,1 0 0,0 1 0,1 0-30,-2 10 59,0-1 1,2 1-1,0 0 0,1 0 0,1 2-59,2 3 134,0-1 1,1 0 0,5 15-135,24 64 476,-7-22-140,-23-67-288,4 6 21,-2 0 1,-1 1 0,0 0 0,-1-1 0,-1 1 0,0 8-70,-2-25 7,0 0 1,-1 0 0,1-1-1,0 1 1,0 0 0,-1 0-1,1-1 1,-1 1 0,0 0-1,1-1 1,-1 1 0,-1 1-8,2-3-5,0 0 0,0 0 0,0 0-1,0 0 1,0 0 0,0 0 0,0 0 0,0 0 0,-1 0 0,1 0 0,0 0 0,0 1 0,0-1 0,0 0 0,0 0 0,0 0 0,0 0 0,0 0 0,-1 0 0,1 0 0,0 0 0,0 0 0,0 0 0,0 0 0,0 0 0,0-1 0,0 1 0,0 0 0,0 0-1,-1 0 1,1 0 0,0 0 0,0 0 0,0 0 0,0 0 0,0 0 0,0 0 0,0 0 0,0 0 0,0 0 0,0 0 0,0 0 0,0-1 0,0 1 0,-1 0 5,0-2-231,-1 0 0,0 0 0,1 0 1,0 0-1,-1-1 0,1 1 0,0 0 0,-1-3 231,-2-4-606,-14-27-1179,-4-5 591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0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12003,'17'-8'3571,"1"1"1,17-5-3572,-16 6 1713,0-1-1,13-7-1712,-29 12 99,1 0 0,-1-1 0,0 1 0,0 0 0,0-1 0,0 0 0,0 0 0,0 0 0,-1 0 0,0 0 0,1-1 0,-1 1 0,-1 0 0,1-1 0,0 0 0,-1 1 0,0-1-1,1 0 1,-2 0 0,1 0 0,0 0 0,-1 0 0,0 0 0,0 0 0,0 0 0,0-2-99,0 6 14,0-1 1,0 1-1,0 0 0,0-1 0,0 1 1,0-1-1,0 1 0,0 0 1,-1-1-1,1 1 0,0-1 0,0 1 1,0 0-1,0-1 0,-1 1 1,1 0-1,0-1 0,0 1 1,-1 0-1,1-1 0,0 1 0,0 0 1,-1 0-1,1-1 0,0 1 1,-1 0-1,1 0 0,0 0 0,-1-1 1,1 1-1,-1 0 0,1 0 1,0 0-1,-1 0 0,1 0 0,0 0 1,-1 0-1,1 0 0,-1 0 1,1 0-1,0 0 0,-1 0 0,1 0 1,-1 0-1,1 0 0,0 0 1,-1 0-1,1 1 0,-1-1 0,1 0 1,0 0-1,-1 0 0,1 1 1,0-1-15,-2 1 56,0 1-1,0-1 1,0 0 0,1 1 0,-1 0 0,1-1 0,-1 1 0,1 0 0,0 0-56,-4 6 99,0 1-1,1 0 1,0 0-1,1 0 1,0 1-1,0 3-98,2-7 73,-1-1 0,2 1 0,-1 0 0,1-1 0,0 1-1,0-1 1,0 1 0,1 0 0,0-1 0,0 1 0,0-1 0,1 1-73,-1-4 14,1 1 1,-1-1-1,1 1 1,-1-1-1,1 0 1,0 0-1,0 0 1,0 0-1,0 0 1,0 0-1,1-1 1,-1 1-1,1-1 1,-1 1-1,1-1 1,-1 0-1,1 0 1,-1 0-1,1 0 1,0-1 0,0 1-15,4 0-279,-1 0 1,0 0 0,1-1 0,-1 1 0,0-1 0,1-1-1,-1 1 1,6-2 278,15-7-775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1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14131,'2'11'2724,"0"0"-1,-1 0 1,0 8-2724,-2 12 2634,-3 18-2634,0-12 1259,-6 140 1228,7-86-2036,3-91-451,0 0 0,0 0 0,0 0 0,-1 0 0,1 1 0,0-1 1,0 0-1,0 0 0,0 0 0,0 0 0,0 1 0,0-1 0,0 0 0,0 0 0,0 0 0,0 1 1,0-1-1,1 0 0,-1 0 0,0 0 0,0 0 0,0 1 0,0-1 0,0 0 0,0 0 0,0 0 1,0 0-1,0 0 0,1 1 0,-1-1 0,0 0 0,0 0 0,0 0 0,0 0 0,0 0 0,1 0 1,-1 0-1,0 0 0,0 0 0,0 0 0,0 1 0,1-1 0,-1 0 0,0 0 0,0 0 0,0 0 1,1 0-1,-1 0 0,0 0 0,1-1-30,-1 1 0,0 0 0,1-1-1,-1 1 1,1 0 0,-1-1 0,1 1 0,-1-1 0,0 1 0,1-1 0,-1 1 0,0-1 0,1 1-1,-1-1 1,0 1 0,0-1 0,0 1 30,32-91-804,-31 87 798,1 0 0,-1 0 0,1 0 0,0 0 0,1 1 0,-1-1 1,0 1-1,1-1 0,0 1 0,0 0 0,0 0 0,1-1 6,-2 3 6,0-1-1,1 1 1,-1 0 0,1 0-1,-1 0 1,1 0 0,-1 0-1,1 0 1,0 1 0,-1-1-1,1 1 1,0 0 0,0 0-1,-1 0 1,1 0 0,0 0-1,0 1-5,-1-1 18,1 0 0,-1 1-1,0-1 1,0 1 0,1 0-1,-1-1 1,0 1 0,0 0-1,0 0 1,0 1 0,0-1-1,0 0 1,0 1 0,0-1-18,-1 1 33,0-1 0,0 0 1,0 1-1,0-1 1,0 1-1,-1-1 0,1 1 1,0-1-1,-1 1 0,1 0 1,-1-1-1,1 1 1,-1-1-1,0 1 0,0 0 1,0 0-1,0-1 0,0 1 1,0 1-34,-1 6 136,-1 0 0,0-1-1,-1 1 1,1-1 0,-2 0 0,1 0 0,-1 0 0,0 0 0,-5 6-136,5-8 18,-1 0 1,0 0 0,1 0-1,-2-1 1,1 1 0,-1-1-1,0 0 1,0-1 0,0 0-1,-1 0 1,-2 1-19,9-5-50,0 1 0,-1-1 0,1 0 0,-1 0 0,1 0 0,0 1 0,-1-1 1,1 0-1,-1 0 0,1 0 0,0 0 0,-1 0 0,1 0 0,-1 0 0,1 0 0,0 0 0,-1 0 0,1 0 0,-1 0 0,1 0 0,0-1 0,-1 1 0,1 0 0,-1 0 0,1 0 0,0 0 0,-1-1 1,1 1-1,0 0 0,-1 0 0,1-1 0,0 1 0,0 0 0,-1-1 0,1 1 0,0 0 0,0-1 0,-1 1 0,1 0 0,0-1 0,0 1 0,0-1 0,0 1 0,-1 0 0,1-1 0,0 1 0,0-1 1,0 1-1,0 0 0,0-1 0,0 1 0,0-1 0,0 1 0,0 0 0,1-1 50,1-22-1004</inkml:trace>
  <inkml:trace contextRef="#ctx0" brushRef="#br0" timeOffset="1">382 305 13819,'4'6'1890,"1"0"0,-1 1 0,-1 0 0,3 5-1890,-3-5 540,-1 0 0,0 0 0,-1 0 1,1 0-1,-1 0 0,-1 0 0,1 0 0,-1 1-540,-2 63 2478,2-66-2316,2-5-72,0-14-87,2-105-21,-4 113 23,1 0-1,-1 0 0,1 0 1,1 0-1,-1 1 0,1-1 0,0 0 1,0 1-1,2-4-4,-2 6-116,0 1-1,0-1 0,0 0 1,1 1-1,-1-1 1,1 1-1,-1 0 0,1-1 1,0 1-1,-1 1 1,1-1-1,0 0 1,0 1-1,1-1 0,-1 1 1,0 0-1,3 0 117,5-2-2037,1 1 0,12 0 2037,-17 1-551,22-2-764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1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94 9226,'11'1'5203,"-11"-1"-5096,0 0 0,0 0 0,0 0-1,0 0 1,0 0 0,0 0 0,0 0-1,1 0 1,-1 0 0,0 0 0,0 0-1,0-1 1,0 1 0,0 0-1,0 0 1,0 0 0,0 0 0,0 0-1,0 0 1,0 0 0,0 0 0,0 0-1,0 0 1,1-1 0,-1 1-1,0 0 1,0 0 0,0 0 0,0 0-1,0 0 1,0 0 0,0 0 0,0-1-1,0 1 1,0 0 0,0 0-1,0 0 1,0 0 0,-1 0 0,1 0-1,0 0 1,0 0 0,0-1-107,-11-15 3884,10 15-4038,-7-9 505,-1 0 0,0 0 1,0 1-1,-1 1 0,-7-6-351,14 13 40,1-1 1,-1 0-1,0 1 0,0 0 1,0 0-1,0 0 0,0 0 0,0 0 1,0 0-1,0 1 0,-3-1-40,4 1 40,0 0-1,-1 1 1,1-1-1,0 1 1,0-1-1,0 1 1,0-1-1,0 1 1,0 0-1,0 0 1,0 0-1,0 0 0,0 1 1,1-1-1,-1 0 1,0 1-1,1-1 1,-2 2-40,0 1 50,0 0 0,0 1 0,0-1 0,1 1 0,-1 0 0,1-1 0,0 1 0,1 0 0,-1 0 0,1 0 0,0 1 0,0-1 0,0 0 0,1 1-50,-1 9 208,1 0 0,1 1 0,0-1 0,1 3-208,-1-17 28,-1 1 0,0-1 0,0 1 0,1 0 0,-1-1 0,1 1 0,-1-1 0,1 1 0,0-1 0,-1 1 0,1-1 0,0 1 0,0-1 0,0 0 0,0 1-1,0-1 1,1 0 0,-1 0 0,1 1-28,0-1 11,0 0-1,0-1 1,0 1-1,-1-1 0,1 1 1,0-1-1,0 0 0,0 1 1,0-1-1,0 0 1,0 0-1,0-1 0,0 1 1,0 0-1,0-1 1,1 1-11,5-3 1,0 0 0,1 0 1,-1-1-1,-1 0 1,1 0-1,0 0 1,1-3-2,-1 2 11,0 0 0,0 0 0,0 1 0,1 0 0,0 1 0,1-1-11,-9 4 5,-1 0 0,1 0 1,0 0-1,0 0 1,0 0-1,0 0 1,-1 0-1,1 0 0,0 0 1,0 1-1,0-1 1,-1 0-1,1 1 0,0-1 1,0 0-1,-1 1 1,1-1-1,0 1 1,-1-1-1,1 1 0,0-1 1,-1 1-1,1 0 1,-1-1-1,1 1 0,-1 0 1,1-1-1,-1 1 1,0 0-1,1 0 1,-1 0-6,3 4 83,-1 1 1,0 0 0,0 0 0,0 1-84,0 0 98,2 7 77,-1-4-119,0-1 1,0 0-1,1 1 0,2 3-56,-5-13-109,-1 1 0,0-1 0,0 1 0,1-1 0,-1 1-1,0-1 1,1 1 0,-1-1 0,0 1 0,1-1 0,-1 1 0,1-1 0,-1 1-1,1-1 1,-1 0 0,1 1 0,-1-1 0,1 0 0,-1 0 0,1 1 0,-1-1-1,1 0 1,-1 0 0,1 0 0,0 0 0,-1 1 0,1-1 0,-1 0 0,1 0-1,0 0 1,-1 0 0,1-1 0,-1 1 0,1 0 0,0 0 0,-1 0 0,1 0-1,-1-1 1,1 1 0,0 0 109,12-4-1756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7746,'-2'0'5065,"2"0"-2073,-1 3-1647,1-3 1095,0 0-831,-1 0-577,-2 7-96,-5 7-560,4 1-440,-39 26 144,38-37-264,8-5-288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3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1 579 7506,'37'25'5035,"-37"-25"-4938,0 0 1,1 0-1,-1 0 0,0 1 0,1-1 0,-1 0 0,0 0 0,1 0 0,-1 0 0,0 0 0,1 0 1,-1 1-1,0-1 0,1 0 0,-1 0 0,1 0 0,-1 0 0,0 0 0,1-1 0,-1 1 1,0 0-1,1 0 0,-1 0 0,1 0 0,-1 0 0,0 0 0,1-1 0,-1 1 0,0 0 0,0 0 1,1 0-1,-1-1 0,0 1 0,1 0 0,-1-1 0,0 1 0,0 0 0,1 0 0,-1-1 1,0 1-1,0 0 0,0-1 0,0 1 0,0-1 0,1 1 0,-1 0 0,0-1-97,1-19 2142,-1 16-1433,4-71 1256,2-1 0,7-11-1965,-5 28 274,25-131-14,-33 186-255,2-5 27,-1 1-1,1 0 1,0 0-1,1 0 0,0 0 1,0 0-1,4-6-31,-6 13 9,0 0-1,-1 0 1,1 0-1,-1 1 0,1-1 1,0 0-1,0 0 1,-1 1-1,1-1 0,0 0 1,0 1-1,0-1 1,0 1-1,0-1 1,0 1-9,0 0 5,0-1 1,-1 1 0,1 0 0,-1 0 0,1 0 0,0 0 0,-1 0 0,1 1 0,-1-1 0,1 0 0,0 0 0,-1 0 0,1 0 0,-1 1 0,1-1 0,-1 0 0,1 1 0,-1-1 0,1 0 0,0 1-6,1 1 23,1 1 1,-1 0 0,1 0-1,-1 0 1,0 1 0,0-1-1,0 0 1,1 3-24,22 51 312,-2 2 1,2 15-313,-13-38 85,75 244-1926,-83-267 641,3 11-209,-7-22 1152,1 0 0,-1-1 0,0 1 1,0 0-1,0-1 0,0 1 0,0 0 0,0 0 0,0-1 0,0 1 1,-1 1 256,-3 0-2952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3 107 12995,'-3'-11'5833,"10"10"-3512,2 1-1465,5 0 336,2-2-360,5 1-360,2-3-536,7 3 176,1-2-288,3-2-376</inkml:trace>
  <inkml:trace contextRef="#ctx0" brushRef="#br0" timeOffset="1">470 6 13395,'8'8'6105,"5"-2"-3648,-2-1-1505,-2-5 464,1 0-512,3 0 9,2-1-481,0 0-1040,3-2 744,7-1-192,2-2-361,1-4-263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3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12131,'4'18'7957,"-4"8"-6653,0-15-549,-2 61 1426,-1 10-614,4 1 0,7 34-1567,-8-111-79,1 0 1,0 0-1,0-1 0,1 1 0,0 0 1,0-1-1,1 3 79,-3-8-24,0 0 1,0 0-1,0 0 0,0 0 0,0 1 1,0-1-1,0 0 0,0 0 1,0 0-1,1 0 0,-1 1 0,0-1 1,0 0-1,0 0 0,0 0 1,0 0-1,1 0 0,-1 0 0,0 0 1,0 1-1,0-1 0,0 0 1,1 0-1,-1 0 0,0 0 0,0 0 1,0 0-1,1 0 0,-1 0 0,0 0 1,0 0-1,0 0 0,1 0 1,-1 0-1,0 0 0,0 0 0,0 0 1,1 0 23,3-7-995,-3-1 419,0 0 1,0 1 0,-1-1 0,0 0 0,0 0-1,-1-2 576,-7-50-2076,6 51 1648,-6-36-1563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8146,'2'-3'712,"0"0"1,1 0-1,-1 1 1,1-1-1,0 1 0,-1 0 1,1-1-1,0 1 1,0 0-1,1 1-712,1-2 594,0 1 0,1 0 0,-1 0 0,1 0-1,-1 1 1,2 0-594,8-1 1016,1 1 0,-1 0 0,1 2 0,4 0-1016,-12-1 312,0 1 0,1 0 0,-1 1 0,0 0 0,-1 0 0,1 0 1,0 1-1,3 2-312,-9-4 50,0 0-1,1 1 1,-1-1 0,0 1 0,0-1 0,0 1 0,0 0 0,0 0 0,0 0 0,0 0 0,-1 0-1,1 0 1,-1 1 0,0-1 0,1 0 0,-1 1 0,0-1 0,0 1 0,-1-1 0,1 1 0,0 0-1,-1-1 1,0 1 0,1-1 0,-1 1 0,-1 2-50,1 1 29,-1-1 0,0 0 0,0 0 0,0 1 0,-1-1 0,0 0 0,0 0 0,0 0 0,-1-1 0,0 1-29,-6 9 65,0-1 0,-8 8-65,-7 9 79,24-29-78,-1-1 0,1 1 0,0-1 1,-1 1-1,1-1 0,0 1 0,-1 0 1,1-1-1,0 1 0,0 0 0,0-1 0,-1 1 1,1 0-1,0-1 0,0 1 0,0 0 1,0-1-1,0 1 0,0 0 0,1-1 0,-1 1 1,0 0-1,0-1 0,0 1 0,1 0 1,-1-1-1,0 1 0,0 0 0,1-1 0,-1 1 1,1-1-1,-1 1 0,1-1 0,-1 1 1,0-1-1,1 1 0,0-1 0,-1 1 0,1-1 1,-1 0-2,5 3 6,-1 0 0,1-1 0,0 0 0,0 0 0,2 1-6,6 2 24,35 20 181,-41-21-127,-1 0 1,-1 1-1,1-1 0,0 1 0,-1 0 0,2 3-78,-5-7 27,-1 1 1,0-1-1,0 0 0,0 1 0,0-1 0,0 1 0,-1 0 0,1-1 0,0 1 0,-1-1 1,1 1-1,-1 0 0,0 0 0,1-1 0,-1 1 0,0 0 0,0-1 0,0 1 1,0 0-1,-1 0 0,1-1 0,0 1 0,-1 0 0,1 0 0,-1-1 0,1 1 1,-1-1-1,0 1 0,0-1 0,0 1 0,0-1 0,0 1 0,0-1 0,0 0 0,-1 2-27,-3 1 43,0 0 0,0 0 0,-1 0-1,1 0 1,-1-1 0,0 0-1,1 0 1,-2 0 0,1-1-43,-12 5-274,0-1 0,-1-1 0,0 0 1,0-2-1,0 0 0,-8 0 274,2-5-676,8-5-340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11522,'0'0'4785,"0"0"-2704,0 0-705,0 0-31,0 0-473,0 0-328,0 0-392,0 0-448,0 0-1889,0 0 1569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5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9490,'1'-1'402,"1"1"0,0-1 0,0 1 0,0-1 0,0 1 0,0 0 0,0 0 0,0 0 0,0 0 0,0 0 0,0 0 0,0 0 0,0 1 0,0-1 0,0 1 0,0-1 0,0 1 0,0 0-402,1 1 264,-1-1-1,0 1 1,1 0-1,-1 0 1,0 0-1,0 0 1,0 0-1,0 1 0,0-1 1,0 1-1,0 0-263,4 9 518,0-1-1,-1 1 1,-1 1 0,0-1-1,0 4-517,-4-16 11,9 38 1265,-1 1 0,-1 12-1276,6 81 1472,-6-53-897,-4-67-512,-3-12-63,0 1 1,0-1-1,0 0 0,0 0 0,0 0 0,0 0 0,0 0 1,0 0-1,0 0 0,0 0 0,0 0 0,0 0 0,1 0 1,-1 0-1,0 0 0,0 0 0,0 0 0,0 0 0,0 0 1,0 1-1,0-1 0,0 0 0,0 0 0,1 0 0,-1 0 0,0 0 1,0-1-1,0 1 0,0 0 0,0 0 0,0 0 0,0 0 1,0 0-1,1 0 0,-1 0 0,0 0 0,0 0 0,0 0 1,0 0-1,0 0 0,0 0 0,0 0 0,0 0 0,0 0 1,0 0-1,0-1 0,0 1 0,1 0 0,-1 0 0,0 0 0,0 0 0,1-2-7,0 0 0,0 0 0,0-1 0,-1 1 0,1 0 0,0 0 0,-1-1-1,1 0 8,4-29-86,2 0-1,4-9 87,-10 37 1,1 0-1,-1 1 1,1-1-1,0 0 1,0 0 0,0 1-1,0-1 1,1 1-1,0 0 1,-1 0-1,1 0 1,1-1-1,-2 3 8,-1 0 0,0 1 0,1-1 0,-1 0 0,0 0 0,1 1 0,-1-1 0,1 1 0,0-1 0,-1 1-1,1-1 1,-1 1 0,1 0 0,-1 0 0,1 0 0,0 0 0,-1 0 0,1 0 0,0 1 0,-1-1 0,1 0 0,-1 1 0,1-1 0,-1 1 0,1 0 0,-1-1 0,1 1 0,-1 0 0,0 0-1,0 0 1,1 0 0,-1 0-8,10 8 219,-1 1 0,7 9-219,-8-9 155,0-1-1,0 0 0,8 5-154,-14-12 18,1 1 0,0-1 0,0 0-1,0 0 1,0 0 0,0 0-1,0-1 1,0 0 0,1 0 0,-1 0-1,1 0 1,3 0-18,3-2-187,1 1-1,0-1 1,-1-1 0,1 0 0,-1-1 0,1 0-1,-1-1 1,9-4 187,3-2-701,-2-1 0,1-1 0,14-11 701,-29 18-178,4-2-144,-1 0 1,0-1-1,1-3 322,-8 10-24,-1-2-1,0 1 1,0 0 0,-1 0-1,1-1 1,0 1 0,-1-1-1,0 1 1,1-1 0,-1 1 0,0-1-1,0 0 1,-1 0 0,1 0-1,0 0 1,-1 0 24,0 1 39,0-1 0,0 1 0,-1 0 1,1 0-1,-1 0 0,1 0 0,-1 0 0,0 0 0,0 0 1,0 0-1,0 1 0,0-1 0,0 0 0,0 0 0,-1 1 0,1-1 1,-1 1-1,1-1 0,-1 1 0,1 0 0,-1-1 0,0 1 1,0 0-1,0 0 0,1 0 0,-1 1 0,-2-2-39,-2 0 174,0 0-1,0 0 1,-1 1 0,1-1-1,-1 1 1,1 1-1,-1-1 1,-2 1-174,3 1 146,0-1 1,-1 1-1,1 1 1,0-1-1,0 1 0,0 0 1,0 0-1,0 1 1,0 0-1,0 0 1,1 0-1,0 1 0,-1 0 1,-1 2-147,4-3 64,0 0 0,-1 0 0,1 0 0,1 0 0,-1 1 0,0-1-1,1 1 1,0 0 0,0 0 0,0 0 0,0 0 0,1 0 0,-1 0 0,1 0 0,0 1 0,0-1 0,1 0 0,-1 1 0,1-1 0,0 0-1,1 3-63,-1-5 15,0 0 0,0 0 0,1 0-1,-1 0 1,1 0 0,0 0-1,0 0 1,0 0 0,-1 0 0,2 0-1,-1 0 1,0-1 0,0 1-1,0-1 1,1 1 0,-1-1 0,1 1-1,0-1-14,0 1 10,1-1-1,-1 1 0,1-1 0,-1 0 0,1 0 1,0 0-1,0 0 0,-1-1 0,1 1 1,0-1-1,0 1 0,0-1-9,6 0 6,0 0-1,0-1 0,0 0 1,0-1-1,-1 0 0,1 0 1,7-3-6,-6 1 1,-5 2 3,-1 0-1,1 0 1,0 0 0,0 1 0,0 0 0,0 0-1,0 0 1,1 1 0,-1 0 0,0 0 0,5 0-4,-9 1 0,0-1 0,0 0 0,0 1 0,0-1 0,0 0 0,0 1 0,0-1 0,-1 1 0,1 0 0,0-1 0,0 1 0,0 0 0,-1-1 0,1 1 0,0 0 0,-1 0 0,1 0 0,-1-1 0,1 2 0,7 20-58,-7-18-195,0-1 0,0 1 0,0-1 0,1 1 0,-1-1 0,1 1 253,-1-3-201,0 0 1,-1 0 0,1-1-1,0 1 1,-1 0 0,1 0 0,0-1-1,0 1 1,0-1 0,0 1-1,0 0 1,0-1 0,0 0 0,0 1-1,0-1 1,0 0 0,0 1-1,0-1 1,0 0 0,0 0-1,0 0 1,0 0 0,0 0 200,4 0-463,-1-1 0,0 0 0,0 0 0,0 0 0,0 0 0,0-1-1,0 1 1,0-1 0,2-1 463,25-16-3678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27238,'-2'4'65,"1"-1"-1,-1 1 1,1-1 0,0 1 0,1-1 0,-1 1 0,1 0-1,-1 0 1,1-1 0,0 1 0,0 0 0,1-1-1,-1 1 1,1 0 0,0-1 0,1 4-65,2 7 211,1 0 0,1-1 0,5 9-211,10 15 313,-12-22-112,0 0 1,-1 1-202,-7-14 14,0-1 1,-1 1 0,1 0 0,0-1-1,-1 1 1,0 0 0,1-1 0,-1 1-1,0 0 1,0-1 0,0 1 0,0 0-1,0-1 1,0 1 0,-1 0 0,1-1-1,0 1 1,-1 0 0,0-1 0,1 1-1,-1-1 1,0 1 0,0-1 0,1 1-1,-1-1 1,0 0 0,0 1 0,-1-1-1,1 0 1,0 0 0,0 0 0,-1 0-1,1 0 1,-1 0 0,1 0 0,-1 0-1,0 0-14,-5 2-166,1 0-1,0-1 1,-1 0-1,0 0 1,1-1-1,-1 0 0,0 0 1,-5 0 166,10-1-71,-10-1-223,12 1 266,-1 0 0,1 0 1,-1 0-1,1 0 0,0 0 1,-1-1-1,1 1 0,0 0 1,-1 0-1,1 0 0,0-1 1,0 1-1,-1 0 0,1 0 1,0-1-1,0 1 0,-1 0 1,1-1-1,0 1 0,0 0 1,0-1-1,-1 1 0,1-1 1,0 1-1,0 0 0,0-1 1,0 1 27,1-16-1063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150 145 7322,'-5'5'1951,"-8"6"3139,15-26 161,0 0-4041,-2 6-759,0 0-1,-1 1 0,0-1 0,-1 0 0,1 1 1,-3-4-451,3 7 92,-1 0-1,1 1 1,-1-1 0,0 1 0,0 0 0,-1 0 0,0 0 0,1 0-1,-1 0 1,0 0 0,-1 1 0,0-2-92,2 4 25,1 0-1,-1 0 1,1 0-1,-1 0 1,1 0 0,-1 0-1,0 0 1,1 1 0,-1-1-1,0 0 1,1 1-1,-1 0 1,0-1 0,0 1-1,0 0 1,0 0 0,1 0-1,-1 0 1,0 0-1,0 0 1,0 1 0,1-1-1,-1 0 1,0 1 0,0 0-1,1-1 1,-1 1-1,0 0 1,1 0 0,-1 0-1,1 0 1,-1 0 0,1 0-1,0 0 1,-1 1-1,1-1 1,0 0 0,0 1-25,-3 3 55,0 0 0,1 0 1,0 0-1,0 0 0,1 1 1,-1-1-1,1 1 0,0 0 1,1-1-1,-1 1 0,1 3-55,0-4 33,1-1-1,-1 1 0,1-1 0,0 0 1,1 1-1,-1-1 0,1 0 0,0 1 1,0-1-1,1 2-32,-2-5 13,1 1 1,0 0 0,0-1 0,-1 1-1,1-1 1,1 1 0,-1-1-1,0 0 1,0 1 0,0-1 0,1 0-1,-1 0 1,1 0 0,-1 0-1,1 0 1,-1 0 0,1 0-1,-1 0 1,1-1 0,0 1 0,0-1-1,-1 1 1,1-1 0,0 0-1,0 1 1,1-1-14,2 0 23,0 0 0,0 0 1,0-1-1,-1 1 0,1-1 0,0 0 0,0-1 1,4-1-24,5-3 39,0 0-1,3-4-38,-10 6 25,1 0-1,-1 0 0,1 1 0,0 0 1,0 0-1,0 0 0,0 1 0,0 1 0,5-1-23,-12 2 14,0 0 0,0 0 0,0 0 0,0 0 0,0 0 1,0 0-1,1 1 0,-1-1 0,0 0 0,0 1 0,0-1 1,0 1-1,0-1 0,0 1 0,-1 0 0,1-1 0,0 1 1,0 0-1,0-1 0,0 1 0,-1 0 0,1 0 0,0 0 1,-1 0-1,1 0 0,-1 0 0,1 0 0,-1 0 1,0 0-16,2 5 82,0 0 0,0 0 0,-1 0 0,0 0 0,0 1-82,3 15 110,-4-21-158,0 0 0,0 0-1,1 0 1,-1 0 0,0 0 0,1 0 0,-1 0 0,1-1 0,-1 1 0,1 0 0,-1 0 0,1-1 0,0 1-1,-1 0 1,1-1 0,0 1 0,0-1 0,-1 1 0,1 0 0,0-1 0,0 0 0,0 1 0,0-1 0,0 0-1,0 1 1,-1-1 0,1 0 0,0 0 0,0 0 0,0 0 0,0 0 0,0 0 0,1 0 48,0 0-131,1-1 0,0 1 0,0-1 0,-1 0-1,1 0 1,-1 0 0,1 0 0,-1-1 0,1 1 0,-1-1 0,1 0 131,20-19-1171,1-9-525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6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11610,'19'8'5914,"-4"18"-3114,-12 12-1623,-4 16 679,-7 3-616,7 5-264,-2-1-159,3-12-473,6-5-336,4-17-712,7-9-353,-2-18-783,4-6 1312,-7-16-1161,-2-6-623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 12459,'-14'-11'6289,"11"10"-3472,3 1-1713,11 5 672,6 2-471,12 0-529,0-2-56,11 0-752,7-1-448,13-2 440,2 0-408,-1 1-377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7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8610,'28'14'5002,"-27"-13"-4778,0 0-1,-1-1 1,1 1-1,0 0 1,0 0 0,-1 0-1,1 0 1,-1 0-1,1 0 1,-1-1-1,1 1 1,-1 1-1,1-1 1,-1 0 0,0 0-1,0 0 1,1 0-1,-1 0 1,0 0-1,0 1-223,0 2 578,2 11 1382,0 0-1,-1 0 0,-1 8-1959,-1-6 589,-1 0 0,0 0 0,-1 0 0,-5 16-589,12-44-62,1 1 0,0 0 0,1 0 0,0 1-1,0-1 1,1 2 0,3-4 62,-1 2-34,0 0 0,0 1-1,0 0 1,1 1 0,1 0 0,-1 0-1,4 0 35,-11 6 11,1 1-1,-1-1 0,1 1 0,0-1 1,-1 1-1,1 0 0,0 1 0,0-1 1,0 1-1,0-1 0,0 1 0,1 1-10,-3-1 20,0 0-1,-1 0 0,1 1 0,0-1 0,0 1 0,0 0 1,-1 0-1,1-1 0,0 1 0,-1 0 0,1 0 0,-1 1 1,1-1-1,-1 0 0,1 0 0,-1 1 0,0-1 0,0 1 1,0-1-1,0 1 0,0-1 0,0 1 0,0 0 0,0-1 1,0 1-1,-1 0-19,4 12 226,-1 0 0,0 0 0,-1 1 0,-1-1 0,0 1 0,-1 1-226,1 11 393,-1-27-384,0 0-1,0 1 0,0-1 0,0 0 0,0 0 1,0 0-1,0 1 0,0-1 0,0 0 0,0 0 0,0 0 1,0 1-1,0-1 0,0 0 0,0 0 0,1 0 0,-1 0 1,0 1-1,0-1 0,0 0 0,0 0 0,0 0 1,0 0-1,0 1 0,1-1 0,-1 0 0,0 0 0,0 0 1,0 0-9,4-3 50,5-13-132,-8 14 87,7-16-139,2 1 1,4-7 133,-9 18-28,0-1 1,-1 1 0,2 1-1,-1-1 1,1 1 0,0-1-1,4-2 28,-8 7 1,-1 1-1,1-1 1,-1 0-1,1 0 1,0 1 0,-1-1-1,1 0 1,0 1-1,0 0 1,-1-1-1,1 1 1,1 0-1,-3 0 3,1 0 1,0 0 0,0 0 0,-1 1-1,1-1 1,0 0 0,0 0-1,-1 0 1,1 1 0,0-1 0,-1 0-1,1 1 1,0-1 0,-1 1-1,1-1 1,0 1 0,-1-1-1,1 1 1,-1-1 0,1 1 0,-1 0-1,1-1 1,-1 1 0,0-1-1,1 1 1,-1 0 0,0 0 0,0-1-1,1 1 1,-1 0 0,0 0-4,2 8 56,-1-1-1,-1 1 1,1 0 0,-2 9-56,1 7 55,0-20-142,0 0 0,1 0 0,-1 0 0,1 0 0,0-1 0,1 2 87,-2-5-81,1 0-1,-1 0 1,1 1 0,-1-1-1,1 0 1,0 0 0,0 0-1,-1 0 1,1 0-1,0 0 1,0 0 0,0 0-1,0 0 1,0 0 0,0 0-1,1 0 1,-1-1-1,0 1 1,0-1 0,0 1-1,1-1 1,-1 1 0,0-1-1,1 1 1,-1-1 81,2 0-119,0 0-1,0 0 1,0-1 0,0 1 0,0-1-1,0 1 1,-1-1 0,1 0 0,0 0-1,0 0 1,-1-1 0,1 1-1,-1 0 1,3-3 119,20-16-1512</inkml:trace>
  <inkml:trace contextRef="#ctx0" brushRef="#br0" timeOffset="1">676 78 10810,'8'42'7562,"4"15"-3121,-11-54-4228,0 0 1,0 0-1,0 0 0,1 0 1,-1 0-1,1 0 0,-1 0 1,1-1-1,0 1 1,0-1-1,0 1 0,0-1 1,1 0-1,-1 1-213,0-2 64,0 0 1,0 0-1,-1 0 0,1 0 1,0 0-1,0-1 0,0 1 1,0 0-1,0-1 0,0 0 0,0 1 1,0-1-1,0 0 0,0 0 1,0 0-1,0 0 0,0 0 1,0-1-1,0 1 0,0-1 1,-1 1-1,1-1 0,0 0-64,2-1 29,0 0 0,0 0 0,0 0 0,0 0 0,-1-1-1,1 0 1,-1 0 0,0 0 0,0 0 0,0 0 0,0-1 0,-1 1 0,1-1-1,-1 0 1,0 0 0,0 0 0,1-4-29,-2 6 7,0-1-1,0 1 1,0-1 0,-1 0 0,1 0-1,-1 1 1,0-1 0,0 0-1,0 0 1,0 0 0,0 1 0,0-1-1,-1 0 1,0 0 0,1 1-1,-1-1 1,0 0 0,0 1 0,0-1-1,-1 1 1,1-1 0,-1 1-1,1 0 1,-1 0 0,0 0 0,0-1-1,0 2 1,0-2-7,-4-1 11,1 1-1,0 0 1,-1 0 0,0 0 0,1 1-1,-1-1 1,0 2 0,0-1 0,-1 0-1,0 1-10,0 0-123,-1 0 0,0 0-1,0 1 1,0 0 0,0 0-1,0 1 1,-6 1 123,13-2-106,-1 0 0,1 1 1,-1-1-1,1 0 0,0 1 1,0-1-1,-1 1 0,1 0 1,0-1-1,0 1 0,0 0 1,0 0-1,-1 0 0,1 0 1,0 0-1,1 0 0,-1 0 1,0 0-1,0 0 0,0 0 1,0 1 105,1-1-82,0-1 1,0 1 0,0-1-1,0 1 1,0 0 0,0-1-1,0 1 1,0-1 0,0 1-1,0-1 1,0 1 0,0-1 0,0 1-1,0-1 1,1 1 0,-1-1-1,0 1 1,0-1 0,1 1-1,-1-1 1,0 1 81,1 0-88,0 0 0,0 0 0,0 0 0,0 0 0,0-1 0,1 1-1,-1 0 1,0 0 0,0-1 0,1 1 0,-1-1 0,1 1 88,25 3-1739,7-2-512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83 120 9514,'0'0'198,"0"0"0,0 0-1,0 0 1,0 0 0,0 0-1,0-1 1,0 1 0,0 0 0,0 0-1,0 0 1,0 0 0,0 0 0,0 0-1,0 0 1,0 0 0,0 0 0,0-1-1,0 1 1,0 0 0,0 0 0,-1 0-1,1 0 1,0 0 0,0 0-1,0 0 1,0 0 0,0 0 0,0 0-1,0 0 1,0 0 0,0 0 0,0 0-1,-1 0 1,1 0 0,0 0 0,0 0-1,0 0 1,0 0 0,0 0 0,0 0-1,0 0 1,0 0 0,-1 0-1,1 0 1,0 0 0,0 0 0,0 0-198,-7 3 2479,-7 6-1129,8-3-842,0-1-1,1 1 1,0 0 0,0 0 0,0 1 0,1-1 0,0 1-1,0 0 1,-2 6-508,4-9 66,1-1 0,0 1 0,0 0 0,0 0 0,0 0 0,1 0 0,-1 0 0,1 0 0,0 0 0,0-1 0,0 1 0,1 0-1,-1 0 1,1 0 0,0 0 0,0 0 0,1 0 0,-1-1 0,1 1 0,0 1-66,4 3 61,0-1 1,1 1-1,0-1 0,0 0 1,0 0-1,1-1 0,0 0 1,0-1-1,4 3-61,2 1 137,0 1 0,6 6-137,-19-15 14,0 0 1,0 0-1,0 0 1,0 0-1,0 0 1,0 1-1,-1-1 1,1 0-1,0 0 1,-1 1-1,1-1 1,0 0-1,-1 1 1,0-1-1,1 1 1,-1-1-1,0 1 1,0-1-1,0 1-14,0 0-2,0-1-1,0 0 0,-1 0 1,1 0-1,0 0 0,-1 0 0,1 0 1,-1 0-1,1 0 0,-1 0 1,0 0-1,0 0 0,1 0 0,-1 0 1,0 0-1,0 0 0,0-1 1,0 1-1,0 0 0,0-1 0,0 1 1,0-1-1,0 1 0,0-1 3,-2 2-109,1-1 0,0-1-1,-1 1 1,1 0 0,-1-1-1,1 1 1,0-1 0,-1 1-1,0-1 1,1 0 0,-1 0-1,1-1 1,-1 1 0,1 0-1,-1-1 1,1 1-1,0-1 1,-1 0 0,1 0-1,0 0 1,-3-1 109,3 0-133,-1 0-1,1 0 1,-1 0-1,1 0 1,0-1-1,0 1 1,0 0-1,0-1 1,0 0 0,1 1-1,-1-1 1,1 0-1,0 0 1,0 0-1,0 0 1,0 0-1,0-2 134,-4-33-1744</inkml:trace>
  <inkml:trace contextRef="#ctx0" brushRef="#br0" timeOffset="1">413 0 14235,'26'27'6329,"-17"12"-3904,-8 11-1561,-1 5 240,-1 1-175,1-2-225,0-6-160,5-11-744,-1-6-392,8-14-809,-3-8 1089,7-9-888,0-6-632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4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14051,'5'-2'6449,"12"5"-3832,3 4-1601,6-1 520,6 0-503,9-2-273,4-2 40,6 1-736,-2-2-480,0-1 400,0-2-392,-13 0-352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50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 6537,'-2'-2'6180,"1"2"-6034,1 0 1,0 0 0,0 0-1,0-1 1,0 1-1,0 0 1,0 0 0,0 0-1,0 0 1,0 0 0,-1 0-1,1 0 1,0-1-1,0 1 1,0 0 0,0 0-1,0 0 1,-1 0 0,1 0-1,0 0 1,0 0 0,0 0-1,0 0 1,0 0-1,-1 0 1,1 0 0,0 0-1,0 0 1,0 0 0,0 0-1,-1 0 1,1 0-1,0 0 1,0 0 0,0 0-1,0 0 1,0 0 0,-1 0-1,1 0 1,0 1-1,0-1 1,0 0 0,0 0-1,0 0 1,0 0 0,0 0-1,-1 0-146,0 4 302,-1 0-1,1 0 0,0 0 1,0 0-1,0 0 0,0 0 1,0 2-302,0 5 281,-14 194 2270,13-166-2400,3-32-100,3-12-43,5-15-19,6-20-13,12-22 24,-19 46 4,1 0-1,1 1 1,0 0 0,1 1 0,1-1-4,-9 11 5,1 0 1,-1 1 0,1 0-1,0-1 1,0 2-1,0-1 1,0 0-1,0 1 1,1-1-6,-3 3 7,-1-1 0,1 1 1,-1-1-1,1 1 0,-1 0 1,1-1-1,0 1 0,-1 0 1,1 0-1,0 0 0,-1 0 1,1 0-1,0 1 0,-1-1 1,1 0-1,0 1 1,-1-1-1,1 1 0,-1 0 1,1 0-1,-1-1 0,0 1 1,1 0-1,-1 0 0,0 0 1,1 0-1,0 2-7,2 1 42,-1 1 0,1 0 0,-1 0 0,0 0-1,0 0 1,-1 1 0,1-1 0,-1 1 0,0 2-42,5 16 419,2 15-419,-8-32 51,8 46 638,0 26-689,-8-76 105,-1 0 0,1 0 0,-1 0 0,1 0 0,0-1 0,1 3-105,-2-4 10,0-1 0,0 0 1,1 1-1,-1-1 0,0 1 1,0-1-1,0 0 0,1 1 0,-1-1 1,0 0-1,0 0 0,1 1 1,-1-1-1,0 0 0,0 1 0,1-1 1,-1 0-1,0 0 0,1 0 1,-1 1-1,1-1 0,-1 0 0,0 0 1,1 0-1,-1 0 0,0 0 1,1 0-1,-1 0 0,1 0 0,-1 0 1,0 0-1,1 0 0,-1 0 1,1 0-1,-1 0 0,0 0 1,1 0-1,-1 0 0,1 0 0,-1-1 1,0 1-1,1 0 0,-1 0 1,0 0-1,1-1 0,-1 1 0,0 0 1,0-1-1,1 1-10,11-14 512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51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7538,'2'-1'5591,"5"4"-3317,-5-1-2022,-1-1 0,1 1 0,0 0 0,-1 0 0,1 0 0,-1 0 0,0 0 0,1 0 0,-1 0 0,0 0 0,0 2-252,11 18 1113,3 0-488,-8-12-297,0 1 1,0 0-1,-1 0 1,0 1-1,1 5-328,30 75 2621,-34-84-2180,-5-12-12,-3-12-90,1 1-339,1 0 0,0 0 0,1-1 0,1 1-1,1-1 1,0 0 0,1 1 0,0-1 0,1 1 0,1-1-1,1 1 1,0 0 0,1 0 0,0 1 0,2-1-1,-1 1 1,2 1 0,0-1 0,0 1 0,1 0-1,1 1 1,-6 8-148,-1 0-1,1 0 1,0 1-1,0-1 0,0 1 1,1 0-1,-1 0 0,1 1 1,2-2 148,-4 3-129,0 0 0,0 0 0,1 0 0,-1 0 1,0 1-1,1-1 0,-1 1 0,0 0 0,1 0 1,-1 0-1,0 0 0,1 1 0,-1-1 0,0 1 0,2 1 129,21 7-1507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0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11803,'20'111'4488,"-20"-104"-2679,0-3-809,0-1-176,0-3-136,0-2-1280,0 1-1048,0 0 1048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5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9290,'58'84'5066,"-57"-82"-4885,0-1 1,0 1-1,0 0 0,-1-1 0,1 1 0,0-1 0,-1 1 0,1 0 0,-1-1 0,0 1-181,0-1 68,0-1 1,0 0-1,0 1 0,0-1 0,0 1 0,0-1 0,-1 0 0,1 1 0,0-1 1,0 0-1,0 1 0,0-1 0,-1 0 0,1 1 0,0-1 0,0 0 1,-1 0-1,1 1 0,-1-1-68,1 0 18,-6 6 1413,0 1 1,0-1 0,0 1 0,-4 6-1432,9-11 128,0 0 1,0 0 0,0 0-1,0 0 1,0 0 0,0 0 0,0 0-1,1 1 1,-1-1 0,1 0-1,-1 0 1,1 0 0,0 1 0,0-1-1,0 0 1,0 0 0,0 1-1,1-1 1,-1 0 0,1 0 0,0 3-129,0-4 19,0 0 1,0 0 0,0 0 0,0 1 0,0-1-1,0 0 1,0 0 0,0 0 0,0-1 0,0 1-1,0 0 1,1 0 0,-1-1 0,0 1 0,1 0-1,-1-1 1,0 1 0,1-1 0,-1 0-1,1 0 1,-1 1 0,1-1 0,-1 0 0,1 0-1,-1 0 1,1 0 0,0-1-20,4 1 11,-1-1 1,0 0-1,0 0 0,0-1 0,0 1 1,-1-1-1,4-2-11,-4 2 0,0 0 1,0-1-1,-1 0 0,1 0 0,-1 0 1,1 0-1,-1 0 0,0-1 0,0 0 1,0 1-1,-1-1 0,1 0 1,-1 0-1,0-1 0,0 1 0,-1 0 1,1-1-1,-1 1 0,0-1 1,0 1-1,0-1 0,-1 0 0,0-3 0,0 4 2,0 0-1,0 1 0,0-1 0,-1 0 0,1 0 1,-1 0-1,0 1 0,-1-1 0,1 0 0,-1 1 1,1 0-1,-1-1 0,0 1 0,0 0 0,0-1 1,-1 1-1,1 1 0,-1-1 0,0 0 0,0 1 1,0-1-1,0 1 0,0 0 0,0 0 1,0 0-1,-1 0 0,1 0 0,-1 1 0,0 0-1,0-1-7,-1 1 0,0 1-1,0-1 1,1 1 0,-1 0 0,0 0-1,0 0 1,0 0 0,1 1-1,-1 0 1,0 0 0,0 0 7,2 0-41,1 0 1,0 0-1,0 0 1,-1 0-1,1 0 1,0 1-1,0-1 1,0 0-1,0 1 1,1 0-1,-2 1 41,2-2-65,0 0 0,0 0-1,0 1 1,0-1 0,1 1 0,-1-1 0,0 1-1,1-1 1,0 1 0,-1-1 0,1 1 0,0-1-1,-1 1 1,1 0 0,0-1 0,0 1 0,1-1-1,-1 2 66,0-2-107,0 1 1,1-1-1,-1 0 0,1 0 0,-1 1 0,1-1 0,-1 0 1,1 0-1,0 0 0,0 0 0,-1 0 0,1 0 0,0 0 0,0 0 1,0 0-1,0 0 0,0 0 0,0-1 0,0 1 0,1 0 0,-1-1 1,0 1-1,0-1 0,0 1 0,1-1 0,-1 1 0,0-1 1,1 0-1,0 0 107,5 1-445,0 0 1,0-1 0,0 0 0,0 0-1,1-1 446,24-3-2389,-1-2 1,-1-1-1,2-2 2388,54-11-3835,-83 19 3509,3 0 523,0 0-1,-1 0 1,1 1-1,3 0-196,-8 0 197,0 0 0,0 0 0,0 0 0,0 0 0,-1 0 0,1 0 0,0 1 0,0-1 0,0 0 0,0 0 0,0 1 0,0-1 0,-1 1 1,1-1-1,0 1 0,0-1 0,-1 1 0,1-1 0,0 1 0,0 0 0,-1-1 0,1 1 0,-1 0 0,1-1 0,-1 1 0,1 0 0,-1 0 0,1 0 0,-1 0 0,0 0-197,2 8 1419,-2 0 0,1 0-1,-1 0 1,0 0 0,-1 3-1419,0-2 855,0 1 1,1 0 0,2 9-856,-1-13 232,0 0 0,1 1 1,0-1-1,0 0 0,1 0 0,0-1 1,1 2-233,-3-7 19,-1 1 1,1-1-1,0 1 1,0-1 0,0 0-1,0 1 1,0-1-1,0 0 1,0 0 0,1 0-1,-1 0 1,0 0 0,0 0-1,1 0 1,-1 0-1,1 0 1,-1-1 0,1 1-1,-1-1 1,1 1-1,0-1 1,-1 0 0,1 1-1,-1-1 1,1 0-1,0 0 1,-1 0 0,1 0-1,0 0 1,-1-1 0,1 1-1,-1 0 1,1-1-1,1 0-19,-1 0 2,1 0 0,-1-1 1,0 1-1,1-1 0,-1 0 0,0 0 0,0 0 0,0 0 0,0 0 0,-1 0 0,1 0 0,-1-1 0,1 1 0,-1 0 0,0-1 0,0 0 0,0 1 0,0-2-2,1-1 6,0 0-1,-1 0 1,0 0-1,0 0 1,-1 0-1,1-1 1,-1 1 0,0 0-1,-1-2-5,1 3 11,-1-1 0,0 0 1,0 1-1,-1-1 0,1 0 0,-1 1 0,0 0 1,0-1-1,-1 1 0,1 0 0,-1 0 0,0 0 1,0 1-1,0-1 0,-3-2-11,2 3-11,-1-1 0,1 1 1,-1 0-1,0 0 0,0 1 0,-1 0 1,1 0-1,0 0 0,-1 0 0,1 1 1,-1 0-1,1 0 0,-2 0 11,0 0-231,-1 1-1,0 0 1,0 0-1,-4 1 232,9-1-151,0 1-1,1-1 1,-1 1-1,0 0 0,0 0 1,1 0-1,-1 0 1,1 0-1,-1 0 0,1 1 1,-1-1-1,1 1 0,-2 1 152,-1 5-1112,5-4-469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52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11979,'68'-52'6337,"-78"68"-3392,5 14-1913,1 13 1144,4 6-1552,0 3-48,1 7-95,5-5-81,0-6-376,2-7-256,0-13-729,2-12 1722,2-11-841,-2-7-24,-3-22 104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52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45 8578,'-18'2'5969,"6"2"-2528,16-2-2073,6-4 1729,6 0-2193,4-2-96,6 1-344,3-1-424,7-3 88,-1 2-224,-2 0-344</inkml:trace>
  <inkml:trace contextRef="#ctx0" brushRef="#br0" timeOffset="1">454 1 12955,'13'7'4113,"-13"-7"-4065,1 0 0,-1 0 0,0 0 0,0 0 0,0 0 0,0 0 0,0 0 0,0 1-1,0-1 1,0 0 0,0 0 0,0 0 0,0 0 0,0 0 0,0 0 0,0 0 0,0 0 0,0 0 0,0 0 0,0 1 0,0-1 0,0 0 0,0 0 0,0 0-1,0 0 1,0 0 0,0 0 0,0 0 0,0 0 0,0 0 0,0 0 0,0 0 0,0 1 0,0-1 0,0 0 0,0 0 0,0 0 0,0 0 0,-1 0 0,1 0-1,0 0 1,0 0 0,0 0 0,0 0 0,0 0 0,0 0 0,0 0 0,0 0 0,0 0 0,0 0 0,0 0 0,0 0 0,-1 0 0,1 0 0,0 0-1,0 0 1,0 0 0,0 0 0,0 0 0,0 0 0,0 0 0,0 0-48,-29 1 3489,8-1-2189,14 0-1011,1 1 0,0-1 0,0 1-1,0 1 1,0-1 0,0 1 0,0 0-1,-5 3-288,9-4 41,0 0 0,0 1 0,0-1-1,0 0 1,0 1 0,0 0 0,1-1-1,-1 1 1,0 0 0,1 0 0,0 0-1,-1 0 1,1 0 0,0 1 0,0-1-1,0 0 1,0 0 0,1 1 0,-1-1-1,0 0 1,1 1 0,0-1 0,-1 2-41,2 1 10,-1 0 1,0 0-1,1 0 0,0 0 1,0 0-1,0 0 1,1 0-1,0-1 1,0 1-1,0-1 1,0 1-1,1-1 0,0 0 1,-1 0-1,4 3-10,7 8 16,1-1 1,0 0-1,5 3-16,-13-12 4,14 11 11,-14-12 30,-1 0 1,1 1-1,-1-1 0,0 1 1,0 0-1,-1 0 0,1 1 0,0 1-45,-5-6 11,0-1 0,1 1 0,-1-1 0,0 1 0,0-1 0,0 1 0,0-1 0,0 1 0,0 0 0,0-1 0,0 1 0,0-1 0,0 1 0,-1-1 0,1 1-1,0-1 1,0 1 0,0-1 0,-1 1 0,1-1 0,0 1 0,0-1 0,-1 1 0,1-1 0,0 1 0,-1-1 0,1 0 0,-1 1 0,1-1 0,0 0 0,-1 1 0,1-1-1,-1 0 1,1 0 0,-1 1 0,1-1 0,-1 0 0,0 0-11,-26 9 240,18-6-178,-25 7-240,2 0-1450,-2 2 1628,17-3-773,10-1-400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7:52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16396,'0'0'6417,"-1"-1"-4913,1 1-1568,-1-1 240,1-1-168,0 1-248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6321,'21'-20'1795,"0"2"-1,17-11-1794,-36 28 128,-1 0 1,0 0-1,1 1 0,-1-1 1,0 0-1,1 1 0,-1-1 1,1 1-1,-1 0 0,1-1 1,-1 1-1,1 0 0,-1 0 1,1 0-129,-1 0 148,1 1 0,-1-1 0,0 1 0,0-1 0,0 1 0,0-1 1,1 1-1,-1-1 0,0 1 0,0 0 0,0 0-148,7 6 615,-1-1-1,0 2 0,0-1 1,-1 1-1,1 0 1,-2 0-1,1 1 0,-1 0 1,3 8-615,5 13 1373,-2 1-1,3 13-1372,-6-14 930,1 13-930,6 25 528,-12-58-455,0-1 1,1 1 0,0-1-1,0 0 1,4 5-74,-10-18 28,1 0 1,-1-1-1,1 1 0,0 0 0,1-1 1,-1 0-1,1 0-28,-4-15 67,3 10-38,-11-47 198,-2-51-227,13 96 9,1 0-1,1 0 0,0 0 1,0 0-1,1 0 0,1 1 1,0-1-1,4-9-8,-5 16 10,0 1 0,1 0-1,-1 1 1,1-1 0,0 0 0,0 1 0,0 0-1,1-1 1,-1 1 0,2 0-10,4-4 68,1 2 0,-1-1 0,7-2-68,-10 5 46,0 1 0,0-1 1,1 1-1,-1 0 0,0 1 1,1 0-1,0 0 0,-1 0 1,1 0-1,0 1 0,-1 0 1,2 1-47,-7-1-26,-1 0 0,0 0 0,1 0 0,-1 1 0,0-1 0,1 0 0,-1 0 1,0 0-1,1 1 0,-1-1 0,0 0 0,0 0 0,1 1 0,-1-1 0,0 0 0,0 0 0,0 1 1,1-1-1,-1 0 0,0 1 0,0-1 0,0 0 0,0 1 0,0-1 0,0 0 0,1 1 1,-1-1-1,0 0 0,0 1 0,0-1 0,0 0 0,0 1 0,0-1 0,-1 0 0,1 1 0,0-1 1,0 0-1,0 1 26,0 0-87,-1 10-344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142 101 9106,'20'-62'4294,"-20"61"-4111,1-1-1,-1 1 0,0 0 1,0 0-1,0 0 1,1-1-1,-1 1 1,0 0-1,-1 0 0,1 0 1,0-1-1,0 1 1,0 0-1,-1 0 1,1 0-1,-1 0 1,0-2-183,1 3 148,-1-1 0,0 0 0,1 0 0,-1 1 0,0-1 0,0 1 0,0-1 0,1 0 0,-1 1 0,0 0 0,0-1 0,-1 1-148,-1-2 526,0 1-341,1 0 1,-1 0-1,0 0 0,1 0 0,-1 1 1,0-1-1,1 1 0,-1-1 1,0 1-1,1 0 0,-1 0 0,0 1 1,0-1-1,1 0 0,-1 1 1,0 0-1,1 0 0,-1-1 0,1 2 1,-1-1-1,1 0 0,-1 0 0,1 1 1,0-1-1,-1 1 0,0 1-185,-3 2 106,1-1 0,0 1 0,1 1 0,-1-1 0,1 0 0,0 1 0,1 0 0,-1 0 0,1 0 0,-1 3-106,-2 7 99,1 1-1,0 0 1,2 0 0,-1 0-1,2 0 1,1 0-1,0 1 1,1-1 0,1 1-1,2 15-98,-1-21 10,0 0 0,1-1 0,0 1-1,1-1 1,0 0 0,1 0 0,0 0 0,1 0 0,0-1-1,0 0 1,1 0 0,1-1 0,-1 0 0,2 0-1,-1 0 1,4 1-10,-5-5-127,1 0 0,-1 0 0,1-1 0,0 0-1,0-1 1,0 0 0,0 0 0,0-1 0,1 0 0,-1 0 0,1-1 0,-1 0-1,1 0 1,0-1 0,0 0 0,-1-1 0,1 0 0,-1 0 0,1-1-1,-1 0 1,1-1 0,-1 0 0,0 0 0,0-1 127,39-22-1072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0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68 12803,'-21'3'5081,"14"-2"-2809,7-1-951,4-2-17,-4 0-184,1 1-544,27-4-192,42-9-256,-28 7-576,6-9-2304,-1-8 1935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1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293 118 9210,'1'-1'384,"1"-1"-1,-1 1 1,1 0-1,-1-1 1,1 1 0,-1-1-1,0 0 1,0 1 0,0-1-1,0 0 1,0 0-1,0 0 1,0 1 0,-1-1-1,1-1-383,-1 0 399,1 0-1,-1 0 0,0 0 1,0 0-1,-1 0 1,1 0-1,-1 0 0,1-1 1,-1 2-1,0-2-398,0 1 224,0 0 1,-1 0-1,1 1 1,0-1-1,-1 0 0,0 1 1,0-1-1,0 1 0,0-1 1,0 1-1,0 0 0,0 0 1,-1 0-1,1 0 0,-1 0 1,0 1-1,1-1 1,-1 1-1,0 0 0,0-1 1,-2 1-225,-4-2 252,1 1 0,-1 0 0,0 1 0,0 0 0,0 0 0,-8 1-252,6 1 63,0 0 0,1 0 0,-1 1 0,0 0 0,1 1 1,0 0-1,0 1 0,0 0 0,0 1 0,0 0 0,-6 4-63,11-5 17,0 0-1,0 0 0,0 0 1,1 0-1,0 1 1,0-1-1,0 1 1,1 0-1,-4 5-16,5-6 8,0 1-1,1-1 0,-1 0 1,1 1-1,-1 0 0,1-1 1,1 1-1,-1 0 0,1-1 1,0 1-1,0 0 0,0 0 1,1 2-8,0 0 5,0-1 0,1 1 1,0-1-1,0 0 0,1 0 1,-1 0-1,1 0 1,1 0-1,-1 0 0,1-1 1,0 0-1,4 4-5,7 7 21,1-1 0,1 0 0,4 1-21,-1 0 73,16 16-73,-31-26 9,0-1 0,0 1 0,-1 0 0,0 0 0,0 1 1,0-1-1,-1 1 0,0 0 0,0 0 0,0 0 0,-1 0 0,0 0 1,-1 0-1,1 1 0,-2-1 0,1 1 0,-1-1 0,0 1 1,0-1-1,-1 1 0,0-1 0,0 1 0,-1-1 0,0 0 0,-1 0 1,1 0-1,-1 0 0,0 0 0,-1 0-9,-1 1 19,-1 0-1,0 0 1,0 0-1,-1-1 1,1 0-1,-2 0-18,5-4 4,-1 0 0,1-1 0,-1 1 0,0-1 0,0 1 0,0-1-1,0 0 1,0-1 0,-1 1 0,1-1 0,-1 0 0,1 0 0,-1 0-1,1 0-3,3-1-5,0 0-1,1 0 1,-1 0-1,0-1 1,1 1-1,-1 0 1,0 0-1,0 0 1,1-1-1,-1 1 1,0 0-1,1 0 1,-1-1-1,0 1 1,1-1 0,-1 1-1,1-1 1,-1 1-1,1-1 1,-1 1-1,1-1 1,-1 1-1,1-1 1,-1 0-1,1 1 1,0-1-1,-1 0 1,1 1-1,0-1 1,0 0-1,0 1 1,-1-1-1,1 0 1,0 0-1,0 1 1,0-1-1,0 0 1,0 1-1,0-1 1,0 0-1,0 0 1,1 1-1,-1-1 1,0 0-1,0 1 1,1-1-1,-1 0 1,0 1-1,1-1 1,-1 0-1,1 1 6,0-1-4,0 0 0,1 0 0,-1 0-1,1 0 1,-1 1 0,1-1 0,-1 0-1,1 1 1,0-1 0,-1 1 0,1 0-1,-1 0 1,1 0 0,0 0 0,1 0 4,2 0-2,1 0 1,-1 1 0,0 0 0,4 1 1,-1 0 17,0 1-1,-1-1 0,0 2 0,1-1 0,-1 1 1,-1 0-1,1 1 0,-1 0 0,1 0 0,-2 0 1,1 1-1,0-1 0,-1 1 0,0 1 0,0-1 1,-1 1-1,0 0 0,0 0 0,1 4-16,7 17 196,-2 0-1,-1 1 0,-2 0 1,3 19-196,-5-22 143,2 5-36,7 32 101,-11-54-219,0 0 0,0-1 0,1 1 0,0-1 0,4 6 11,-7-12-100,0-1 1,0 1-1,0-1 1,0 0-1,0 1 1,0-1-1,1 0 1,-1 0-1,0 0 1,0 0-1,1 0 1,-1 0-1,1 0 1,-1-1-1,1 1 1,-1 0-1,1-1 100,0 1-214,1-1 1,-1 0-1,0 0 0,0 0 0,0-1 0,0 1 0,0 0 0,0-1 0,0 0 1,0 1-1,0-1 0,0 0 0,1 0 214,27-12-1400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49 12795,'0'-1'308,"0"1"0,0 0 0,0 0-1,0-1 1,-1 1 0,1 0 0,0 0 0,0-1 0,-1 1 0,1 0 0,0 0 0,0-1 0,-1 1 0,1 0 0,0 0 0,-1 0-1,1 0 1,0 0 0,-1-1 0,1 1 0,0 0-308,-8 2 2300,6-2-2143,1 1 0,0 0 0,0 0 0,-1 0 0,1-1 0,0 1 0,0 0 0,0 1 0,0-1 0,0 0 0,0 0-157,-2 5 169,0 1 1,0-1 0,0 1 0,1 0 0,0 0-1,0 0 1,1 0 0,0 0 0,0 0 0,1 0-1,0 0 1,0 0 0,0 0 0,1 0 0,0 0-1,2 7-169,0-5 39,-1 0-1,1-1 0,0 1 0,1-1 1,0 1-1,0-1 0,1 0 0,0-1 1,1 1-1,-1-1 0,1 0 0,1 0 1,0 0-39,-3-4 8,0 0 1,0 0-1,0-1 1,0 1-1,1-1 0,-1 0 1,1 0-1,0 0 1,0 0-1,-1-1 1,1 0-1,0 0 1,0-1-1,0 1 1,1-1-9,-2 0-2,0 0 0,0 0 0,0-1 0,0 0 0,0 0 0,0 0 1,0 0-1,0 0 0,0-1 0,-1 0 0,1 0 0,-1 0 0,1 0 0,-1 0 1,0-1-1,0 1 0,0-1 0,3-3 2,0-2-10,0 0 0,0-1 0,-1 0 0,0 0 0,2-8 10,1-2-9,0 0 0,0-10 9,-6 24 7,-1 0 1,0 0-1,0 0 1,-1 0-1,1 0 1,-1 0-1,0 0 1,0 0-1,-1 0 1,0 0-1,0 0 1,0 0-1,0 0 1,-1 0-1,1 0 1,-1 1-1,-1-1 1,1 1-1,-1-1 1,1 1-1,-1 0 1,0 0-1,-4-3-7,3 2 19,-1 1 1,0 0-1,0 0 0,0 0 1,0 1-1,-1 0 0,1 0 1,-1 0-1,0 0 0,-2 0-19,3 2 3,1 0 0,0 0 0,-1 1-1,1-1 1,-1 1 0,1 0 0,-1 0-1,1 0 1,-1 1 0,1-1 0,-1 1-1,1 0 1,-1 1 0,1-1 0,-2 1-3,-7 4-319,1 0 0,0 1 1,0 0-1,0 1 0,1 0 0,0 1 1,-6 8 318,13-14-286,1 0 0,1 0 0,-1 1 0,0-1 0,1 1 1,-1 1 285,2-2-143,0 0 0,0 0 0,0 0 1,1 1-1,-1-1 0,1 0 1,-1 0 142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2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0 8706,'5'2'775,"0"-1"804,0 1 0,0-1 0,0 0 0,0 0 0,0 0 0,3-1-1579,-11-1-412,2 1 608,1 0 0,0 0-1,0-1 1,0 1-1,-1 0 1,1 0 0,0 0-1,-1 0 1,1 0-1,0-1 1,0 1 0,-1 0-1,1 0 1,0 0-1,0 0 1,-1 0 0,1 0-1,0 0 1,-1 0-1,1 0 1,0 0 0,0 0-1,-1 0 1,1 0-1,0 0 1,-1 1 0,1-1-1,0 0 1,0 0-1,-1 0 1,1 0 0,0 0-1,0 1 1,-1-1-1,1 0 1,0 0 0,0 0-1,0 1 1,-1-1-1,1 0 1,0 0 0,0 1-1,0-1 1,0 0-1,0 0 1,-1 1 0,1-1-196,-2 7 134,-1-1 1,0 1-1,0-1 1,-1 0-1,0 0 0,0 0 1,0-1-1,-1 1 1,1-1-1,-1 0 1,-1 0-135,1 0 78,-1 1-143,-1 0 0,0 0-1,-1-1 1,1 0-1,-1 0 1,0-1 0,-1 0-1,1 0 1,-7 1 65,12-3 91,-20 5-74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1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8290,'0'-13'4401,"0"9"64,2 10-3025,0 5-40,-2 24-143,0 12-265,-2 17-568,1-1-104,5 1-152,4 0-72,7-13-96,2-9-120,1-14-776,-2-11-657,-2-11 937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11066,'55'-139'4705,"-55"131"-1944,0 4-681,0 6-263,0-2-57,0 8-608,2 26-239,5 51-281,-3-30-80,-3-3-152,2 0-80,0-14-176,2-7-56,2-10-168,-3-12-568,2-5-1056,1-4-625,0-7 1241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44 16468,'1'8'6129,"-1"1"-4401,-7 0-263,-14 4-105,-4 7-376,-15-1-688,0-2-600,4-1-1328,15-5 1904,-4-8-744</inkml:trace>
  <inkml:trace contextRef="#ctx0" brushRef="#br0" timeOffset="1">794 1 15971,'-4'12'5602,"4"-11"-4050,4 3-672,-4-4 88,0 0 73,-2 0-905,1 0-929,1 0-655,0-1 776</inkml:trace>
  <inkml:trace contextRef="#ctx0" brushRef="#br0" timeOffset="2">1025 22 10802,'17'3'4769,"1"2"-2536,-8-2-1089,0 0-704,-9-3-368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11554,'2'13'5242,"7"-3"-2282,-2-4-1335,-6 0-129,4-4-1304,-3-4 2328,-2 0-2087</inkml:trace>
  <inkml:trace contextRef="#ctx0" brushRef="#br0" timeOffset="1">966 1 15531,'7'8'5810,"-4"1"-3986,-5 3-336,-8 8-71,-6 0-225,-11 8-632,-5-3-176,-5 2-1256,0-2-320,10-4 647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3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11306,'3'0'4465,"2"8"-2408,-5 4-497,7 10 32,-2 10 41,-2 20-449,2 8-256,-3 15-344,-2 6-168,8 0-183,2-3-73,6-3-112,3-9 16,-1-19-536,-3-11-465,-4-23-1375,-1-10 2440,4-11-528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4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13339,'-1'-2'399,"1"1"0,0-1-1,0 1 1,0 0 0,1-1 0,-1 1 0,0-1 0,0 1 0,1-1 0,-1 1-1,1 0 1,0-1-399,-1 2 162,1-1 0,0 0 0,0 1 0,0-1 0,0 1-1,-1-1 1,1 1 0,0-1 0,0 1 0,0-1 0,0 1 0,0 0-1,0 0 1,0 0 0,1-1 0,-1 1 0,0 0 0,0 0 0,1 1-162,23-2 662,0 2 0,-1 1 1,1 1-1,0 1 0,-1 1 1,18 6-663,-34-8 102,0 0 0,-1 0 1,1 1-1,-1 0 1,0 0-1,0 0 0,0 1 1,0 1-1,-1-1 0,0 1 1,0 0-1,3 4-102,-7-7 39,1 1 1,0 0-1,-1 0 0,0 0 1,0 0-1,0 0 0,-1 0 1,1 1-1,-1-1 0,0 1 0,0-1 1,-1 1-1,1-1 0,-1 1 1,0 0-1,0-1 0,-1 1 1,1-1-1,-1 1 0,0-1 1,0 1-1,-1-1 0,0 2-39,-1 2 67,-1 0 0,-1 0 0,0 0 0,0-1 0,0 1 0,0-1 0,-1-1 0,-1 1 0,1-1 0,-1 0-1,0-1 1,0 1 0,-5 1-67,4-2-300,1-1-1,-1 0 1,1-1-1,-1 1 0,0-2 1,-1 1-1,1-1 1,0 0-1,-1-1 0,1 0 1,-1 0-1,1-1 1,-1 0-1,-2-1 301,11 1-138,-1 0 0,1 0 0,-1 0 0,0 0-1,1 0 1,-1 0 0,1 0 0,-1 0 0,1-1 0,-1 1 0,0 0 0,1 0-1,-1-1 1,1 1 0,-1 0 0,1-1 0,0 1 0,-1 0 0,1-1 138,0 0-100,0 1 1,0-1-1,0 0 1,0 1-1,0-1 1,1 0-1,-1 1 1,0-1-1,0 0 1,1 1-1,-1-1 1,1 1-1,-1-1 1,0 1-1,1-1 100</inkml:trace>
  <inkml:trace contextRef="#ctx0" brushRef="#br0" timeOffset="1">533 188 22493,'9'1'448,"2"3"680,-2-1-24,4 2 33,-3 2-249,0-3-480,5 0-144,8-4-224,-2 1-632,-5-1-1649,1-4-3224,11-1 3425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15339,'-14'4'5665,"10"5"-3864,10 17-889,-5 9 160,3 18 89,-3 6-289,-1-1-432,0-2-152,2-11-168,2-5-48,0-14-216,-2-6-536,-3-19-1545,0-5 2297,-10-19-640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0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11699,'7'0'1521,"1"0"0,-1-1 0,1 0 0,-1 0 0,1 0 0,1-2-1521,0 1 837,0 0 0,1 0 0,7 1-837,-8 0 276,0 2 1,0-1-1,0 1 1,0 0 0,0 1-1,4 1-276,-10-2 20,-1 0 0,1 0 0,-1 0 0,1 0 0,-1 0 0,0 0 0,0 0 0,1 1 0,-1-1 0,0 1 0,0 0 0,0 0 0,-1-1 0,1 1 0,0 0 0,-1 1 0,1-1 0,-1 0 0,0 0 0,1 1 0,-1-1 0,0 0 0,-1 1 0,1-1 0,0 1-20,-1 2 24,1 0 1,-1 0 0,0 1 0,0-1-1,-1 0 1,0 0 0,0 0-1,-1 4-24,-4 10 128,-6 12-128,6-16 31,-4 10 18,-4 9 74,-4 20-123,15-44 8,1 0-1,0 0 1,1 1 0,-1-1-1,2 0 1,0 0-1,0 10-7,1-17-1,-1 0-1,1 1 1,0-1-1,0 0 1,0 0-1,0 0 1,0 1 0,1-1-1,-1-1 1,1 1-1,0 0 1,2 2 1,-3-3-6,1-1 1,-1 0 0,1 0 0,-1 1-1,1-1 1,-1 0 0,1 0 0,0 0-1,0-1 1,-1 1 0,1 0 0,0-1-1,0 1 1,0-1 0,0 0 0,0 1-1,0-1 1,0 0 0,0 0-1,0 0 1,1-1 5,8-1-27,0 0 0,-1-1 1,0-1-1,0 0 0,6-3 27,-6 2 1,1 1 0,-1 0 0,0 1 0,1 0 0,4 0-1,-13 2 4,-1 1 0,1 0 1,0 0-1,-1 0 0,1 0 1,0 0-1,-1 0 0,1 1 1,0-1-1,-1 0 0,1 1 1,-1-1-1,1 1 0,-1 0 1,1-1-1,-1 1 0,1 0 1,-1 0-1,1 1-4,0-1 5,-1 1 1,1 0 0,-1-1-1,0 1 1,0 0-1,0 0 1,0 0-1,0 0 1,0 0-1,0 0 1,-1 0-1,1 0 1,-1 1-6,2 8 61,-2-1 0,1 1 0,-1-1 0,-1 1 0,-1 6-61,2-12 46,-4 30 261,-5 85 1167,8-110-1330,1 0 0,-1 0 1,-1-1-1,1 1 1,-2 0-1,0 2-144,2-9-12,0 0 1,-1 0-1,1-1 0,-1 1 1,1 0-1,-1-1 0,0 0 0,0 1 1,0-1-1,0 0 0,0 0 1,0 0-1,-1 0 0,1-1 1,-1 1-1,1 0 0,-1-1 1,0 0-1,1 0 0,-1 0 0,0 0 1,0 0-1,0 0 12,0-1-134,-1 1 0,1-1 0,0 0 0,0 1 0,0-2-1,0 1 1,0 0 134,-23-7-541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1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63 9082,'-27'-63'8094,"31"78"-3566,12 50-2856,13 106 258,-18-96-1088,16 58-842,-20-110 1,3 16-94,2 0 0,9 19 93,-17-53-1947,-3-10 149,-3-11-977,-5-13-703,-6-12 1588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2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9098,'0'-2'572,"1"-1"1,0 1 0,1 0-1,-1-1 1,0 1-1,1 0 1,-1 0-1,1 0 1,0 0-1,-1 0 1,1 0-1,0 1 1,0-1-1,2 0-572,0-1 453,0 1-1,0 0 0,0 1 0,0-1 0,1 1 0,-1-1 0,0 1 0,2 0-452,8 0 468,0 0 0,0 0-1,1 2 1,-1 0 0,1 0-468,-1 1 226,0 0-1,0 1 1,0 0 0,-1 2 0,1-1 0,6 4-226,-14-5 73,-1 0 0,1 0 1,-1 1-1,0 0 0,0-1 1,0 2-1,2 1-73,-5-3 43,1 0 0,-1 0 0,0 0-1,0 0 1,0 1 0,0-1 0,-1 0 0,1 1-1,-1-1 1,0 1 0,0 0 0,0 2-43,0-2 28,-1 0 1,0 0 0,0-1-1,-1 1 1,1 0 0,-1-1-1,0 1 1,0 0 0,0-1-1,0 1 1,-1-1 0,1 1-1,-1-1 1,0 0 0,0 0-1,0 1-28,-4 4 38,0-1 0,-1 1 0,0-1 0,0-1 0,-4 4-38,-14 10 2,14-13-367,1 1 1,0 1 0,0 0-1,1 0 1,0 1-1,-2 3 365,9-10-529,1-1-1,-1 1 0,1-1 1,0 1-1,0 0 0,0-1 0,0 1 1,0 0-1,1 0 0,-1 0 0,1-1 1,0 1-1,-1 0 0,2 0 530,1 16-2735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2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8002,'1'0'331,"0"-1"0,1 1 0,-1 0 0,0 0 1,0 0-1,1 0 0,-1 1 0,0-1 0,0 0 1,0 0-1,0 1 0,1-1 0,-1 1 0,0-1 0,0 1 1,0 0-1,0-1 0,0 1 0,0 0 0,0-1 1,0 1-1,0 0 0,-1 0 0,1 0 0,0 0 0,0 0 1,-1 0-1,1 0 0,-1 0 0,1 0 0,-1 0 1,1 1-1,-1-1 0,0 0 0,1 0 0,-1 0 0,0 1 1,0-1-1,0 1-331,6 39 2902,7 40-931,-8-50-1563,-4-22-323,0 0 0,1 0 0,0 0-1,1 0 1,-1 0 0,2 0-1,-1-1 1,1 0 0,1 1-85,1-3 34,-6-7-32,0 1 0,0 0-1,0 0 1,0 0 0,0-1-1,0 1 1,0 0 0,1-1-1,-1 1 1,0 0 0,0 0-1,0-1 1,0 1 0,0 0-1,0 0 1,0-1 0,-1 1-1,1 0 1,0 0 0,0-1-1,0 1 1,0 0-1,0 0 1,0-1 0,0 1-1,0 0 1,-1 0 0,1 0-1,0-1-1,-3-9 2,0-1 0,1 0-1,1 0 1,0 0-1,0 0 1,1-8-2,0 6 0,0 1 1,1 0 1,0 1 0,0-1 0,1 0-1,1 1 1,0 0 0,1-1 0,0 0-2,1-2 2,-2 4 6,1 0 0,0 0 0,1 1 0,0 0 0,1 0 0,-1 0 0,2 0 0,0 1-8,-5 4-24,1 1-1,1 0 1,-1 0 0,0 0-1,1 0 1,-1 0 0,1 1-1,0 0 1,0 0 0,0 0-1,0 0 1,0 0 0,1 1-1,-1 0 1,0 0-1,1 0 1,-1 0 0,1 1-1,-1 0 1,1 0 24,-3 0-194,-1 0 0,1 0 0,0 0 0,-1 1 0,1-1 0,0 1-1,-1-1 1,1 1 0,-1 0 0,1-1 0,-1 1 0,1 0 0,-1 0 0,0 0 0,1 1 194,9 11-1139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1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12995,'0'0'82,"0"0"1,0 0-1,0 0 1,0 0-1,0 0 1,0 0-1,-1 0 1,1 0-1,0 1 1,0-1-1,0 0 1,0 0 0,0 0-1,0 0 1,0 0-1,0 0 1,0 0-1,0 0 1,0 0-1,0 0 1,0 0-1,0 0 1,0 0-1,0 1 1,0-1-1,0 0 1,0 0-1,0 0 1,0 0-1,0 0 1,0 0-1,1 0 1,-1 0-1,0 0 1,0 0-1,0 0 1,0 0-1,0 0 1,0 0 0,0 0-1,0 0 1,0 1-1,0-1 1,0 0-1,0 0 1,0 0-1,0 0 1,0 0-1,0 0 1,1 0-1,-1 0 1,0 0-1,0 0 1,0 0-1,0 0 1,0 0-1,0 0 1,0 0-1,0 0 1,0 0-1,0 0-82,9-1 1428,11-4-1798,-19 4 708,48-14-181,70-18-79,-100 29-77,0 0 0,0 2-1,0 0 1,0 2 0,6 0-1,-21 0 3,0 0-1,0 1 1,1 0 0,-1 0 0,0 0-1,0 0 1,0 0 0,0 1 0,0 0-1,0 0 1,3 2-3,-5-3 4,0 1 1,0 0-1,0 0 0,0 0 0,0 0 1,0 0-1,-1 1 0,1-1 0,-1 1 1,0-1-1,1 1 0,-1-1 0,0 1 1,0-1-1,-1 1 0,1 0 0,-1 0 1,1 0-5,0 11 75,0 0 0,-2 9-75,1-7 267,0 0 0,2 8-267,-2-20 65,1 0 0,0 0 0,0 0-1,0 0 1,0-1 0,1 1 0,-1-1-1,1 1 1,0-1 0,0 1-1,0-1 1,1 1-65,-2-3 8,0 0 0,0 0-1,0 0 1,0 0 0,0 0 0,0-1 0,1 1-1,-1 0 1,0-1 0,1 1 0,-1-1-1,0 1 1,1-1 0,-1 1 0,0-1-1,1 0 1,-1 0 0,1 0 0,-1 0-1,0 0 1,1 0 0,-1 0 0,1 0-1,-1 0 1,0-1 0,1 1 0,-1-1-1,0 1 1,2-1-8,1-1 2,1-1 1,-1 1-1,1-1 0,-1 0 0,0 0 0,0-1 0,2-2-2,1-1 12,0 0-1,-1 0 1,0-1-1,-1 0 1,0 0-1,0-1 1,0 0-1,-1 1 1,0-3-12,-3 7 15,0 0 0,0 0 0,0 0-1,0 0 1,-1-1 0,1 1 0,-1 0 0,0 0 0,0-1 0,-1 0-15,0 2 18,1 0 0,-1 0-1,0 0 1,0 1 0,0-1 0,-1 0 0,1 1 0,-1-1 0,1 1 0,-1 0 0,0-1-1,0 1 1,0 0 0,0 0 0,0 0 0,0 0-18,-3-1 40,0-1 0,-1 1 0,1 1-1,-1-1 1,1 1 0,-1 0 0,0 0 0,0 0-1,0 1 1,0 0 0,0 0 0,-4 1-40,-2-1 40,-1 1 0,1 1 0,0 0 1,-1 1-1,-9 2-40,19-3-2,-2 0-143,0 0 1,0 0-1,1 1 0,-1-1 0,0 1 1,1 0-1,-4 3 145,7-5-87,1 1 1,-1-1-1,1 0 1,-1 1-1,1-1 0,0 1 1,-1-1-1,1 1 1,0-1-1,-1 1 0,1-1 1,0 1-1,-1-1 0,1 1 1,0-1-1,0 1 1,0 0 86,2 5-846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2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3 11098,'0'-3'5434,"-4"5"-2966,-6 6-570,0 1-1379,1 1 0,1 0 0,-1 1 0,2 0 0,0 0 0,0 1 0,1 0 0,-4 11-519,3-5 312,1 1 1,1-1-1,1 1 1,1 0-1,-1 18-312,3-1 126,1 0 0,2 0 0,1 0 0,2 0 0,2-1 0,6 18-126,-6-25 46,2 0-1,1-1 1,6 9-46,-11-25-5,0-1 0,1 0 0,0-1-1,1 0 1,0 0 0,0 0 0,1-1 0,0 0 0,0 0 0,1 0 5,-5-5-131,0-1-1,0 0 1,0 1 0,0-1 0,0 0-1,2 0 132,-4-1 25,0-1 0,-1 0 0,1 1-1,0-1 1,0 0 0,-1 0 0,1 0-1,0 0 1,0 0 0,-1 0 0,1-1-1,0 1 1,0 0 0,-1-1 0,1 1-1,-1-1 1,2 0-25,11-9 167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13467,'2'3'1214,"1"0"0,-1 0 1,1 0-1,-1 0 0,0 1 0,1 3-1214,2 3 444,-2 1 0,1-1 0,-1 4-444,0-1 930,3 7-283,21 71 974,-21-75-1419,1 1-1,0-2 1,1 1-1,4 5-201,-11-19 30,0-2-21,-1 1 0,0 0 0,1 0 0,-1-1 0,1 1 0,-1 0 0,1-1 0,-1 1 0,1 0 0,-1-1 0,1 1 0,0-1 0,-1 1 0,1-1 0,0 1 0,0-1-9,-2-3 44,-11-26 12,0 0 0,3-1 1,0 0-1,2 0 1,1-1-1,1 0 0,0-21-56,5 51 1,0-9 7,0 1 0,0-1 1,0 1-1,2-7-8,-1 14 3,-1 0 1,1 0-1,-1 0 1,1 0-1,0 0 0,-1 0 1,1 0-1,0 0 1,0 0-1,0 1 0,1-1 1,-1 0-1,0 1 1,1-1-1,-1 1 0,1 0 1,-1-1-1,1 1 1,0 0-1,-1 0 1,1 0-1,0 0 0,2-1-3,7 0 70,1-1 0,0 2 0,0 0 0,0 0 0,1 1 0,-1 0 0,5 2-70,20-1 165,57-1-1928,-79 0 1096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4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31 155 10242,'-28'-26'4457,"28"26"-4384,0 0 0,0 0-1,0 0 1,0 1 0,0-1 0,0 0 0,0 0-1,0 0 1,0 0 0,0 0 0,0 0-1,0 0 1,0 0 0,0 0 0,0 1-1,0-1 1,0 0 0,0 0 0,0 0 0,0 0-1,0 0 1,0 0 0,0 0 0,0 0-1,0 0 1,0 0 0,0 0 0,-1 0-1,1 0 1,0 0 0,0 0 0,0 0 0,0 0-1,0 1 1,0-1 0,0 0 0,0 0-1,0 0 1,0 0 0,-1 0 0,1 0-1,0 0 1,0 0 0,0 0 0,0 0 0,0 0-1,0 0 1,0-1 0,0 1 0,0 0-1,0 0 1,-1 0 0,1 0 0,0 0-1,0 0-72,3 10 705,-2-9-368,12 41 4298,3 20-4635,-8-26 951,2 0 0,9 18-951,-11-34 243,-4-7-48,2-1-1,-1 0 1,7 10-195,-9-19 33,-3-6-16,-3-10-7,2 8-6,-12-55 1,4 0-1,1-1 1,4 0 0,2-8-5,2 60 2,0 0 0,1 0 0,0 0 0,1 0 0,0 0 0,1 0-2,-2 5 0,0 0 1,1 1-1,0-1 0,0 0 0,0 1 1,0 0-1,1-1 0,-1 1 1,1 0-1,0 0 0,0 0 1,0 1-1,3-3 0,-4 4 2,0-1 0,0 1 0,1 0-1,-1 0 1,0 0 0,1 0 0,-1 1 0,1-1 0,0 1 0,-1-1 0,1 1 0,-1 0 0,1 0 0,-1 0-1,1 0 1,1 1-2,6 1-54,-1 0 0,0 0 0,9 5 54,-9-4-356,1 0 1,-1 0-1,1-1 356,15 4 701,-2 4-635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4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36 12587,'0'0'209,"0"0"0,0 0 0,0 0 0,0 0 0,0 0 0,-1 0 0,1 0-1,0 0 1,0 0 0,0 0 0,0-1 0,-1 1 0,1 0 0,0 0 0,0 0 0,0 0 0,0 0 0,-1 0 0,1 0 0,0 0 0,0 0 0,0 1 0,-1-1 0,1 0 0,0 0 0,0 0 0,0 0 0,0 0 0,-1 0 0,1 0 0,0 0 0,0 0 0,0 0 0,0 1 0,0-1 0,0 0 0,-1 0 0,1 0-209,-6 8 1265,5-6-701,-3 3-264,1 0 0,0 1 0,0 0 0,1-1 0,0 1 0,0 0 0,0 0 1,0 0-1,1 0 0,0 0 0,0 1 0,1-1 0,0 6-300,1-2 94,-1 0-1,2 0 1,0-1 0,0 1-1,0 0 1,1-1-1,1 0 1,1 4-94,-4-10 6,1 0 0,-1-1 0,1 1 0,0 0 0,0-1 0,0 1 0,0-1 1,0 1-1,1-1 0,-1 0 0,1 0 0,-1 0 0,1-1 0,0 1 0,-1 0 0,1-1 0,0 0 0,0 0 0,0 0 0,0 0 0,1 0 0,-1 0 0,2-1-6,-1 1-3,0-1 0,-1-1 0,1 1 0,0 0 0,-1-1 0,1 0 0,-1 0 0,1 0 0,-1 0 0,1 0 0,-1-1 0,0 0 0,0 1 0,0-1 0,0 0 0,0-1 0,0 1 0,0 0 0,-1-1 0,2-1 3,0-1-2,-1 0 0,0 0-1,0 0 1,0 0 0,-1 0 0,0-1 0,0 1 0,0 0 0,-1-1 0,0 0-1,0 1 1,0-1 0,0 0 0,-1 0 0,0 1 0,-1-1 0,1 0 0,-2-4 2,1 2 6,-1 0-1,0 1 1,0 0 0,0 0 0,-1-1 0,0 2 0,-1-1 0,0 0 0,0 1 0,0-1 0,-1 1 0,1 0-1,-6-4-5,6 6 9,-1 1-1,1-1 0,-1 1 0,0 0 0,0 0 0,-1 1 0,1-1 0,-2 1-8,5 1-1,-1 0 0,1 0 0,0 1 0,0-1 0,0 1 0,0 0-1,-1-1 1,1 1 0,0 0 0,0 1 0,-1-1 0,1 0 0,0 0 0,0 1-1,0 0 1,0-1 0,0 1 0,0 0 0,0 0 0,0 0 0,0 0-1,-1 1 2,-1 2-321,-1 0 0,2 0 0,-1 1 0,0-1 0,1 1 0,0 0 0,0 0 0,0 0 0,1 1 0,-1-1-1,1 1 1,1-1 0,-1 3 321,-4 19-1433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17 293 9746,'-1'0'200,"1"0"1,0 0-1,-1 0 1,1 0-1,0 0 1,-1 0-1,1 0 0,0 0 1,-1 0-1,1 0 1,0 0-1,-1 0 0,1 0 1,0 0-1,-1 1 1,1-1-1,0 0 0,-1 0 1,1 0-1,0 0 1,0 1-1,-1-1 0,1 0 1,0 0-1,0 0 1,-1 1-1,1-1 1,0 0-1,0 0 0,0 1 1,-1-1-1,1 0 1,0 1-1,0-1 0,0 0 1,0 1-1,0-1 1,0 0-1,0 1 0,0-1-200,-3 19 2758,2-13-2145,0 10 89,0-1 1,0 0 0,2 1 0,0-1-1,1 0 1,0 1 0,4 12-703,-4-22 59,0-1 0,0 1 0,1-1 0,-1 0 0,1 0 1,0 0-1,1 0 0,-1 0 0,1 0 0,1 0-59,-2-2 19,0 0-1,1-1 0,-1 1 1,1-1-1,0 1 1,0-1-1,0 0 1,0-1-1,0 1 1,0-1-1,0 0 1,0 0-1,1 0 1,3 0-19,-1-1 2,1 0 0,0 0 1,-1 0-1,1-1 1,-1-1-1,1 1 0,-1-1 1,1 0-1,-1-1 1,0 0-1,0 0 0,0-1 1,0 1-1,-1-2 0,1 1 1,-1-1-1,0 1 1,-1-2-1,2 0-2,-3 2 2,0 0 1,0-1 0,-1 1-1,0-1 1,1 0-1,-2 1 1,1-2-1,0 1 1,-1 0 0,0 0-1,0-1 1,-1 1-1,1-1 1,-1 0-1,0 1 1,-1-1 0,0 0-1,0 1 1,0-1-1,0 0 1,-1 1-1,0-1 1,0 0 0,0 1-1,-3-6-2,2 6 13,0 0 1,-1 1-1,0-1 1,0 0-1,-1 1 0,1 0 1,-1-1-1,0 1 0,0 1 1,0-1-1,-1 1 1,1-1-1,-1 1 0,0 0 1,1 1-1,-2-1 0,1 1-13,0 0 11,1 1-1,0-1 0,0 1 0,-1 0 1,1 0-1,-1 0 0,1 1 1,-1 0-1,1 0 0,-1 0 0,1 0 1,-1 0-1,1 1 0,-1 0 0,1 0 1,-1 1-1,1-1 0,0 1 0,0 0 1,0 0-1,-1 0-10,-1 3-2,0-1 0,0 1 0,0 0-1,1 1 1,0 0 0,0-1 0,-1 2 2,4-3-127,-1-1-1,1 1 1,0 0-1,0 0 1,0 0-1,0 0 1,1 0-1,0 0 1,-1 1-1,1-1 1,1 0 0,-1 4 127,1-6-155,0-1 0,0 0 0,0 0 0,0 0 0,0 1 0,1-1 1,-1 0-1,0 0 0,1 0 0,-1 0 0,1 0 0,-1 0 1,1 0-1,-1 0 0,1 0 0,0 0 0,0 0 0,-1 0 1,1 0-1,0 0 0,0 0 0,0-1 0,0 1 0,0 0 0,0-1 1,0 1-1,0-1 0,1 1 155,18 0-1346</inkml:trace>
  <inkml:trace contextRef="#ctx0" brushRef="#br0" timeOffset="1">429 1 11987,'5'10'5313,"-3"20"-1921,0 8-1255,0 23-553,-5 9-39,0 11-577,2 4-240,4-5-376,9-6-136,10-23-176,6-13-40,7-23-168,0-8-400,-5-19-1040,-2-10-777,-12-12 1369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5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63 13731,'-3'-6'5705,"-3"0"-3096,2 4-825,8-1-320,-4 3-231,4 0-457,22 0-168,38-4-360,-31-7 104,9-2-1264,7 5 32,9-1 480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6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33 11026,'-2'-1'497,"0"1"0,0 0-1,0-1 1,-1 1 0,1 0 0,0 0-1,0 0 1,0 1 0,0-1-1,0 0 1,0 1 0,0 0 0,-1-1-1,1 1 1,1 0 0,-1 0-1,0 0 1,-1 1-497,0 0 343,1 0-1,0 0 1,-1 0 0,1 0-1,0 1 1,0-1 0,1 1-1,-1-1 1,0 1 0,1 0-1,0 0 1,-1 0-343,0 2 133,1-1 0,0 1 0,-1-1 0,2 1 0,-1-1 0,0 1 0,1 0 0,0-1 0,0 1 0,0 0 0,1-1 0,-1 1 0,1 0 0,0-1 0,1 1 0,-1-1 0,2 3-133,-2-5 10,1 0 0,-1 1 0,1-1 0,0 0 0,-1 1 0,1-1 0,0 0 0,1-1 0,-1 1 0,0 0 0,0-1 0,1 1 0,-1-1 0,1 1 0,0-1 0,-1 0 0,1 0 0,1 0-10,0 0-4,0-1-1,-1 1 1,1-1-1,0 0 1,0 0-1,0 0 1,0 0-1,0-1 1,0 0-1,0 1 1,0-2-1,0 1 1,0-1 4,6-2-15,0 0 0,0-1 1,-1-1-1,0 0 1,4-3 14,-8 5-5,0 0 1,-1 0-1,0 0 0,1 0 1,-2-1-1,1 0 1,0 0-1,-1 0 1,0 0-1,1-4 5,-3 7 1,0 0 0,0 0 0,-1 0 0,1 0 0,-1 0 0,0 0 0,1 0 0,-1 0 0,0-1 0,0 1 1,0 0-1,-1 0 0,1 0 0,0 0 0,-1 0 0,0 0 0,0-1-1,0 0 4,0 0 1,-1 1-1,1-1 1,-1 1-1,0 0 1,0-1-1,0 1 1,0 0-1,0 0 1,-1 0-1,-1-1-4,-2-1 12,-1 0 0,0 1 0,0-1 0,0 1 0,0 1 0,-1-1 0,1 1 0,-1 0 0,-2 1-12,6 0 1,-1 1 0,0 0 0,1-1 0,-1 2 0,0-1 0,1 1 0,-1-1 0,0 1 1,-3 2-2,6-3-59,1 1 0,0-1 0,0 1 0,0-1 0,-1 1 0,1 0 0,0-1 0,0 1 0,0 0 0,0 0 0,0 0 0,1 0 0,-1 0 0,0 0 0,0 0 0,0 0 0,1 0 1,-1 0-1,1 0 0,-1 0 0,1 1 0,-1-1 0,1 0 0,0 0 0,-1 1 0,1-1 0,0 0 0,0 0 0,0 1 0,0-1 0,0 0 0,0 1 0,0-1 0,1 0 0,-1 0 0,0 1 1,1 0 58,0-1-194,-1 1 0,1-1 0,-1 0 0,1 1 0,0-1 0,0 0 0,-1 1 0,1-1 1,0 0-1,0 0 0,0 0 0,1 0 0,-1 0 0,0 0 0,0 0 0,0 0 0,1-1 1,-1 1-1,0 0 0,1-1 0,-1 1 0,1-1 0,-1 0 0,0 1 0,1-1 0,1 0 194,30 3-1501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6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17 9298,'-1'-1'233,"1"0"586,-1-1 1,0 1-1,1-1 0,-1 1 0,0 0 1,0 0-1,0-1 0,0 1 0,0 0 1,-1 0-1,1 0-819,0 1 176,1 0-1,-1 0 1,0 0-1,1 0 1,-1 0 0,0 0-1,1 0 1,-1 0-1,0 0 1,0 0 0,1 0-1,-1 0 1,0 1-1,1-1 1,-1 0 0,0 0-1,1 1 1,-1-1-1,1 0 1,-1 1 0,1-1-1,-1 1 1,1-1-1,-1 1 1,1-1-1,-1 1 1,1-1 0,-1 1-176,-3 4 283,1-1 1,-1 1 0,1 0-1,0 1 1,0-1-1,0 0 1,1 1 0,0 0-1,0 0-283,-2 3 203,-5 16 21,2 0 1,0 1 0,2 0-1,1 0 1,1 0-1,1 0 1,2 1-1,0-1 1,2 1-225,6 55 182,3-1 1,8 16-183,-13-69-54,18 106-1032,-24-128-1259,-4-12-498,-22-47-6446,2 12 6691</inkml:trace>
  <inkml:trace contextRef="#ctx0" brushRef="#br0" timeOffset="1">0 388 9770,'7'-21'4785,"10"11"-1472,-1 0-609,3 10-727,6 0-377,0 0-712,3 5-240,8-5 1225,2 5-1385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58 524 10786,'-12'-3'3706,"9"3"-2529,-1-1 1,1 0-1,-1 0 1,1 0-1,-2-2-1177,4 3 215,0-1-1,0 1 0,0-1 1,0 0-1,0 0 0,0 1 1,0-1-1,1 0 0,-1 0 1,0 0-1,0 0 0,1 0 1,-1 0-1,1 0 1,-1 0-1,1 0 0,-1 0 1,1-1-1,0 1-214,-5-27 434,2 0 0,1 0 0,2-26-434,0 49 20,1-23-27,0-1 0,2 0 0,2 1 0,1-6 7,-1 16-10,0-1 1,1 2-1,1-1 0,0 1 0,1 0 0,1 0 0,1 1 10,-6 10-3,1-1 0,0 1 0,0 0 0,0 0 0,1 0 0,0 1-1,0 0 1,4-2 3,-8 5 1,0 1 1,0-1-1,0 1 0,1 0 0,-1 0 1,1 0-1,-1 1 0,1-1 0,-1 0 1,1 1-1,0 0 0,-1-1 0,1 1 0,-1 0 1,1 0-1,0 1 0,-1-1 0,1 1 1,-1-1-1,1 1 0,-1 0 0,1 0 1,-1 0-1,0 0 0,1 0 0,-1 0 0,1 2-1,3 0 6,-1 2 0,-1-1-1,1 0 1,-1 1-1,0 0 1,0 0-1,0 0 1,0 1-1,-1-1 1,2 5-6,4 10 50,-1 1 1,3 11-51,-4-3 141,-1 0 0,-1 1 1,-1 0-1,-1 8-141,-2-19 87,2 34 137,-1-20-550,3 13 326,-4-39-796,-1 1-1,1 0 1,-1 0-1,0 0 797,-1-1-1217</inkml:trace>
  <inkml:trace contextRef="#ctx0" brushRef="#br0" timeOffset="0.99">53 334 12731,'-3'-11'5377,"6"12"-2481,9-1-1087,7 3-489,8 2-152,8-5-527,1-1-489,2-3-1689,3 1-3392,14 13 3209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27 17532,'-1'0'6385,"-1"0"-5081,1 0-167,0 0-257,1 0-240,0-1-472,10-2-72,18-2-440,36-10-568,-29 12 2056,0 3-1176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01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150 183 7554,'6'2'868,"-1"0"1,1 0-1,0-1 1,3 0-869,-8-1 87,-1 0-1,1 0 1,-1 0 0,1 0 0,-1 0 0,1 0 0,-1-1 0,0 1-1,1 0 1,-1 0 0,1-1 0,-1 1 0,1 0 0,-1 0 0,0-1 0,1 1-1,-1 0 1,1-1 0,-1 1 0,0-1 0,0 1 0,1-1 0,-1 1-1,0 0 1,0-1 0,1 1 0,-1-1 0,0 0-87,3-14 1529,-3 12-1204,0-5 137,1-1-1,-2 1 1,1-1 0,-1 1-1,-1 0 1,0-1 0,0 1-1,0 0 1,-3-6-462,3 9 64,0 0 0,0 1 0,-1-1 0,0 0 0,0 0 0,0 1 0,0 0 0,-1 0 0,1 0 0,-1 0 0,0 0 1,0 1-1,-1-1 0,1 1 0,-3-1-64,5 3 7,-1 0 0,1 0 1,-1 0-1,1 0 0,-1 0 1,1 1-1,-1-1 0,1 1 1,-1-1-1,0 1 0,1 0 0,-1 0 1,0 0-1,1 1 0,-1-1 1,1 1-1,-1-1 0,1 1 1,-1 0-1,1 0 0,-1 0 1,1 0-1,0 0 0,-1 1 1,1-1-1,0 1 0,0 0 0,0-1 1,0 1-1,0 0 0,1 0 1,-1 0-1,0 2-7,-4 4 16,1 0-1,1 0 1,0 1 0,0-1-1,0 1 1,1 0 0,1 0-1,-2 8-15,0 1 54,2-1-1,0 1 0,0 15-53,2-26 17,0 0-1,1 0 1,0 0-1,0 0 1,0 0-1,1-1 1,0 1-1,0 0 1,1-1-1,0 1 1,0 0-17,-1-5-1,-1 0-1,1 0 1,-1 0 0,1 0 0,-1 0-1,1 0 1,0 0 0,0 0 0,0-1-1,0 1 1,0-1 0,1 1 0,-1-1-1,0 0 1,1 0 0,-1 0 0,0 0-1,1-1 1,-1 1 0,1-1 0,0 1-1,-1-1 1,1 0 0,-1 0 0,1 0 0,-1 0-1,1 0 1,0-1 0,-1 1 0,1-1-1,1-1 2,5-1-6,0 0-1,-1-1 0,0 0 1,0-1-1,0 0 0,0 0 1,-1-1-1,2-2 7,8-6 36,14-17-36,-27 27 23,0 0 0,0-1 0,0 0 1,-1 0-1,0 0 0,0 0 0,0-1 0,-1 1 0,2-6-23,-3 9 46,-1 1-22,1 0-1,-1 1 1,0-1-1,0 1 1,0-1-1,0 1 1,0-1-1,1 0 1,-1 1-1,0-1 1,0 1-1,0-1 1,-1 0-1,1 1 1,0-1-1,0 1 1,0-1-1,0 1 1,0-1-1,-1 0 1,1 0-24,0 1 220,-1 1-151,0-1 1,1 0 0,-1 1-1,1-1 1,-1 1 0,1-1 0,-1 1-1,1-1 1,-1 1 0,1-1-1,-1 1 1,1-1 0,-1 1 0,1 0-1,0-1 1,-1 1-70,-1 9 38,1-1 1,0 0-1,0 1 0,1 7-38,0-5 20,0-7-7,0 0-1,0 0 1,1 0 0,0 0-1,0 0 1,0-1-1,0 1 1,1 0 0,0 1-13,-1-4-107,0-1 0,0 1 0,0 0 1,0 0-1,0-1 0,1 1 1,-1 0-1,0-1 0,1 1 1,-1-1-1,1 0 0,0 0 1,-1 1-1,1-1 0,0 0 1,0 0-1,0-1 0,0 1 1,0 0 106,-1-1-206,-1 0 0,1 1 0,-1-1 1,1 0-1,-1 0 0,1 0 1,-1 0-1,1 0 0,-1 0 1,1 0-1,-1 0 0,1 0 0,-1 0 1,1 0-1,-1-1 0,1 1 1,-1 0-1,0 0 0,1 0 1,-1-1-1,1 1 0,-1 0 0,1 0 1,-1-1-1,0 1 0,1 0 1,-1-1-1,0 1 0,1 0 1,-1-1-1,0 1 0,0-1 0,1 1 1,-1-1-1,0 1 0,0 0 1,0-1 205,-1-12-2628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2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 8818,'-3'0'7953,"1"2"-4277,4 5-2743,-1-2-432,4 12 113,0 1 1,2-1-615,-2-2 272,0-1-1,-1 1 1,0 5-272,10 49 652,-10-80-1507,42-103 71,-45 110 783,3-5-9,0-1 1,0 1 0,1 0 0,3-5 9,-7 12 15,1 0 1,0 0-1,-1 0 0,1 1 1,0-1-1,0 0 0,0 1 1,0-1-1,2 0-15,-3 1 21,0 1 1,0-1-1,0 1 1,1 0-1,-1-1 0,0 1 1,1 0-1,-1 0 0,0-1 1,0 1-1,1 0 0,-1 0 1,0 1-1,1-1 0,-1 0 1,0 0-1,0 1 0,2-1-21,-2 1 54,1 0-1,0 1 0,0-1 0,0 0 1,-1 0-1,1 1 0,0-1 0,-1 1 1,0 0-1,1-1 0,-1 1 0,0 0 1,0 0-1,0 0 0,0 0 0,0 0 1,0 1-54,2 5 205,0 0 0,-1 0 0,2 7-205,-1 1 243,0-5-36,-1 1 0,0-1-1,-1 1 1,0-1 0,-1 1 0,0 6-207,0-18 2,0 1 0,0-1 1,0 0-1,0 1 0,0-1 0,0 0 1,0 1-1,0-1 0,0 0 0,0 1 0,0-1 1,0 0-1,0 1 0,0-1 0,0 0 1,1 1-1,-1-1 0,0 0 0,0 0 1,0 1-1,1-1 0,-1 0 0,0 1-2,0-1-5,1 0 0,-1 0 0,0 0 0,0 0 0,1 0 0,-1 0 0,0 0 0,0 0 0,0 0-1,1 0 1,-1 0 0,0 0 0,0-1 0,0 1 0,1 0 0,-1 0 0,0 0 0,0 0 0,0 0 0,1 0 0,-1 0 0,0-1-1,0 1 1,0 0 0,0 0 0,0 0 0,1 0 0,-1-1 0,0 1 0,0 0 0,0 0 0,0 0 0,0 0 0,0-1 0,0 1 0,0 0-1,0 0 1,0-1 0,0 1 5,9-26-659,-7 19 470,0 0 1,1 1-1,-1-1 1,3-2 188,1-3-263,10-15-360,4-5 623,-19 30 4,1 0 0,-1 0-1,1 0 1,0 1 0,0-1 0,0 0 0,0 1-1,0-1 1,0 1 0,0 0 0,2-2-4,-3 3 11,0 0 1,0-1 0,0 1 0,1 0-1,-1 0 1,0 0 0,0 0 0,0-1-1,0 1 1,0 1 0,0-1 0,0 0-1,0 0 1,0 0 0,1 1 0,-1-1-1,0 0 1,0 1 0,0-1 0,0 1-1,-1-1 1,1 1 0,0 0 0,0-1-1,0 1 1,0 0 0,0 0-12,2 2 93,-1 0 0,0 1 0,1-1 0,-1 1 0,-1-1 1,1 1-1,0 0 0,-1 0 0,0 0 0,1 3-93,2 10 835,0 17-835,-4-33 24,6 65 552,-3-54-879,-3-12 267,0 0 1,0 0-1,0 1 0,0-1 1,1 0-1,-1 0 0,0 0 1,0 0-1,0 0 0,0 0 1,0 1-1,0-1 0,0 0 1,1 0-1,-1 0 0,0 0 1,0 0-1,0 0 0,0 0 1,0 0-1,1 0 0,-1 0 0,0 0 1,0 1-1,0-1 0,0 0 1,1 0-1,-1 0 0,0 0 36,6-7-1916,8-16 813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7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13867,'-1'0'5217,"-2"8"-3273,10 17-871,-2 15 119,-5 17 192,-4 9-295,-5 11-417,3-1-128,6 1-272,2-11-88,3-22-184,0-15-472,3-23-1313,-2-14 361,11-23 552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7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13299,'17'1'5512,"8"-2"-2702,-18 0-2248,1 0 0,0 1-1,7 1-561,0 1 732,0 1-1,0 0 1,12 5-732,-21-6 82,-1 0 1,1 1-1,-1-1 1,1 1-1,-1 0 1,0 0-1,0 1 1,-1-1-1,1 1 1,-1 0-1,1 1-82,-4-3 8,1-1-1,-1 1 0,-1 0 1,1-1-1,0 1 1,0 0-1,-1 0 0,1-1 1,-1 1-1,1 0 0,-1 0 1,0 0-1,0 0 0,1 0 1,-2 0-1,1-1 1,0 1-1,0 0 0,0 0 1,-1 0-1,1 0 0,-1 0 1,0-1-1,1 1 1,-1 0-1,0-1 0,-1 2-7,-1 2 9,-1 0-1,1 0 0,-1 0 0,0 0 1,0-1-1,-1 0 0,0 0 1,1 0-9,-11 6 12,-1 0 0,1-2 1,-2 1-1,-9 2-12,16-7 3,6-2 0,0 0-1,-1 0 1,1 0 0,0 1 0,0-1-1,1 1 1,-1 0 0,0 0 0,1 0 0,0 1-1,-1 1-2,3-5 0,1 0 0,0 0 1,0 1-1,0-1 0,0 0 0,-1 1 0,1-1 0,0 0 0,0 0 0,0 1 0,0-1 0,0 0 0,0 1 0,0-1 0,0 0 0,0 1 0,0-1 0,0 0 0,0 1 0,0-1 0,0 0 0,0 1 0,0-1 0,1 0 0,-1 0 0,0 1 0,0-1 1,0 0-1,0 0 0,1 1 0,-1-1 0,0 0 0,0 0 0,0 1 0,1-1 0,9 5 0,-7-4 0,20 8 23,0-2 0,21 4-23,-15-4 198,23 8-198,-43-11 115,0-1-1,-1 1 1,1 1 0,-1-1-1,0 2 1,-1-1 0,7 6-115,-12-9 49,1 0 1,-1 1-1,0-1 1,0 1 0,0 0-1,0-1 1,-1 1-1,1 0 1,-1 0 0,0 0-1,1 0 1,-1 0-1,-1 0 1,1 0 0,0 1-1,-1-1 1,1 0 0,-1 0-1,0 1 1,0-1-1,-1 0 1,1 2-50,-1 0 40,-1 0 1,1 0-1,-1 0 1,0-1-1,0 1 1,0-1-1,-1 1 1,1-1-1,-1 0 0,0 0 1,0 0-1,-1 0 1,1-1-1,-4 3-40,0 0-74,-1 0-1,-1 0 0,1 0 0,-1-1 0,0-1 1,0 1-1,0-2 0,0 1 0,-1-1 1,0 0-1,1-1 0,-1-1 0,0 1 0,0-1 1,-9-1 74,15 0-255,1-1 1,-1 1-1,1-1 1,-1 0-1,1 0 1,-1 0-1,0-1 255,3 2-131,0-1 1,-1 1-1,1-1 0,0 0 0,0 0 1,0 1-1,-1-1 0,1 0 0,0 0 0,0 0 1,0 0-1,1-1 0,-1 1 0,0 0 0,0 0 1,1 0-1,-1-1 131,0 0-128,1 0-1,0-1 1,0 1 0,0 0-1,0 0 1,0-1 0,0 1 0,0 0-1,1 0 1,0-2 128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8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12979,'52'4'5273,"-5"21"-2689,1 4-887,-9 18 143,4 5-135,-4 13-521,-4-1-256,-4 9-344,-10 6-136,-17-4-152,-5 7-48,-18-16-48,-8-6-160,-1-16-1208,-4-7-624,5-25 968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22 7282,'8'-2'1949,"1"-1"1,-1 0 0,4-3-1950,3-1 6293,-15 7-6122,-65 32 2946,-102 54-1121,158-80-1897,0-1-1,0 2 1,0-1 0,1 1-1,0 1 1,0-1 0,1 1-1,-5 7-98,11-14 13,0 0-1,1 0 1,-1 0 0,0 0-1,1 0 1,-1 0-1,1 0 1,-1 0-1,1 1 1,0-1-1,-1 0 1,1 0-1,0 1 1,0-1-1,0 0 1,0 0-1,0 1 1,0-1-1,0 0 1,0 0-1,0 1 1,1-1-1,-1 0 1,0 0-1,1 0 1,-1 1 0,1-1-1,0 0 1,-1 0-1,1 0 1,0 0-1,0 0 1,-1 0-1,1 0 1,0 0-1,0-1 1,0 1-1,0 0 1,0 0-1,1 0-12,4 2 23,-1 0-1,1-1 1,-1 1 0,1-1-1,0 0 1,0-1-1,4 2-22,26 2 208,-1-1 0,1-2 0,35-2-208,-64-1-3158,-12 1-1080,3 0 1466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2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8922,'-9'4'4553,"11"5"-744,8 0-1433,11-1-783,3-1 31,9-4-296,2-3-192,1-3-319,-3-1-177,-6 1-304,-7 2-160,-4-2-1384,0 2-729,-12 4 1105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30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6105,'13'-31'3517,"-10"26"-1832,0 6-187,0 2-944,-1 1-1,1 0 0,-1 0 0,1 0 1,-1 0-1,0 0 0,-1 0 0,1 1 1,-1-1-1,0 1-553,4 12 2220,1 18-2220,-3-1 1696,0 7-1696,-3-20 318,2-1-1,0 0 1,1 0 0,1 0-1,3 6-317,-10-33 135,-2-4-131,1 1 1,0-1-1,0-2-4,2 2-11,0-1 0,1 1-1,1 0 1,0-1-1,1 1 1,0 0 0,0 0-1,1 0 1,1 0 0,0 0-1,0 0 1,1 0-1,2-3 12,-2 6-3,0 0 0,1 0 0,0 0 0,0 1 0,1 0 0,0 0 0,0 0 0,0 1 3,-1 2 1,0 0 0,0 0 0,0 1 0,0-1 0,1 1 0,-1 0 0,1 1 0,0-1 0,-1 1 0,1 0 0,5 0-1,-7 1 16,0 1 1,0 0-1,0 0 1,0 0-1,0 0 0,0 0 1,-1 1-1,1 0 0,0 0 1,0 0-1,0 0 1,-1 1-1,1-1 0,0 1 1,-1 0-1,1 0 0,-1 0 1,0 1-1,0-1 0,0 1 1,0-1-1,0 1 1,1 2-17,4 5 186,-1 0 1,0 0 0,0 1-1,-1 0 1,-1 0-1,4 10-186,-4-7 253,-2 0-1,0 0 0,0 0 1,-1 1-1,-1-1 0,0 9-252,-2-12 110,1 0 1,-2-1-1,1 1 0,-1-1 0,-3 7-110,2-4 153,0 1 1,0 12-154,3-14-57,0-12 32,0 0-1,0 0 0,0 1 0,0-1 1,0 0-1,0 0 0,0 0 0,0 0 1,0 1-1,0-1 0,0 0 0,0 0 1,0 0-1,0 1 0,0-1 0,0 0 1,0 0-1,0 0 0,0 0 1,0 1-1,0-1 0,0 0 0,1 0 1,-1 0-1,0 0 0,0 0 0,0 1 1,0-1-1,0 0 0,1 0 0,-1 0 1,0 0-1,0 0 0,0 0 0,0 0 1,1 0-1,-1 0 0,0 0 0,0 0 1,0 1-1,0-1 0,1 0 0,-1 0 1,0 0-1,0 0 0,0 0 0,1-1 1,-1 1-1,0 0 26,0 0-103,1-1 0,-1 1 0,1-1 0,-1 1 0,0-1 0,0 1 0,1-1 0,-1 1 0,0-1 0,0 0-1,0 1 1,0-1 0,1 1 0,-1-1 0,0 0 103,3-22-1028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3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61 8722,'0'0'137,"-3"0"353,1 0-1,-1 1 1,1-1-1,-1 1 0,1 0 1,-1-1-1,1 1 1,0 0-1,0 1 1,-1-1-1,1 0 0,0 1 1,0-1-1,0 1 1,0-1-1,-1 2-489,3-2 250,-1 0 1,0-1-1,0 1 0,0-1 0,1 1 0,-1-1 0,0 1 1,0-1-1,0 0 0,0 0 0,-1 1-250,1-1 1039,9-2-286,56-4 72,179-8 275,8-1-555,-133 3-350,121-8 117,-78 17-119,-67 3 150,48-9-343,-127 7 23,19 0-98,-55 9-2690,-8-5 1647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3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10466,'-1'2'5109,"-1"1"-4019,8 32 1669,44 397 2748,-48-419-5455,3 21 55,-1 0 0,-2 1 1,-2 0-1,-2 22-107,1-49-28,0-1-49,0 0-1,1-1 1,-1 1 0,2 0-1,-1 3 78,2-30-3418,-1-9 2147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3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9458,'13'-16'3375,"-8"10"-2265,1-1 1,-1 1-1,1 0 1,1 0-1111,-4 4 239,0 0 1,0 0 0,0 0-1,0 0 1,0 1 0,0 0-1,1-1 1,-1 1 0,1 0-1,-1 1 1,4-1-240,0 0 320,0 1 0,0 0-1,0 0 1,0 1 0,0 0 0,0 0 0,-1 1 0,1 0-1,3 1-319,13 6 708,0 2-1,0 0-707,-13-6 144,15 7 669,17 12-813,-35-19 96,0 0 1,-1 0 0,1 0 0,-1 1 0,-1-1-1,1 1 1,-1 1 0,1 0-97,-5-4 25,1-1 0,-1 0 0,0 1-1,1-1 1,-1 1 0,-1-1 0,1 1 0,0-1 0,-1 1 0,1 0 0,-1 0 0,0-1 0,0 1 0,0 0-1,0-1 1,0 1 0,0 0 0,-1-1 0,1 1 0,-1 0 0,0-1 0,0 1 0,0-1 0,0 1 0,-1-1-1,1 0 1,0 1 0,-1-1 0,0 0 0,1 0 0,-2 1-25,-5 5 62,0-1-1,0 1 1,-1-2 0,0 1 0,0-1-1,-1-1 1,-1 1-62,0 0-81,-2-2-1,1 1 1,0-1 0,-1-1-1,0 0 1,-8 0 81,-18 4-2439,37-6 2166,0-1 0,0 1 0,0-1 0,1 1 0,-1-1 0,0 1 1,1 0-1,-2 1 273,3-2-63,-1 0-1,1 1 1,0-1 0,-1 1 0,1-1 0,0 1 0,0-1-1,-1 1 1,1-1 0,0 1 0,0-1 0,0 1-1,0 0 1,0-1 0,0 1 0,-1-1 0,1 1 0,1-1-1,-1 1 64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45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244 168 3777,'33'11'2587,"-32"-11"-2428,-1 0-1,1 0 1,-1 1-1,1-1 1,0 0 0,-1 0-1,1 1 1,-1-1-1,0 0 1,1 1-1,-1-1 1,1 1 0,-1-1-1,0 1 1,1-1-1,-1 0 1,1 1-159,-2 3 6961,2-4-3320,3-3-2783,-3 3-759,0-1 0,0 0 0,0 1 0,0-1 0,0 0 0,0 0-1,0 0 1,0 0 0,-1 0 0,1 0 0,0 0 0,-1 0 0,1 0-1,-1 0 1,1 0 0,-1 0 0,0 0-99,7-13 216,17-32 185,-22 44-361,-1-1-1,0 1 0,0-1 1,0 1-1,0-1 0,-1 1 1,1-1-1,-1 0 0,1 1 1,-1-1-1,0 0 0,0 0 1,0 1-1,0-1 0,-1 0 1,1 1-1,-1-1 1,1 0-1,-1 1 0,0-1 1,0 1-1,0-1 0,-1 1 1,1-1-1,-1 1 0,1 0 1,-1 0-1,0 0 0,1 0 1,-1 0-1,0 0 0,0 0 1,-3-1-40,0 0 44,-1-1 1,1 1-1,-1 1 0,0-1 1,0 1-1,0 0 0,0 0 1,0 1-1,-1 0 1,1 0-1,0 0 0,-3 1-44,-2 0 32,0 1 0,1 0 0,-1 0-1,0 2 1,1-1 0,-1 1 0,-7 4-32,3 0 16,-1 0 0,1 1 1,1 1-1,-7 6-16,15-11-6,0 0-1,1 0 0,0 1 1,0 0-1,0 0 0,1 0 1,-1 1-1,-1 4 7,4-7-11,0 1 0,0-1 0,1 1 0,0 0 0,-1 0 0,1 0 0,1 0 0,-1 0 0,0 0 0,1 0 0,0 0 0,0 0 0,0 0 0,1 0 0,0 3 11,0 1-10,1-1-1,0 1 1,1-1 0,0 1 0,0-1 0,1 0 0,0 0 0,0-1 0,3 4 10,0 0 2,1-1-1,1 0 1,0 0 0,0-1-1,8 6-1,11 5 73,1-2 1,0-1-1,32 12-73,-33-16 80,-7-3 165,11 6-245,-27-12 67,0 0 0,0 0 0,0 0 0,0 1 0,0 0 0,-1 0 0,0 1 0,0-1-67,-3-3 25,-1 0 0,1 0-1,-1-1 1,1 1-1,-1 0 1,1 0 0,-1 0-1,0 0 1,1 0-1,-1 0 1,0 0 0,0 0-1,0 0 1,0 0-1,0 0 1,0 0 0,0 0-1,0 0 1,0 0-1,-1 0 1,1-1 0,0 1-1,0 0 1,-1 0-1,1 0 1,-1 0 0,1 0-1,-1 0 1,1-1-1,-1 1 1,1 0 0,-1 0-1,0-1 1,0 1-25,-1 2 43,-1-1 0,1 0 0,-1 0 1,1 0-1,-1-1 0,0 1 0,0-1 0,0 1 1,0-1-1,-1 0-43,-10 2-67,0-1 0,-1-1-1,1 0 1,-1-1 0,1-1 0,-14-2 67,23 2-214,-1 1 0,1-2 1,-1 1-1,1 0 0,0-1 0,0 0 0,-1 0 0,1-1 1,0 0 213,3 2-259,0 0 1,0-1-1,1 1 1,-1 0-1,0-1 1,1 0 0,-1 1-1,1-1 1,-1 0-1,1 0 1,0 0-1,0 0 1,0 0 0,0 0-1,0 0 1,0 0-1,1 0 1,-1-1-1,1 1 1,-1 0 0,1 0-1,0-1 1,0 0 258,1-18-1655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44 241 14579,'6'32'5689,"-4"-1"-3784,-1 1-401,0-8-200,1 1-415,-1-16-625,2-3-400,-1-13-977,4-10-711,-2-17 1056</inkml:trace>
  <inkml:trace contextRef="#ctx0" brushRef="#br0" timeOffset="1">1 0 10354,'1'2'5153,"-1"6"-968,6 5-2568,-1 2-177,2-1-576,2 1-504,0-4-1536,2-3-1041,5 1 1345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45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1 233 5257,'2'1'526,"0"-1"0,0 0 0,0 1 0,0-1 1,1 0-1,-1 0 0,0 0 0,0 0 0,1-1 0,-1 1 0,0 0 0,0-1 0,0 0 0,0 1 0,0-1 0,0 0 0,0 0 1,0 0-1,1-1-526,52-29 6317,-24 14-5566,-1-1 1,5-5-752,-27 16 27,1 0 1,-1 0-1,0-1 1,3-3-28,-9 8 6,1 0 0,-1 0 1,0-1-1,0 1 1,0 0-1,0-1 1,-1 1-1,1-1 1,-1 0-1,0 1 1,0-1-1,0 0 1,-1 0-1,1-1-6,-1 3 8,0 1 0,0-1 0,-1 0-1,1 1 1,0-1 0,0 0 0,-1 1 0,1-1 0,-1 0 0,0 1 0,1-1-1,-1 1 1,0-1 0,0 1 0,0 0 0,0-1 0,0 1 0,0 0 0,0-1-1,-1 1 1,1 0 0,0 0 0,-1 0 0,1 0 0,0 0 0,-1 1 0,1-1-1,-1 0 1,0 1 0,1-1 0,-1 1 0,0-1 0,1 1 0,-1 0-8,-2-1 16,0 1-1,1-1 1,-1 1 0,0 0 0,1 1 0,-1-1 0,0 1-1,1-1 1,-1 1 0,0 0 0,1 0 0,-1 1 0,1-1 0,0 1-1,-2 0-15,2 1 4,0-1 0,0 1-1,0 0 1,0-1 0,0 2 0,1-1-1,-1 0 1,1 0 0,0 1-1,0-1 1,0 1 0,1 0-1,-1-1 1,1 1 0,0 0-1,0 0 1,0 0 0,1 0 0,-1 0-1,1 0 1,0 0-4,0 9 26,0 0 0,1 0-1,1-1 1,0 1 0,4 12-26,-4-17 31,0 1 1,1-1-1,1 0 1,0 0-1,0 0 0,0 0 1,1 0-1,0-1 0,0 0 1,1 0-1,0-1 0,4 4-31,-6-6-56,-1-1-1,1-1 1,0 1-1,0-1 0,0 1 1,0-1-1,1 0 1,-1-1-1,1 1 1,-1-1-1,1 0 0,-1 0 1,1 0-1,0 0 1,-1-1-1,1 0 1,0 0-1,-1 0 0,1-1 1,0 0-1,-1 0 1,1 0-1,-1 0 1,2-1 56,-1 0-208,-1 0 1,0 0 0,1 0 0,-1 0 0,0-1-1,0 0 1,-1 0 0,2-1 207,7-8-487,-1 0 0,3-6 487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4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14123,'0'32'5609,"-11"27"-3776,3 14-97,2 16-456,4 3-320,17-8-487,-3-17-169,8-17-248,8-10-64,0-23-360,4-7-401,5-12-1231,-6-18-961,-5-15 1793</inkml:trace>
  <inkml:trace contextRef="#ctx0" brushRef="#br0" timeOffset="1">7 208 10594,'0'-6'5585,"-6"12"-904,6-6-3056,5 2-305,0 1-672,-5-3-256,4-1-280,19-2-24,41-4 48,-27 7-752,14 10-4105,2 6 3409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47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10162,'4'-3'5222,"-4"2"-4933,1 0 1,0 0 0,0 0 0,0 0 0,0 0-1,0 1 1,0-1 0,0 0 0,1 0-290,3 0 4669,1-2-2071,-5 3-2580,-1 0-1,1 0 1,-1-1-1,0 1 1,1 0-1,-1 0 1,1-1-1,-1 1 1,1 0-1,-1-1 1,0 1-1,1-1 1,-1 1-1,0-1 1,1 1-1,-1 0 1,0-1 0,0 1-1,1-1 1,-1 1-1,0-1 1,0 1-1,0-1 1,0 1-1,0-1 1,0 0-1,0 0-17,0 1 3,0 0 0,0 0 0,0 0 0,0 0 0,0 0 0,0 0 0,0-1 0,0 1 0,0 0 0,0 0 0,0 0 0,0 0 0,1 0 0,-1 0 0,0-1 0,0 1 0,0 0 0,0 0 0,0 0 0,0 0 0,0 0 0,0 0-1,0 0 1,0-1 0,0 1 0,1 0 0,-1 0 0,0 0 0,0 0 0,0 0 0,0 0 0,0 0 0,0 0 0,0 0 0,1 0 0,-1 0 0,0 0 0,0 0 0,0 0 0,0 0 0,0 0 0,0 0 0,1 0 0,-1 0 0,0 0 0,0 0 0,0 0 0,0 0 0,0 0 0,0 0 0,1 0 0,-1 0 0,0 0 0,0 0 0,0 0 0,0 0-1,0 1-1,1-1 7,-1 0 0,0 0 0,0-7 9,2 3 21,-1 2 4,0 0 0,0 0 0,0 0 0,0 0 1,0 0-1,-1 0 0,1 0 0,-1 0 0,0-1-42,4 31 331,-3 0-244,34 255 319,-16-162-171,32 107-235,-47-216-10,-1 0-1,1-1 0,1 1 1,0-1-1,1 0 11,-5-10-32,13 22-531,-13-22 457,-1 0 0,1 0 0,0 0 0,-1 0 0,1-1 0,0 1 0,0 0 0,0 0 0,0-1 0,0 1 0,0-1 0,0 1 0,0-1 0,0 1 0,0-1 0,0 0 0,0 1 0,0-1 0,1 0 0,-1 0 0,1 0 106,-1 0-108,-1 0-1,1 0 1,-1-1-1,1 1 1,0 0-1,-1 0 1,1-1-1,-1 1 1,1 0-1,-1-1 1,1 1-1,-1-1 1,1 1-1,-1-1 1,1 1-1,-1-1 1,0 1-1,1-1 1,-1 1-1,0-1 1,1 1-1,-1-1 1,0 0-1,0 1 0,1-1 109,2-18-1816,-2 15 1368,3-29-1148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47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8426,'7'-8'1936,"-6"6"-1475,1 0 0,-1 0-1,1 0 1,0 0 0,0 0 0,0 0-1,0 0 1,0 0 0,0 1-1,0-1 1,0 1 0,1 0 0,-1 0-1,1 0 1,-1 0 0,1 0 0,1 0-461,13-1 891,0 2 0,0 0 0,1 1 1,-1 0-1,0 1 0,-1 2 0,11 2-891,-18-4 129,-1 1 0,0-1-1,0 1 1,0 1 0,0 0 0,-1 0-1,1 1 1,-1-1 0,5 6-129,-10-9 17,0 1 1,0 0-1,-1 0 0,1-1 1,0 1-1,-1 1 1,1-1-1,-1 0 1,0 0-1,1 1 0,-1-1 1,-1 0-1,1 1 1,0-1-1,0 1 1,-1-1-1,1 1 0,-1-1 1,0 1-1,0 0 1,0-1-1,0 1 1,0-1-1,-1 1 0,1-1 1,-1 1-1,0-1 1,1 1-1,-1-1 1,0 1-1,-1-1 1,1 0-1,-1 2-17,-3 4 33,-1-1 0,1 0 0,-1 0 0,0 0 0,-1-1 0,0 0 0,0 0-33,-19 13 129,-9 5-129,27-19 11,-29 18-2947,-36 15 2936,56-28-4386,11-2 1742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4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13219,'9'-1'5249,"-6"7"-3009,9 1-831,4 0-169,9 1-216,6-4-560,-5-2-176,4-2-160,-10 0-48,-2 0-344,4 0-624,-9 2 2737,-1 6-1697</inkml:trace>
  <inkml:trace contextRef="#ctx0" brushRef="#br0" timeOffset="1">48 203 11418,'7'12'5074,"-2"-11"-1930,4 5-1055,0-4-273,7 0-296,3 0-639,4-2-225,-9-2-280,2 3-144,-4 0-656,3-1-745,8 4-3351,6-8 2967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4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43 7226,'-46'-41'4368,"42"40"217,4 1-2376,1 2-129,-2-2-399,-2 11-353,-2 23-624,-11 58-160,13-34-232,5-7-72,2 1-136,4-9-72,5-9-352,3-4-616,4-18-1544,1-2 1567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48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13267,'2'24'4639,"7"57"1031,-6-66-5322,0-1 0,1 1 0,0-1 0,3 4-348,-5-12 59,1 0 1,0 0-1,1-1 1,-1 1-1,1-1 1,0 0-1,1 0 1,-1 0-1,1-1 1,0 1-1,1 0-59,-3-3 10,1 1-1,0-1 1,0 0-1,0 0 1,0 0-1,0 0 0,0-1 1,0 0-1,1 0 1,-1 0-1,0 0 1,1-1-1,-1 1 1,1-1-1,-1 0 0,0-1 1,1 1-10,2-1-2,-1-1 1,1 0-1,-1 0 1,1 0-1,-1-1 1,0 0-1,0 0 1,0 0-1,0-1 1,-1 0-1,1 0 1,-1-1-1,0 1 1,0-1-1,-1 0 1,2-2 1,-3 4-1,-1 0 1,1-1 0,-1 1-1,0-1 1,0 1-1,-1-1 1,1 0-1,-1 1 1,1-1 0,-1 0-1,0 0 1,-1 0-1,1 0 1,-1 0-1,0 0 1,0 0 0,0 0-1,0 0 1,-1 0-1,1 0 1,-1 0-1,0 0 1,0 0 0,-1 0-1,1 0 1,-3-3 13,1 1-1,-1-1 1,0 1 0,-1 0-1,0 0 1,0 1 0,0-1-1,0 1 1,-1 0 0,0 1-1,0-1 1,0 1-1,0 0 1,-7-2-13,4 2-19,-1-1 1,0 2-1,0-1 0,0 1 0,0 1 1,-1 0-1,1 0 0,-1 1 0,1 0 1,-3 1 18,13 0 21,-23 2-1128,22-2 1102,0 0 1,0 0 0,0 1 0,0-1 0,0 0 0,-1 1 0,1-1-1,0 1 1,0-1 0,0 1 0,0-1 0,0 1 0,0 0 0,0-1-1,1 1 1,-2 1 4,4 0 228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4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60 13203,'-1'56'7051,"-2"25"-4471,2-50-1505,1-22-917,0-1-1,0 1 1,1-1 0,0 1-1,0-1 1,2 4-158,-2-8 26,0-1 1,0 0-1,1 0 0,-1 0 0,1 0 1,0 0-1,-1 0 0,1-1 0,1 1 1,-1-1-1,0 1 0,1-1 0,-1 0 1,1 0-1,-1 0 0,1 0 0,3 1-26,-2-1 6,0 0-1,0 0 0,0-1 1,0 0-1,1 0 0,-1 0 0,0 0 1,1-1-1,-1 0 0,0 0 1,1 0-1,-1 0 0,0 0 1,1-1-1,-1 0 0,0 0 0,0 0 1,0-1-1,0 1 0,0-1 1,0 0-1,0 0 0,0 0 0,1-2-5,0 1-2,0-1-1,-1 0 0,0 0 0,1 0 0,-1-1 0,-1 1 0,1-1 0,-1 0 0,0 0 0,0 0 0,0 0 1,-1-1-1,1 1 0,-1-1 0,-1 1 0,1-1 0,-1 0 0,0 0 3,0-4 1,-1 1 0,0-1 0,-1 0 0,0 0 0,0 1 0,-1-1 0,0 0 0,-1 1 0,0 0 0,0 0 0,-1 0 0,-1-1-1,0 0 17,-1-1 0,0 1 0,-1 1 0,0-1-1,0 1 1,-1 0 0,0 1 0,-1 0 0,-7-5-17,14 11 6,0 0 0,-1 1 0,1-1 0,0 1 0,-1-1 0,1 1 0,-1 0 0,1 0 0,-1 0 0,0 1 0,1-1 0,-1 0 0,0 1 0,1 0 0,-1 0 0,0 0 0,0 0 0,1 0 0,-1 0 0,0 1 0,1-1 0,-1 1 0,0 0 0,1 0 0,-1 0 0,1 0 0,-1 0 0,1 0 0,0 1 0,-1-1 0,1 1 0,0 0 0,0 0 0,0 0-1,0 0-4,-1 1-108,0 1 0,0 0 0,0-1 0,1 1 1,0 0-1,-1 0 0,2 0 0,-1 0 1,0 1-1,1-1 0,-1 3 107,2-5-261,-1 0 0,1 0 0,-1 1 0,1-1 0,0 0 0,0 1 0,0-1 0,0 0 0,1 0 0,-1 1 0,1-1 0,-1 0 0,1 0 0,0 0 0,0 1 0,0-1 0,0 0 0,0 0 0,0 0 0,0 0 0,1-1 0,-1 1 0,2 1 261,1 0-312,-1-1 0,1 1 0,0-1 0,0 0 0,0-1 312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4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13019,'-7'31'4407,"0"-1"-1507,2 1 0,0 6-2900,4-28 248,1 0 1,0 0-1,0 0 0,1 0 1,0 0-1,0 0 1,1 0-1,1-1 0,2 7-248,-4-11 40,0-1 0,1 1 0,0-1 0,0 0 0,0 1 1,0-1-1,0 0 0,1 0 0,-1-1 0,1 1 0,0 0 0,0-1 0,0 0 0,0 0 0,0 0 0,0 0 0,0 0 0,1 0 0,-1-1 0,1 0 0,-1 0 0,1 0 0,0 0-40,4 1 12,-1-1 1,0 0-1,1-1 0,-1 0 1,1 0-1,-1 0 1,1-1-1,-1 0 1,0 0-1,0-1 1,1 0-1,2-2-12,-6 3 1,-1-1-1,1 0 1,0 0-1,-1 0 1,1 0 0,-1-1-1,1 1 1,-1-1-1,0 0 1,0 0 0,0 0-1,-1 0 1,1-1 0,-1 1-1,0-1 1,0 1-1,0-1 1,0 0 0,0 0-1,-1 0 1,0 0-1,1-3 0,-1-1 13,0 0-1,-1 1 1,0-1 0,0 0-1,-1 0 1,0 1-1,0-1 1,-1 0-1,0 1 1,0-1 0,-1 1-1,0 0 1,0 0-1,0 0 1,-1 0-1,0 0 1,-1 1-1,0 0 1,0-1-13,1 2-4,0 1 0,-1-1 0,1 1 0,-1-1 0,0 1 0,-1 1 0,1-1 0,-1 1-1,1 0 1,-1 0 0,0 0 0,0 1 0,0 0 0,-1 0 0,1 1 0,0 0 0,-1 0 0,1 0 0,-1 1 0,1 0 0,0 0 0,-7 1 4,11-1-127,1 0 0,-1 1 0,1-1 0,0 0 0,-1 1-1,1-1 1,-1 1 0,1 0 0,0-1 0,0 1 0,-1 0 0,1 0 0,0 0 0,0 0 0,0 0 0,0 0 0,0 0 0,0 0 0,0 0 0,0 1 0,0-1 0,1 0 0,-1 1 0,0-1 0,1 0 0,-1 1 0,1-1 0,0 1 0,-1-1 0,1 1 0,0-1 127,0 20-1095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0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12187,'1'7'4821,"3"8"-2415,2 3-118,-1 1-1,2 14-2287,-2 14 1121,-3-1-1,-2 1 1,-3 19-1121,3-65 9,0-1-1,0 1 1,0 0-1,0-1 1,0 1 0,0 0-1,0-1 1,0 1-1,-1-1 1,1 1-1,0 0 1,0-1 0,-1 1-1,1-1 1,0 1-1,-1-1 1,1 1-1,-1-1-8,-1-2-64,0-9-69,3-6 73,0 0 0,0-1 0,2 1 0,1-6 60,-2 15-17,1-8-3,1 0 1,0 0-1,1 1 1,1-1-1,0 1 0,1 0 1,1 0 19,-5 11 4,-1 0 0,1 0 0,0 0 0,0 1 0,0-1 0,1 0 0,-1 1 0,1 0 0,0 0 0,2-2-4,-4 4 11,1 0 0,-1 0 0,1 0 0,-1 0 0,1 0 1,-1 0-1,1 1 0,0-1 0,-1 1 0,1 0 0,0 0 1,-1 0-1,1 0 0,0 0 0,0 0 0,-1 1 0,1-1 1,-1 1-1,2 0-11,2 2 72,0 0 0,-1 0 0,1 0 0,-1 0 0,0 1 0,0 0 0,-1 0 0,1 1 0,-1-1 0,0 1 0,0 0 0,0 0 0,-1 0 0,0 0 0,2 5-72,5 8 307,-2 1-1,0 1 1,-2-1 0,1 2-307,-2 0 32,1 14-32,-5-25-7574,-7-29 4575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10874,'4'11'2118,"0"-1"-1,-1 1 1,0 0 0,0 2-2118,1 13 2289,-2 1-1,0 7-2288,-3 33 1753,1-66-1756,0-1 1,0 1 0,0-1-1,0 0 1,0 1-1,0-1 1,0 1-1,0-1 1,0 0-1,0 1 1,0-1 0,0 1-1,0-1 1,0 0-1,1 1 1,-1-1-1,0 0 1,0 1 0,0-1-1,1 0 1,-1 1-1,0-1 1,1 0-1,-1 0 1,0 1-1,1-1 1,-1 0 2,1 0-8,-1 0-1,0 0 1,1 0 0,-1 0-1,0-1 1,1 1 0,-1 0-1,0 0 1,0-1 0,1 1-1,-1 0 1,0 0 0,1-1-1,-1 1 1,0 0 0,0-1-1,0 1 1,1 0 0,-1-1-1,0 1 1,0-1 0,0 1-1,0 0 1,0-1 0,0 1-1,0 0 1,0-1 8,2-5-107,-2 1 0,1-1 1,0 1-1,-1-1 0,0 0 0,-1 0 107,1 0-98,0 0 0,0-1-1,1 1 1,0 0 0,0-1 98,2-3-19,1 0 1,0 1 0,1-1-1,0 1 1,0 0-1,1 0 1,0 0 0,1 1-1,0 0 1,3-2 18,-8 7 25,0 1 1,1 0 0,-1 0 0,1 0-1,-1 0 1,1 0 0,0 0-1,0 1 1,0-1 0,0 1-1,0 0 1,0 0 0,1 0-1,-1 0-25,-1 1 43,0 0 0,0 0-1,0 0 1,0 0-1,0 0 1,0 0-1,-1 0 1,1 1 0,0-1-1,0 1 1,0-1-1,0 1 1,-1 0 0,1 0-1,0 0 1,0 0-1,-1 0 1,1 0 0,-1 0-1,1 1 1,-1-1-1,0 0 1,1 1-1,-1 0-42,3 3 131,-1 0-1,0 0 1,0 0-1,0 0 1,-1 0-1,0 1 1,0-1-1,0 2-130,2 10 280,-1 0 0,0 0-280,1 7-203,-4-24 78,0 0 0,0-1 0,0 1 1,0 0-1,0 0 0,0 0 0,0 0 1,0 0-1,0-1 0,1 1 0,-1 0 0,0 0 1,0 0-1,0 0 0,0 0 0,0 0 1,0-1-1,1 1 0,-1 0 0,0 0 1,0 0-1,0 0 0,0 0 0,0 0 0,1 0 1,-1 0-1,0 0 0,0 0 0,0 0 1,0 0-1,1 0 0,-1 0 0,0 0 1,0 0-1,0 0 0,0 0 0,0 0 0,1 0 1,-1 0-1,0 0 0,0 0 0,0 0 1,0 0-1,0 0 0,1 1 0,-1-1 0,0 0 1,0 0-1,0 0 0,0 0 0,0 0 1,0 0-1,1 0 0,-1 1 0,0-1 1,0 0-1,0 0 0,0 0 0,0 0 0,0 0 1,0 1-1,0-1 0,0 0 0,0 0 1,0 0-1,0 0 0,0 1 0,0-1 125,1-2-2610</inkml:trace>
  <inkml:trace contextRef="#ctx0" brushRef="#br0" timeOffset="1">392 173 11506,'16'25'5514,"-4"3"-1962,-4-1-1591,-5-1-73,-1 1-736,-6-6-359,4-5-529,0-6-144,-2-9-960,2-5-657,2-13-1423,5-5 1599</inkml:trace>
  <inkml:trace contextRef="#ctx0" brushRef="#br0" timeOffset="2">319 1 11034,'7'-1'4705,"-3"8"-2032,0-1-937,2 4-671,1-1-97,1-2-2064,1-1-3954,-2 1 3498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3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10954,'-40'3'6781,"-8"7"-4513,46-10-2098,1 0 0,0 1 0,-1-1 0,1 1 0,-1-1 0,1 1 0,0 0 1,0-1-1,-1 1 0,1 0 0,0 0 0,0 0 0,0 0-170,1-1 34,0 0-1,0 0 1,0 0 0,0 0-1,-1 0 1,1 1 0,0-1-1,0 0 1,0 0 0,0 0-1,0 0 1,0 0 0,0 1-1,0-1 1,0 0 0,0 0-1,0 0 1,0 0-1,0 0 1,0 0 0,0 1-1,0-1 1,0 0 0,1 0-1,-1 0 1,0 0 0,0 0-1,0 0 1,0 1 0,0-1-1,0 0 1,0 0-34,7 3 590,7-1-444,0 0 1,0-2-1,0 0 0,1 0 0,10-2-146,-14 1 56,98-11 208,-50 4-149,53 1-115,-96 7-646,6 0-170,-9-2-5784,-23 5 4898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3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12 393 7282,'-6'17'3768,"0"-12"-855,10 2-665,7-6-271,6 1-217,11 2-255,-8-3-257,1 2-480,26 1-144,2-4-288,-2 0-112,-3-3-88,-8-4-432,-9-1-1504,-5-1 3800,-14-4-2080</inkml:trace>
  <inkml:trace contextRef="#ctx0" brushRef="#br0" timeOffset="1">108 0 11642,'53'19'7712,"1"1"-4245,-16-4-2943,1 2-1,-2 2 1,0 1-524,-25-13 81,0 0 0,0 1-1,-1 1 1,0 0 0,-1 1 0,0 0 0,0 0 0,-1 1 0,-1 0-1,0 0 1,2 6-81,-5-8 39,-1 0 0,0 1-1,0-1 1,-1 1 0,0 0-1,-1 0 1,0 0 0,-1 0-1,0 0 1,-1 0 0,0 0-1,-1 0 1,0 0 0,-1 0 0,-1 4-39,-1 1 19,-2 0 1,0 0 0,0-1 0,-2 0-1,0 0 1,0 0 0,-2-1 0,0-1-1,0 1 1,-1-2 0,-1 1 0,0-1-1,0-1 1,-1-1 0,-1 1 0,-8 3-20,10-6-236,-16 9-1690,21-13 233,13-4 703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145 231 5817,'84'-41'3349,"-82"39"-3046,1 1 1,0 0-1,-1-1 1,1 1 0,-1-1-1,1 0 1,-1 0-1,0 0 1,0 0-1,0-1 1,0 1-1,0 0 1,1-3-304,-2 3 260,0 0 1,-1 0-1,1 0 1,-1-1-1,0 1 1,0 0-1,0 0 1,0-1-1,0 1 1,0 0-1,0 0 1,-1-1-261,1-1 299,-1-2-115,0 0 1,0 0-1,0 1 0,-1-1 1,1 0-1,-2 1 1,1-1-1,0 1 0,-1 0 1,0 0-1,0 0 1,-1 0-1,1 0 0,-1 1 1,0-1-1,0 1 1,-1 0-1,1 0 0,-1 1 1,0-1-1,0 1 1,0 0-1,0 0 0,-1 1 1,1 0-1,-1 0 1,1 0-1,-1 0 0,0 1 1,0 0-185,-3 0 143,0 0 0,0 1 1,0-1-1,1 2 0,-1-1 1,-3 2-144,9-2 46,-1 1 1,0 0 0,1 0 0,-1 0 0,1 0-1,-1 1 1,1 0 0,0-1 0,-1 1-1,1 0 1,0 1 0,0-1 0,1 0 0,-1 1-1,0 0 1,-1 2-47,1-1 41,0 1 0,1-1 0,0 1 0,0-1 0,0 1 0,1 0 0,0 0 0,-1 1-41,-1 9 117,1 1 1,1 4-118,-1 37 221,2-1-1,3 0 1,3 1 0,4 14-221,53 223 667,-21-111-631,-40-176-62,-1-4-228,-1 0 1,1 0-1,-1 0 0,1 0 1,-1 3 253,0-6-49,0 0 0,0 0 0,0 1 0,0-1 0,0 0 1,-1 0-1,1 1 0,0-1 0,0 0 0,0 0 0,0 1 1,0-1-1,0 0 0,-1 0 0,1 1 0,0-1 0,0 0 1,0 0-1,0 0 0,-1 0 0,1 1 0,0-1 0,0 0 49,-1 0-81,0 0-1,1 0 0,-1 0 1,1 0-1,-1 0 1,1 0-1,-1 0 0,1 0 1,-1 0-1,1 0 0,-1 0 1,1 0-1,-1 0 0,1-1 1,-1 1-1,0 0 82,-14-8-1114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6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 7658,'-6'-5'4353,"22"1"-177,9 2-1399,11 2-953,-2 3-207,8-3-681,2 0-296,8-3-408,7-3-64,2 2-1056,7 0-120,9 4 536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241 234 11955,'-3'-2'1103,"-1"0"1,0-1 0,1 0 0,0 0 0,-1-1-1104,-4-4 1617,2 0 0,-5-8-1617,-12-14 2014,19 26-1826,0 0-1,0 0 1,0 0-1,0 1 1,0 0-1,-1 0 1,0 0-1,1 0 1,-1 1-1,0 0 1,-1-1-188,3 3 26,1-1 0,-1 1 0,1-1 1,-1 1-1,0 0 0,1 0 0,-1 0 0,0 0 1,1 1-1,-1-1 0,1 1 0,-1-1 0,1 1 1,-1 0-1,1 0 0,-1 0 0,1 0 0,0 1 0,-1-1 1,1 0-1,0 1 0,0 0 0,0-1 0,-1 2-26,-1 2 12,0 0 0,0-1 0,0 2 0,0-1 0,1 0 0,0 1 0,0-1-1,0 1 1,1 0 0,-2 5-12,-1 9 4,1 0 0,-2 15-4,5-31 0,0 4-11,1 0-1,-1-1 0,1 1 1,1 0-1,-1-1 1,1 1-1,1-1 1,-1 1-1,4 6 12,-5-11-6,1-1 1,0 1-1,0-1 1,0 0-1,0 0 1,1 1-1,-1-1 1,1 0-1,-1 0 0,1 0 1,0-1-1,0 1 1,0 0-1,0-1 1,0 1-1,0-1 1,0 0-1,0 1 0,1-1 1,-1 0-1,0 0 1,1-1-1,-1 1 1,1 0-1,-1-1 1,1 1-1,-1-1 1,1 0-1,-1 0 0,3 0 6,1-1-6,0 0-1,-1 0 1,1-1-1,0 0 0,-1 0 1,0 0-1,1-1 1,-1 0-1,0 0 1,0 0-1,1-1 7,11-9-11,1-2-1,3-5 12,-8 8 2,-1 1 6,-7 5 9,1 1 1,-1 0 0,1 1-1,0-1 1,3 0-18,-9 5 6,1-1 0,-1 1 0,0 0-1,1 0 1,-1-1 0,1 1 0,-1 0 0,0 0-1,1 0 1,-1 0 0,1 0 0,-1 0 0,1 0-1,-1 0 1,0 0 0,1 0 0,-1 0 0,1 0-1,-1 0 1,1 0 0,-1 0 0,0 0 0,1 1 0,-1-1-1,1 0 1,-1 0 0,0 0 0,1 1 0,-1-1-1,0 0 1,1 0 0,-1 1 0,0-1 0,1 0-1,-1 1 1,0-1 0,0 0 0,1 1 0,-1-1-1,0 1-5,4 16 231,-3-14-188,0 35 466,-1-31-447,0 0 0,0 0-1,1 0 1,0 0 0,0 0 0,0 0 0,1 0 0,2 4-62,-4-10-199,1 0 0,-1 0 0,1 0-1,0 0 1,0 0 0,0 0 0,-1 0 0,1-1 0,0 1 0,0 0 0,0 0 0,0-1 0,0 1 0,1 0 0,-1-1 0,0 1-1,0-1 1,0 0 0,0 1 0,1-1 0,-1 0 0,1 0 199,6-2-1333</inkml:trace>
  <inkml:trace contextRef="#ctx0" brushRef="#br0" timeOffset="1">422 237 5745,'20'3'4097,"-4"5"1088,-1 5-1616,-5 7-856,4 7-329,-10 1-952,-2-3-375,2-5-561,-4-8-168,2-6-880,-2-6-697,6-10-1903,-2-10 1863</inkml:trace>
  <inkml:trace contextRef="#ctx0" brushRef="#br0" timeOffset="2">422 6 10370,'9'-6'4649,"-1"6"-1752,4 6-841,-4 3-487,3 3-385,-2 1-2008,3-1-2321,0 4 2089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6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 11827,'-8'-2'5065,"4"16"-2217,-1 10-1007,-3 20-177,-6 4-280,5 11-624,3 2-223,4-8-329,12-2-96,3-15-136,5-8-88,4-15-745,-1-7-535,0-15-1833,-1-7 1937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7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7386,'3'10'6683,"-3"7"-4201,0-8-1423,0 15 629,2-1-1,0 0 1,3 6-1688,-4-23 187,1 1 0,-1-1 0,2 1 0,-1-1 0,0 0 0,1 0 0,0 0 0,1-1 0,-1 1 0,1-1 0,0 1 0,1-1 0,4 4-187,-8-8 16,1 1 0,-1-1 0,1 0 0,0 0 0,-1 0 0,1 0 0,0-1 0,0 1 0,-1 0 0,1-1-1,0 1 1,0-1 0,0 1 0,0-1 0,0 0 0,0 0 0,0 0 0,0 0 0,0 0-16,1-1-80,0 0 1,0 0-1,0 0 0,0 0 0,0 0 1,0-1-1,-1 1 0,1-1 0,0 1 1,-1-1-1,2-1 80,4-5-528,-1 0-1,1 0 1,-1 0 0,-1-1 0,1 0 0,0-3 528,49-92-2402,-55 103 2440,-1 0-1,0 1 1,1-1 0,-1 0 0,1 0 0,-1 1 0,1-1-1,0 0 1,-1 1 0,1-1 0,0 1 0,-1-1 0,1 0 0,0 1-1,-1 0 1,1-1 0,0 1 0,0-1 0,0 1 0,0 0-1,-1 0 1,2-1-38,-1 1 66,-1 1-1,1-1 1,-1 0-1,1 0 1,0 1-1,-1-1 1,1 0-1,-1 1 1,1-1-1,-1 1 0,1-1 1,-1 0-1,1 1 1,-1-1-1,0 1 1,1-1-1,-1 1 1,0-1-1,1 1 1,-1 0-1,0-1 1,0 1-1,1-1 1,-1 1-1,0 0 0,0-1 1,0 1-1,0-1 1,0 1-1,0 0-65,4 42 2541,-4-36-2277,0 1 0,1-1 0,0 1 0,0-1 0,0 1-1,1-1 1,0 1 0,1-1 0,2 4-264,-1-3 195,-3-5-137,0 0 1,1 0-1,-1-1 1,1 1-1,0-1 0,-1 1 1,1-1-1,0 1 1,1-1-1,-1 0 1,0 0-59,-1-2-2,-1 0 1,0 1-1,1-1 0,-1 0 1,0 0-1,1 0 1,-1 0-1,0 0 1,1 1-1,-1-1 1,1 0-1,-1 0 1,0 0-1,1 0 1,-1 0-1,1 0 1,-1 0-1,0 0 1,1 0-1,-1-1 1,0 1-1,1 0 1,-1 0-1,1 0 1,-1 0-1,0 0 1,1-1-1,-1 1 1,0 0-1,0 0 0,1-1 1,-1 1-1,0 0 1,1 0-1,-1-1 1,0 1-1,0 0 1,0-1-1,1 1 1,-1 0-1,0-1 1,0 1-1,0-1 1,0 1-1,0 0 1,0-1-1,1 1 1,-1 0-1,0-1 1,0 1 1,2-27-718,-1 18 245,1-13-1024,-1 15 414,0 0 0,0 0 0,0 0 0,1 0 0,-1 0 0,2 0 0,1-3 1083,4-3-1081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7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1920,'-13'28'10576,"11"-22"-9338,0 1 0,1-1 0,0 1 0,0 0 0,0-1 0,1 4-1238,-2 26 1489,2-35-1377,0 0 0,0 1 0,0-1 1,0 1-1,-1-1 0,1 0 0,0 1 1,-1-1-1,1 0 0,-1 1-112,-6 4 1005,6-6-954,1 0-1,-1 1 0,1-1 0,-1 0 0,1 0 1,-1 1-1,1-1 0,-1 1 0,1-1 0,0 0 0,-1 1 1,1-1-1,-1 1 0,1-1 0,0 1-50,0-2 25,1-1 0,-1 0 0,0 0 1,0 0-1,1 0 0,-1 0 0,0 0 0,0 0 0,-1 1 0,1-1-25,0-22 5,3-6-15,-3 30-14,0-1 1,0 1-1,0-1 0,0 0 1,0 1-1,0-1 1,0 1-1,-1-1 1,1 1-1,0-1 1,0 1-1,0-1 1,0 1-1,-1 0 1,1-1-1,0 1 1,0-1-1,-1 1 0,1-1 1,0 1-1,-1 0 1,1-1-1,-1 1 1,1 0-1,0-1 1,-1 1-1,1 0 1,-1 0-1,1-1 1,-1 1 23,1 0-78,0 0 0,0 0 1,-1 0-1,1 0 1,0 0-1,0-1 1,-1 1-1,1 0 0,0 0 1,0 0-1,0 0 1,0 0-1,-1-1 1,1 1-1,0 0 0,0 0 1,0 0-1,0-1 1,0 1-1,0 0 1,-1 0-1,1 0 0,0-1 1,0 1-1,0 0 1,0 0-1,0-1 1,0 1 77,3-4-1057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44 12491,'-1'-1'2475,"1"1"-2287,0 0-1,0 0 1,-1 0 0,1 0-1,0-1 1,0 1-1,0 0 1,0 0-1,0 0 1,-1 0 0,1 0-1,0 0 1,0-1-1,0 1 1,-1 0 0,1 0-1,0 0 1,0 0-1,0 0 1,-1 0-1,1 0 1,0 0 0,0 0-1,0 0 1,-1 0-1,1 0 1,0 0-1,0 0 1,0 0 0,-1 0-1,1 0 1,0 0-1,0 0 1,0 0 0,-1 1-1,1-1 1,0 0-1,0 0 1,0 0-1,0 0 1,-1 0 0,1 0-1,0 1 1,0-1-1,0 0 1,0 0-1,0 0 1,-1 0 0,1 1-1,0-1-187,-3 11 342,1 0 0,0 1 0,0-1 0,1 11-342,0-11 165,1 2-46,0 0 1,0 0-1,1 0 1,1 0 0,0 0-1,1 0 1,0 0 0,1-1-1,1 1 1,4 8-120,-6-11 19,-3-10-19,0 0 0,0 0-1,0 0 1,0 1 0,-1-1 0,1 0 0,0 0 0,0 0 0,0 0 0,0 0-1,0 0 1,0 0 0,0 0 0,0 0 0,0 0 0,0 0 0,0 0-1,-1 0 1,1 0 0,0 0 0,0 0 0,0 0 0,0 0 0,0 0 0,0 0-1,0 0 1,0 0 0,0 0 0,-1 0 0,1 0 0,0 0 0,0 0 0,0 0-1,0 0 1,0 0 0,0 0 0,0 0 0,0 0 0,0 0 0,0 0-1,-1 0 1,1 0 0,0 0 0,0 0 0,0 0 0,0 0 0,0 0 0,0 0-1,0 0 1,-17-15-24,9 7 20,0-1 0,1 0 0,0 0 0,0-1 0,1 1 1,0-2-1,-4-8 4,8 14-4,0-1 1,0 1-1,1 0 1,-1-1-1,1 1 1,1-1-1,-1 1 1,1-1-1,0 0 1,0 1-1,0-1 1,1 1-1,0-1 1,0 1-1,0-1 1,1 1-1,1-3 4,-1 3 0,0 0-1,1 0 1,0 0 0,0 1-1,0-1 1,0 1 0,1-1-1,0 1 1,0 0 0,0 1-1,0-1 1,0 1 0,1 0-1,1-1 1,0 1-188,0 0 0,0 0 0,1 1 0,-1 0 0,1 0 0,-1 1 0,1 0 1,-1 0-1,1 0 0,0 1 0,4 0 188,12 2-1946,-3 2 690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8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0 174 9674,'0'1'517,"1"0"0,-1 0-1,0 0 1,0 1 0,1-1-1,-1 0 1,0-1 0,1 1 0,-1 0-1,1 0 1,0 0 0,-1 0 0,1 0-1,0 0-516,0-1 245,-1 1-1,1-1 1,0 0 0,0 0-1,0 1 1,-1-1-1,1 0 1,0 0 0,0 0-1,0 0 1,0 0-1,-1 0 1,1 0-1,0 0 1,0 0 0,0 0-1,0-1 1,-1 1-1,2 0-244,7-3 309,-1 0 0,1-1 0,-1 1 0,1-1 0,-1-1 0,-1 0 0,1 0 0,-1-1 0,0 1 0,3-4-309,-6 5 7,-1 1-1,1-1 0,-1 1 1,0-1-1,0 0 0,-1-1 1,1 1-1,-1 0 0,0-1 1,0 1-1,0-1 0,-1 0 0,1 0 1,-1 1-1,0-1 0,-1 0 1,1 0-1,-1 0 0,0-5-6,0 8 10,-1 0-1,1 0 1,-1 0-1,1 0 1,-1 0-1,1 0 1,-1 0-1,0 0 1,0 0-1,0 1 1,0-1-1,0 0 1,-1 1-1,1-1 0,0 0 1,-1 1-1,1 0 1,-1-1-1,0 1 1,1 0-1,-1 0 1,0 0-1,0 0 1,0 0-1,1 0 1,-1 1-1,0-1 1,0 0-1,0 1 1,0 0-1,0-1 1,-1 1-1,0 0-9,-1 0 44,1 0 1,-1 0-1,0 1 0,1-1 1,-1 1-1,1 0 0,0 0 1,-1 0-1,1 0 0,0 0 1,-1 1-1,1 0 0,0 0 1,0-1-1,0 2 0,0-1 1,1 0-1,-1 1 0,0 0-44,0 1 87,0 0 0,1 1 0,-1-1 0,1 1 0,0-1 0,0 1 0,1 0 0,0 0 1,-1 0-1,2 0 0,-1 0 0,0 0 0,1 0 0,0 1 0,0-1 0,1 4-87,0-2 65,0-1 1,0 0 0,1 0-1,-1 0 1,1 0 0,1 0-1,-1 0 1,1 0-1,0-1 1,0 1 0,1-1-1,-1 0 1,3 2-66,-2-4 12,-1 1 0,1-1 0,-1 0-1,1-1 1,0 1 0,0-1 0,0 0 0,0 1 0,1-2-1,-1 1 1,1-1 0,-1 1 0,1-1 0,0 0-12,1 0-92,0-1 0,0 0 0,0 0 0,0 0 0,0-1-1,0 0 1,0 0 0,0 0 0,0-1 0,0 1 0,0-2 92,7-3-217,-1 0 1,10-7 216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3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12507,'5'3'1719,"0"0"0,-1 1 1,1 0-1,-1 0 1,0 0-1720,-3-2 185,1 0 0,-1 0 1,0 0-1,0 0 0,0 0 1,0 0-1,0 0 0,-1 0 1,1 1-1,0-1 0,-1 0 1,0 0-1,0 1 0,1 0-185,-2 29 1359,-1 12-1359,0-19 103,2-24-110,0-1-1,0 0 1,0 1-1,0-1 1,0 1 0,0-1-1,0 1 1,0-1-1,0 1 1,0-1 0,0 1-1,0-1 1,1 0-1,-1 1 1,0-1 0,0 1-1,0-1 1,1 1-1,-1-1 1,0 0-1,1 1 8,-1-1-19,0 0 0,1 0-1,-1-1 1,0 1 0,0 0-1,1 0 1,-1 0 0,0 0-1,0-1 1,1 1 0,-1 0-1,0 0 1,0 0 0,1-1-1,-1 1 1,0 0 0,0-1-1,0 1 1,0 0-1,1 0 1,-1-1 0,0 1-1,0 0 1,0-1 0,0 1-1,0 0 1,0-1 0,0 1-1,0 0 1,0-1 0,0 1-1,0 0 20,3-9-286,6-26-895,2-1 1181,-6 25-21,-1 0 0,1 0 0,1 0 0,0 1 0,2-3 21,-6 11 21,0-1 0,1 1 0,-1 0-1,0 0 1,1 0 0,0 0 0,-1 0 0,1 1 0,0-1 0,0 1 0,2-1-21,-4 1 31,0 1 0,-1-1 0,1 1 0,0 0 0,0 0-1,0-1 1,0 1 0,0 0 0,0 0 0,0 0 0,0 0 0,0 0 0,0 0 0,0 0 0,0 1 0,0-1 0,0 0 0,0 0 0,0 1 0,0-1 0,0 1 0,0-1 0,0 1 0,0-1 0,-1 1 0,1-1 0,0 1 0,0 0 0,-1 0 0,1-1 0,0 1 0,-1 0 0,1 0 0,-1 0 0,1 0 0,-1-1 0,1 1 0,-1 0 0,1 1-31,1 9 283,1-1 0,-2 1 0,1 0 0,-1 0 0,-1 1 1,0-1-1,-1 6-283,0-1 301,1-1-1,1 1 1,1 4-301,-2-20 3,0 1 1,0 0-1,0-1 0,0 1 0,0-1 1,0 1-1,1-1 0,-1 1 0,0 0 1,0-1-1,1 1 0,-1-1 0,0 1 1,1-1-1,-1 1 0,0-1 0,1 1-3,-1-1-1,0 0 0,0 0-1,1 0 1,-1 0-1,0 0 1,0 0-1,0 0 1,1 0 0,-1 0-1,0 0 1,0 0-1,1 0 1,-1 0 0,0 0-1,0-1 1,0 1-1,0 0 1,1 0-1,-1 0 1,0 0 0,0 0-1,0 0 1,1 0-1,-1-1 1,0 1-1,0 0 1,0 0 0,0 0-1,0-1 2,10-14-138,-3-3-84,1 1 0,1 0 0,4-4 222,-10 16-12,0 1 0,0 0 0,0 0 0,1 0 0,-1 0 0,1 0 0,0 1 0,0 0 1,1 0-1,-1 0 0,0 0 0,1 1 0,0-1 0,3 0 12,-7 2 9,1 1 0,-1 0 1,0-1-1,1 1 1,-1 0-1,1 0 0,-1 0 1,0 0-1,1 0 1,-1 0-1,1 0 0,-1 1 1,0-1-1,1 0 1,-1 1-1,0-1 1,1 1-1,-1 0 0,0-1-9,1 2 22,0-1-1,-1 0 1,1 1 0,-1-1-1,1 1 1,-1-1-1,0 1 1,0 0-1,0 0 1,0-1-1,0 1 1,0 1-22,2 4 85,0 1 1,-1 0-1,0 0 0,-1 0 1,0 0-1,0 1-85,1 6-139,-1-1 0,-1 1 0,-1 10 139,1-25-51,0 0 0,0 0 0,0 0 0,0 0 1,0 0-1,0 0 0,0 0 0,0 0 0,0 0 1,0 0-1,0 0 0,0 0 0,0 0 0,0 0 0,0 0 1,0 0-1,0 0 0,0 0 0,0 0 0,0 0 1,0 0-1,-1 0 0,1 0 0,0 0 0,0 0 0,0 0 1,0 0-1,0 0 0,0 0 0,0 0 0,0 0 1,0 0-1,0 0 0,0 0 0,0 0 0,0 0 0,0 0 1,0 0-1,0 0 0,0 0 0,0 0 51,-1-8-1602,0-20 279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74 6513,'-5'-10'4507,"3"8"403,5 12-1809,-3-10-3068,3 21 1978,0-1-1,0 18-2010,0 1 837,42 304 1935,-44-339-2783,1 13-95,0-1 0,2 1 0,0-1 0,1 0 0,0 0 0,5 8 106,-10-24-70,0 1 0,1 0 0,-1-1 1,0 1-1,0-1 0,1 0 0,-1 1 0,0-1 0,0 1 1,1-1-1,-1 1 0,1-1 0,-1 0 0,0 1 1,1-1-1,-1 0 0,1 1 0,-1-1 0,1 0 0,-1 0 1,1 1 69,-1-2-87,0 1 1,1 0 0,-1 0 0,0 0 0,0-1-1,1 1 1,-1 0 0,0 0 0,0-1-1,0 1 1,1 0 0,-1-1 0,0 1 0,0 0-1,0 0 1,0-1 0,0 1 0,0 0 0,0-1-1,0 1 1,1 0 0,-1-1 0,0 1 86,1-30-3043,-2-11 1516</inkml:trace>
  <inkml:trace contextRef="#ctx0" brushRef="#br0" timeOffset="1">10 2 11570,'7'-1'1419,"1"1"-1,-1-1 0,1 1 0,-1 1 0,7 0-1418,-4 1 1150,0 0 0,0 0 0,9 4-1150,-1 2 784,0 0-1,-1 1 1,0 1-1,3 2-783,-13-8 194,-1 1-1,0-1 1,-1 1-1,1 0 1,-1 1-1,0-1 1,0 1-1,4 6-193,-7-9 58,-1 0-1,1 0 0,0 1 0,-1-1 0,0 0 0,0 1 0,0-1 0,0 1 0,-1-1 0,1 1 0,-1-1 1,0 1-1,0-1 0,0 1 0,-1 0 0,1-1 0,-1 1 0,0-1 0,0 0 0,0 2-57,-2 1 37,0 0 1,0 1-1,0-2 0,-1 1 0,0 0 0,0-1 0,-1 0 1,0 0-1,1 0 0,-2 0 0,-1 1-37,-2 1-225,0-1 0,0 0 0,-1-1 0,0 0 0,0 0 0,-8 2 225,16-6-289,-1 0 0,1 0 1,0 0-1,0-1 0,-1 1 1,1-1-1,-1 0 0,1 1 1,0-1-1,-1 0 0,1 0 1,-1-1-1,1 1 0,0 0 1,-3-1 288,-4-5-1555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9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8506,'3'1'602,"-1"0"0,1-1 0,0 1 0,0 0 0,0 0 1,0 0-1,-1 1 0,1-1 0,0 1 0,-1 0 0,1-1 0,-1 1 0,0 0 1,1 1-603,0 0 595,0 1 0,0 0 0,0 1 0,0-1 0,0 0 1,-1 1-1,0 0 0,0 0-595,3 11 1061,0-1 0,-1 2-1,-1-1 1,0 11-1061,-1-14 377,-2-10-298,0 1 0,0-1-1,1 0 1,-1 1 0,1-1 0,0 0-1,0 0 1,0 0 0,0 0-79,1-36 65,-2 21-67,0-7-7,1 0 1,1 0-1,1-3 9,0 6-5,0 1-1,2-1 0,1-4 6,-4 15-163,0-1-1,1 1 1,-1 1-1,1-1 1,0 0-1,0 1 1,1-1 0,-1 1-1,1 0 1,0 0-1,3-2 164,-5 5-399,0 0-1,1-1 1,-1 1 0,1 1-1,-1-1 1,1 0 0,-1 0-1,1 1 1,-1 0-1,1-1 1,0 1 0,-1 0-1,1 0 1,0 1 0,-1-1-1,1 0 1,-1 1 0,1 0-1,-1-1 1,1 1 0,-1 0-1,1 1 400,21 9-2243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9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72 7714,'-2'1'540,"1"-1"0,-1 1 1,1 0-1,-1 0 0,0 0 1,1 1-1,0-1 1,-1 0-1,1 1 0,0-1 1,0 0-1,0 1 0,0-1 1,0 1-1,0 0-540,-1 2 650,1-1 0,-1 1 1,1 0-1,0-1 0,0 1 0,1 0 1,-1 1-651,0 9 1249,1 0 0,1 0 0,1 12-1249,-2-25 69,1 8 203,1-1 0,0 0 0,0 1 0,0-1 1,1 0-1,1 2-272,-3-8 39,0 1 0,0-1 1,0 0-1,0 0 0,1 0 0,-1 0 1,1 0-1,-1 0 0,1 0 0,0 0 1,0 0-1,0-1 0,0 1 0,0-1 1,0 0-1,0 1 0,0-1 0,1 0 1,-1 0-1,0 0 0,1-1 0,-1 1 0,1 0 1,-1-1-40,2 0 8,0 0-1,1 0 1,-1 0 0,0-1 0,0 0 0,0 0 0,0 0-1,0 0 1,0-1 0,-1 1 0,1-1 0,3-2-8,-2 1 0,0-1 1,0 0 0,0 0-1,0 0 1,-1 0-1,0-1 1,0 0 0,2-2-1,-2 1 0,0 0 0,-1 0 0,0 0 1,0 0-1,0-1 0,-1 1 0,1-1 1,-2 1-1,1-1 0,-1 0 0,0 0 0,0 0 1,-1 0-1,0 0 0,0 1 0,-1-2 0,-1 1 13,1 0 0,-2 0-1,1 0 1,-1 0 0,0 0-1,-1 1 1,1 0 0,-1 0-1,-1 0 1,1 0-1,-5-4-12,6 6 17,-1 0-1,0 1 1,1-1-1,-1 1 1,-1 0-1,1 0 1,0 1-1,-1-1 1,1 1-1,-1 0 1,0 0-1,0 0 1,0 1-1,0 0 1,0-1-1,-4 1-16,6 1-100,0 1 0,0-1 0,0 1 0,0 0-1,1 0 1,-1 0 0,0 0 0,0 0 0,1 0 0,-1 1-1,1-1 1,-1 1 0,1 0 0,0 0 0,-1 0 0,1 0 0,0 0-1,0 0 1,0 1 0,1-1 0,-1 1 0,1-1 0,-1 1-1,1-1 1,0 1 0,0 0 0,0 0 0,0 0 0,1-1 0,-1 3 100,1-4-236,0 0 0,0 0 0,0 0 0,0 0 0,0 0 0,0 0 0,0 0 0,0 0 0,1 0 0,-1 0 0,0 0 0,1 0 0,-1-1 0,0 1 0,1 0 0,0 0 0,-1 0 0,1 0 236,2 2-633,1 0 0,-1 0 1,1 0-1,3 1 633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8:5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10354,'3'2'984,"1"1"0,-1 0 0,1 0-1,-1 0 1,0 0 0,0 1 0,2 3-984,0 0 1428,0 2 1,-1-1-1,2 7-1428,3 7 1313,-1 1 0,-2 0 0,4 24-1313,6 71 1485,-12-75-1184,2-2 1,2 1-1,12 37-301,-17-70 21,0 0 0,0-1 0,1 1 1,1-1-1,0 0 0,0 0 0,0 0-21,-5-8-1,0 0 0,0 0 0,1 0 0,-1 0 1,0 0-1,0 0 0,0 1 0,0-1 0,0 0 0,0 0 0,0 0 0,0 0 0,0 0 1,0 0-1,0 0 0,0 0 0,0 0 0,1 0 0,-1 0 0,0 0 0,0 0 0,0 0 1,0 0-1,0 1 0,0-1 0,0 0 0,0 0 0,1 0 0,-1 0 0,0 0 0,0 0 1,0 0-1,0 0 0,0 0 0,0 0 0,0 0 0,1-1 0,-1 1 0,0 0 0,0 0 1,0 0-1,0 0 0,0 0 0,0 0 0,0 0 0,0 0 0,0 0 0,0 0 0,1 0 1,-1 0 0,2-8-26,-2-12-4,-1 2 14,0 5-3,1 0-1,0 0 0,1 0 0,2-8 20,-3 17-2,1 0-1,0 1 0,1-1 0,-1 0 0,1 0 0,-1 1 1,1-1-1,0 1 0,0-1 0,1 1 0,-1 0 0,1 0 1,0 0-1,-1 0 0,1 1 0,1-1 0,0 0 3,0 0 2,1 1 0,-1-1 1,1 1-1,0 0 0,0 1 0,0-1 0,0 1 0,0 0 0,0 0 0,0 0 1,1 1-1,-1 0 0,0 0 0,0 0 0,0 1 0,4 0-2,-7 0 8,1-1 1,0 1-1,0 0 0,0 0 1,-1 0-1,1 0 0,0 0 1,-1 1-1,1-1 0,-1 1 0,1-1 1,-1 1-1,0 0 0,0 0 1,0 0-1,0 0 0,0 1 1,0-1-1,-1 1 0,1-1 1,-1 1-1,1-1 0,-1 1 0,0 0 1,0-1-1,0 1 0,-1 0 1,1 0-1,0 2-8,-1-1 20,0 1 0,0-1-1,-1 0 1,1 1 0,-1-1 0,0 0 0,0 1 0,0-1-1,-1 0 1,0 0 0,1 0 0,-1 0 0,-1 0-1,1 0 1,0-1 0,-1 1 0,0-1 0,0 0-1,0 1 1,0-2 0,-2 2-20,-6 5-4,-1 0 0,0-1-1,-1 0 1,1-1 0,-13 4 4,18-7-412,0-2 1,0 1 0,-7 1 411,12-3-189,0-1 0,0 0-1,0 1 1,0-1 0,0 0 0,0 0-1,0 0 1,0 0 0,0-1 0,0 1 0,0-1-1,0 1 1,0-1 0,1 0 0,-1 1 0,0-1-1,0 0 190,-1-2-216,0 1-1,0 0 0,1-1 0,-1 0 0,1 0 0,0 0 217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41 7514,'10'-10'3253,"1"0"1,0 1-1,3-1-3253,-13 9 48,-1 1 0,0 0 0,0 0 0,0 0-1,0 0 1,0 0 0,0 0 0,0 0-1,0 0 1,0 0 0,0 0 0,0 0 0,0 0-1,0 0 1,0 0 0,0 0 0,0 0 0,0 0-1,0-1 1,0 1 0,0 0 0,1 0-1,-1 0 1,0 0 0,0 0 0,0 0 0,0 0-1,0 0 1,0 0 0,0 0 0,0 0-1,0 0 1,0 0 0,0 0 0,0 0 0,0 0-1,1 0 1,-1 0 0,0 0 0,0 1 0,0-1-1,0 0 1,0 0 0,0 0 0,0 0-1,0 0 1,0 0 0,0 0 0,0 0 0,0 0-1,0 0 1,0 0 0,0 0 0,0 0 0,0 0-1,0 0 1,0 0 0,1 0 0,-1 1-48,-3 3 1831,-36 41 1311,5-12-1846,-35 28-1296,58-53 91,6-4-41,-1 0 1,1 0-1,0 1 1,1 0-1,-1-1 1,1 2-51,3-5 7,0 0 0,0 0 1,1 0-1,-1 0 0,1 1 0,-1-1 0,1 0 1,-1 0-1,1 1 0,0-1 0,-1 0 0,1 0 1,0 1-1,0-1 0,0 0 0,0 1 1,0-1-1,0 0 0,1 1 0,-1-1 0,0 0 1,1 1-1,-1-1 0,0 0 0,1 0 0,0 0 1,-1 1-1,1-1 0,0 0 0,0 0 0,0 1-7,3 2 7,0 0-1,1-1 0,-1 1 0,1-1 0,0 1 0,0-2 1,0 1-1,0 0 0,0-1 0,0 0 0,1 0 0,-1-1 1,1 1-1,0-1 0,-1 0 0,3-1-6,13 2-206,1-1 0,0-1-1,14-2 207,-28 1-464,10 0-1552,-10 4 1049</inkml:trace>
  <inkml:trace contextRef="#ctx0" brushRef="#br0" timeOffset="1">13 384 13699,'2'11'5481,"10"-2"-3488,6 3-209,9 0-200,2-3-375,-6-5-601,2 0-184,-4-6-760,5-5-737,15-5 689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1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6937,'5'-5'3921,"-1"11"48,1 22-1984,3 9-17,-9 18-168,1 6-287,1 0-529,2-3-168,8-11-312,-1-4-144,4-12-224,1-3-64,-3-14-688,-2-2-744,-6-9-448,5 1 855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2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46 9698,'-4'1'978,"-11"4"3209,15-5-4130,0 0-1,0 0 0,0 0 0,0 0 1,-1 1-1,1-1 0,0 0 1,0 0-1,0 0 0,0 0 0,-1 0 1,1 0-1,0 1 0,0-1 0,0 0 1,0 0-1,0 0 0,0 0 1,0 0-1,0 1 0,0-1 0,-1 0 1,1 0-1,0 0 0,0 1 1,0-1-1,0 0 0,0 0 0,0 0 1,0 0-1,0 1 0,0-1 0,0 0 1,0 0-1,0 0 0,0 1 1,1-1-1,-1 0 0,0 0 0,0 0 1,0 0-1,0 1 0,0-1 0,0 0 1,0 0-1,0 0 0,1 0 1,-1 0-1,0 1 0,0-1 0,0 0 1,0 0-1,0 0 0,1 0 1,-1 0-1,0 0 0,0 0 0,0 0 1,0 0-1,1 0 0,-1 0 0,0 0 1,0 1-1,0-1 0,1 0-56,2 1 287,1 1-1,0 0 1,0-1-1,0 0 1,0 0-1,0 0 1,3 0-287,12 3 554,13 2 112,0 0 0,0-3 0,20 0-666,100-4 779,-136 1-692,477-34 1257,-248 13-839,-216 19-374,-13 2-439,0-2 0,1 1-1,-1-2 1,0 0 0,12-5 308,-21 4-1020,-7 4 988,0 0 0,0 0 0,0-1 0,0 1 0,1 0 0,-1 0 0,0 0 0,0 0 0,0 0 0,0 0 0,0-1 0,0 1 0,0 0 0,0 0 0,0 0 0,0 0 0,0 0 0,0 0 0,0-1 0,0 1 0,0 0 0,0 0 0,0 0 0,0 0 0,0 0 0,-1-1 0,1 1 0,0 0 0,0 0-1,0 0 1,0 0 0,0 0 32,-15-9-1287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7754,'-4'8'4201,"10"0"119,8 5-1791,-1 13-761,2 8 145,-5 14-553,-3 3-320,-3 5-448,-2 3-135,-2-3-209,0-4-64,3-8-40,-2-7-288,3-16-1177,3-10-911,2-17 1248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2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79 13459,'3'12'1268,"-1"0"0,0-1 0,-1 1 0,-1 0 0,1 0 0,-2 0 0,0 7-1268,-1 2 1574,3 19-1574,-1-34 197,1 1-1,0-1 1,0 0-1,1 0 1,-1 0-1,1 0 1,1 0-1,1 2-196,-3-5 16,0-1-1,0 0 1,1 0 0,-1 1-1,1-1 1,0 0-1,0 0 1,0-1-1,0 1 1,0 0-1,0-1 1,0 1-1,0-1 1,1 1-1,-1-1 1,0 0-1,1 0 1,-1 0-1,1 0 1,0-1 0,-1 1-1,1-1 1,0 0-1,-1 1 1,1-1-1,-1 0 1,1-1-1,0 1 1,-1 0-1,1-1 1,0 1-1,-1-1 1,1 0-1,-1 0 1,1 0-1,-1 0 1,0 0-1,1-1 1,-1 1 0,0-1-1,0 0 1,1 0-16,2-3 6,0 1 0,-1-1 0,0 1 0,0-1 0,0-1 0,0 1 0,-1 0 0,0-1-1,0 0 1,-1 1 0,1-2-6,-2 3 9,1 0-1,-1-1 1,0 1-1,-1 0 0,1-1 1,-1 1-1,0 0 1,0-1-1,0 1 0,-1 0 1,1-1-1,-1 1 0,0 0 1,0-1-1,-1 1 1,-1-4-9,-1 1 27,0-1 0,-1 1 0,1 0 0,-2 0 0,1 1 0,-1-1 0,0 1 0,0 0-27,3 3 12,0 1-1,0-1 0,0 1 1,-1 0-1,1 0 0,0 0 1,-1 0-1,1 0 1,-1 1-1,0 0 0,1-1 1,-1 2-1,0-1 1,0 0-1,0 1 0,0-1 1,1 1-1,-5 1-11,5-1-15,0 1-1,1 0 1,-1 0 0,1 1-1,-1-1 1,1 1 0,-1-1-1,1 1 1,0 0-1,0-1 1,0 1 0,0 0-1,0 1 1,0-1 0,0 0-1,0 2 16,1-3-277,0 1 0,0 0 1,0-1-1,0 1 0,0 0 0,0 0 0,0 0 0,1 0 0,-1 0 0,1 0 0,-1 0 0,1 0 0,0 0 1,0 0-1,0 0 0,0 0 0,0 0 0,0 0 0,1 0 0,-1 0 0,1 0 0,-1-1 0,2 3 277,10 11-2256</inkml:trace>
  <inkml:trace contextRef="#ctx0" brushRef="#br0" timeOffset="1">399 50 12235,'-10'26'7465,"2"2"-3939,5-15-2992,1 0 0,0 0 0,1 0 0,0 0 0,1 5-534,0-14 28,0 0 1,1 0-1,-1 0 0,1-1 0,0 1 1,0 0-1,0-1 0,1 1 0,-1-1 0,1 1 1,-1-1-1,1 0 0,1 0 0,-1 0 1,0 0-1,1 0 0,-1 0 0,1-1 0,0 1 1,0-1-1,0 1 0,0-1 0,0 0 1,0 0-1,1-1 0,-1 1 0,1-1 0,-1 0 1,1 0-1,0 0 0,-1 0 0,1 0 1,0-1-1,0 0 0,-1 1 0,1-2 0,3 1-28,1-1 1,1-1 0,-1 0 0,1-1 0,-1 1 0,0-2 0,0 1-1,0-1 1,-1 0 0,1-1 0,-1 0 0,0 0 0,0 0 0,-1-1 0,0 0-1,0 0 1,0-1 0,0 0 0,-1 0 0,0 0 0,2-7-1,-5 11 3,0 0 0,-1-1 0,0 0 0,0 1 0,0-1 0,0 0 0,-1 1 0,1-1 1,-1 0-1,0 0 0,0 1 0,0-1 0,-1 0 0,1 0 0,-1 1 0,0-1 0,0 0 0,0 1 0,-1-1 0,1 1 1,-1-1-1,0 1 0,0 0 0,0 0 0,0 0 0,0 0 0,-1 0 0,0 0-3,-3-4 10,-1 1 1,0 0-1,0 0 0,-1 1 0,1-1 0,-1 2 1,0-1-1,-1 1 0,1 1 0,-1-1 0,-2 1-10,3 1 9,0 0 0,0 0-1,0 1 1,0 0 0,-1 1-1,1 0 1,0 0 0,-1 1-1,1 0 1,-2 0-9,4 1-59,1-1-1,-1 1 1,0 0 0,1 0 0,-1 0-1,1 1 1,0 0 0,0 0 0,0 1 0,0-1-1,0 1 1,1 0 0,-1 0 0,-1 3 59,5-5-202,-1 0 1,0 0 0,1 0 0,-1 0 0,1 0-1,0 0 1,0 1 0,0-1 0,0 0-1,0 1 1,0-1 0,1 1 0,-1-1-1,1 1 1,-1 0 0,1-1 0,0 1 0,0-1-1,0 1 1,1 0 0,-1-1 0,1 1-1,-1-1 1,1 1 0,0-1 0,0 0-1,1 3 202,1-1-322,0 0 0,0-1 0,0 1 0,2 1 322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3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7922,'-2'6'1752,"0"-1"0,1 0 0,0 1 0,0 0 0,0 2-1752,-3 15 2928,-3 6-1006,2-10 547,-2 17-2469,6-31 193,1 1 0,-1-1 1,1 1-1,1 0 1,-1 0-1,1-1 1,0 1-1,1 2-193,-1-3 35,1 0-1,0 0 1,0 0 0,0 0-1,0 0 1,1-1-1,0 1 1,0-1 0,0 0-1,1 0 1,-1 0-1,1-1 1,0 1 0,0-1-1,0 0 1,1 0-1,-1 0 1,1 0 0,0-1-1,-1 0 1,1 0-1,0 0 1,0-1 0,0 1-1,1-1 1,-1 0-1,0-1 1,0 1 0,0-1-1,1 0 1,-1 0-1,0-1 1,0 0 0,1 0-1,-1 0 1,0 0-1,3-2-34,-1-1 4,0 1 0,0-1-1,0 0 1,-1 0 0,1-1-1,-1 0 1,0 0-1,-1 0 1,1-1 0,-1 0-1,0 0 1,-1 0 0,1-1-1,-1 0 1,-1 1 0,2-4-4,-3 5 8,0 1 1,0 0 0,-1-1-1,0 1 1,1-1 0,-2 1 0,1-1-1,0 1 1,-1-1 0,0 0 0,0 1-1,-1-1 1,1 1 0,-1-1 0,0 0-1,0 1 1,0 0 0,-1-1 0,1 1-1,-1 0 1,0-1 0,-1 1-1,1 0 1,-1 1 0,0-1 0,1 0-1,-2 1 1,1-1-9,-3-1 28,1 1-1,-1 0 1,0 0 0,0 0-1,0 1 1,-1 0 0,1 0-1,-1 1 1,0-1 0,0 1-1,-1 0-27,1 1 1,0 0-1,1 0 1,-1 0-1,0 1 1,0 0 0,1 0-1,-1 1 1,0 0-1,0 0 1,1 0-1,-1 1 1,1 0-1,3-1-42,0 0 0,1 0 0,-1 0 0,1 0-1,-1 1 1,1-1 0,0 1 0,0 0 0,-1 0 0,1-1 0,0 1 0,0 1 0,1-1 0,-1 0 0,0 0 0,1 1 0,0-1 0,-1 1-1,1-1 1,0 2 42,0 17 30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4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25 185 12355,'2'23'5369,"3"6"-2201,-1 1-855,1 0-505,-9-1-319,4-3-849,3-4-272,4-6-208,3-5-288,1-12-1176,-2-11-817,-3-16 1193</inkml:trace>
  <inkml:trace contextRef="#ctx0" brushRef="#br0" timeOffset="1">0 0 10770,'3'0'5065,"-2"3"-1112,6 2-2833,-7-5-151,0 0-313,0 0-944,1 0 176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5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7986,'90'48'3897,"-84"-42"-697,3-1-639,-8 4-657,-5-4 57,-6 10-697,-9 0-392,-2-2-464,-7-4-128,-8-3-160,1 0-144,-1-2-864,8-4-648,10 0 904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6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174 204 6417,'1'0'365,"0"-1"0,-1 1 0,1 0-1,0 0 1,0-1 0,-1 1 0,1 0-1,0-1 1,0 1 0,-1-1-1,1 1 1,0-1 0,-1 1 0,1-1-1,-1 1 1,1-1 0,-1 0 0,1 1-1,-1-1 1,1 0-365,4-17 2085,0-3-946,3 4-451,-6 13-517,0 0 0,0 1-1,0-1 1,0 0 0,-1-1-1,0 1 1,1 0 0,-2 0-1,1-1 1,0 1 0,-1 0-1,0-1 1,0 1 0,0 0-1,-1-3-170,0 3 169,0 1-1,0-1 1,0 0-1,-1 0 1,1 1-1,-1-1 0,0 1 1,0-1-1,0 1 1,-1 0-1,1 0 1,-1 0-1,0 0 0,0 0 1,-2-1-169,3 2 70,-1 1 1,0-1 0,1 1-1,-1-1 1,0 1-1,0 0 1,0 0 0,0 0-1,0 0 1,0 1-1,-1 0 1,1-1-1,0 1 1,0 0 0,0 0-1,0 1 1,0-1-1,-1 1 1,0 0-71,-2 0 28,0 2 0,0-1 0,0 1 0,0 0 0,0 0 0,1 0 0,0 1 0,0 0 0,0 0 0,0 0 0,0 1 0,1-1 0,0 1 0,0 0 0,0 1 0,0-1 1,1 1-1,0-1 0,0 1 0,1 0 0,-1 0 0,1 0 0,1 0 0,-1 1 0,1-1 0,0 0 0,1 1 0,-1-1 0,1 1 0,0-1 0,1 0 0,0 1 0,0-1 0,0 1 0,1-1 0,0 0 0,0 0 0,0 0-28,2 1 9,-1 0 0,1-1 0,1 0-1,-1 0 1,1 0 0,0 0-1,2 0-8,9 9 70,15 10-70,13 12 139,-41-35-101,-1 1 1,1 0 0,-1 0-1,0 0 1,-1 0-1,1 0 1,0 1-39,-1-3 20,-1-1 0,0 1 0,1 0-1,-1-1 1,0 1 0,1 0 0,-1-1 0,0 1 0,0 0-1,0-1 1,0 1 0,0 0 0,0 0 0,0-1 0,0 1-1,0 0 1,0 0 0,0-1 0,0 1 0,0 0 0,-1-1-1,1 1 1,0 0 0,0-1 0,-1 1 0,1 0 0,0-1-1,-1 1 1,1 0 0,-1-1 0,1 1 0,-1-1 0,1 1-1,-1-1 1,0 1 0,1-1 0,-1 1-20,-5 0 46,0 1 0,1-1 1,-1 0-1,0 0 0,0 0 0,0-1 0,0 0 1,0 0-47,-4 0 13,-10 0-367,-13-1 354,27 0-430,1 1-1,0-1 1,0 0-1,0-1 1,0 1 0,0-1-1,0 0 1,1 0-1,-2-1 431,6 3-25,0 0 0,0 0 0,0 0 0,0 0 0,0 0 0,-1 0 0,1 0 0,0 0 0,0 0-1,0 0 1,0 0 0,0 0 0,-1 0 0,1 0 0,0-1 0,0 1 0,0 0 0,0 0 0,0 0 0,0 0 0,0 0 0,0-1 0,-1 1 0,1 0 0,0 0-1,0 0 1,0 0 0,0 0 0,0-1 0,0 1 0,0 0 0,0 0 0,0 0 0,0 0 0,0-1 0,0 1 0,0 0 0,0 0 0,0 0 0,0 0-1,0-1 1,0 1 0,0 0 0,1 0 25,11-10-679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8946,'7'2'1296,"0"-1"0,0 0 0,1-1 0,-1 0 0,0 0 0,0 0 0,7-2-1296,-5 0 774,-1 0-1,1 0 1,-1-1 0,0 0 0,1 0-1,2-3-773,-4 2 169,-1 1-1,1-2 1,-1 1 0,0-1-1,0 0 1,0 0 0,-1 0-1,0-1 1,0 0-1,0 0 1,-1 0 0,0-1-1,0 1 1,-1-1-1,3-5-168,-4 3 38,0 0 1,0 0-1,0 1 0,-1-1 0,-1 0 0,1 0 0,-2-3-38,1 11 7,0 0-1,0 0 1,0 0 0,0 0-1,0 0 1,-1 0-1,1 0 1,0 0 0,-1 0-1,1 0 1,-1 0 0,1 1-1,-1-1 1,1 0-1,-1 0 1,1 0 0,-1 1-1,0-1 1,0 0-1,1 0 1,-1 1 0,0-1-1,0 1 1,0-1 0,0 1-1,0-1 1,1 1-1,-1 0 1,0-1 0,0 1-1,0 0 1,0 0-1,0 0 1,-1-1-7,-1 1 16,-1 0 0,1 0 0,-1 0 0,1 0 0,0 1 0,-1 0 0,1-1 0,-1 1 1,1 0-17,-1 1 10,0 0 0,0 0 1,0 0-1,1 1 1,-1-1-1,1 1 1,0 0-1,0-1 1,0 2-1,0-1 0,0 0 1,-1 3-11,1-2 13,0 1 0,0 0 0,0 0 0,1 1-1,0-1 1,0 1 0,0-1 0,1 3-13,-4 6 30,3-5-7,-1 0 0,1 0 0,0 0 1,1 0-1,0 0 0,0 1 0,1-1 0,1 0 0,-1 0 0,3 9-23,-2-12 18,1 1 1,0 0-1,0-1 0,1 1 1,0-1-1,0 0 1,0 0-1,1 0 0,-1 0 1,3 1-19,-3-3-103,1 0 0,-1-1 0,1 1-1,-1-1 1,1 0 0,0 0 0,1 0 0,-1 0 0,0-1 0,1 0 0,0 0 0,-1 0 0,1 0 0,1-1 103,-4 0-198,0-1 0,0 1-1,0-1 1,0 0 0,0 0 0,1 0 0,-1 0-1,1 0 199,26-8-977</inkml:trace>
  <inkml:trace contextRef="#ctx0" brushRef="#br0" timeOffset="1">393 142 11210,'-6'57'11517,"-6"28"-7598,6-38-2810,6-42-1104,2-5-189,3-12-312,0-5-93,3-6-295,0 0 1,7-12 883,-12 29-31,1 0 1,-1 0-1,1 0 0,0 0 1,1 1-1,-1 0 0,1 0 1,0 0-1,0 0 0,1 1 1,1-2 30,-5 5 29,0 0 1,0 0 0,0 0-1,0 0 1,0 0 0,0 1 0,0-1-1,1 0 1,-1 1 0,0 0 0,1-1-1,-1 1 1,0 0 0,1 0-30,-1 1 53,-1-1 0,1 0 0,-1 1 0,1-1 1,-1 1-1,1-1 0,-1 1 0,1 0 0,-1-1 0,0 1 0,1 0 1,-1 0-1,0 0 0,0 0 0,0 0 0,0 0 0,0 1 0,0-1 1,0 0-1,0 0 0,0 1-53,3 8 311,0 0 0,0 1 1,-1-1-1,-1 0 0,0 1 1,1 9-312,3 13 384,-3-18-228,1 0 0,0-1 0,5 9-156,-9-22-37,0-1-1,0 0 0,0 1 0,0-1 0,1 0 0,-1 1 0,0-1 0,0 0 0,0 1 0,0-1 0,1 0 0,-1 1 0,0-1 0,0 0 0,1 1 0,-1-1 0,0 0 0,1 0 0,-1 0 0,0 1 1,0-1-1,1 0 0,-1 0 0,1 0 0,-1 0 0,0 1 0,1-1 0,-1 0 0,0 0 0,1 0 0,-1 0 0,0 0 0,1 0 0,-1 0 0,1 0 0,-1 0 0,0 0 0,1 0 0,-1-1 1,0 1-1,1 0 0,-1 0 38,1-1 9,0 0 0,0 0 0,0 1 1,0-1-1,0-1 0,0 1 0,0 0 0,0 0 1,-1 0-1,1 0 0,0-1-9,9-23-181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10514,'7'15'5473,"-7"10"-824,0 17-2680,-3 9-145,2 22-495,2 0-385,2-7-560,9-7-176,-6-21-192,4-9-96,6-17-744,-2-11-489,10-11-1391,-3-10 4160,2-8-1504</inkml:trace>
  <inkml:trace contextRef="#ctx0" brushRef="#br0" timeOffset="1">10 160 12827,'-8'0'5817,"7"1"-2688,11 7-1329,8 0-192,7 1-487,3-1-233,0-2-368,6 0-128,4-3-216,-6-2-56,6-1 24,1-1-152,-2 0-1352,2 1-8,-12 8 607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89 8266,'-43'-35'3887,"42"33"-3636,-1 1-1,0 0 0,0 0 1,-1 0-1,1 0 0,0 0 1,0 0-1,0 0 0,-1 1 0,1-1 1,0 1-1,-1 0 0,1 0 1,0 0-1,-1 0 0,-1 0-250,-4 0 570,2 1-319,1-1 1,-1 1 0,0 1-1,1-1 1,-1 1 0,1-1 0,-1 2-1,1-1 1,0 1 0,0-1-1,0 1 1,0 1 0,0-1 0,1 1-1,0-1 1,0 2 0,-4 3-252,-3 4 224,1 1 1,1 0 0,0 1-1,1 0 1,-5 12-225,8-16 70,1 0 0,0 0 0,1 0 0,0 1 0,0 0 0,1-1 0,1 1 0,0 0 0,0 0 0,1 0 0,1 0 0,0 0 0,0 0-70,0-4 27,1 1 0,0 0 0,0-1 1,1 0-1,0 0 0,0 0 0,1 0 0,0 0 0,0-1 1,0 1-1,1-1 0,0 0 0,0 0 0,0-1 0,1 0 1,0 0-1,0 0 0,6 3-27,-6-4 1,0-1 0,0 0 0,0 0 0,0-1 0,1 0 0,-1 0 0,1 0 0,0-1 0,-1 0 0,1 0 0,0-1 0,0 0 0,-1 0 0,1 0 0,0-1 0,0 0 0,-1-1 0,1 1 0,-1-1 0,2-1-1,2-1-2,-1 0 1,-1 0-1,1-1 0,-1 0 0,0-1 0,0 0 0,0 0 0,-1-1 0,0 0 1,0 0-1,-1 0 0,0-1 0,3-6 2,0 1 2,-2 0 0,0-1 0,0-1 0,-1 1 0,-1-1 0,0 0 0,-2 0 0,1 0 0,-2-1 1,0-2-3,-1 10 14,0-1 0,-1 1 1,-1-1-1,1 1 1,-1-1-1,-1 1 1,0-1-1,0 1 0,0 0 1,-1 0-1,0 0 1,-1 0-1,0 1 1,0-1-1,-1 1 0,1 0 1,-1 0-1,-1 1 1,-2-3-15,1 3 19,1 0 0,-1 1 0,0-1-1,-1 2 1,1-1 0,-1 1 0,0 0 0,0 1 0,0 0 0,0 0 0,-1 1 0,1 0 0,-1 0 0,1 1 0,-1 0 0,-7 0-20,12 2-13,0 0 0,0-1 0,1 2 0,-1-1-1,0 0 1,1 1 0,-1-1 0,1 1-1,0 0 1,-1 1 0,1-1 0,0 0 0,0 1-1,0 0 1,1-1 0,-1 1 0,1 0-1,-1 0 1,1 2 14,-3 1-319,1 0 0,1 1 0,0-1 1,-1 1-1,2 0 0,-1 0 0,1 0 0,0 0 0,0 3 319,2-7-208,0-1-1,0 1 1,0-1 0,0 1 0,0-1 0,0 1 0,0-1-1,1 0 1,-1 1 0,1-1 0,0 2 208,2 0-268,-1 1 0,1-1 0,0 0 0,0 1 0,2 0 268,-5-4-36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09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13275,'-4'3'5329,"-16"13"-3505,2 13-151,-13 21-409,-8 7-288,12 16-368,5 5-64,16 5-127,7-2-97,14-13-160,7-11-64,14-13-104,5-4-24,-2-16-681,1-8-535,0-19-1464,1-11 1551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0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54 4593,'0'-45'3185,"-1"39"615,-1 4-871,-2 2-512,3 0-281,0 0-552,-6 16-263,-4 18-353,-18 73-144,18-37-264,5-2-136,4-8-184,6-4-96,6-19-304,2-6-440,6-17-1296,2-7-969,2-15 1681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0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65 9618,'1'12'3088,"0"0"0,-1 0-1,-1 2-3087,0-3 983,1-1-1,1 0 0,-1 1 1,3 7-983,-3-15 110,1-1 1,0 1 0,0 0 0,0 0 0,0 0 0,1-1 0,-1 1 0,1-1 0,-1 1-1,1-1 1,0 0 0,0 1 0,0-1 0,0 0 0,1 0 0,-1 0 0,0-1 0,2 1-111,-2 0 28,1-1 1,0 0-1,-1 1 1,1-1-1,0-1 1,0 1-1,0 0 1,0-1-1,0 1 1,0-1-1,0 0 1,0 0-1,0 0 1,0-1-1,-1 1 1,1-1-1,0 1 1,0-1-1,2-1-28,0 0 12,1 0 0,-1-1 0,1 0-1,-1 0 1,0-1 0,0 0 0,0 1 0,4-5-12,-6 4 4,0 1 1,0-1-1,0 0 0,0 0 1,0 0-1,-1 0 1,0-1-1,2-3-4,-1-3 13,1 1-1,-2-1 1,1-3-13,-2 8 9,0 1 0,0-1 0,-1 1 0,0-1 0,0 1-1,0-1 1,-1 1 0,0-3-9,0 6 12,0-1 0,0 0-1,0 0 1,0 1 0,0-1 0,0 1-1,-1-1 1,1 1 0,-1-1 0,0 1-1,0 0 1,0 0 0,0 0 0,0 0-1,0 0 1,0 0 0,-2 0-12,0 0 14,0 0 0,0 0-1,0 1 1,0-1 0,0 1 0,0 0 0,-1 1 0,1-1-1,0 1 1,-1 0 0,1 0 0,0 0 0,-1 0 0,1 1-1,0 0 1,-2 0-14,-3 1-358,-1 1 0,1 0 0,0 1 0,0 0 0,0 0 0,-5 4 358,10-6-591,0 0 0,1 1 0,0 0 0,-1-1 0,1 1 0,0 0 0,0 1 0,1-1 0,-1 0 591,3-2-129,-1 0 1,1 0-1,0 0 0,-1-1 0,1 1 0,0 0 1,0 0-1,0 0 0,0 0 0,0 0 0,0 0 1,0 0 128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20 241 5801,'4'2'926,"0"1"0,0-1 0,0 0 0,0 0 0,1 0 0,-1 0 0,1-1-1,-1 1 1,1-1 0,-1-1 0,6 2-926,-7-2 346,0 0 0,0 0 0,0-1 0,0 1 1,0 0-1,0-1 0,0 0 0,0 0 0,0 0 0,0 0 0,0 0 0,-1-1 0,1 1 0,0-1 0,-1 1 0,1-1 0,-1 0 0,2-2-346,2-2 125,-1-1 0,0 1 0,-1-1-1,1 0 1,-1 0 0,-1-1-1,1 1 1,-1-1 0,0 0 0,-1 0-1,0 0 1,0 0 0,-1 0 0,0 0-1,-1-1 1,1 1 0,-2 0-1,1-1 1,-1 1 0,0 0 0,-1-3-125,0 7 31,0-1 1,0 1-1,0 0 1,0 0-1,-1 0 1,1 0-1,-1 1 1,0-1-1,0 1 1,-1-1-1,1 1 1,-1 0-1,1 0 1,-1 1 0,0-1-1,0 1 1,-4-2-32,6 3 19,0 0 1,0 0-1,0 1 1,0-1-1,0 0 1,-1 1 0,1 0-1,0-1 1,0 1-1,0 0 1,-1 0 0,1 0-1,0 1 1,0-1-1,-1 0 1,1 1-1,0-1 1,0 1 0,0 0-1,0 0 1,0 0-1,0 0 1,0 0-1,0 0 1,0 1 0,1-1-1,-1 0 1,0 1-1,1 0 1,-1-1-1,1 1 1,-1 0 0,1 0-1,0 0 1,0 0-1,0 0 1,0 1-20,-3 6 29,0 0 0,1 0 0,0 1 0,1 0 0,0-1 0,0 1 0,1 0 0,1 0 1,-1 0-1,2 0 0,-1-1 0,2 5-29,3 20 23,3 0 1,9 30-24,-10-42 27,36 111 175,-22-76 203,-3 1 0,9 56-405,-27-112 11,2 5 48,-1-1 0,-1 1 0,1-1 0,-1 1 0,0-1 0,-1 4-59,1-9 11,0 1 0,0-1-1,-1 0 1,1 0-1,-1 1 1,1-1-1,-1 0 1,1 0 0,-1 0-1,0 0 1,0 0-1,1 0 1,-1 0 0,0 0-1,0 0 1,0 0-1,0 0 1,0 0 0,0-1-1,0 1 1,-1 0-1,1-1 1,0 1-1,0-1 1,0 1 0,-1-1-1,1 0 1,0 1-1,-1-1 1,1 0 0,0 0-1,0 0 1,-1 0-11,-5 0-63,1 0 1,-1-1-1,0 0 1,1 0-1,0-1 1,-1 1-1,1-1 1,0-1-1,0 1 1,0-1-1,0 0 1,0-1 0,1 1-1,-1-1 63,1 0-361,1 1 0,0-1 0,0 0-1,0 0 1,0 0 0,0-1 0,1 1 0,0-1 0,0 0-1,-2-3 362,-7-26-1393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11907,'30'19'9315,"1"-4"-6080,-8-8-1962,22 5-1273,-39-10 55,0-1 0,-1 1 0,1 0 0,0 1 0,-1-1 0,1 1 0,-1 0 0,1 1-55,-5-4 8,0 1-1,0 0 1,0 0 0,0 0 0,0 0 0,0 0 0,0 1 0,0-1-1,0 0 1,0 0 0,-1 1 0,1-1 0,-1 0 0,1 1 0,-1-1-1,1 0 1,-1 1 0,0-1 0,1 1 0,-1-1 0,0 1 0,0-1-1,0 1 1,0-1 0,-1 0 0,1 1 0,0-1 0,0 1-1,-1-1 1,1 1 0,-1-1 0,1 0 0,-1 1 0,0-1 0,0 0-1,1 0 1,-2 1-8,-2 4 41,0 0-1,-1 0 0,0-1 0,0 1 0,-1-1 0,-3 3-40,-39 26 195,14-11 35,15-9 99,27-13-157,4-1-162,1 0 0,-1-1-1,0 0 1,0-1 0,11-4-10,18-6-1859,2-3 1859,-11 4-2113,5-1 886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4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10970,'2'5'835,"-1"-1"0,1 1 0,0-1 0,1 1-1,-1-1 1,1 0 0,0 0 0,0 0 0,0-1-1,1 1 1,-1 0 0,1-1 0,3 3-835,0-1 598,-1 1 0,-1-1 1,1 2-1,2 3-598,-7-9 16,-1 0 1,1 0-1,0 0 0,-1 0 1,1 0-1,-1 1 0,1-1 1,-1 0-1,1 0 0,-1 1 1,0-1-1,0 0 1,0 1-17,0-1-32,0-1 1,0 1 0,0 0 0,0-1 0,0 1-1,-1 0 1,1-1 0,0 1 0,0 0 0,-1-1-1,1 1 1,0-1 0,-1 1 0,1-1 0,-1 1-1,1-1 1,-1 1 0,1 0 31,-2 0-137,1 0 0,-1 0 0,0 0 0,0-1 0,1 1 0,-1 0 0,0-1 0,0 1 0,0-1 0,0 1 0,0-1-1,0 0 1,1 0 0,-1 0 0,-2 0 137,1 0-162,1-1 75,1 1 0,-1 0 0,1 0 0,-1 0-1,1 0 1,0 0 0,-1 1 0,1-1 0,-1 1 87,1-1-11,1 0 0,-1 0 0,1 1 1,-1-1-1,1 1 0,0-1 0,-1 0 1,1 1-1,0-1 0,0 1 0,-1-1 0,1 1 1,0-1-1,0 0 0,-1 1 0,1-1 1,0 1-1,0-1 0,0 1 0,0 0 1,0-1-1,0 1 0,0-1 0,0 1 0,0-1 1,0 1-1,0-1 0,0 1 0,0-1 11,2 9 84,-1 0-1,1-1 0,1 1 1,0-1-1,0 0 0,0 1 1,1-2-1,3 6-83,10 14 1314,16 19-1314,-9-12 588,-5-7 74,-2 1 1,6 14-663,-17-29 209,0 1 0,-1-1 0,0 1 0,-1 0 0,-1 1 0,1 8-209,-3-18 79,-1 0 1,0 1-1,0-1 0,0 1 0,-1-1 0,0 0 0,0 1 1,0-1-1,-1 0 0,1 0 0,-1 0 0,-1 0 0,1 0 1,-1 0-1,1 0 0,-1-1 0,-1 1 0,0 0-79,1-2 10,1-1 0,-1 1 0,0-1 0,0 1 0,0-1 0,0 0 1,-1 0-1,1 0 0,-1-1 0,1 1 0,-1-1 0,1 0 0,-1 0 0,0 0 0,0-1 0,1 1 0,-1-1 0,0 0 0,0 0 0,0 0 0,1 0 0,-1-1 0,0 1 0,0-1 0,1 0 0,-2-1-10,2 1-139,1 0 0,-1 0 0,0 0 0,0-1 0,1 1 0,-1-1 0,1 0 0,-1 0 0,1 0 0,0 0 0,-1 0 0,1 0 0,-1-3 139,0 1-419,0 0 0,1-1 0,-1 0 0,1 0 0,0 0-1,1 0 1,-1 0 0,1 0 419,-6-36-1486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1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3 307 10730,'-2'2'5617,"3"8"-4102,-1-8-690,6 46 3187,16 109-397,-17-132-3472,27 130 479,-22-117-860,2 0 0,15 35 238,-13-48-1507,-14-25 1462,0 0 1,0 0-1,0 0 1,0 0-1,0 0 0,0 0 1,0 0-1,0 1 1,0-1-1,0 0 0,0 0 1,0 0-1,0 0 1,0 0-1,0 0 0,0 0 1,1 0-1,-1 1 1,0-1-1,0 0 0,0 0 1,0 0-1,0 0 1,0 0-1,0 0 1,1 0-1,-1 0 0,0 0 1,0 0-1,0 0 1,0 0-1,0 0 0,0 0 1,1 0-1,-1 0 1,0 0-1,0 0 0,0 0 1,0 0-1,0 0 1,0 0-1,0 0 0,1 0 1,-1 0-1,0 0 1,0 0-1,0-1 45,0-12-2538,-11-40-2364,-3 1 0,-1 1 0,-5-4 4902,-16-56-2640,27 79 3035,1-1 0,0-15-395,5 30 1534,2-1-1,0-12-1533,1 25 567,0 0-1,1 0 1,0 0-1,0 0 0,0 1 1,1-1-1,0 0 1,0 1-1,0-1 0,2-1-566,-3 5 307,1 0 0,0 0 0,-1 0 0,1 0 0,0 0 0,0 0 0,0 0 0,0 0 1,0 1-1,1-1 0,-1 1 0,0 0 0,1-1 0,-1 1 0,1 0 0,-1 1 0,1-1 0,0 0 0,-1 1 0,2-1-307,5 1 638,0-1 0,0 1-1,0 1 1,-1-1 0,7 3-638,6 0 655,0 2-1,0 0 0,-1 1 0,2 2-654,-10-3 235,-1 0-1,0 0 1,-1 1 0,1 0-1,-1 1 1,-1 0 0,9 8-235,-15-12 53,-1-1-1,0 1 1,1-1 0,-1 1 0,0 0 0,0 0-1,-1 0 1,1 0 0,-1 0 0,1 1-1,-1-1 1,0 0 0,0 1 0,-1-1 0,1 1-1,-1 0-52,0-1 27,0 1 0,0-1 0,0 0 0,-1 0 0,0 0 0,1 0 0,-1 0 0,0 0 0,-1 0 0,1 0 0,0 0 0,-1 0 0,0-1 0,0 1 0,0-1 0,0 1 0,0-1 0,-1 1-27,-4 4 37,-1-1 1,0 0-1,-1 0 0,1-1 1,-1 0-1,0 0 1,0-1-1,-5 1-37,-9 4-85,-1-2 0,-21 4 85,37-9-412,0 0 1,-1-1-1,1 0 0,0 0 1,0-1-1,-1 0 0,1 0 1,-1-1-1,-5-1 412,13 2-156,0 0 0,0-1-1,0 1 1,0 0 0,1-1 0,-1 1 0,0-1-1,0 1 1,0-1 0,0 1 0,1-1-1,-1 0 1,0 1 0,0-1 156,1-1-129,-1 1 1,0 0-1,1 0 1,-1-1-1,1 1 0,0 0 1,-1-1-1,1 1 0,0-1 129</inkml:trace>
  <inkml:trace contextRef="#ctx0" brushRef="#br0" timeOffset="1">397 1 11642,'21'11'4922,"4"5"-2322,6 6-655,2 8-185,3 8-296,-4 5-600,-3 7-215,-7 7-217,-8 4-88,-8 6-120,-6-1-40,-14-9-72,0-1-24,-6-13-200,-2-10-440,5-14-1417,3-17 3322,14-18-1513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23 13091,'-27'-9'5041,"-13"-3"-2889,38 11-999,2 1-97,14 2-168,6 1-632,8-2-176,3-1-264,-2 2-440,-2 0-1088,-5 5-681,-7 3 1377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8242,'-15'11'4025,"18"-6"-913,7 2-943,5-5-385,4 1-128,2-3-455,3-2-217,7-1-384,-4 0-160,3-2-728,-2-1-720,-7-2 648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3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111 231 12675,'-2'-1'435,"1"1"1,-1-1 0,1 0-1,-1 1 1,1 0 0,-1-1-1,1 1 1,-1 0 0,0 0-1,1 0 1,-1 0 0,1 0-1,-1 0 1,0 0-436,0 1 193,1 0 0,-1-1-1,0 1 1,1 0 0,-1 0 0,1 0-1,-1 0 1,1 0 0,0 1 0,0-1-1,-1 0 1,1 0 0,0 1 0,0 0-193,-4 6 261,0-1 0,1 1 0,0 0 1,0 0-1,1 1 0,0-1 1,0 1-1,1-1 0,0 1 1,1 0-1,0 4-261,0-7 55,1 1 0,0 0 0,0-1 0,0 1 0,1 0-1,0-1 1,1 1 0,-1-1 0,1 1 0,0-1 0,1 0 0,0 0 0,0 0 0,0 0 0,3 4-55,-2-6 6,-1-1 0,1 1 0,0 0 0,0-1 0,0 0 0,1 0 1,-1 0-1,1-1 0,0 1 0,-1-1 0,1 0 0,0-1 0,0 1 1,0-1-1,1 0 0,-1 0 0,0 0 0,2-1-6,1 0-4,0 0-1,0 0 1,0-1 0,0 0-1,0 0 1,0-1 0,-1 0-1,1 0 1,0-1 0,-1 0-1,4-2 5,-2 0-18,1-1 1,-2-1-1,1 1 0,0-1 0,-1-1 0,-1 0 0,1 0 0,-1 0 0,0-1 0,-1 0 0,4-8 18,-7 11-6,0 0-1,0 0 0,0-1 1,-1 0-1,0 1 0,-1-1 1,1 0-1,-1-6 7,-1 8 6,0 0 0,0 0 0,0 0 0,-1 0 0,0 0 1,0 0-1,0 0 0,-1 1 0,1-1 0,-1 0 0,0 1 0,-3-5-6,2 4 15,0 0 0,-1 0 0,0 0 0,0 0 0,0 1 0,-1 0 0,0-1-1,0 2 1,0-1 0,0 0 0,0 1 0,-1 0 0,1 1 0,-1-1 0,0 1 0,0 0 0,1 0 0,-2 1 0,1-1 0,0 1 0,0 1-1,0-1 1,0 1 0,-1 0 0,1 1 0,0 0 0,0-1 0,0 2 0,0-1 0,0 1 0,-6 2-15,-7 5-218,1 0 1,0 1 0,1 0-1,0 2 218,2-2-1260,-11 12 1260,21-18-447,0 0 0,1 1 1,0 0-1,0 0 0,0 0 0,-1 2 447,5-6-92,-1 0-1,1 0 1,0 0-1,-1 0 1,1 0-1,0 0 1,-1 0-1,1 0 1,0 0-1,0 0 1,0 0-1,0 1 1,0-1-1,0 0 1,0 0-1,1 1 93</inkml:trace>
  <inkml:trace contextRef="#ctx0" brushRef="#br0" timeOffset="1">667 11 10354,'-13'-5'4713,"1"0"-1864,-2 9-1153,1 5 113,-8 19-345,0 12-264,1 13-448,0 8-144,10 12-263,8 1-113,4 0-136,5-6-64,16-9-72,-3-9-337,22-14-1063,9-9 1920,5-15-768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10658,'-1'12'4689,"-4"4"-2248,-6 11-793,0 10 57,1 15-385,-6 5-320,13 7-448,3-4-152,9-7-224,3-9-296,0-20-1168,6-4-688,-5-20-2561,12-9 2752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3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76 112 10194,'-3'7'1427,"0"0"0,1 0 0,-1 1 0,1-1 0,0 2-1427,1-3 533,0 0 1,1 0-1,-1 0 0,1 1 1,0-1-1,1 0 0,-1 0 1,1 1-1,1-1 0,0 2-533,-2-7 60,0 1-1,1-1 0,-1 0 0,1 1 1,0-1-1,-1 0 0,1 0 1,0 1-1,-1-1 0,1 0 1,0 0-1,0 0 0,0 0 1,0 0-1,0 0 0,1 0 1,-1 0-1,0-1 0,0 1 1,0 0-1,1-1 0,-1 1 1,0-1-1,1 1 0,-1-1 1,0 0-1,1 1 0,-1-1 1,1 0-1,-1 0 0,1 0 1,-1 0-1,2 0-59,1-1 35,0 0 0,0 0 0,0 0 0,0-1 0,-1 0 0,1 1 0,0-1 1,-1 0-1,1-1 0,2-1-35,-1 0 12,0-1 0,-1 0 0,1 1 1,-1-1-1,0-1 0,-1 1 0,1-1 1,-1 1-1,0-1 0,0 0 0,-1 0 1,0 0-1,0 0 0,0-1 0,0-2-12,-1 4 9,-1 0 1,1 0-1,-1 0 0,0 0 0,0 0 0,0 0 0,-1 0 0,0 1 1,1-1-1,-2 0 0,1 0 0,-1 0 0,0 1 0,0-1 1,0 1-1,0-1 0,-1 1 0,0 0 0,0 0 0,-1-2-9,-1 2 20,1 0 0,-1 0 0,0 0 1,0 1-1,-1 0 0,1 0 0,-1 0 0,1 1 0,-1-1 0,0 1 0,0 1 0,-3-1-20,6 1-7,-1 0 1,0 0 0,0 1-1,0 0 1,1 0 0,-1 0-1,0 0 1,0 0 0,0 1-1,1 0 1,-1 0 0,0 0-1,1 0 1,-1 0 0,0 1-1,1-1 1,0 1-1,-1 0 1,1 0 0,-2 2 6,3-2-70,1 0 0,-1 0 1,0 0-1,0 1 0,1-1 1,0 0-1,-1 1 1,1-1-1,0 1 0,0-1 1,0 1-1,0 0 0,1 0 1,-1 0 69,0 3-392,1 0 0,0 0-1,0 0 1,0-1 0,0 1 0,1 2 392,7 17-974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217 241 10474,'5'0'832,"1"1"0,-1-1 0,1 0 0,-1-1 0,0 1-1,1-1 1,0 0-832,-5 0 143,1 1 0,0-1 0,-1 1 0,1-1 0,-1 0 0,1 0 0,-1 0 0,0 0 0,1 0 0,-1 0 0,0 0 0,0 0 0,1 0 0,-1 0 0,0-1 0,0 1 0,-1 0 0,1-1 0,0 1 0,0-1 0,-1 1 0,1-1 0,0 0 0,-1 1 0,0-1-143,2-7 228,-1 0 0,0 1 0,0-1 0,-1 0 0,0 0 1,-1 0-1,0 0 0,0 0 0,-1 0 0,0 1 0,-1-1 0,0 1 0,0-1 0,-1 1 0,0 0 0,-2-3-228,2 6 59,0 0 0,-1 1 0,1-1 0,-1 1 0,0 0 0,0 0 0,-1 0 0,1 1 0,-1 0 0,1 0 0,-1 0 0,0 1 0,0 0 0,0 0 0,-1 1 0,1-1-1,0 1 1,0 0 0,-1 1 0,1 0 0,-1 0 0,1 0 0,-7 2-59,11-2 17,0 1 1,0 0-1,0 0 0,0-1 0,0 1 0,0 1 0,0-1 1,1 0-1,-1 0 0,0 1 0,0-1 0,1 1 0,-1-1 1,1 1-1,0 0 0,-1-1 0,1 1 0,0 0 0,0 0 1,0 0-1,0 0 0,0 0 0,1 0 0,-1 0 0,1 0 1,-1 2-18,-1 6 45,1 0 0,0 0 1,1 0-1,0 1 1,1 2-46,3 37 327,10 45-327,16 49 274,4 21 222,-31-144-164,1 23-332,-4-36 69,0 0 1,0 1-1,-1-1 0,0 0 0,-1 0 0,-1 7-69,2-13 18,0 0 1,0 0-1,0 0 0,0 0 1,0 0-1,0 0 0,0 0 1,0 0-1,-1 0 0,1-1 1,-1 1-1,0 0 0,1-1 1,-1 1-1,0-1 0,0 0 0,0 0 1,0 1-1,0-1 0,0-1 1,0 1-19,-1 0-46,0 0 0,-1 0 0,1-1 0,0 0 0,0 0 0,0 0 0,-1 0 0,1 0 0,0 0 0,0-1 0,0 1 0,0-1 0,-1 0 0,-1-1 46,0-1-262,-1 1 0,1-1-1,0 0 1,0-1-1,0 1 1,0-1-1,1 0 1,-1 0-1,1-1 1,-2-2 262,-19-24-1003</inkml:trace>
  <inkml:trace contextRef="#ctx0" brushRef="#br0" timeOffset="1">385 219 11963,'34'7'8268,"-23"-5"-7412,-10-2-704,1 0 1,-1 0-1,1 1 0,-1-1 0,1 1 1,-1-1-1,1 1 0,-1 0 0,0 0 1,1-1-1,-1 1 0,0 0 0,0 0 1,1 0-1,-1 0 0,0 1 0,0-1 1,0 0-1,0 0 0,0 1-152,-1-1 35,1 1-1,-1-1 1,1 0 0,-1 1-1,0-1 1,0 0-1,0 1 1,0-1 0,0 0-1,0 1 1,0-1-1,0 0 1,0 1 0,-1-1-1,1 0 1,0 1-1,-1-1 1,1 0 0,-1 0-1,0 1 1,1-1-1,-1 0 1,0 0-35,-9 15 112,2-4-41,0 0-1,1 1 1,-3 8-71,3-12 31,7-8-30,-1-1-1,0 1 1,1 0 0,-1-1-1,1 1 1,-1 0-1,1 0 1,-1 0 0,1-1-1,-1 1 1,1 0 0,0 0-1,0 0-30,0-1-2,38 1-351,-32 0 224,0 0 0,0-1 0,0 0 0,-1 0 0,1-1 0,0 0 0,0 0 0,0 0 0,-1 0 0,1-1 0,4-2 159,16-10-692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12659,'1'0'361,"1"1"0,0 0 0,0 0-1,-1 1 1,1-1 0,0 0 0,-1 1 0,1-1 0,-1 1 0,0-1 0,1 1 0,-1 0 0,0-1 0,0 1 0,0 0 0,0 0 0,0 0-1,-1 0 1,1 1-361,3 8 446,-1 1-1,0 0 1,-1 0-446,1 1 838,3 22 588,-2 0-1,0 31-1425,1 7 878,-5-70-827,0 0-1,1 0 1,-1 0-1,1 0 1,0 0-1,0-1 1,1 3-51,-2-5 2,0 1 0,0-1 1,0 0-1,0 0 0,1 0 1,-1 1-1,0-1 0,0 0 1,0 0-1,0 0 0,1 0 1,-1 1-1,0-1 1,0 0-1,0 0 0,1 0 1,-1 0-1,0 0 0,0 0 1,1 0-1,-1 0 0,0 0 1,0 1-1,1-1 0,-1 0 1,0 0-1,0 0 0,1 0 1,-1 0-1,0-1-2,1 1-6,0 0-1,-1-1 1,1 1-1,0-1 1,0 1-1,-1-1 1,1 1-1,-1-1 1,1 0-1,0 1 1,-1-1-1,1 0 1,-1 1 0,1-2 6,2-3-49,0-1 1,0-1 0,-1 1 0,0 0 0,0-1 0,0 1 0,-1-3 48,7-21-162,0 9 27,0-1 1,5-7 134,-9 21-6,0 1 1,0 0-1,1 0 0,0 0 1,1 0-1,-1 0 1,7-4 5,-11 10 7,0 0 0,0 0-1,-1 1 1,1-1 0,0 0 0,0 1 0,0-1 0,0 1 0,0-1 0,0 1 0,0 0 0,0-1 0,0 1 0,1 0 0,-1 0 0,0-1-1,0 1 1,0 0 0,0 0 0,0 0 0,0 1 0,0-1 0,0 0 0,0 0 0,1 1 0,-1-1 0,0 0 0,0 1 0,0-1 0,0 1 0,0-1-1,-1 1 1,1 0 0,0-1 0,0 1 0,0 1-7,3 2 82,0 0 0,0 1 0,-1 0 0,0 0 0,0 0 1,1 2-83,-2-3 48,15 29 695,-1 1 0,0 3-743,-16-35-7,1-1 0,0 1 0,0-1 0,-1 1 0,1 0 0,-1-1 0,0 1 0,1 0 0,-1 0 0,0 0 0,0-1 0,0 1 0,0 0 0,0 0 0,-1-1 0,1 1 0,0 0 0,-1-1 0,0 1 0,1 0 0,-1-1 0,0 1 0,0-1 0,0 2 7,1-3 25,0 0 0,0 0-1,0 0 1,0 0 0,-1 0 0,1 1-1,0-1 1,0 0 0,0 0-1,0 0 1,0 0 0,-1 0 0,1 0-1,0 1 1,0-1 0,0 0 0,0 0-1,-1 0 1,1 0 0,0 0 0,0 0-1,0 0 1,0 0 0,-1 0 0,1 0-1,0 0 1,0 0 0,0 0-1,-1 0 1,1 0 0,0 0-25,-1-6 288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5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12195,'3'1'605,"0"-1"1,0 1-1,0 0 1,0 1 0,0-1-1,0 0 1,0 1 0,-1 0-1,3 1-605,-1 0 414,0 0-1,-1 1 0,1 0 0,-1 0 1,3 3-414,3 6 568,-1 1 0,-1 1 0,3 6-568,-9-19 147,18 44 1108,-2 1-1,-2 0 0,-2 1 0,-2 4-1254,-6-29 312,-2 0 0,-1 0 1,-1-1-1,-1 1 0,0 0 0,-3 9-312,-1-2 153,-2 0 0,-1 0 1,-1-1-1,-7 16-153,10-34-128,0 0 1,0 0-1,-2 0 0,1-1 1,-1 0-1,0 0 0,-5 4 128,0-2-722,0 1 1,-1-2-1,-1 0 1,0 0-1,0-1 722,-27 14-1223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49:17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14211,'18'-8'5169,"33"-20"-4249,-32 33-55,-2-2-529,-4 0 0,-9-2-536,-4-1-785,-10-1 657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7658,'12'0'2810,"0"-1"0,0-1 0,8-1-2810,-9 1 987,-1-1-1,0 0 1,0-1-1,2-1-986,-4 1 146,0 0-1,0-1 1,-1 0-1,1 0 1,-1-1-1,0 0 0,-1 0 1,1 0-1,-1-1 1,-1 0-1,3-3-145,-3 3 38,1-1 0,-1-1 0,-1 1 0,1-1 0,-1 0 0,1-4-38,-5 13 6,0-1-1,0 1 1,0 0-1,0 0 1,0-1 0,0 1-1,0 0 1,0-1-1,1 1 1,-1 0 0,0-1-1,-1 1 1,1 0-1,0-1 1,0 1 0,0 0-1,0 0 1,0-1-1,0 1 1,0 0-1,0-1 1,0 1 0,-1 0-1,1 0 1,0-1-1,0 1 1,0 0 0,-1 0-1,1-1 1,0 1-1,0 0 1,-1 0 0,1 0-1,0-1 1,0 1-1,-1 0 1,1 0 0,0 0-1,-1 0 1,1 0-1,0 0 1,0 0 0,-1-1-1,1 1 1,0 0-1,-1 0 1,1 0-1,0 0 1,-1 0 0,1 1-1,0-1 1,-1 0-6,-17 4 216,17-4-200,-5 3 117,0-1 1,0 1-1,0 1 1,0-1-1,0 1 1,1 0 0,0 0-1,0 1 1,0 0-1,0 0 1,1 0-1,0 0 1,0 1-1,0-1 1,1 1-1,-1 0 1,1 0 0,1 0-1,-1 1 1,1-1-1,0 1 1,1 0-134,-2 4 276,0 1 1,1 0 0,1-1-1,0 1 1,0 8-277,2-13 45,0-1 1,1 0-1,0 1 1,0-1-1,0 0 1,1 0-1,0 0 1,0 0-1,0-1 0,1 1 1,0-1-1,0 0 1,0 0-1,1 0 1,-1-1-1,1 1 1,1-1-1,-1 0 1,0-1-1,3 2-45,-4-3-117,0-1 0,-1 0-1,1 0 1,0 0 0,0 0-1,0-1 1,0 1 0,0-1-1,0 0 1,0 0 0,0-1-1,0 1 1,0-1 0,1 0 117,5-2-1272,0 0 0,0-1-1,-1 0 1,9-5 1272,40-25-2616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2:58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91 133 4089,'1'-6'4760,"0"-10"1539,-1 15-6073,0 1 1,0-1-1,0 1 1,0-1-1,0 1 1,-1 0-1,1-1 1,0 1-1,0-1 0,0 1 1,-1-1-1,1 1 1,0-1-1,0 1 1,-1 0-1,1-1 1,0 1-1,-1 0 1,1-1-1,0 1 1,-1 0-1,1-1 1,-1 1-1,1 0 0,0 0 1,-1-1-1,1 1 1,-1 0-1,0 0-226,-1-1 110,1 1-71,0 0-1,-1-1 0,1 1 0,0 0 1,-1 0-1,1 0 0,-1 0 1,1 0-1,0 1 0,-1-1 0,1 0 1,-1 1-1,1-1 0,0 0 0,0 1 1,-1 0-1,1-1 0,0 1 1,0 0-1,0 0 0,-1-1 0,1 1 1,0 0-1,0 0 0,0 1-38,-3 1 48,0 1 0,0 0-1,0 1 1,0-1 0,1 1-1,0-1 1,0 1 0,0 0-1,1 0 1,-1 0 0,1 1-1,0-1 1,1 0 0,-1 1-1,1-1 1,0 3-48,0 7 108,0 0 1,1 0-1,0 0 1,1-1-1,1 1 1,1 0-109,-2-9 34,1 0 0,-1 0 0,2-1 1,-1 1-1,0-1 0,1 1 1,2 3-36,-2-6 14,-1-1 0,0 1 0,1 0 0,-1 0 0,1-1-1,0 1 1,0-1 0,0 0 0,0 0 0,0 0-1,0 0 1,4 1-13,-1-2 5,1 1 0,-1 0 0,1-1 0,-1 0 0,0-1 1,1 0-1,0 0 0,-1 0 0,1 0 0,-1-1 0,1 0 0,-1-1 0,0 0 0,0 0 0,1 0 0,1-1-5,5-3 5,1-1 1,-1 0-1,0-1 1,-1 0-1,0-1 1,7-7-6,-11 9 7,0-1 1,-1 0 0,0-1 0,0 1 0,-1-1-1,0-1 1,0 1 0,-1-1 0,0 0-1,-1 0 1,0-3-8,-2 8 14,0-1 0,-1 0 0,0 1 0,0-1 0,0 0-1,-1 0 1,0 0 0,0 1 0,0-1 0,-1 0 0,0 0 0,0 1 0,-1-1-1,1 0 1,-1 1 0,0-1 0,-1 1 0,1 0 0,-1 0 0,0 0-1,-1 0 1,1 0-14,-2-1 29,0 1 0,-1 0-1,1 0 1,-1 0 0,0 1-1,0 0 1,0 0 0,-6-2-29,-2-1 66,-1 1 0,0 0 0,-7 0-66,19 5 19,0 0 0,0 0-1,0 1 1,0-1-1,0 1 1,-1 0-1,1 0 1,0 0-1,0 0 1,0 1-1,0-1 1,0 1-1,0 0 1,0 0-19,1 0 12,-1 0 0,1 0-1,0 0 1,0 1 0,0-1 0,0 1 0,1-1-1,-1 1 1,0 0 0,1 0 0,-1 0 0,1-1-1,-1 2 1,1-1 0,0 0 0,0 0 0,-1 2-12,2-3-28,-1 0 1,1 0-1,0 0 1,-1 0-1,1 1 1,0-1-1,-1 0 1,1 0-1,0 1 1,0-1-1,0 0 1,0 0-1,0 0 1,1 1-1,-1-1 1,0 1 27,0-2-123,1 1 1,-1 0-1,1-1 1,-1 1-1,1-1 0,-1 1 1,1 0-1,-1-1 1,1 1-1,-1-1 0,1 1 1,-1-1-1,1 1 1,0-1-1,-1 0 1,1 1-1,0-1 0,0 0 1,0 1 122,2-1-567,1 1 1,-1-1-1,1 1 1,-1-1-1,1 0 1,-1 0-1,1-1 1,-1 1-1,1-1 1,0 0 566,30-7-2041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2:58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9730,'4'10'2848,"1"0"0,-2 0 0,2 3-2848,-3-3 1130,1 1-1,-2 0 1,1 0 0,-1 11-1130,2 54 2882,8 27-2882,-10-65 106,-1-25-76,-1-12-44,0-9-610,1-4 471,2 0 0,0 0 0,0 1-1,2-4 154,1-9-151,-1 6 25,0 1-1,1 0 1,1 0-1,5-9 127,-7 17-6,0 1-1,1 0 0,1 0 0,-1 0 0,1 1 1,0 0-1,1 0 0,6-5 7,-11 10 15,0 0 0,1 0 0,0 0 0,-1 0 1,1 1-1,0-1 0,0 1 0,0 0 0,0 0 0,0 0 0,0 0 0,0 0 0,1 1 0,-1 0 1,0-1-1,0 1 0,0 0 0,1 1-15,-1-1 51,0 1 0,-1-1 0,1 1 0,0 0 1,-1 0-1,1 1 0,0-1 0,-1 0 0,1 1 0,-1 0 1,0-1-1,1 1 0,-1 0 0,0 0 0,0 0 0,0 0 1,-1 1-1,1-1 0,0 1 0,-1-1-51,4 6 179,-1 1 1,-1-1-1,1 1 0,-1-1 1,-1 1-1,2 5-179,1 16 687,0 9-687,-4-29 85,1 4-225,2 22 1086,-1 1-946,-3-26-735,0 1 0,-1-1 0,0 1 0,-1-1-1,-1 5 736,3-15-2575,3-2 1080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2:59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1 337 9970,'14'-8'1407,"-10"6"-991,-1 0 1,1 1-1,-1-1 1,1 0 0,0 1-1,-1 0 1,1 0-1,0 0 1,0 0-1,0 1 1,0-1-1,0 1 1,0 0 0,-1 0-1,3 1-416,5-1 727,0 0 0,1 0 0,-1-1 0,0-1 0,0 0 0,0 0 0,0-1 0,0-1 0,9-3-727,-17 5 88,0 0 0,0 1 0,0-1 0,-1 0-1,1-1 1,0 1 0,-1 0 0,1-1 0,-1 1 0,0-1 0,0 0 0,0 0 0,0 0 0,-1 0 0,2-2-88,2-7 163,-1-1-1,0 1 1,1-8-163,-2 11 39,8-27 51,-5 18-24,2-16-66,-7 28 10,0-1-1,0 0 1,-1 1-1,0-1 0,0 0 1,0 0-1,-1 0-9,0 4 6,0 0 0,0 0-1,0 0 1,0 0 0,0 0-1,-1 0 1,1 0 0,-1 1 0,-1-2-6,3 3 3,-1 0 1,0 0-1,0 0 1,1 0-1,-1 0 1,0 0 0,0 0-1,0 0 1,0 1-1,0-1 1,0 0-1,-1 1 1,1-1 0,0 1-1,0-1 1,0 1-1,-1 0 1,1-1-1,0 1 1,0 0-1,-1 0 1,1 0 0,0 0-1,0 0 1,-1 0-1,0 0-3,-1 2 4,0-1 1,-1 1-1,1-1 0,0 1 0,0 0 0,0 0 1,0 0-1,0 1 0,0-1 0,1 1 0,-1 0 1,1-1-1,0 1 0,-2 2-4,-4 7 63,1 0-1,0 0 1,-1 5-63,2-1 107,1-1 1,1 1-1,0 0 0,1 0 1,0 0-1,1 0 1,1 0-1,1 1 0,0-1 1,2 9-108,-1-19 24,1 0 0,-1 0 0,1-1 0,0 1 0,0 0-1,1-1 1,-1 0 0,1 0 0,0 0 0,1 0 0,-1 0 0,3 2-24,-3-4-46,-1 0 0,1-1 1,0 1-1,0-1 0,0 0 0,1 0 0,-1 0 0,0 0 0,1 0 0,-1-1 0,1 1 0,-1-1 0,1 0 0,0 0 0,0-1 0,-1 1 0,1-1 0,0 1 0,3-2 46,7 0-61,-2-1 1,1-1-1,0 0 0,6-3 61,26-10 22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2:59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 13067,'-4'5'5689,"4"4"-2568,2 1-1329,2-8-328,6 6-223,6-7-401,2 1-256,5-8-368,1 0-80,0-2-384,0-5-664,2 2-1833,2-2 1745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2:59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7 14843,'0'1'278,"-1"-1"0,1 0-1,0 0 1,0 1-1,-1-1 1,1 0 0,-1 0-1,1 0 1,0 0 0,-1 0-1,1 1 1,0-1 0,-1 0-1,1 0 1,0 0 0,-1 0-1,1 0 1,-1 0 0,1 0-1,0 0 1,-1 0 0,1 0-1,-1 0 1,1-1 0,0 1-278,-14-4 809,4 1-90,5 2-554,1 1 0,-1-1-1,0 1 1,0 0 0,0 1 0,0-1 0,0 1 0,1 0-1,-1 0 1,0 0 0,1 1 0,-1 0 0,1 0 0,-2 1-165,-1 1 88,0 0 1,1 1 0,-1 0-1,1 0 1,0 1-1,1 0 1,-1 0 0,0 1-89,4-5 3,1 0 1,0 0 0,0 0-1,0 0 1,0 0 0,0 0-1,0 0 1,0 0 0,0 1-1,1-1 1,-1 0 0,1 0 0,0 1-1,0-1 1,0 2-4,0 0-1,1-1-1,-1 1 1,1 0 0,0 0-1,0-1 1,0 1 0,1 0-1,-1-1 1,1 1 1,4 5-4,-1-1 0,1 0 0,0 0 0,0 0 0,1-1-1,0 0 1,1 0 4,4 2 28,0 0-1,0-1 0,1 0 1,1-1-1,-1-1 0,7 2-27,-14-5 23,-3-2 4,0 0 0,0 0 0,0 1 1,0-1-1,0 1 0,0 0 0,-1-1 0,2 2-27,-3-2 19,-1 0-1,1 0 1,-1-1 0,1 1-1,-1 0 1,0 0 0,1 0-1,-1 0 1,0 0-1,0 0 1,1 0 0,-1 0-1,0 0 1,0 0 0,0-1-1,0 1 1,0 0 0,0 0-1,-1 0 1,1 0-1,0 0 1,0 0 0,-1 0-1,1 0 1,0 0 0,-1 0-1,1-1 1,-1 1-1,0 1-18,-4 6 91,-1-1 0,0 1 0,0-1 0,0 0 0,-1-1 0,0 1 0,0-1 0,-1-1 0,-4 3-91,-4 1-584,15-9 499,1 0 1,0 0 0,-1 1-1,1-1 1,0 0 0,0 0-1,-1 0 1,1 0-1,0 0 1,-1 0 0,1 0-1,0 0 1,-1 0-1,1 0 1,0 0 0,-1 0-1,1 0 1,0 0-1,-1 0 1,1 0 0,0 0-1,-1 0 1,1 0-1,0 0 1,-1-1 0,1 1-1,0 0 1,-1 0-1,1 0 1,0-1 0,0 1-1,-1 0 1,1 0-1,0-1 1,0 1 0,0 0-1,-1 0 1,1-1-1,0 1 1,0 0 0,0-1-1,0 1 1,0 0-1,-1-1 1,1 1 0,0 0-1,0-1 1,0 1 84,0-1-207,0 1 0,0-1 1,0 1-1,0-1 1,0 1-1,1-1 0,-1 0 1,0 1-1,0-1 0,0 1 1,1-1-1,-1 1 1,0-1-1,0 1 0,1-1 207,10-12-1736</inkml:trace>
  <inkml:trace contextRef="#ctx0" brushRef="#br0" timeOffset="1">320 192 12563,'20'16'5137,"-8"0"-3001,3 4 25,-7 0-441,-4-4-320,5-1-687,-9-3-337,3-7-656,5-2-433,-4-13-1479,-4-11-1201,-7-11 2073</inkml:trace>
  <inkml:trace contextRef="#ctx0" brushRef="#br0" timeOffset="2">254 3 8762,'-3'0'4353,"6"0"-1217,6 2-807,-1 0-657,4 6-351,1-2-617,-1-4-480,14 8-1809,2-2-983,12-6 1456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00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153 185 11274,'0'1'487,"-1"-1"0,0 0-1,0 1 1,0-1 0,1 0-1,-1 1 1,0-1 0,0 0-1,0 0 1,0 0 0,0 0-1,1 0 1,-2 0-487,-13-2 2908,-5-1-854,15 3-1899,1 1-1,-1 0 0,1-1 1,-1 2-1,1-1 0,-1 0 1,1 1-1,0 0 0,0 0 1,0 0-1,0 0 0,0 1 1,0 0-1,1 0 0,-1 0 1,1 0-1,0 0 0,0 1 1,0-1-1,0 1 0,0 0 1,1 0-1,0 0 0,0 0 1,-1 3-155,0 3 96,0 0-1,1 1 1,0-1 0,1 1 0,1-1 0,-1 1 0,1 0 0,2 10-96,-1-14 25,0 1 1,1 0 0,0 0-1,0-1 1,1 1 0,-1-1-1,2 0 1,-1 0 0,1 0-1,0 0 1,0-1 0,3 3-26,-5-6 4,0-1 1,1 1 0,-1-1 0,1 0 0,-1 0 0,1 0 0,0 0 0,0-1 0,-1 1 0,1-1-1,0 1 1,1-1 0,-1 0 0,1 0-5,-2-1 2,1 0-1,-1 0 0,1 0 1,-1 0-1,1 0 0,0 0 1,-1-1-1,1 1 1,-1-1-1,0 1 0,1-1 1,-1 0-1,1 0 0,-1-1 1,0 1-1,0 0 1,0-1-1,2 0-1,1-3 0,1 0 0,0-1 0,-1 0 0,0 0-1,0 0 1,-1-1 0,0 1 0,0-1 0,-1 0 0,2-4 0,4-12-38,0-1 0,2-16 38,-4 12-61,-1 0 0,-1 0 0,0-18 61,-5 30-3,1 1 0,-2-1 0,0 0 0,-1 1 0,-1-1 0,0 1-1,-2-6 4,4 20 3,-8-24 41,8 23-38,0 1-1,0-1 1,0 1-1,0-1 1,-1 1-1,1 0 0,0-1 1,0 1-1,-1 0 1,1 0-1,-1 0 0,1 0 1,-1 0-6,1 1 3,0-1-1,1 1 1,-1 0 0,0-1-1,0 1 1,1 0 0,-1 0-1,0 0 1,0 0 0,1 0-1,-1 0 1,0 0 0,0 0 0,0 0-1,1 0 1,-1 0 0,0 0-1,0 1 1,1-1 0,-1 0-1,0 0 1,0 1 0,1-1 0,-1 1-1,0-1 1,1 1 0,-1-1-1,1 1 1,-1-1 0,0 1-1,1-1 1,-1 1 0,1 0-1,0-1 1,-1 1 0,1 0 0,-1-1-1,1 1 1,0 0 0,0 0-3,-3 4 21,1 0 0,1 1 1,-1-1-1,1 0 1,-1 5-22,0 10 89,0 0 1,1 0 0,1 0-1,1 1 1,1-1 0,1 0-1,2 8-89,-1-11 110,1 1 0,0-1 1,1 0-1,1 0 0,1 0 0,0-1 0,1 0 0,6 6-110,-10-15 49,1 1 1,1 0-1,0-1 1,0-1-1,0 1 1,1-1-1,0 0 1,0-1-1,0 1 0,4 0-49,-6-3 13,0-1-1,-1 0 0,1 0 0,0 0 0,0-1 0,1 0 0,-1 0 0,0-1 0,0 0 0,0 0 1,1 0-1,-1 0 0,0-1 0,0 0 0,0-1 0,5-1-12,-5 1 2,0 0 0,-1-1 0,1 0 0,-1 0 0,1 0 0,-1 0 0,0-1 0,0 0 0,-1 0 0,1 0 0,-1-1 0,0 0 0,0 0 1,0 0-1,1-3-2,0-1 0,0 0 0,-1-1 1,-1 1-1,0 0 0,0-1 0,0 0 1,-2 0-1,1 0 0,-1-4 0,0 11 1,0-12-1,0 0 1,-2-12-1,1 23 4,0 0 0,-1 0 0,0 0 0,0 0 0,0 0 0,0 0 0,0 0 0,-1 1 0,0-1 0,0 0 0,0 1 0,-2-3-4,3 5 2,0-1 0,0 1 0,0 0 0,0 0 0,-1 0 0,1 1 0,0-1 0,-1 0 1,1 0-1,-1 1 0,1-1 0,-1 1 0,1-1 0,-1 1 0,1 0 0,-1-1 0,1 1 0,-1 0 1,0 0-1,1 0 0,-1 0 0,1 1 0,-1-1 0,0 0-2,-1 1 0,1 0 1,0-1-1,-1 1 0,1 0 1,0 0-1,0 0 1,-1 0-1,1 1 0,0-1 1,0 1-1,1-1 0,-1 1 1,0 0-1,0 0 0,1-1 1,-1 2-1,0 1 3,-1 1 0,1-1 0,1 1 0,-1 0 1,1-1-1,0 1 0,0 0 0,0 0 0,0 0 0,1 0 1,0 0-1,0 0 0,0 0 0,1 0 0,0 0 0,0 0 1,0 1-4,3 9 26,1 1-1,0-1 1,1 0 0,6 12-26,-7-17 18,1 1-1,0-2 1,1 1-1,-1-1 1,2 0 0,5 6-18,-10-12-2,0 0 0,1 0 0,-1 0 1,1-1-1,0 1 0,0-1 0,0 0 0,0 0 1,0 0-1,0-1 0,1 1 0,-1-1 0,0 0 1,1 0-1,-1-1 0,1 1 0,-1-1 0,5 0 2,-3-1-212,1 0 0,-1 0-1,1-1 1,-1 0-1,0 0 1,0-1 0,0 1-1,3-3 213,5-3-1067,-1 0 1,0-1-1,1-3 1067,27-20-1622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01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186 341 12883,'1'1'240,"-1"-1"1,1 0 0,0 0 0,-1 0-1,1 0 1,-1 0 0,1 0-1,0 0 1,-1-1 0,1 1-1,-1 0 1,1 0 0,-1 0 0,1-1-1,-1 1 1,1 0 0,-1 0-1,1-1 1,-1 1 0,1 0 0,-1-1-1,1 1 1,-1-1 0,1 1-1,-1-1 1,0 1 0,1 0-1,-1-1 1,0 0 0,0 1 0,1-1-1,-1 1-240,0-2 307,0 0 0,0 0 0,0 0 1,0 0-1,0 0 0,0 0 0,-1 0 0,0-2-307,0-2 615,0 3-441,0-1-1,0 1 1,-1-1-1,1 1 1,-1 0-1,0 0 1,0 0 0,0 0-1,0 0 1,-1 0-1,1 1 1,-1-1-1,0 1 1,1 0 0,-1-1-1,-3 0-173,1-1 72,0 1 1,0 1-1,-1-1 0,1 0 0,-1 1 1,0 0-1,1 1 0,-1-1 0,-4 0-72,6 2 24,1 0-1,0 0 1,-1 0-1,1 0 0,-1 0 1,1 1-1,-1-1 0,1 1 1,0 0-1,0 0 1,-1 0-1,1 1 0,0-1 1,0 1-1,0 0 0,0 0 1,-2 2-24,2-1 9,-1 0 0,1 1 0,0-1 0,0 1 0,1 0 0,-1 0 0,1 0 1,0 1-1,0-1 0,0 0 0,0 1 0,1 0-9,-2 3 3,2 0 1,-1 1-1,1-1 0,0 0 1,1 0-1,0 1 0,0-1 1,1 0-1,0 1 0,1-1 1,-1 0-1,1 0 1,1 0-1,2 6-3,-3-10 5,1 1 0,-1-1 1,1 0-1,0 0 0,0 0 0,0 0 0,1-1 1,-1 1-1,1-1 0,0 0 0,0 0 0,3 2-5,-3-3 3,-1-1 0,0 1 0,1-1-1,-1 0 1,1 0 0,-1 0 0,1 0-1,0-1 1,-1 0 0,1 1 0,0-1-1,-1 0 1,1-1 0,0 1 0,-1-1-1,1 0 1,-1 0 0,1 0-3,1 0 0,-1-1 0,0 0 0,0 0 0,-1-1 1,1 1-1,0-1 0,-1 0 0,1 0 0,-1 0 0,0 0 0,0-1 1,0 1-1,-1-1 0,1 0 0,-1 1 0,1-4 0,4-5-33,-2-1-1,1 0 0,-2-1 1,3-10 33,-2 1-75,-1 0 0,-1 0 0,-1-1 0,-1 1 75,-2-96-142,1 118 142,-3-53 90,-4-8-90,7 62 4,0 0 0,0-1 0,0 1 0,0 0 0,0-1 0,0 1 0,0 0 0,0-1-1,0 1 1,0 0 0,0-1 0,-1 1 0,1 0 0,0-1 0,0 1 0,0 0 0,0-1 0,-1 1 0,1 0 0,0 0 0,0-1 0,-1 1 0,1 0-4,-3 6 86,2 0-35,0 0-1,1 0 0,0 0 1,1 4-51,-1 14 148,1 50 1007,4-1 1,11 64-1156,-14-123 71,1 1 0,1-1 0,0 0 1,1 0-1,0 0 0,5 8-71,-8-17-23,1-1 0,-1 1 1,1-1-1,1 0 0,-1 0 0,0 0 0,1 0 0,0-1 1,0 0-1,0 1 0,0-1 0,0-1 0,1 1 0,-1-1 1,1 1-1,0-1 0,-1-1 0,1 1 0,0-1 0,3 1 23,23 3-52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01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42 275 11546,'5'-1'1701,"0"0"-1,1 0 0,-1-1 0,0 0 1,0 0-1,2-2-1700,0 0 687,1 0 0,-1-1 1,0 0-1,0 0 0,5-6-687,-8 7 124,-1-1 0,1 0-1,-1 0 1,1 0 0,-1 0 0,-1 0 0,1 0-1,-1-1 1,0 0 0,0 1-124,1-6 74,-1 1-1,0 0 1,-1-1-1,1-9-73,-2 13 32,0 1 0,0-1 0,-1 0 0,0 1-1,0-1 1,0 1 0,-3-6-32,3 9 15,0 0 0,0 0 0,-1 0 0,0 0 0,1 1 0,-1-1 0,0 0 1,0 1-1,0-1 0,-1 1 0,1 0 0,-1 0 0,1 0 0,-1 0 0,0 0 0,1 1 0,-2-1-15,1 0 7,0 1 0,0 0 0,0 0 0,0 0 0,0 0 0,0 1 0,0-1 0,0 1 1,0 0-1,0 0 0,0 0 0,-1 0 0,1 0 0,0 1 0,0-1 0,0 1 0,0 0 0,0 0 0,0 0 0,0 0 0,1 1 0,-1-1 0,0 1 0,1 0 0,-2 1-7,0 0 6,0 1 0,0 0-1,0 0 1,1 0 0,0 0 0,0 1-1,0 0 1,0-1 0,1 1 0,0 0-1,0 0 1,0 0 0,0 1 0,1-1-1,0 0 1,0 1 0,1-1 0,-1 1-6,1 3 32,0 0 1,0 0 0,1 0-1,0 0 1,1 0-1,-1-1 1,2 1-1,-1 0 1,1-1 0,3 6-33,5 7 219,0 0 1,15 19-220,-22-33 38,1-1 0,0 0 0,0 0-1,0-1 1,1 1 0,0-1 0,0 0 0,1-1-1,-1 1 1,6 2-38,-9-6-57,-1-1 1,0 1-1,0 0 0,1-1 0,-1 1 0,0-1 1,1 1-1,-1-1 0,1 0 0,-1 0 0,0-1 1,1 1-1,-1 0 0,1-1 0,-1 1 0,0-1 0,0 0 1,1 0-1,-1 0 0,0 0 0,0 0 0,0 0 1,1-1 56,4-3-739,0-1 0,0 0 1,-1-1-1,0 0 0,5-5 739,25-33-1597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02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13059,'9'15'4902,"-1"0"1,1 4-4903,6 18 4245,-2 1-4245,-1-3 1692,-11-33-1627,6 16 365,-7-17-404,0 0 0,1 0 0,-1 0 0,1 0-1,-1 0 1,1-1 0,-1 1 0,1 0-1,0 0 1,-1-1 0,1 1 0,0-1 0,-1 1-1,1 0 1,0-1 0,0 1-26,0-3 19,-1 1 1,0-1-1,0 0 1,0 1-1,0-1 0,0 0 1,-1 1-1,1-1 1,0 0-20,-6-18 86,4 13-73,0 1 1,0-1-1,1 0 1,0 1-1,0-1 0,0-7-13,2 0-24,0 0 0,1 1 0,0-1 0,1 0 0,3-9 24,-4 16-336,0 1 0,1 0 0,0 0 0,0 1-1,0-1 1,1 1 0,-1-1 0,1 1 0,1 0 0,-1 1-1,1-1 1,0 1 0,2-2 336,-4 4-678,1 0-1,-1 0 1,1 0 0,0 1-1,-1-1 1,1 1 0,0 0-1,0 1 1,0-1-1,0 0 1,0 1 0,0 0-1,0 0 1,0 0 0,2 1 678,20 1-2014</inkml:trace>
  <inkml:trace contextRef="#ctx0" brushRef="#br0" timeOffset="1">378 93 6465,'9'26'7821,"-2"-10"-3066,-5-10-3776,1 0-1,0 0 0,0-1 1,1 0-1,1 2-978,-1-2 408,-1 1 0,1-1 0,-1 1 0,0 0-1,-1 0 1,1 0-408,15 67 1733,-18-73-1723,0 0 0,0 0 0,0 1 0,1-1-1,-1 0 1,0 1 0,0-1 0,0 0 0,0 1 0,0-1 0,0 0 0,0 1 0,0-1 0,0 0 0,0 1 0,0-1 0,0 0 0,0 1 0,0-1 0,-1 0 0,1 1 0,0-1 0,0 0 0,0 0 0,0 1 0,-1-1-10,1 0 7,0 0 0,0 0 0,0 0 0,-1 0 0,1 0 0,0 0 0,0 0 0,-1 0 0,1-1 0,0 1 0,0 0 0,0 0 0,-1 0 0,1 0 0,0 0 0,0 0 0,0-1 0,0 1 0,-1 0 0,1 0 0,0 0 0,0-1 0,0 1 0,0 0 0,0 0 0,0 0 0,0-1 0,0 1 0,-1 0 0,1 0 0,0 0 0,0-1 0,0 1 0,0 0-7,-4-16-3,-1 0 0,2 0 0,0 0-1,1-1 1,1-3 3,1 10-99,0 1 0,0-1 0,1 1 0,0-1 0,1 1 0,0-1-1,1 1 1,0 0 0,0 0 0,1 0 0,0 1 0,0-1 0,2 1 99,-3 4-277,0 0 0,0 0 0,0 0 1,1 1-1,0-1 0,0 1 0,0 0 1,0 0-1,1 0 0,-1 1 0,1 0 0,-1 0 1,1 0-1,3-1 277,2 0-1513,0 1 1,0 0 0,0 0-1,1 1 1,-1 0-1,9 2 1513,6 0-1937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02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43 11122,'9'14'2456,"0"0"-1,3 9-2455,-11-21 263,-1 0 1,1 0-1,-1 0 1,1 0-1,-1-1 1,0 1-1,1 0 1,-1 0-1,0 0 1,0 0 0,-1 0-1,1 1-263,0 0 321,-1 4 278,0 1-1,1 0 1,0-1-1,1 1 1,0 0-1,0-1 1,1 1-1,-1 0 1,2-1-1,-1 0 1,1 0 0,0 1-599,-1-4 83,0-1 0,0 1 0,1-1 0,-1 0 0,0 0 1,1 0-1,0 0 0,0 0 0,0-1 0,0 1 0,0-1 1,1 1-1,-1-1 0,1-1 0,-1 1 0,1 0 0,0-1 1,-1 0-1,1 1 0,0-2 0,0 1 0,0 0 0,4-1-83,-5 1 4,0-1 0,0-1-1,0 1 1,0 0-1,0-1 1,0 1-1,-1-1 1,1 0-1,0 0 1,0 0-1,0-1 1,-1 1-1,1 0 1,-1-1-1,1 0 1,-1 1 0,0-1-1,0 0 1,1-1-1,-1 1 1,-1 0-1,1 0 1,1-3-4,2-1-76,-1-1 0,-1 0 0,1 0-1,-1 0 1,0 0 0,0 0 0,-1-1 0,0 1 0,-1-1 0,0 0 0,1-7 76,-2 11-87,0-1 1,0 0-1,0 1 1,-1-1-1,0 0 0,0 1 1,0-1-1,0 1 1,-1-1-1,1 1 0,-1-1 1,0 1-1,-1 0 1,1 0-1,-1 0 1,0 0-1,1 1 0,-2-1 1,1 1-1,-1-1 87,0 1-16,0-1 0,0 2 0,-1-1 0,1 0 1,-1 1-1,0 0 0,0 0 0,1 0 0,-1 0 0,0 1 0,0 0 0,-1 0 0,1 1 0,0-1 0,0 1 0,0 0 0,0 0 0,-1 1 0,1-1 0,0 1 0,0 1 0,-1-1 17,-1 2 43,0 0 0,0 0 0,0 0 0,0 1 0,1 0 0,0 1 0,0-1 1,0 1-1,1 0 0,-1 0 0,-2 5-44,7-9 5,1-1 0,-1 1 0,1 0 1,-1 0-1,1 0 0,-1 0 0,1-1 0,-1 1 0,1 0 1,0 0-1,0 0 0,0 0 0,-1 0 0,1 0-5,0 0 0,0-1-1,1 0 0,-1 1 1,0-1-1,0 0 1,0 0-1,0 1 0,0-1 1,0 0-1,1 1 1,-1-1-1,0 0 0,0 0 1,0 1-1,1-1 0,-1 0 1,0 0-1,0 1 1,1-1-1,-1 0 0,0 0 1,1 0-1,-1 0 1,0 0-1,0 1 0,1-1 1,1 0-12,1 1-1,-1-1 0,0 0 1,1 0-1,-1 0 1,0 0-1,1 0 0,-1 0 1,2-1 12,19-5-337,0-1 1,0 0-1,-1-2 1,14-7 336,36-14-742,-66 28 740,0 0-1,1 0 0,-1 1 0,1 0 0,0 0 0,-1 0 0,1 1 0,0 0 0,4 1 3,-7-1 47,0 1 0,0 0 1,0 0-1,0 0 0,0 1 0,0 0 1,-1-1-1,1 1 0,-1 0 0,1 0 1,-1 1-1,0-1 0,0 1 0,0 0 1,0 0-1,2 2-47,3 6 328,-1 0 0,0 1 1,-1 0-1,0 0 0,-1 0 0,0 1 0,-1 0 0,0 0 1,-1 0-1,-1 0 0,0 0 0,0 9-328,-2-18 62,0-1-1,0 0 0,0 0 1,-1 0-1,1 0 1,-1 0-1,0 0-61,1-2 9,0-1 1,0 1-1,0-1 1,0 1-1,-1-1 1,1 0-1,0 1 1,0-1-1,0 1 1,-1-1-1,1 0 1,0 1-1,0-1 1,-1 1-1,1-1 1,0 0-1,-1 0 1,1 1-1,0-1 1,-1 0-1,1 1 1,-1-1-1,1 0 1,-1 0-1,1 0 1,0 0-1,-1 1 1,1-1-1,-1 0 1,1 0-1,-1 0 1,1 0-1,-1 0 1,1 0-1,0 0 1,-1 0-1,1 0 1,-1 0-1,1 0 0,-1-1 1,1 1-1,-1 0 1,1 0-1,0 0 1,-1 0-1,1-1 1,-1 1-1,1 0 1,0-1-1,-1 1-9,-1-1 5,1-1 0,-1 1 0,1-1 0,0 1 0,-1-1-1,1 0 1,0 1 0,0-1 0,0 0 0,0 0 0,0 0-1,1 0 1,-1 0 0,0 0 0,1 0 0,-1 0 0,1 0 0,0 0-1,0 0 1,0 0 0,0 0 0,0-1-5,1-7-13,0 0 1,1 0-1,0 1 1,1-3 12,-2 11 1,2-10-7,0 0 0,1 0-1,0 0 1,1 1 0,0-1 0,1 1 0,0 1 0,7-10 6,-8 14-204,0-1 0,0 2-1,0-1 1,0 0 0,1 1 0,0 0 0,0 0 0,0 1-1,0-1 1,1 1 0,-1 1 0,1-1 0,0 1 0,-1 0-1,4 0 205,7 0-783,-1 1-1,17 1 784,-4 0 108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5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12915,'0'3'5001,"5"6"-2937,12-3-871,5-1-465,6-2 48,5-3-456,4-3-120,6-2-16,-2-1-408,-4 1-1664,-10 4 2120,-14 7-785</inkml:trace>
  <inkml:trace contextRef="#ctx0" brushRef="#br0" timeOffset="1">89 192 9554,'-22'21'4297,"18"-7"-1464,7-4-921,8-3-600,1-6-216,11-6-615,8-3-177,6-7-112,2 5-40,-4-4-152,-9 2-520,-7-1-1985,-6-3 1721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0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 6337,'0'-1'1193,"-3"-2"2592,3 3-3687,0 0 0,-1 0 0,1 0 0,0 0 0,0 0 0,0 0 0,-1 0 0,1 0 0,0 0 0,0 0 0,0 0 0,0 0 0,-1 1 0,1-1 0,0 0 0,0 0 0,0 0 0,0 0 0,0 0 0,-1 0 0,1 1 0,0-1 0,0 0 0,0 0 0,0 0 0,0 0 0,0 1 0,0-1 0,0 0 0,0 0 0,0 0 0,0 1 0,0-1 0,-1 0 0,1 0 0,0 0 0,1 1 0,-1-1 0,0 0 0,0 0 0,0 0-98,-2 14 465,0-1 1,1 1 0,1-1-1,0 0 1,1 1 0,2 10-466,-3-19 100,10 65 2314,8 22-2414,-8-45 489,53 220 871,-60-253-1642,0-1 0,0 8 282,-3-13-1150,-1-7 82,-2-5-543,-2-14 246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1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11130,'10'-3'2303,"0"1"1,0 0-1,2 0-2303,33-1 2805,-25 3-2180,0 2 0,-1 0 0,9 3-625,-16-3 170,1 1 1,-1 0 0,0 1-1,0 1 1,7 3-171,-15-6 31,-1 0 1,0 0-1,0 0 1,0 0-1,0 1 1,0-1-1,0 1 1,-1 0-1,2 2-31,-2-3 17,-1 1 1,0-1-1,0 0 1,0 0-1,0 1 0,0-1 1,0 0-1,-1 1 1,1-1-1,-1 1 1,0-1-1,0 1 0,0-1 1,0 1-1,0 1-17,-1 0 26,0 1 0,0-1 0,-1 0 0,1 0-1,-1 0 1,0 0 0,0 0 0,0 0 0,-1-1 0,1 1-1,-1-1 1,0 0 0,0 1 0,0-1 0,-2 1-26,-9 7 87,0 0-1,-1-1 1,-3 1-87,11-7 20,-9 5-36,-76 51-3407,75-45-1057,11-3 1825</inkml:trace>
  <inkml:trace contextRef="#ctx0" brushRef="#br0" timeOffset="1">415 22 12363,'8'3'4689,"2"-6"-3369,2-1-456,4 0 8,2 0-192,5 0-231,4 2-129,2-1-208,-4 3 0,-4 1-913,-6 3-847,-11 3 1040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1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39 7154,'-25'16'4120,"23"-16"289,10 0-2248,8 0-529,7-1 41,8-2-377,-1-1-224,3-4-464,3 2-192,-5 2-216,-2-6-256,0 9-1648,-3-3-2321,-4-9 2529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1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68 180 7546,'-2'0'356,"0"1"1,0-1-1,0 0 1,0 0-1,0 0 1,0-1 0,0 1-1,0 0 1,0-1-1,0 1 1,0-1-1,0 0 1,0 1-1,0-1 1,1 0 0,-1 0-1,0 0 1,0-1-1,1 1 1,-1 0-1,1-1-356,-1 0 241,0 0-1,0 0 0,0 0 0,0 0 0,0-1 0,1 1 1,-1 0-1,1-1 0,-1 0 0,1 1 0,0-1 1,0 0-1,1 1 0,-1-3-240,0-2 321,0 4-213,0-1 1,0 1 0,1-1-1,0 0 1,0 1-1,0-1 1,0 0-1,0 1 1,1-1-1,-1 1 1,1-1 0,0 0-1,0 1 1,1 0-1,-1-1 1,1 0-109,1 1 30,-1-1 1,1 1-1,0-1 1,0 1-1,1 0 0,-1 0 1,1 1-1,0-1 1,-1 1-1,1-1 1,0 1-1,0 0 1,1 1-1,-1-1 1,0 1-1,1 0 1,-1 0-1,0 0 0,1 0 1,-1 1-1,1 0 1,-1 0-1,1 0 1,-1 1-1,1-1 1,-1 1-1,1 0 1,-1 0-1,0 1 1,1-1-1,-1 1 0,0 0 1,0 0-1,0 0 1,0 1-1,-1-1 1,1 1-1,-1 0-30,5 4 101,-1 0 0,-1 0-1,5 7-100,-3-4 246,0-1-1,6 6-245,-12-13 38,0 0 0,1 0 1,-1 0-1,1-1 0,-1 1 0,1-1 0,0 1 1,0-1-1,0 0 0,0 0 0,-1 0 0,3 0-38,-3-1 3,0 0 0,0 0 0,0 0 0,0 0-1,1 0 1,-1-1 0,0 1 0,0-1 0,0 1 0,0-1 0,0 0-1,0 0 1,0 0 0,-1 0 0,1 0 0,0 0 0,0 0-1,-1-1 1,1 1 0,-1-1 0,1 1 0,-1-1 0,0 1-1,1-1 1,-1 0 0,0 0 0,0 0 0,0 0-3,4-9-653,0 0 0,0 0 0,-1 0 0,1-8 653,0 4-1590,3-8 286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1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28 138 8746,'-3'3'1149,"-10"6"1924,13-9-2916,0 1 1,-1-1-1,1 0 1,0 0-1,-1 0 1,1 1-1,-1-1 0,1 0 1,0 0-1,-1 0 1,1 0-1,-1 0 1,1 0-1,0 0 1,-1 0-1,1 0 1,-1 0-1,1 0 1,0 0-1,-1 0 1,1 0-1,-1 0 1,1 0-1,0 0 1,-1-1-1,1 1 1,-1 0-1,1 0-157,0-1 168,-1-2 1302,2 1-1208,6-21 244,-2 13-429,0-1 1,0 1-1,1 0 1,1 0 0,3-4-78,-7 11 19,-1 0 0,1 0 0,0 0 1,0 1-1,0-1 0,0 1 0,1 0 1,-1 0-1,4-1-19,-5 2 11,-1 0 1,1 1-1,0-1 0,0 1 1,0-1-1,0 1 0,0 0 1,0 0-1,0 0 0,0 0 1,0 0-1,0 1 0,0-1 0,0 1 1,0-1-1,0 1 0,0-1 1,0 1-1,1 1-11,0-1 40,-1 1 0,0 0 0,1-1 0,-1 1-1,0 0 1,0 0 0,0 0 0,0 0 0,0 1 0,-1-1 0,1 1-1,0 0-39,2 6 226,0 0 0,0 0-1,-1 1-225,-1-3 215,1 0-1,0-1 0,0 1 1,0-1-1,4 6-214,-6-11 17,0 0-1,-1 0 0,1-1 1,-1 1-1,1 0 1,0-1-1,-1 1 0,1 0 1,0-1-1,0 1 0,0-1 1,-1 1-1,1-1 1,0 0-1,0 1 0,0-1 1,0 0-1,0 1 1,0-1-1,0 0 0,0 0 1,0 0-1,-1 0 0,1 0 1,0 0-1,0 0 1,0 0-1,0-1 0,0 1 1,0 0-1,0 0 1,0-1-1,0 1 0,0-1 1,-1 1-1,1 0 0,0-1 1,0 0-1,-1 1 1,1-1-1,0 1 0,0-2-16,5-3 10,-1-2-1,1 1 1,-1 0-1,0-1 1,1-4-10,9-11-260,26-35-2484,-24 33 1718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13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7098,'7'-36'3936,"-8"36"-479,1 4-1737,0 5 81,0 15-249,0 11-112,1 13-399,2 6-217,3 3-296,0-2-120,3-6-176,2-6-72,-1-11-72,1-10-360,2-10-1344,-2-12-1049,-3-12 1497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1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41 11298,'1'0'357,"0"1"-1,-1 0 1,1 0-1,0 0 1,0-1-1,0 1 0,0 0 1,-1 0-1,1 0 1,0 0-1,-1 1 0,1-1 1,-1 0-1,0 0 1,1 1-357,-1 0 496,0 1 1,0-1-1,0 1 1,0-1-1,0 0 1,-1 3-497,-1 7 776,1 2-61,1 0-1,0 0 1,0 0-1,2 0 1,0 6-715,0-12 124,-1 0 1,1 0-1,1-1 1,-1 1-1,2 0 1,-1-1-1,1 0 0,0 0 1,0 0-1,1 1-124,-3-6 5,0 0-1,-1 0 0,1 0 0,1-1 1,-1 1-1,0-1 0,0 1 0,0-1 1,1 0-1,-1 1 0,1-1 0,-1 0 0,1-1 1,0 1-1,-1 0 0,1-1 0,-1 0 1,1 1-1,0-1 0,0 0 0,-1 0 1,1-1-1,0 1 0,2-1-4,-2 0-2,0 0 0,0 0-1,1 0 1,-1 0 0,0-1 0,0 1 0,0-1 0,0 0-1,0 0 1,-1 0 0,1 0 0,0 0 0,-1-1-1,0 1 1,1-1 0,-1 0 0,0 1 0,0-1-1,0-2 3,1-1-1,-1-1-1,1 0 1,-2 0-1,1 0 1,-1 0-1,0 0 1,0 0-1,0 0 0,-1 0 1,-1-1-1,1 1 1,-1 0-1,0 0 1,-1 0-1,1 0 1,-3-5 1,1 3 8,0 1 1,-1 0 0,0 0 0,0 0 0,-1 0-1,0 1 1,0 0 0,-1 0 0,1 0-1,-2 1 1,1 0 0,-1 0 0,-1-1-9,5 5 5,1 0 1,-1 1 0,0-1-1,0 1 1,0-1 0,0 1 0,0 0-1,0 0 1,-1 1 0,-1-1-6,3 0 0,0 1 1,0 0-1,0 0 1,0 1-1,0-1 1,0 0-1,0 1 1,0-1-1,0 1 1,0-1-1,0 1 1,0 0-1,1 0 1,-1 0-1,0 0 1,0 0-1,1 0 0,-5 5-23,0 0-1,1 0 0,0 0 1,0 0-1,0 1 1,-1 2 23,3-2-270,-1-1 1,1 1 0,0 0 0,0 0-1,0 0 1,1 0 0,0 1 0,1-1-1,0 0 1,0 1 0,0 0 269,2-6-196,-1 0 0,0-1 1,0 1-1,1-1 0,-1 1 1,0-1-1,1 1 0,0-1 0,-1 1 1,1-1-1,0 1 0,0 0 196,1-1-196,-1 1 0,1-1 1,0 1-1,-1-1 0,1 1 0,0-1 0,1 1 196,-2-2-13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1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9986,'0'12'6876,"-2"0"-4675,-1 13-696,3-13-1049,0-1 0,1 1 0,0 0 0,1 0-1,0-1 1,1 1 0,2 6-456,-3-13 47,0 0 1,0 0 0,1-1-1,-1 1 1,1-1-1,0 0 1,0 1-1,0-1 1,1-1 0,-1 1-1,1 0 1,0-1-1,0 0 1,0 0-1,1 0 1,-1-1-1,1 1 1,0-1 0,0 0-48,2 0 12,0 1 1,0-2-1,0 1 1,0-1-1,1 0 1,-1-1-1,0 0 1,1 0-1,-1 0 1,0-1-1,1 0 1,-1 0-1,4-2-12,-6 1 4,-1 1-1,1-1 1,-1 0-1,1 0 0,-1 0 1,0 0-1,0-1 1,0 0-1,0 0 1,0 0-1,-1 0 0,1-1 1,-1 1-1,0-1 1,0 0-1,0 0 1,-1 0-1,1 0 0,-1-1 1,0 1-1,0-1-3,-1 2 7,0 0 0,0 0-1,-1-1 1,1 1 0,-1 0-1,1-1 1,-1 1 0,0-1-1,0 1 1,-1 0 0,1-1-1,-1 1 1,0 0 0,1 0-1,-2-1 1,1 0-7,-2-1 15,1 0-1,-1 1 1,0 0-1,0 0 1,0 0-1,0 0 1,-1 0-1,1 0 1,-1 1-1,-2-2-14,-2 0 40,0-1-1,-1 1 0,1 0 1,-1 1-1,0 0 0,-1 0 1,1 1-1,0 0 0,-1 1 1,-8-1-40,6 2 40,-1 0 0,1 1 0,-1 0 0,1 1 0,-12 3-40,17-3-43,0 0 0,0 1 0,0 0 1,0 0-1,1 0 0,-1 1 0,1 0 0,0 1 1,0-1-1,0 1 0,0 0 43,5-3-120,0 0-1,0 1 0,0-1 1,0 0-1,0 0 1,1 0-1,-1 0 1,0 1-1,1-1 0,-1 0 1,1 0-1,-1 1 1,1-1-1,0 1 1,0-1-1,0 0 1,-1 1-1,1-1 0,0 1 1,1-1-1,-1 0 1,0 1-1,0-1 1,1 0-1,-1 1 1,0-1-1,1 0 0,-1 1 1,1-1-1,0 0 1,0 0-1,-1 0 1,1 1-1,0-1 1,0 0-1,0 0 0,0 0 1,0 0-1,0-1 1,0 1 120,3 1-230,0 0 0,-1 0 0,1-1 0,0 0 0,1 1 230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1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19 10594,'-9'19'4664,"1"12"-2308,4-14-1565,2-9-486,0 0 0,0 1-1,1-1 1,1 1 0,-1-1 0,1 1-1,1-1 1,0 1 0,0-1 0,2 6-305,-2-9 55,0-1 0,1 1 1,0-1-1,0 1 0,1-1 1,-1 0-1,1 1 0,0-1 1,0-1-1,0 1 0,0 0 1,1-1-1,0 1 0,-1-1 1,1 0-1,0-1 0,1 1 1,3 2-56,-5-4 9,0 0 0,0 0 0,0 0 0,0 0 1,0 0-1,1-1 0,-1 1 0,0-1 0,0 0 0,0 0 0,1 0 0,-1 0 1,0 0-1,0-1 0,0 0 0,0 1 0,0-1 0,0-1 0,0 1 1,0 0-1,0-1 0,0 1 0,0-1 0,-1 0-9,1 0 12,0 0 0,0-1 0,0 1-1,-1-1 1,1 1 0,-1-1 0,1 0 0,-1 0 0,0 0-1,0-1 1,-1 1 0,1 0 0,-1-1 0,1 1 0,-1-1-1,0 0 1,-1 1 0,1-1 0,0-3-12,-1 1 47,-1 0 1,1-1-1,-1 1 1,-1 0-1,1 0 1,-1-1-1,0 1 1,0 1-1,-1-1 1,0 0-1,0 0 1,0 1-1,0 0 1,-1-1 0,0 1-1,-4-3-47,-2-2 121,0 0 0,0 1-1,-1 0 1,-1 1 0,1 1 0,-1-1 0,-3 0-121,10 6 20,-1-1 0,1 1 0,-1 0 0,1 1 0,-1-1 1,0 1-1,1 0 0,-1 0-20,4 1-26,1 0 1,-1 0-1,0 0 0,1 0 1,-1 0-1,1 0 0,-1 1 1,1-1-1,-1 0 0,1 1 1,-1-1-1,1 1 0,0 0 1,-1-1-1,1 1 0,0 0 1,-1 0-1,1 0 1,0 0-1,0 0 0,0 0 1,0 0-1,0 0 0,0 0 1,-1 2 25,0 1-304,1-1 1,-1 1-1,1 0 1,-1 0 0,1 0-1,1 0 1,-1 0-1,0 3 304,1-3-321,-1-2 46,1 1 0,0 0 0,0-1 0,0 1-1,0 0 1,0-1 0,1 3 275,0-2-160,0 0-1,0 0 1,1-1-1,-1 1 0,1 0 1,0-1-1,0 1 1,0-1 160</inkml:trace>
  <inkml:trace contextRef="#ctx0" brushRef="#br0" timeOffset="1">455 15 13187,'6'14'2455,"-1"0"1,0 1-1,-1 1-2455,1 4 1402,-2 0 1,0 1-1403,0 29 1300,-2 23-1300,-1-59 442,-2-3-334,2-11-106,0 0 1,0 0-1,0 0 0,0 0 1,0 0-1,0 0 1,0 0-1,0 0 1,0 0-1,0 0 0,0 0 1,0 0-1,0 1 1,0-1-1,0 0 1,0 0-1,0 0 0,0 0 1,0 0-1,0 0 1,-1 0-1,1 0 1,0 0-1,0 0 0,0 0 1,0 0-1,0 0 1,0 0-1,0 0 1,0 0-1,0 0 0,0 0 1,0 0-1,-1 0 1,1 0-1,0 0 0,0 0 1,0 0-1,0 0 1,0 0-1,0 0 1,0 0-1,0 0 0,0 0 1,0 0-1,0 0 1,0 0-1,0 0 1,-1 0-1,1 0 0,0 0-2,0-1 1,-1 0 0,1 0-1,0 0 1,-1 0 0,1 0-1,0 0 1,0-1-1,-1 1 1,1 0 0,0 0-1,0 0 1,0 0 0,0 0-1,0 0 1,1 0-1,-1-1 0,3-13-24,1-1-1,0 1 1,1 0-1,5-10 25,-5 13-11,0 0 2,1-1 0,0 1-1,1 1 1,0-1 0,6-7 9,-7 13 7,-1 0 0,1 0-1,0 0 1,0 1 0,0 0-1,1 0 1,0 1 0,0 0 0,2-1-7,-6 3 15,0 1 1,0-1 0,0 1-1,0 0 1,1 0 0,-1 1-1,0-1 1,4 0-16,-6 1 21,1 1 1,-1-1-1,1 0 1,-1 0-1,1 1 0,-1-1 1,1 0-1,-1 1 1,1 0-1,-1-1 1,0 1-1,1 0 0,-1 0 1,0-1-1,0 1 1,1 0-1,-1 0 0,0 0 1,0 1-1,0 0-21,7 9 242,-1 0-1,-1 0 0,0 1 1,-1 0-1,0 0 0,1 7-241,-1-2 242,0 0-1,-2 0 1,0 3-242,1 3 161,-3-17-244,0-1 0,1 1 0,0-1 0,0 0 0,0 0 1,3 5 82,1-22-194,6-3 181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2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155 147 6265,'7'3'9736,"-5"-3"-9389,-1 1 0,1 0 1,-1-1-1,1 1 0,-1-1 0,1 0 0,-1 1 1,1-1-1,1 0-347,-3 0 81,1 0-1,0-1 1,0 1 0,0 0 0,-1 0 0,1-1-1,0 1 1,0-1 0,-1 1 0,1 0 0,0-1-1,-1 1 1,1-1 0,-1 0 0,1 1 0,-1-1-1,1 1 1,-1-1 0,1 0 0,-1 1 0,1-1-1,-1 0 1,0 0 0,1 1 0,-1-2-81,2-3 58,0 1 0,-1-1 1,0 0-1,0 0 0,0 0 0,-1-1 1,0 1-1,1 0 0,-2 0 0,1 0 0,-1 0 1,0 0-59,1 2 18,-1 1 1,1-1 0,-1 1 0,0 0-1,0-1 1,0 1 0,-1 0 0,1 0-1,0 0 1,-1 0 0,1 0 0,-1 0 0,0 0-1,-1-1-18,-3-2 63,0 0-1,-1 1 1,-5-3-63,10 6 14,-3-2 17,0 0 0,0 1 0,-1 0 0,1 0 0,0 0 1,-1 1-1,1 0 0,-1 0 0,1 0 0,-1 1 0,0-1-31,2 2 19,0-1 0,1 0 0,-1 1 0,0-1 0,1 1 0,-1 0 0,1 1 0,-1-1-1,1 1 1,-1-1 0,1 1 0,0 0 0,0 0 0,0 0 0,0 1 0,0-1 0,-1 3-19,1-3 12,2 0 1,-1 1-1,0-1 1,0 1-1,1 0 0,-1-1 1,1 1-1,0 0 1,0 0-1,0 0 1,0 0-1,0 3-12,0 4 46,0 0 1,1 0-1,1 3-46,-1-2 39,8 168 571,-5-135-409,1 0 0,9 38-201,-11-72 17,8 35 140,12 33-157,2 8 95,-24-85-107,2 4-55,-1-1 0,0 1 0,0-1 0,-1 1-1,1 0 1,-1-1 0,0 1 0,0 0-1,-1-1 1,0 3 67,1-6-128,0-1 44,0 1 1,0-1-1,0 0 1,0 1-1,0-1 1,0 0 0,0 1-1,-1-1 1,1 0-1,0 1 1,0-1 0,0 0-1,0 0 1,0 1-1,-1-1 1,1 0-1,0 0 1,0 1 0,0-1-1,-1 0 1,1 0-1,0 1 1,0-1 0,-1 0-1,1 0 1,0 0-1,-1 0 1,1 0-1,0 1 1,-1-1 0,1 0-1,0 0 1,-1 0-1,1 0 1,0 0 0,-1 0-1,1 0 1,0 0-1,0 0 1,-1 0-1,1 0 1,0 0 0,-1 0 83,-10-5-1458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6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10714,'0'13'5089,"6"10"-2160,-1 10-1073,-6 6-103,1 15-625,1 4-264,0 4-264,5 1-120,4-10-200,-3-4-95,7-14-249,-2-13-361,2-12-1039,3-12-1008,3-27 1479</inkml:trace>
  <inkml:trace contextRef="#ctx0" brushRef="#br0" timeOffset="1">229 1 12891,'3'12'5753,"-1"12"-2664,1 13-1297,-2 12-88,1 11-607,-2 1-345,1-4-440,0-5-104,6-14-104,2-8-432,7-14-1024,3-5-689,0-11 1081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28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11074,'5'-1'4793,"4"-3"-2592,11-3-649,1-1 1,14-3-345,-2 2-176,13 1-400,-1 1-168,-11 2-208,13 1-80,-7 0-216,2 3-392,4-3-984,-10-3-721,-3 3 545,0 0 632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28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166 234 8666,'2'-4'1097,"0"1"0,0 0 1,0-1-1,-1 0 0,0 1 0,1-1 0,-1 0 1,-1 0-1098,1 2 138,-1 1 1,0-1-1,0 0 0,0 0 1,0 0-1,-1 1 1,1-1-1,0 0 0,-1 0 1,1 1-1,-1-1 1,0 0-1,0 1 0,1-1 1,-1 0-1,0 1 1,0-1-1,-1 0-138,-1-1 124,1 0 0,-1 0-1,-1 0 1,1 0 0,0 1 0,-1-1 0,1 1 0,-1 0-1,0 0 1,0 0 0,-1 0-124,3 1 36,0 1 0,0-1 0,0 1 0,-1-1 1,1 1-1,0-1 0,-1 1 0,1 0 0,0 0 0,0 0 0,-1 1 0,1-1 0,0 1 1,0-1-1,-1 1 0,1-1 0,0 1 0,0 0 0,0 0 0,0 0 0,0 1 0,-1-1-36,-4 6 31,0 0-1,1 0 1,-1 0 0,1 1-1,1-1 1,0 1-1,0 1 1,0-1-1,1 1 1,0 0-1,1 0 1,0 0-1,0 0 1,1 0-1,1 1 1,-1-1-1,1 1 1,1 0 0,0 6-31,0-14 0,0 0 0,0 0 0,1 0 1,-1-1-1,1 1 0,-1 0 1,1 0-1,-1-1 0,1 1 1,0 0-1,0-1 0,0 1 1,0-1-1,0 1 0,0-1 0,0 1 1,1-1-1,-1 0 0,0 0 1,1 1-1,0-1 0,0 0-2,0 0 1,1 0-1,-1 0 1,1-1-1,-1 1 0,0-1 1,1 0-1,-1 1 1,1-1-1,-1 0 1,1 0-1,-1-1 0,1 1 1,-1 0-1,2-1 2,-2 0 0,1 0 0,-1 0 0,1 0 0,-1 0 1,1 0-1,-1 0 0,0-1 0,1 1 0,-1-1 0,1-1 0,20-20 23,-18 17-11,1 0-1,-1 1 1,3-3-12,-4 6 50,-1-1-1,1 0 1,0 1 0,0 0-1,0 0 1,0 0 0,0 0 0,0 1-1,0-1 1,0 1 0,4 0-50,-7 1 24,0 0 1,-1 0 0,1 0-1,-1 0 1,1 0 0,0 0 0,-1 1-1,1-1 1,-1 0 0,1 0-1,-1 1 1,1-1 0,-1 0-1,1 1 1,-1-1 0,1 0 0,-1 1-1,1-1 1,-1 1 0,0-1-1,1 1 1,-1-1 0,0 1-1,1-1 1,-1 1 0,0-1 0,0 1-1,1-1 1,-1 1 0,0-1-1,0 1 1,0 0 0,0 0-25,3 23 433,-3-18-302,0 1-53,1 0 0,1-1 0,-1 1 0,1 1-78,-1-5-13,0-1 1,0 1-1,0-1 0,0 1 0,0-1 1,1 1-1,-1-1 0,1 0 0,-1 0 0,1 0 1,1 2 12,-2-4-71,-1 0 1,0 0 0,0 1-1,1-1 1,-1 0-1,0 0 1,1 0 0,-1 0-1,0 1 1,1-1 0,-1 0-1,0 0 1,1 0 0,-1 0-1,0 0 1,1 0 0,-1 0-1,0 0 1,1 0-1,-1 0 1,1 0 0,-1 0-1,0 0 1,1 0 0,-1 0-1,0-1 1,1 1 0,-1 0-1,0 0 1,0 0-1,1 0 1,-1-1 70,9-8-2446,-7 5 1895,9-10-1119</inkml:trace>
  <inkml:trace contextRef="#ctx0" brushRef="#br0" timeOffset="1">341 200 10082,'0'11'4705,"8"1"-1744,-7 0-753,2 4-415,-6 0-297,6 5-496,3-4-256,8 1-448,-6-6-128,1-6-1096,4-6-864,-6-17 1112</inkml:trace>
  <inkml:trace contextRef="#ctx0" brushRef="#br0" timeOffset="2">299 5 11202,'-1'-2'4937,"5"1"-2560,-4 0-793,0 1-23,0 0-585,0 0-208,4 1-488,5 3-528,9 5-1616,31 22 711,-17-26 289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29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11250,'3'4'4929,"2"18"-2288,2 11-753,-2 16-279,0 4-321,2 10-480,0-2-232,3-4-360,-2-6-64,4-11-64,-2-8-16,-2-15-24,-2-1-104,-4-15-520,-2 5-448,-4-13-1664,-2-13 1687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2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9458,'0'-3'3841,"0"2"-1977,0 0-511,15 2 255,-2 8-32,38 83-272,-42-23-207,7 6-409,-3-3-136,-6-6-184,1-5-88,-3-9-144,3-6-48,5-16-72,-10-10-288,-2-13-936,-3-7-801,-8-20 1153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0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10658,'41'-6'7060,"0"2"-7060,-21 3 1132,-1 1 1,0 1-1,7 1-1132,-17-1 167,0 1 0,-1-1 0,1 1 0,-1 1 1,1 0-1,-1 0 0,0 0 0,0 1 0,0 1 0,-1-1 0,1 1 0,-1 0 0,0 1 0,0 0 1,-1 0-1,0 0 0,3 4-167,-7-7 33,0 0 1,0 0-1,0 0 1,-1 0-1,1 0 1,-1 1-1,1-1 1,-1 0-1,0 1 1,-1-1 0,1 1-1,-1-1 1,1 1-1,-1-1 1,0 1-1,0-1 1,-1 4-34,0-3 23,0 0 1,0 1 0,0-1-1,-1 0 1,0 0 0,0 0-1,0 0 1,0 0 0,0 0 0,-1-1-1,0 1 1,0-1 0,0 0-1,0 1-23,-5 3 37,0 0 0,0 0-1,-1-1 1,0 0 0,-2 1-37,8-5-204,-1-1 1,1 1 0,0-1-1,0 0 1,-1 1-1,1-2 1,0 1 0,-1 0-1,1-1 1,-1 1 0,1-1-1,-1 0 1,1 0-1,-1 0 1,1-1 0,-1 1-1,-2-2 204,4 2-246,1-1 1,-1 1-1,1-1 0,-1 0 0,1 1 0,0-1 0,-1 0 0,1 0 0,0 0 1,-1 0-1,1-1 246,-1 0-222,1 0-1,0-1 1,-1 1 0,1-1 0,0 1 0,0-1 0,0 0 222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8938,'10'4'2992,"-7"-3"-2565,0 0-1,0 1 1,0-1 0,0 1-1,-1 0 1,1-1-1,0 1 1,-1 0 0,1 1-1,-1-1 1,0 0 0,1 1-1,-1-1 1,0 1 0,-1 0-1,1 0 1,0 1-427,2 7 665,0 0 0,-1 0 1,-1 0-1,1 0 0,-1 10-665,0 14 1854,-1 10-1854,-3-33 334,2-11-327,0-1 0,0 0 0,0 0 0,-1 0 0,1 0 0,0 0 0,0 0 0,0 0 0,0 0 0,0 0 0,0 0 0,0 1 0,0-1 0,0 0 0,-1 0 0,1 0 0,0 0 0,0 0 0,0 0 0,0 0 0,0 0 0,0 0 0,-1 0 0,1 0-1,0 0 1,0 0 0,0 0 0,0 0 0,0 0 0,0 0 0,0 0 0,-1 0 0,1 0 0,0 0 0,0-1 0,0 1 0,0 0 0,0 0 0,0 0 0,0 0 0,-1 0 0,1 0 0,0 0 0,0 0 0,0 0 0,0 0 0,0-1 0,0 1-7,-2-2 22,1-1 1,-1 1-1,1-1 1,0 1-1,0-1 0,0 0 1,0 1-1,0-1 0,0-2-22,-1-6 2,0 4-2,0-1 0,0 0 0,1 0-1,0 0 1,1 0 0,0 0-1,0-2 1,1 0-46,1 1-1,0-1 1,0 1-1,1-1 0,0 1 1,0 0-1,4-7 47,-4 10-382,1 0 0,0 0-1,0 0 1,0 0 0,1 0 0,-1 1-1,1 0 1,1 0 0,-1 0 0,5-3 382,-8 7-378,1-1 0,0 1 0,-1 0 0,1 0 1,0 0-1,0 0 0,1 0 378,19-2-1612</inkml:trace>
  <inkml:trace contextRef="#ctx0" brushRef="#br0" timeOffset="1">249 56 10362,'44'33'3865,"-42"-31"-3503,0-1 0,0 1 1,-1-1-1,1 1 0,0 0 0,-1-1 0,0 1 1,1 0-1,-1 0 0,0 0 0,0 0 0,0 0 0,0 1 1,0-1-1,0 0 0,0 2-362,3 10 1144,1-2-501,-1-1-241,0-1 1,1-1-1,0 1 1,1-1-1,4 7-402,-9-15 19,0 0-1,0 0 1,0 0-1,1 0 1,-1 0-1,0-1 1,0 1-1,1 0 1,-1-1-1,0 1 1,1-1-1,-1 1 1,0-1 0,1 1-1,-1-1 1,1 0-1,-1 0 1,1 0-1,-1 0 1,1 0-1,-1 0 1,1 0-1,-1-1 1,0 1-1,1 0 1,-1-1 0,1 1-1,-1-1 1,0 1-1,1-1 1,-1 0-1,0 0 1,1 0-19,0 0 6,0-1 0,1 1 1,-1-1-1,0 0 0,0 0 0,0 0 1,0 0-1,-1 0 0,1 0 1,0-1-1,-1 1 0,0-1 0,1 1 1,-1-1-1,0 1 0,0-2-6,0-2 17,0 0-1,-1 1 1,0-1 0,0 1-1,0-1 1,0 1-1,-2-6-16,-1-2 29,0 0-1,-1 0 1,0 1-1,-1-1 1,-2-2-29,6 11 11,-1 1 0,0 0-1,0 0 1,1 0 0,-2 0 0,1 0-1,0 0 1,0 1 0,-1-1 0,-1-1-11,1 3 8,1 0 0,-1 0 0,1 0 0,-1 0-1,0 0 1,1 0 0,-1 1 0,0-1 0,1 1 0,-1 0 0,0 0 0,0 0 0,0 0 0,1 0 0,-1 0-8,-5 1-60,0 1 0,0-1 0,0 1-1,1 0 1,-8 4 60,10-4-237,1 0 0,0 0-1,-1 0 1,1 1 0,0 0-1,0 0 1,1 0 0,-1 0-1,1 0 1,-2 2 237,4-3-183,0-1 0,1 1 0,-1 0 0,0-1 0,1 1 0,-1 0 0,1 0 0,0-1 1,0 1-1,-1 0 0,1 0 0,0 0 0,1-1 0,-1 1 0,0 0 0,0 0 0,1-1 0,-1 1 0,1 1 183,5 11-721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11354,'1'-5'4738,"2"6"-2001,4 11-1040,-3-2-1151,-1-1 1,0 1-1,0 0 1,-1 0-1,1 8-546,4 56 1012,-5-45-714,23 246 913,-24-273-1204,-1 9 56,0-10-61,0-1 0,0 0 0,0 0-1,0 0 1,0 0 0,-1 1 0,1-1 0,0 0 0,0 0-1,0 0 1,0 0 0,0 1 0,0-1 0,0 0 0,0 0-1,-1 0 1,1 0 0,0 0 0,0 0 0,0 1 0,0-1-1,0 0 1,-1 0 0,1 0 0,0 0 0,0 0 0,0 0-1,0 0 1,-1 0 0,1 0 0,0 0 0,0 0 0,0 0 0,0 0-1,-1 0 1,1 0 0,0 0 0,0 0 0,0 0 0,-1 0-1,1 0 1,0 0 0,0 0 0,0 0 0,0 0 0,-1 0-1,1 0 1,0-1 0,0 1 0,0 0 0,0 0 0,0 0-1,-1 0 1,1 0-2,-1-1-6,0 0 0,0-1 0,-1 1 1,1 0-1,0 0 0,0-1 0,0 1 0,1-1 0,-1 1 0,0 0 0,0-1 0,1 0 0,-1 1 1,1-1-1,0 1 0,-1-1 0,1 0 0,0 1 0,0-2 6,-1-2-47,1 0-1,0 0 1,1 0 0,-1 0-1,1 0 1,0-2 47,1 1-4,0 0 1,0 1-1,0-1 0,1 1 1,0 0-1,0-1 0,0 1 1,0 0-1,1 1 0,0-1 1,0 1-1,1 0 0,-1 0 0,1 0 1,0 0-1,-1 1 0,2 0 1,-1 0-1,0 0 0,1 0 1,-1 1-1,1 0 0,0 1 1,0-1-1,-1 1 0,1 0 0,0 0 1,0 1-1,0 0 0,0 0 1,0 0-1,0 1 0,0-1 1,0 2-1,0-1 0,0 1 1,0-1-1,-1 2 0,1-1 0,-1 1 1,0-1-1,1 1 0,0 2 4,-3-3 38,0 0-1,-1 0 0,1 0 1,-1 0-1,1 1 1,-1 0-1,0-1 0,0 1 1,0 0-1,0 0 0,-1 0 1,1 0-1,-1 0 0,0 0 1,0 1-1,0-1 0,1 3-37,-2-3 37,0 0 0,0 0-1,0 0 1,0 0 0,-1 0-1,1 0 1,-1 0 0,0 0-1,1 0 1,-1 0 0,-1 0-1,1-1 1,0 1 0,-1 0-1,1-1 1,-1 1 0,0-1-1,0 0 1,0 0 0,-2 3-37,-3 0 52,0 1 0,0-1 0,0 0 0,-1-1-1,1 0 1,-1 0 0,0 0 0,0-1 0,-1-1 0,1 1 0,-2-1-52,-4 1-244,-1-1-1,0 0 1,0-1 0,0 0-1,1-1 1,-4-1 244,18 1-48,-2 0-196,0 0 0,0 0 0,1-1 0,-1 1 0,0 0 0,1 0 0,-1-1 0,0 1 0,1-1 0,-1 1 0,0-1 0,1 0 0,-1 0 0,1 0 0,-1 0 0,0 0 244,2 0-92,0 0-1,0 1 0,-1-1 0,1 0 0,0 0 0,0 1 0,0-1 1,0 0-1,0 0 0,0 0 0,0 1 0,0-1 0,0 0 93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2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10514,'7'-7'1028,"1"0"1,0 0-1,0 1 0,3-2-1028,-10 8 94,0 0-1,-1-1 0,1 1 1,0 0-1,0 0 1,0 0-1,0 0 1,-1 0-1,1 0 0,0 0 1,0 0-1,0 0 1,-1 0-1,1 0 1,0 0-1,0 1 1,0-1-1,-1 0 0,1 1 1,0-1-1,-1 1 1,1-1-1,0 0 1,-1 1-1,1 0 0,0-1 1,0 1-94,2 3 248,0-1 0,0 1 0,0 0-1,1 2-247,0-1 327,5 8 311,-1 1 1,0-1-1,-1 1 1,3 9-639,20 60 1540,-23-61-1230,3 11 103,-5-17-220,0-1 0,0 0 0,1 0 0,1-1 1,4 7-194,-8-16 140,-4-5 19,-9-7 6,5 1-135,0 0 0,0-1-1,0 1 1,1-1 0,0 0 0,0 0 0,1 0 0,-1 0 0,2-1 0,-2-2-30,-3-16 28,1-1-1,-1-11-27,6 33 1,-2-12 4,1-1 0,1 0 0,0-8-5,1 22-6,0-1 0,0 1 0,0 0 0,1-1 0,0 1 0,0 0 0,0 0-1,1 0 1,-1 0 0,1 0 0,0 0 0,0 0 0,0 0 0,1 1 0,-1-1-1,1 1 1,0-1 6,3-1-39,0 0-1,0 1 0,1 0 1,-1 0-1,1 0 0,6-1 40,10-4-1041,10-2 1041,-24 8-290,-1 1-400,1 0 0,0 0 0,0 0 0,0 1 0,0 1 0,2 0 690,15 0-1276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2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 8162,'0'1'227,"0"0"1,0-1-1,0 1 1,0 0-1,0 0 1,0 0-1,0-1 1,0 1-1,1 0 1,-1 0-1,0 0 1,1-1-1,-1 1 1,0 0-1,1-1 1,-1 1-1,1 0 1,-1-1-1,1 1 1,0-1-1,-1 1 1,1 0-1,0-1-227,0 1 222,1 0 0,-1-1 1,0 1-1,1-1 0,-1 0 0,1 1 0,-1-1 0,1 0 0,-1 0 1,0 0-1,1 0 0,-1 0 0,1 0-222,4-1 500,0-1 0,0 1 0,-1-1 1,1 0-1,0 0 0,4-3-500,6-4 230,0-1 0,-1-1 0,0 0-1,0-2 1,-1 1 0,-1-2 0,0 0 0,-1 0 0,-1-1 0,5-8-230,-12 17 19,-1 0 1,1 0-1,-1-1 0,-1 1 1,1-1-1,-1 0 0,-1 0 1,1 0-1,0-5-19,-2 10 23,0 0-1,1 1 1,-1-1 0,0 0-1,-1 0 1,1 0-1,0 0 1,0 0-1,-1 0 1,1 0 0,-1 0-1,0 1 1,1-1-1,-1 0 1,0 0-1,0 1 1,0-1 0,0 0-1,0 1 1,-1-1-1,1 1 1,0 0-1,-1-1 1,1 1 0,-1 0-1,1 0 1,-1 0-1,0 0 1,1 0-1,-1 0 1,0 0 0,0 1-1,0-1 1,0 1-1,0-1 1,1 1 0,-3 0-23,0-1 62,0 1 1,0 0 0,1 1 0,-1-1 0,0 1 0,0-1 0,1 1 0,-1 0 0,0 0 0,1 1 0,-1-1 0,1 1-1,0 0 1,-1 0 0,1 0 0,0 0 0,0 1 0,0-1 0,0 1 0,1 0 0,-1-1 0,0 2-63,-3 4 122,0 0 0,1 0 0,0 0 1,0 0-1,1 1 0,0 0 0,0 0 0,0 4-122,2-7 49,1-1-1,-1 1 0,1 0 1,1-1-1,-1 1 1,1 0-1,0 0 0,1 0 1,-1-1-1,1 1 0,0 0 1,1 2-49,0-4 8,-1 0 0,1-1 0,-1 1-1,1-1 1,0 1 0,0-1 0,1 0 0,-1 1 0,1-1 0,-1 0 0,1-1 0,0 1 0,0 0 0,0-1-1,1 0 1,-1 0 0,0 0 0,3 1-8,0 0-132,-1-1 1,1 0-1,-1-1 0,1 0 1,0 1-1,0-2 0,0 1 1,-1-1-1,1 0 0,6 0 132,-2-2 17,1 1-1,-1-1 0,0-1 0,0 0 0,8-4-16,26-12 261</inkml:trace>
  <inkml:trace contextRef="#ctx0" brushRef="#br0" timeOffset="1">461 6 11979,'-1'0'294,"0"1"0,0-1 1,-1 1-1,1-1 0,0 1 1,0 0-1,0-1 0,0 1 1,0 0-1,0 0 0,1 0 1,-1 0-1,0 0 0,0-1 1,1 2-1,-1-1 0,0 0 1,1 0-1,-1 0 0,1 0 1,-1 1-295,0 2 489,1 0-1,-1 1 1,1-1 0,0 0-1,0 1 1,1 0-489,0 7 667,8 86 2447,-1-33-1952,-5-20-558,2 11 231,4 12-835,-6-53 20,0 0 1,1 0 0,0 0 0,2 0-1,0-1 1,5 10-21,-5-16-324,-6-8 306,1 0 1,-1 0-1,0 0 1,0 0-1,0 0 1,0 0-1,0 0 1,0 0-1,1 0 1,-1 0-1,0 0 1,0 0-1,0 0 1,0-1-1,0 1 1,0 0-1,0 0 1,0 0-1,1 0 1,-1 0-1,0 0 1,0 0-1,0 0 1,0 0-1,0 0 1,0-1-1,0 1 1,0 0-1,0 0 1,0 0-1,0 0 1,0 0-1,0 0 1,0 0-1,0-1 1,0 1-1,0 0 1,0 0-1,0 0 18,1-20-1460,-5-12-742,-2 1 0,0 0 0,-3 0 0,0 0 1,-4-4 2201,-13-32-1887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3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8026,'0'-1'355,"0"-1"1,0 1-1,0-1 0,0 0 1,1 1-1,-1-1 1,1 1-1,-1-1 1,1 1-1,-1-1 1,1 1-1,0 0 0,0-1 1,-1 1-1,1 0 1,0-1-1,0 1 1,1 0-1,-1 0 0,0 0 1,1-1-356,1 1 399,-1-1 0,1 1 0,-1 0 0,1 0 0,0 0 0,0 0 1,0 0-1,-1 1 0,1-1 0,0 1 0,0 0 0,1 0-399,12 0 635,0 2 1,0 0-1,-1 1 0,1 0 1,-1 2-1,0 0 1,11 4-636,-22-7 81,1 0 0,-1 0 0,1 0 1,-1 0-1,0 1 0,0 0 1,0 0-1,-1 0 0,1 0 1,0 0-1,-1 1 0,0 0-81,-1-2 34,-1 0 0,0 1 0,0-1 1,1 1-1,-1-1 0,-1 1 0,1-1 0,0 1 0,-1-1 0,1 1 0,-1 0 0,0-1 0,0 1 1,0 0-1,0-1 0,0 1 0,-1 0 0,1-1 0,-1 1 0,0 0 0,0-1 0,0 2-34,-1 1 29,-1 0-1,1-1 1,-1 1-1,0-1 0,0 0 1,0 0-1,0 0 1,-1 0-1,1-1 1,-1 1-1,0-1 0,0 0 1,-1 0-1,1 0 1,-3 0-29,0 1-294,0-1 1,0 0-1,0-1 1,0 1-1,-1-1 1,1-1-1,-1 1 1,1-2-1,-1 1 1,0-1 293,-1-1-1533,8-1 535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6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12075,'2'2'619,"0"-1"0,-1 1 1,0 0-1,1 0 1,-1 1-1,0-1 1,0 0-1,0 0 1,0 1-1,0-1 0,-1 0 1,1 3-620,1 30 1904,0-9-950,-1-17-693,9 83 2281,13 42-2542,-5-63 384,4 5-384,-16-63-30,-2-11-15,-1-8-22,-2-6-12,0 1 1,-1 0 0,-1 0-1,0-1 1,0 1 78,-1-4-124,1-1 1,1-4 123,0 15-18,1 0 0,-1 0 0,1-1 0,0 1 0,1 0 0,-1 0 0,1 0 0,2-3 18,-3 5-2,1 1-1,0-1 1,0 0 0,0 1-1,0 0 1,0-1 0,1 1-1,-1 0 1,1 0 0,-1 1-1,1-1 1,0 0 0,0 1-1,0 0 1,0-1 0,0 1-1,0 0 1,0 1 0,1-1 2,2-1 15,-1 2 0,0-1 0,1 0 0,-1 1 1,1 0-1,-1 1 0,1-1 0,-1 1 1,0 0-1,4 1-15,-5-1 63,0 1-1,0-1 1,0 1 0,-1 0 0,1 0-1,-1 0 1,1 0 0,-1 1-1,0-1 1,0 1 0,0 0 0,0 0-1,0 0 1,-1 1 0,1-1-1,-1 0 1,0 1 0,0 0 0,0-1-1,0 1 1,-1 0 0,0 0-1,0 0 1,0 0 0,0 0 0,0 0-1,-1 1-62,0 0 67,0-1-1,0 1 1,0 0-1,-1 0 1,0 0-1,0-1 1,0 1-1,0-1 1,-1 1-1,0-1 1,0 1 0,0-1-1,0 0 1,-1 0-1,0 0 1,0 0-1,0 0 1,0-1-1,0 1 1,-1-1-1,1 0 1,-1 0-1,0 0-66,-3 1-16,1 0 0,0-1 0,-1 0 0,0 0 0,1-1 0,-4 1 16,8-2-162,-1 0 0,1-1 0,0 1 0,0-1-1,-1 0 1,1 1 0,-1-1 0,1 0 0,0 0 0,-1-1 0,1 1 0,0-1 0,-1 1 0,1-1 0,0 1 0,0-1 0,-1 0-1,1 0 1,0 0 0,-1-2 162,2 2-107,0 0-1,0 0 0,0 0 1,1 0-1,-1 0 0,0 0 1,1 0-1,-1-1 0,1 1 1,-1 0-1,1-2 108</inkml:trace>
  <inkml:trace contextRef="#ctx0" brushRef="#br0" timeOffset="1">372 340 10106,'13'19'5385,"-2"-1"-1072,-3 10-2008,-2 2-169,-4 1-808,-2-5-407,2-8-545,0-10-440,3-10-1393,3-8-1047,1-26 1416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3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20 224 12059,'9'-6'2543,"-1"1"1,1-1 0,-1-1 0,2-2-2544,-2 1 910,0 0-1,0-1 1,3-5-910,-2-1-1,0 0 0,0 0 0,-2-1 0,7-16 1,-12 28 7,-1-1 1,1 0 0,-1 1-1,0-1 1,0 0 0,0 0-1,-1 0 1,0-3-8,0 7 4,0 1 0,0-1-1,0 1 1,0-1 0,-1 0 0,1 1 0,0-1-1,0 1 1,-1-1 0,1 1 0,-1-1-1,1 1 1,0-1 0,-1 1 0,1-1 0,-1 1-1,1-1 1,-1 1 0,1 0 0,-1-1 0,1 1-1,-1 0 1,1-1 0,-1 1 0,0 0-1,1 0 1,-1 0 0,1-1 0,-1 1 0,0 0-1,1 0 1,-1 0 0,0 0-4,-20 1 88,20 0-84,-4 0 12,-1 0-1,0 1 1,1 0-1,-1 0 0,1 1 1,0-1-1,0 1 0,0 0 1,0 1-1,0-1 1,1 1-1,-1 0 0,1 0 1,0 1-1,1-1 0,-3 3-15,2-1 31,-1 1-1,2-1 0,-1 1 1,1 0-1,0 0 0,0 0 0,1 0 1,0 1-1,0-1 0,1 0 1,0 1-1,0 3-30,0-5 15,1 0 0,0 0 0,1 0 0,0 0-1,0 0 1,0 0 0,1-1 0,-1 1 0,1 0 0,1-1 0,-1 0 0,3 5-15,-3-7-4,1 0-1,-1 1 1,1-1 0,0 0 0,0-1-1,0 1 1,0 0 0,1-1 0,-1 0-1,1 1 1,-1-2 0,1 1 0,0 0 0,-1-1-1,1 1 1,0-1 0,0 0 0,4 0 4,8 1-261,0-1 1,0 0 0,0-2-1,1 0 1,-1 0 0,0-2 0,14-3 260,-2-1-1139,-1-2 1,0-1-1,-1 0 1,3-4 1138,-19 9-292,0 0 0,0-1 1,-1 0-1,0 0 0,0-1 1,0 0-1,3-5 292,-9 9-7,0-1 0,0 0 0,0 0 0,0 0 0,-1-1 0,0 1 0,0-1 0,0 1 0,0-1 0,0 0 0,-1 0 0,0 0 0,0 0 0,-1 0 0,1 0 0,-1 0 0,0-3 7,0 4 82,-1 1-1,1-1 1,0 1-1,-1 0 1,0-1-1,0 1 1,0 0 0,0-1-1,-1 1 1,1 0-1,-1 0-81,1 1 119,0 1 1,0-1-1,-1 1 0,1 0 0,0 0 0,-1-1 1,1 1-1,-1 0 0,1 0 0,-1 0 0,0 1 1,1-1-1,-1 0 0,0 0 0,1 1 0,-1-1 1,0 1-1,0 0 0,0 0 0,1-1 0,-1 1 0,0 0-119,-2 0 173,1 1 0,-1-1 0,1 0 0,0 1 0,-1 0 0,1-1 0,0 2-1,-1-1 1,1 0 0,0 0 0,0 1 0,0 0 0,0 0 0,1-1-1,-1 2 1,0-1 0,-2 2-173,2 0 155,-1 0 0,1 0 0,0 1 0,0-1 0,0 1-1,1 0 1,-1-1 0,1 1 0,0 0 0,1 0 0,-1 2-155,-12 51 924,14-57-912,0 1 0,0 0 0,0 0 1,-1-1-1,2 1 0,-1 0 0,0 0 0,0-1 0,1 1 0,-1 0 1,1 0-1,-1-1 0,1 1 0,0-1 0,-1 1 0,1 0 1,0-1-1,0 1 0,0-1 0,0 0 0,1 1 0,-1-1 0,0 0 1,0 0-1,1 0 0,-1 0 0,2 1-12,-1-1-2,1 0 0,-1 0 0,1 0 0,-1 0 0,1 0 0,-1 0 0,1-1-1,-1 0 1,1 1 0,-1-1 0,1 0 0,0 0 0,-1 0 0,1-1 0,-1 1 0,1-1 0,0 1 0,-1-1 2,4-1-8,-1-1 1,0 0-1,0 0 0,0 0 1,0 0-1,0-1 0,-1 0 1,0 0-1,2-2 8,8-7-9,3-4 6,-15 14 8,0 1-1,0-1 0,1 0 0,0 1 0,-1 0 1,1-1-1,0 1 0,0 0 0,0 0 1,0 1-1,1-1 0,-1 1 0,0 0 0,2-1-4,-4 2 4,0 0 0,-1 0-1,1 0 1,0 0-1,0 1 1,0-1 0,0 0-1,-1 0 1,1 1-1,0-1 1,0 0 0,0 1-1,-1-1 1,1 1 0,0-1-1,-1 1 1,1-1-1,0 1 1,-1-1 0,1 1-1,-1 0 1,1-1-1,-1 1 1,1 0 0,-1 0-1,1-1 1,-1 1-1,0 0 1,1 0 0,-1 0-1,0-1 1,0 2-4,2 3 20,-1 1-1,1 0 1,-1 0 0,-1 2-20,1-4 13,-1 2-26,1 0-120,0 0 0,0 0 0,0 0 0,2 4 133,-3-9-101,0 0 0,0-1-1,1 1 1,-1 0 0,0-1 0,0 1 0,1 0-1,-1-1 1,0 1 0,1-1 0,-1 1 0,1-1-1,-1 1 1,1-1 0,-1 1 0,1-1 0,-1 1-1,1-1 1,-1 1 0,1-1 0,0 0 0,-1 1-1,1-1 1,-1 0 0,1 0 0,0 0 0,-1 1 0,1-1-1,0 0 1,-1 0 0,1 0 0,0 0 0,0 0-1,-1 0 1,1 0 0,0 0 0,-1 0 0,1-1-1,0 1 1,-1 0 0,1 0 0,0-1 101,1 0-385,0 0 0,0 0 0,0-1 0,-1 1 1,1 0-1,0-1 0,-1 0 0,1 1 0,0-2 385,18-26-1905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8498,'16'13'5169,"-10"12"240,-1 14-2728,-1 13-1089,-3 9-288,7 7-568,1-6-175,13-4-337,4-11-120,-2-20-440,3-10-433,-3-21-1351,-3-8-945,8-13 1849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4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17 214 12891,'-11'2'5457,"6"-2"-3001,5 0-847,12 1-153,4-2-320,10 2-311,3-1-233,5-1-664,-1 2-585,15-1 433</inkml:trace>
  <inkml:trace contextRef="#ctx0" brushRef="#br0" timeOffset="1">1319 0 11715,'24'27'5561,"-12"5"-1985,5 17-2199,-5 5 7,-5 12-544,-3-3-168,-1-1-272,1-4-183,2-17-594,8-7-511,-4-21-1712,10-13 1335,8-15 385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 14283,'-6'0'2239,"0"0"0,0 1-1,-6 1-2238,-4 3 817,1-1 0,0 2 0,-8 4-817,11-5 460,0 1-1,0 1 0,-10 7-459,19-11 106,0-1 0,0 0 0,0 1 0,0 0 0,1 0 1,-1 0-1,1 0 0,-1 0 0,1 0 0,0 1 0,0-1 0,1 1 0,-1-1 0,1 1 0,-1 2-106,2-4 35,-1-1 0,1 1 1,0 0-1,0 0 0,0 0 1,0-1-1,1 1 0,-1 0 0,0 0 1,1-1-1,-1 1 0,1 0 0,0 0 1,-1-1-1,1 1 0,0-1 0,0 1 1,0-1-1,0 1 0,0-1 0,1 0 1,-1 1-1,1 0-35,3 1 26,-1 1 0,1-1 1,0 0-1,-1 0 0,2-1 0,2 2-26,8 2 50,1 0 0,1-1 1,10 1-51,15 4 108,-24-5-1337,-1-1 0,1 0 1,11-1 1228,1-1-1299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64 13243,'8'4'5025,"0"2"-3481,-1 3-416,4 13 209,-11 8-153,4 11-304,1 8-216,-2 7-344,7-1-96,1-6-104,8-8-31,6-17-49,-1-9-241,10-22-879,-3-10-816,-3-18 1088</inkml:trace>
  <inkml:trace contextRef="#ctx0" brushRef="#br0" timeOffset="1">18 211 12803,'-14'8'5073,"11"-4"-3281,6 0-696,15 2 1,9-2-153,6-2-144,6-2-208,2-2-360,0 4-72,4-4-1120,-2 0-856,0-2 1112</inkml:trace>
  <inkml:trace contextRef="#ctx0" brushRef="#br0" timeOffset="2">489 177 12403,'7'15'5281,"1"-6"-3017,3 6-743,2-2 7,-4 6-488,2 7-208,-3-2-488,-3 4-176,3-4-960,3-5-736,-2-11 1760,4-8-768</inkml:trace>
  <inkml:trace contextRef="#ctx0" brushRef="#br0" timeOffset="3">452 0 12963,'7'2'4545,"2"2"-4073,0 0-496,2 5-1569,2 2 1129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6913,'26'59'8998,"-24"-52"-8252,1 0 0,-1 0 0,-1 0-1,0 1 1,0-1 0,0 1-1,-1 4-745,1-8 244,0 30 1247,1 18-732,-1-49-994,0-4-301,-1-10-29,0-19 281,1-12 284,-1 37-3,0 1-1,1-1 1,0 1 0,0-1 0,0 1 0,0-1 0,1 1-1,0 0 1,0 0 0,0 0 0,1-1 3,-2 3 31,0 0 0,1 0 0,-1 1 0,1-1 0,-1 0 0,1 1 0,0-1 0,-1 1 0,1 0 0,0 0 0,0-1 0,0 1 0,0 0 0,0 1 0,0-1 0,1 0 0,-1 1 0,0-1 0,0 1 0,2-1-31,-2 1 64,0 1 1,0-1-1,-1 0 0,1 0 0,0 1 0,-1-1 1,1 1-1,0 0 0,-1 0 0,1-1 0,-1 1 1,1 0-1,-1 0 0,0 0 0,1 0 0,-1 1 0,0-1 1,0 0-1,1 1-64,3 4 328,0 1 1,0-1 0,1 5-329,-2-5 151,45 80 1858,-38-69-1818,-10-17-190,-1 0-1,0 0 1,0 0-1,0 1 0,0-1 1,0 0-1,1 0 1,-1 0-1,0 1 1,0-1-1,0 0 1,1 0-1,-1 0 0,0 0 1,0 0-1,1 0 1,-1 1-1,0-1 1,0 0-1,1 0 1,-1 0-1,0 0 0,0 0 1,1 0-1,-1 0 1,0 0-1,0 0 1,1 0-1,-1 0 1,0 0-1,0 0 0,1 0 1,-1-1-1,0 1 1,0 0-1,1 0 1,-1 0-1,0 0 1,0 0-1,0 0 0,1-1 1,-1 1-1,0 0 1,0 0-1,0 0 1,0-1-1,1 1 0,-1 0 1,0 0-1,0 0 1,0-1-1,0 1 1,0 0-1,0 0 1,0-1-1,0 1 0,0 0 1,0 0-1,1-1 1,-1 1-1,0 0 1,0 0-1,-1-1 1,1 1-1,0 0 0,0-1 0,1-9-27,0 0-1,-1 0 1,0-1-1,-2-7 28,1-22-42,1 34 42,0 1-1,1-1 0,0 1 0,0-1 1,1-3 0,-1 8 1,-1 0 1,1-1-1,-1 1 1,1 0 0,-1 0-1,1-1 1,0 1-1,-1 0 1,1 0 0,0 0-1,0 0 1,0 0-1,0 0 1,0 0 0,0 0-1,0 0 1,0 1-1,0-1 1,1 0 0,-1 1-1,0-1 1,0 1-1,1-1 1,-1 1-1,1-1-1,-1 1 7,1 1 0,-1-1-1,0 0 1,1 0-1,-1 1 1,0-1-1,1 1 1,-1-1 0,0 1-1,0-1 1,0 1-1,1 0 1,-1-1-1,0 1 1,0 0 0,0 0-1,0 0 1,0 0-1,-1 0 1,1 0-1,0 0 1,0 1-1,-1-1 1,1 0 0,0 0-7,3 7 46,0-1 1,-1 1 0,1 4-47,-3-10 8,3 9 31,1 4 46,1 0-1,4 6-84,-8-17 9,1 0-1,-1 0 0,0-1 1,1 1-1,0-1 0,0 1 0,0-1 1,0 0-1,1 0 0,-1-1 1,2 2-9,-4-3-42,1-1 0,0 1 1,-1 0-1,1-1 1,-1 1-1,1-1 0,0 1 1,-1-1-1,1 0 1,0 0-1,0 1 0,-1-1 1,1 0-1,0-1 1,-1 1-1,1 0 0,0 0 1,-1-1-1,1 1 1,0-1-1,0 0 42,6-4 31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1 270 13051,'41'28'4805,"-40"-27"-4622,0 0 0,0-1 0,1 1 0,-1 0 0,1-1 0,-1 1 0,0-1 1,1 0-1,-1 1 0,1-1 0,-1 0 0,1 0 0,-1 0 0,1 0 0,-1 0 0,1 0 0,-1-1 0,1 1 1,-1 0-1,1-1-183,4 0 507,3-1-257,-1-1 1,1 0-1,0 0 0,-1 0 1,0-1-1,0 0 1,0-1-1,-1 0 0,1 0 1,-1-1-1,0 0 1,-1 0-1,1 0 0,-1-1 1,-1 0-1,6-8-250,-5 6-26,-1 0-1,1 0 1,-2-1-1,1 0 1,-2 0-1,1 0 1,-1 0-1,-1-1 1,0 1-1,0-1 1,-1 1-1,0-1 1,-1 0-1,0-2 27,-1 9-31,0-1 0,0 0 1,0 0-1,0 1 0,-1-1 0,1 1 0,-3-4 31,3 6-2,0 1 0,1 0 0,-1 0 0,0 0 0,0 0 0,0 0 0,0 0 0,0 0 0,0 0 0,0 0 0,0 0 0,0 0 0,-1 0 2,1 1 3,1 0 0,-1 0 0,0-1 0,0 1 0,0 0 1,1 0-1,-1 0 0,0 0 0,0 0 0,0 0 0,1 0 0,-1 0 0,0 0 0,0 1 0,0-1 0,1 0 0,-1 0 0,0 1 0,0-1 0,1 1 0,-1-1 0,0 0 0,0 1-3,-2 1 18,1 0-1,-1 1 1,1-1-1,0 0 1,-1 1-1,1 0 1,0-1-1,1 1 1,-1 0-1,0 0 1,1 0-18,-3 7 180,0 0-1,-2 9-179,2-5 179,2-7-95,0 0 0,0 0 0,1 0 0,0 1 0,0-1 0,1 0-1,0 0 1,0 1 0,1-1 0,0 0 0,0 0 0,1 0 0,0 0 0,0 0 0,3 6-84,-3-9 0,0 1 0,0-2 0,0 1 0,1 0 0,-1 0 0,1-1 0,0 1 0,0-1 0,0 0 0,0 0 0,1 0 0,1 1 0,-3-2-152,1-1 0,0 1 1,0-1-1,0 0 1,0 0-1,0 0 1,0 0-1,0-1 1,1 1-1,-1-1 1,0 0-1,0 1 0,1-2 1,-1 1-1,0 0 1,0-1-1,3 0 152,31-11-2967,11-5 1077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6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13243,'0'3'1356,"-1"0"1,0 1-1,0-1 1,0 0-1,-1 0 1,1 0-1,-2 2-1356,-6 14 2165,7-12-1973,0-1 0,0 1 0,1 0 0,0 0 1,0-1-1,1 1 0,0 0 0,0 0 0,1 0 0,0 0 1,0-1-1,0 1 0,1 0 0,0-1 0,1 1 0,-1-1 1,1 0-1,0 1 0,1-2 0,3 6-192,5 5 230,-8-12-172,-1-1 1,0 1-1,0 1 1,0-1-1,0 0 1,-1 1-1,0-1 1,1 1-1,-1 3-58,-1-7 11,-1 0-1,0-1 0,0 1 0,0 0 0,0 0 1,0 0-1,0 0 0,0 0 0,0 0 0,0-1 0,0 1 1,-1 0-1,1 0 0,0 0 0,-1 0 0,1-1 1,0 1-1,-1 0 0,1 0 0,-1-1 0,1 1 1,-1 0-1,0-1 0,1 1 0,-1-1 0,0 1 1,1 0-1,-1-1 0,0 1 0,1-1 0,-1 0 1,0 1-11,-4 1-73,1-1 0,-1 1 0,0-1 0,1 1 0,-4-1 73,4 0-155,-16 2-1202,0-1 1,0-1-1,-14-1 1357,33 0 0,-30 0-602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8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34 7554,'3'-11'1273,"0"-1"258,-2 1 3708,-3 12-1313,-6 1-2587,8-2-1321,-2 0 13,0 0 0,1 1 0,-1-1 0,0 1 0,0-1 0,1 1 0,-1 0 0,0 0 0,1 0 0,-1 0 0,1 0 0,-1 0 0,1 0-31,-14 12 149,0 1 1,1 0-1,-4 7-149,9-11 84,-3 2 20,6-7-39,1 0 0,1 1 1,-1-1-1,1 1 0,-4 6-65,7-10 14,0 0 0,0 0 0,1-1 0,-1 1 0,1 0 0,-1 0 0,1 0 0,0 0 0,-1 0 0,1 0 0,0 0 0,0 0 0,1 0 0,-1 0 0,0 0 0,1 0 0,-1 0 0,1 0 0,-1 0 0,1 0 0,0 0 0,0-1 0,1 2-14,0 0 26,0 0-1,0 0 0,0 0 0,1-1 0,-1 1 0,1-1 0,0 0 0,0 0 1,0 0-1,0 0 0,0 0 0,0-1 0,1 1 0,-1-1 0,0 0 0,1 0 0,-1 0 1,3 0-26,8 1 57,0-1 1,0 0 0,0-1 0,1-1-58,-8 1 11,7-1-857,-1 0-1,11-3 847,-4 0-5544,-12 4 3090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9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8850,'-11'20'4177,"11"-11"-1473,12-1-567,-1-5-353,6-2-223,6 0-377,2-2-224,3 0-400,-3-2-136,-1 3-200,-5 0-88,1 0-1048,-6 1-920,5-1 1120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02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27 224 8362,'9'15'4257,"3"5"-1585,-6 5-687,-2 3-265,2-1-720,-3 1-216,-2-8-544,7-3-143,-5-7-450,-3-8-559,9-5-1880,-6-9 1783</inkml:trace>
  <inkml:trace contextRef="#ctx0" brushRef="#br0" timeOffset="1">1 10 10594,'9'-9'4489,"-5"10"-2536,2 3-625,-3 5-400,5 2-344,0 1-232,1 1-984,14 2 464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12371,'0'-2'5097,"3"9"-2841,-1-4-615,-2-3-361,0 0-400,0 0-1632,0 0-1105,8 1 1209</inkml:trace>
  <inkml:trace contextRef="#ctx0" brushRef="#br0" timeOffset="1">267 1 6969,'0'17'4449,"0"10"1025,0 4-2506,-1 15-727,1 3-185,2 9-928,5 0-311,2-9-489,2-7-160,-3-12-216,7-9-408,-3-16-1097,5-7-799,5-16 1328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39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44 3577,'3'-4'1317,"-2"2"-467,1 0 1,-1 0-1,0-1 0,0 1 0,1 0 0,-1 0 0,-1-1 1,1 0-851,-1 2 158,1 1 0,-1-1 1,-1 0-1,1 1 0,0-1 1,0 0-1,0 1 0,0-1 1,0 0-1,-1 1 0,1-1 1,0 0-1,0 1 1,-1-1-1,1 1 0,-1-1 1,1 1-1,0-1 0,-1 1 1,1-1-1,-1 1 0,1-1 1,-1 1-1,1-1 0,-1 1 1,0 0-1,1-1 1,-1 1-1,1 0 0,-1 0 1,0-1-1,1 1 0,-1 0 1,0 0-159,-1-1 188,0 1 0,0 0 1,0-1-1,0 1 1,0 0-1,0 0 1,0 0-1,0 1 0,0-1 1,0 0-1,0 1 1,0-1-1,1 1 0,-1-1 1,0 1-1,0 0 1,0 0-1,1 0 0,-1 0 1,0 0-1,1 0 1,-1 1-1,1-1 0,-1 0 1,1 1-1,0-1 1,-1 2-189,-5 6 176,0 0 0,1 0 0,1 1 0,-3 5-176,5-10 121,-8 20 2,1 0 1,0 1 0,2 0 0,1 0-1,0 9-123,2-7 64,2 1-1,1-1 1,1 1-1,1-1 1,2 1-1,0-1 1,4 10-64,12 53 400,20 52-400,-26-96 90,-6-25-52,6 22 60,2-1 1,3 5-99,8 8 144,3-2 0,1 0 0,11 8-144,-32-50 95,-8-12-99,0 0 1,0 0 0,0 0-1,0 0 1,0-1-1,0 1 1,0 0-1,0 0 1,0 0-1,0 0 1,0 0-1,0 0 1,0 0-1,0 0 1,0 0-1,0 0 1,0 0-1,0 0 1,0 0-1,0 0 1,0 0-1,0 0 1,0 0-1,0 0 1,0 0-1,1 0 1,-1 0 0,0 0-1,0 0 1,0 0-1,0 0 1,0 0-1,0 0 1,0 0-1,0 0 1,0 0-1,0 0 1,0 0-1,0 0 1,0 0-1,0 0 1,0 0-1,0 0 1,0 0-1,0 0 1,0 0-1,0 0 1,0 0-1,1 0 1,-1 0-1,0 0 1,0 0 0,0 0-1,0 0 4,-8-20-1233,3 6-1127,-1 0-1,2-1 1,-2-5 2360,3-15-2474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4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10010,'4'-4'1189,"9"-7"4129,-13 11-5200,1 0-1,-1 0 1,0-1 0,1 1 0,-1 0 0,1 0-1,-1 0 1,1 0 0,-1 0 0,1 0-1,-1 0 1,1 0 0,-1 0 0,0 0-1,1 0 1,-1 0 0,1 1 0,-1-1 0,1 0-1,-1 0 1,1 0 0,-1 1 0,0-1-1,1 0 1,-1 0 0,0 1 0,1-1 0,-1 0-1,0 1 1,1-1 0,-1 0 0,0 1-118,2 1 225,-1 0 0,1 1 0,-1-1 0,0 0 1,0 1-1,0-1 0,-1 1 0,1-1 0,0 1 0,-1-1 1,1 3-226,0 3 367,3 19 1462,1 26-1829,-4-35 148,1 1-1,0-1 0,1 0 0,1 0 0,4 11-147,3-3 59,1 0-1,1-1 1,3 2-59,-13-22-5,-1-2-31,0 0 0,0 0-1,-1 0 1,1 1 0,-1-1 0,0 0 0,0 0-1,0 1 1,0-1 0,-1 1 36,9 25-4221,-10-26 3118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40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36 136 9322,'-4'0'801,"-14"-1"2025,17 1-2624,1 0 0,-1 0 1,0 0-1,0 0 0,1 0 0,-1 0 1,0 0-1,0 1 0,1-1 0,-1 0 1,0 1-1,1-1 0,-1 0 1,0 1-1,1-1 0,-1 1 0,1-1 1,-1 1-1,1-1 0,-1 1-202,12 0 2417,98-1-479,23 2-106,119-16-1832,2-23 627,37-4 205,-244 36-648,111-7 580,-80 8-338,-76 4-430,0 0 0,0 0 0,0 0 0,0 0 0,0 0 0,0 0 0,-1 0 0,1-1 0,0 1 0,0 0 0,0-1 0,0 1 0,0 0 4,-1 0-21,0-1 0,0 1 0,0 0 0,0 0 1,0 0-1,0-1 0,0 1 0,0 0 0,0 0 1,0 0-1,-1 0 0,1-1 0,0 1 0,0 0 1,0 0-1,0 0 0,0 0 0,0-1 0,0 1 1,0 0-1,0 0 0,-1 0 0,1 0 0,0 0 1,0 0-1,0 0 0,0-1 0,0 1 0,-1 0 1,1 0-1,0 0 0,0 0 0,0 0 0,-1 0 1,1 0 20,-24-10-2369,-6 3-333,-8 1 1039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41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10570,'-12'10'4393,"14"-6"-2464,0 2-225,6 7-280,0 5 33,0 12-257,2 4-216,-4 6-512,1 2-152,-3-3-176,3 0-56,-1-7-24,2-7-328,-1-9-1024,-3-8-905,2-8 1241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4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12323,'3'3'667,"0"0"1,1 0-1,-1 0 0,-1 0 1,1 1-1,0-1 1,-1 1-1,0 0 1,0 0-1,0 0 1,1 3-668,0 1 405,-1 1 0,0-1 1,-1 0-1,0 1 0,0 6-405,0 2 452,0 10 908,4 14-1360,-4-33 122,0 1 0,1-1 0,1 0 0,0 0 0,0-1 0,0 1 0,1 1-122,-2-6 16,0-1 0,0 1-1,0 0 1,0-1 0,1 1 0,-1-1-1,1 0 1,0 0 0,-1 0 0,1 0-1,0 0 1,0 0 0,0-1 0,1 1 0,-1-1-1,3 1-15,-4-2 5,0 1-1,0-1 0,0 0 0,0 0 1,0 1-1,0-1 0,0 0 0,0-1 1,0 1-1,0 0 0,0-1 1,0 1-1,0-1 0,0 1 0,-1-1 1,1 0-1,0 0 0,0 0 1,0 0-1,-1 0 0,1 0 0,0-1 1,-1 1-1,0 0 0,1-1 0,-1 1 1,0-1-1,1 0 0,-1 0-4,3-5 7,-1 0 0,0 0-1,0 0 1,0-1 0,-1 1-1,-1-1 1,1 1 0,-1-1-1,0 0 1,-1 0 0,0 0-1,0 1 1,0-1 0,-1 0-1,-1 0 1,1 1 0,-1-1-1,-1-3-6,1 8 10,1-1 0,-1 1 1,0-1-1,0 1 0,0 0 0,0 0 0,-1 0 0,1 0 0,-1 0 0,0 0 0,1 1 0,-1-1 0,0 1 0,-1 0 1,-1-2-11,0 2 22,0 0 0,0 0 0,0 1 0,0-1 0,0 1 0,0 0 0,0 0 0,-1 1 0,1 0 0,-5 0-22,0 1-78,-1 0 0,0 1 0,0 0 0,1 0 0,-1 1 0,1 1 0,0 0 0,0 0 0,0 1 0,-7 6 78,12-8-280,1 0 0,0 0-1,0 1 1,0-1 0,0 1 0,-2 3 280,4-5-256,1 0 0,-1 1 1,1-1-1,0 0 0,0 0 0,0 1 1,0-1-1,0 0 0,0 1 1,1-1-1,-1 1 0,1-1 0,0 1 1,0-1-1,0 2 256,0 1-343,1-1 0,0 1 0,0-1 0,2 3 343</inkml:trace>
  <inkml:trace contextRef="#ctx0" brushRef="#br0" timeOffset="1">459 101 10786,'-4'3'1271,"0"0"0,0 1 0,1-1 1,-1 1-1,1 0 0,0 0 0,0 0 0,-2 4-1271,2-3 492,0 1 1,1-1-1,0 1 1,0 0 0,0 0-1,1 0 1,-1 1-493,1-1 66,1-1 1,-1 1-1,1-1 1,0 0 0,0 1-1,1-1 1,0 1-1,0-1 1,0 0 0,0 0-1,1 1 1,0-1-1,0 0 1,1 0 0,-1-1-1,1 1 1,1 2-67,-2-5 6,0 0 1,0 1-1,1-1 1,-1 0-1,0 0 1,1 0-1,-1-1 1,1 1-1,0-1 0,-1 1 1,1-1-1,0 0 1,0 0-1,0 0 1,0 0-1,0-1 1,0 1-1,0-1 1,0 1-1,0-1 1,0 0-1,0-1 1,0 1-1,0 0 1,0-1-1,0 0 0,0 1 1,0-1-1,0-1 1,1 0-7,2 0 1,0-1 1,0 0 0,-1 0-1,1-1 1,-1 0-1,0 0 1,0 0-1,0-1 1,-1 1 0,1-1-1,-1 0 1,0 0-1,-1-1 1,1 0-2,-1 1 7,-1 0 1,0-1-1,0 1 0,0-1 1,-1 0-1,0 0 0,0 1 1,0-1-1,-1 0 0,0 0 1,0 0-1,0 0 1,-1 1-1,0-1 0,0 0 1,0 0-1,-1 1 0,0-1 1,0 1-1,0-1 0,-1 1 1,-1-3-8,1 4 18,0 0 0,1 0 0,-1 0 0,-1 0 0,1 1 0,0-1 0,-1 1 0,0 0 0,0 0 0,0 0 0,0 0 0,0 1 0,-1-1 0,1 1 0,-1 1 0,1-1 0,-1 0 0,0 1 0,1 0 0,-1 0 0,0 1 1,0-1-1,0 1 0,0 0 0,0 0 0,-4 1-18,5 0 9,-1 0 1,1 0-1,-1 0 1,1 1-1,-1 0 1,1-1-1,0 2 1,0-1-1,0 0 1,0 1-1,0 0 1,-2 2-10,4-3-108,0 0 0,0 0 0,0 1 0,1-1 0,-1 0 0,0 1 1,1-1-1,0 1 0,0-1 0,-1 1 0,2 0 0,-1 0 0,0-1 1,0 1-1,1 0 0,0 0 0,-1 0 0,1 0 0,0-1 0,1 1 1,-1 1 107,0-2-230,0 0 1,1 0 0,-1-1-1,1 1 1,-1 0 0,1-1-1,0 1 1,0 0 0,0-1-1,-1 1 1,1-1 0,1 1-1,-1-1 1,0 0 0,0 1-1,0-1 1,1 0 0,-1 0-1,1 0 1,-1 0 0,1 0 229,16 7-1627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3:41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20 10442,'1'4'725,"0"0"0,0 0 0,0 0 0,-1 0 0,0 0 0,0 0 0,0 0 0,0 0 0,-1 0 0,0 1-725,-2 9 1042,0-1 1,-3 6-1043,-5 19 1629,10-30-1392,0-1-1,0 0 1,0 0 0,1 1 0,1-1-1,-1 0 1,1 1 0,1 3-237,-1-8 36,-1 0 0,1 0 1,0 0-1,0-1 0,1 1 1,-1 0-1,0-1 0,1 1 0,0-1 1,-1 0-1,1 1 0,0-1 1,0 0-1,0 0 0,1 0 0,-1 0 1,0-1-1,1 1 0,-1-1 1,1 1-1,-1-1 0,1 0 1,0 0-37,-1 0 12,0 0 0,0-1 0,0 0 0,0 1 0,1-1 0,-1 0 0,0 0 1,0 0-1,0 0 0,0 0 0,0-1 0,0 1 0,0-1 0,0 1 0,0-1 1,0 0-1,0 0 0,0 0 0,0 0 0,-1 0 0,2-1-12,3-3 20,0 0 0,0-1-1,-1 1 1,0-1 0,1-2-20,0 0 7,0 1 6,0-1 1,-1 0 0,0-1-1,0 1 1,-1-1 0,0 0-1,-1 0 1,0 0-1,0 0 1,-1-2-14,-1 7 19,0-1 0,-1 1-1,1 0 1,-1 0 0,0-1-1,0 1 1,-1 0 0,1-1-1,-1 1 1,0 0 0,0 0 0,0 0-1,-1-1 1,1 2 0,-1-1-1,0 0 1,0 0 0,-1 0 0,1 1-1,-1-1 1,1 1 0,-1 0-1,-3-2-18,3 2 39,0 0 0,-1 1-1,0-1 1,1 1 0,-1 0-1,0 0 1,0 0 0,0 1-1,-1-1 1,1 1 0,0 0-1,0 0 1,-1 1 0,1-1-1,0 1 1,-1 0 0,1 0 0,-1 0-1,1 1 1,0 0 0,-1 0-1,1 0 1,-2 1-39,-6 3-786,0 0 0,0 1 0,-9 8 786,20-13-46,-1-1-1,1 1 1,0 0-1,0 0 1,0 0-1,0 0 1,0 0-1,1 0 1,-1 0-1,0 0 1,0 1-1,1-1 1,-1 0 0,1 0-1,-1 0 1,1 1-1,-1-1 1,1 0-1,0 2 47,-1 11 335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0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42 5793,'-17'-33'9077,"16"33"-8990,1 0-1,0 0 1,0-1 0,0 1 0,0 0-1,0 0 1,0 0 0,0-1 0,0 1-1,0 0 1,0 0 0,0 0-1,0 0 1,0-1 0,0 1 0,0 0-1,0 0 1,0 0 0,0-1 0,0 1-1,0 0 1,0 0 0,0 0 0,0-1-1,0 1 1,0 0 0,0 0 0,0 0-1,0 0 1,1 0 0,-1-1 0,0 1-1,0 0 1,0 0 0,0 0 0,0 0-1,1 0 1,-1 0-87,10-2 714,-5 2-704,0 1 0,0-1 0,0 1 0,2 1-10,0 0 56,1 0-1,-1 0 1,0 1 0,0 0 0,0 1-1,-1-1 1,1 1 0,-1 1-1,0-1 1,0 1 0,0 0 0,-1 0-1,2 3-55,8 13 282,-1 1 0,-1 1 0,-1 0 0,5 17-282,-7-19 183,6 15 75,-1 0 0,-3 1-1,0 0 1,-3 1 0,-1 0 0,-2 0 0,-1 4-258,-2 12 271,-2-1 0,-3 1 0,-2 0 0,-3-1 0,-1 0 0,-4-1 0,-16 50-271,23-87 92,-9 30 700,-15 33-792,24-69 83,0 0 0,-1 0-1,-2 2-82,-7 13 38,10-18-215,2-8-1315,-1-12-1774,3-4 1882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05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7162,'1'-19'1362,"0"11"-67,0 0 0,0 0 0,0 1 0,2-3-1295,-3 10 37,0 0 0,0 0-1,0 0 1,0-1 0,0 1-1,0 0 1,0 0 0,0 0-1,0 0 1,0 0 0,0 0-1,0 0 1,0 0 0,0 0-1,0 0 1,0 0 0,0 0-1,0 0 1,0 0 0,0 0-1,0 0 1,0 0 0,0 0-1,0 0 1,0-1 0,0 1-1,0 0 1,0 0 0,0 0-1,1 0 1,-1 0 0,0 0-1,0 0 1,0 0 0,0 0 0,0 0-1,0 0 1,0 0 0,0 0-1,0 0 1,0 0 0,0 0-1,0 0 1,0 0 0,0 0-1,0 0 1,1 0 0,-1 0-1,0 0 1,0 1 0,0-1-1,0 0 1,0 0 0,0 0-1,0 0 1,0 0 0,0 0-1,0 0 1,0 0 0,0 0-1,0 0 1,0 0 0,0 0-1,0 0 1,0 0 0,0 0-1,0 0 1,0 0 0,0 0-37,3 5 983,1 16 20,0 0 1,-1 0-1,-1 0 0,-1 0 0,-1 15-1003,1 7 631,9 91-2,21 94-629,-30-224-1749,1-8-531,1-11 907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0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 9802,'-7'3'6159,"-11"5"-5435,-39 24 991,31-17-879,0-1 0,-2-1 0,-12 4-836,38-16 35,-8 2 241,1 0 0,-1 1 0,1 1-1,0-1 1,-1 2-276,8-5 69,0 1-1,0-1 1,0 0-1,1 1 1,-1-1-1,0 1 1,1 0 0,-1-1-1,1 1 1,0 0-1,0 0 1,0 0 0,0 0-1,0 0 1,0 0-1,0 0 1,1 0-1,-1 0 1,1 0 0,-1 0-1,1 1 1,0-1-1,0 0 1,0 0 0,0 1-1,0 0-68,1-1 48,0 1-1,0-1 1,0 1-1,0-1 1,0 0-1,0 1 1,1-1-1,-1 0 1,1 0-1,-1 0 1,1 0-1,0 0 1,0 0-1,0-1 0,0 1 1,2 1-48,6 3 136,0 0 0,0 0 0,3 0-136,-13-6 2,30 13 267,1-2 0,1-1 0,10 1-269,48 16 577,-89-26-661,0-1 0,-1 0 0,1 1 1,0-1-1,0 0 0,0 0 0,0 0 0,0 0 0,0 0 0,0 0 0,-1 0 1,1 0-1,0 0 0,0 0 0,0 0 0,0-1 0,0 1 0,0 0 84,-2-3-1739,-3 2 622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13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99 8690,'-1'-2'3457,"8"1"-1929,7 0-304,15-3 321,7 0-137,12-7-376,2-1-216,4-3-368,-5 3-104,-2 2-112,-2 1-40,-13 1-39,-3-2-450,-14 10-1687,-7 0-1081,-8 14 1673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12059,'9'7'5393,"2"2"-2593,8 2-1127,-9-2-65,9-2-640,2-2-312,0-8-424,15-1-72,-2-4-736,3-1-888,9 2 952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13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6 468 7546,'-6'20'3560,"13"-14"-1015,7 0-793,17-2-223,1-4-33,11-7-304,2 0-96,-4-5-343,3 6-129,0 2-216,-7-3-112,-2 7-144,-3 0-240,-22-4-1024,1 3-841,-12-6 1121</inkml:trace>
  <inkml:trace contextRef="#ctx0" brushRef="#br0" timeOffset="1">181 1 11362,'0'17'4305,"5"2"-2864,-6 1-353,5 18 368,1 13-96,1 17-351,4 7-225,0 0-472,2-11-128,0-15-96,6-10-32,-4-11-32,-2-11-240,-4-11-768,-3 2-705,-1-20-3592,7-7 3473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14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11570,'7'16'4970,"1"5"-2850,0 15-512,0 16-79,-4 12-369,0 7-152,5 0-464,1-5-184,2-15-184,0-10-56,-3-13-56,-1-8-104,-3-12-552,-2-3-320,-3-2-952,-3-4-713,3-1 1689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14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8114,'8'-37'3239,"-5"32"-1259,-1 6-1196,3 6-128,-5-6-387,5 11 643,0 0 0,-1 1 0,-1-1 0,0 1 0,1 11-912,1 21 2138,-2 3-2138,-1-16 905,1 0 0,5 24-905,-2-35 371,1-1 0,0 0 0,7 11-371,-4-9 197,-10-21-192,0-1-1,0 0 1,1 1-1,-1-1 1,0 1-1,0-1 1,0 0 0,0 1-1,1-1 1,-1 1-1,0-1 1,0 0-1,0 1 1,0-1 0,0 1-1,0-1 1,0 0-1,0 1 1,0-1-1,0 1 1,0-1 0,-1 0-1,1 1 1,0-1-1,0 1 1,0-1-5,-1 0 4,1 0 0,-1 0 0,1 1 0,0-1 0,-1 0 0,1 0 0,-1 0 1,1 0-1,-1 0 0,1 0 0,0 0 0,-1-1 0,1 1 0,-1 0 0,1 0 0,0 0 0,-1 0 1,1 0-1,-1-1 0,1 1-4,-20-12 32,18 10-39,-1 0-1,1 0 1,0 0-1,0 0 1,0 0-1,0 0 1,1 0-1,-1-1 0,1 1 1,-1-1-1,1 1 1,0-1-1,0 0 1,0 1-1,0-1 1,1 0-1,-1 0 1,1 0-1,-1 0 1,1 1-1,0-1 0,0 0 1,1 0-1,-1 0 1,0 0-1,1 1 1,0-1-1,-1 0 1,2-2 7,1 0-7,1-1 1,-1 1 0,1 0 0,0 0-1,0 0 1,0 0 0,1 1 0,0 0 0,0-1-1,0 2 1,0-1 0,1 1 0,-1 0-1,3-1 7,2-1 18,1 1 0,0 1 0,-1 0 0,1 0 0,1 1 0,-1 0 0,9 1-18,-18 1 19,1-1 1,0 2-1,-1-1 0,1 0 0,0 0 0,-1 1 0,1 0 1,0-1-1,-1 1 0,1 0 0,-1 0 0,1 0 0,-1 1 1,0-1-1,1 1 0,-1-1 0,0 1 0,0 0 0,0 0 0,0 0 1,0 0-1,-1 0 0,1 0 0,-1 0 0,1 1-19,0 0 39,-1 0-1,1 0 0,-1 0 0,0 1 1,0-1-1,-1 0 0,1 0 0,0 0 1,-1 1-1,0-1 0,0 0 0,0 0 1,0 1-1,-1-1 0,1 0 1,-1 0-1,0 1 0,0-1 0,0 0 1,0 1-39,-2 1 49,1-1 1,-1 1 0,0-1 0,0 0 0,-1 1 0,1-1 0,-1-1 0,0 1-1,0 0 1,0-1 0,0 0 0,-1 0 0,1 0 0,-1-1 0,0 0 0,0 1-1,0-1-48,-12 3-449,-1 0 1,1 0 0,-1-2 0,-5 0 447,10 2-1310,10-2-347,9 0-1520,4-3 326,5-8 1304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15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26 248 6809,'10'0'3569,"-4"5"-696,2 6-449,-6 6-127,2 3-233,-3 3-391,2 1-313,3-2-600,-3-3-240,2-7-680,-4-7-584,3-5-1673,0-5-759,-4 4 1840</inkml:trace>
  <inkml:trace contextRef="#ctx0" brushRef="#br0" timeOffset="1">4 19 13307,'-2'0'5161,"1"0"-3577,8 0-7,-7 0-353,0 0-208,0 0-472,0 0-216,16 5-496,5 5-576,33 19-1936,-35-16 1751</inkml:trace>
  <inkml:trace contextRef="#ctx0" brushRef="#br0" timeOffset="2">296 0 12371,'6'8'5145,"-5"23"-2769,2 6-775,-1 15-105,1 8-320,4 1-472,3-2-208,8-10-336,-2-10-64,2-12-48,-2-5 16,-11-17-528,9 2-376,-14-9-1312,5-2-1033,4-12 2009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15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90 10770,'-5'-1'4777,"5"1"-2208,11 5-1297,2-2 16,8 2-527,3 1-217,7-8-1040,3-2-601,10-5-1511,0-3 1520</inkml:trace>
  <inkml:trace contextRef="#ctx0" brushRef="#br0" timeOffset="1">460 7 9986,'-2'-1'752,"-2"0"734,-1-1-1,0 1 1,0 1 0,1-1 0,-4 0-1486,8 1 129,-1 0 1,0 0-1,0 0 0,0 0 0,0 1 0,0-1 0,0 0 1,0 0-1,1 0 0,-1 1 0,0-1 0,0 0 0,0 1 1,0-1-1,1 1 0,-1-1 0,0 1 0,1-1 0,-1 1 1,0 0-1,1-1 0,-1 1 0,1 0 0,-1-1 1,1 1-1,-1 0 0,1 0 0,-1 0 0,1-1 0,0 1 1,-1 0-1,1 0-129,-8 16 1608,7-15-1514,1-1-1,-1 1 0,0-1 0,0 1 0,1-1 0,-1 1 0,0 0 1,1-1-1,0 1 0,-1-1 0,1 1 0,0 0 0,0-1 0,0 3-93,1 3 177,0 1 0,0 0 0,1-1 0,0 1 0,0-1 0,1 0 0,1 2-177,0 6 202,-4-13-179,1 0 1,-1-1-1,0 1 0,1 0 1,-1-1-1,1 1 0,0-1 0,0 1 1,-1-1-1,2 1-23,2 3 88,1-1 0,0 0-1,0 0 1,0 0 0,0-1 0,1 0-1,-1 0 1,1 0 0,5 1-88,-3 0 202,1 1-1,0-1 1,5 5-202,-13-8 15,-1-1 1,1 0-1,-1 0 1,1 1-1,-1-1 0,1 1 1,-1-1-1,0 0 0,1 1 1,-1-1-1,0 1 1,1-1-1,-1 1 0,0-1 1,1 1-1,-1-1 0,0 1 1,0-1-1,0 1 1,1 0-1,-1-1 0,0 1 1,0-1-1,0 1-15,0 0 14,-1-1 0,1 1 0,0-1 0,0 1 0,-1-1 0,1 0 1,0 1-1,-1-1 0,1 1 0,-1-1 0,1 0 0,-1 1 0,1-1 0,-1 0 0,1 1 0,0-1 0,-1 0 0,0 0 0,1 0 0,-1 1-14,-3 0 54,-1 0-1,0 0 0,0 0 0,0 0 0,-2 0-53,-36-1-714,17-3-2585,24 2 2167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18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5265,'10'-37'2565,"-7"15"2493,-3 21-4642,0 0 1,0 0-1,0-1 0,0 1 0,0 0 0,1 0 0,-1 0 1,0-1-1,1 1 0,-1 0 0,1 0 0,-1 0 0,1 0 1,0-1-417,-1 2 1067,0 0-126,0 0-90,1 3-64,2 17-433,0 0 1,-2 0-1,-1 0 0,0 9-354,-10 86 602,0 4-250,8-77-894,3-1-1,2 1 1,5 28 542,-6-65-1500,-2-5 1445,0 0-1,0 1 1,0-1 0,0 0 0,0 0 0,0 0 0,0 0 0,0 0 0,0 0 0,0 0-1,0 0 1,0 0 0,0 0 0,0 0 0,1 0 0,-1 0 0,0 0 0,0 0 0,0 0-1,0 0 1,0 1 0,0-1 0,0 0 0,0 0 0,0 0 0,0 0 0,0 0 0,0 0-1,0 0 1,0 0 0,1 0 0,-1 0 0,0 0 0,0 0 0,0 0 0,0 0 0,0 0-1,0 0 1,0 0 0,0 0 0,0-1 0,0 1 0,0 0 0,0 0 0,0 0 0,1 0 0,-1 0-1,0 0 1,0 0 0,0 0 0,0 0 0,0 0 0,0 0 0,0 0 0,0 0 0,0 0-1,0 0 1,0 0 0,0 0 0,0 0 0,0-1 0,0 1 55,3-7-1480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1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3 9762,'-2'0'402,"0"-1"-1,1 1 1,-1-1-1,0 1 1,0-1-1,1 1 1,-1 0-1,0 0 1,0 0-1,1 0 1,-1 0-1,0 1 1,0-1-1,1 0 1,-3 1-402,-27 12 805,18-7-186,-89 34 1484,41-18 268,-6 7-2371,37-13 710,28-15-627,0 1-1,0-1 1,1 0 0,-1 1-1,0-1 1,1 1 0,-1 0-1,1-1 1,0 1 0,-1 0-1,1 0 1,0 0 0,0 0-83,1-1 35,0-1 1,0 1 0,-1 0-1,1 0 1,0-1-1,0 1 1,0 0 0,0 0-1,0-1 1,1 1-1,-1 0 1,0 0 0,0-1-1,0 1 1,1 0-1,-1 0 1,0-1 0,1 1-1,-1 0 1,0-1 0,1 1-1,-1 0 1,1-1-1,0 1-35,15 13 517,-16-14-512,10 6 209,0 0 0,1 0 0,0-1 0,0 0 0,11 2-214,15 4 796,9-1-796,-8-2 659,5 4-659,-31-8 138,0 0-1,-1 1 1,0 0-1,1 1 1,4 4-138,-11-7 32,3 3 21,-9-4-372,-5-2-464,6 0 685,-1 0-1,1 0 1,-1 0-1,0 0 0,1 0 1,-1 0-1,0 0 0,1 0 1,-1 0-1,1-1 0,-1 1 1,1 0-1,-1 0 0,1-1 1,-1 1-1,0 0 1,1-1-1,0 1 0,-1 0 1,1-1-1,-1 1 0,1-1 1,-1 1-1,1-1 0,0 1 1,-1-1-1,1 1 0,0-1 1,0 1-1,-1-1 99,1 0-104,0 0 0,0-1 0,0 1 0,0 0 0,1 0 0,-1 0 0,0 0 0,1 0 0,-1 0 0,1-2 104,-1 3-4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20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190 106 9210,'-4'-46'3617,"3"44"-3419,1 0 1,-1 0-1,0 0 0,0 0 1,0 0-1,0 0 1,0 0-1,0 1 0,-1-1 1,1 0-1,0 1 1,-1-1-1,1 1 0,-1-1 1,0 1-1,0 0 1,1-1-1,-1 1 0,0 0 1,0 0-1,0 1 1,0-1-1,0 0 0,0 1 1,0-1-1,-1 1 1,1 0-1,0-1 0,0 1 1,0 0-1,0 0 1,-1 1-1,1-1 0,0 0 1,0 1-1,0-1 1,0 1-1,0 0 0,-1 0-198,-3 2 150,0 1-1,1-1 0,0 1 0,0 0 1,0 1-1,1-1 0,-1 1 0,1 0 0,0 0 1,-2 4-150,-5 8 247,2 0 0,-7 15-247,11-22 58,1 0 0,1 0 0,-1 0 0,2 1 0,-1-1 0,2 1 0,-1-1 0,1 1 0,1 0 0,0 0 0,1 9-58,1-13 32,-1 1 1,1 0-1,0 0 0,1-1 0,-1 1 1,2-1-1,-1 0 0,1 0 0,0 0 1,0 0-1,1-1 0,0 0 0,0 0 1,0 0-1,1 0 0,2 0-32,-2 0 9,1-1-1,0 0 1,1-1 0,-1 0-1,1 0 1,0-1 0,0 1-1,0-2 1,0 1 0,0-1-1,1 0 1,-1-1 0,1 0-1,-1 0 1,1-1-1,-1 0 1,1-1 0,0 0-1,-1 0 1,0-1 0,1 0-1,-1 0 1,0-1 0,0 0-1,0 0 1,0-1 0,-1 0-1,1-1 1,-1 1 0,0-1-1,-1-1 1,1 1 0,-1-1-1,0 0 1,0-1 0,-1 0-1,0 1 1,0-2-1,0 1 1,-1 0 0,0-3-9,0 0 11,0 0 0,-1-1 0,-1 1 1,0-1-1,0 0 0,-1 1 0,0-1 0,-1 0 0,0 0 1,-1 0-1,0 0 0,-1 0 0,0 1 0,-1-1 0,0 1 1,0-1-1,-1 1 0,-2-3-11,2 5 14,0 0 0,-1 0 0,0 0 0,0 1 1,0 0-1,-1 0 0,0 0 0,0 1 0,-1 0 0,0 0 0,0 0 1,0 1-1,-1 0 0,0 1 0,0 0 0,0 0 0,0 0 0,-1 1 1,1 0-1,-1 1 0,0 0 0,-1 0-14,4 2 6,0-1 0,1 1 0,-1 0 0,1 0 0,-1 1 0,1-1 0,-1 1 0,1 1-1,-1-1 1,1 1 0,-3 1-6,4-2-26,1 1-1,-1 0 0,1 0 1,0 1-1,-1-1 0,1 1 1,0 0-1,1-1 0,-1 1 1,0 1-1,1-1 0,-1 0 1,1 1-1,0-1 0,-1 4 27,0-2-272,1 0 0,0 1 0,1-1-1,-1 0 1,1 1 0,0-1 0,1 1-1,-1-1 1,1 1 0,0 0 0,0-1 0,1 1-1,-1-1 1,1 1 0,1-1 0,-1 1 0,2 2 272,-1-3-322,1 0 1,0 0-1,1 0 1,1 3 321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2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0 12227,'-8'3'838,"1"1"1,-1 0 0,1 0 0,0 0 0,0 1 0,0 0-1,-4 5-838,2-2 440,2 0 0,-1 1-1,1 0 1,0 0 0,-1 4-440,-6 12 394,1 1 1,2 0 0,0 1-1,1 2-394,-5 20 318,3 1 0,1 1 0,3-1-1,1 11-317,5-39 66,1 0-1,1 0 1,0-1-1,2 1 1,1 0 0,1-1-1,0 1 1,2-1-1,0 0 1,1-1-1,2 0 1,0 0-1,4 5-65,1 1 49,2-2 1,15 18-50,-23-31-124,1 0 1,1-2 0,0 1-1,0-1 1,1 0 0,9 6 123,-17-14-184,0 1 0,-1-1 0,1 1 0,0-1 1,0 0-1,0 0 0,0 0 0,0-1 0,0 1 0,0-1 0,0 0 0,0 1 1,0-1-1,0 0 0,0-1 0,0 1 0,3-1 184,17-9-1059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21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18 7218,'-4'-13'3696,"0"9"-911,4 4-313,1 17-335,-1 7-361,-4 22-503,-2 10-233,0 9-368,1 3-144,5-9-272,0-7-80,5-14-104,7-8-176,-1-12-776,8-10-640,-3-9-641,8-3 1129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18 10362,'-39'-10'8463,"20"6"-6094,1 2-1,-7 0-2368,20 2 133,1 0 0,-1 0-1,0 1 1,0-1-1,1 1 1,-1 0-1,-2 2-132,5-3 13,0 1-1,1-1 0,-1 1 0,1-1 0,0 1 0,-1 0 0,1 0 0,0 0 0,-1 0 1,1 0-1,0 0 0,0 0 0,0 0 0,0 1 0,0-1 0,0 0 0,0 1 1,0-1-1,0 0 0,1 1 0,-1-1 0,1 1 0,-1 0 0,0 0-12,1 3 4,0 0 1,0 0-1,0-1 0,0 1 0,1 0 0,0 0 0,0 0 0,0-1 0,0 1 0,1-1 1,0 1-1,0-1 0,0 1 0,0-1 0,1 0 0,-1 0 0,1 0 0,0-1 1,1 2-5,6 5 37,-1-1 0,1-1 0,0 1 0,1-2 1,0 1-1,5 1-37,-11-6 144,1 1 0,-1 0 0,0 0 0,0 0 1,3 4-145,-7-7 68,0 1 1,1-1-1,-1 1 1,0-1 0,0 1-1,0 0 1,-1-1 0,1 1-1,0 1-68,-1-2 35,1 0 1,-1 0-1,0 0 0,0 0 0,0 0 0,0-1 1,0 1-1,0 0 0,0 0 0,-1 0 0,1 0 1,0 0-1,0-1 0,-1 1 0,1 0 0,0 0 1,-1-1-1,1 1 0,-1 0 0,1 0 0,-1-1-35,-1 2 74,-1 0 1,1 0-1,-1 0 0,1 0 0,-1-1 0,0 0 0,0 1 0,1-1 0,-1 0 0,0 0 0,-3 0-74,-5 2 162,2 1-27,0 0 1,-8 5-136,9-4 55,7-5-62,0 1 0,0-1-1,0 0 1,0 1-1,0-1 1,0 0-1,0 0 1,0 0-1,-1 1 1,1-1 0,-1-1 7,2 1-46,0 0 0,-1 0 1,1 0-1,0 0 0,0 0 0,-1 0 1,1 0-1,0 0 0,0 0 1,-1 0-1,1-1 0,0 1 1,0 0-1,-1 0 0,1 0 1,0 0-1,0-1 0,0 1 1,-1 0-1,1 0 0,0-1 1,0 1-1,0 0 0,0 0 1,0-1-1,-1 1 0,1 0 1,0 0-1,0-1 0,0 1 0,0 0 1,0 0-1,0-1 0,0 1 1,0 0-1,0-1 0,0 1 1,0 0-1,0 0 0,0-1 1,0 1-1,0 0 0,1-1 1,-1 1-1,0 0 0,0 0 46,1-5-836,-1 4 383,1-1 1,-1 1 0,0-1-1,1 1 1,0-1-1,-1 1 1,1 0-1,0-1 1,0 1-1,-1 0 1,2-2 452,16-17-1767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21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75 9882,'-2'4'904,"-1"0"0,1 1 0,0 0 0,0-1 0,0 1 0,1 0 0,0 0 0,0 0 0,0 2-904,-1 11 1449,2-1 1,0 3-1450,0-12 417,0 0-29,0 0 0,1 0 1,0 0-1,1 0 0,0 0 1,0 0-1,3 7-388,-4-13 58,0 0-1,0 0 1,0 0-1,1 0 1,-1 0 0,0 0-1,1-1 1,-1 1-1,1 0 1,0-1 0,-1 1-1,1-1 1,0 0-1,0 1-57,0-2 12,-1 1 0,1-1 0,0 1-1,-1-1 1,1 1 0,0-1-1,0 0 1,-1 0 0,1 0-1,0 0 1,0 0 0,-1 0-1,1 0 1,0-1 0,-1 1-1,1-1 1,0 1 0,-1-1-1,1 0 1,0 0-12,3-2 8,0 0-1,0 0 1,0 0 0,0-1-1,-1 0 1,0 0 0,0 0-1,0-1 1,0 1 0,-1-1 0,1 0-1,-1 0 1,-1 0 0,1 0-1,-1-1 1,1 1 0,-2-1-1,1 0 1,0 0-8,-1-1 7,1 0 0,-1 0 0,0 0 0,0 0 0,-1 0 0,0 0 0,0-1 0,-1 1 0,0 0 0,0 0 0,-1 0 0,0 0 0,0 0 0,0 0 0,-3-3-7,2 4 14,-1 0 0,0 1 0,0-1 1,-1 1-1,0 0 0,0 0 0,0 1 0,0-1 1,-1 1-1,0 0 0,0 0 0,-6-2-14,9 4 6,-1 1 0,0-1 0,0 1-1,0 0 1,0 0 0,0 0 0,0 1 0,0-1 0,0 1-1,-2 0-5,3 1-2,0-1 0,0 0 0,0 1 0,1 0 0,-1 0-1,0 0 1,1 0 0,-1 0 0,0 0 0,1 1-1,-1-1 1,1 1 0,0 0 0,0 0 0,-2 0 2,2 1-87,0-1 0,0 1 1,0-1-1,0 1 0,0 0 1,0 0-1,1 0 1,-1 0-1,1 0 0,0 0 1,0 0-1,0 0 0,0 0 1,0 1-1,1-1 0,0 0 1,-1 3 86,1-2-351,1 0 0,-1-1 1,1 1-1,0 0 0,0-1 0,0 1 1,0-1-1,0 1 0,1-1 1,0 0-1,-1 0 0,1 1 1,1-1-1,-1 0 0,2 1 351,14 14-1449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2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67 313 8058,'8'-2'909,"0"0"1,-1 0 0,1-1-1,-1 0 1,1-1 0,-1 0-1,-1 0 1,1 0 0,0-1-1,3-4-909,-5 5 249,0-1 0,-1 0 0,0 0 0,0 0 0,-1-1 0,1 0 0,-1 1 0,0-1 0,-1 0 0,1 0 0,-1-1 0,-1 1 0,2-4-249,-1-3 266,0 0 0,-1 0-1,0 0 1,-1 0 0,0 0 0,-3-12-266,2 19 109,0 0 1,0 0 0,-1 1 0,0-1 0,0 1 0,0-1 0,-4-4-110,5 7 66,-1 1-1,0-1 1,-1 0-1,1 1 1,0 0-1,-1-1 1,1 1 0,-1 0-1,0 0 1,1 0-1,-1 1 1,0-1-1,0 1 1,0-1-66,1 1 30,0 1 1,0-1-1,0 1 1,0-1-1,0 1 1,0 0-1,0-1 1,0 1-1,0 0 1,0 0-1,0 1 0,0-1 1,0 0-1,0 1 1,0-1-1,0 1 1,0 0-1,0-1 1,0 1-1,0 0 0,0 0 1,1 0-1,-1 1 1,0-1-1,1 0 1,-1 0-1,1 1 1,-1-1-1,1 1 0,0 0 1,0-1-1,0 1 1,-1 0-31,-1 3 22,1 0-1,-1 1 1,1-1 0,0 0 0,0 1-1,0-1 1,1 1 0,0 0 0,0-1 0,1 1-1,-1 1-21,2 10 35,0-1 0,1 1-1,1-1 1,0 1-1,1-1 1,1 0 0,6 12-35,11 24 185,21 32-185,-24-46 80,-5-11 100,-1 2-1,-1-1 1,-2 2-1,-1-1 1,4 22-180,-12-43 77,0 0 0,0 0 1,0-1-1,-1 5-77,0-10 25,-1 1 0,1-1 0,0 0 0,-1 1 0,1-1 0,-1 0 1,0 0-1,0 1 0,0-1 0,0 0 0,0 0 0,0 0 0,-1 0 1,1 0-1,-1 0 0,-1 1-25,0 0 27,0-1 0,-1 0 0,1 0-1,-1 0 1,1 0 0,-1-1 0,0 1 0,0-1 0,0 0 0,0 0 0,0 0-27,-10 1-70,0 0 0,-7-1 70,8-1-440,0 0 0,0-1 1,-11-2 439,17 2-451,0 0 0,1-1 0,-1 0 0,1 0 0,-1-1 0,1 0 0,-6-3 451,9 4-185,0-1 1,0 1-1,1-1 0,-1 0 0,0 0 0,1 0 1,0 0 184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22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1 217 11346,'27'2'7439,"0"4"-3805,-20-4-3365,1 1-1,-1-1 1,0 1 0,-1 1 0,1-1-1,-1 1 1,1 0 0,-1 1-1,5 4-268,-9-8 17,-1 1-1,1 0 1,-1 0-1,1 0 1,-1-1-1,1 1 0,-1 1 1,0-1-1,0 0 1,0 0-1,0 0 1,0 1-1,-1-1 0,1 0 1,-1 1-1,1-1 1,-1 0-1,0 1 1,0-1-17,0 2 15,-1-1 0,1 0 1,-1 0-1,0 1 1,0-1-1,0 0 0,-1 0 1,1 0-1,-1 0 1,1-1-1,-1 1 0,-2 2-15,-2 2 65,1-1 0,-2 0 0,1 0-1,-1-1 1,0 1 0,0-1-1,0-1 1,-1 0 0,1 0 0,-3 1-65,8-4 43,0 0 50,0 0 0,-1 0 0,1-1 0,0 1 0,0 0 0,0-1 0,-1 1 0,1-1 0,0 0 0,-1 0 0,1 0 0,0 0 0,-3 0-93,4-2 110,7-1-116,157-42-1530,-134 33 2201,-2-2-622</inkml:trace>
  <inkml:trace contextRef="#ctx0" brushRef="#br0" timeOffset="1">517 2 12019,'1'0'317,"-1"-1"0,0 1 1,1 0-1,-1 0 1,1 0-1,-1 0 1,1 0-1,-1 0 0,0 0 1,1 0-1,-1 0 1,1 0-1,-1 0 1,1 0-1,-1 0 0,0 0 1,1 0-1,-1 0 1,1 1-1,-1-1 0,0 0 1,1 0-1,-1 0 1,0 1-1,1-1 1,-1 0-318,1 1 257,0 0 0,0 0 0,-1 0 1,1 0-1,0 0 0,-1 0 1,1 0-1,-1 1 0,1-1 0,-1 0-257,2 6 381,-1-1 0,0 1 0,1 4-381,-2-10 130,6 111 2544,-5-65-2274,-2-25-296,1-18-88,0 0 0,0 1 0,0-1 0,0 0-1,1 0 1,-1 1 0,1-1 0,1 3-16,0-3 20,-1-6-6,-2-11-61,0 0 22,1 0 1,0 0 0,1 0 0,0 0 0,1 1 0,1-1-1,0 0 1,4-11 24,-5 17-9,1 0 1,0 0-1,0 1 0,0-1 1,1 0-1,0 1 0,1 0 1,-1 0-1,1 0 0,0 1 1,0 0-1,3-2 9,-5 4 6,0 1-1,-1 0 1,1 0 0,0 1-1,0-1 1,0 1-1,0-1 1,0 1 0,1 0-1,-1 0 1,0 0 0,1 1-1,-1-1 1,0 1-1,1 0 1,-1 0 0,0 0-1,1 0 1,-1 0 0,1 1-1,-1 0 1,0-1-1,0 1 1,1 1 0,-1-1-1,0 0 1,0 1 0,2 1-7,0 1 69,0 1 0,-1-1 0,1 1 0,-1 1 0,0-1 0,0 0 0,-1 1-1,0 0 1,0 0 0,0 0 0,0 0 0,-1 0 0,1 6-68,3 13 359,-1 1 0,1 24-359,-2-15 45,-3-24-38,0-2-2773,1-21-748,2-18 2374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23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14707,'26'9'3389,"6"2"1136,22 11-4525,-43-16 294,0 0 0,0 0 1,-1 1-1,0 0 0,0 1 1,5 6-295,-3-2 265,-1 2 0,0 0 1,-1 0-1,-1 1 1,0 0-1,0 1 0,-2 0 1,0 0-1,-1 0 1,-1 1-1,0 0 0,-1 0 1,0 6-266,0 3 149,-2 0 0,0 0 0,-2 0 0,-1 1 1,-1-1-1,-1 0 0,-1 0 0,-6 16-149,4-20 88,-1 0 1,-1 0-1,-1-1 0,-2 1-88,5-10-230,-1 0 0,-1-1 0,0 1 0,0-2 0,-1 1 0,0-1 0,-5 3 230,13-11-182,0-1 1,0 0 0,-1-1-1,1 1 1,0 0 0,-1 0 0,1 0-1,0-1 1,-1 1 0,1-1-1,-1 1 1,1-1 181,0 0-163,-1 0-1,1 0 0,0 0 1,0 0-1,0 0 1,0 0-1,0 0 1,0-1-1,0 1 0,0 0 1,0-1-1,0 1 1,0-1-1,1 1 1,-2-1 163,-9-9-1667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3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169 102 3097,'-3'-1'8197,"2"-3"-3599,1-5-1854,0 1-1948,0 7-666,-1-1-15,1-1 1,0 1-1,-1 0 0,1 0 0,-1-1 1,0 1-1,0 0 0,0 0 1,0 0-1,0 0 0,0 0 0,-1 0 1,1 0-1,-1 1 0,1-1 1,-1 0-1,0 1-115,-6-8 163,-1 0-1,-5-3-162,12 11 22,0-1-1,0 1 0,-1 0 0,1-1 0,0 1 0,-1 0 1,1 0-1,-1 1 0,0-1 0,1 0 0,-1 1 1,1 0-1,-1 0 0,0 0 0,1 0 0,-1 0 1,0 0-1,1 0 0,-1 1 0,0-1 0,1 1 0,-1 0 1,1 0-1,-1 0-21,0 1 14,0-1 1,0 1-1,0 0 0,0 0 1,0 0-1,0 0 1,1 0-1,-1 1 0,1-1 1,0 1-1,0 0 1,0 0-1,0-1 0,0 1 1,0 1-1,0 1-14,0 2 18,0 1 0,0 0 0,0 0-1,1 0 1,1 0 0,-1 0 0,1 0 0,1 4-18,2 18 145,5 19-145,-4-22 62,16 89 508,5 0 1,33 93-571,-37-155 287,-13-35-183,-1 0 0,0 1 0,0 7-104,-6-24-179,0 0 0,-1 0-1,0-1 1,0 1 0,0 0 0,0 0 0,0-1 0,0 1 0,-2 3 179,2-6-28,0 0 0,0-1 0,0 1 1,0 0-1,0 0 0,0 0 0,0 0 1,0 0-1,0 0 0,0 0 0,0 0 0,0 0 1,0 0-1,0 0 0,0 0 0,0 0 1,-1 0-1,1 0 0,0 0 0,0 0 1,0 0-1,0 0 0,0 0 0,0 0 1,0 0-1,0 0 0,0 0 0,0 0 1,0 0-1,-1 0 0,1 0 0,0 0 1,0 0-1,0 0 0,0 0 0,0 0 1,0 0-1,0 0 0,0 0 0,0 0 0,0 0 1,0 0-1,0 0 0,-1 0 0,1 0 1,0 0-1,0 0 0,0 0 0,0 1 1,0-1-1,0 0 0,0 0 0,0 0 1,0 0-1,0 0 0,0 0 0,0 0 1,0 0-1,0 0 0,0 0 0,0 0 1,0 1-1,0-1 0,0 0 0,0 0 1,0 0-1,0 0 0,0 0 0,0 0 0,0 0 29,-10-14-1214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37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10354,'9'-9'4513,"17"5"-2160,4 0-369,14 1-216,4 1-295,3-1-545,2-2-240,-5 1-368,-6-2-120,2 1-304,-4 2-560,-1 3-1792,-2 2 1623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3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220 137 9322,'-2'-8'1553,"0"1"1,0 0-1,0-1 1,-1 1-1,0 0 0,-4-6-1553,3 6 439,-1 0-1,0 0 0,0 0 0,0 1 0,-1 0 1,0 0-1,0 0 0,-1 1 0,-4-3-438,9 6 51,-1 0-1,0 0 1,0 1-1,0 0 1,0-1-1,0 1 1,0 0-1,0 1 1,0-1-1,0 0 1,0 1-1,-1 0 1,1 0-1,0 0 1,0 0-1,-1 0 1,1 1-1,0-1 1,0 1-1,0 0 1,0 0-1,0 0 1,0 0-1,0 1 1,0-1-1,0 1 1,1 0-1,-1-1 1,0 1-1,0 1-50,-2 3 42,0 1 1,1-1-1,0 1 0,0 0 1,1 0-1,-1 0 0,1 0 1,1 1-1,0-1 0,0 1 1,0 0-1,0 6-42,0 5 92,1 0 1,1 0-1,0-1 1,3 15-93,-2-25 34,0 0 0,1 0 0,0 0 0,0 0 0,1 0 0,0 0 0,0-1 0,1 0 1,3 6-35,-6-11 4,1 0 0,-1 0 0,0-1 0,1 1 1,-1 0-1,1-1 0,0 1 0,0-1 0,-1 1 1,1-1-1,0 0 0,0 0 0,0 0 1,0 0-1,0 0 0,1 0 0,-1-1 0,0 1 1,0-1-1,1 1 0,-1-1 0,0 0 1,0 0-1,1 0 0,-1 0 0,0 0 0,0-1 1,1 1-1,-1-1 0,0 1 0,0-1 1,0 0-1,0 0 0,1 0 0,-1 0 0,1-1-4,3-2 1,0 0 0,0-1-1,0 1 1,-1-1 0,1 0-1,-1-1 1,0 0 0,-1 0-1,13-16-4,6-14 4,-11 16 8,13-18 21,-24 37-28,-1 1 0,0 0-1,1-1 1,-1 1 0,0-1-1,1 1 1,-1 0 0,1-1 0,-1 1-1,0 0 1,1 0 0,-1-1-1,1 1 1,-1 0 0,1 0 0,-1 0-1,1 0 1,-1-1-1,1 1 2,-1 0-1,0 1 1,1-1 0,-1 0-1,0 0 1,0 0-1,0 0 1,1 0 0,-1 0-1,0 0 1,0 1 0,1-1-1,-1 0 1,0 0 0,0 0-1,0 0 1,1 1-1,-1-1 1,0 0 0,0 0-1,0 1 1,0-1 0,0 0-2,4 16 132,-2 6 84,0 2 537,3 13-753,-4-31 50,1 0 1,-1 0-1,1 0 0,0 0 0,1-1 0,-1 1 1,1-1-1,2 3-50,-5-8-35,0 0 1,0 0-1,0 0 1,0 0-1,0 0 1,0 1-1,0-1 1,1 0-1,-1 0 1,0 0-1,0 0 1,0 0-1,0 0 1,0 0-1,0 0 1,0 0-1,1 0 0,-1 0 1,0 1-1,0-1 1,0 0-1,0 0 1,0 0-1,1 0 1,-1 0-1,0 0 1,0 0-1,0 0 1,0 0-1,0 0 1,1 0-1,-1 0 1,0-1-1,0 1 1,0 0-1,0 0 1,0 0-1,0 0 1,0 0-1,1 0 1,-1 0-1,0 0 1,0 0-1,0 0 1,0 0-1,0-1 0,0 1 1,0 0-1,0 0 1,0 0-1,1 0 1,-1 0-1,0 0 1,0-1-1,0 1 1,0 0-1,0 0 1,0 0-1,0 0 1,0 0-1,0 0 1,0-1-1,0 1 1,0 0-1,0 0 1,0 0-1,0 0 35,2-14-1969,-1-7 658</inkml:trace>
  <inkml:trace contextRef="#ctx0" brushRef="#br0" timeOffset="1">370 114 10170,'1'8'5065,"5"24"-1272,-2 1-1240,2 9-569,5 4-344,-6-11-687,7-3-241,-1-16-376,-7-7-488,5-9-1201,-5-9-863,-1-11 1184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3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10618,'11'3'4785,"-2"1"-2152,3 4-545,-3 4-719,4 0-441,1 1-664,8 2-648,6-2-4049,10 0 3177</inkml:trace>
  <inkml:trace contextRef="#ctx0" brushRef="#br0" timeOffset="1">280 0 13323,'-10'6'5537,"6"7"-3256,0 8-337,1 18-504,0 5-288,5 14-455,2 6-249,5-4-312,4-3-56,5-14 32,2-7-376,0-11-889,1-5-599,-1-11 1200,-2-3-72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39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10706,'4'24'12124,"3"21"-12124,-5-26 1058,1 0 0,0 0 0,4 8-1058,-5-21 100,1 0 1,-1 0 0,1-1-1,0 1 1,0-1-1,0 0 1,1 0 0,0 0-1,0 0 1,0-1 0,0 1-1,5 2-100,-8-6 3,0 0 0,0 0 1,0 0-1,0 0 0,0-1 0,0 1 0,0 0 0,1-1 0,-1 1 1,0 0-1,1-1 0,-1 0 0,0 1 0,1-1 0,-1 0 0,0 0 0,1 1 1,-1-1-1,1 0 0,-1-1 0,0 1 0,1 0 0,-1 0 0,0 0 1,1-1-1,-1 1 0,0-1 0,1 1 0,-1-1 0,0 0 0,0 1 1,1-1-1,-1 0 0,0 0-3,5-4-213,0-1 0,0 0 0,-1 0 0,0 0 1,0-1-1,-1 0 0,1 1 0,-2-2 0,1 1 0,2-7 213,-1 1-319,-1 0-1,0 0 1,-1-1-1,-1 1 1,1-14 319,-3 20 34,1 0 0,0 0 0,1 0 0,-1 0 0,2 0-34,-4 9 123,1 1 0,-1 0 0,1 0 0,0-1 0,0 1 0,0 0 0,1 1-123,-1 12 352,-1 22 494,2 1 0,1 0 0,3 10-846,-5-48 17,7 35 411,-6-33-401,0-1-1,-1 0 0,1 0 1,0 0-1,0 0 0,0 0 1,1 0-1,-1 0 1,0 0-1,1-1 0,-1 1 1,1 0-1,-1-1 0,2 1-26,-2-1-47,-1-1 0,1 0 0,-1 1-1,1-1 1,0 0 0,0 0 0,-1 1-1,1-1 1,0 0 0,-1 0-1,1 0 1,0 0 0,0 0 0,-1 0-1,1 0 1,0 0 0,-1 0 0,1-1-1,0 1 1,-1 0 0,1 0 0,0-1-1,-1 1 1,1 0 0,0-1 0,-1 1-1,1 0 1,-1-1 0,1 1-1,0-1 1,-1 1 0,0-1 0,1 0-1,-1 1 1,1-1 0,-1 0 47,4-3-1039,-1-1-1,0-1 1,0 1 0,1-4 1039,1-2-2013,15-18-503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3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11026,'12'45'7448,"0"1"-3298,12 43 165,-22-81-4046,-1-9-62,-3-14-99,-7-26-151,3 15 122,1 0 0,0-10-79,4 29-105,0 0-1,1 0 1,1-1 0,-1 1-1,1 0 1,0 0-1,1 0 1,-1 0 0,1 0-1,3-6 106,-4 12-191,0-1-1,-1 1 0,1-1 0,0 1 0,0-1 0,1 1 0,-1 0 1,0 0-1,0-1 0,0 1 0,1 0 0,-1 0 0,1 0 1,-1 0-1,2 0 192,-1 0-377,-1 1 1,1-1 0,-1 1-1,1 0 1,-1 0 0,1-1-1,-1 1 1,1 0 0,-1 0-1,1 0 1,-1 1 0,1-1-1,0 0 1,-1 0 0,1 1-1,-1-1 1,2 1 376,10 6-4033,2-1 1855</inkml:trace>
  <inkml:trace contextRef="#ctx0" brushRef="#br0" timeOffset="1">166 95 6953,'18'20'1605,"-4"-4"4057,10 15-5662,-22-29 510,0 1 0,0-1-1,0 0 1,0 0-1,1 0 1,-1 0 0,1 0-1,-1 0 1,1 0-1,0-1 1,0 0 0,0 1-510,-1-2 142,0 1 0,0 0 0,-1-1 0,1 0 1,0 0-1,0 1 0,0-1 0,0 0 0,0 0 1,0-1-1,0 1 0,0 0 0,-1-1 0,1 1 1,0-1-1,0 1 0,0-1 0,-1 0 0,1 0 1,1 0-143,3-4 47,-1 1 1,1-1-1,-1 0 1,0 0 0,-1 0-1,1-1 1,-1 0 0,0 0-1,0 0 1,-1 0-1,0 0 1,0-1 0,0 1-1,-1-1 1,0 0-1,0 0 1,-1 0 0,1 0-1,-2 0 1,1-7-48,-1 12 3,0 0 0,0 0 1,0 0-1,-1 0 0,1 0 0,-1 0 0,1 0 1,-1 1-1,0-1 0,0 0 0,1 0 1,-1 0-1,-1 0 0,1 1 0,0-1 0,0 1 1,-1-1-1,1 1 0,0-1 0,-1 1 1,0 0-1,1-1 0,-1 1 0,0 0 0,1 0 1,-1 0-1,0 1 0,0-1 0,0 0-3,-1 0 8,0 1 0,0-1 0,1 1 0,-1 0 0,0 0 0,0 0-1,1 0 1,-1 0 0,0 1 0,1-1 0,-1 1 0,0 0 0,1 0-1,-1 0 1,1 0 0,-1 0 0,1 0 0,-1 1 0,1-1 0,0 1 0,-2 1-8,-1 2 67,0 1 1,0-1 0,0 1 0,1 0-1,-1 1 1,1-1 0,1 1 0,-1 0-1,-1 7-67,1-3 204,0 0-1,1 1 1,1 0-1,0-1 1,-1 13-204,2-13 166,2 0 1,-1 0 0,1 1-1,1-1 1,0 0 0,0 0 0,2 2-167,-3-9 32,0 0 0,0 0 0,1 0 0,0-1 0,0 1 0,0 0 0,0-1 0,0 1 0,1-1 0,0 0 0,0 1 0,-1-1 1,2-1-1,-1 1 0,0 0 0,1-1 0,-1 0 0,1 0 0,-1 0 0,3 1-32,-3-2-90,0 0 0,0-1 0,1 1 0,-1-1 0,0 0 0,1 0 0,-1 0 0,0 0 0,0 0 0,1-1 0,-1 0 0,0 1 0,0-1 0,0 0 0,0-1 0,0 1 0,1-1 90,36-18-587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15 178 10322,'-5'12'2229,"3"-9"-1493,1 0-1,0 0 1,0 0 0,0 1 0,0-1 0,0 0-1,0 1 1,1 2-736,0-5 72,0-1-1,0 0 0,0 0 1,0 1-1,0-1 0,0 0 1,0 0-1,1 1 0,-1-1 1,0 0-1,0 0 0,0 0 1,1 1-1,-1-1 0,0 0 1,0 0-1,0 0 0,1 0 1,-1 1-1,0-1 0,0 0 1,1 0-1,-1 0 0,0 0 1,0 0-1,1 0 0,-1 0 1,0 0-1,1 0 0,-1 0 1,0 0-1,0 0 0,1 0 1,-1 0-1,0 0-71,11-2 496,-10 2-465,6-2 51,1-1 0,-1 0 0,1 0 0,-1-1 0,0 0 0,0 0 0,2-3-82,2-1 18,-1-1 0,0 0 0,0-1 0,-1 0-18,1-2 28,0 0-1,0-1 0,3-8-27,-11 17 20,1-1 1,-1 1-1,0-1 1,0 0-1,0 0 1,-1 0-1,0 0 0,0 0 1,0 0-1,0 0 1,-1 0-1,0-5-20,0 9 9,0 1-1,0-1 1,0 0-1,0 0 0,-1 0 1,1 0-1,0 0 1,-1 0-1,1 0 1,-1 1-1,1-1 1,-1 0-1,1 0 1,-1 0-1,1 1 1,-1-1-1,0 0 0,1 1 1,-1-1-1,0 1 1,0-1-1,1 0 1,-1 1-1,0 0-8,-1-1 21,0 0 0,0 1 1,0-1-1,0 1 0,0-1 0,0 1 0,0 0 0,0 0 0,0 0 0,-1 0 1,1 0-22,-5 1 81,1 1 0,-1-1 1,0 1-1,1 0 1,-1 0-1,-1 2-81,2-1 99,1 0-1,0 0 0,0 0 1,0 1-1,1 0 0,-1 0 1,1 0-1,0 0 1,0 1-1,0 0 0,1 0 1,0 0-1,0 0 0,0 0 1,0 0-1,-1 6-98,2-3 51,0-1 0,0 1 0,0-1 0,1 1 0,1 0-1,-1-1 1,1 1 0,0 0 0,1-1 0,0 1 0,0 0 0,2 5-51,-2-10-43,0-1 0,-1 0 0,1 1 0,0-1 0,0 0 0,0 0 0,1 1 0,-1-1 1,0 0-1,1 0 0,-1 0 0,1 0 0,0-1 0,0 1 0,0 0 0,0-1 0,0 1 0,0-1 0,0 0 0,0 0 1,2 1 42,-2-1-195,0-1 1,1 1-1,-1-1 1,1 0-1,0 0 1,-1 0-1,1 0 1,-1 0-1,1 0 1,-1-1-1,1 1 1,-1-1-1,1 1 1,-1-1 0,0 0-1,1 0 1,-1 0-1,0-1 1,0 1-1,1 0 1,-1-1 194,24-22-1282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39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8986,'0'11'5073,"8"13"-424,5 25-2561,4 12-47,1 18-665,-4-1-360,3 3-520,-3-12-183,2-10-201,-3-10-40,-2-17 24,-1-4-296,-6-19-889,-4-2-607,-2-22-208,-8-11 919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40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7042,'2'-2'477,"0"1"0,0 0 1,0 0-1,1 0 1,-1 0-1,0 0 0,1 0 1,-1 1-1,0-1 1,1 1-1,-1-1 1,1 1-1,-1 0 0,2 0-477,4 1 1246,0 0-1,0 1 0,7 1-1245,4 2 1338,-11-3-948,41 8 3758,3 4-4148,-39-10 393,0 0 0,-1 1 0,0 0 0,0 1 0,0 1 0,6 4-393,-15-9 66,-1 0-1,1 1 1,-1 0 0,1-1 0,-1 1 0,0 0 0,0 0-1,0 1 1,0-1 0,0 0-66,-1-1 30,0 1 0,0-1-1,-1 0 1,1 0 0,0 1 0,-1-1-1,0 0 1,1 1 0,-1-1 0,0 1-1,0-1 1,0 0 0,0 1 0,-1 0-30,0 1 26,-1-1 1,0 0 0,1 0 0,-1 1 0,0-1-1,-1-1 1,1 1 0,-1 0 0,1 0-1,-1-1 1,0 1 0,-1 0-27,-6 4 56,0 0-1,0-1 1,-4 2-56,-2 0-326,-1 0 0,0-1 1,-1-1-1,0-1 0,-6 1 326,22-5-301,-1-1 0,1 1 0,0-1-1,0 0 1,0 0 0,0 0-1,0 0 1,0 0 0,-1 0-1,1 0 1,0-1 0,0 1-1,0-1 1,0 1 0,0-1-1,0 0 1,-1 0 301,2 0-146,0 0 0,1 0 0,-1 0 0,0 0 0,0 0 0,1-1-1,-1 1 1,1 0 0,-1 0 0,1 0 0,-1-1 146</inkml:trace>
  <inkml:trace contextRef="#ctx0" brushRef="#br0" timeOffset="1">383 6 10978,'2'3'1076,"0"0"-1,0 1 1,0-1-1,0 0 1,0 3-1076,1 3 1730,-1 0 0,2 9-1730,0 1 1506,-1 1 1044,2 14-2550,2 20 1739,-5-48-1522,-1 0-1,0 0 1,-1 0 0,0 2-217,0-7 29,0 0 1,0-1 0,0 1-1,0 0 1,0 0 0,0 0-1,0 0 1,-1 0-1,1 0 1,0 0 0,-1-1-1,1 1 1,-1 0 0,0 0-30,1 0 10,-1-1 1,1 0-1,0 1 0,-1-1 1,1 0-1,-1 0 1,1 0-1,-1 0 1,1 1-1,-1-1 0,1 0 1,-1 0-1,1 0 1,-1 0-1,1 0 1,-1 0-1,1 0 0,0 0 1,-1 0-1,1 0 1,-1-1-1,1 1 1,-1 0-1,1 0 0,-1 0 1,1-1-1,-1 1 1,1 0-1,-1-1-10,1 1 3,-1-1-1,0 1 1,1-1 0,-1 0 0,1 1-1,-1-1 1,1 0 0,-1 0-1,1 1 1,0-1 0,-1 0-1,1 0 1,0 0 0,-1 1-1,1-1 1,0 0 0,0 0-1,0 0 1,0 0 0,0 0-1,0 0 1,0 1 0,0-1-1,0 0 1,0 0 0,1 0-1,-1 0-2,8-28-30,-7 27 28,1-6-22,1 0-1,-1 0 1,-1-1 0,1 1-1,-1 0 1,-1-1-1,0-5 25,0 9-109,0-1 0,0 0-1,0 1 1,1-1 0,0 1-1,1-6 110,-1 9-188,-1 0-1,1 0 1,0 0-1,0 0 1,0 0 0,0 0-1,1 0 1,-1 0-1,1 0 1,-1 1-1,1-1 1,-1 0-1,1 1 1,0-1-1,0 1 1,0 0-1,0 0 1,0 0 0,1-1 188,20-3-1215</inkml:trace>
  <inkml:trace contextRef="#ctx0" brushRef="#br0" timeOffset="2">672 46 10778,'0'0'218,"-1"0"0,1 0 0,-1-1-1,1 1 1,-1 0 0,1 0 0,0 0-1,-1 0 1,1 0 0,-1 0 0,1 0 0,-1 0-1,1 0 1,-1 0 0,1 0 0,0 0-1,-1 0 1,1 0 0,-1 1 0,1-1 0,-1 0-1,1 0 1,0 0 0,-1 1 0,1-1-1,-1 0 1,1 0 0,0 1 0,-1-1-1,1 0 1,0 1 0,0-1 0,-1 0 0,1 1-1,0-1 1,0 1 0,-1-1 0,1 0-1,0 1 1,0-1 0,0 1 0,0-1-218,-7 23 2260,7-23-2255,-3 11 459,1 0 1,1 0-1,0 0 1,1 0-1,0 1 0,0 0-464,1-6 125,0 0-1,0 0 0,0 1 0,1-1 0,0-1 1,0 1-1,0 0 0,1 0 0,-1-1 1,2 0-1,-1 1 0,1-1-124,-2-2 21,1 0 0,-1-1 0,1 1 0,0-1 0,0 1-1,0-1 1,0 0 0,0 0 0,1-1 0,-1 1 0,1-1 0,-1 1 0,1-1 0,1 0-21,-2 0 1,0 0 1,0-1-1,0 0 1,0 0 0,0 1-1,0-2 1,0 1 0,0 0-1,0-1 1,0 1-1,0-1 1,0 0 0,0 0-1,0 0 1,0 0-1,-1 0 1,3-2-2,-1 0 0,0-1 0,0 1 0,0-1-1,-1 0 1,1-1 0,-1 1 0,0 0 0,0-1 0,2-4 0,-1 1-1,0 0 1,-1 0-1,0-1 1,0 0-1,0-3 1,-2 5 4,0 0 0,0 1-1,-1-1 1,1 0 0,-1 1 0,-1-1 0,0 0-1,1 1 1,-3-5-4,2 7 8,0 0 0,-1 0 1,0 0-1,0 0 0,0 0 0,0 0 0,-1 0 0,1 1 0,-1-1 1,0 1-1,0 0 0,0 0 0,-1 0 0,-2-2-8,2 2-28,-1 0 0,0 0 0,0 0-1,0 1 1,-1 0 0,1 0 0,0 0 0,-1 1-1,1-1 1,-1 1 0,0 1 0,-4-1 28,8 1-42,0 0 1,0 0-1,-1 0 0,1 0 1,0 1-1,0-1 0,0 1 1,0-1-1,0 1 1,0 0-1,0 0 0,0 0 1,0 0-1,0 0 0,1 0 1,-1 1-1,0-1 0,1 1 1,-1-1-1,1 1 1,-1-1-1,1 1 0,0 0 1,0 0-1,0-1 0,0 1 1,0 0-1,0 0 1,0 0-1,0 0 0,1 0 1,-1 0-1,1 1 0,0 0 42,-1 22 196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41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9394,'16'28'7995,"-7"1"-3991,-5-8-1652,1 20-2352,-3-22 704,10 117 848,3 22-947,-13-147-564,0 0 1,1 0 0,2 5-42,1 1 41,-6-15-36,1-1-1,-1 0 0,0 0 0,1 1 1,-1-1-1,0 0 0,0 0 1,0 1-1,0-1 0,0 0 0,0 0 1,0 1-1,0-1 0,-1 0 0,1 1-4,-2-3 3,0-1-18,1 0 0,0 0 1,0 0-1,0 0 0,0 0 0,0 0 0,0 0 1,0-1-1,1 1 0,-1 0 0,1 0 0,0-1 1,0 1-1,0 0 0,0-1 0,0 1 0,0-2 15,0-8-80,0 1 24,0 0 0,0 0 0,1 0 0,1 1 0,-1-1-1,2 0 1,0 1 0,0 0 0,3-5 56,-5 10-2,1 1 0,1 0 0,-1 0 0,1 0-1,-1 0 1,1 1 0,0-1 0,0 1 0,1-1-1,-1 1 1,1 0 0,0 0 0,-1 1 0,1-1 0,1 1-1,-1 0 1,0 0 0,0 0 0,1 1 0,-1-1 0,1 1-1,-1 0 1,2 0 2,-1 1 34,1 0 1,-1 0-1,1 0 0,-1 1 0,0 0 0,1 0 0,-1 0 1,0 0-1,0 1 0,0 0 0,0 0 0,0 1 1,1 0-35,0 0 106,-1 0 1,1 1 0,-1 0 0,1 0 0,-1 1-1,-1-1 1,1 1 0,-1 0 0,0 1 0,2 2-107,-4-5 63,0 1 1,0-1-1,-1 0 1,1 1-1,-1 0 1,0-1 0,0 1-1,-1 0 1,1-1-1,-1 1 1,0 0 0,0 0-1,0 0 1,0 0-64,-1 2 84,0 0 1,-1 0 0,1-1 0,-1 1-1,0-1 1,0 0 0,-1 1-1,0-1 1,0 1-85,-1 0-41,0-1 0,1 1 1,-2-1-1,1-1 0,0 1 1,-1 0-1,0-1 0,0 0 0,0 0 1,-1-1-1,0 1 0,1-1 1,-1 0-1,0-1 0,0 1 0,0-1 1,-2 0 40,-9-2-1666,16 0 1497,1 0-1,-1 0 0,1 0 0,-1-1 1,1 1-1,-1 0 0,0 0 0,1 0 1,-1-1-1,1 1 0,-1 0 0,1-1 1,-1 1-1,1-1 0,0 1 0,-1 0 1,1-1-1,-1 1 0,1-1 0,0 1 1,-1-1-1,1 1 0,0-1 0,0 1 0,-1-1 170,1 0-217,0 0 0,0 0-1,0 0 1,0 0 0,0 0-1,0 0 1,1 0-1,-1 0 1,0 0 0,0 0-1,1-1 218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41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 25037,'-6'1'128,"1"0"0,-1 0 0,1 0 0,0 1 0,-1 0 0,1 0 0,0 0-1,-1 2-127,-1-1 144,-5 3 45,0 1 1,0 0-1,1 1 0,-1 0 0,-7 8-189,13-10 77,-1 0 0,1 1 0,1 0 0,-1 0 0,1 0-1,1 0 1,-1 1 0,1 0 0,-2 6-77,5-12 18,0 1 0,0-1 0,0 1 0,1-1 0,-1 1 0,1-1-1,0 1 1,0-1 0,0 1 0,0-1 0,0 1 0,0-1 0,1 1 0,-1-1 0,1 1 0,0-1 0,0 3-18,1-2 10,0-1-1,-1 1 1,1-1 0,0 0 0,0 1 0,0-1 0,1 0 0,-1 0-1,0 0 1,1-1 0,0 1 0,-1 0 0,1-1 0,1 1-10,11 4 52,0 0 1,0-1 0,0-1-1,0-1 1,8 1-53,6 0-748,-1-1 0,17-2 748,-18-2-5286,-8 1 3300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42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11450,'-4'8'5178,"12"-3"-2418,4 3-303,10-1-657,3-1-232,-5-2-431,-2-2-225,5 0-432,-6 1-8,2 1-1096,-7-5-648,1-9 816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4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95 5929,'-12'-21'3622,"-7"-13"-3622,18 32 320,1 0 1,-1 0-1,1 1 0,-1-1 0,1 0 0,0 0 0,-1 0 0,1 1 0,0-1 1,0 0-1,0 0 0,1 0 0,-1 0 0,0 1 0,1-1 0,-1 0 0,1 0 1,0 0-321,-1 2 94,0 0 0,0-1 0,0 1 0,0 0 1,1 0-1,-1-1 0,0 1 0,0 0 1,0 0-1,0 0 0,1-1 0,-1 1 0,0 0 1,0 0-1,1 0 0,-1 0 0,0-1 1,0 1-1,1 0 0,-1 0 0,0 0 1,0 0-1,1 0 0,-1 0 0,0 0 0,1 0 1,-1 0-1,0 0 0,0 0 0,1 0 1,-1 0-95,1 0 137,-1 1 1,1-1 0,-1 0 0,1 1 0,-1-1 0,1 1 0,-1 0 0,1-1 0,-1 1 0,1-1 0,-1 1 0,0 0 0,1-1-1,-1 1 1,0-1 0,0 1 0,0 0 0,1 0 0,-1-1-138,4 16 869,0 0 0,-1-1 0,-1 1 0,0 12-869,-1 66 1123,-2-50-649,0-9-242,1-13-66,0 0 0,1 3-166,2-52-5,0 10-11,0-10 5,2 0 0,1 0 1,1 1-1,2-4 11,-5 19-1,0 1 1,1-1-1,0 1 1,0 0-1,1 1 0,1-1 1,0 1-1,0 0 1,1 1-1,-1 0 1,5-3 0,-9 9 2,0-1 1,0 1-1,0 0 0,1 0 1,-1 1-1,0-1 1,1 1-1,0-1 1,-1 1-1,1 0 0,-1 1 1,1-1-1,0 1 1,0-1-1,-1 1 1,1 0-1,0 0 0,0 1 1,-1-1-1,1 1 1,0 0-1,-1 0 1,1 0-1,-1 0 0,1 1 1,-1 0-1,1-1 1,0 2-3,4 2 80,0 1-1,-1 0 1,0 0 0,1 1 0,-2 0 0,1 0 0,-1 1 0,0 0 0,-1 0-1,0 0 1,0 1 0,-1 0 0,0 0-80,3 9 162,-1-1 0,0 1 0,-2 0 1,0 1-1,-1-1 0,0 8-162,-3-23-1,1 0 1,-1-1-1,-1 1 1,1 0-1,0-1 0,-1 1 1,1 0-1,-1-1 1,0 1-1,0 1 1,1-3-136,-1 0 0,1 0 1,-1 0-1,0 0 0,1 0 0,-1 0 0,0 0 0,0-1 0,1 1 0,-1 0 0,0 0 0,0-1 0,0 1 0,0 0 1,0-1-1,0 1 0,0-1 0,0 1 0,0-1 0,0 0 0,0 1 0,-1-1 0,1 0 0,0 0 0,-1 0 136,0 0-660,0 0 0,-1 0 0,1 0 0,-1 0 0,1 0 0,0-1-1,-1 1 1,0-1 660,-11-6-1396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43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73 7058,'-20'-3'2826,"0"1"1,0 1-1,-1 1 1,-12 2-2827,27-1 2243,8 0-968,13 1-716,36 0-159,1-2 0,35-6-400,10-2 192,183-16 71,41-6-131,-163 23-2,2 7-130,-144 0 22,0 1 0,0 0 0,1 1 0,8 3-22,-21-4-47,10 4 59,-14-5-32,1 0 0,-1 0 0,0 0 0,0 0 0,1 0 0,-1 0 0,0 1 0,0-1 0,0 0 0,1 0 0,-1 0 0,0 1 0,0-1 0,0 0 0,0 0 0,0 1 0,1-1 0,-1 0 0,0 0 0,0 1 0,0-1 0,0 0 0,0 0 0,0 1 0,0-1 0,0 0 0,0 0 0,0 1 0,0-1 0,0 0 0,0 0 0,0 1 0,0-1 0,0 0 0,0 0 0,-1 1 0,1-1 0,0 0 0,0 0 0,0 1 1,0-1-1,0 0 0,-1 0 0,1 0 0,0 1 20,-2 1-267,0 0-1,-1 0 1,1 0 0,0 0 0,-1-1 0,0 1 0,1-1 0,-1 0 0,0 1 0,1-1 0,-1 0 0,-3 0 267,-5 3-715,-28 12-769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4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7906,'5'6'6759,"-1"-2"-3962,-2-2-2493,-1 0 0,1 0 1,0 0-1,-1 0 0,1 0 1,-1 1-1,0-1-304,9 21 1366,-1 0 1,-1 1-1,1 8-1366,5 17 794,21 64 1637,20 114-2431,-47-187 46,1 0-1,8 18-45,-16-51-213,0-5-156,0-4-1112,-1-9-451,-6-11 757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4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9514,'15'-4'2097,"25"-7"5787,34-3-7884,-61 12 525,-1 1-1,1 0 1,0 1-1,0 1 0,0 0 1,-1 1-1,13 3-524,-17-3 269,-1 1 0,1 0-1,-1 0 1,0 1 0,0-1-1,0 2 1,0-1 0,2 3-269,-4-3 131,-1-1-1,0 1 1,0 1 0,0-1-1,0 1 1,0-1 0,-1 1 0,0 0-1,0 0 1,-1 0 0,2 4-131,-3-7 46,0 1 0,-1 0 1,1-1-1,0 1 0,-1 0 1,0 0-1,0-1 0,0 1 0,0 0 1,0 0-1,-1-1 0,1 1 1,-1 0-1,0-1 0,1 1 1,-2 2-47,-1-1 44,1 0 1,0 0-1,-1 0 1,0 0 0,0-1-1,0 1 1,0-1-1,-1 0 1,-2 3-45,-5 1 49,0 0 0,0 0 0,0-1 0,-1-1 0,0 0 0,0 0 0,0-1-49,-58 16-2910,57-15 1890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5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7058,'0'-5'5176,"3"-3"-2277,-1-6 3107,-1 14-5948,-1 0-1,0 1 1,1-1 0,-1 0-1,0 0 1,1 0-1,-1 0 1,0 0 0,1 1-1,-1-1 1,0 0-1,1 0 1,-1 1 0,0-1-1,1 0 1,-1 0-1,0 1 1,0-1 0,0 0-1,1 1 1,-1-1-1,0 0 1,0 1 0,0-1-1,0 1 1,1-1-58,14 36 645,-15-36-643,7 15 126,0 1 0,-1 0 0,-1 0 0,-1 1 0,0-1 0,-1 1 0,-1 0 0,0 2-128,2 74 657,5 0 1,11 45-658,10 43 62,-29-169-1506,-2-15-1625,-2-18-957,5-13 2243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8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10818,'-1'1'506,"0"1"-1,0-1 0,0 0 0,0 1 0,1-1 1,-1 1-1,0-1 0,1 1 0,-1-1 1,1 1-1,0-1 0,0 1 0,-1-1 1,1 2-506,2 24 3378,0-8-1482,-1 90 2201,1-100-4057,-1 1-22,-2-9-133,-3-3-144,4 1 172,-1-4-387,5-9 354,0 0 0,0 1 0,2-1 0,5-11 120,-9 22 8,-1 0 1,1 0 0,0 0 0,0 1-1,0-1 1,1 1 0,-1 0 0,1-1-1,-1 1 1,1 0 0,0 0-1,-1 1 1,1-1 0,0 0 0,0 1-1,1 0 1,-1 0 0,0 0 0,0 0-1,0 0 1,1 1 0,-1-1-9,1 1 83,0 0 1,0-1-1,-1 1 0,1 1 0,0-1 1,0 1-1,0-1 0,-1 1 1,1 0-1,0 0 0,-1 1 0,1-1 1,-1 1-1,1 0 0,-1 0 1,0 0-1,3 2-83,-4-2 56,-1 0 0,1 0-1,0 0 1,-1 0 0,1 1 0,-1-1 0,0 1 0,0-1 0,0 1-1,0-1 1,0 1 0,0 0 0,-1-1 0,1 1 0,-1 0 0,0 0-56,1 10 83,-1-1 1,-1 0-1,0 3-83,-1 7-28,2-22 41,1 22-575,3-13-311,-3-9 829,-1 1-1,0-1 0,0 0 1,1 0-1,-1 0 1,0 0-1,0 1 1,1-1-1,-1 0 1,0 0-1,0 0 1,1 0-1,-1 0 0,0 0 1,1 0-1,-1 0 1,0 0-1,1 0 1,-1 0-1,0 0 1,0 0-1,1 0 0,-1 0 1,0 0-1,1 0 1,-1 0-1,0 0 1,0-1-1,1 1 45,0-1 36,0 0-1,0 1 1,1-1-1,-1 0 1,0-1-1,0 1 1,0 0-1,0 0 0,-1 0 1,2-1-36,12-23-57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53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8362,'4'-4'963,"1"0"0,0 0-1,-1 1 1,1-1 0,1 1 0,-1 0 0,0 1 0,1-1 0,0 1-963,3-1 662,1 1 1,-1-1-1,1 2 1,-1-1-1,6 1-662,4 1 404,0 0-1,0 2 1,-1 0-1,1 1 1,11 3-404,-19-3 222,1 0 1,-1 1-1,0 0 0,0 1 0,0 0 0,8 6-222,-15-8 74,0-1-1,0 1 1,0 0-1,0 1 1,-1-1-1,0 1 1,1-1 0,-1 1-1,-1 0 1,1 0-1,0 1 1,-1-1-1,0 0 1,0 1-1,0-1 1,-1 1-1,1 4-73,-1-1 61,0-1 0,-1 0 0,0 1 0,0-1-1,0 0 1,-1 1 0,-1-1 0,1 0 0,-1 0-1,0 0 1,-1 0 0,-1 2-61,-3 6 80,0-1 0,-1 0 0,-1 0 0,-10 12-80,13-19 29,0 0 1,0-1-1,-1 0 1,0 0-1,0-1 0,0 1 1,0-2-1,-1 1 1,0-1-1,-2 1-29,5-3-126,-1 0 0,1 0 0,-1 0 1,1-1-1,-1 1 0,0-2 0,1 1 0,-1 0 0,0-1 0,0 0 1,0-1-1,1 1 0,-1-1 0,0 0 0,-3-2 126,8 3-214,0 0 1,0 0-1,0 0 0,0-1 1,0 1-1,1 0 0,-1-1 0,0 1 1,0-1-1,0 1 0,1-1 0,-1 1 1,0-1-1,1 1 0,-1-1 1,0 0-1,1 1 0,-1-1 0,1 0 214,5-4-1380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5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35 125 4921,'-2'0'1446,"0"0"0,0 0 0,0 0-1,0 0 1,0-1 0,0 1 0,-2-2-1446,3 2 336,0 0 0,0-1 1,0 0-1,0 1 0,0-1 0,0 1 0,1-1 0,-1 0 1,0 0-1,0 1 0,1-1 0,-2-1-336,1 0 43,1 0 0,-1 0 0,0 0-1,1 0 1,-1-1 0,1 1 0,-1 0 0,1 0 0,0-1 0,0 1-1,0 0 1,0 0 0,1-1 0,-1 1 0,0 0 0,1-1-43,0 0 16,0-5 28,1 1 1,1-1-1,0-2-44,-2 7 28,0 1 0,0 0 1,0-1-1,1 1 1,-1 0-1,1-1 0,-1 1 1,1 0-1,0 0 1,0 0-1,0 1 1,0-1-1,0 0 0,1 0-28,-1 1 48,0 0 0,0 1 0,0-1 0,-1 0 0,1 1 0,0-1 0,1 1 0,-1-1 0,0 1 0,0 0 0,0 0 0,0 0 0,0 0 0,0 0 0,0 1 0,0-1 0,0 1 0,0-1 0,0 1 0,0 0 0,0 0 0,0-1 0,0 1 0,-1 1 0,1-1 0,0 0 0,0 1-48,5 4 278,1 1 1,-1 1-1,-1-1 0,0 1 0,3 3-277,4 7 475,-8-13-337,26 31 510,-28-33-595,1 0 1,-1 0-1,1 0 1,-1-1-1,1 1 1,0-1-1,0 0 1,4 2-55,-6-4 14,-1 1-1,1-1 1,0 0-1,0 0 1,0 0-1,0 0 1,0 0 0,0 0-1,0-1 1,-1 1-1,1-1 1,0 1-1,0-1 1,-1 0 0,1 1-1,0-1 1,-1 0-1,1 0 1,0 0-1,0-1-13,2-1-26,0-1-1,0 1 0,0-1 0,0 0 0,-1 0 1,2-3 26,3-4-837,-1 0 0,0-1 1,-1 0-1,0 0 1,-1-1-1,1-2 837,-4-3-543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5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30 106 9074,'-15'4'5518,"15"-4"-5289,-1 1 1,1-1 0,-1 0-1,1 0 1,-1 0-1,1 0 1,-1 0 0,0 0-1,1 0 1,-1 0-1,1 0 1,-1 0 0,1 0-1,-1 0 1,1 0-1,-1-1 1,1 1 0,-1 0-1,1 0 1,-1-1 0,1 1-1,-1 0 1,1 0-1,-1-1 1,1 1 0,0-1-1,-1 1-229,1-1 103,0 0 0,0 0-1,0 1 1,0-1 0,0 0-1,0 0 1,0 0 0,0 0 0,0 0-1,0 1 1,0-1 0,1 0 0,-1 0-1,0 0 1,1 0 0,-1 0-103,8-12-56,9-7 96,19-15-1,-34 32-15,0 1-1,0 0 1,1 0 0,-1 0-1,1 0 1,-1 0 0,1 1-1,0-1 1,0 1 0,0 0-1,0 0 1,0 0 0,0 0-1,0 0-23,-1 1 40,-1 0 0,0 0 0,1 0 1,-1 1-1,1-1 0,-1 0 0,0 1 0,1-1 0,-1 1 0,0-1 0,1 1 0,-1 0 0,0 0 1,0-1-1,0 1 0,1 0 0,-1 0 0,0 0 0,0 0 0,-1 0 0,1 1 0,0-1 0,0 0 1,0 0-1,-1 1 0,1-1-40,14 31 823,-11-21-403,0-2 0,7 10-420,-10-16 61,1 0 0,0 0 1,0-1-1,1 1 0,-1-1 0,0 1 0,1-1 1,0 0-1,-1 0 0,1 0 0,2 0-61,-3-1 13,-1 0-1,1-1 1,0 1-1,-1 0 1,1-1-1,0 0 1,-1 0-1,1 1 1,0-1-1,-1 0 1,1 0-1,0 0 1,0-1-1,-1 1 1,1 0-1,0-1 0,-1 1 1,1-1-1,-1 1 1,1-1-1,-1 0 1,1 0-1,-1 1 1,1-1-1,0-1-12,2-2-189,1 0-1,-1 0 0,0 0 0,0-1 0,0 1 0,1-4 190,15-24-1577,0-7 642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57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45 4017,'-32'-35'2402,"27"25"-256,7 12 7225,1 17-7704,0 1-1,4 7-1666,-4-13 309,0 1-1,0-1 0,-2 1 0,0-1 0,0 3-308,-2 38 800,1 19-41,0-61-619,1 0-1,1 0 0,1 0 1,2 7-140,-3-12 60,-1-5-37,0-1 1,-1 0-1,1 0 1,-1 1-1,1-1 0,-1 0 1,0 2-24,-1-35 69,2 16-68,1-9-1,1-1 0,3-12 0,-4 25 0,1-6 0,1 1 0,1-1 0,1 1 0,0 0 0,2-2 0,-3 10 0,-2 1 2,1 1 0,0 0-1,0 1 1,1-1-1,2-3-1,-6 9 1,1-1 1,-1 1-1,1-1 1,0 1-1,-1 0 1,1 0-1,0 0 0,0 0 1,-1 0-1,1 0 1,0 0-1,0 1 0,0-1 1,0 1-1,0-1 1,0 1-1,0 0 0,0-1 1,0 1-1,1 1 1,-1-1-1,0 0 0,1 0-1,0 1 29,1 0-1,-1 1 0,0-1 0,0 0 0,0 1 0,0 0 0,0 0 0,0 0 1,-1 0-1,1 0 0,-1 0 0,1 1 0,-1-1 0,0 1 0,0-1 1,0 1-1,0 0 0,0 0 0,0 2-28,5 9 244,-1 0-1,-1 0 1,3 13-244,-8-27 0,18 70 827,2 39-827,-15-79-12,-4-21-1204,-2-9-289,0-3-71,0 1 120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4:58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9714,'0'-1'226,"1"1"0,-1-1-1,0 1 1,0 0 0,1-1 0,-1 1-1,0 0 1,1-1 0,-1 1 0,0 0-1,1 0 1,-1-1 0,0 1 0,1 0-1,-1 0 1,1 0 0,-1-1-1,0 1 1,1 0 0,-1 0 0,1 0-1,-1 0 1,0 0 0,1 0 0,-1 0-1,1 0 1,-1 0 0,1 0-226,13 0 931,2 1-47,0 2 0,0 0 0,0 1 0,-1 1 0,1 0 0,2 3-884,-15-7 69,-1 0 0,1 0 0,0 0-1,-1 1 1,1 0 0,-1-1 0,1 1 0,-1 0 0,0 0-1,0 0 1,0 0 0,0 1-69,-1-2 27,0 0-1,-1 1 1,1-1-1,0 0 1,-1 1-1,1-1 1,-1 1-1,1-1 1,-1 1-1,0-1 1,0 1-1,0-1 1,0 1 0,0 0-1,0-1 1,0 1-1,0-1 1,-1 1-1,1-1 1,-1 1-1,1-1 1,-1 1-1,0-1-26,-1 4 37,0-1-1,0 0 0,-1 0 1,1-1-1,-1 1 1,0-1-1,-1 1 0,-2 2-36,-31 23 156,23-19-101,5-3-26,-17 14 41,24-20-62,0 1 0,0 0 0,0 0 1,1 0-1,-1 0 0,1 0 0,-1 0 0,1 0 0,0 1 0,-1 1-8,2-3 2,0 0 0,0 0 0,0 1 0,0-1 1,0 0-1,1 0 0,-1 0 0,0 0 0,0 0 0,1 0 0,-1-1 1,1 1-1,-1 0 0,1 0 0,-1 0 0,1 0 0,-1 0 0,1 0 1,0-1-1,-1 1 0,1 0 0,0-1 0,0 1 0,0 0 0,-1-1 1,1 1-1,0-1 0,0 1 0,1-1-2,4 4 16,0-1 0,1 0-1,5 1-15,13 3 114,1-1 0,10 1-114,-8-2 413,-1 1 0,2 2-413,-23-7 154,-1 1 0,0 1 0,1-1 0,1 2-154,-6-4 51,0 1 0,0 0 0,1 0-1,-1 0 1,0 0 0,0 0 0,0 0 0,0 0-1,0 0 1,-1 0 0,1 0 0,0 1 0,0-1-1,-1 0 1,1 0 0,-1 1 0,1-1 0,-1 1-1,1 0-50,-1 1 68,0 1-1,0-1 1,0 0-1,-1 0 1,1 0-1,-1 0 1,0 0-1,0 0 0,0 0 1,0 0-1,-1 0 1,1-1-1,-1 1 1,1 0-1,-1-1 0,0 1 1,0-1-1,0 1 1,0-1-1,-1 0 1,1 0-1,-1 0-67,-5 4 60,1-1 0,-1 0 0,0 0 0,0-1 0,-1 0 0,1 0 0,-1-1-60,0 1 29,0-1 0,-1-1 0,1 0 0,0 0 0,-1-1 0,-6 0-29,12-1-280,1 0-1,-1 0 1,1 0 0,-1-1-1,1 0 1,-1 1 0,1-1-1,-1-1 1,1 1 0,0 0-1,0-1 1,0 0 0,0 1-1,0-1 1,0 0 0,0-1-1,0 1 1,1 0 0,-2-2 280,-5-11-1367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01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6265,'12'4'5844,"-7"-2"1809,-6 4-5960,0-2-1570,0-1 0,-1 1 1,1-1-1,-1 0 0,0 0 0,0 1 0,0-1 0,0-1 0,0 1 0,-2 1-123,1 0 55,-9 11 179,-1-1 0,0 0 1,-11 8-235,-2-1 247,14-12-97,1 1 0,-1-1 0,2 2 0,-1 0 0,-6 9-150,17-20 12,-1 1 0,1 0-1,0 0 1,-1-1 0,1 1 0,0 0-1,-1 0 1,1-1 0,0 1 0,0 0-1,0 0 1,0-1 0,0 1 0,0 0-1,0 0 1,0 0 0,0 0 0,0-1-1,0 1 1,0 0 0,0 0 0,1-1-12,-1 2 14,1-1 0,0 1 1,0-1-1,0 0 0,0 1 1,0-1-1,0 0 0,0 0 1,0 0-1,0 0 0,1 1-14,2 1 29,0-1-1,1 1 1,-1 0-1,1-1 1,0 0-1,4 1-28,1 0 42,1-1-1,0-1 1,0 0 0,-1 0-1,7-1-41,-4 0 50,-1 1 1,1 0-1,9 2-50,-20-2-95,0 0 1,0-1-1,1 1 1,-1 0-1,0 0 0,0 0 1,0 0-1,0 1 1,0-1-1,-1 0 1,1 1-1,0-1 1,-1 1-1,1 0 1,-1 0-1,1 0 0,-1-1 1,0 1-1,1 2 95,0 9-641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0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11234,'-47'36'4689,"56"-25"-2280,6-2-617,2 2 25,2-1-201,3 2-496,0-2-200,3-2-311,-2-1-145,-3-1-200,-3-1-8,-6-2-792,-5-1-617,0 0-1447,-2-4 1448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01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29 9234,'0'-1'398,"-8"-19"5878,8 19-6156,0 1 0,0 0 0,0-1 1,-1 1-1,1-1 0,0 1 1,0 0-1,-1-1 0,1 1 1,0-1-1,-1 1 0,1 0 1,0 0-1,-1-1 0,1 1 0,0 0 1,-1-1-1,1 1 0,-1 0 1,1 0-1,0 0 0,-1 0 1,1-1-1,-1 1 0,1 0 0,-1 0 1,1 0-1,-1 0 0,1 0 1,-1 0-1,1 0 0,0 0 1,-1 0-1,1 0 0,-1 0 0,1 1 1,-1-1-1,1 0-120,-1 1 165,0 0-1,1 0 1,-1 0 0,1 1 0,-1-1-1,1 0 1,-1 0 0,1 1-1,0-1 1,0 0 0,0 0 0,0 1-1,0-1 1,0 0 0,0 1-165,-1 3 322,1 11 267,0 0 1,1 0-1,2 10-589,2 18 528,-5 36 158,-1-46-425,2 0-1,2 9-260,0-32-65,-1 0 0,1 0 0,1-1-1,0 1 1,0-1 0,1 0 0,3 4 65,-4-9-1569,-2-8-831,-2-7-2422,2 4 2385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0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53 10066,'-9'-4'1549,"5"3"-884,1 0 0,0 0 0,-1 0 0,1 0 0,0-1 0,0 0-1,0 1 1,0-1 0,0 0 0,0-1-665,3 3 47,0 0 1,0 0-1,0 0 1,0 0-1,0 0 1,0-1-1,0 1 1,0 0-1,0 0 1,1 0-1,-1 0 1,0 0-1,0 0 1,0 0-1,0 0 1,0-1-1,0 1 1,0 0-1,0 0 0,0 0 1,0 0-1,0 0 1,0 0-1,1 0 1,-1 0-1,0 0 1,0 0-1,0 0 1,0 0-1,0 0 1,0 0-1,0 0 1,0-1-1,1 1 1,-1 0-1,0 0 1,0 0-1,0 0 1,0 0-1,0 0 1,0 1-1,0-1 1,1 0-1,-1 0 0,0 0 1,0 0-1,0 0-47,8-1 571,7 2 61,52 1 1495,13-3-2127,94-8 673,368-12 604,-429 21-981,-98 0-255,13-1 62,-1 2 0,16 3-103,-32-1-15,-10-3-3,-1 0 0,0 0 0,0 0 0,0 0 0,0 0 0,0 0 0,0 0 0,0 0 0,0 0 0,0 0 0,0 0 0,1 0 0,-1 0 0,0 0 0,0 1 0,0-1 0,0 0 0,0 0 0,0 0 0,0 0-1,0 0 1,0 0 0,0 0 0,0 0 0,0 0 0,0 0 0,0 0 0,0 0 0,0 1 0,0-1 0,0 0 0,0 0 0,0 0 0,0 0 0,0 0 0,0 0 0,0 0 0,0 0 0,0 0 0,0 0 0,0 1 0,0-1 0,0 0 0,0 0 0,0 0 0,0 0 0,0 0 18,-16 7-2336,-8 2 1237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02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10354,'25'38'7452,"-19"-27"-6276,-1 0-1,0 0 1,0 0 0,1 8-1176,23 92 2312,-25-90-2022,-1-1-1,-1 0 0,-1 0 1,-1 14-290,0-26 77,0 13 81,0-20-150,0-1 0,0 1-1,0 0 1,-1-1-1,1 1 1,0 0 0,0-1-1,0 1 1,0 0-1,-1-1 1,1 1 0,0-1-1,-1 1 1,1-1-1,0 1 1,-1 0 0,1-1-1,-1 0 1,1 1-1,-1-1 1,1 1 0,-1-1-8,0 0 2,0 0 1,0 0 0,1 0 0,-1-1 0,0 1 0,1 0-1,-1-1 1,0 1 0,1-1 0,-1 1 0,0 0 0,1-1-1,-1 0 1,1 1 0,-1-1 0,1 1 0,-1-1 0,1 0-1,-1 1 1,1-1 0,0 0 0,-1 1 0,1-1 0,0 0-3,-4-6-3,1 0 1,0 0 0,1-1 0,0 1 0,0 0-1,0-1 1,1 0 0,0 1 0,1-1 0,-1 0-1,1 1 1,1-1 0,0 0 0,1-5 2,3-14-13,2 0 1,1 1 0,6-13 12,-12 34 0,0 0 0,0 0 0,0 0 0,1 1 0,-1-1 0,1 1 1,2-2-1,-3 4 0,-1 0 1,1 0 0,1 0 0,-1 1-1,0-1 1,0 1 0,1 0 0,-1-1-1,0 1 1,1 0 0,-1 0-1,1 0 1,0 1 0,-1-1 0,3 0-1,3 0 35,0 1 1,0 0 0,0 0 0,0 0-1,0 1 1,0 0 0,0 0 0,-1 1-1,1 0 1,0 1 0,6 2-36,-9-2 71,1 0 1,-1 0-1,0 0 0,0 0 1,0 1-1,-1-1 0,1 1 1,-1 1-1,0-1 1,0 0-1,0 1 0,-1 0 1,1 0-1,-1 0 0,-1 0 1,2 3-72,2 11 183,0 1 0,-2-1 0,0 1 1,-1 0-1,0 20-183,-1-15-218,1 0-1,1 0 1,2 5 218,-3-24-1300,1-6 215,0-8 1104,0-4-13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8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12747,'5'-9'5449,"-5"22"-2480,-1 3-1033,-3 21-488,1 12-336,2 10-687,2 1-145,9 6-120,2-8-64,10-16-96,3-6-112,-1-24-809,-2-4-543,-8-17 3016,0-14-1656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03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12275,'8'2'5700,"6"-5"-4242,-8 2-660,10-3-75,0 2 0,0 0 0,0 1 0,1 0 0,-1 1 0,0 1 0,6 2-723,-20-3 32,-1 0-1,1 0 1,0 1-1,-1-1 1,1 1 0,-1-1-1,1 1 1,-1 0-1,1 0 1,-1-1-1,0 1 1,1 0 0,-1 0-1,0 0 1,0 1-1,0-1 1,0 0-1,0 0 1,0 1 0,0-1-32,0 1 22,0-1 1,-1 1-1,0 0 1,1-1 0,-1 1-1,0 0 1,0 0 0,0-1-1,0 1 1,0 0 0,0 0-1,0-1 1,0 1-1,-1 0 1,1 0 0,-1-1-1,0 1 1,0 1-23,-4 6 76,0 0 0,-1 0-1,0 0 1,-1-1 0,0 0 0,0 0 0,-7 5-76,-4 5 180,17-17-150,0 1 0,0-1 1,0 1-1,0-1 0,0 1 0,0-1 1,0 1-1,0 0 0,0-1 0,1 1 1,-1 0-1,1 0 0,0 0 0,-1 1-30,1-2 13,0 0-1,0-1 0,0 1 0,0 0 0,1 0 1,-1 0-1,0 0 0,0-1 0,1 1 1,-1 0-1,0 0 0,1 0 0,-1-1 1,1 1-1,-1 0 0,1-1 0,-1 1 0,1 0 1,0-1-1,-1 1 0,1-1 0,0 1 1,-1-1-1,1 1 0,0-1 0,0 1 0,-1-1 1,1 0-1,0 0 0,0 1 0,0-1 1,0 0-13,4 1 25,1 0 0,-1 0 1,1-1-1,-1 0 1,1 0-1,-1 0 1,1 0-1,-1-1 1,4-1-26,10-3 122,18-6-122,-29 8 22,-3 2-140,-1-1-1,1 0 1,-1 0-1,0 0 1,0-1-1,0 0 1,0 0-1,0 0 1,-1 0 0,1 0-1,2-4 119,5-3-545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0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34 7866,'-41'6'3584,"21"-5"-341,19-1-3083,1 0 0,0 0 0,-1 0 0,1 0 0,0 0 0,-1 0 0,1 0 0,0 0 0,-1 0 0,1-1 0,0 1 0,0 0 0,-1 0 0,1 0 0,0 0 0,0-1 0,-1 1 0,1 0 0,0 0 0,0-1 0,-1 1 0,1 0 0,0 0 0,0-1 0,0 1 0,0 0 1,0-1-1,-1 1 0,1 0 0,0 0 0,0-1 0,0 1 0,0 0 0,0-1 0,0 1-160,1-1 102,0 1 1,0-1 0,0 1 0,-1 0 0,1 0 0,0-1-1,0 1 1,0 0 0,0 0 0,0 0 0,0 0-1,0 0 1,0 0-103,3 0 204,175-12 1486,151-6-165,-320 17-1655,0 1 0,0 0 0,1 1 130,-5 1-922,-6-2 877,0 0 1,0 0 0,1 0-1,-1 0 1,0 0-1,0 0 1,0 0 0,0 0-1,0 1 1,0-1 0,0 0-1,0 0 1,0 0-1,0 0 1,0 0 0,0 0-1,0 0 1,0 1 0,1-1-1,-1 0 1,0 0-1,0 0 1,0 0 0,0 0-1,0 1 1,-1-1 0,1 0-1,0 0 1,0 0-1,0 0 1,0 0 0,0 0-1,0 0 1,0 1 0,0-1-1,0 0 1,0 0-1,0 0 1,0 0 0,0 0-1,0 0 1,-1 0 0,1 0-1,0 1 1,0-1-1,0 0 1,0 0 0,0 0-1,0 0 1,-1 0 44,-11 8-1178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09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8882,'-5'20'3993,"6"-7"-1481,6-3-287,14-2-289,1-6-119,13-2-521,8 0-224,-2-8-312,5 3-152,-2-2-240,-4 1-79,0 3-161,-7-2 8,-10 0-577,-7 3-463,-11 1-1328,-5-2-537,-2-5 1673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10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7570,'18'-7'4401,"-8"18"336,0 9-2353,-1 14-736,2 12-7,-10 13-465,2 8-264,1 5-456,1 0-144,2-7-168,6 0-48,-1-14-40,2-5-16,0-17-192,-6-10-344,2-11-1064,-6-13-953,2-18 1505</inkml:trace>
  <inkml:trace contextRef="#ctx0" brushRef="#br0" timeOffset="1">145 20 11002,'10'-3'4841,"-6"11"-2056,5 11-673,-5 20-303,0 11-337,1 14-608,3 3-208,2-2-239,0-5-81,0-7-128,-2-5-40,-3-10-72,2-6 8,1-9-456,-3-6-424,0-8-1209,-1-7-1048,7-5 1881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10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10690,'1'4'5850,"5"25"-3559,11 41 2821,2 46-5112,10 45 1350,-23-137-1190,-1 0 0,-1 1 0,-1 0-1,-1 10-159,-3-18 63,1-16-62,0-1 1,0 0-1,0 0 1,0 0 0,0 0-1,0 1 1,0-1-1,0 0 1,0 0-1,0 0 1,0 1-1,-1-1 1,1 0-1,0 0 1,0 0-1,0 0 1,0 0-1,0 1 1,0-1-1,0 0 1,0 0-1,0 0 1,-1 0-1,1 0 1,0 1-1,0-1 1,0 0 0,0 0-1,0 0 1,-1 0-1,1 0 1,0 0-1,0 0 1,0 0-1,-1 0 1,1 0-1,0 0 1,0 0-1,0 0 1,0 0-1,-1 0 1,1 0-1,0 0 1,0 0-1,0 0 1,0 0-1,-1 0 1,1 0 0,0 0-1,0 0 1,0 0-1,0 0 1,-1 0-1,1 0 1,0 0-1,0-1-1,-1 1-3,1-1-1,-1 1 0,1-1 1,-1 1-1,1-1 1,-1 0-1,1 1 0,-1-1 1,1 0-1,0 1 0,-1-1 1,1 0-1,0 0 1,-1 0 3,0-10-15,0-1 1,0 0-1,1 1 1,0-1-1,1 1 1,1-1-1,0-3 15,0 9-2,-1 1 0,1-1 0,0 1 0,0 0-1,1-1 1,0 1 0,0 1 0,0-1 0,0 0 0,1 1-1,-1-1 1,1 1 0,1 0 0,-1 1 0,0-1 0,3-1 2,0 1 0,0 0 1,0 1-1,1 0 1,-1 0-1,1 0 1,-1 1-1,1 0 1,0 1-1,0 0 1,0 0-1,0 1 1,0 0-1,0 0 1,5 1-1,-8 0 10,0 0 0,-1 0-1,1 0 1,0 0 0,-1 1 0,1 0 0,-1 0-1,0 0 1,1 0 0,-1 1 0,1 1-10,-2-2 16,0 1 1,-1-1 0,0 1 0,1 0 0,-1-1-1,0 1 1,0 0 0,-1 0 0,1 0 0,-1 0 0,1 1-1,-1-1 1,0 0 0,0 1 0,-1-1 0,1 3-17,-1-3 32,0 1 0,0-1 0,0 0 0,-1 0 0,1 0 1,-1 1-1,0-1 0,0 0 0,0 0 0,0 0 0,-1 0 0,1-1 1,-1 2-33,-3 4 126,0 0 0,-1 0 0,-5 5-126,5-7 51,0 1 1,0-2-1,-1 1 1,0-1-1,0 0 1,-8 4-52,10-6-174,0-1 0,1 0 1,-1 0-1,0 0 0,0 0 1,0-1-1,-1 0 0,1 0 1,0-1-1,0 1 0,-1-1 1,0 0 173,4 0-191,0-1 0,1 1 1,-1 0-1,0-1 0,0 1 1,1-1-1,-1 1 0,1-1 0,-1 0 1,0 0 190,1 0-107,0 0 1,0 1-1,0-1 1,0-1-1,1 1 1,-1 0 0,0 0-1,1 0 1,-1 0-1,1 0 1,-1-2 106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11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12611,'0'16'5433,"5"0"-2833,1 4-887,0 1 31,2 2-448,-1-1-335,2 4-481,2-2-176,0-8-224,1-10-424,-3-10-1081,0-10-815,0-20 1232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11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 13395,'-4'-3'5281,"7"3"-3209,0 5-431,-3-5-65,0 0-296,1 8-559,4 10-473,22 36-1697,-8-39 337,11-3 344</inkml:trace>
  <inkml:trace contextRef="#ctx0" brushRef="#br0" timeOffset="0.99">357 1 10194,'1'2'1083,"0"0"0,0 0 0,0 1 0,0-1 0,0 1 0,0 2-1083,2 25 3362,-2-13-2302,2 24 664,1 12 1514,7 26-3238,-7-61 144,0 1 0,1-1 0,1-1 0,1 1 0,1-1 0,2 3-144,15 21-3365,18 22 3365,-35-53-1481,-5-6 511,-3-4 898,0 0 0,0 0 0,0 0 0,0 0 1,0 0-1,0-1 0,0 1 0,0 0 1,0 0-1,0 0 0,0 0 0,0 0 1,0 0-1,0 0 0,0 0 0,0 0 1,0 0-1,0 0 0,0 0 0,0 0 1,0 0-1,0 0 0,1 0 0,-1 0 0,0 0 1,0 0-1,0 0 0,0 0 0,0 0 1,0 0-1,0 0 0,0 0 0,0 0 1,0 0-1,0 0 0,0 0 0,0 0 1,0 0-1,0 0 0,0 0 0,0 0 0,0 0 1,0 0-1,0 0 0,0 0 0,0 0 1,0 0-1,0 0 0,0 0 0,0 0 1,1 1-1,-1-1 0,0 0 0,0 0 1,0 0-1,0 0 0,0 0 72,-4-15-1374</inkml:trace>
  <inkml:trace contextRef="#ctx0" brushRef="#br0" timeOffset="1.99">184 210 11803,'-3'6'4793,"7"-2"-2489,6-1-616,7-2-87,2-1-185,8 0-584,7-1-280,6-4-312,5-1-448,-4 1-1296,2 2-920,-3 2 1343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12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8914,'-27'1'8534,"1"4"-4296,24-4-4046,-1 0 0,1 0 0,0 0 1,-1 0-1,1 0 0,0 1 1,0-1-1,0 1 0,0-1 0,0 1 1,0 0-1,0 0 0,0 0 0,1 0 1,-1 0-1,1 0 0,0 0 1,-1 1-1,1 0-192,-1 1 93,1 1 0,0-1 0,0 1 0,0 0 0,0-1-1,1 1 1,-1 0 0,1-1 0,1 1 0,-1 0 0,1-1 0,-1 1 0,1-1 0,1 1 0,-1-1 0,1 1 0,-1-1 0,1 0 0,0 1 0,2 1-93,2 3 97,0 0 0,1 0 1,0 0-1,1-1 1,-1-1-1,1 1 0,1-1 1,1 1-98,-5-4 92,16 12 249,-20-15-295,0 0-1,1 1 1,-1-1 0,0 1 0,0-1 0,0 1-1,0-1 1,0 1 0,0-1 0,-1 1 0,1 0 0,0 0-46,-1-1 14,0-1 0,0 1 0,0-1 0,0 1 0,0-1 1,0 1-1,0-1 0,0 1 0,0-1 0,0 0 1,0 1-1,-1-1 0,1 1 0,0-1 0,0 1 0,0-1 1,-1 1-1,1-1 0,0 1 0,0-1 0,-1 0 1,1 1-1,0-1 0,-1 0 0,1 1 0,-1-1 1,1 0-1,0 1 0,-1-1 0,1 0 0,-1 0 0,1 0 1,-1 1-1,1-1-14,-21 4 196,13-3-140,-56 7-2383,53-8 1102,9-3 264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13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2385,'0'-1'1296,"0"-1"-104,0 1-48,0 0-111,0-1-81,0 1-248,0 0-168,0-1-264,0 1-96,0 0-160,1-1 0,-1 1 8,0 0 16,2-1 16,-2 1-16,0 0-600,0 1 424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2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93 5513,'24'-39'2814,"-23"38"-2644,-1 1 1,1-1-1,-1 0 0,0 0 0,1 0 0,-1 0 0,0 1 1,1-1-1,-1 0 0,0 0 0,0 0 0,0 0 1,0 0-1,0 0 0,0 0 0,0 0 0,0 0 1,0 0-1,0 1 0,-1-1 0,1 0 0,0 0 1,-1 0-1,1 0 0,0 0 0,-1 1 0,1-1 1,-1 0-1,1 0 0,-1 1 0,0-1 0,1 0 1,-1 1-1,0-1 0,0 0-170,-2-2 855,1 1-575,0 0 0,0 0 0,0 0 0,0 1 0,-1-1 0,1 1 0,0-1 0,-1 1 0,1 0 0,-1 0 0,1 0 0,-1 0-1,1 1 1,-1-1 0,0 1 0,1-1 0,-1 1 0,0 0 0,1 0 0,-1 0 0,-1 1-280,-3-1 222,0 1-1,0 1 1,1-1-1,-1 1 1,0 0-1,1 1 1,-6 2-222,3 0 69,1 0 1,-1 1-1,1 0 1,1 0 0,-1 0-1,1 1 1,0 1-1,1-1 1,-1 1-1,2 0 1,-1 1-1,1-1 1,0 1-1,1 0 1,-1 2-70,0 3 71,0 1 0,0 0 0,2 0 0,0 0 0,0 0 1,1 1-1,1-1 0,1 1 0,1 6-71,1 0 131,1 0-1,1-1 1,1 1 0,0-1 0,2-1-1,1 1 1,0-1 0,2 1-131,-1-4 75,0-1 0,1 0 0,1-1 0,0 0 0,1 0 0,0-1 0,1-1 0,1 0 1,8 5-76,-15-13 12,-1 0 1,1-1 0,0 0 0,0 0 0,1-1-1,-1 0 1,1 0 0,-1-1 0,1 0 0,0 0 0,0 0-1,0-1 1,0-1 0,0 1 0,0-1 0,0-1-1,0 0 1,0 0 0,0 0 0,0-1 0,0 0-1,0 0 1,1-2-13,1-1 11,1-1-1,-1 0 1,0 0 0,0-1-1,-1 0 1,0-1 0,0 0-1,-1-1 1,0 0-1,-1 0 1,1 0 0,-2-1-1,1 0 1,3-9-11,-2 2 20,0-1 1,-1 0-1,-1-1 1,0 1-1,-2-1 0,0 0 1,-1 0-1,0-15-20,-2 18 18,-2-1-1,0 1 0,-1 0 1,-1-1-1,0 1 0,-1 0 1,-1 1-1,0-1 0,-1 1 1,-2-3-18,1 4 18,0 1 0,-1 0 0,0 0 0,-1 1 0,-1 0 0,0 0 0,0 1 0,-1 1 0,0 0 0,-1 0 0,-1 0-18,7 6 14,1 1 0,-1 0 0,0 0 0,0 0 0,-1 0 0,1 1 0,0 0-1,-1 1 1,1-1 0,-1 1 0,0 0 0,1 1 0,-1 0 0,0 0 0,0 0 0,1 1-1,-1 0 1,1 0 0,-1 0 0,1 1 0,-1 0 0,0 1-14,-4 2 17,0 0 1,1 1 0,-1 0-1,1 1 1,-7 6-18,10-8-129,1 1 0,1-1 0,-1 1 0,1 0 0,0 1 0,0-1 0,1 1 1,0 0-1,0 0 129,4-6-138,-1 0 1,0 0 0,1 0-1,-1 0 1,1 0 0,0 0-1,-1 0 1,1 0 0,0 0-1,-1 0 1,1 0 0,0 1-1,0-1 1,0 0 0,0 0-1,0 0 1,0 0 0,1 0-1,-1 0 1,0 1 0,1-1-1,-1 0 1,0 0 0,1 0-1,-1 0 1,1 0 0,0 0 137,1 0-288,0 1 1,0-1-1,0 1 0,0-1 1,0 0-1,1 0 1,-1 0-1,0 0 0,1-1 1,-1 1-1,1-1 1,0 1 287,25 3-823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2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 11931,'-3'-4'5193,"3"9"-1937,5 0-1007,10-1-593,4 0-151,13-4-729,5 0-304,5-6-256,8-5-16,-10-5-688,-4-1-648,2 8 727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23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41 6929,'-1'-3'650,"1"1"-1,-1-1 0,0 1 0,0-1 0,0 1 0,0 0 0,0-1 0,-1 1 0,1 0 0,0 0 0,-1 0 0,0 0 0,1 0 0,-1 0 0,0 0-649,1 2 161,0-1 0,0 1-1,0-1 1,0 1-1,0-1 1,0 1 0,0-1-1,0 1 1,-1 0-1,1-1 1,0 1 0,0 0-1,0 0 1,0 0-1,0 0 1,0 0-1,-1 0 1,1 0 0,0 1-1,0-1 1,0 0-1,0 1 1,0-1 0,0 0-1,0 1 1,0-1-1,0 1 1,0 0 0,0-1-1,0 1 1,0 0-1,0 0 1,1-1-1,-1 1 1,0 1-161,-4 4 257,1 0-1,-1 1 1,2 0-1,-1 0 1,1 0-1,-3 8-256,-1 4 211,1 1-1,1 0 1,0 1-1,2-1 0,0 1 1,1 9-211,1 10 337,2 0 1,5 37-338,4-18 253,3-1-1,2 0 1,6 9-253,-20-64 7,10 34 114,2-1 0,2-1 0,15 28-121,-29-61-56,2 4 115,1-1-1,-1 1 1,1-1 0,4 5-59,-7-9-32,-1-1 1,1 1 0,0 0 0,0-1 0,0 1-1,-1 0 1,1-1 0,0 1 0,0-1-1,0 0 1,0 1 0,0-1 0,0 0 0,0 1-1,1-1 32,-2 0-77,1 0-1,0 0 1,-1-1 0,1 1-1,0 0 1,-1 0-1,1-1 1,0 1-1,-1 0 1,1-1-1,0 1 1,-1 0 0,1-1-1,-1 1 1,1-1-1,-1 1 1,1-1-1,-1 1 1,1-1-1,-1 1 1,0-1 0,1 0-1,-1 1 1,0-1-1,1 0 78,6-16-925,4-5 174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2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 10218,'-5'-9'4537,"2"10"-1808,-2 6-705,5 15-79,-7 6-297,0 16-528,2 5-184,5 8-287,4-1-137,5-4-200,-1-4-96,0-12-128,0-3-40,3-6-232,5-5-416,0-3-1097,-4-7-1015,12-11 1607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2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52 9258,'-2'1'562,"0"1"1,1 0-1,-1 0 0,1 0 1,0 1-1,-1-1 0,1 0 1,0 0-1,0 1 0,1-1 1,-2 2-563,2 1 1207,-1 1 1,1 0-1,-1 0 1,2 4-1208,-1 6 1180,1 0 1,0 0-1,2-1 1,3 16-1181,-4-26 97,-1 0 1,1 0 0,0 0 0,0-1-1,1 1 1,0-1 0,-1 0-1,1 1 1,1-1 0,-1-1-1,0 1 1,1 0 0,0-1-1,0 0 1,0 0 0,0 0-1,3 1-97,-3-2 28,-1 0 0,1 0 0,0-1 0,0 0 0,0 0 0,0 0 0,0 0 0,0 0 0,1-1 0,-1 0 0,0 1 0,0-2 0,0 1 0,2-1-28,-1 0 15,1 0 1,0-1-1,-1 0 1,1 0-1,-1 0 1,0-1-1,0 1 1,0-1-1,4-3-15,-1 0 4,0-1-1,-1 0 1,1 0 0,-1-1-1,-1 0 1,0 0 0,0-1-1,0 1 1,-1-1 0,-1 0-1,3-5-3,-6 10 1,1 0 0,-1-1 0,0 1 0,0 0 0,-1-1-1,1 1 1,-1-1 0,0 1 0,0-1 0,-1 1 0,1-1 0,-1 1 0,0-1-1,0 1 1,-1-2-1,0 0 8,0 1-1,-1 0 0,0-1 0,0 1 0,0 0 0,0 0 1,-1 1-1,0-1 0,0 1 0,0 0 0,-2-1-7,2 1-7,-1 0-1,1 1 0,-1 0 0,0 0 0,1 0 0,-2 1 0,1-1 1,0 1-1,0 0 0,-1 1 0,1-1 0,0 1 0,-1 0 0,0 1 1,1-1-1,-1 1 0,1 0 0,-1 0 0,0 1 0,1 0 1,-1 0-1,1 0 0,-1 1 0,1-1 0,-2 2 8,3-1-178,1 0 1,0 0-1,0 0 0,0 1 0,0-1 1,0 0-1,1 1 0,-1 0 0,1 0 1,0 0-1,-1 0 0,1 0 0,1 0 1,-1 1-1,0-1 0,1 1 0,0-1 1,0 1-1,-1 0 178,2-1-551,-1 0 1,1 1-1,0-1 1,-1 0-1,2 0 1,-1 0-1,0 0 1,0 0 0,1 1-1,0-1 1,0 0-1,-1 0 1,2 0-1,-1-1 1,0 1 550,13 18-2774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2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0 295 6729,'57'-21'6501,"-24"8"-2995,-28 11-3142,-1 0 0,1-1 0,0 0 0,-1 0 1,0-1-1,1 1 0,-1-1 0,-1 0 0,1 0 1,0 0-1,-1-1 0,0 1 0,0-1 1,0 0-1,-1 0 0,0 0 0,0 0 0,0 0 1,1-5-365,0 0 124,-1 0 1,0 0-1,-1-1 1,0 1 0,0-1-1,-1 1 1,-1-1 0,0 1-1,-1-9-124,1 14 44,-1 0-1,1 1 1,-1-1 0,1 0-1,-2 1 1,1-1-1,-2-1-43,3 4 50,0 0 0,0 0 0,-1 0 0,1 1 0,-1-1 0,0 1 0,1-1 0,-1 1 0,0-1 0,0 1 0,0 0 0,0 0 0,0 0 0,0 0 0,0 0 0,-2 0-50,3 1 27,0 0 0,0 0 0,0 0 0,0 0 0,0 0 1,0 0-1,0 0 0,0 0 0,0 1 0,0-1 1,0 0-1,0 1 0,0-1 0,0 1 0,0-1 1,0 1-1,0 0 0,0-1 0,1 1 0,-1 0 1,0-1-1,0 1 0,1 0 0,-1 0 0,0 0 1,1 0-1,-1 0-27,-1 2 25,0 1 1,1-1 0,-1 0 0,1 1-1,0-1 1,0 1 0,0-1 0,0 1-26,0 4 20,0 0 0,1-1 0,0 1 0,0 0 0,1 0 0,1 4-20,12 51 115,-6-30-36,-7-30-70,25 112 1480,39 103-1489,-58-200 124,-5-12-83,1 0-1,-1-1 1,0 1-1,0 0 1,-1 0-1,0 0 1,0 0-1,0 0 1,-1 0-1,0 0 1,0 1-41,0-6 7,0 0 1,-1 1 0,1-1-1,0 0 1,-1 1 0,0-1 0,1 0-1,-1 0 1,1 0 0,-1 1-1,0-1 1,0 0 0,0 0 0,0 0-1,0 0 1,0 0 0,0-1 0,0 1-1,0 0 1,0 0 0,0-1-1,0 1 1,-1-1 0,1 1 0,0-1-1,-1 1 1,1-1 0,0 0-1,-1 0 1,1 1 0,0-1 0,-1 0-8,-3 0-181,0 0-1,0 0 1,0-1 0,0 1 0,-1-1 0,1 0 0,0-1 0,-2 0 181,3 1-396,-1-1 1,0 0-1,1 0 1,-1 0-1,1-1 1,0 1-1,-1-1 1,1 0-1,0 0 1,1-1-1,-1 1 1,0-1 395,2-1-303,-1 1 0,1 0 0,0-1 0,0 1 0,0-2 303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25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11218,'1'-1'386,"-1"1"-1,1-1 1,-1 0-1,0 0 1,1 1-1,0-1 1,-1 0-1,1 1 1,-1-1-1,1 0 1,0 1 0,-1-1-1,1 1 1,0-1-1,0 1 1,-1 0-1,1-1 1,0 1-1,0 0 1,0-1-386,1 1 398,0 0 0,0-1 0,0 1 1,0 0-1,0 0 0,0 0 0,0 0 0,0 1 1,0-1-399,5 2 671,0 0 1,0 0-1,-1 0 1,6 4-672,-8-4 87,0 0 1,0 1-1,0-1 1,-1 1-1,1 0 1,-1 0-1,0 0 1,0 1-1,0-1 1,0 1-1,-1-1 1,1 1-1,-1 0 1,0 0-1,0 0 1,0 1 0,-1-1-1,0 0 1,1 0-1,-2 1 1,1-1-1,0 1 1,-1-1-1,0 2-87,1 6 41,-2 0-1,0-1 1,0 1 0,-1 0 0,0 0-1,-1-1 1,0 0 0,-4 9-41,6-18 32,0 1 1,0-1-1,-1 1 1,1-1-1,-1 1 1,1-1 0,-1 0-1,0 0 1,1 0-1,-1 0 1,-1 0-1,1 0 1,0 0 0,0-1-1,0 1 1,-1-1-1,1 1 1,-1-1-1,1 0 1,-1 0 0,0 0-1,1-1 1,-1 1-1,0-1 1,0 1-1,-1-1-32,29-15 395,4-1-660,2 2 0,4-1 265,-20 10-1831,-1 1-1,1 0 1,9-1 1831,-3 2-1998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2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12547,'-2'-2'2838,"-3"0"0,5 2-2705,0 0 1,0 0 0,0 0 0,0 0-1,-1 0 1,1 0 0,0 0 0,0 0-1,0 1 1,0-1 0,0 0 0,0 0-1,0 0 1,0 0 0,0 0 0,0 0 0,0 0-1,-1 1 1,1-1 0,0 0 0,0 0-1,0 0 1,0 0 0,0 0 0,0 1-1,0-1 1,0 0 0,0 0 0,0 0-1,0 0 1,0 0 0,0 0 0,1 1-1,-1-1 1,0 0 0,0 0 0,0 0-1,0 0 1,0 0 0,0 0 0,0 0-1,0 1 1,0-1 0,0 0-134,21 92 2837,4 69-2837,3 11 578,22 49-151,-48-212-456,-2-7-72,1 0 0,-1 0 0,1 0 0,-1 0-1,1-1 1,0 1 0,0 0 0,0 0 0,0-1 0,1 3 101,0-3-723,-2-4-280,-1-47-3157,-3 4 3300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26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11306,'64'2'9121,"-41"1"-5429,16 3-3692,-22-2 600,1 1 1,-1 0-1,0 1 0,-1 1 0,16 9-600,-27-13 112,0-1-1,-1 1 0,1 1 0,-1-1 1,0 1-1,1 0 0,-2 0 0,1 0 1,0 0-1,-1 0 0,1 2-111,-3-3 33,1 0 0,-1 0 0,1 1 0,-1-1 1,0 0-1,0 1 0,-1-1 0,1 1 0,-1-1 0,0 1 0,1-1 0,-2 1 0,1-1 0,0 1 0,-1-1 0,1 1 0,-1-1 1,0 1-34,-1 0 23,0 1 0,0 0 1,0-1-1,-1 1 0,1-1 1,-1 0-1,0 0 0,0 0 1,-1 0-1,1-1 0,-1 1 1,1-1-1,-4 2-23,-8 6 35,-1-1 0,0-1 0,-3 1-35,-8 5-58,11-6-896,-1 2 0,2 0 0,-12 10 954,15-13-1603,16-11 1711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26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12211,'0'0'173,"0"0"1,0-1 0,0 1-1,0 0 1,0 0-1,1-1 1,-1 1 0,0 0-1,0 0 1,0 0 0,1-1-1,-1 1 1,0 0 0,0 0-1,1 0 1,-1 0-1,0 0 1,0-1 0,1 1-1,-1 0 1,0 0 0,0 0-1,1 0 1,-1 0 0,0 0-1,1 0 1,-1 0-1,0 0 1,0 0 0,1 0-1,-1 0 1,0 0 0,1 0-1,-1 0 1,0 1 0,0-1-1,1 0 1,-1 0-1,0 0 1,0 0 0,1 0-1,-1 1 1,0-1 0,0 0-174,16 10 1321,-14-9-954,14 12 641,0 0 0,0 1-1,-2 1 1,5 6-1008,12 17 1760,8 13-1760,-23-27 309,-1-1 0,-1 2 1,-1 0-1,-1 1 0,6 19-309,-13-29 68,0 1 0,-1-1 0,-1 1 1,-1 0-1,0 0 0,-1 0 0,-1 0 0,0 0 0,-2 0 0,0 3-68,-3 7 61,-1-1 0,-2 0 1,-4 9-62,6-17 4,-2 0 0,0-1 0,-1 0 0,-1-1 0,-2 3-4,8-14-102,0-1 1,0 1-1,0-1 0,0 0 1,-2 2 101,4-5-175,1 0 1,-1 0 0,0 0-1,0 1 1,0-1-1,0-1 1,0 1-1,0 0 1,0 0 0,0-1-1,0 0 1,0 1-1,0-1 1,0 0-1,-1 0 175,2 0-101,1 0-1,-1 0 0,1 0 0,-1 0 1,1 0-1,-1 0 0,1 0 0,-1 0 1,1 0-1,-1 0 0,1-1 0,-1 1 1,1 0-1,-1 0 0,1-1 0,0 1 1,-1 0-1,1-1 0,-1 1 0,1 0 102,-2-12-1156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26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13787,'-76'58'5321,"76"-51"-3272,7-7-697,14-1-248,7 1 80,8-4-384,8 4-215,4-2-345,1-4-104,0 6-440,-5 0-489,-11 0-1295,-9 4-841,-15 5-1576,-7 7 2665</inkml:trace>
  <inkml:trace contextRef="#ctx0" brushRef="#br0" timeOffset="1">177 184 7746,'-24'10'4073,"12"-8"-737,5 0-711,11 3-401,5 0-319,10-1-505,2-1-80,10-2-328,2-1-175,2 2-345,1 2-136,-8-3-152,-6 0-600,-9-1-1465,2 0-135,-4 13 872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32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227 142 5929,'0'-12'2213,"0"7"-821,1-1 0,-2 0-1,1 1 1,-1-1-1,1 0 1,-2-1-1392,2 6 232,-1 0 0,1-1 0,-1 1 1,1-1-1,-1 1 0,0 0 0,0 0 1,1 0-1,-1-1 0,0 1 0,0 0 1,0 0-1,0 0 0,-1 0 0,1 0 1,0 1-1,0-1 0,-1 0 0,1 0 1,0 1-1,-1-1 0,1 1 0,0-1 1,-1 1-1,1 0 0,-2-1-232,-2 1 193,-1-1 0,0 1-1,1 1 1,-1-1 0,1 1-1,-1-1 1,1 2 0,-1-1-1,1 1 1,-3 0-193,0 2 118,0-1-1,0 1 1,0 1-1,0-1 1,1 1 0,-3 3-118,4-3 45,0 1 0,0 0 0,0 0 0,0 1 0,1 0 0,0 0 0,1 0 0,-1 0 0,2 1 0,-1 0 1,-1 4-46,2-2 35,0 0 1,0 1 0,1-1 0,1 1 0,0 0 0,0-1 0,1 1 0,1 9-36,0-7 22,1 0 0,1-1 0,0 1 0,0-1 0,1 1 0,1-1 0,0 0 0,1-1 0,0 0 0,0 1 0,1-2 0,1 1 0,0-1 0,0 0 0,8 5-22,-6-6 18,0-1 1,1 0-1,0 0 0,0-1 0,4 1-18,-8-5 9,1 1 0,-1-1 0,1-1-1,0 1 1,0-1 0,0-1 0,0 0 0,8 1-9,-12-2 4,1 0 0,0-1 0,-1 1-1,1-1 1,0 0 0,-1-1 0,1 1 0,-1-1 0,0 0 0,1 0 0,-1 0 0,0 0 0,0-1 0,0 1 0,-1-1 0,1 0 0,-1-1 0,1 1 0,-1 0 0,0-1 0,0 0 0,-1 0 0,2-1-4,3-7 10,-1-1 0,0 1 0,0-1 0,-2 0 0,1-1 0,-2 1 0,1-5-10,-1 3 12,-1 0-1,-1-1 1,0 1-1,-2 0 1,1 0 0,-2 0-1,0 0 1,-3-12-12,-1 4 14,-1 1 1,0 0-1,-2 0 1,0 1-1,-6-8-14,9 18 7,0 1-1,-1 0 0,0 0 0,0 1 0,-1 0 1,-7-7-7,11 13 0,1 0 1,-1 0 0,0 0-1,0 1 1,-1-1 0,1 1 0,0 0-1,-1 0 1,0 1 0,1-1-1,-1 1 1,0 0 0,1 0 0,-1 1-1,0-1 1,0 1 0,-3 0-1,1 1-87,1 0 0,0 0 1,0 0-1,0 0 1,1 1-1,-1 0 0,0 0 1,1 1-1,-1 0 0,1 0 1,0 0-1,0 0 0,0 1 1,0 0-1,0 0 0,1 0 1,0 0-1,0 1 1,0 0-1,0 0 0,1 0 1,0 0-1,0 1 0,0-1 1,1 1-1,0-1 0,0 1 1,0 0-1,1 0 0,0 0 1,-1 4 86,2-5-487,0 1-1,0 0 1,0-1 0,0 1-1,1 0 488,7 27-1479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30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17 6265,'-1'-9'12475,"1"9"-12365,0 0 1,0 0 0,0-1-1,0 1 1,0 0 0,0 0 0,1-1-1,-1 1 1,0 0 0,0 0-1,0-1 1,0 1 0,0 0-1,-1 0 1,1-1 0,0 1 0,0 0-1,0 0 1,0 0 0,0-1-1,0 1 1,0 0 0,0 0-1,0-1 1,-1 1 0,1 0 0,0 0-1,0 0 1,0 0 0,0-1-1,-1 1 1,1 0 0,0 0-1,0 0 1,0 0 0,-1 0-111,0 2 69,-2 4-58,0 1 0,0-1-1,0 0 1,-1 0 0,0 0-1,0-1 1,-1 1 0,0 0-11,-4 5 2,8-10-4,0 0 0,0 0 0,1 0 0,-1 1 0,0-1 0,1 0 1,-1 0-1,1 1 0,-1-1 0,1 0 0,0 1 0,0-1 0,-1 0 0,1 1 0,0-1 0,0 0 0,0 1 0,1-1 0,-1 0 0,0 1 0,0-1 0,1 0 0,-1 1 0,1-1 0,-1 0 0,1 1 2,1 1-3,0 0-1,0 0 1,1 0-1,0 0 0,-1 0 1,1-1-1,2 2 4,3 3 20,21 18 100,-22-20 32,0 1-1,0 0 1,-1 0 0,0 0 0,4 5-152,-10-10 37,1-1 0,-1 1-1,0-1 1,1 1 0,-1-1 0,0 1 0,0-1-1,1 1 1,-1-1 0,0 1 0,0-1 0,0 1-1,0-1 1,0 1 0,0 0 0,1-1 0,-2 1-1,1-1 1,0 1 0,0-1 0,0 1 0,0-1-1,0 1 1,0-1 0,0 1 0,-1 0 0,1-1-1,0 1-36,-1-1 55,0 1-1,0 0 0,0 0 1,1 0-1,-1 0 1,0-1-1,0 1 0,0-1 1,0 1-1,-1 0 1,1-1-1,0 0 0,0 1-54,-4 0 90,1 0 0,-1 0-1,0 0 1,0 0 0,1-1-1,-4 0-89,6 0-76,1 0 0,-1 0 0,1 0 0,-1 0 0,1 0 0,-1-1 0,1 1 0,-1 0 0,1-1 0,0 0 0,-1 1-1,1-1 1,0 0 0,-1 1 0,1-1 0,0 0 0,0 0 0,0 0 0,0 0 0,0 0 0,0 0 0,0 0 0,0-1 0,0 1 0,0 0 0,1 0-1,-1-1 1,0 0 76,-2-20-741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3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13 13195,'-14'-13'5289,"-10"15"-3217,-1 4-639,-10 22-73,6 13-272,0 22-352,6 9-135,13 10-177,4-1-96,13-7-120,9-7-40,13-8-72,6-3-24,7-15-32,5-4 8,-11-22-912,1-8-689,6-18 945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33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13259,'-9'1'5489,"2"27"-2920,-1 4-753,-1 17-176,-2 7-287,4 4-537,3 0-240,10-3-280,0-5-104,10-7-112,6-4-8,-1-14-392,3-2-480,-2-13-1281,1-1-1111,0-9 1935</inkml:trace>
  <inkml:trace contextRef="#ctx0" brushRef="#br0" timeOffset="1">294 303 11851,'2'4'914,"-1"0"0,0 0 0,-1 1 0,1-1 0,-1 0 0,0 1 0,0-1 1,0 1-1,0-1 0,-1 1-914,0 2 932,1 0 1,0 0-1,0 6-932,1-7 230,1 0-1,0 0 1,0-1-1,0 1 1,0-1-1,1 0 1,0 1 0,0-1-1,0 0 1,1-1-1,-1 1 1,1-1-1,0 1 1,1-1 0,-1 0-1,3 1-229,-4-3 60,1 1 0,-1-1 1,1 0-1,0 0 0,0 0 0,0-1 0,0 1 0,0-1 1,0 0-1,4 0-60,-5 0 14,0-1 0,0 0 0,0 0 0,0 0 0,0-1 0,0 1 1,0-1-1,0 0 0,0 0 0,-1 0 0,1 0 0,0 0 0,0 0 0,-1-1 0,3-1-14,1-2 12,0 0-1,0 0 0,-1 0 1,1-1-1,-1 0 0,-1 0 0,1 0 1,-1-1-1,0 0 0,-1 1 1,1-3-12,-1 4 3,-1 0 0,0 0-1,-1 0 1,1-1 0,-1 1 0,0 0 0,-1-1 0,1 1 0,-1-1 0,0 1 0,0-1 0,0 1 0,-1-1 0,0 1 0,0 0 0,-1-1-3,0 0 4,-1 1 0,0-1-1,0 0 1,-1 1-1,1 0 1,-1 0 0,0 0-1,-1 0 1,1 1 0,-1 0-1,0 0 1,0 0-1,0 0 1,-1 1 0,1 0-1,-1 0 1,-4-2-4,6 4-1,1-1 0,-1 1-1,1 0 1,-1 0 0,1 1 0,-1-1 0,1 1 0,-1-1-1,0 1 1,1 0 0,-1 1 0,0-1 0,1 0 0,-1 1-1,0 0 1,1 0 0,-1 0 0,1 0 0,0 1 0,-1 0-1,1-1 1,0 1 0,0 0 0,0 0 0,0 1 0,0-1-1,1 1 1,-1-1 0,1 1 0,-1 0 0,1 0 1,-1 2-107,0-1 0,0 1 1,0 1-1,0-1 0,1 0 1,0 0-1,0 1 0,1 0 0,0-1 1,-1 4 106,2-7-226,-1 1 1,1-1 0,0 1-1,1 0 1,-1-1 0,0 1 0,1-1-1,-1 1 1,1-1 0,0 1-1,0-1 1,0 0 0,0 1-1,0-1 1,0 0 0,1 0-1,-1 1 1,1-1 0,-1 0-1,1-1 1,0 1 0,0 0-1,0 0 1,0-1 0,0 1 225,27 12-1409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3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89 196 9594,'3'1'1464,"0"0"-267,-1 0 1,1-1 0,0 1 0,0 0-1,0-1 1,-1 0 0,3 0-1198,-4 0 191,0 0 1,1-1-1,-1 1 1,0-1-1,0 1 1,0-1 0,1 1-1,-1-1 1,0 1-1,0-1 1,0 0-1,0 0 1,0 0-1,0 0 1,0 0-1,0 0 1,-1 0-1,1 0 1,0 0-192,3-4 132,-1-1 0,0 0 0,0 0 0,0 0 0,-1 0 0,0 0 0,0 0 0,0-1 0,-1 1 0,0-1 0,0 1 0,0-1 0,-1 0 0,0 1 0,-1-1 0,0-3-132,0 6 26,0 1-1,0-1 0,-1 0 0,1 1 1,-1-1-1,0 1 0,0-1 1,0 1-1,-1 0 0,1 0 0,-1 0 1,0 0-1,0 0 0,0 1 1,0-1-1,0 1 0,0 0 0,-1 0 1,-2-2-26,0 2 84,-1-1 0,0 1 0,1 0 1,-1 0-1,0 1 0,0 0 1,0 0-1,0 1 0,0 0 0,-6 0-84,12 0 11,-1 0 0,1 1 0,-1-1 0,1 0 0,0 1 0,-1-1 0,1 1 0,0 0 0,0-1 0,-1 1 0,1 0 0,0 0 0,0-1 0,0 1 0,0 0 0,0 0 0,0 0 0,0 0 0,0 1 0,1-1 0,-1 0 0,0 0 0,1 0 0,-1 1 0,0-1 0,1 0 0,0 1 0,-1-1 0,1 0 0,0 1 0,0 0-11,-1 5 25,0 0 0,1 0 1,0 0-1,0 0 0,1-1 0,1 5-25,8 37 180,2-1 1,2-1-1,2 0 0,3-1 0,4 6-180,5 3 471,2-2 1,16 19-472,-15-23 286,-20-32-13,8 18-273,-17-29 28,0 0 0,0 1 0,0-1 0,0 0 0,-1 1 0,0-1 1,0 1-1,-1 0 0,1-1-28,-1-3 8,-1 0 1,1-1-1,0 1 1,0 0-1,-1-1 1,1 1-1,-1 0 1,1-1-1,-1 1 1,0-1 0,0 1-1,0-1 1,0 1-1,0-1 1,0 0-1,0 1 1,0-1-1,0 0 1,-1 0-1,1 0 1,0 0-1,-1 0 1,1 0 0,-1 0-1,1 0 1,-1-1-1,1 1 1,-1 0-1,-1-1-8,-4 2-1,0 0 0,0-1-1,-1 0 1,1 0 0,0-1 0,-4 0 1,1 0-280,-1 0 1,0-1-1,1 0 1,-1-1 0,-4-1 279,11 1-391,-1 1 1,1-1 0,0 0 0,-1 0 0,1 0 0,0-1-1,0 1 1,0-1 0,1 0 0,-1 0 0,1 0 0,-1-1-1,-1-1 391,-10-20-1757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3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10962,'9'-2'2082,"0"0"0,-1 0 0,1 1 0,5 0-2082,-6 1 997,0 0-1,0 0 1,0 1-1,0 0 1,1 1-997,-3-1 237,-1 0 0,0 1 1,1 0-1,-1 0 0,0 1 1,0-1-1,0 1 0,0 0 1,-1 0-1,1 1 0,-1-1 1,0 1-1,0 0 0,0 0 1,-1 0-1,3 4-237,-4-5 28,-1-1 0,0 1-1,1-1 1,-1 1 0,0-1 0,-1 1-1,1 0 1,0 0 0,-1-1 0,1 1-1,-1 0 1,0 0 0,0 0 0,0-1-1,0 1 1,-1 3-28,-1 1 42,0 1 0,-1-1 0,1 1 0,-1-1-1,-1 0-41,2-3 18,1 0-1,-1 0 1,0-1-1,0 1 1,-1-1-1,1 1 1,-1-1-1,1 0 1,-1 0-1,0 0 1,-2 0-18,-23 26 214,24-26-58,5-4 115,0 1-264,0-1 0,0 0 0,1 0 0,-1 0-1,0 1 1,0-1 0,0 1 0,1-1 0,-1 1 0,2-1-7,8-3-32,58-25-1608,-18 7-3400,-15 10 3443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34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15171,'1'6'6425,"6"5"-5130,-3-6-474,1 3-204,-1 1 0,0 0 0,-1 0 1,0 0-1,0 0 0,-1 1-617,4 19 1309,-1 9-1309,-2-17 197,0 0 1,1 0-1,4 8-197,-6-20 48,-3-5-19,-2-4 11,3-1-42,-1 0 0,0-1 0,0 1-1,1 0 1,-1-1 0,0 1 0,1 0 0,-1-1 0,1 1-1,0 0 1,-1-1 0,1 1 0,0-1 0,0 1 0,0-1 2,1-24-68,0 21 51,1-10-28,0 1 0,1 0 1,0 0-1,1 1 1,1-1-1,2-2 45,-3 6-10,1 1 0,0-1-1,0 1 1,1 0 0,1 1 0,-1 0-1,1 0 1,5-4 10,-10 10 5,0 0 0,0 0 0,1 1 0,-1-1-1,0 1 1,1 0 0,-1 0 0,1-1 0,-1 2-1,1-1 1,0 0 0,-1 0 0,1 1 0,0 0 0,0-1-1,-1 1 1,1 0 0,0 0 0,0 1 0,-1-1 0,1 0-1,0 1 1,-1 0 0,1 0 0,0 0 0,-1 0 0,1 0-1,-1 0 1,2 1-5,3 3 58,-1-1-1,1 1 1,-1 1-1,1-1 1,-2 1-1,1 0 0,-1 0 1,0 1-1,0 0 1,0-1-1,2 7-57,1 3 132,-1 0 0,-1 0 0,-1 0 0,0 1 0,0 3-132,-3-13 7,-1 1-1,1 0 1,-2-1-1,1 1 0,-1 0 1,0 0-1,-1-1 1,1 1-1,-2 0 0,1-1 1,-1 1-1,0-1 1,-1 1-1,1-1 1,-2 0-7,4-5-131,-1-1 1,0 0 0,0 1 0,0-1 0,0 0 0,0 0 0,-1 0 0,0 1 130,-3-1-1575,4-1 1467,1 0 1,0-1 0,0 1 0,-1 0 0,1-1-1,0 1 1,0 0 0,0-1 0,-1 1-1,1 0 1,0-1 0,0 1 0,0 0-1,0-1 1,0 1 0,0 0 0,0-1 0,0 1-1,0 0 1,0-1 0,0 1 107,1-15-1374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34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15707,'54'12'6531,"-36"-7"-5950,-1 0 0,0 1-1,0 1 1,-1 0 0,0 2 0,0 0-581,6 5 375,-1 2-1,-1 0 1,-1 1 0,0 1 0,-1 1-1,-1 0 1,-1 2 0,-1 0 0,-1 0-1,-1 1 1,5 11-375,-11-16 164,0 0-1,-2 1 1,0 0-1,2 12-163,-6-25 24,2 8 38,-1 1 0,-1 0 0,0-1 0,-1 1 0,0 3-62,-4 24 194,-2 5-194,6-41 6,-10 50 73,-2 0 0,-9 21-79,17-65-89,0-1 1,-1 0 0,1 0 0,-2 0-1,0-1 1,0 1 88,4-8-164,1 0 0,0 0 0,-1 0-1,1 0 1,-1 0 0,1-1 0,-1 1 0,0-1 0,0 1-1,0-1 1,0 0 0,0 1 0,0-1 0,0 0-1,0 0 1,-1-1 0,1 1 0,-1 0 164,-14-2-988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5 7490,'3'0'1134,"15"0"3169,-13-1-1589,-7-1 736,0 1-1664,-2 2 315,1 0-1625,-2 1-383,0 0 0,0 1 0,0 0 0,0-1-1,1 2-92,-18 11 124,-16 11 183,-19 10-307,34-24 47,0 1 0,1 1-1,1 2 1,1 0 0,-8 8-47,25-21 14,0 0 1,1 0 0,-1 0 0,1 0 0,0 1-1,0-1 1,0 2-15,1-4 9,1 0-1,-1 0 1,1-1-1,0 1 1,-1 0-1,1 0 1,0 0 0,0 0-1,0 0 1,0 0-1,0 0 1,0 0-1,0 0 1,0 0-1,0 0 1,0 0 0,0 0-1,1 0 1,-1 0-1,0-1 1,1 1-1,-1 0 1,1 0 0,-1 0-1,1 0 1,-1-1-1,1 1 1,0 0-1,-1 0 1,1-1-1,0 1 1,0 0-9,3 2 43,1-1 0,0 1-1,0-1 1,0 0 0,0 0 0,0-1-1,0 0 1,0 1 0,0-2 0,1 1-43,16 1 318,18 0-318,-29-2 57,91-1-892,-96 1 451,-5 0 211,0-1 0,0 1 0,0 0 0,0 0 0,1 0 0,-1 0 0,0 1 0,0-1-1,0 0 1,0 0 0,1 1 0,-1-1 0,0 0 0,0 1 0,0 0 0,0-1 0,0 1-1,0-1 1,0 1 0,0 0 0,0 0 0,-1 0 0,1-1 0,0 2 173,7 10-1754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9154,'-9'10'4761,"13"-4"-832,2-1-1401,9-4-703,5 1-177,1-2-384,6-2-159,6 1-321,2-2-144,-3 3-272,-2 0-112,-7 2-136,-12-1 24,-2-1-632,-9 3-528,-4-3-1361,-1-2-2616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10866,'1'-5'2126,"-1"3"-1542,0 0 1,1 0-1,-1 1 0,1-1 1,-1 0-1,1 1 1,0-1-1,-1 0 0,1 1 1,0-1-1,0 1 0,0-1-584,-1 2 43,1 0 1,-1 0-1,0-1 0,0 1 0,0 0 0,0 0 1,0 0-1,0 0 0,0 0 0,0 0 0,0 0 1,0 0-1,0 0 0,0 0 0,1 0 1,-1 0-1,0 0 0,0 0 0,0 0 0,0 0 1,0 0-1,0 0 0,0 0 0,0 0 0,1 0 1,-1 0-1,0 0 0,0 0 0,0 0 0,0 0 1,0 0-1,0 0 0,0 0 0,0 0 0,0 0 1,0 0-1,1 0 0,-1 0 0,0 0 0,0 0 1,0 0-1,0 0 0,0 1 0,0-1 0,0 0 1,0 0-44,2 7 1338,2 64 2909,-4 32-4247,0-24 612,4 9-612,-2-72-83,1 41-2067,-3-55 1669,0-2 433,0 0 0,0 0 0,0 0 0,0 1 0,0-1 1,0 0-1,1 0 0,-1 0 0,0 0 0,0 0 0,0 0 0,0 0 0,0 1 0,0-1 0,0 0 0,0 0 1,0 0-1,0 0 0,0 0 0,0 0 0,0 0 0,0 0 0,0 1 0,-1-1 0,1 0 0,0 0 1,0 0-1,0 0 0,0 0 0,0 0 0,0 0 0,0 0 0,0 1 0,0-1 0,0 0 0,0 0 1,0 0-1,-1 0 0,1 0 0,0 0 0,0 0 0,0 0 0,0 0 0,0 0 0,0 0 0,0 0 1,0 0-1,-1 0 0,1 0 0,0 0 0,0 0 0,0 0 0,0 0 0,0 0 0,0 0 0,0 0 1,-1 0-1,1 0 0,0 0 0,0 0 48,-4-1-940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5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81 13163,'-9'2'3488,"9"0"-69,15-3 106,-10 0-3736,313-33 4389,-115 12-3647,8 0-269,-168 19-204,0 1 0,-1 3-1,1 1 1,-1 2-1,13 4-57,-49-7-160,0 0 0,0 1 0,0-1 0,-1 1 0,1 0 0,0 0 0,4 4 160,-10-6-67,1 0 0,-1 0-1,0 1 1,0-1 0,1 0-1,-1 1 1,0-1 0,0 0-1,0 1 1,1-1 0,-1 0 0,0 1-1,0-1 1,0 0 0,0 1-1,0-1 1,0 1 0,0-1-1,0 0 1,0 1 0,0-1 0,0 1-1,0-1 1,0 0 0,0 1-1,0-1 1,0 0 0,0 1-1,-1-1 1,1 0 0,0 1 0,0-1-1,0 0 1,-1 1 0,1-1 67,-11 13-2575,-16 9-2288,-8 7 2088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2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17 446 8482,'0'0'725,"-1"0"0,1 0 0,-1 0 0,1 1 0,-1-1 0,0 0 0,1 0 0,-1 0 0,1 0 0,-1 0 0,0 0 0,1 0 0,-1-1 0,1 1 0,-1 0-725,0 0 203,1 0 0,-1-1 1,1 1-1,0 0 1,-1 0-1,1-1 0,0 1 1,0 0-1,-1-1 0,1 1 1,0 0-1,0-1 1,-1 1-1,1 0 0,0-1 1,0 1-1,0-1 0,0 1-203,-1-3-185,0-1 0,1 1 0,0-1 0,-1 1 0,2-4 185,-1-2 776,1-48-650,4 0 0,1 0 0,3 0 0,17-53-126,-25 107 1,1-5-2,0 1 1,1-1-1,0 0 0,0 1 1,1 0-1,2-4 1,-6 11 1,1-1-1,-1 0 1,1 0 0,-1 1 0,1-1-1,0 0 1,-1 1 0,1-1-1,0 1 1,-1-1 0,1 0-1,0 1 1,0 0 0,0-1-1,0 1 3,-1 0 0,1 0 0,-1 0 0,0 0 1,1 0-1,-1 0 0,1 0 0,-1 0 0,1 0 0,-1 0 0,0 0 1,1 0-1,-1 0 0,1 1 0,-1-1 0,0 0 0,1 0 0,-1 0 1,1 1-1,-1-1 0,0 0 0,1 1-3,1 1 24,-1 0 0,1 0 0,0 1-1,-1-1 1,1 1 0,-1-1 0,0 1 0,0 0-1,0 1-23,10 33 358,-2 0 0,-2 0-1,2 23-357,0 3 278,18 83 149,-16-103-348,1 0 1,8 15-80,-20-57-8,2 4-107,0 0 0,0 0 0,0-1 0,0 1 0,1-1 1,0 0-1,2 4 115,-3-5-2235,-9-7 349,-10-7-571,-10-7 900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5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12163,'8'7'2189,"-1"0"0,0 0 0,-1 1 0,2 3-2189,-3-4 521,0 1 1,-1 0-1,0 1 1,0-1-1,-1 1 1,0-1-1,1 8-521,6 35 1351,-2 2-1,-1 22-1350,3 19 715,-10-84-610,-3-20-52,0-19-206,1-1-1,1 1 0,2-1 0,0 1 0,3 0 0,2-12 154,-4 27-31,1 1-1,1 0 0,0 1 0,2-6 32,-5 15 3,0 0-1,1 0 0,0 0 1,-1 0-1,1 0 0,0 0 1,0 0-1,1 1 0,-1-1 1,1 1-1,-1 0 0,1-1 1,0 1-1,0 0 0,0 1 1,0-1-1,0 0 0,0 1 1,1-1-3,7 0 89,0 0 1,0 0-1,0 1 1,0 0 0,0 1-1,8 1-89,2 0 255,-1 2 1,1 1-1,1 0-255,-16-2 72,-1 0 1,1-1-1,0 2 1,-1-1-1,1 1 0,-1 0 1,0 0-1,0 0 1,0 1-1,0 0 1,0 0-1,-1 0 1,0 0-1,0 1 1,0-1-1,0 1 1,-1 0-1,0 1 0,3 4-72,-3-3 36,-1 0 0,1 1 0,-1-1 0,0 1 0,-1 0 0,0 0 0,0-1 0,-1 1 0,1 0 0,-2 0 0,1 0 0,-1 0 0,-1-1 0,0 5-36,1-9-8,-1 7-120,-1 1 0,0 0 0,-1-1 0,0 0 0,0 0 0,-3 3 128,7-12-74,0-1 1,0 0-1,-1 0 0,1 1 1,0-1-1,0 0 1,0 0-1,0 1 0,0-1 1,-1 0-1,1 0 0,0 0 1,0 1-1,0-1 0,-1 0 1,1 0-1,0 0 1,0 0-1,-1 0 0,1 0 1,0 1-1,0-1 0,-1 0 1,1 0-1,0 0 1,0 0-1,-1 0 0,1 0 1,0 0-1,0 0 0,-1 0 1,1 0-1,0 0 0,0 0 1,-1 0-1,1 0 1,0-1-1,0 1 0,-1 0 1,1 0-1,0 0 0,0 0 1,-1 0-1,1 0 1,0-1-1,0 1 0,0 0 1,-1 0-1,1 0 0,0-1 74,-6-10-2710,0-5 1082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5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12771,'9'-4'1224,"0"0"1,0 0-1,1 1 1,0 0-1,0 0 1,0 1-1,0 1 1,0 0-1225,-7 0 137,0 1-1,0 0 1,0 0 0,0 0 0,-1 0 0,1 1 0,0-1 0,0 1 0,0 0 0,0 0 0,-1 0-1,1 0 1,0 0 0,-1 1 0,1-1 0,-1 1 0,0-1 0,1 1 0,-1 0 0,0 0 0,0 0-1,0 0 1,0 0 0,0 1 0,-1-1 0,1 1 0,-1-1 0,1 1 0,-1-1 0,0 1-137,0 0 51,0 1 1,0-1-1,0 1 1,-1-1-1,1 1 1,-1-1-1,0 1 1,0 0-1,0-1 1,-1 1-1,1-1 1,-1 1-1,0-1 1,0 0-1,0 1 1,0-1-1,-1 0 1,0 3-52,-5 6 74,-1-1 1,0 1 0,0-1 0,-4 2-75,-14 22 418,25-34-396,0-1 0,1 1-1,-1 0 1,1 0 0,0 0-1,-1 0 1,1-1 0,-1 1 0,1 0-1,0 0 1,0 0 0,0 0 0,0 0-1,-1 0 1,1 0 0,0 0-22,1-1 10,-1 0 0,0 1 1,0-1-1,0 0 0,0 1 0,1-1 1,-1 0-1,0 1 0,0-1 1,1 0-1,-1 0 0,0 1 0,0-1 1,1 0-1,-1 0 0,0 0 1,1 1-1,-1-1 0,0 0 0,1 0 1,-1 0-1,0 0 0,1 0 0,-1 0 1,0 0-1,1 1 0,-1-1-10,4 0 57,1 0 0,-1 0-1,1-1 1,-1 1 0,0-1-1,1 0-56,4-1 51,18-2 159,1-1-1,8-4-209,-25 6 41,0-1 0,0 0 0,0 0 1,-1-2-1,0 1 0,9-7-41,-17 10-116,0 1 1,1-2 0,-1 1-1,0 0 1,0 0 0,1-1 115,6-13 386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7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38 7178,'-3'0'11161,"2"4"-6871,4 12-5442,0-1 2192,1 8-579,-1 1 0,-1 0 0,-1 3-461,-2 5 388,1-17-185,-1-1-1,2 1 1,-1-1 0,3 4-203,-5-27 46,1 0 0,1 0 1,0 0-1,0-1 1,1 1-1,0 0 0,2-7-46,-1 7 28,0-4-25,1 0 0,1 0 0,0 0 0,1 1 1,0-1-1,1 1 0,0 0 0,6-6-3,-8 11 2,1 0 0,0 0 0,0 0 0,1 1 0,0 0 0,0 0 0,5-4-2,-9 9 8,0-1 0,1 1 0,-1-1 0,0 1 0,0 0 0,1 0-1,-1 0 1,0 0 0,1 0 0,-1 0 0,1 1 0,-1-1 0,1 1 0,0 0 0,-1 0 0,1 0 0,-1 0 0,1 0 0,-1 1 0,1-1 0,-1 1 0,1-1-1,-1 1 1,1 0 0,-1 0 0,1 0 0,-1 0 0,0 1-8,2 1 55,0 0-1,-1 0 1,1 0-1,-1 1 1,0-1 0,0 1-1,0 0 1,-1-1-1,1 2 1,-1-1-1,0 0 1,0 0-1,0 1 1,-1-1 0,1 3-55,3 13 254,-1-1 1,-1 1 0,-1 3-255,1 0 158,1 5-66,-2-13-213,0 1 0,0 0 0,-1 0 0,-1 0 0,-2 14 121,2-30-2,0 1-286,0 0 0,0 0 0,-1 0-1,1 0 1,0 0 0,0 0 0,-1 0-1,1 0 1,0 0 0,-1-1 0,1 1-1,-1 0 1,1 0 0,-1 0 0,1-1-1,-1 1 1,0 0 288,-4 0-1730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0 231 10602,'26'1'6865,"21"4"-6865,-41-4 698,8 0 240,1 0 1,-1-1-1,0-1 0,0 0 0,0-1 0,11-4-938,-9 2 405,0 0-1,-1-2 0,1 0 1,-1 0-1,11-8-404,-19 9 34,1 0 1,-2 0-1,1 0 0,0-1 1,-1 0-1,0-1 0,-1 1 0,1-1 1,-1 0-1,1-4-34,-4 9-15,0-1 0,0 0 0,-1-1 0,1 1 0,-1 0 0,0 0 0,0-1 1,-1 1-1,1 0 0,0-1 0,-1 1 0,0-1 0,0 1 0,0 0 0,0-1 0,-1 1 0,1-1 0,-1 1 0,0 0 1,0-1-1,0 1 0,0 0 0,-1 0 0,1 0 0,-1 0 0,0 0 0,-1-1 15,1 1-5,-1 0 1,0 1-1,0-1 0,-1 1 1,1 0-1,0 0 0,-1 0 1,1 0-1,-1 1 0,0-1 1,1 1-1,-1 0 0,0 0 0,0 1 1,0-1-1,0 1 0,0-1 1,0 1-1,0 0 0,0 1 1,1-1-1,-1 1 0,0 0 1,0 0-1,0 0 0,0 0 0,0 1 5,-2 1 14,0 1 0,0 0 0,1 0-1,-1 0 1,1 1 0,0-1-1,1 1 1,-1 1 0,1-1-1,0 1 1,0-1 0,0 1-1,1 0 1,-1 2-14,1-2 57,1 0-1,-1 1 1,1-1-1,0 0 1,1 1-1,0 0 1,0-1-1,0 1 1,0 0-1,1-1 1,1 1-1,-1 0 1,1 0-1,1 3-56,-1-6 24,0-1 0,0 0-1,1 0 1,0 0 0,-1 0-1,1-1 1,0 1 0,0 0-1,0-1 1,1 1 0,-1-1-1,1 0 1,-1 0 0,1 0-1,0 0 1,0 0 0,0 0-1,0-1 1,0 1 0,0-1-1,2 0-23,8 4-57,0-2-1,0 0 1,1 0-1,7-1 58,8 1-1999,23 0 1999,-38-3-1026,-1-1-1,-1 0 0,1-1 1,0 0-1,3-2 1027,12-6-1423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47 196 8474,'42'-28'3782,"-37"26"-3072,0 0-1,0-1 1,0 2 0,0-1-1,0 1 1,0-1 0,3 1-710,13-4 1768,-13 3-1160,0-1 0,0 0-1,-1 0 1,0-1 0,7-4-608,-13 7 64,1 0 1,-1 0 0,1-1-1,-1 1 1,1 0-1,-1-1 1,1 1 0,-1-1-1,0 1 1,0-1-1,0 1 1,0-1 0,0 0-1,0 0 1,-1 1-1,1-1 1,-1 0 0,1 0-1,-1 0 1,1 0-1,-1 0 1,0 0 0,0 0-1,0 0 1,0 0-1,-1-1-64,1 0 57,-1-1 0,0 0 0,-1 1 0,1-1-1,-1 1 1,0-1 0,0 1 0,0 0-1,0 0 1,0 0 0,-1 0 0,1 0 0,-1 0-1,0 0 1,0 1 0,0 0 0,0-1 0,0 1-1,-1 0 1,0 0-57,-3-1 57,1 0-1,-1 1 1,0-1 0,0 2-1,0-1 1,-1 1-1,1 0 1,0 0 0,0 1-1,-3 0-56,6 0 23,0 1 1,0-1-1,0 1 0,0 0 0,0 0 0,1 1 1,-1-1-1,0 1 0,1 0 0,-1 0 0,1 0 1,-1 0-1,1 1 0,0-1 0,0 1 1,0 0-1,0 0 0,1 0 0,-1 0 0,1 1 1,0-1-1,0 1 0,0-1 0,-1 4-23,0 0 19,0 0-1,0 0 0,1 0 1,0 0-1,0 1 0,1-1 1,0 1-1,1-1 1,-1 1-1,1-1 0,1 1 1,0 7-19,0-11 5,1 0 0,-1 0 0,1 0 1,-1 0-1,1 0 0,0 0 0,1 0 1,-1 0-1,1-1 0,-1 0 0,1 1 1,0-1-1,0 0 0,1 0 0,-1 0 1,0-1-1,1 1 0,0-1 0,0 0 1,0 0-1,0 0 0,0-1 0,1 1-5,6 2 5,1-1-1,0 0 1,0-1-1,0 0 1,0-1-1,0 0 1,9-1-5,-18 0 0,39-3 14,-38 3-11,0-1 0,0 0 0,0 0 0,-1 0 0,1 0 0,0-1 0,0 0 0,-1 0 0,1 0-3,5-8 22,-9 9-21,1 1 0,-1-1 0,0 1 0,0 0 0,1-1 0,-1 1 1,0-1-1,0 1 0,0-1 0,0 1 0,1 0 0,-1-1 0,0 1 0,0-1 1,0 1-1,0-1 0,0 1 0,0-1 0,-1 1 0,1-1 0,0 1 1,0-1-1,0 1 0,0 0 0,0-1 0,-1 1 0,1-1 0,0 1-1,-5-1 10,2 1-20,4 1-51,2 0-122,0 0 1,0 0-1,0 0 1,0 0-1,1-1 0,-1 0 1,0 1-1,0-1 1,0-1-1,1 1 0,-1 0 1,1-1 182,16-2-299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219 316 11354,'0'-4'2466,"0"1"-1093,0 1 0,0-1 0,0 0 1,-1 0-1,1 0 0,-2-2-1373,2 4 133,-1 0 0,1 0-1,-1 0 1,1 0 0,-1-1 0,0 1 0,0 1 0,0-1 0,0 0-1,0 0 1,0 0 0,0 0 0,0 1 0,0-1 0,0 0-1,0 1 1,-1-1-133,-1-1 81,-1 0 0,0 1 1,-1 0-1,1-1 0,0 1 0,0 1 0,-1-1 0,1 1 0,0-1 0,0 1 0,-1 1 1,1-1-1,0 0 0,-1 1 0,1 0 0,0 0 0,0 0 0,0 1 0,0-1 0,0 1 0,0 0 1,0 0-1,0 1 0,0-1-81,-4 5 62,0-1-1,-1 1 1,2 1 0,-1 0 0,1 0 0,1 0 0,-1 1 0,1 0-1,-1 2-61,4-4 30,-1 0 0,1 0-1,0 1 1,1-1 0,0 0-1,0 1 1,0 0 0,1-1-1,0 8-29,0-11 7,1-1 0,0 0-1,0 0 1,1 1-1,-1-1 1,1 0 0,-1 0-1,1 1 1,0-1-1,0 0 1,1 0 0,-1 0-1,1 0 1,-1 0-1,1 0 1,0-1 0,0 1-1,0-1 1,0 1-1,1-1 1,-1 0 0,0 1-1,1-1 1,1 0-7,-2-1 3,-1 0 0,1 0 0,0-1 0,0 1 0,0 0 1,0-1-1,0 0 0,0 1 0,0-1 0,0 0 0,0 0 0,0 0 1,-1 0-1,1 0 0,0-1 0,0 1 0,0-1 0,0 1 0,0-1 1,0 0-1,0 1 0,-1-1 0,1 0 0,0 0 0,-1 0 0,1-1 0,1 0-3,3-3 3,-1 0-1,0 0 0,0-1 1,0 0-1,-1 0 1,4-6-3,8-16-26,-2-2 0,-1 1 1,-1-2-1,-1 1 1,-2-2-1,-1 0 26,-1-2-15,-2 1 0,0-1 0,-3 0 1,-1 0-1,-1 0 0,-2-8 15,0 34 98,1 14-2,0 12 110,1 31 355,3-1 0,1 1 0,3-1 0,1-1-1,10 27-560,-18-73-10,5 15 54,0 0 0,1-1 0,0 0 0,2 1-44,-5-12-134,-1 0 0,1 0-1,0 0 1,0 0 0,0 0 0,1-1 0,1 2 134,-3-4-222,0 1 1,0-1-1,0 1 1,1-1-1,-1 0 0,0 0 1,1 0-1,-1 0 1,1 0-1,0 0 1,-1-1-1,1 1 0,1-1 222,18-1-1095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8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10450,'9'0'4473,"-5"11"-2312,5 11 23,-7 21-327,-2 4-161,0 16-448,-7 4-192,2-3-375,2-4-153,2-15-232,-1-9-88,-2-15-432,6-6-456,-2-19-1177,14-8-991,16-15 1711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9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0 12859,'-18'8'5272,"2"0"-3585,-16 8-602,-20 4-36,19-9 8,1 3-1,-24 14-1056,52-26 102,1 0 1,0 0-1,-1 1 0,1-1 0,0 1 0,0 0 0,1 0 1,-1 0-1,0 1 0,1-1 0,0 0 0,0 1 1,0 0-1,0-1 0,0 3-102,1-3 59,1-1 0,-1 1 0,1-1-1,-1 1 1,1 0 0,0-1 0,0 1 0,0-1 0,0 1 0,1 0 0,-1-1 0,1 1-1,0-1 1,-1 1 0,1-1 0,0 1 0,0-1 0,1 0 0,-1 0 0,0 1-1,1-1 1,0 0 0,-1 0 0,2 1-59,2 2 67,1-1-1,-1 0 1,1 0-1,0 0 1,0-1-1,0 0 1,0 0-1,1 0 1,-1-1-1,1 0 1,0 0-67,19 4 217,0-1 0,7-1-217,-21-2 64,10 1-38,21 3-463,-38-5-344,0 0-1,0 1 1,-1-1 0,4 2 781,-1 1-1316</inkml:trace>
  <inkml:trace contextRef="#ctx0" brushRef="#br0" timeOffset="1">386 83 12683,'14'-8'5377,"4"-3"-3073,9 3-727,-3 0-161,-1 6-496,7-1-272,-7 3-408,-1 1-192,-7 1-1000,-15 3-744,-3 4-1873,1 6-896,-9 2 2769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5:59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7009,'-15'9'4473,"6"-1"-336,13 0-1432,8-3-369,10-1-631,2-3-313,-1-4-544,5-1-192,-4-2-1328,6 5-840,4 9 912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0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1 418 11835,'11'-1'4723,"3"-4"-2476,1 0-977,2 2-326,0 0 1,0 0-1,0 2 1,4 0-945,71 4 1153,-68-2-1024,1 1-43,-16-1-47,0 0-1,0-1 0,0 0 1,2-1-39,-11 1 2,1 1-1,-1-1 1,0 0 0,0 0 0,0 0-1,0 0 1,0 0 0,1-1 0,-1 1 0,0 0-1,0 0 1,0 0 0,0 0 0,0 0-1,1 0 1,-1 0 0,0 0 0,0 0 0,0 0-1,0 0 1,0 0 0,0 0 0,0-1 0,1 1-1,-1 0 1,0 0 0,0 0 0,0 0-1,0 0 1,0 0 0,0-1 0,0 1 0,0 0-1,0 0 1,0 0 0,0 0 0,0 0-1,0-1 1,0 1 0,0 0 0,0 0 0,0 0-1,0 0 1,0 0 0,0-1 0,0 1-1,0 0 1,0 0-2,-6-10 162,4 6-125,-8-9-19,-1-1 1,0 1-1,0 1 0,-4-3-18,-33-34 41,28 25-1,1 0-1,-3-6-39,18 23 10,-1 0 0,1-1-1,0 1 1,1-1 0,0 0 0,0 0-1,1 0 1,0 0 0,0 0 0,0-6-10,2 12 2,0 0 1,0 0 0,0 0 0,0 0 0,1 0-1,-1 0 1,1 0 0,-1 0 0,1 0 0,0 0-1,0 0 1,0 0 0,0 0 0,0 1 0,0-1-1,1 0 1,-1 1 0,0-1 0,1 1 0,-1-1-1,1 1 1,0 0 0,-1-1-3,7-2 10,-1 0 0,0 0 0,1 0 0,0 1 1,1 0-11,-3 0 5,12-3 3,1 0 0,0 0 0,0 2 0,0 0 1,0 1-1,3 1-8,-14 2 4,0-1-1,1 2 1,-1-1 0,0 1 0,0 0-1,0 0 1,0 1 0,0 1-1,0-1 1,0 1 0,-1 0 0,0 1-1,1 0 1,-1 0 0,5 4-4,-8-5 12,0 1 0,-1-1 0,1 1 0,-1 0 0,0 0 1,0 0-1,0 0 0,0 1 0,-1-1 0,1 1 0,-1 0 0,-1 0 0,1 0-12,0 2 20,0 0 0,-1 0 0,0 1 0,-1-1 0,0 0 0,0 0 0,0 0-1,-2 7-19,-2 3 108,0 1 0,-1-1 0,-1 1-1,-1-1 1,0-1 0,-9 15-108,-3 2 327,9-16 120,0 0-1,1 1 1,-2 8-447,11-25 39,-1 1 1,1 0-1,-1-1 1,1 1-1,-1 0 1,1-1-1,0 1 1,0 0-1,0-1 1,0 1-1,0 0 0,0-1 1,1 2-40,-1-2 7,1 0 0,-1-1 0,1 1-1,-1 0 1,1 0 0,-1-1 0,1 1 0,0 0 0,-1-1 0,1 1 0,0-1 0,-1 1-1,1-1 1,0 1 0,0-1 0,-1 1 0,1-1 0,0 0 0,0 0 0,0 1 0,0-1-1,-1 0 1,1 0 0,0 0 0,0 0 0,0 0-7,9 1-3,0-1-1,0 0 1,0 0 0,0-1-1,0-1 1,0 1 0,-1-2-1,1 1 1,8-5 3,10-5-249,0-1 1,15-11 248,-32 18 16,22-12-44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17 364 7402,'-16'1'3720,"20"5"-631,9-2-1033,7-3-487,5-1-241,8-5-616,2-5-248,4-3-256,0 0 32,-1 0-1464,-2 1 896,-6 6-48</inkml:trace>
  <inkml:trace contextRef="#ctx0" brushRef="#br0" timeOffset="1">547 1 12547,'-8'26'5185,"8"1"-2945,2 10-415,-6 6-81,0 7-368,4 9-527,0 1-233,6 2-368,8-3-112,-5-10-88,0-9 0,7-12-584,-4-7-497,4-15-1655,2-6-3417,4-23 4072</inkml:trace>
  <inkml:trace contextRef="#ctx0" brushRef="#br0" timeOffset="2">736 373 8170,'0'3'4513,"7"10"192,0 1-2401,1 6-159,0 4-297,-3 1-824,2 3-240,-2-3-487,-1-5-81,1-5-937,2-3-639,-2-15-1128,2-10 1279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0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 8562,'-8'-4'3745,"0"5"-1617,-3 12-360,-5 15-87,0 8-49,0 23-208,7-5-223,8 9-353,3 1-192,13-9-352,-2-4-88,7-15-536,0-8-568,2-15-3953,5-4 3297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0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10538,'10'10'4545,"-3"8"-2120,-4 6-457,-7 16-135,-4 8-217,-4 9-504,-2 4-296,8-1-432,4-1-160,2-11-104,7-10-320,10-18-1008,1-8-648,10-18-529,5-6 1217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1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61 134 12475,'-7'8'5083,"5"-4"-4622,1-1-1,-1 0 1,1 0-1,0 0 1,0 1-1,0-1 1,0 3-461,-5 28 1549,6-33-1486,0 0 0,0-1-1,0 1 1,0 0-1,0 0 1,0 0-1,0 0 1,0-1-1,0 1 1,0 0 0,0 0-1,0 0 1,1-1-1,-1 1 1,0 0-1,1 0 1,-1-1-1,0 1 1,1 0 0,-1 0-1,1-1 1,-1 1-1,1-1 1,-1 1-1,1 0 1,0-1-1,-1 1 1,1-1 0,0 0-1,0 1 1,-1-1-1,1 1 1,0-1-1,0 0 1,-1 0-1,1 1 1,0-1 0,0 0-1,0 0 1,0 0-63,2 0 46,0 0 1,0 0 0,0 0-1,0-1 1,0 1-1,0-1 1,0 0 0,2 0-47,1-2 19,1-1 1,-1 1-1,1-1 1,-1 0 0,-1-1-1,1 1 1,0-1-1,3-5-19,6-7 2,0-1 0,0-3-2,-10 14 4,0 0 0,-1 0-1,0 0 1,-1 0 0,0-1 0,0 0 0,1-3-4,-3 8 2,-1 1 1,1-1-1,-1 0 1,0 0-1,0 0 1,0 1-1,0-1 0,0 0 1,-1 0-1,1 0 1,-1 1-3,1 0 1,-1 0 0,0 1-1,0-1 1,1 0 0,-1 1 0,0-1 0,0 1 0,0 0 0,-1-1 0,1 1 0,0 0 0,0 0 0,-1-1 0,1 1 0,-1 0 0,1 0 0,-1 1-1,0-1 0,-2-1 0,1 1 1,-1 0-1,0 0 0,1 0 0,-1 1 0,0-1 0,0 1 0,1 0 0,-1 0 0,0 0 0,0 1 0,0-1 0,1 1 0,-1 0 0,0 0 0,1 0 0,-1 1 0,1-1 0,-2 2 0,-5 2 13,0 0 1,0 1-1,1 1 0,0-1 0,1 1 0,-2 2-13,4-3 52,0 0-1,0 1 0,1-1 0,-1 1 1,2 0-1,-4 5-51,6-7 58,0 0-1,0-1 1,0 1 0,0 0 0,1 0-1,0 0 1,0 1 0,0-1 0,1 0 0,-1 0-1,2 3-57,-2-6-23,1-1 0,0 1 0,1-1 0,-1 1-1,0 0 1,0-1 0,1 1 0,-1-1 0,1 1-1,-1-1 1,1 0 0,0 1 0,-1-1 0,1 1-1,0-1 1,0 0 0,0 0 0,0 0 0,0 1-1,0-1 1,0 0 0,1 0 0,-1 0 0,0-1-1,0 1 1,1 0 0,-1 0 0,1-1 0,-1 1-1,1-1 1,-1 1 0,1-1 0,-1 0 0,1 1-1,-1-1 1,1 0 0,-1 0 0,2 0 23,1 0-331,1-1-1,-1 0 1,0 0 0,0 0-1,4-1 332,28-11-1005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1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200 217 14971,'1'1'418,"0"-1"0,1 1-1,-1-1 1,0 1-1,1-1 1,-1 0 0,0 1-1,1-1 1,-1 0 0,0 0-1,1 0 1,-1 0 0,0 0-1,1-1 1,-1 1 0,1 0-1,-1 0 1,1-1-418,0 0 266,0 0 1,0 0-1,1-1 1,-1 1-1,0-1 0,0 1 1,0-1-1,-1 0 1,3-1-267,1-3 75,-1-1 0,1 0 0,-1 1-1,0-1 1,3-8-75,-4 7 25,0 0-1,-1 0 0,1-1 0,-1 1 0,-1-1 0,1-6-24,-2 10 9,0-1-1,0 1 1,0 0-1,-1 0 1,1 0-1,-1-1 1,0 1-1,-1 0 1,0 0-1,1 0 1,-1 1-1,-1-1-8,2 3 2,0 0 0,0 1 0,0-1 0,0 1 0,0 0 0,0-1 0,-1 1 1,1 0-1,0-1 0,-1 1 0,1 0 0,-1 0 0,1 0 0,-1 1 0,0-1 0,0 0 0,1 0 0,-1 1 0,0-1 0,0 1 0,1 0 0,-1 0 0,0-1 0,0 1 0,0 0 1,0 0-1,1 1 0,-1-1 0,0 0 0,0 1 0,-1-1-2,0 2 3,-1-1 0,1 0 1,-1 1-1,1 0 0,0 0 1,-1 0-1,1 0 0,0 0 1,0 0-1,1 1 0,-1 0 1,0-1-1,1 1 0,0 0 0,-1 2-3,0 0 1,0 2 0,0-1-1,1 0 1,0 1-1,0-1 1,0 1-1,1-1 1,0 1 0,0 4-1,0 15 10,2 22-10,0-41 2,2 31 90,3-1-1,1 0 1,1 0 0,3 2-92,13 59 504,-20-75-275,0 0 0,-2 1 1,0 5-230,-3-18 103,1 0 0,-1-1 0,-1 1 0,0-1 0,0 0 0,-1 1 0,0-1-1,-1 0 1,-2 5-103,3-11 58,1 1 0,-1-1-1,0 1 1,0-1 0,-1 0-1,1 0 1,-1 0 0,0-1-1,-1 2-57,2-3 35,0 0-1,-1 0 1,1 0 0,0-1-1,-1 1 1,1-1-1,-1 0 1,1 0 0,-1 0-1,1 0 1,-1-1-1,0 1 1,1-1 0,-1 0-35,-1 0-6,0-1 1,0 0 0,0 0-1,0 0 1,0-1 0,0 0-1,0 0 1,1 0 0,-1 0-1,1-1 1,-1 1 0,1-1 0,0 0-1,-2-3 6,1 2-198,0-1-1,0 1 0,1-1 0,0 0 1,0 0-1,0-1 0,1 1 0,0-1 1,0 0-1,0 0 0,0-1 199,2 4-38,0 1 1,0-1-1,1 1 1,-1-1-1,1 0 0,-1 0 1,1 1-1,0-1 0,0 0 1,0 1-1,1-1 0,-1 0 1,0 1-1,1-1 1,0 0-1,0 1 0,0-1 1,0-1 37,16-18 168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9018,'32'-28'4001,"-31"27"-3930,-1 1 0,0 0 0,0 0 1,0 0-1,1-1 0,-1 1 0,0 0 0,0 0 0,0 0 1,1-1-1,-1 1 0,0 0 0,1 0 0,-1 0 1,0 0-1,0 0 0,1 0 0,-1-1 0,0 1 0,1 0 1,-1 0-1,0 0 0,0 0 0,1 0 0,-1 0 1,0 0-1,1 0 0,-1 1 0,0-1 0,1 0 0,-1 0 1,0 0-1,0 0 0,1 0 0,-1 0 0,0 0 1,0 1-1,1-1 0,-1 0 0,0 0 0,0 0 0,1 1 1,-1-1-1,0 0-71,2 11 830,-2-9-502,1 8 238,0 0 1,-2 1-1,1-1 1,-1 1-1,-2 5-566,-12 53 1180,4-26-399,4-10-41,7-33-733,0 0-1,0 0 0,0 0 1,0 0-1,0 0 0,-1-1 0,1 1 1,0 0-1,0 0 0,0 0 1,0 0-1,0 0 0,0 0 1,0 0-1,-1 0 0,1 0 1,0-1-1,0 1 0,0 0 1,0 0-1,0 0 0,-1 0 1,1 0-1,0 0 0,0 0 1,0 0-1,0 0 0,0 0 1,-1 0-1,1 0 0,0 0 1,0 0-1,0 0 0,0 0 0,0 1 1,-1-1-1,1 0 0,0 0 1,0 0-1,0 0 0,0 0 1,0 0-1,0 0 0,-1 0 1,1 0-1,0 0 0,0 1 1,0-1-1,0 0 0,0 0 1,0 0-1,0 0 0,0 0 1,0 1-1,0-1 0,0 0 1,0 0-1,0 0 0,0 0 1,0 0-1,0 1 0,0-1 1,0 0-1,0 0 0,0 0 0,0 0 1,0 0-1,0 1 0,0-1-6,-1-1 11,0-1 0,1 1-1,0 0 1,-1 0-1,1-1 1,-1 1-1,1 0 1,0-1-1,0 1 1,0 0-1,0-2-10,1-13-1,1-1 0,1 0-1,0 1 1,5-13 1,-5 19-1,0 1 0,1-1 0,0 1 0,0 0 0,1 0 0,0 0 0,1 1 0,0 0 0,0 0 0,1 0 0,5-4 1,-9 8 6,1 1 0,0 1 0,0-1-1,0 0 1,0 1 0,0 0 0,1 0 0,-1 0-1,1 0 1,-1 1 0,1 0 0,0 0 0,-1 0-1,1 1 1,0-1 0,0 1 0,-1 0-1,1 0 1,0 1 0,0-1 0,0 1 0,-1 0-1,1 1 1,-1-1 0,1 1 0,-1 0 0,3 1-6,0 1 87,1 0 1,-1 1 0,0-1 0,0 1-1,-1 1 1,0 0 0,0 0-1,0 0 1,0 0 0,-1 1 0,0 0-1,0 0 1,-1 0 0,0 1 0,1 3-88,0 2 241,-1 0 0,0 0 0,-1 0 1,0 1-1,-1-1 0,-1 1 0,0 0 0,-1 12-241,-1-25-39,1 0 0,0-1-1,0 1 1,0 0-1,0 0 1,-1-1 0,1 1-1,0 0 1,0-1-1,-1 1 1,1-1-1,-1 1 1,1 0 0,-1-1-1,1 1 1,0-1-1,-1 1 1,0-1 0,1 1-1,-1-1 1,1 0-1,-1 1 1,0-1 39,0 0-96,1 0 1,0 1-1,-1-1 0,1 0 1,0 0-1,-1 0 1,1 0-1,0 0 0,-1 0 1,1 0-1,0 0 0,-1 0 1,1-1-1,0 1 1,-1 0-1,1 0 0,0 0 1,-1 0-1,1 0 0,0-1 1,-1 1-1,1 0 1,0 0-1,-1-1 0,1 1 1,0 0-1,0 0 0,0-1 1,-1 1-1,1 0 1,0 0-1,0-1 0,0 1 1,-1 0-1,1-1 0,0 1 1,0 0-1,0-1 0,0 1 1,0-1-1,0 1 1,0 0-1,0-1 96,0-11-1406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4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10098,'29'28'5585,"11"6"-488,-1 2-3248,-1 11-801,-9 4-288,-11 10-136,-6 4-40,-12 1-207,-7 5-65,-17-4-32,-8 2 0,-14-5 24,3-11-336,-2-5-952,-4-11-521,1-3-1431,4-1 1759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6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581 139 7282,'0'-1'300,"0"1"0,0-1 0,0 0 0,0 0 1,-1 0-1,1 1 0,0-1 0,1 0 0,-1 0 1,0 0-1,0 0 0,0 1 0,0-1 1,1 0-1,-1 0 0,0 1 0,0-1 0,1 0-300,0 0 733,1-1 0,-1 1 0,0 0 0,1 0 0,-1 0 0,0 1 0,1-1 0,1 0-733,-3 1 87,0 0-1,0-1 0,0 1 0,0 0 1,0 0-1,0 0 0,0 0 1,0 0-1,0 0 0,0 0 1,0 0-1,0 0 0,0 0 0,0 0 1,0 0-1,0 0 0,0 0 1,0 0-1,-1 0 0,1 0 0,0 0 1,0 0-1,0 0 0,0 0 1,0 0-1,0 0 0,0 0 1,0 0-1,0 0 0,0 0 0,0 0 1,0 0-1,0 0 0,0 0 1,1 0-1,-1 0 0,0 0 0,0 0 1,0 0-1,0 0 0,0 0 1,0 0-1,0-1 0,0 1 1,0 0-1,0 0 0,0 0 0,0 0 1,0 0-1,0 0 0,0 0 1,0 0-87,-6 0 1689,-2-1-1444,-29-1 643,-9 2-888,32 0 103,-58 3 293,42-1-154,-16-1-242,7-3 108,1-2 1,-25-6-109,40 6 14,1-2 0,0-1 1,0 0-1,1-2 0,-2-2-14,13 6-59,0 0 0,-6-6 59,12 8-457,1 1-1,0-1 0,0 1 0,1-1 0,-1 0 1,0 0-1,1 0 0,0 0 0,-1-2 458,3 5-62,0 0-1,0 0 1,0 0 0,0 0-1,-1 0 1,1 0-1,0 0 1,0-1 0,0 1-1,0 0 1,0 0-1,0 0 1,0 0 0,0 0-1,0 0 1,0 0-1,0 0 1,0 0 0,0-1-1,0 1 1,0 0-1,0 0 1,0 0 0,0 0-1,0 0 1,0 0-1,0 0 1,0 0 0,0-1-1,1 1 1,-1 0-1,0 0 1,0 0 0,0 0-1,0 0 1,0 0 0,0 0-1,0 0 1,0 0-1,0 0 1,0 0 0,0 0-1,1 0 1,-1 0-1,0 0 1,0-1 0,0 1 62,10 0-1634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1 11899,'-3'-1'4254,"-3"2"-3806,1 0 0,-1 0 0,1 0 1,-1 0-1,1 1 0,0 0 0,-1 0 1,1 1-1,-2 0-448,-8 6 585,0 0 0,-7 6-585,-15 16 711,1 0 1,1 2 0,2 2 0,-2 5-712,29-33 83,0 1 0,1-1 0,-1 1 0,2 0 0,-1 0 0,1 0 1,-3 9-84,6-13 21,0 0 1,0 0 0,0-1 0,0 1 0,1 0-1,0 0 1,0 0 0,0 0 0,0 0-1,1 0 1,0 0 0,-1-1 0,1 1 0,1 0-1,-1 0 1,0-1 0,1 1 0,0-1 0,0 1-1,1 0-21,3 5 68,1-1-1,0 0 0,1 0 1,0-1-1,0 1 0,1-2 1,-1 1-1,1-2 0,9 5-67,12 6 271,1-2 1,18 5-272,6-1 228,-29-10-369,1 1 0,9 6 141,-34-15-76,1 2 152,1 0 1,-1 0-1,1 0 0,-1 0 1,1 1-77,-1 2 192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7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54 11442,'-31'7'4481,"17"-2"-3088,10-5-25,13 0-80,9-5-127,21 2-193,8-6-64,17-3-232,2-2-160,9 4-208,-8 2-96,-13 5-384,-9 2-392,-23 3-1064,-8 5-737,-17 5-1504,-8 1 2297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8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10 436 9426,'-9'0'4617,"14"1"-1728,16-5-889,3-4-128,19-1-447,1-5-233,10 2-504,6-1-192,3 2-296,-8 5-56,-9 4-568,-5 2-416,-22 0-1400,-2-1-857,-11 0 1913</inkml:trace>
  <inkml:trace contextRef="#ctx0" brushRef="#br0" timeOffset="1">232 0 9026,'0'8'4497,"-3"7"-984,3 10-1257,0 15-720,0 11-159,0 11-481,0 2-136,3 7-192,4-6-128,-1-8-192,4-6-64,-4-19-248,-2-7-352,3-18-1064,0-7-937,2-23 1441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02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73 8778,'5'-12'3002,"6"-16"-99,-10 27-2732,-1-1 1,0 0 0,1 1-1,-1-1 1,0 1-1,0-1 1,0 0 0,0 1-1,0-1 1,0 0-1,0 1 1,-1-1-1,1 0 1,-1 0-172,1 1 87,-1 0-1,1 1 1,-1-1 0,0 1-1,1-1 1,-1 1 0,0-1-1,1 1 1,-1-1 0,0 1-1,0 0 1,1-1 0,-1 1-1,0 0 1,0 0 0,1 0-1,-1-1 1,0 1 0,0 0-1,0 0 1,0 0 0,1 0-1,-1 0 1,0 1-87,-20 1 775,15 0-695,0 0-1,0 1 1,0 0-1,0-1 1,0 2 0,1-1-1,0 1 1,0 0-1,0 0 1,0 0-1,0 0 1,1 1 0,0 0-1,-4 5-79,4-4 37,-1 1 0,1 0 0,0 1 0,1-1 0,-1 1 1,1-1-1,1 1 0,0 0 0,0 0 0,0 0 0,1 4-37,0-2 4,1-1-1,0 0 1,1 1 0,0-1-1,0 0 1,1 1 0,0-1-1,1 0 1,0 0 0,0-1-1,1 1 1,1 2-4,-2-7-20,-1 1 0,1-1 0,0 0-1,1 0 1,-1 0 0,0 0 0,1-1 0,0 0-1,0 1 1,0-1 0,1-1 0,-1 1 0,0-1-1,1 1 1,0-1 0,0-1 0,-1 1 0,1-1 0,0 1-1,0-1 1,0-1 0,0 1 0,1-1 20,-2 0-70,1 0 0,-1 0 1,1 0-1,-1-1 0,1 0 1,-1 0-1,0 0 0,0 0 1,1-1-1,-1 0 0,0 0 1,1-1 69,24-15-250</inkml:trace>
  <inkml:trace contextRef="#ctx0" brushRef="#br0" timeOffset="1">85 128 9338,'0'2'4537,"2"6"-1384,4 0-1889,3 0 8,3 1-536,1 0-168,5-3-424,6-1-160,7-8-1768,5-5-3433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3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9018,'2'-2'3777,"4"1"-1657,6 5-1936,1 1-104,7 9-72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8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9954,'19'14'5265,"-15"-4"-888,6 16-2616,0 7-105,-8 9-552,9 9-184,-7 2-352,-4 0-87,4-2-169,-4-4-80,1-13-104,-1-6-72,2-12-720,2-5-553,-3-11 2690,0-4-1561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9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12107,'1'0'233,"-1"-1"1,1 1-1,-1 0 1,1 0-1,0 0 1,-1 0-1,1 0 1,0 0-1,-1 0 1,1 0-1,0 0 1,-1 0-1,1 0 1,-1 0-1,1 0 1,0 1 0,-1-1-1,1 0 1,-1 0-1,1 1 1,0-1-1,-1 0 1,1 1-1,-1-1 1,1 1-1,-1-1 1,0 0-1,1 1 1,0 0-234,1 1 250,0 0-1,-1 1 1,1-1 0,0 1 0,-1-1 0,2 3-250,-1 3 371,1 0 0,-1 0 0,-1 0 0,0 0 0,0 0 0,0 5-371,0-1 264,7 114 1901,-6 67-2165,-3-190 15,1 1 0,1-1-1,-1 0 1,0 1 0,2 1-15,-1 0 45,-5-18-135,2 8 57,1 1 0,-1-1 0,1 0-1,0-4 34,0 1-27,0 2 1,0-1 0,1 0 1,-1 1-1,1-1 0,1 1 1,-1-1-1,1 1 1,0-1-1,1 1 0,1-6 26,-1 8-9,0 1-1,0-1 1,1 0-1,-1 1 1,1 0-1,0-1 1,0 1-1,0 0 1,0 1-1,0-1 1,1 0-1,-1 1 1,1 0-1,0 0 1,0 0-1,0 0 0,0 1 1,0-1-1,0 1 10,3-1 20,0 0-1,-1 1 0,1 0 0,0 0 1,0 1-1,0 0 0,0 0 0,0 1 0,-1 0 1,1 0-1,3 1-19,-8-2 27,0 1 0,0-1 1,0 1-1,0-1 0,0 1 0,0 0 0,0 0 0,-1 0 1,1 0-1,0 0 0,-1 0 0,1 0 0,-1 1 1,1-1-1,-1 1 0,0-1 0,1 1 0,-1-1 1,0 1-1,0 0 0,0 0 0,0-1 0,0 1 1,-1 0-1,1 0 0,-1 0 0,1 0 0,-1 0 1,1 0-1,-1 0 0,0 0 0,0 0 0,0 0 0,0 0 1,-1 0-1,1 0-27,-1 4 109,-1 0 0,0 0 0,0 0 0,0 0 0,-1-1 1,0 1-1,0-1 0,0 0 0,0 0 0,-1 0 0,-2 2-109,-6 5 90,0-1-1,-2-1 1,1 0-1,-1 0 1,-1-1 0,-7 3-90,-12 8-1349,32-19 924,-5 3-267,7-4 595,0 0-1,0 0 1,0 0 0,0 0 0,0 1 0,0-1 0,0 0 0,0 0 0,0 0 0,-1 0-1,1 0 1,0 0 0,0 0 0,0 0 0,0 0 0,0 0 0,0 0 0,0 0 0,-1 0 0,1 0-1,0 0 1,0 0 0,0 0 0,0 0 0,0 0 0,0 0 0,0 0 0,-1 0 0,1 0-1,0 0 1,0 0 0,0 0 0,0 0 0,0 0 0,0 0 0,0 0 0,0 0 0,-1 0 0,1-1-1,0 1 1,0 0 0,0 0 0,0 0 97,2-6-1939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09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1 334 10242,'13'0'5161,"2"12"-1824,-5-6-1089,0 2-255,-9 5-665,0-6-288,1 1-543,-2 16-225,-4 5-873,0-1-447,4-23-1456,2-2-865,6-12 2129</inkml:trace>
  <inkml:trace contextRef="#ctx0" brushRef="#br0" timeOffset="1">10 32 10474,'1'2'4849,"2"-2"-1872,4 1-937,-7-1-823,0 0-297,0 0-1208,0 0-1185,5 4 913</inkml:trace>
  <inkml:trace contextRef="#ctx0" brushRef="#br0" timeOffset="2">384 1 11122,'-3'12'5274,"3"5"-2306,8 13-879,-4 6-145,-6 11-576,-4 7-247,-2 0-505,8 2-184,6-2-280,3-6-72,12-7-40,-5-10 16,8-11-480,1-8-496,-5-12-1425,-4-3 81,-2-5 1223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1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 11410,'-9'6'3579,"9"-6"-3503,0 0-1,0 0 1,0 0 0,0 0-1,0 0 1,0 1-1,0-1 1,0 0 0,0 0-1,0 0 1,0 0-1,1 0 1,-1 0 0,0 0-1,0 0 1,0 1 0,0-1-1,0 0 1,0 0-1,0 0 1,0 0 0,1 0-1,-1 0 1,0 0-1,0 0 1,0 0 0,0 0-1,0 0 1,0 0-1,1 0 1,-1 0 0,0 0-1,0 0 1,0 0-1,0 0 1,0 0 0,0 0-1,1 0 1,-1 0 0,0 0-76,24 0 2959,-22-1-2988,19-1 979,-1-1 0,6-3-950,30-4 104,-51 10-113,64-8-792,1 3 0,36 4 801,-86 4-138,-20-3 138,0 0 0,0 0-1,0 0 1,0 0 0,1 0 0,-1 0-1,0 0 1,0 0 0,0 0 0,0 0-1,0 0 1,0 0 0,1 0 0,-1 0-1,0 0 1,0 0 0,0 0 0,0 0-1,0 0 1,0 1 0,0-1 0,1 0-1,-1 0 1,0 0 0,0 0 0,0 0-1,0 0 1,0 0 0,0 1 0,0-1-1,0 0 1,0 0 0,0 0 0,0 0-1,0 0 1,0 1 0,0-1 0,0 0-1,0 0 1,0 0 0,0 0 0,0 0-1,0 0 1,0 1 0,0-1 0,0 0-1,0 0 1,0 0 0,-7 6 50,-10 4 95,-86 32 1803,101-42-1860,-12 7 509,14-7-568,0 0 0,-1 0 0,1 0 0,0 1-1,0-1 1,-1 0 0,1 0 0,0 0 0,0 1 0,-1-1 0,1 0-1,0 0 1,0 1 0,0-1 0,0 0 0,-1 1 0,1-1 0,0 0 0,0 1-1,0-1 1,0 0 0,0 0 0,0 1 0,0-1 0,0 0 0,0 1 0,0-1-1,0 0 1,0 1 0,0-1 0,0 0 0,0 1 0,0-1 0,0 0 0,0 1-1,1-1 1,-1 0 0,0 1 0,0-1 0,0 0 0,0 0 0,1 1 0,-1-1-1,0 0-28,5 5 157,1 0 0,0 0 0,-1 0 0,1-1 0,1 0 0,-1 0-1,1-1 1,-1 0 0,1 0 0,1 0-157,17 5 364,0-1 0,7 0-364,-10-2 482,0 0 0,17 8-482,-38-13 39,1 1-1,0 0 1,0 0 0,-1 0-1,1 0 1,0 0 0,-1 0-1,1 0 1,-1 1 0,1-1 0,-1 0-1,0 1 1,1 0-39,-2-2 10,0 1 1,1 0-1,-1-1 1,0 1-1,0-1 1,0 1-1,0 0 1,0-1-1,0 1 1,0 0-1,0-1 0,0 1 1,0-1-1,0 1 1,0 0-1,0-1 1,-1 1-1,1-1 1,0 1-1,0 0 1,-1-1-1,1 1 1,0-1-1,-1 1 0,1-1 1,-1 1-1,1-1 1,0 0-1,-1 1 1,1-1-1,-1 1 1,1-1-1,-1 0 1,1 1-1,-1-1 1,0 0-1,1 0 1,-1 1-1,1-1-10,-8 4 33,-1 0 0,1-1 0,0 0 0,-1 0 0,0-1-1,1 0 1,-1-1 0,-2 1-33,-19 0-2570,-23-1 2570,49-1-396,-8-1-1789,6-1 797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10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50 8450,'-5'-4'6624,"1"2"-3948,-12-1-2859,12 3 912,1 0-644,0-1-1,0 1 1,0 0 0,0 0 0,0 1-1,-1-1 1,1 0 0,0 1 0,0 0 0,0 0-1,0 0 1,0 0 0,0 1 0,1-1-1,-1 1 1,0-1 0,1 1 0,-1 0-1,1 0 1,-1 0 0,1 0 0,0 1-1,0-1 1,0 1 0,0 0-85,-6 9 257,1 1-1,0-1 1,1 1-1,1 1 1,0-1-1,1 1 1,0 0 0,1 0-1,-1 13-256,3-17 87,0 0-1,1 0 1,0 0-1,0 0 1,1 0-1,0 0 1,1 0 0,0-1-1,1 1 1,0 0-1,1-1 1,-1 0-1,2 0 1,2 5-87,-3-8 21,1 0 1,-1 0-1,1 0 0,0-1 1,0 0-1,1 0 0,-1-1 1,1 1-1,0-1 0,1 0 1,-1-1-1,1 0 0,-1 0 1,1 0-1,4 1-21,-3-2 7,1-1 0,-1 1 0,0-1 0,1-1 0,0 1 0,-1-1 1,1-1-1,-1 0 0,1 0 0,-1 0 0,0-1 0,1-1 0,1 0-7,0-1 5,1-1 1,-1 0-1,0 0 0,-1-1 0,1-1 1,-1 1-1,-1-2 0,1 1 1,-1-1-1,0 0 0,-1-1 1,0 0-1,0 0 0,-1 0 1,4-9-6,-6 12 19,-1-1 1,0-1-1,0 1 1,-1 0-1,1-1 1,-2 1 0,1-1-1,-1 0 1,0 0-1,-1 1 1,1-1-1,-2 0 1,1 0-1,-1 0 1,0 1-1,-1-1 1,0 0 0,0 1-1,-1 0 1,1-1-1,-2 1 1,1 0-1,-2-2-19,-2-1 48,0 0 0,-1 0-1,0 1 1,-1 0-1,0 0 1,0 1 0,-1 1-1,0-1 1,-1 1 0,1 1-1,-8-3-47,8 4 22,0 0-1,0 1 0,-1 1 1,0-1-1,0 2 0,0 0 1,0 0-1,0 1 0,0 0 1,0 1-1,0 0 0,0 1 1,-1 0-22,7 0-95,0 0-1,0 0 1,1 0 0,-1 0 0,1 1 0,-1 0 0,1 0-1,-1 0 1,1 1 0,0-1 0,0 1 0,0 0 0,1 0-1,-1 0 1,1 1 0,0-1 0,-1 1 0,1 0-1,1 0 96,1-2-56,0-1 0,1 0 0,-1 1 0,1-1 0,0 1 0,-1-1 0,1 1-1,0-1 1,0 1 0,0-1 0,0 1 56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11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67 8714,'5'-12'1567,"-1"0"0,0 0 0,1-4-1567,-5 16 102,0-1 1,0 1-1,0-1 1,0 1-1,0-1 1,0 1-1,0-1 1,0 1-1,0-1 1,0 1-1,0-1 1,0 1-1,0-1 1,0 1-1,0-1 1,-1 1-1,1 0 1,0-1-1,0 1 1,-1-1-1,1 1 1,0 0-1,-1-1 1,1 1-1,0 0 1,-1-1-1,1 1 1,0 0-1,-1-1 1,1 1-1,-1 0 1,1 0-1,-1-1 1,1 1-1,-1 0 1,1 0-1,-1 0 0,1 0 1,-1 0-103,-1 0 295,0-1 0,-1 1 1,1 0-1,0 1 0,-1-1 0,-1 1-295,4-1 16,-3 0 171,-1 1 0,1 0 0,0 1 0,-1-1 0,1 1 0,0-1 0,0 1 0,0 0 0,0 0 0,0 0 0,1 0 0,-3 3-187,0 0 261,0 1 1,0 0-1,0 1 1,1-1-1,-2 5-261,-3 6 336,1 0 0,1 1 0,1 0-1,0 0 1,2 0 0,-1 5-336,0 9 390,1 0 1,1 0-1,2 11-390,2-18 65,1 0 0,0-1 0,2 1-1,1-1 1,1 0 0,1 0 0,1-1 0,1 0-1,1 0 1,1-1 0,1 0 0,6 7-65,-14-22-204,1 0-1,1 0 1,-1 0 0,1-1 0,0 0 0,1 0 0,0 0 0,0-1 0,0 0-1,0 0 1,1-1 0,0 0 0,-1-1 0,2 1 0,-1-1 0,2 0 204,1-1-353,1-1 0,-1 1 0,2-2 353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1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7370,'8'-2'3656,"0"14"-967,0 12-393,-7 23-239,-2 9-241,-6 18-495,-1 9-289,3-5-456,4-5-192,6-15-232,4-10-96,9-15-760,0-8-536,6-13-1457,6-11 1545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12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35 134 9394,'-7'24'8291,"2"2"-4821,5-23-3262,-1 0 0,1 1 1,0-1-1,0 0 0,0 1 0,0-1 0,1 0 0,-1 1 0,1-1 1,0 0-1,0 0 0,0 0 0,2 3-208,-2-5 27,0 0 1,0 0-1,0 0 0,0 0 0,0 0 1,0 0-1,0-1 0,0 1 0,0 0 1,0-1-1,0 1 0,0-1 0,1 1 1,-1-1-1,0 0 0,0 1 0,1-1 0,-1 0 1,0 0-1,1 0 0,-1 0 0,0 0 1,0 0-1,1 0 0,-1 0 0,0-1 1,1 1-1,-1 0 0,0-1-27,5-1 21,0 0-1,0 0 0,0-1 1,-1 0-1,5-2-20,-2-1 14,0 0 0,0 0 0,-1-1 0,0 0 0,0 0 0,0 0 0,3-7-14,-6 9 10,-1 0 0,1-1 0,-1 1 0,-1-1 0,1 0-1,-1 1 1,0-1 0,0 0 0,0-1 0,-1 1 0,0 0-1,0-6-9,-1 9 14,0 0 0,0 0-1,-1-1 1,1 1 0,-1 0-1,0 0 1,0 0 0,0 0-1,0 0 1,-1 0 0,1 0-1,-1 0 1,0 0 0,0 1-1,0-1 1,0 1 0,0-1-1,0 1 1,-1 0 0,1 0-1,-1 0 1,0 0 0,1 0-1,-2 0-13,0 0 18,0 0-1,0 0 0,-1 0 1,1 0-1,-1 0 0,1 1 0,-1 0 1,0 0-1,1 0 0,-1 1 0,0-1 1,0 1-1,1 1 0,-1-1 1,0 0-1,0 1 0,1 0 0,-1 0 1,-2 1-18,3 0-39,1-1 0,-1 1 0,1-1 0,-1 1 0,1 0 0,0 0 0,0 0 0,0 1 0,0-1 0,0 1-1,0 0 1,1 0 0,-1 0 0,1 0 0,0 0 0,0 0 0,0 1 0,0-1 0,1 1 0,-1-1 0,1 1 0,0-1 0,0 1 0,0 2 39,1-4-133,0-1-1,-1 1 0,1 0 1,1-1-1,-1 1 0,0-1 1,0 1-1,0 0 0,1-1 1,-1 1-1,1-1 0,0 1 1,-1-1-1,1 1 1,0-1-1,0 0 0,0 1 1,0-1-1,0 0 0,0 0 1,0 0-1,0 1 0,0-1 1,1 0 133,3 2-585,0 0 0,0 0 0,0 0 0,0-1 0,0 0 0,3 1 585,30 8-1609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12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127 262 9762,'5'-3'1566,"-1"0"1,0-1-1,0 1 0,0-1 0,-1 0 1,1 0-1,2-5-1566,-2 2 494,0 1 1,-1-1-1,1 0 0,-2 0 1,2-4-495,-1 1 13,-1 0 0,0 0 0,0-1 0,-1 1 0,0 0 0,-1-1 0,0 1 0,-1-4-13,0 8 62,0 1 0,-1-1 0,1 1 0,-1 0-1,0 0 1,0 0 0,-1 0 0,0 0 0,1 0-1,-3-1-61,4 4 45,-1 0 0,1 0-1,-1 0 1,0 0-1,1 0 1,-1 0-1,0 1 1,0-1-1,-1 1 1,1-1-1,0 1 1,0 0-1,-1 0 1,1 0-1,-1 0 1,1 0-1,-1 1 1,1-1-1,-1 1 1,1-1-1,-1 1 1,-1 0-45,2 0 24,0 1 1,1-1-1,-1 1 0,0 0 1,0-1-1,1 1 1,-1 0-1,0 0 0,1 0 1,-1 0-1,1 0 0,-1 1 1,1-1-1,-1 0 1,1 1-1,0-1 0,0 1 1,0-1-1,0 1 0,0-1 1,0 1-1,0 0 1,0 0-1,1 0-24,-3 5 20,0 1 0,1-1 0,1 1 0,-1 0 0,1 4-20,-1 16 39,1 0 0,1 0 0,4 24-39,17 86 377,-16-108-238,5 26 149,7 39 270,-15-78-409,-1 0 0,0 0 0,-1 1 1,-2 6-150,2-20 32,-1-1 0,0 1 1,1-1-1,-1 1 0,-1-1 1,1 1-1,0-1 0,-1 0 1,0 0-1,1 0 0,-1 0 1,-2 3-33,2-5-21,1 0 0,0 1 1,-1-1-1,1 0 0,-1 0 0,1 0 0,-1 0 1,0 0-1,1 0 0,-1-1 0,0 1 1,1-1-1,-1 1 0,0-1 0,0 1 1,0-1-1,0 0 0,1 0 0,-1 0 1,0 0-1,0 0 0,0 0 0,0-1 1,1 1-1,-2-1 21,-1 0-256,0 0 0,0-1 0,0 0 0,0 1 1,1-1-1,-1-1 0,1 1 0,-1 0 0,1-1 0,0 0 0,0 0 1,0 0-1,0 0 0,0-1 256,1 0-219,0 0 1,0 0-1,1-1 1,-1 1-1,1-1 1,0-2 218</inkml:trace>
  <inkml:trace contextRef="#ctx0" brushRef="#br0" timeOffset="1">329 273 13083,'52'-9'6702,"2"-1"-4058,-53 10-2599,0 0-1,-1 0 1,1 0 0,0 0 0,0 0 0,0 0-1,0 1 1,-1-1 0,1 0 0,0 0 0,0 1 0,0-1-1,-1 0 1,1 1 0,0-1 0,0 1 0,-1-1-1,1 1 1,0-1 0,-1 1 0,1-1 0,-1 1-1,1 0 1,0-1 0,-1 1 0,0 0 0,1-1 0,-1 1-1,1 0 1,-1 0 0,0 0 0,0-1 0,1 1-1,-1 0-44,1 4 122,0 0-1,0 0 1,-1 0-1,1 0 1,-1 2-122,0-5 23,0 1 26,0 1 0,-1 0 0,1 0 0,-1-1 0,0 1 0,0 0 0,0-1 0,0 1 0,-1-1 0,0 1 0,1-1 0,-1 0 0,0 1 0,-1-1 1,1 0-1,0-1 0,-2 2-49,-6 6 190,0-1 0,-1-1 0,0 0 1,-3 2-191,-14 9 445,27-18-422,0-1 0,0 1 1,1-1-1,-1 1 0,0-1 0,1 1 0,-1-1 1,1 1-1,-1 0 0,0-1 0,1 1 0,-1 0 1,1-1-1,0 1 0,-1 0 0,1 0 0,0 0 0,-1-1 1,1 1-1,0 0-23,0 0 10,1 0 0,-1-1 0,1 1 0,-1-1 0,1 1 0,0-1 0,-1 1 0,1-1 0,0 1 0,-1-1 0,1 0 0,0 1 0,-1-1 0,1 0 1,0 0-1,0 0 0,-1 1 0,1-1 0,0 0 0,0 0 0,-1 0 0,1 0 0,0 0-10,5 0-84,-1 1 1,1-1-1,-1 0 1,0 0-1,1-1 1,-1 0-1,1 0 1,-1 0-1,0 0 1,0-1-1,0 0 1,0 0-1,0 0 1,0-1-1,0 0 1,3-2 83,12-11-1634,10-3 563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13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 11554,'0'-8'5163,"3"0"-2462,-1 7-2535,-1 0 0,0 0 0,1 1 0,-1-1 1,0 0-1,1 1 0,-1-1 0,1 1 0,-1-1 0,1 1 0,-1 0 0,1 0-166,4-2 386,0 2 0,0-1-1,0 1 1,0 0 0,0 0-1,6 2-385,-9-2 95,1 1 0,-1-1 1,0 1-1,1 0 0,-1 0 0,0 1 0,1-1 0,-1 1 0,0 0 0,0 0 0,0 0 0,0 0 0,0 0-95,-2 0 17,0-1 0,0 1 0,0-1-1,0 1 1,0-1 0,0 1-1,0-1 1,-1 1 0,1 0 0,-1 0-1,1-1 1,-1 1 0,1 0-1,-1 0 1,0 0 0,0-1 0,0 1-1,0 0 1,0 0 0,-1 0 0,1-1-1,0 1 1,-1 0 0,1 0-1,-1-1 1,0 1 0,0 0-17,-2 5 32,-1 0 0,0 0-1,0 0 1,-1 0 0,-2 2-32,-87 118 436,94-126-433,0-1 0,-1 0 0,1 1 0,0-1 0,-1 1 0,1-1 0,0 0 0,0 1 0,-1-1 0,1 1 0,0-1 0,0 1 0,0-1 0,0 1 0,0-1 0,-1 1 0,1-1 0,0 0 0,0 1 0,0-1 0,0 1 0,0-1 0,1 1 0,-1-1 0,0 1 0,0-1 0,0 1-3,1 0 3,-1-1 0,1 1 0,-1-1 1,1 1-1,-1-1 0,1 1 0,0-1 0,-1 0 0,1 1 0,0-1 0,-1 0 1,1 1-1,0-1 0,-1 0 0,1 0 0,0 0-3,4 1 8,-1 0-1,1-1 0,0 1 1,-1-1-1,3-1-7,1 0-213,0 0-1,1-1 1,-1 0-1,0 0 1,0-1 0,5-2 213,22-8-984,20-1 237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7 8794,'-2'-2'700,"0"1"0,0 1 0,-1-1 1,1 0-1,-1 1 0,1-1 0,0 1 0,-1 0 0,1-1 0,-1 1 1,1 1-1,-1-1 0,0 0-700,0 1 405,-1 0-1,1 0 1,-1 0 0,1 0 0,-1 1-1,1-1 1,0 1 0,-2 1-405,-1 1 171,0 1 0,1-1-1,0 1 1,0 0 0,0 0 0,0 1 0,1-1 0,0 1 0,0 0-171,1 0 103,0 0 0,0 0 0,1 0 1,-1 0-1,2 0 0,-1 0 1,0 1-1,1-1 0,0 1 1,1-1-1,0 1 0,0-1 1,0 1-1,1 3-103,0-5 20,0 0-1,0-1 0,0 1 1,1 0-1,0 0 1,0-1-1,0 1 1,0-1-1,1 1 1,0-1-1,0 0 1,0 0-1,0 0 1,1-1-1,-1 1 0,1-1 1,0 0-1,0 0 1,1 1-20,0-2-5,-1 0 0,1 0 0,0 0 0,0-1 0,0 0 0,0 1 0,0-2 0,0 1 0,0-1 0,1 1 0,-1-1 0,0-1 0,0 1 0,0-1 0,0 0 0,0 0 0,3-1 5,2-1-261,1-1 1,-1 0-1,0 0 1,0-1-1,-1 0 1,1-1 0,5-4 259,15-16-1527,-4 0 545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13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7266,'2'-2'869,"-1"1"0,0 0 0,1 0 1,-1 0-1,1 0 0,0 1 0,-1-1 1,1 0-1,1 0-869,-3 1 163,1 0 1,0 1-1,-1-1 1,1 0-1,0 0 1,-1 0-1,1 0 0,-1 1 1,1-1-1,0 0 1,-1 1-1,1-1 1,-1 0-1,1 1 0,-1-1 1,1 0-1,-1 1 1,1-1-1,-1 1 1,0-1-1,1 1 0,-1 0 1,1-1-1,-1 1 1,0-1-1,0 1 0,1 0-163,1 3 427,0 1 0,-1 0 0,1-1 0,-1 1-1,0 0 1,0 0 0,0 0 0,-1 0 0,0 1-427,-1 45 1406,1-50-1370,-2 27 387,-1-2 0,-2 1 0,0 0-1,-2 1-422,5-23 80,1-9-56,4-12-46,7-12 3,0 0 0,5-7 19,-13 30-1,6-12-2,1-1 0,0 2 1,3-3 2,-8 12 2,1 0 0,1 1 0,-1 0 0,1 0 0,0 1 1,0-1-1,6-3-2,-8 7 2,-1 0 1,1 0-1,-1 0 0,1 1 1,0 0-1,0-1 1,-1 1-1,1 1 0,0-1 1,0 0-1,4 1-2,-7 0 4,0 0 0,0 1 0,0-1 0,1 0-1,-1 1 1,0-1 0,0 0 0,0 1 0,0-1 0,0 1-1,0 0 1,0-1 0,0 1 0,0 0 0,0 0-1,0 0 1,-1 0 0,2 0-4,14 22 96,-9-14-29,0 0 63,-1-1 0,-1 1 0,1 0 1,-1 1-1,-1-1 0,0 1 0,0 0 0,1 6-130,-1-1 153,-2-11-115,-1 0 1,0 0-1,0-1 0,0 1 1,-1 0-1,1 0 1,-1 0-1,0 0 0,0 1-38,0-2 21,0-1-1,0 1 0,1 0 0,-1-1 0,1 1 0,0 0 0,0-1 1,0 1-1,0-1 0,1 1 0,-1-1 0,1 1-20,2 5 38,-4-8-35,0 1-1,0 0 0,0 0 0,0-1 0,0 1 1,0 0-1,0-1 0,0 1 0,-1 0 0,1-1 0,0 1 1,0 0-1,-1-1 0,1 1 0,0-1 0,-1 1 0,1 0 1,-1-1-1,1 1 0,0-1 0,-1 1 0,1-1 1,-1 1-3,-2 2 9,2-2-9,-1 2 4,0-1-1,1 1 1,-1 0-1,1-1 1,0 1-1,-1 0 1,1 0-1,0 0 1,1 0-1,-2 3-3,2-6-70,0 1-1,0 0 0,0-1 1,0 1-1,0-1 0,0 1 1,0 0-1,-1-1 1,1 1-1,0-1 0,0 1 1,-1-1-1,1 1 0,0-1 1,-1 1-1,1-1 1,0 1-1,-1-1 0,1 0 1,-1 1-1,1-1 0,-1 1 1,0-1 70,1 0-24,0 0 0,0 0-1,0 0 1,0 0 0,0 0 0,0 0 0,0 0 0,0 0 0,0 0 0,0 0 0,0 0 0,0 0 0,0 0 0,-1 0-1,1 0 1,0 0 0,0 0 0,0 0 0,0 0 0,0 0 0,0 0 0,0 0 0,0 0 0,0 0 0,0 0-1,0 0 1,0 0 0,0 0 0,0-1 0,0 1 0,0 0 0,0 0 0,0 0 0,0 0 0,0 0 0,0 0-1,-1 0 1,1 0 0,0 0 0,0 0 0,0 0 0,0 0 0,0 0 0,0 0 0,0-1 0,0 1 0,0 0-1,0 0 1,0 0 0,0 0 0,1 0 0,-1 0 0,0 0 0,0 0 24,4-9 17,10-7 15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56:14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11170,'4'0'408,"0"-1"0,0 1 0,0 1 1,0-1-1,0 1 0,0-1 0,0 1 0,0 0 0,0 1 0,0-1 0,0 1 0,-1-1 0,1 1 0,-1 0 0,1 1 0,-1-1 0,0 1 0,0-1 0,2 2-408,7 9 749,0-1-1,0 2 1,8 12-749,6 9 1066,-1 1 0,-2 1 1,4 12-1067,-20-34 210,0 1 0,-1 0 1,0 0-1,-2 1 0,0 0 1,0-1-1,-2 1 0,0 0 1,-1 1-1,-1-1-210,-1 11 169,-1 1 0,-1-1 0,-2 0 1,-1-1-1,-1 1 0,-9 21-169,5-20-254,-2 0 1,0-1-1,-2-1 1,-1 0-1,-1-1 0,-2-1 1,-17 19 253,31-39-500,0 1 0,-1-1 0,0 0-1,0 0 501,4-4-162,0 0-1,0 0 0,-1 0 0,1 0 1,0 0-1,0-1 0,-1 1 0,0-1 163,2 1-3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0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15 6977,'-6'-5'3051,"4"4"-2355,1 0 0,-1 0-1,1 0 1,-1 0 0,0 0 0,0 0 0,1 0-1,-1 1 1,-2-1-696,3 1 163,0 0-1,0 0 0,0 0 0,0 0 1,-1 0-1,1 1 0,0-1 1,0 0-1,0 1 0,0-1 1,0 1-1,0-1 0,0 1 0,0 0 1,0-1-1,0 1 0,0 0 1,0 0-1,1 0 0,-1 0-162,-6 6 234,1 0-1,0 1 0,0 0 1,1 0-1,0 1 1,0-1-1,1 1 1,0 0-1,1 0 0,0 1 1,0-1-1,1 1 1,0 1-234,-3 26 533,1 1 0,1 31-533,2-46 199,1-4-61,0-1 1,1 1-1,0-1 1,2 1 0,0-1-1,1 0 1,1 0-1,1 0 1,0-1 0,1 0-1,8 13-138,-6-15 100,0-2 0,0 1 0,2-1 0,-1 0 0,2-1 0,0-1 0,0 1 0,1-2 0,0 0 0,1-1 0,0 0 0,13 6-100,49 23 432,-71-37-316,-5-4-19,-6-6 81,3 7-276,0-1 0,0 1 0,0 0 0,0 0 1,-1 0-1,1 0 0,-1 1 0,1 0 98,-4-2-1338,0 1 0,-1 1 0,1 0 1,0 0-1,-5 0 1338,5 1-1643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08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68 6209,'33'-47'3204,"-25"35"-337,-2 4 95,-1 7 1174,-1 2-879,-5-1-3179,1 0-1,-1 0 0,1 0 0,-1 0 0,1 1 0,-1-1 0,1 0 1,0 1-1,-1-1 0,1 0 0,-1 1 0,1-1 0,0 0 0,-1 1 0,1-1 1,0 1-1,0-1 0,-1 0 0,1 1 0,0-1 0,0 1 0,-1-1 0,1 1-77,-3 5 207,-30 44 218,3 2-1,-19 42-424,-6 31 477,-16 61-477,66-174-404,5-12 374,0 0 1,0 0-1,0 0 0,0-1 1,0 1-1,0 0 0,0 0 1,0 0-1,0 0 0,0 0 1,0 0-1,0 0 0,0 0 1,0 0-1,0 0 0,0 0 1,0 0-1,0 0 1,0 0-1,0 0 0,0 0 1,0 0-1,0 0 0,0 0 1,0 0-1,0 0 0,0 0 1,0 0-1,0 0 0,-1 0 1,1 0-1,0 0 0,0 0 1,0 0-1,0 0 0,0 0 1,0 0-1,0 0 1,0 0-1,0 0 0,0 0 1,0 0-1,0 0 0,0 0 1,0 0-1,0 0 0,0 0 1,0 0-1,0 0 0,0 0 1,0 0-1,-1 0 0,1 0 1,0 0-1,0 0 0,0 0 1,0 0-1,0 0 1,0 0-1,0 0 0,0 0 1,0 0-1,0 0 0,0 0 1,0 0-1,0 1 0,0-1 30,1-21-3524,5-11 1965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09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10170,'21'36'7011,"-1"1"-3309,35 74 275,-43-86-3582,1 0 0,2-1 0,0 0 1,1-2-1,1 0 0,1 0 0,6 2-395,-17-16 30,-3-5-16,0 1-1,0 0 0,0 1 1,-1-1-1,1 1 1,-1-1-1,1 3-13,-2-2-4638,-3-5 3571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09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11378,'-41'4'4745,"36"-4"-2560,9 8-129,2 7-287,6 9-169,2 8-448,-6 1-183,0 5-241,0-4-120,1 0-200,-2-5-104,-1 1-168,-2-5-48,-4-10-192,0-3-408,0-12-1056,-1-4-809,1-8 1377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0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17 159 13675,'-13'3'5321,"12"1"-3377,-2-3-551,18 2-73,7 1-144,12-3-416,4 3-207,2-4-249,8-1-72,-1-1-72,2 1-24,-5 1-64,-6 0 64,-15 0-616,-8 1-456,-15-1-1545,-8 2-1032,-8-1 2185</inkml:trace>
  <inkml:trace contextRef="#ctx0" brushRef="#br0" timeOffset="1">131 1 12339,'9'12'4953,"-1"6"-3041,9 14 25,-10 3-233,-2 5-272,4 4-544,-11-1-175,2 0-265,4 2-88,-8-13-152,6-4-72,2-3-88,-4-13-264,2-5-904,0-6-737,4-13 1049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0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12267,'-3'5'5057,"-2"3"-3041,-1 8-119,-8 15-457,-2 9-304,-2 8-448,-4 8-184,8 1-192,0-4-72,1-8-96,6-5-55,-1-9-242,3-6-295,4-8-976,-5-9-952,8-16 1447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0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13323,'11'17'5609,"3"10"-3224,9 7-161,-1 1-592,0 5-343,2 0-537,0-2-216,-3 1-288,0-7-88,-2-6-32,-2 0-112,-2-8-912,-3-7-600,0-3-1433,-3-10 1641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6 412 10714,'2'0'560,"12"2"3297,1 0-1,4 3-3856,-15-4 530,1 0 1,-1 1-1,0 0 0,0 0 0,0 0 0,0 0 0,0 1 0,0-1 0,2 3-530,-4-2 61,0 0-1,0 0 1,-1-1-1,1 1 1,0 0-1,-1 1 0,0-1 1,0 0-1,0 0 1,0 0-1,0 1 1,-1-1-1,0 0 0,1 1 1,-1-1-1,-1 3-60,1-3 14,-1 0 0,0-1-1,0 0 1,0 1-1,0-1 1,0 0 0,0 1-1,-1-1 1,1 0 0,-1 0-1,-1 1-13,-23 20 132,13-12-74,-11 6 23,19-15-58,1 1-1,0-1 0,1 1 0,-1 0 1,0 1-1,1-1 0,-1 0 0,1 1 1,0 0-23,3-4 5,0 0 0,0 1 0,0-1 1,0 0-1,0 1 0,0-1 0,0 0 0,0 1 1,0-1-1,0 0 0,0 0 0,0 1 0,0-1 1,0 0-1,0 1 0,0-1 0,0 0 0,0 0 1,0 1-1,1-1 0,-1 0 0,0 1 1,0-1-1,0 0 0,0 0 0,1 0 0,-1 1 1,0-1-1,0 0 0,1 0 0,-1 0 0,0 1 1,0-1-1,1 0 0,-1 0 0,0 0 0,0 0 1,1 0-1,-1 0 0,0 0 0,1 1 0,-1-1 1,0 0-6,16 4 226,-15-4-204,6 0 42,0 1 1,0-1-1,0 0 1,0-1-1,0 1 1,-1-1-1,1-1 1,2 0-65,3-1 82,0 1 1,0 1 0,2-1-83,35-1-3682,-39 0 2418</inkml:trace>
  <inkml:trace contextRef="#ctx0" brushRef="#br0" timeOffset="1">690 1 13235,'-6'21'5609,"-2"3"-2816,0 12-1689,0 9 88,-20 12-432,-2 6-240,-4 1-320,3-3-112,13-12-80,9-6-8,6-17-144,-1-3-248,2-13-760,-2 1-584,-3-11-1569,-1 0 2017</inkml:trace>
  <inkml:trace contextRef="#ctx0" brushRef="#br0" timeOffset="2">421 104 11811,'14'0'5305,"5"16"-2265,5 11-543,-1 2-393,-11-14-423,0 1-649,35 48-280,1 5-360,0 0-104,-33-29-152,6-4 8,-13-10-456,0-8-528,1-8-1344,-3-10-449,8-14 1489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10082,'0'15'2162,"1"0"0,1 2-2162,-2-17 100,0 1 1,0 0-1,0-1 0,1 1 1,-1-1-1,0 1 1,0 0-1,1-1 1,-1 1-1,0-1 0,1 1 1,-1-1-1,0 1 1,1-1-1,-1 1 0,1-1 1,-1 0-1,1 1 1,-1-1-1,1 0 1,-1 1-1,1-1 0,-1 0 1,1 1-1,-1-1 1,1 0-1,0 0 1,-1 0-1,1 0 0,0 0 1,-1 1-1,1-1 1,-1 0-1,1-1 0,0 1 1,-1 0-1,1 0 1,-1 0-1,1 0 1,0 0-1,-1 0 0,1-1-100,2 1 384,1-1-111,0 0 0,0 0 0,0-1 0,-1 1 0,1-1 1,0 0-1,-1 0 0,1 0 0,-1-1 0,0 1 0,1-1 0,-1 1 0,-1-1 1,2-1-274,5-7 205,0 1 1,-1-1 0,4-8-206,-6 8 39,0 1 1,0-1 0,-1 0-1,3-12-39,-6 19 12,-1 0-1,-1 0 1,1 0-1,0 0 0,-1 0 1,0 0-1,0-4-11,-1 6 9,1 0 0,0 0 0,-1 0 0,1 1 1,-1-1-1,0 0 0,0 0 0,1 0 0,-1 0 0,0 1 0,-1-1 0,1 0 0,0 1 0,0-1 0,-2 0-9,2 0 8,-1 1 0,1 0 0,0 0 0,-1 1 0,1-1 0,-1 0 0,1 0 0,-1 1 0,1-1 0,-1 1 0,0-1 0,1 1 0,-1-1 0,0 1 0,1 0 0,-1 0 0,0 0 0,1 0 0,-1 0 0,0 0 0,1 1 0,-1-1 0,0 1 0,1-1 0,-1 1 0,1-1 0,-1 1 0,1 0 0,-1 0 0,1 0 0,-1 0 0,0 0-8,-2 2 37,0 1 0,1-1-1,-1 1 1,1-1 0,0 1-1,0 0 1,0 0 0,0 1 0,1-1-1,-2 3-36,1 0 88,1 0 1,-1 1-1,2-1 0,-1 1 1,1-1-1,0 1 0,0-1 0,1 1 1,0 0-1,1 0-88,-1-2 54,1 1 1,0-1-1,0 1 0,1-1 1,0 0-1,0 0 0,0 0 1,1 0-1,0 0 0,0 0 1,3 4-55,-3-7 13,0 0 0,0 0 0,0 0 0,0 0 1,1 0-1,-1-1 0,1 1 0,0-1 1,0 0-1,0 0 0,0 0 0,0-1 1,0 0-1,0 1 0,0-1 0,5 0-13,5 1-17,1-1-1,-1-1 0,1 0 1,5-2 17,-10 2 144,-1-1 0,1 0 0,0 0 0,-1-1 0,1-1 0,-1 0 0,6-2-144,18-12 515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10682,'3'2'1369,"-1"-1"1,1 0-1,0 0 0,0 0 0,0-1 0,3 1-1369,-3 0 669,0-1-1,0 1 1,0 0-1,0 0 0,3 1-668,-5-1 109,0-1 0,0 1 0,0 0 0,0-1 0,0 1 0,-1 0 0,1 0 0,0 0 0,0-1 0,-1 1-1,1 0 1,0 0 0,-1 0 0,1 0 0,-1 0 0,1 1 0,-1-1 0,1 0-109,-1 2 42,1 0-1,-1 0 1,0-1 0,1 1-1,-1 0 1,-1 0 0,1-1-1,0 1 1,-1 0 0,1 0-1,-1-1 1,0 1 0,0 0-1,0-1 1,0 1 0,0-1-1,-1 2-41,-5 6 13,1 0 0,-2-1 0,-5 6-13,-9 13 34,21-27-35,1 0 1,-1 1-1,1-1 0,-1 0 0,1 1 0,-1-1 0,1 0 1,0 1-1,0-1 0,0 0 0,0 1 0,0-1 0,0 1 0,0-1 1,0 0-1,0 1 0,1-1 0,-1 0 0,0 1 0,1-1 1,-1 0-1,1 1 0,0 0 1,0 0-1,0-1-1,0 1 1,0-1 0,1 1 0,-1-1 0,0 1-1,0-1 1,1 1 0,-1-1 0,1 0 0,-1 0-1,1 0 1,0 0 0,0 0 0,-1 0 0,2 0 1,4 0-2,1 1 0,-1-2 0,0 1 0,1-1 0,-1 0 1,1 0-1,0-1 2,-1 0 75,0 1 0,0-1 0,1 2 1,-1-1-1,0 1 0,0 0 0,3 1-75,-9-2 44,0 1 0,1-1-1,-1 1 1,0-1 0,0 1 0,0-1 0,0 1-1,0 0 1,0 0 0,0-1 0,0 1 0,0 0-1,0 0 1,0 0 0,0 0 0,-1 0-1,1 0 1,0 0 0,-1 0 0,1 1 0,-1-1-1,1 0 1,-1 0 0,0 0 0,1 1 0,-1-1-1,0 0 1,0 0 0,0 1 0,0-1-1,0 0 1,0 0 0,0 1 0,0-1 0,-1 0-1,1 2-43,-2 2 120,1 0 0,-1 0 0,0 0-1,0-1 1,-1 1 0,1 0-1,-1-1 1,-2 3-120,-5 7 106,-1-1 0,0 1-1,-1-2 1,0 0 0,-1 0 0,-5 3-106,15-13-76,0-1 1,-1 1 0,1-1-1,0 1 1,0-1 0,-1 0-1,1 0 1,-1 0 0,1-1-1,-4 1 76,6-1-34,0 0 0,0 0 0,0 0 0,0 0 0,0 0 0,0 0 0,0 0 0,-1 0 0,1 0 0,0-1 0,0 1 0,0 0 0,0-1 0,0 1 0,0-1 0,1 1 0,-1-1 0,0 0 0,0 1-1,0-1 1,0 0 0,1 0 0,-1 1 0,0-1 0,1 0 0,-1 0 0,0 0 0,1 0 0,-1 0 0,1 0 0,0 0 0,-1 0 0,1 0 0,0 0 0,-1 0 0,1-1 34,0-12 32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12019,'18'8'4740,"9"0"-2338,-2 0-864,-13-4-897,10 3 318,0 1-1,-1 1 1,0 2 0,1 0-959,-19-9 23,-1-1 0,1 1 0,-1 0 0,0 0-1,1 0 1,-1 0 0,0 0 0,0 1 0,0-1 0,0 1 0,-1-1 0,1 1 0,-1 0 0,1-1 0,-1 1 0,0 0 0,0 0 0,0 0 0,-1 0 0,1 0 0,-1 0 0,1 0 0,-1 0 0,0 0 0,0 0-1,-1 0 1,1 0 0,0 0 0,-1 0 0,0 0 0,0 0 0,0 0 0,0 0 0,0 0 0,-1-1 0,1 1 0,-1 0 0,0-1-23,-6 8 19,0-1-1,-1 0 1,-1 0-1,0-1 1,0 0 0,0-1-1,-1 0 1,-5 2-19,-10 7 16,25-16-16,1 0 0,0 0 0,-1 1 0,1-1 0,0 0 1,-1 0-1,1 0 0,0 1 0,0-1 0,-1 0 0,1 1 0,0-1 0,0 0 0,0 1 0,-1-1 0,1 0 0,0 1 0,0-1 0,0 0 0,0 1 0,0-1 0,0 0 0,0 1 0,-1-1 0,1 1 0,0-1 0,0 0 0,0 1 1,1-1-1,-1 1 0,0 0 0,0-1 0,1 1 0,-1 0 0,1-1 0,-1 1 0,1 0 0,-1-1 0,1 1 0,-1 0 0,1-1 0,0 1 0,0-1 0,21 14 0,-21-14 0,11 4 0,0 0 1,1 0-1,-1-1 1,1-1-1,0 0 1,0-1-1,13 0 0,-2 0 347,13 3-347,-33-3 94,0 0 0,0 0 0,0 0 0,0 0-1,-1 0 1,1 1 0,0 0 0,-1 0 0,1 0-94,-3-1 31,-1-1-1,1 1 1,0-1 0,-1 1 0,1-1 0,-1 1 0,1 0 0,-1-1-1,1 1 1,-1 0 0,1-1 0,-1 1 0,0 0 0,1 0 0,-1 0-1,0-1 1,0 1 0,0 0 0,1 0-31,-2 0 22,1 0-1,0 0 1,0 0 0,0 0 0,-1 0-1,1 1 1,-1-1 0,1 0 0,-1 0-1,1-1 1,-1 1 0,1 0-1,-1 0 1,0 0 0,1 0 0,-1 0-1,0-1 1,0 1-22,-5 4 48,1-1 0,-1 0 0,0 0 0,0 0 0,0-1 0,-1 0 0,1 0 0,-1-1 0,-6 2-48,-12 2-667,0-1 1,-3-1 666,-8 2-3221,12-1-1153,22-5 3568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3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12603,'-85'14'5225,"75"-8"-3169,8 2-127,13-2-369,14 0-288,13-6-376,7-1-175,20-7-281,-12-1-112,2-2-104,-14 3 0,-20 4-936,9 4-609,-28 1-1175,0 1 1296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12315,'3'23'5649,"0"7"-2745,-2 20-1015,-1 4-289,-3 10-600,1 0-223,2-8-377,1-4-152,3-16-160,0-10-64,1-9-648,2-9-409,1-9-1335,1-4 2816,-3-19-704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0 11490,'-13'3'5090,"10"8"-2226,-9-1-727,-1 15-153,-4 9-392,-11 19-591,-4 11-201,0 12-384,1 2-144,6-10-128,8-7-40,7-17-48,4-15-208,3-13-888,2-12-601,-1-20-1591,1-6 1903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4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11739,'0'-1'331,"0"0"0,0 0 0,0 0 1,1 1-1,-1-1 0,0 0 0,0 0 1,0 0-1,1 1 0,-1-1 1,0 0-1,1 0 0,-1 1 0,1-1 1,-1 0-1,1 1 0,-1-1 1,1 1-1,-1-1 0,1 0 0,0 1 1,-1-1-1,1 1 0,0-1-331,0 1 233,1 0-1,-1 0 1,0-1-1,0 1 1,0 0-1,0 0 1,1 0-1,-1 1 1,0-1-1,0 0 1,0 0-1,0 1 1,0-1-1,0 0 1,1 1-1,-1-1 1,0 1-1,0 0 0,0 0-232,3 1 381,0 1-1,0 0 0,0 0 0,0 1 0,0-1 0,-1 1 1,3 3-381,20 31 1041,-20-28-760,19 29 259,12 21 85,3-2 0,14 13-625,-35-46-257,0 0 0,7 16 257,-26-40-217,1 0 0,-1 0 0,1 0 0,0 0 1,0 0-1,-1 0 0,1-1 0,0 1 0,0 0 0,0-1 0,0 1 217,-1-1-78,1 0 0,-1 1 0,0-1-1,1 0 1,-1 0 0,0 0 0,1 0 0,-1 0 0,0 0 0,1 0 0,-1 0 0,0 0 0,1-1 0,-1 1 0,0 0-1,1 0 1,-1 0 0,0 0 0,1 0 0,-1 0 0,0-1 0,1 1 0,-1 0 0,0 0 0,0-1 0,1 1 0,-1 0-1,0 0 1,0-1 0,0 1 0,1 0 0,-1-1 0,0 1 0,0 0 0,0 0 0,0-1 0,0 1 0,1 0-1,-1-1 79,4-15-1049</inkml:trace>
  <inkml:trace contextRef="#ctx0" brushRef="#br0" timeOffset="1">425 242 13603,'3'18'7020,"-5"10"-4349,1-13-1481,-1 2-392,1-7-411,1 0 0,0 0 0,1 8-387,-1-14 33,1-1-1,-1 1 1,1-1 0,0 0 0,0 0-1,1 0 1,-1 1 0,1-1-1,-1 0 1,1-1 0,0 1 0,0 0-1,2 1-32,0 0 24,1 0-1,-1-1 0,1 0 1,0 0-1,0 0 0,0 0 0,0-1 1,0 0-1,0 0 0,1 0 0,-1-1 1,1 1-1,0-1 0,-1-1 1,6 1-24,11 0 22,-1-1 0,1-1 0,12-3-22,-10 1-57,0-1-1,1-1 0,0-1 58,-17 3-401,0 1 1,0-1-1,0-1 1,-1 0 0,1 0-1,-1 0 1,0-1-1,0 0 1,0 0-1,2-4 401,-7 8-289,0-1-1,-1 0 1,0 1-1,1-1 1,-1 0-1,0 0 0,0 0 1,0 0-1,0 0 290,0-1-205,-1 1-1,0 0 0,1 0 0,-1 0 1,0 0-1,0 0 0,-1-2 206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0 341 11170,'0'5'4969,"3"13"-2408,1-2-80,0 14-553,0 6-376,-1 4-584,1 7-231,-3-1-353,2-2-136,2-5-104,-1-7-264,1-15-840,2-9-545,0-9-2504,-1-10 2537</inkml:trace>
  <inkml:trace contextRef="#ctx0" brushRef="#br0" timeOffset="1">507 16 11955,'3'-10'5257,"-2"4"-2801,-2 16-583,-7 7 55,-7 27-496,-3 8-295,-4 13-409,6 4-200,-4-4-224,8-7-56,0-14-80,-2-9-208,14-13-800,-7-5-561,9-12-1943,6-6 2040</inkml:trace>
  <inkml:trace contextRef="#ctx0" brushRef="#br0" timeOffset="2">318 143 10410,'14'5'5561,"2"11"-968,0 9-2352,-2 7-9,2 11-591,7 1-313,-5 5-528,0-5-208,-6-5-288,-3-5-56,-4-11-280,2-6-600,-4-9-1208,2-5-793,8-10 1449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12883,'14'12'5785,"2"2"-2960,-8 4-689,-2 8-32,-3 9-759,-7-2-345,1 7-592,-1-3-192,0-8-72,4-3-264,-1-18-1096,0-14-561,-2-11 937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5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13051,'3'-3'710,"0"-1"1,1 1-1,-1 0 1,1 0-1,0 0 1,0 0-1,0 1 1,0 0-1,1-1 1,-1 2-1,1-1 1,-1 0-1,1 1-710,12-3 1052,0 0 0,16-1-1052,-22 4 506,-5 0-387,0 1-1,1-1 1,-1 1-1,0 1 1,0-1-1,1 1 0,-1 0 1,4 2-119,-8-3 14,-1 1-1,1-1 1,-1 1 0,0-1 0,1 1 0,-1 0-1,0 0 1,0 0 0,1 0 0,-1 0-1,0 0 1,0 0 0,0 0 0,0 0-1,0 1 1,0 0-14,0-1 4,-1 1-1,1-1 0,-1 1 1,0-1-1,1 1 0,-1 0 0,0-1 1,0 1-1,0-1 0,0 1 1,0 0-1,-1-1 0,1 1 1,0-1-1,-1 1 0,1-1 1,-1 1-1,0-1 0,0 1-3,-3 6-18,-1-1 0,0 1 0,-1-2-1,1 1 1,-1 0 0,-1-1 0,1 0-1,-4 2 19,5-4-12,-55 43-48,59-46 58,-1 0 1,1 1 0,-1-1 0,1 1 0,0-1 0,-1 1 0,1-1 0,0 1 1,1-1 0,-1 0-1,1-1 1,0 1-1,0-1 1,0 1-1,-1 0 1,1-1-1,0 1 1,0 0-1,0-1 1,0 1-1,0 0 1,0-1-1,0 1 1,1 0-1,-1-1 1,0 1-1,0 0 0,0-1 1,1 1-1,-1 0 1,0-1-1,1 1 1,-1-1-1,0 1 1,1-1-1,-1 1 1,1 0 0,1 0 1,0 1 0,0 0 0,0-1 0,1 1 0,-1-1 0,0 0 0,1 0 0,-1 0 0,1 0 0,-1 0 0,3 0-1,31 6 74,-36-7-74,12 2 32,6-1 137,0 2-1,0 1 0,0 0 0,0 1 1,1 2-169,-16-6 94,0 1 0,0-1 0,0 1 1,-1 0-1,1 0 0,0 0 0,-1 0 0,0 0 1,1 1-1,-1-1 0,0 1 0,0-1 0,-1 1 1,1 0-1,0 0 0,-1 0 0,0 0 1,2 3-95,-3-4 31,1 0 1,-1 1 0,1-1 0,-1 1-1,0-1 1,0 0 0,0 1 0,0-1-1,-1 1 1,1-1 0,0 0 0,-1 1-1,0-1 1,0 0 0,1 1 0,-1-1-1,0 0 1,-1 0 0,1 0 0,0 0 0,-1 0-1,1 0 1,-1 0 0,0-1 0,1 1-32,-5 3 27,1-1 1,-1 0 0,1-1 0,-1 1 0,0-1-1,0 0 1,-1-1 0,1 1 0,0-1 0,-5 1-28,2-2-515,0 1 1,0-1 0,0 0 0,0-1 0,0 0-1,0 0 1,0-1 0,0 0 514,-1-2-2187,8 0 1039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15427,'13'7'3278,"-1"0"0,0 1 0,8 6-3278,-7-3 1369,0 1 0,10 12-1369,-8-7 148,-1 1 0,-1 1 1,-1 0-1,-1 0 1,0 2-149,-3-1 116,0 0 0,-2 0 0,0 0 0,-1 1 0,-2 0 0,2 18-116,-4-22 36,0 0 0,-2 0 0,0 0-1,-1 0 1,-1 0 0,0-1 0,-1 1 0,-5 10-36,4-12-23,-1 0 0,-1 0-1,0-1 1,-1 0 0,0-1 0,-1 0 0,-1 0 0,0-1 0,-3 3 23,8-10-228,-1 0 1,1 0-1,-1-1 1,0 1 0,0-1-1,-1 0 228,6-3-179,-1-1 0,1 1 0,-1 0 0,1-1 0,-1 1 0,1-1 0,-1 1 0,0-1 0,1 0 0,-1 1 0,0-1 0,1 0 0,-1 0 0,0 0 0,1-1 0,-1 1 0,0 0 0,1-1 0,-1 1 0,0-1 0,1 1 0,-1-1 1,1 0-1,-1 1 0,1-1 0,-1 0 0,1 0 0,-1-1 179,-10-13-1503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214 156 8746,'-12'28'3433,"11"-24"-2008,4-5-408,3-6 555,-4 2-1308,0 0 0,0 1-1,-1-1 1,0 0 0,1 0 0,-2 0 0,1 0 0,-1-1 0,0 1 0,0 0 0,0 0-1,0 0 1,-1 0 0,0 0 0,0 0 0,-1 0 0,1 0 0,-1 0 0,0 1 0,0-1-1,-2-2-263,1 2 26,0 0 0,0 0 0,0 1-1,-1-1 1,1 1 0,-1 0-1,0 0 1,0 1 0,-1-1 0,1 1-1,-1 0 1,0 0 0,1 0-1,-1 1 1,0 0 0,-1 0 0,1 0-1,0 0 1,-1 1 0,0 0-26,1 0 8,1 1 0,-1 0 0,0-1 1,0 2-1,1-1 0,-1 1 0,0 0 1,0 0-1,1 0 0,-1 0-8,2 0 11,0 1 0,0-1 0,1 1 0,-1-1 0,0 1 0,1 0 0,-1 0 0,1 0 0,0 0 0,0 0 0,-1 1 0,1-1 0,1 1 0,-1-1 0,0 1 0,0 1-11,0 2 64,-1 1-1,1 0 0,0-1 1,1 1-1,-1 0 0,1 5-63,-2 5 149,2-10-85,0 1 0,0 0 0,0 0 0,1 0 0,0 0 0,0-1 0,1 1 0,0 0 0,1 0 0,0-1 1,0 1-1,0-1 0,1 1 0,0-1 0,1 0 0,0 0 0,0 0 0,2 3-64,-3-7 25,0 1-1,0-1 0,0 0 1,0 0-1,0 0 0,1-1 1,0 1-1,2 1-24,-4-3 6,-1-1-1,1 1 1,0 0 0,-1-1-1,1 1 1,0-1 0,0 1-1,-1-1 1,1 0 0,0 0 0,0 0-1,0 0 1,-1 0 0,1 0-1,0 0 1,0-1 0,0 1-1,-1-1 1,1 1 0,0-1 0,-1 0-1,2 0-5,4-3 9,-1-1 1,1 0-1,-1 0 0,0 0 0,-1-1 0,1 0 0,-1 0 0,-1-1 1,4-4-10,2-4 43,-1-1 1,-1-1 0,4-10-44,-9 21-69,0 8 265,1 11 409,-4-9-493,5 16-32,0 0 1,1-1 0,1 0 0,5 9-81,-10-24-207,0 0 1,0 1-1,0-1 1,3 3 206,-4-6-366,0 0 0,-1 0 0,1 0 0,0 0 1,0 0-1,0 0 0,0 0 0,1-1 0,-1 1 1,0 0-1,0-1 0,0 1 0,0-1 0,1 1 0,-1-1 1,0 0-1,1 0 0,-1 1 0,1-1 366,12 0-2318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 12723,'0'0'130,"0"0"1,0 0-1,0 0 1,0 0-1,0-1 1,0 1 0,0 0-1,0 0 1,0 0-1,0 0 1,0 0-1,0 0 1,0 0-1,0-1 1,0 1-1,0 0 1,-1 0-1,1 0 1,0 0 0,0 0-1,0 0 1,0 0-1,0 0 1,0 0-1,0 0 1,0 0-1,-1 0 1,1 0-1,0 0 1,0 0 0,0 0-1,0 0 1,0-1-1,0 1 1,-1 0-1,1 1 1,0-1-1,0 0 1,0 0-1,0 0 1,0 0 0,0 0-1,-1 0 1,1 0-1,0 0 1,0 0-1,0 0 1,0 0-131,-4 9 3468,4-8-3403,-34 93 2158,22-62-1938,1 1 0,2 0 0,2 1 1,1 0-1,1 0 0,2 0 0,2 1 0,1-1 0,1 0 0,2 1 0,2-1 0,1 0-285,0 4 230,3 1 1,1-2-1,2 1 1,9 19-231,-19-54-13,-1 0 0,1 0 1,0 0-1,-1 0 1,1 0-1,1-1 1,-1 1-1,0-1 1,1 1-1,-1-1 1,1 0-1,0 0 1,0 0-1,0 0 0,0-1 1,0 1-1,0-1 1,1 1 12,-2-2-40,0 1 1,1-1-1,-1 0 0,0 1 1,1-1-1,-1 0 1,0 0-1,1-1 1,-1 1-1,0 0 0,0-1 1,1 1-1,-1-1 1,0 0-1,0 0 0,0 0 1,0 0-1,0 0 1,0 0-1,0-1 1,0 1-1,0-1 0,0 1 1,-1-1-1,1 1 1,0-2 39,17-20-115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7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5 10194,'0'-1'4617,"4"0"-1904,-4-2-409,-1 3-135,0 0-377,-7 16-496,-2 19-239,-49 48-353,25-31-120,6 11-192,10 1-112,-8-8-160,13-7-56,4-17-168,2-10-360,3-15-1088,-1-7-913,-2-15 1433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13267,'22'19'5849,"2"5"-3120,0 8-841,-2 2-32,-5 7-575,3-1-257,2 6-464,-3-1-208,4-4-200,-1-1-16,-6-10-208,2-4-400,-7-6-1080,0-3-721,0-13 1289</inkml:trace>
  <inkml:trace contextRef="#ctx0" brushRef="#br0" timeOffset="1">380 366 8682,'44'-32'4780,"-40"30"-4229,1 0 1,-1 0 0,0 1 0,0-1 0,1 1 0,-1 0 0,1 0 0,-1 1 0,1-1 0,-1 1 0,1 0 0,-1 0 0,1 0 0,-1 1 0,4 0-552,-4 0 261,1 0 0,-1 0 0,0 0 0,0 0 0,0 1 1,0 0-1,0 0 0,0 0 0,-1 0 0,1 1 0,0-1 0,-1 1 1,0 0-1,0 0 0,3 2-261,-4-2 76,0 0 0,0 0 1,-1 0-1,1 0 0,-1 0 0,1 1 1,-1-1-1,0 0 0,0 1 1,-1-1-1,1 0 0,-1 1 0,1-1 1,-1 1-1,0-1 0,0 1 1,-1-1-1,1 1 0,-2 2-76,1 0 29,-1 0-1,0 0 0,0-1 1,-1 1-1,0 0 1,0-1-1,0 0 0,-1 1-28,2-2 16,-1-1-1,0 1 0,0-1 0,0 0 0,0 0 0,-1 0 0,1 0 0,-1-1 0,0 1 0,0-1 1,-3 2-16,-14 5 76,21-9-73,0 0 1,-1 0 0,1 0-1,0 0 1,0 0 0,-1 0-1,1 0 1,0 0 0,0 0-1,0 0 1,-1 0 0,1 1-1,0-1 1,0 0 0,-1 0-1,1 0 1,0 0 0,0 0-1,0 0 1,0 1 0,-1-1-1,1 0 1,0 0 0,0 0-1,0 1 1,0-1 0,-1 0-4,7 3 160,13-1 122,8-2-28,1 0 1,-1-2-1,15-4-254,-40 6-136,-1 0-1,1-1 1,0 1 0,0-1 0,0 1 0,0-1 0,-1 0-1,1 0 1,0 0 0,-1 0 0,1 0 0,0 0 136,-1 0-310,0 0 1,-1 0 0,1 0-1,-1 0 1,1 0 0,-1 0 0,1 0-1,-1 0 1,1 0 0,-1 0-1,0 0 1,0 0 0,0 0-1,1 0 1,-1 0 0,0-1 0,0 1-1,0 0 1,-1-1 309,2-16-1838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7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0 15107,'-7'16'5625,"-6"6"-4192,-5-1-497,-9 19 264,-4 6-208,2 14-295,2 5-113,9 2-384,3-4-96,9-22-24,6-3-240,4-26-808,4-8-537,-3-13-1912,3-12-239,-2-13 2215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8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12171,'2'8'5377,"16"9"-2377,0 4-703,-2 12-313,6-1-295,1 6-529,2-1-216,7 0-400,-3 2-144,-2-5-144,-3 1-72,-7-7-616,-4 0-520,-5-11-1136,0-4-681,2-13 1689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8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9442,'12'-1'984,"81"-8"10839,-55 9-9615,-33 1-1941,0-1 0,0 1 0,-1 0-1,1 0 1,-1 1 0,1-1 0,0 1 0,2 2-267,-6-4 28,0 1 0,0-1 1,0 1-1,0-1 1,-1 1-1,1 0 0,0 0 1,0-1-1,0 1 1,-1 0-1,1 0 1,0 0-1,-1 0 0,1 0 1,-1 0-1,1 0 1,-1 0-1,1 0 0,-1 0 1,0 0-1,0 0 1,1 0-1,-1 1 0,0-1 1,0 0-1,0 0 1,0 0-1,0 0 1,0 0-1,-1 0 0,1 1 1,0-1-1,-1 0 1,1 0-1,0 0 0,-1 0 1,1 0-1,-1 0-28,-1 3 28,-1-1-1,1 1 1,-1-1 0,1 0-1,-1 0 1,0 0-1,0 0 1,-2 1-28,1-1 20,0 1-1,0 0 0,0 0 1,-1 2-20,1-1 11,0 0 0,1 0 0,0 0 0,0 1 0,0-1 0,1 1 0,0 1-11,1-6 1,1 1 0,0 0-1,-1-1 1,1 1 0,0-1 0,0 1 0,0 0 0,0-1-1,0 1 1,1 0 0,-1-1 0,1 1 0,-1-1 0,1 1 0,-1 0-1,1-1 1,0 0 0,-1 1 0,1-1 0,0 1 0,0-1-1,0 0 1,0 0 0,1 1 0,-1-1 0,0 0 0,0 0 0,1 0-1,-1 0 0,5 2 3,0 0-1,0 0 1,0 0 0,0-1-1,0 0 1,0 0-1,1-1 1,-1 1-1,3-1-2,-1 0 16,-6 0 17,0-1 1,0 1-1,1 0 0,-1 0 1,0 0-1,0 0 0,0 0 1,0 0-1,0 0 0,-1 1 1,1-1-1,0 1 1,-1-1-1,1 1 0,-1 0 1,1-1-1,-1 1 0,1 1-33,-2-2 34,1 1 0,0-1-1,-1 1 1,1-1 0,-1 1-1,1-1 1,-1 1 0,0-1-1,1 1 1,-1-1 0,0 1-1,0 0 1,0-1 0,-1 1-1,1-1 1,0 1 0,-1-1 0,1 1-1,0-1 1,-1 1 0,0-1-1,1 1 1,-1-1 0,0 1-1,0-1 1,0 0 0,0 1-34,-4 3-26,-1 0 1,1 0-1,-1 0 1,0-1-1,0 0 1,0 0-1,-1 0 1,1-1-1,-1 0 1,0 0-1,0-1 1,0 0-1,0 0 1,0-1-1,-1 0 1,1 0 0,0 0-1,-1-1 1,1 0 25,4 0-194,1 0 1,-1-1 0,1 1-1,0 0 1,-1-1 0,1 0-1,0 1 1,0-1 0,-1 0 0,1 0-1,0 0 1,0 0 0,0-1-1,0 1 1,0 0 0,1-1 0,-3-1 193,-7-15-1117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8850,'4'-2'1130,"0"0"-1,1 1 1,0-1 0,-1 1 0,1 0 0,0 0-1,2 0-1129,-4 1 307,0 0 0,0 0 0,0 1-1,0-1 1,0 1 0,-1 0-1,1-1 1,0 1 0,0 0 0,0 1-1,-1-1 1,3 2-307,9 5 1139,-3-3-241,-1 1 0,-1 1 0,4 2-898,-11-7 107,0-1 0,0 1 1,0 0-1,0 0 0,-1 0 0,1 0 0,-1 0 0,1 0 1,-1 1-1,0-1 0,0 0 0,0 1 0,0-1 1,0 1-1,0-1 0,0 3-107,-1-4 19,0 0 0,0-1 0,0 1 0,0 0 0,-1 0 0,1 0 0,0 0 0,0 0 0,-1 0 0,1 0 0,-1-1 0,1 1-1,0 0 1,-1 0-19,-3 8 76,3-2-60,-1 0-1,0 0 0,0 0 0,-1 0 1,0-1-1,0 1 0,0-1-15,-2 0-9,1 0 1,-1-1-1,0 0 1,0 0-1,-1 0 1,1-1-1,-1 1 1,-5 2 8,-21 17-12,32-24 11,-1 0 0,1 0 1,0 0-1,-1 1 0,1-1 0,0 0 1,0 0-1,-1 0 0,1 1 0,0-1 1,0 0-1,-1 1 0,1-1 0,0 0 0,0 0 1,0 1-1,0-1 0,0 0 0,-1 1 1,1-1-1,0 0 0,0 1 0,0-1 1,0 0-1,0 1 0,0-1 0,0 1 0,0-1 1,0 0-1,0 1 0,0-1 0,0 0 1,1 1-1,-1-1 0,0 0 0,0 1 1,0-1-1,0 0 0,1 0 0,-1 1 0,0-1 1,0 0-1,0 1 0,1-1 0,-1 0 1,0 0-1,0 0 0,1 1 0,-1-1 1,0 0-1,1 0 0,-1 0 0,0 0 1,1 1-1,-1-1 0,0 0 0,1 0 1,19 5-18,-19-5 19,45 2 11,-37-2 6,1 1-1,-1-1 1,1 1 0,-1 1-1,4 1-17,-10-2 35,-1-1 0,1 2 0,0-1 0,-1 0 0,1 0 0,-1 1 0,0 0 0,1-1 0,-1 1 0,0 0 0,0 0 0,0 0 0,0 0 0,0 1 0,-1-1 0,1 0 0,-1 1 0,1-1 0,0 3-35,-1-3 45,-1 0 1,1 0-1,0 1 1,-1-1-1,1 0 0,-1 0 1,0 1-1,1-1 0,-1 0 1,-1 0-1,1 1 1,0-1-1,0 0 0,-1 0 1,1 1-1,-1-1-45,-1 4 124,-1 0 0,0 0 0,0-1 0,-4 6-124,0 0 105,5-9-88,0 1 1,0-1-1,0 1 0,-1-1 0,1 0 1,-1 0-1,0 0 0,0 0 0,1-1 1,-1 1-1,0-1 0,0 0 0,-1 1 1,0-1-18,-1 1-471,0-1 1,0 0-1,0 0 1,0 0-1,0-1 1,0 0-1,0 0 1,0 0-1,-1 0 471,-5-4-2735,3-5 1217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9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58 13435,'-1'-1'5481,"0"0"-3064,-1-1-873,1 1-48,0 0-232,1-1-383,0 1-73,21-10-264,48-6-120,-30 13-128,-5 0-88,-6-4-56,-4 4-104,-4 8-760,-5 1-408,-3 9-1233,2-2-4448,13 5 4800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19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3 9330,'3'-2'4321,"1"2"-1657,-6 4-183,1-4-321,-2 10-359,-10 25-617,-26 59-232,10-34-320,2 8-111,1 1-209,1-8-104,6-7-144,-2-12-88,9-17-640,4-7-497,0-17-1399,2-8 1512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2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9602,'6'19'5593,"3"-4"208,5 7-3896,4 6 15,1 11-503,2 6-329,7 6-456,-2 0-200,3-4-256,-7-7-64,1-8-16,1-8-160,-8-7-744,-3-2-456,-7-13-1593,-4-2 1713</inkml:trace>
  <inkml:trace contextRef="#ctx0" brushRef="#br0" timeOffset="1">462 348 11354,'0'0'5754,"0"0"-705,0 0-3449,3 12 72,3 16-247,9 39-273,-10-29-456,2 2-208,-2-2-248,1-1-56,-2-10-72,-2-8-80,1-5-528,1-11-448,0-7-1032,-1-5-777,1-22 1737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7682,'38'-34'4681,"-30"37"-208,3 6-2089,-2 1 65,-1 12-721,-3 0-368,-1 5-592,-1 1-255,2-1-345,-1-4-56,2-8-737,0-4-647,0-11 2448,2-6-1368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20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11963,'-7'5'5073,"11"-2"-2617,-2-1-607,-2-2-65,0 0-280,0 10-440,-2 16-175,-11 49-409,-2-29-152,-1 14-168,2 1-48,2-5-296,1-8-352,6-19-921,-6-10-711,3-19 1288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21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15011,'16'16'5897,"8"11"-4016,3 2-49,0 10-287,0-1-281,2 3-400,2-2-192,-8-2-264,3 1-80,-9-5-136,-5 1-64,3-8-64,-14-6-176,3-12-1144,-1-6-640,-3-8-4466,16-6 4114</inkml:trace>
  <inkml:trace contextRef="#ctx0" brushRef="#br0" timeOffset="1">447 266 12403,'6'1'6079,"-5"-1"-3532,-3 1 1208,-1 2-2892,-35 63-106,36-63-735,0 0 0,0 0 0,1 0 0,-1 1 0,1-1 0,0 1 0,0-1 0,0 1 0,0-1 0,1 1 0,0-1 1,-1 1-1,1 0 0,1-1 0,-1 1 0,0-1 0,1 1 0,0 1-22,0-2 11,1 0-1,-1-1 1,1 1 0,-1 0 0,1-1 0,0 1 0,0-1 0,0 0 0,0 0 0,1 0 0,-1 0 0,0 0 0,1 0 0,-1-1 0,1 1 0,0-1 0,0 0-1,-1 0 1,4 1-11,2 1 27,0-1 0,1 0 0,-1-1 0,1 0 0,-1 0 0,1-1 0,-1 0 0,3-1-27,5 0 41,0-1-1,1-1 1,12-5-41,-25 7-55,2 0-120,1-1 1,-1-1-1,7-2 175,-12 4-162,1 0 0,0 0 1,-1 0-1,1 0 0,-1 0 0,1-1 0,-1 1 0,0 0 0,1-1 0,-1 1 1,0-1-1,0 1 0,0-1 0,0 0 0,0 1 0,0-2 162,-1 2-15,0 1-1,1-1 1,-1 1-1,0-1 1,0 0-1,0 1 1,0-1 0,0 1-1,0-1 1,0 0-1,0 1 1,0-1-1,0 0 1,0 1-1,0-1 1,0 1-1,0-1 1,-1 1-1,1-1 1,0 0 0,0 1-1,-1-1 16,-17-18-304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21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10978,'6'10'5385,"4"8"-2080,-2 6-1088,0 6-121,-7 7-800,-1 5-359,0 0-465,-4 1-168,3-5-144,1-10-152,1-8-664,2-9-425,-1-10-1239,1-3-849,-4-14 2041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2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47 10290,'0'-7'1004,"-1"4"-603,1 1 0,0-1-1,0 1 1,0-1 0,0 0-1,0-1-400,1 3 119,-1 0 0,0 1 0,0-1 0,1 0-1,-1 1 1,0-1 0,1 0 0,-1 1 0,0-1 0,1 1-1,-1-1 1,1 1 0,-1-1 0,1 1 0,-1-1-1,1 1 1,0-1 0,-1 1 0,1 0 0,0-1 0,-1 1-1,1 0 1,0 0 0,-1 0 0,1-1 0,0 1-119,10-2 1243,1 0 1,-1 0-1,1 1 1,7 1-1244,-9 0 347,0 1 1,0 0-1,0 0 0,-1 1 1,1 1-1,-1 0 1,1 0-1,8 4-347,-16-6 38,-1 0 0,1 0 0,0 0 0,0 0 0,0 0 0,0 0 0,-1 0 0,1 1 0,-1-1 0,1 1 0,-1-1 0,1 1 0,-1 0 0,0-1 0,0 1 0,0 0 0,0 0 0,0 0 0,0 0 0,0 0 0,-1 0 0,1 0 0,-1 0 0,1 0 0,-1 0 0,0 0 0,0 0 0,0 1 0,0-1 0,0 0 0,-1 0-38,0 5 32,-1-1 1,-1 1-1,1-1 1,-1 1 0,0-1-1,-1 0 1,1 0-1,-1-1 1,-3 3-33,-10 13 127,-17 16-127,10-13 49,14-14-31,3-3-5,1 1 1,-1-1 0,1 1 0,1 0 0,-4 5-14,9-13 1,0 0 0,0 1-1,-1-1 1,1 1 0,0-1 0,0 0 0,-1 1 0,1-1-1,0 1 1,0-1 0,0 1 0,0-1 0,0 1 0,0-1 0,0 1-1,0-1 1,0 0 0,0 1 0,0-1 0,0 1 0,0-1-1,0 1 1,0-1 0,0 1 0,0-1 0,1 1 0,-1-1-1,0 0 1,0 1 0,1-1 0,-1 1 0,0-1 0,0 0-1,1 1 1,-1-1 0,0 0 0,1 1 0,-1-1 0,1 0-1,-1 0 1,0 1 0,1-1 0,-1 0 0,1 0 0,-1 0-1,1 0 1,-1 1 0,1-1 0,-1 0 0,0 0 0,1 0 0,0 0-1,3 0 21,1 0 0,0 0 0,-1 0 0,1 0 1,1-1-22,-1 0 31,12-1-4,0-1 0,0-1-1,-1-1 1,6-2-27,-9 2-231,-1 1 1,1 0-1,1 1 1,-1 0-1,0 2 1,1-1-1,12 1 231,9 6 56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23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10498,'-8'1'5449,"2"5"-696,5-6-3192,1-2-1153,0 1-32,0 0-1056,0-1-905,5 1 1009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23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11803,'0'6'5057,"-1"4"-2441,-10-2-543,14 2-257,-3-2-456,1-3-944,7-1-656,-8-5-1768,5-3-1217,5-3 1921</inkml:trace>
  <inkml:trace contextRef="#ctx0" brushRef="#br0" timeOffset="1">153 47 10546,'0'5'4657,"1"-1"-1864,6-1-617,-7-3-431,0 0-425,0 0-1288,0 0-872,0 0 480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23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12667,'31'0'5009,"6"8"-3025,2 5-487,-2 16 287,1 10-224,6 14-400,-1 3-135,2 5-305,-2 0-120,-18 7-136,-6 5-128,-18 2-168,-10 1-40,-15-10-272,0-5-440,-2-18-1048,6-9-761,20-22 1393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2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10290,'-6'-1'6083,"1"5"-3657,-3 7-2077,6-7 343,-11 18-222,1 1 0,1 0 0,1 0-1,1 1 1,2 0 0,0 0 0,1 1-1,2 0 1,0 0 0,2 1 0,0-1-1,3 16-469,0-5 244,1 1 0,3-1-1,1 0 1,7 23-244,-8-42 27,1 1 0,1-1 1,0 0-1,7 10-27,-8-17-82,1 1 0,0-1 0,1-1 0,0 1 0,0-2 0,1 1 0,3 2 82,-4-5 4,0-1 0,1 0 1,-1 0-1,1 0 0,0-1 0,3 1-4,15 3 250</inkml:trace>
  <inkml:trace contextRef="#ctx0" brushRef="#br0" timeOffset="1">744 598 18412,'1'8'6265,"-2"-8"-5889,-3 2-552,2-2-1080,1 0-360,0-2 824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2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12603,'9'21'5265,"7"-6"-2985,-2 0-919,-5-7-593,-1-2-848,0-11-1425,7-7 977</inkml:trace>
  <inkml:trace contextRef="#ctx0" brushRef="#br0" timeOffset="1">409 70 12011,'10'14'5025,"2"-2"-2553,1-4-719,-11-5-297,8-2-656,-6-11-1776,14-10 704</inkml:trace>
  <inkml:trace contextRef="#ctx0" brushRef="#br0" timeOffset="2">1108 1 14891,'10'13'5529,"7"-4"-4664,0-7-1882,3-6 593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2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10202,'10'4'1376,"-1"1"0,0 0 0,0 1-1,-1 0 1,0 0 0,0 1 0,3 4-1376,6 3 537,28 24 904,-3 2 0,0 2 1,-3 2-1,2 7-1441,-27-33 175,-2 1 1,0 0-1,-1 1 1,-2 0-1,1 1 1,-2 0 0,-1 0-1,0 3-175,-3-5 45,-1-1 0,0 1 0,-2 0 0,0 0 0,-1-1 0,0 1 1,-2 0-1,0 0 0,-5 17-45,0-9-53,-2 0 0,-1-1 1,0 1-1,-2-2 0,-1 0 0,-11 15 53,5-11-2112,-2-1 1,-1 0-1,-3 1 2112,-12 10-2425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 11506,'-15'-4'4785,"15"7"-2224,0 0-721,-1 1 209,1-4-329,0 0-736,-2 0-263,1 0-433,1 0-128,0 0 24,0 0-544,0 0-425,0 0 521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4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245 466 6657,'-2'0'9141,"2"1"-3745,4 0-2271,-3-1-3107,0 0 0,-1 0 0,1 0 0,-1 0 0,1-1 0,0 1 0,-1 0 0,1 0 0,-1-1 0,1 1 0,-1 0 0,1-1 0,-1 1 0,1 0 0,-1-1 0,1 1 0,-1 0 0,0-1 0,1 1 0,-1-1 0,0 1 0,1-1 0,-1 1 0,0-1 0,1 0 0,-1 1 0,0-1 0,0 1 0,0-1-18,3-6 56,-1 0 0,-1 0 0,0-1-1,0 1 1,0 0 0,-1-1 0,1 1-1,-2-1 1,1 1 0,-1 0-56,0 1 23,-1 1 1,1 0-1,-1 0 1,0 0-1,0 0 1,0 0-1,-1 1 1,0-1-1,1 1 1,-3-2-24,-3-4 48,0 1 1,0 1-1,-7-6-48,12 11 12,-1 0 1,0 0 0,0 1-1,0-1 1,0 1-1,0 0 1,0 0 0,0 0-1,-1 0 1,1 1-1,-5-1-12,6 1 7,0 1-1,0 0 1,0 0 0,0 0-1,0 1 1,0-1 0,0 1-1,0-1 1,0 1-1,1 0 1,-1 0 0,0 0-1,0 1 1,1-1-1,-1 1 1,1-1 0,-1 1-1,1 0 1,-1 0-7,-6 6 4,1 0 1,0 1-1,0 0 1,1 0-1,0 1 0,1 0 1,0 0-1,0 0 1,1 1-1,1 0 0,0 0 1,0 0-1,1 0 1,0 1-1,1-1 0,0 1 1,1 2-5,0 0 26,1 0 0,0 1 0,1-1 0,1 0 0,0 0 0,1 0 0,0 0 0,1 0 0,1 0 0,0-1 0,1 0 0,0 0 0,9 11-26,-11-18 36,0 1 0,1-1-1,0-1 1,0 1 0,0-1 0,1 0-1,2 2-35,-5-5 12,0 0-1,0 0 0,0-1 1,0 1-1,1-1 0,-1 1 1,0-1-1,1 0 0,-1 0 1,0-1-1,1 1 0,-1-1 1,1 1-1,-1-1 0,1 0 1,-1-1-1,1 1-11,2-1 7,-1-1 0,0 1-1,0-1 1,0-1 0,0 1 0,0 0-1,0-1 1,-1 0 0,1 0 0,-1-1 0,0 1-1,0-1 1,0 0 0,0 0 0,2-3-7,2-4 4,-1 0 0,1 0 1,-2-1-1,0 0 1,0 0-1,0-2-4,3-13-9,0-1 0,-2 0 0,-1 0 0,2-24 9,-4 3-40,-1 0 0,-4-21 40,-1 29-17,-1 1 1,-4-4 16,3 21 8,-1 1 1,-1 0 0,-1-1-1,-3-3-8,10 25 3,-1-1 0,0 1 0,1-1 0,-1 1 0,0-1 0,0 1 0,0 0-1,0-1 1,0 1 0,0 0 0,0-1 0,0 1 0,-1 0 0,0-1-3,1 2 1,1 0 1,-1 0-1,1 0 0,-1 0 1,1 0-1,-1 0 1,1 0-1,-1 0 1,1 0-1,-1 0 1,1 0-1,-1 0 1,1 0-1,0 0 1,-1 0-1,1 1 1,-1-1-1,1 0 0,-1 0 1,1 0-1,-1 1 1,1-1-1,0 0 1,-1 1-1,1-1 1,-1 0-1,1 1 1,0-1-1,0 1 1,-1-1-2,-1 4 10,-1 0 0,1 0 0,0 0 0,0 1 0,0-1 0,1 1 0,0-1 0,0 1 0,-1 2-10,-2 22 111,1 1 0,1 0 0,2 16-111,3 12 374,4 21-374,-2-44 109,1 1 1,2-1-1,1 0 0,6 10-109,-7-25 35,0 0 0,2 0 0,0 0 0,1-2 0,1 1 0,1-1-1,10 9-34,-20-23-215,1 0 0,0 0 0,0 0 0,1-1-1,-1 1 1,1-1 0,-1 0 0,1 0 0,0-1 0,0 0-1,0 0 1,1 0 0,-1 0 0,5 0 215,-9-2-148,0 1 0,0-1 0,1 0 0,-1 0 0,0 0 0,0-1 1,0 1-1,0 0 0,0 0 0,0-1 0,0 1 0,1 0 0,-1-1 0,0 1 1,0-1-1,0 0 0,-1 1 0,2-1 148,0-2-276,1 0-1,-1 0 1,0 0 0,0 0-1,0 0 1,1-2 276,-3 5-10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4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1 345 12299,'17'19'4394,"8"7"-4394,-24-25 157,0 0 0,1 0 0,-1 0 0,0-1 0,0 1 0,1 0 0,-1 0 0,0-1 0,1 1 0,-1-1 0,0 1 0,1-1 0,-1 0 0,1 1 0,-1-1-1,1 0 1,-1 0 0,1 0 0,-1 0 0,1 0 0,-1 0 0,1-1 0,-1 1 0,1-1-157,2 1 427,2-2-111,-1 1-1,1-1 0,-1 0 1,0-1-1,1 1 1,-1-1-1,0 0 0,-1 0 1,1 0-1,0-1 1,-1 0-1,0 0 0,0 0 1,0 0-1,3-5-315,0-1 83,0 0-1,-1-1 1,-1 0 0,1 1-1,-2-2 1,1 1-1,-1-2-82,2-5 42,-1 0-1,-1-1 1,-1 1-1,0-1 1,-1 1-1,-2-1 1,1 0-1,-2-3-41,0 18 17,1 0 1,-1 0-1,0-1 0,0 1 0,0 0 0,0 0 0,-1 0 1,0 0-1,0 1 0,0-1 0,0 0 0,-1 1 0,1 0 1,-1-1-1,0 1 0,0 0 0,0 0 0,0 0 0,0 1 0,-1-1 1,1 1-1,-3-1-17,5 2 18,-1 0 0,0 0 0,0 0 0,0 1 0,0-1 0,0 1 0,0-1 0,0 1 0,0 0 0,0-1 0,0 1 0,0 0 0,0 0-1,0 1 1,0-1 0,0 0 0,0 1 0,0-1 0,0 1 0,0 0 0,0-1 0,0 1 0,0 0 0,0 0 0,0 0 0,1 1 0,-1-1 0,1 0 0,-1 1 0,0-1-18,-1 3 44,-1 0 0,1 0 0,0 0 0,0 1 0,0-1 0,1 1 0,0-1 0,-1 1 0,2 0 0,-1 0 0,0 1-44,0 4 67,1 0 1,-1 1 0,2-1 0,-1 0-1,2 0 1,-1 1 0,1-1-1,1 0 1,0 0 0,0 0 0,1 0-1,4 8-67,2 6 153,2-1 0,0-1 0,2 0 0,10 13-153,-15-23 56,0-1 1,1 0 0,0-1-1,1 0 1,6 5-57,-11-11 10,1 0 0,-1 0 1,1 0-1,0-1 0,0 0 1,1 0-1,-1-1 0,0 1 1,1-1-1,0-1 0,-1 1 1,2-1-11,1 0-224,1 0 1,-1-1-1,1 0 1,-1 0-1,1-1 1,-1-1-1,0 1 1,1-2-1,-1 1 1,0-1-1,0 0 1,0-1-1,-1 0 1,1-1-1,-1 1 1,0-2-1,7-5 224,-5 2-605,0-1-1,2-4 606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4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12643,'0'12'5305,"-2"0"-2513,2 6-831,0 13-329,0 11-127,4 26-561,6 11-248,4 15-280,4-1-128,10-12-136,2-10-40,7-20-64,-1-14-40,-2-16-160,-2-12-448,-9-15-1072,4-10-897,-2-28 1481</inkml:trace>
  <inkml:trace contextRef="#ctx0" brushRef="#br0" timeOffset="1">28 309 10938,'-18'-1'5506,"8"4"-970,10-3-2735,8 2 151,8 0-335,8-2-305,11-2-544,3 1-160,14-2-288,-4-2-88,4 5-72,-4-1-32,-15 1-720,-1 2-584,-15 1-1112,13 8 1239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47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23 1752,'11'-12'4903,"-10"12"-4715,-1-1 0,0 1 0,0 0 1,0 0-1,0 0 0,1-1 0,-1 1 0,0 0 0,0 0 0,0-1 0,0 1 1,0 0-1,0 0 0,0-1 0,0 1 0,0 0 0,0 0 0,1-1 0,-1 1 0,0 0 1,-1 0-1,1-1 0,0 1 0,0 0 0,0 0 0,0-1 0,0 1 0,0 0 1,0 0-1,0-1 0,0 1 0,0 0 0,-1 0 0,1 0 0,0-1 0,0 1 1,0 0-1,0 0 0,-1 0 0,1-1 0,0 1 0,0 0 0,0 0 0,-1 0 0,1 0 1,0 0-1,0 0 0,-1-1 0,1 1 0,0 0 0,0 0 0,-1 0 0,1 0 1,0 0-1,0 0 0,-1 0 0,1 0 0,0 0 0,0 0 0,-1 0 0,1 0 0,0 0 1,-1 1-189,0-1 131,0 0 0,0 0 1,0 0-1,0 0 0,0 0 1,0 1-1,0-1 1,0 0-1,0 1 0,0-1 1,0 1-1,0-1 0,0 1 1,0 0-1,-1 0-131,-13 16 296,8-8-129,3-4-123,-9 11 94,1 0 1,0 1-1,-7 16-138,-14 35 124,2 2 0,4 1-1,-16 65-123,14-19 26,5 0-1,3 14-25,6 10 55,4 75-55,10 144 112,2-251-79,10 204 23,14 0 0,21 47-56,-30-257 74,4-1 1,14 32-75,6-5 163,20 68 122,-16-22 45,13 49 52,19 19-203,26 94 212,-99-326-369,77 330 844,-64-257-795,-5 1-1,-3 0 1,-3 8-71,-5-80-75,1-6-244,-1 1 0,0-1 0,-1 1-1,0-1 1,-1 7 319,2-13 42,0-1 0,-1 1 0,1-1 0,0 1 0,0 0 0,-1-1 0,1 1 0,0-1 0,-1 1 0,1 0 0,0-1 0,-1 1 0,1-1 0,-1 1 0,1-1 0,-1 0 0,1 1 0,-1-1-42,0 0 19,1 1-1,-1-1 1,0 0-1,1 0 1,-1 0-1,0 0 0,1 0 1,-1 0-1,0 0 1,1 0-1,-1-1 1,0 1-1,0 0-18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50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47 6609,'-32'-33'2766,"24"22"1437,8 11-4117,0 0-1,0 0 1,0 0-1,0 0 1,0 0 0,0 0-1,0 0 1,0 0-1,0 0 1,0 0-1,0 0 1,0 0-1,0 0 1,0-1 0,0 1-1,0 0 1,0 0-1,0 0 1,0 0-1,0 0 1,0 0 0,0 0-1,0 0 1,0 0-1,0 0 1,0 0-1,0-1 1,0 1-1,0 0 1,0 0 0,0 0-1,0 0 1,0 0-1,0 0 1,0 0-1,0 0 1,0 0-1,0 0 1,0 0 0,0 0-1,0 0 1,0 0-1,0 0 1,0-1-1,1 1 1,-1 0-1,0 0 1,0 0 0,0 0-1,0 0 1,0 0-86,12 4 4200,-10-3-5243,-2-1 1059,2 0 17,0 1-1,0 0 1,0 0-1,-1 0 1,1 0 0,0 0-1,-1 0 1,1 1 0,-1-1-1,1 0 1,-1 1-33,1 0 17,7 6 69,-1 1-1,0 0 1,0 1-1,-1-1 1,0 2-1,0-1 1,-1 1-86,46 93 1332,-1 13-1332,-4-8 267,1 3-41,2 24-226,31 118 83,-50-143 112,6 54-195,23 218 380,-45-255-158,-5 10-222,-3 10 75,5 142 52,-5-98-62,1 113 13,-8-260-69,-1 204 65,-13 8-74,7-167 14,-10 100 13,0 13 18,-3 20-3,6-21-5,1-12-2,4-100-20,-7 61 2,-16 69 15,22-151-21,3-20-9,-2 1 0,-2-1 0,-9 25-2,14-57-22,2-3-56,-1-1 1,0 0 0,-1 0 0,0 0 0,-1-1 0,-6 9 77,12-20-86,0 0 0,0 0 0,0 0 0,0 0 0,0 0 0,0 0 0,0 0 0,-1 0 0,1 0-1,0 0 1,0-1 0,-1 1 0,1 0 0,-1-1 0,1 1 0,0-1 0,-1 0 0,1 1 0,-1-1 0,0 0 86,-15-8-597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5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28 3529,'1'-6'6048,"3"-1"-4041,0-1 226,-3 1 4806,-5 12-5213,-86 159-467,56-108-1140,-47 84 112,59-91-390,16-39-525,6-10 546,0 0 0,0 0 0,0 1-1,0-1 1,0 0 0,-1 0 0,1 0-1,0 0 1,0 1 0,0-1-1,0 0 1,0 0 0,-1 0 0,1 0-1,0 0 1,0 0 0,0 1 0,-1-1-1,1 0 1,0 0 0,0 0 0,0 0-1,-1 0 1,1 0 0,0 0 0,0 0-1,0 0 1,-1 0 0,1 0 0,0 0-1,0 0 1,-1 0 0,1 0 0,0 0 38,-2-7-683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57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12763,'2'15'5535,"7"6"-3437,-3-7-939,8 18 32,1 0 0,2-1 0,0-1 0,23 27-1191,-3-2 312,-2 1 0,8 23-312,-38-71-886,-5-8 836,0 0 1,0 0-1,0 0 1,0 0-1,0 0 1,0 0-1,0 0 1,0 0-1,0 0 1,1 0 0,-1 0-1,0 0 1,0 0-1,0 0 1,0 0-1,0 0 1,0 0-1,0 0 1,0 0-1,0 0 1,0 0-1,0 0 1,0 0 0,0 0-1,1 0 1,-1 0-1,0 0 1,0 0-1,0 0 1,0 0-1,0 0 1,0 0-1,0 0 1,0 0-1,0 0 1,0 0 0,0 0-1,0 0 1,0 0-1,0 0 1,0 0-1,0-1 1,0 1-1,0 0 1,0 0-1,0 0 1,0 0 0,0 0-1,1 0 1,-1 0-1,0 0 50,1-15-4398,-1 14 4341,0-17-1258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0:5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6713,'5'2'14023,"-1"3"-9286,1 8-6900,-3-7 3632,12 20-947,17 22-8,-27-43-427,-1 1 1,-1-1 0,1 1-1,-1 0 1,0 0 0,0 0-1,-1 0 1,0 0-1,0 1 1,0-1 0,-1 2-88,3 15 228,1 9 10,-3-19-203,0-2-1,1 1 1,2 3-35,-4-14-1959,0-2 947,-4-8-817,-3-3 1341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0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8 4009,'0'-4'7405,"0"1"2426,-3 12-7463,-30 129-1168,28-120-1082,-4 17 23,-39 161 222,42-159-1251,5-33-748,0-11 102,1-7 345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0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9522,'-13'0'4361,"14"5"-1088,4-2-1313,7 14-240,4 8 89,7 14-489,2 6-256,3 0-376,1 2-111,-2-7-153,-3 0-72,-3-8-160,-4-7-48,-1-5-336,-2-4-408,-10-6-1137,0-3-1055,-6-16 1695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5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14059,'46'15'5353,"-46"-7"-3833,0-3-575,1 0-153,-1-5-456,-1-1 2136,1 0-1863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0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12555,'21'-1'5729,"-16"1"-5365,-1-1 0,1 1 0,0 0 0,0 1 0,-1-1 0,1 1 0,0 0 0,-1 0 0,1 0 0,-1 1 0,1-1 0,-1 1-364,-2-1 43,25 14 766,-26-14-774,0 0 1,0 0-1,1 0 0,-1 0 0,0 0 0,0 0 0,0 0 1,0 1-1,0-1 0,0 0 0,0 1 0,-1-1 0,1 0 1,0 1-1,-1-1 0,1 1 0,-1-1 0,1 2-35,-2 2 66,1 1 0,-1-1 0,-1 0 0,1 0 0,-1 0 0,1 0 0,-1 0 0,-1 1-66,-7 11 315,-1-1 0,-4 4-315,4-6 457,2 0-1,-3 3-456,12-17 7,0 1 0,0-1-1,0 0 1,0 0 0,0 0 0,0 0-1,0 0 1,0 0 0,0 0 0,0 0-1,0 1 1,0-1 0,0 0 0,0 0-1,1 0 1,-1 0 0,0 0-1,0 0 1,0 0 0,0 0 0,0 0-1,0 1 1,0-1 0,0 0 0,0 0-1,0 0 1,0 0 0,0 0 0,0 0-1,0 0 1,1 0 0,-1 0 0,0 0-1,0 0 1,0 0 0,0 0-1,0 0 1,0 0 0,0 0 0,0 0-1,1 0 1,-1 0 0,0 0 0,0 0-1,0 0 1,0 0 0,0 0 0,0 0-1,0 0 1,0 0 0,1 0-1,-1 0 1,0 0 0,0 0 0,0 0-1,0 0-6,9-1 47,-8 0-8,43-8 289,22-9-328,-19 5-817,-23 5-454,-3-2 549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1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3 11602,'8'-1'3088,"2"0"231,-10 1-3209,1 0-1,-1 0 0,0 0 0,0 0 0,0 0 0,0 0 0,0 0 0,0 0 0,0 0 0,0 0 0,0 0 0,0 0 0,0 0 0,1 0 0,-1 0 1,0 0-1,0 0 0,0 0 0,0 0 0,0 0 0,0 0 0,0 0 0,0 0 0,0 0 0,0 0 0,0 0 0,0 1 0,1-1 0,-1 0 0,0 0 1,0 0-1,0 0 0,0 0 0,0 0 0,0 0 0,0 0 0,0 0 0,0 0 0,0 0 0,0 0 0,0 1 0,0-1 0,0 0 0,0 0 0,0 0 0,0 0 1,0 0-1,0 0 0,0 0 0,0 0 0,0 0 0,0 0 0,0 1 0,0-1 0,0 0 0,0 0 0,0 0 0,0 0 0,0 0 0,0 0 0,0 0 1,0 0-1,0 0 0,-1 0 0,1 0-109,-1 2 102,0-1 0,0 1 0,1 0 0,-1-1 0,0 1 0,1 0 0,-1-1 0,1 1 0,-1 0 0,1 0 0,0 0-102,-1 2 41,0 0 1,0 0-1,0-1 1,0 1-1,0 0 1,-1-1-1,0 1-41,-16 29 221,5-10-57,0 1 0,2 0 0,-2 9-164,-5 21 748,-7 45-748,18-62-753,1 5 753,3-11-4882,2 18 4882,1-50-1509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1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14355,'1'0'5617,"10"7"-3720,5 6-177,6 12-96,3 7-279,7 7-473,2 0-224,3-2-280,0 0-88,-5-4-120,-1-2 56,-6-2-720,-6-9-600,-2-7-1601,-12-3-2464,-5-14 3361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12995,'18'4'5364,"-10"-3"-4167,0 1 0,0 0-1,0 1 1,0 0 0,3 1-1197,-9-3 69,-1 0 0,1 0 0,0 0 0,-1 0 0,1 0 0,-1 1-1,1-1 1,-1 0 0,1 1 0,-1-1 0,0 1 0,0 0 0,0-1 0,0 1 0,0 0 0,0 0 0,0-1 0,-1 1 0,1 0 0,-1 0 0,1 0 0,-1 0 0,0 0 0,1 1-69,-1-1 15,0 1 0,-1-1 1,1 0-1,0 0 0,0 0 1,-1 0-1,0 0 1,1 0-1,-1 0 0,0 0 1,0 0-1,0 0 0,0 0 1,0 0-1,0 0 0,-1-1 1,1 1-16,-4 3 39,0-1 1,0 1-1,0-1 0,-6 3-39,-8 6 67,19-13-68,0 0 1,0 0-1,-1 0 1,1 1-1,0-1 1,0 0-1,0 0 1,0 0-1,0 0 1,0 0-1,-1 1 1,1-1-1,0 0 1,0 0-1,0 0 1,0 0-1,0 1 1,0-1-1,0 0 1,0 0-1,0 0 1,0 0-1,0 1 1,0-1-1,0 0 1,0 0-1,0 0 1,0 1-1,0-1 1,0 0-1,0 0 1,0 0-1,0 0 1,0 1-1,0-1 1,0 0-1,1 0 1,-1 0-1,0 0 1,0 0-1,0 1 1,0-1-1,0 0 1,0 0-1,1 0 1,-1 0-1,0 0 1,0 0-1,0 0 1,0 1-1,0-1 1,1 0-1,-1 0 1,0 0 0,12 5-21,-11-5 25,22 7 9,0-2-1,0 0 1,0-1 0,11-1-13,-31-3 29,1 1 17,0-1 0,0 1 0,0-1 0,0 1 0,0 0 0,1 1-46,-5-2 25,1 0 0,-1 1 0,1-1 0,0 0 0,-1 1 0,1-1 0,-1 0 0,1 1 0,-1-1 0,1 1 0,-1-1 0,0 0 0,1 1 0,-1-1 0,1 1 0,-1-1 0,0 1-1,0 0 1,1-1 0,-1 1 0,0-1 0,0 1 0,0 0 0,1-1 0,-1 1 0,0-1 0,0 1 0,0 0 0,0-1 0,0 1 0,0 0 0,0-1 0,-1 1 0,1-1 0,0 1 0,0 0 0,0-1-1,-1 1 1,1-1 0,0 1 0,0-1 0,-1 1-25,-1 2 78,0 0-1,0 0 1,0 0-1,-1 0 0,1 0 1,-1-1-1,0 1 1,0-1-1,0 1 0,0-1 1,0 0-1,0-1 1,-1 1-1,-1 0-77,-10 5 165,0-2 0,-12 3-165,19-5 45,-7 1-34,6-1-142,0 0-1,0 0 1,0-1 0,0-1 0,0 0-1,-1 0 1,-5-1 131,1-3-1378,13 3 1283,1 0 1,-1 0-1,1-1 0,0 1 1,-1 0-1,1-1 0,0 1 1,-1 0-1,1-1 0,0 1 1,-1 0-1,1-1 0,0 1 1,0-1-1,-1 1 0,1 0 1,0-1-1,0 1 0,0-1 1,0 1-1,0-1 0,0 1 1,-1-1-1,1 1 0,0-1 1,0 1-1,1-1 95,2-11-1503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10 8258,'-22'7'4209,"-1"5"-256,8-4-2513,4-3 232,11-1-71,4-3-201,19-2-416,14-2-168,6-3-96,14-1-64,-11-4-143,-14 1-81,0 5-184,-10 2-56,-2 3 0,-3 7-536,-13 0-1521,-8-1 1321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2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43 10314,'-8'-17'4297,"5"5"-2384,-7-1 207,14 13-72,-2 5-271,-6 16-489,-5 10-232,-15 13-296,-4 10-103,-1 13-209,4 2-120,5-3-200,4-7-56,4-22-216,1-10-384,6-14-1049,-2-9-1055,3-18 1584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10714,'7'13'5185,"8"6"-1216,5 5-1632,5 6-633,7 6-136,1 9-511,0 3-201,-6-2-304,1-4-120,-11-7-192,6-3 0,1-7-488,-7-2-424,6-8-904,-14-3-665,-2-6 1361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3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11290,'-41'5'4331,"41"-5"-4274,0 0 0,0 0 0,0 0 0,0 0 0,0 0 0,0 0 0,0 0 0,0 0 0,0 0 0,0 0 0,0 0 0,0 1 0,0-1 0,0 0 0,0 0 0,0 0 0,0 0 0,0 0 0,0 0 0,0 0 0,0 0 1,0 0-1,0 0 0,0 0 0,0 0 0,0 0 0,0 0 0,0 0 0,0 0 0,0 0 0,0 0 0,0 0 0,0 0 0,0 0 0,0 0 0,0 0 0,0 0 0,0 0 0,0 0 0,0 0 0,0 0 0,0 0 0,0 0 0,0 0 0,0 0 0,0 0 0,0 0 0,0 0 1,0 0-1,0 0 0,0 0-57,6 2 1886,13 3 109,-9-3-994,9 3 286,0 1 0,8 5-1287,-18-8 137,-1 1-1,0 1 1,0 0 0,-1 0 0,1 0 0,2 4-137,-7-7 20,-1 0-1,0 0 1,0 0-1,0 1 0,0-1 1,-1 1-1,1-1 1,-1 1-1,1 0 1,-1-1-1,0 1 1,0 0-1,0 0 1,0 0-1,-1 0 1,1 0-1,-1 0 1,0 0-1,0 0 1,0 0-1,0 0 1,0 0-1,-1 0 1,1 0-1,-1 0 1,0 0-1,0 0 1,0 0-1,0-1 0,-2 4-19,-4 7 28,-1 0-1,0-1 0,-1 0 0,-1 0 0,-8 8-27,3-4 39,6-4-10,-1 0 1,1 1-1,-1 4-29,5-10 21,5-7-20,0 0 0,0 0-1,0 0 1,0 0-1,0 0 1,0-1-1,0 1 1,0 0-1,0 0 1,0 0-1,0 0 1,0 0-1,0 0 1,0 0 0,0 0-1,0 0 1,0 0-1,0 0 1,0 0-1,0-1 1,0 1-1,0 0 1,0 0-1,0 0 1,0 0-1,0 0 1,0 0 0,-1 0-1,1 0 1,0 0-1,0 0 1,0 0-1,0 0 1,0 0-1,0 0 1,0 0-1,0 0 1,0 0-1,0 0 1,0 0 0,0 0-1,0 0 1,-1 0-1,1 0 1,0 0-1,0 0 1,0 0-1,0 0 1,0 0-1,0 0 1,0 0-1,0 0 1,0 0 0,0 0-1,0 0 1,0 0-1,-1 0 1,1 0-1,0 0 1,0 0-1,0 0 1,0 0-1,0 0 1,0 0-1,4-2 9,12-3 3,1 0-1,7-1-11,3 0 7,6-2 10,4 1-17,17-4-128,-49 10-61,-1 0-1,1-1 1,0 1-1,-1-1 1,1 0 0,1-1 189,-5 2-78,0 0 1,0 0-1,0 0 1,1 0 0,-1 0-1,0 0 1,0 0-1,0 0 1,-1 0 0,1-1-1,0 1 1,0 0-1,-1-1 1,1 1-1,-1 0 1,1-1 0,-1 1-1,1-1 1,-1 1-1,0 0 1,0-1 0,0 1-1,0-2 78,-5-26-668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4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14339,'2'2'1087,"1"-1"-1,-1 0 1,0 0-1,1 0 1,-1 0-1,1-1 1,0 1-1087,33 3 1444,-18-2-356,-13-2-879,0 1 0,0 0 0,0 0 0,1 1 0,-1-1-1,0 1 1,-1 0 0,3 2-209,-6-3 7,0 0 1,1 0-1,-1 0 0,0 0 1,0 0-1,0 0 0,1 1 1,-1-1-1,-1 1 1,1-1-1,0 1 0,0-1 1,0 1-1,-1-1 0,1 1 1,-1 0-1,1-1 0,-1 1 1,0 0-1,0-1 0,0 1 1,0 0-1,0-1 0,0 1 1,0 0-1,0-1-7,-2 10 5,0-1 1,-1 0-1,0 0 1,-1 0-1,0 0 1,-1 0-1,0 0-5,-14 33 14,11-21-5,4-12 1,0 0 0,1 1-1,1-1 1,-2 10-10,4-19 8,-1 0 0,1-1 0,0 1 1,0 0-1,0 0 0,0 0 0,1 0 0,-1-1 0,0 1 0,0 0 0,0 0 1,1 0-1,-1-1 0,0 1 0,1 0 0,-1 0 0,1-1 0,-1 1 1,1 0-1,-1-1 0,1 1 0,-1 0 0,1-1 0,0 1 0,-1-1 0,1 1 1,0-1-1,0 0 0,-1 1 0,1-1 0,0 0 0,0 1 0,-1-1 1,1 0-1,0 0 0,0 1 0,0-1 0,0 0-8,4 0 85,-1 0 0,1 0-1,0 0 1,-1-1 0,1 1-1,1-2-84,10-2 224,-2 0-1,1-1 0,3-3-223,16-5 220,59-21-1932,-74 26 1084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7082,'0'0'3128,"0"0"-1215,0 0-553,0 0-160,0 0-296,0 0-712,0 0-104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6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84 10946,'-3'7'4937,"2"-3"-2712,3 0-1145,-2-4-40,0-1-1960,0-1-1464,15-2 1519</inkml:trace>
  <inkml:trace contextRef="#ctx0" brushRef="#br0" timeOffset="1">232 1 11178,'3'8'4729,"3"0"-2920,1-3-145,-3 0-392,-1 2-1392,2-2 32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7530,'-16'9'3512,"14"-6"-599,-4-6-1161,4 1-247,1 0 143,1 2-600,0 0-336,0 0 2449,0 0-2377</inkml:trace>
  <inkml:trace contextRef="#ctx0" brushRef="#br0" timeOffset="1">127 284 13027,'0'11'4705,"0"-7"-3905,2-3-336,-1-2-528,-1 0-872,0-1 552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6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12019,'2'4'4601,"2"6"-3153,-1-2-784,-3-4-208,0-4-1048,0 0 360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7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26 7778,'13'-6'1351,"4"-2"228,-2-2 3067,-15 10-4583,0 0-1,0 0 1,0 0 0,0 0-1,0 0 1,0 0-1,0 0 1,0 0 0,0 0-1,0 0 1,0 0 0,0 0-1,0 0 1,0 0 0,0 0-1,0 0 1,0 0 0,0 0-1,0 0 1,-1 0 0,1 0-1,0 0 1,0 0 0,0 0-1,0 0 1,0 0-1,0 0 1,0 0 0,0 0-1,0 0 1,0-1 0,0 1-1,0 0 1,0 0 0,0 0-1,0 0 1,0 0 0,0 0-1,0 0 1,0 0 0,0 0-1,0 0 1,0 0-1,0 0 1,0 0 0,0 0-1,0 0 1,0 0 0,0 0-1,1 0 1,-1 0 0,0 0-1,0 0 1,0 0 0,0 0-1,0 0 1,0 0 0,0 0-1,0-1 1,0 1 0,0 0-1,0 0 1,0 0-63,-5 4 3188,-19 45-2395,1 2-1,3 1 1,1 2-793,-41 164 465,59-210-541,1-7-36,0 1 0,0-1 0,-1 0 1,1 1-1,0-1 0,-1 0 0,1 0 0,-1 1 0,1-1 0,-1 0 0,1 0 0,-2 1 112,2-2-28,0 0 1,0 0-1,0 0 0,0 0 0,0 0 0,0 0 0,0 1 1,-1-1-1,1 0 0,0 0 0,0 0 0,0 0 1,0 0-1,0 0 0,0-1 0,0 1 0,0 0 1,0 0-1,0 0 0,-1 0 0,1 0 0,0 0 1,0 0-1,0 0 0,0 0 0,0 0 0,0 0 1,0 0-1,0 0 0,0 0 0,0 0 0,0 0 1,0 0-1,0 0 0,0 0 0,0-1 0,0 1 1,0 0-1,-1 0 0,1 0 0,0 0 0,0 0 1,0 0-1,0 0 0,0 0 0,0 0 0,0 0 1,0 0-1,0-1 0,0 1 0,0 0 0,0 0 1,0 0-1,1 0 0,-1 0 0,0 0 0,0 0 1,0 0-1,0 0 28,-2-15-1028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12235,'-2'1'4937,"10"10"-2769,6 2-415,3 9 39,5 10-280,5 6-520,1 2-199,5-1-241,1-3-128,-3-4-192,-1-2-64,-9-9-72,-4-4-72,-7-4-504,-4-2-352,-4-4-1169,-2-2-975,-4-9 1903</inkml:trace>
  <inkml:trace contextRef="#ctx0" brushRef="#br0" timeOffset="1">465 268 14227,'1'9'5345,"-1"2"-3768,8 1-185,3 5 104,-5 2-248,8 6-551,-6 0-201,-2 6-296,-3 1-80,-6-4-56,-1 0-208,4-7-744,5-5-561,2-15 1921,9-3-792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8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79 6929,'-31'-48'3487,"21"28"499,10 19-3805,0 1-1,-1-1 0,1 1 0,0-1 0,0 0 0,-1 1 0,1-1 0,0 1 0,-1-1 0,1 1 0,-1 0 0,1-1 0,-1 1 1,1-1-1,-1 1 0,1-1-180,-1 1 125,1 0 1,-1 0-1,1 0 1,-1-1 0,1 1-1,-1 0 1,1 0-1,-1 0 1,1 0-1,-1 0 1,1 0-1,-1 0 1,1 0 0,-1 0-1,1 0 1,-1 0-1,1 0 1,-1 1-1,1-1 1,0 0 0,-1 0-1,1 0 1,-1 1-1,1-1 1,-1 0-1,1 0 1,-1 1-126,-10 8 1324,9-6-1150,0-1 0,0 1 1,0 0-1,0 0 0,1 0 0,-1-1 0,1 2 0,0-1 0,0 0 1,0 0-175,-8 37 908,5-18-483,0-2-92,1-11-157,1 0-1,0 0 1,1 0 0,-1 8-176,2-14 26,0 0 0,1-1 0,-1 1 1,0 0-1,1 0 0,0-1 0,0 1 0,-1 0 1,2-1-1,-1 1 0,0-1 0,0 1 0,1-1 1,-1 0-1,1 0 0,0 1 0,0-1 0,0 0-26,3 2 27,-1-1-1,1 0 0,-1 0 0,1 0 1,0-1-1,0 1 0,0-1 0,1 0 1,-1-1-1,0 1 0,6 0-26,10 1 50,0-1 0,9 0-50,-18-2 10,9 2-129,38 0 347,-53-2-648,1-1-1,0 0 1,0 0-1,-1 0 1,1-1 0,0 0-1,0 0 421,0-3-2278,-4 0 831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9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35 11194,'-42'-34'4601,"42"38"-2088,0 2-609,1 11-7,0 3-193,2 12-752,1 6-304,0 2-344,3-2-127,0-2-233,4-9-361,1-10-903,1-1-744,2-8 1192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09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10922,'-1'4'4577,"1"-4"-2224,-7 1-513,6-1-31,-1 2-305,-10 32-576,-17 38-184,16-20-256,-3 3-96,2 3-183,6-1-73,6-13-72,1-8-152,1-13-537,0-7-391,-2-8-1432,5-8 1527</inkml:trace>
  <inkml:trace contextRef="#ctx0" brushRef="#br0" timeOffset="1">1 110 11242,'17'-1'4633,"-11"6"-2224,6 2-529,4 9-15,0 1-153,3 5-608,1 6-272,-2 1-375,0 5-137,1-2-136,-2-4-24,1-5-1080,-2-8-841,1-6 1073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1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13 11819,'2'-13'8241,"-18"58"-5614,11-32-2407,1-1 0,0 0 0,0 1 0,1 0 0,0 1-220,3-10 26,0 0-1,0 0 1,0 0-1,0 0 1,0 0-1,1 0 1,0 0-1,0-1 1,0 1-1,0 0 1,0 0-1,1-1 1,0 1-1,-1-1 1,2 1-1,-1-1 1,0 0-1,0 0 1,1 1-26,3 2 36,0-1 0,0 0 0,1 0 0,-1 0 0,1-1 1,4 3-37,45 19 268,-49-23-218,17 8 124,-1-2 243,-1 1 1,2 2-418,-22-11 49,0 0 1,-1 1-1,1-1 0,0 0 1,-1 1-1,1-1 0,-1 1 1,0-1-1,1 1 0,-1 0 0,1 1-49,-2-3 20,1 1 1,-1 0-1,0 0 0,0 0 0,0-1 0,1 1 0,-1 0 0,0 0 0,0 0 0,0 0 0,0 0 0,0-1 0,0 1 0,-1 0 0,1 0 0,0 0 0,0 0 0,0-1 0,-1 1 0,1 0 0,-1 0 0,1-1 0,0 1 0,-1 0 0,1-1 0,-1 1 0,0 0 0,0 0-20,-1 1-24,-1 0-1,0 0 1,1 0-1,-1 0 1,0 0-1,0 0 1,-1-1-1,1 0 1,0 1-1,0-1 1,-1 0-1,1-1 1,-2 1 24,-6 1-651,0-1 1,0 0-1,-8-1 651,7-1-1391,0 0 0,-8-2 1391,-22-7-1759</inkml:trace>
  <inkml:trace contextRef="#ctx0" brushRef="#br0" timeOffset="1">4 60 11002,'25'-3'4921,"3"-4"-2264,4-1-1081,1 0 49,-2 6-505,1-2-336,-6 0-896,-6 1-808,-6 10 544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1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11282,'-45'8'4777,"42"-4"-2464,3-1-497,11-2-119,8 2-289,9 2-464,4-4-192,10-1-352,-2-4-128,3-1-135,-2 1-25,-11 3-497,-6-1-535,-18 2-1600,-5 3 887,-18-2 689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11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11819,'2'14'5329,"1"2"-2561,-1 9-1263,2 7-129,-2 11-536,-1 2-200,2 5-240,-1 2-88,4-5-152,0-6-280,5-17-944,-2-9-896,6-14 1128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6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240 161 12819,'1'-1'368,"-1"0"0,0 0 1,0-1-1,0 1 0,0 0 0,0 0 1,0-1-1,0 1 0,0 0 0,0 0 1,0 0-1,-1-1 0,1 1 0,0 0 1,-1 0-1,1 0 0,-1 0 0,0-1-368,-14-22 320,8 15 349,-7-13-65,9 12-474,-1 1 1,0 0-1,0 0 0,-1 1 0,-1-1 0,-3-2-130,9 9 0,-1 0 1,1 0-1,-1 1 1,1-1-1,-1 1 1,0 0-1,1 0 1,-1 0-1,0 0 0,0 0 1,0 0-1,0 1 1,0-1-1,0 1 1,0 0-1,0 0 1,0 0-1,0 0 1,0 1-1,0-1 0,0 1 1,1 0-1,-1 0 1,0 0-1,0 0 1,0 1-1,-2 0-3,0 1 0,0 0 1,1 1-1,-1-1 1,1 1-1,0 0 1,0 0-1,0 0 0,1 0 1,-1 1-1,1-1 1,0 1-1,1 0 0,-1 0 1,1 0-1,0 0 1,-2 5 2,2-2 51,0-1 1,0 0 0,1 1-1,0-1 1,0 1 0,1-1 0,-1 1-1,2-1 1,-1 1 0,1-1-1,0 1 1,1-1 0,0 2-52,-1-6 25,0-1 0,0 1 0,0-1 1,0 1-1,1-1 0,-1 1 0,1-1 0,0 0 1,-1 0-1,1 0 0,0 0 0,0 0 0,0 0 0,1-1 1,-1 1-1,0 0 0,1-1 0,-1 0 0,1 0 1,-1 0-1,1 0 0,-1 0 0,1 0 0,0 0 1,2-1-26,-1 1 10,1-1 1,-1 0-1,0 0 1,1-1 0,-1 1-1,0-1 1,0 0 0,1 0-1,-1-1 1,0 1 0,0-1-1,0 0 1,-1 0 0,1 0-1,0 0 1,1-2-11,4-3 37,-1-1 0,0 0 0,-1-1 0,7-8-37,-1 1 391,-12 15-308,-1 1 1,1-1-1,-1 0 0,1 1 1,-1-1-1,1 0 1,0 1-1,-1-1 1,1 1-1,0-1 0,0 1 1,-1 0-1,1-1 1,0 1-1,0 0 1,0-1-1,-1 1 1,1 0-1,0 0 0,0 0 1,0 0-1,0 0 1,-1 0-1,1 0 1,0 0-84,0 0 465,-1 1-76,1 9-290,0 1 0,0-1 0,1 1 0,0-1 0,2 2-99,-1 0 34,-1-4-98,-2-5-128,1 1-1,-1-1 0,1 0 1,0 1-1,0-1 0,1 0 1,-1 0-1,0 0 0,1 0 1,0 0-1,0 0 0,2 2 193,-1-4-2282,0-2 876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1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 11186,'-10'1'4633,"2"2"-2304,-2 6-681,-3 15-143,-2 14-161,-1 16-496,-2 4-192,3 10-312,6 0-112,5-3-152,4-2-24,0-19-408,0-10-392,0-19-1400,3-13 575,9-12 729</inkml:trace>
  <inkml:trace contextRef="#ctx0" brushRef="#br0" timeOffset="1">1 140 12299,'8'15'5073,"0"-7"-2465,0 1-807,8 10-185,-8 0-176,20 11-584,0 5-207,1-3-249,4 4-120,-8-4-112,1-2-120,-4 2-800,-3-1-521,-3 2-1647,0-5-1665,-2-11 2976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1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8778,'47'-35'4078,"-43"33"-3553,-1 0 0,1 0 0,0 1 0,-1-1 0,1 1 0,0-1 0,0 1 1,0 1-1,1-1-525,5-1 918,-3 0-427,1 0 434,1 0 0,0 0 0,2 1-925,-9 1 123,-1 0-1,1-1 1,0 1 0,-1 0-1,1 1 1,0-1-1,-1 0 1,1 0 0,-1 1-1,1-1 1,0 1 0,-1 0-1,1-1 1,-1 1-1,1 0 1,-1 0 0,0 0-1,1 0 1,0 1-123,1 1 156,-1 1 0,0 0 0,0 0 0,0 0-1,0 0 1,0 1-156,-1-2 57,0 1-30,0-1 0,-1 1 0,1-1 0,-1 1 0,1 0 1,-1-1-1,0 1 0,-1-1 0,1 1 0,0 0 0,-1-1 0,-1 3-27,0 1 22,0-1-1,0 1 1,-1 0 0,0-1-1,-4 6-21,5-8 8,0-1-1,0 1 1,1 0-1,-1-1 1,1 1-1,0 0 1,0 0-1,0 0 1,0 0-1,1 0 0,-1 4-7,1-7 4,1 1 0,-1-1-1,0 0 1,0 1 0,0-1-1,1 0 1,-1 0 0,0 0-1,1 1 1,0-1 0,-1 0-1,1 0 1,-1 0 0,1 0-1,0 0 1,0 0 0,0 0-1,0 0 1,-1 0 0,1 0-1,0-1 1,0 1 0,1 0-1,-1-1 1,0 1 0,0-1-1,0 1 1,0-1 0,1 1 0,-1-1-1,0 0 1,0 1 0,1-1-1,-1 0 1,0 0 0,0 0-1,1 0 1,0 0-4,1-1 5,0 1 0,1 0 0,-1-1 0,0 0 0,0 1 0,1-1 0,-1 0 0,0-1 0,0 1 0,0-1 0,2-1-5,4-3-323,0-1 0,7-6 323,-5 3-543,3-2-1168,-2-1 0,5-5 1711,9-7-1039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12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13555,'0'-1'304,"0"0"0,0-1 0,0 1 0,0 0 0,0 0 0,1-1 0,-1 1 1,0 0-1,1 0 0,-1-1 0,1 1 0,-1 0 0,1 0 0,0 0 0,0 0 0,-1 0 0,1 0 0,0 0 0,0 0 0,0-1-304,1 1 189,0 0 0,-1 0 0,1 1 0,0-1 0,0 0 0,0 0 0,-1 1 0,1-1 0,0 1 0,0 0-1,0-1 1,2 1-189,2 0 239,0 1-1,-1-1 1,1 1 0,0 0-1,0 0 1,0 1-1,-1-1 1,5 3-239,-1 0 199,0 1 1,0-1 0,0 1-1,-1 1 1,0 0 0,5 4-200,-11-7 15,1-1 1,-1 0 0,0 1-1,0 0 1,0-1-1,0 1 1,0 0 0,-1 0-1,1 0 1,-1 0-1,0 0 1,1 0 0,-2 0-1,1 1 1,0-1-1,-1 0 1,1 1 0,-1-1-1,0 0 1,0 1-1,-1 1-15,0 4 17,-1 0-1,-1 0 1,0-1-1,0 1 1,0-1-1,-1 1 1,-1-1-1,-2 3-16,-10 15 118,-17 19-118,28-38 17,0 3-1,6-10-16,0 0 0,0 1 1,0-1-1,0 0 1,0 0-1,0 0 1,0 0-1,0 1 0,0-1 1,0 0-1,0 0 1,0 0-1,0 1 1,0-1-1,0 0 0,0 0 1,0 0-1,0 0 1,0 1-1,0-1 1,0 0-1,1 0 0,-1 0 1,0 0-1,0 1 1,0-1-1,0 0 1,0 0-1,1 0 0,0 1 1,0-1 1,1 0-1,-1 1 0,1-1 1,-1 0-1,1 0 0,0 0 1,-1 0-1,1 0 0,0 0-1,2 0 0,43-1-159,0-2-1,0-2 1,7-3 159,-23 3 1117,9 2-627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13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13315,'-3'2'5513,"1"1"-3216,-5 12-993,-2 6 24,-5 19-464,0 5-256,0 4-360,6 3-104,7-3-120,1-2-72,7-10-760,-1-10-512,1-23-1585,-2-7 1713</inkml:trace>
  <inkml:trace contextRef="#ctx0" brushRef="#br0" timeOffset="1">1 104 14627,'8'23'5673,"11"8"-3944,2 4-257,5 7-200,4 0-263,2 0-361,1-3-112,-1-3-184,-3-5-224,-4-6-1232,-5-6-825,-5-10 1081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1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12747,'10'-3'3352,"-7"1"-2385,1 1 1,0-1 0,-1 1-1,1 0 1,0 1 0,0-1-968,-4 1 63,0 0-1,1 1 1,-1-1 0,0 0 0,1 0 0,-1 1 0,0-1 0,1 0-1,-1 1 1,0-1 0,0 0 0,1 1 0,-1-1 0,0 0 0,0 1 0,0-1-1,1 1 1,-1-1 0,0 0 0,0 1 0,0-1 0,0 1 0,0-1-1,0 1-62,1 10 184,-2-2-143,0-1 0,-1 0 0,0 1 0,0-1 0,-5 8-41,4-7-40,0 0-1,0 1 1,-1 9 40,3-18-1,1 0 1,0 1-1,0-1 0,0 0 0,0 0 1,1 0-1,-1 1 0,0-1 0,0 0 1,1 0-1,-1 0 0,1 0 1,-1 0-1,1 0 0,-1 0 0,1 0 1,0 0-1,-1 0 0,1 0 0,0 0 1,0 0-1,0 0 0,-1 0 0,1-1 1,0 1-1,0 0 0,0-1 1,0 1-1,1 0 1,5 1 49,-1 1 0,0-1 0,0-1 0,1 1 1,1-1-50,9 3 287,-14-3-206,0 0-1,-1 0 0,1 0 1,-1 0-1,1 0 0,-1 1 1,0-1-1,0 1 0,1-1 1,-1 1-1,0 0 0,0 0 1,0 0-1,-1 0 0,1 1-80,-1-1 64,0-1-1,0 1 0,0 0 0,0 0 0,-1-1 0,1 1 1,-1 0-1,1 0 0,-1 0 0,0 0 0,0 0 0,0 0 0,0-1 1,0 1-1,0 0 0,0 0 0,-1 0 0,1 0 0,-1 0 1,1 0-1,-1-1 0,0 1 0,0 0-63,-3 7 243,0-1 0,-1 0 0,-2 3-243,6-9 2,-1 0 0,0 0 0,0 1 0,0-1 0,0 0 0,0-1 1,0 1-1,0 0 0,-1-1 0,1 1 0,-1-1 0,1 0 0,-1 1-2,2-2-86,0 0 1,0 0-1,0 0 0,1 0 0,-1 0 1,0 0-1,0 0 0,0 0 0,0 0 1,0-1-1,1 1 0,-1 0 0,0-1 1,0 1-1,0 0 0,1-1 0,-1 1 1,0-1-1,1 1 0,-1-1 1,0 1-1,1-1 0,-1 0 0,1 1 1,-1-1-1,1 0 0,-1 1 0,1-1 86,-2-2-431,0 1 0,0-1 1,1 0-1,0 0 0,0 0 0,-1-1 431,1 1-311,1 0 1,-1 0-1,1-1 0,0 1 1,0-3 310,0 6-8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14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14379,'2'0'632,"-1"0"0,0-1 0,0 1 1,1 0-1,-1-1 0,0 1 0,0 0 0,0-1 0,0 1 0,1-1-632,10-4 1117,-7 4-890,1 1 0,0 0 0,0 0 1,0 0-1,0 0 0,-1 1 1,1 0-1,0 0 0,0 1 0,-1 0 1,1 0-1,-1 0 0,0 0 1,1 1-1,-1 0 0,0 0 0,-1 0 1,1 1-1,2 2-227,-3-2 19,-1 1 1,0-1-1,0 0 0,0 1 1,-1 0-1,0-1 0,0 1 1,0 0-1,0 0 0,-1 1 1,1-1-1,-2 0 0,1 0 1,0 1-1,-1-1 0,0 3-19,-2 0 13,0-1-1,0 0 1,-1 0 0,0 0-1,0 0 1,-1 0-1,0 0 1,0-1-1,0 0 1,-1 0-1,0 0 1,-3 2-13,-9 15 39,16-23-38,1 1 0,-1 0 0,1-1 0,-1 1 0,1 0 0,-1 0 0,1-1 0,0 1 0,-1 0 0,1 0 0,0 0 0,0 0 0,0 0 0,-1-1 0,1 1 0,0 0 0,0 0 0,0 0 0,1 0 0,-1 0 0,0 0 0,0-1 0,0 1-1,1 0 1,-1 0 0,0 0 0,1 0-1,1 1 9,1 0-1,0 1 0,0-1 1,0-1-1,1 1 0,-1 0 1,0-1-1,1 1 0,-1-1 1,1 0-1,-1 0 0,3 0-8,-3-1 58,1 1 1,-1 0-1,1 0 0,-1 0 0,0 0 0,1 1 0,-1 0 1,0-1-1,0 1 0,0 0 0,0 0 0,-1 1 1,3 1-59,-3-2 67,0 1 0,0 0 1,0-1-1,-1 1 0,1 0 1,-1 0-1,0 0 0,0 0 1,0 0-1,0 0 1,0 0-1,-1 0 0,1 0 1,-1 0-1,0 0 0,0 1-67,0 2 64,-1 0 0,0-1-1,0 1 1,-1 0 0,0-1-1,0 0 1,0 1 0,-2 1-64,3-4-192,0-1 1,0 0 0,-1 0-1,0 0 1,1 0 0,-1 0-1,0 0 1,0-1 0,0 1 0,0 0-1,0-1 1,0 0 0,0 1-1,-1-1 1,1 0 0,0 0 0,-1 0-1,1-1 1,-1 1 0,1 0-1,-1-1 1,1 0 0,-1 0-1,1 0 1,-1 0 191,-26-2-1700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28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8842,'-30'9'3545,"26"-1"-1697,-1-2-232,8-4-79,9 2 207,10-1-368,14-2-191,13 1-337,1-1-192,3 0-264,-1-1-96,-2-2-168,4-2-48,-8-2-160,-5-2-296,-14 3-1096,-14 1-897,-21 4 1409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29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11066,'-2'15'4497,"7"-9"-2584,11 1-89,12-7-31,4-1-225,9-3-488,2-2-224,3 4-368,2 0-160,4 2-160,-3 6-248,-7-2-832,-6 5-536,-22 4 112,-1 2 543</inkml:trace>
  <inkml:trace contextRef="#ctx0" brushRef="#br0" timeOffset="1">67 334 11282,'-20'29'4521,"22"-16"-2432,10-2-377,13-10-39,7-1 47,12-7-432,2-1-240,12-1-407,-3 2-153,-4 5-192,0 0-64,-19 1-120,-6 0-376,-6 1-1177,-3-1-991,10-2 1384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29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207 149 9066,'-2'-1'297,"1"1"0,-1-1-1,0 0 1,1 1 0,-1-1 0,0 0-1,1 0 1,-1 0 0,1 0 0,0 0 0,-1 0-1,1-1 1,0 1 0,-1 0 0,1-1 0,0 1-1,0-1 1,0 1 0,1-1 0,-1 1 0,0-1-1,0 0-296,1 0 157,-1 1 0,0-1 0,1 1 0,-1-1 0,0 1 0,0-1 0,0 1 0,0-1-1,0 1 1,-1 0 0,1 0 0,0 0 0,-1-1 0,1 1 0,0 0 0,-1 1 0,1-1 0,-1 0 0,0 0-1,1 1 1,-1-1 0,0 1 0,1-1 0,-1 1 0,0 0 0,1-1 0,-1 1 0,0 0 0,0 0 0,1 0-1,-1 1 1,0-1 0,0 0-157,-3 1 154,1 1-1,-1-1 0,1 1 0,-1 0 1,1 0-1,-1 0 0,1 1 1,0-1-1,0 1 0,0 0 1,1 0-1,-1 1-153,-4 4 105,1 1-1,0-1 1,0 2 0,1-1-1,0 1 1,1-1 0,0 2-1,1-1 1,0 0 0,0 1-1,1 0 1,1 0 0,0 0 0,0 0-1,1 0 1,0 3-105,0 3 76,2 0 0,0-1 1,0 1-1,2 0 0,0 0 1,1-1-1,0 0 0,2 0 0,-1 0 1,6 8-77,-2-7 64,0-1 0,1 1 0,1-2 1,0 1-1,10 8-64,-14-16 15,0-1 0,1 0 1,0-1-1,0 0 0,0 0 1,1 0-1,0-1 0,0 0 1,0-1-1,1 0 0,5 1-15,-4-2 4,0-1 0,1-1 0,-1 1 0,1-2 0,-1 0 1,1 0-1,-1-1 0,1 0 0,-1-1 0,0 0 0,1-1 0,-1 0 0,0-1 0,-1 0 0,1-1 0,-1 0 0,0-1 0,0 0 0,0 0 0,7-8-4,-4 2 3,0-1 0,-1-1-1,-1 0 1,0 0-1,0-1 1,-2-1-1,0 0 1,-1 0-1,0 0 1,-2-1-1,3-8-2,-6 14 10,-1 1 0,1-1 0,-2 0-1,1 1 1,-2-1 0,1 0-1,-2 0 1,1 0 0,-1 0-1,-1 1 1,0-1 0,0 0-1,-1 1 1,-1-1 0,0 1-1,0 0 1,-1 0 0,0 1-1,-1-1-8,-6-8 24,-1 0 0,0 1 1,-2 1-1,0 0 0,0 1 1,-2 1-1,0 0 0,0 1 1,-1 1-1,-1 1 0,0 0 1,0 2-1,-11-4-25,22 10 7,1 1 0,-1 0 1,0 0-1,0 1 0,1 0 0,-1 0 1,0 1-1,0 0 0,0 0 0,0 1 1,-3 0-8,6 0-10,-1 1 1,1-1 0,0 1 0,0 0-1,0 1 1,1-1 0,-1 1 0,1 0 0,-1 0-1,1 0 1,0 1 0,0-1 0,0 1-1,0 0 1,1 0 0,-2 3 9,-2 3-365,1-1 0,0 2 1,0-1-1,1 1 0,0 0 0,1 2 365,3-11-199,0 1 0,1-1-1,0 1 1,-1-1 0,1 1-1,0 0 1,0-1-1,0 1 1,1-1 0,-1 1-1,1-1 1,0 2 199,1 1-305,0 0 0,1 0 0,0 1-1,0-2 1,0 2 305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30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12907,'6'-5'792,"0"1"1,0 0-1,0 0 1,1 1 0,-1 0-1,1 0 1,0 1-1,6-2-792,-5 2 372,1 1-1,-1-1 1,0 2 0,1-1-1,-1 1 1,1 1-1,2 0-371,-1 0 165,-1 1 0,0 0 0,0 0 0,0 1 0,0 1 0,0-1 0,-1 1 0,1 1 0,-1 0 0,0 0 0,-1 0 0,1 1 0,-1 0 0,0 1-165,-4-4 47,1 1-1,-1 0 0,-1-1 0,1 1 0,0 0 1,-1 1-1,0-1 0,0 0 0,0 1 0,-1-1 0,0 1 1,1-1-1,-1 1 0,-1 0 0,1 0-46,-1 7 61,0 0-1,0 1 1,-1-1-1,-1 0 0,0 2-60,0-3 24,-1 0 0,0-1-1,0 1 1,-1-1 0,-1 0-1,1 0 1,-2 0 0,1-1-1,-2 0 1,1 0 0,-1 0-1,0-1 1,-1 0-1,0 0 1,-6 5-24,-13 7 85,15-11 79,0 0 0,0 1-1,1 0 1,-2 3-164,13-12 24,-1-1 0,1 1 0,-1-1 0,1 1 0,-1 0 0,1-1 0,0 1 0,-1 0-1,1 0 1,0-1 0,-1 1 0,1 0 0,0 0 0,0 0 0,0-1 0,0 1 0,0 0 0,0 0-1,0 0 1,0 0 0,0-1 0,0 1 0,0 0 0,0 0 0,0 0 0,1-1 0,-1 1 0,0 0-1,1 0 1,-1-1 0,1 1 0,-1 0 0,1 0-24,1 1 81,1 1-1,0 0 1,0-1 0,0 0-1,0 1 1,3 0-81,-1 0 66,21 13 698,14 5-764,5 3 558,-39-20-469,-1-1-1,0 1 1,0 0 0,0 0 0,-1 1 0,0 0-1,3 2-88,-4-3-76,-1-1-1,1 1 0,-1-1 0,0 1 0,0 0 1,-1 0-1,1 0 0,-1 0 0,0 0 0,0 0 1,0 0-1,0 1 77,0 12-1599,7 0 635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6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8954,'2'2'1188,"0"1"1,-1 0-1,1 0 1,-1 1-1,0-1 1,0 0-1,0 0 0,0 1 1,0-1-1,-1 0-1188,3 36 3728,-3-23-2542,0 2-299,0-13-673,0 1 0,0-1 0,0 0-1,1 0 1,0 0 0,0 1-214,2-1 36,-1-7-249,1-13-489,-1-10-238,-2 19 734,1 0 0,-1 0-1,1 0 1,0-1 0,1 1 0,-1 0-1,1 1 1,1-4 206,4-2-69,-1 0 1,1 1-1,1-1 0,0 1 0,1 1 1,-1-1-1,2 1 69,-8 8 38,-1 0 1,0 0-1,0 0 0,0 0 1,0 0-1,1 0 1,-1 0-1,0 1 0,1-1 1,-1 1-1,1-1 1,-1 1-1,1-1 0,-1 1 1,1 0-1,-1 0 0,2-1-38,-1 2 99,0-1 0,0 0 0,0 1 0,0-1 0,0 1 0,0 0-1,0-1 1,0 1 0,0 0 0,0 0 0,-1 0 0,1 1 0,1 0-99,-1 0 120,1 0 0,-1 0 0,0 1 0,0-1 1,0 1-1,0-1 0,-1 1 0,1 0 0,0 0 1,-1 0-1,0 0 0,1 2-120,1 6 515,0 1 0,0 10-515,-1-13 5,-1-1 1,1 1 0,0-1-1,1 1 1,1 2-6,-4-10 59,1 0-1,0 1 1,-1-1-1,1 0 1,0 0-1,0 0 1,0 0-1,0 0 1,1 1-59,11 4 205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01:30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12747,'-26'18'5665,"27"-4"-2176,-6-4-1249,3-7-680,2 1-7,0-3-521,0-1-344,0-1-464,0 0-96,0-1-16,0 1-80,-1 0-848,0-1-600,1 1 816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4T15:03:34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2493 2316 769 0,'0'-8'306'0,"4"-3"-169"15,0 1-9-15,0-5 10 16,1 6-3-16,-2 4-25 16,3-2-3-16,-1 7-4 15,-5-2-4-15,0 1-3 0,0 1-9 16,-1 0-28-16,0 1-11 15,-14 27-19-15,-23 36-7 16,15-14-2-16,-7 3 0 16,2 11-4-16,2 6-2 15,-1 7-4-15,6 7-2 16,3 8-2-16,3 3 0 0,4 2 2 16,2 2 2-16,2 5 1 15,4-4 0-15,0 11-2 16,1-1 0-16,-2 1-1 15,1 5 1-15,2-9 2 16,1-3 1-16,4-8-1 16,4-4-1-16,3-1-3 15,-1-2-1-15,3-2-2 16,-1-4 0-16,2-3 0 16,2 2 1-16,-1-3 0 15,1 0 1-15,0-5 0 16,-3-5 0-16,0-1-1 15,-2-6 0-15,-3-1 8 16,6 0 2-16,-3-7 2 16,-4 0-1-16,2-3-7 0,-6-3-2 15,1 1-2-15,3-2 0 16,1-2-1-16,3-2 0 16,-2-9 0-16,-2-6-2 15,0-8 0-15,-5-8-1 16,0-5-29-16,1-3-66 15,-1-5-197-15,1-4 188 16</inkml:trace>
  <inkml:trace contextRef="#ctx0" brushRef="#br0" timeOffset="334.69">2236 5370 1464 0,'0'-1'516'16,"3"2"-428"-16,7 10-56 15,2 7 5-15,4 16 23 16,3 9 9-16,3 4-11 16,5 5-4-16,3 0-8 15,2-5-5-15,-4-5-14 16,-1-7-8-16,-6-10-10 15,2-7-1-15,7-10-4 0,-3-8 0 16,10-12 3 0,0-11 2-16,-1-20 3 0,-1-7 1 15,-2-8 2-15,-5 3-2 16,-16 31-1 0,-5 12-4-16,-1 1-67 0,18-29-83 15,-7 17 90-15</inkml:trace>
  <inkml:trace contextRef="#ctx0" brushRef="#br0" timeOffset="23811.91">20986 6692 710 0,'-10'-2'338'0,"4"0"-161"15,2 2-20-15,0-3 2 16,6 3-42-16,-2-1-16 0,0 0-23 16,0 0-7-16,0 0 0 15,8-1 2-15,15-5-10 16,28-5-8-16,-28 9-15 16,5 0-4-16,-2 0-5 15,1 2 0-15,2-2 0 16,-2 1 1-16,4-1-2 15,-2-2-2-15,4 4-2 16,-3-3-2-16,1 0-1 16,0 2 0-16,-2 0-2 15,2 3 0-15,2-1-2 16,-1 0-2-16,1 0-1 16,2-2-2-16,-1 1-2 15,0-1-1-15,2 2-2 16,4 0 0-16,5 3-3 15,4 2 0-15,-6-3 0 0,0 0-1 16,-8-1-1-16,-2-1 1 16,7 1-2-16,-1-1 0 15,2-1 1-15,1 1 0 16,-7-2 1-16,3 2 0 16,2 0 0-16,2 0 1 0,0 1 2 15,-6-2 4 1,-7 1 4-16,1 1 0 0,-7-1-2 15,3 2-2-15,1-2-5 16,-2 0 0-16,6-2-2 16,0 2 0-16,2 0 0 15,0-2 0-15,-1 2 1 16,1 0 0-16,4 0 1 16,-4 0 0-16,3 0 0 15,-4 0 0-15,-4 2 0 16,3-2 0-16,-5-1 0 15,0 0 2-15,2 1 0 16,-3 0 1-16,1 0-1 16,3 0-1-16,-2 0 0 15,-2-3 0-15,3 2-2 16,-1-2 1-16,4-1-1 16,3 0-1-16,1 3 0 0,-1 0-1 15,1 0 0-15,-8 0-1 16,4-3-1-16,-3 4 1 15,1 0-1-15,7 0 0 16,2 0 0-16,1-2-1 16,7 2 1-16,-2-1-1 15,4-1 0-15,3 2 0 16,-4 0-1-16,-1 3 1 0,-7 0 0 16,-4-1-1-16,6 0 2 15,2-1-2-15,1 0 2 16,5 3-2-16,-2-2 1 15,0-1-1-15,2 1 1 16,2-1 0-16,-5 0 0 16,-2-1 0-16,-5-1-1 15,-3-1 1-15,1 0 0 16,-1-2-1-16,2 4 1 16,0 2 1-16,-4 1-2 15,-2 1 1-15,0 2 0 16,0-2-1-16,5 2 1 15,-3-1-1-15,-3-3 1 16,-3-1-1-16,-4-1 0 16,1 0 1-16,0 0 0 15,-2-1 1-15,-4 1-1 0,1 0 0 16,-4 0 0-16,1 3 1 16,-5 0-1-16,-1 0 0 15,0 0 1-15,-1-3-1 16,-1 1 0-16,0 0 1 15,-4-1 11-15,-5 2-25 16,-7 3 12-16</inkml:trace>
  <inkml:trace contextRef="#ctx0" brushRef="#br0" timeOffset="27248.16">23285 4394 829 0,'27'-41'391'0,"-33"31"-143"15,3 1-8-15,-5 4-44 16,4 2-18-16,-5 3-50 0,-5 2-28 16,-4 9-44-16,-5 7-14 15,-1 10-13-15,0 7-2 16,6 12 3-16,6-2 3 15,6 9 4-15,5-5 2 16,6-6-1-16,4-1-3 16,10-10-13-16,4-1-6 15,8-9-10-15,2-9-5 16,6-13-2-16,-2-11-3 16,-5-13 1-16,-4-7 4 0,-12-6 6 15,-2-6 5-15,-8-2 6 16,-5 2 2-16,-7 2 1 15,-9 4 0-15,-10 6-2 16,-3 3-4-16,-3 7-5 16,2 6-2-16,-4 11-5 15,3 6-1-15,1 10-4 16,3 3-3-16,9 2-40 16,3 2-54-16,9 1-180 15,5-2-97-15,5-5 220 16</inkml:trace>
  <inkml:trace contextRef="#ctx0" brushRef="#br0" timeOffset="27438.06">23273 4655 1381 0,'12'5'549'15,"2"3"-340"-15,5 0-19 16,9 3-3-16,-4 2-22 15,0 1-46-15,-6-2-33 0,-1 1-45 16,-4-2-13-16,0 1-14 16,2 1-4-16,-7-4-10 15,1-1-39-15,-7-2-171 16,-1-2-94-16,7-1 169 16</inkml:trace>
  <inkml:trace contextRef="#ctx0" brushRef="#br0" timeOffset="27686.78">23656 4350 1328 0,'5'-8'637'16,"-6"8"-240"-16,-6 11-210 15,-1 5-1-15,-7 12-74 16,3 7-20-16,1 3-39 0,5 3-16 15,6-5-21-15,4 1-6 16,7-5-6-16,1-5-3 16,6-2-3-16,0-5-8 15,4-3-81-15,2-1-65 16,0-1-206-16,-4-8 217 16</inkml:trace>
  <inkml:trace contextRef="#ctx0" brushRef="#br0" timeOffset="27916.54">23968 4409 1456 0,'-2'-1'648'16,"-5"3"-347"-16,-2 14-111 16,-6 4-23-16,1 13-57 15,-3 4-12-15,6 2-41 16,-1-5-20-16,1-4-23 15,7-1-5-15,-1-8-8 16,5 1 2-16,10-5-80 16,-8-6-66-16,4-6-195 15,-3-5-111-15,-10-6 276 16</inkml:trace>
  <inkml:trace contextRef="#ctx0" brushRef="#br0" timeOffset="28120.05">23781 4487 1382 0,'7'1'582'16,"4"4"-315"-16,3 4-41 16,3 4-42-16,5 7-32 15,-3 2-55-15,-1 2-22 16,0 4-32-16,-4-2-9 0,-1-2-12 16,-2-1-8-16,-2-6-13 15,-2-1-39-15,5-5-130 16,-9-4-92-16,4-7-210 15,4-2 276-15</inkml:trace>
  <inkml:trace contextRef="#ctx0" brushRef="#br0" timeOffset="28359.47">24022 4397 1390 0,'15'-1'567'0,"4"3"-366"15,4 5-2-15,-4 5-47 16,-2 5-9-16,-2 10-11 16,-4 7-18-16,-7 5-34 15,-4 4-14-15,-4-1-23 0,-7-1-9 16,-3-5-15-16,1-1-5 16,1-12-3-16,1-3-25 15,6-10-78-15,-1-5-59 16,5-4-203-16,2-1 219 15</inkml:trace>
  <inkml:trace contextRef="#ctx0" brushRef="#br0" timeOffset="28679.43">24408 4558 1327 0,'-16'10'583'0,"10"-8"-282"16,4 2-112-16,3-1-24 15,3-3-39-15,-4 0-45 0,8-1-5 16,19-2-45-16,29-1-14 16,-28 4-25-16,0 0-68 15,-7 1-209-15,-4 5-141 16,-10-2 241-16</inkml:trace>
  <inkml:trace contextRef="#ctx0" brushRef="#br0" timeOffset="28841.15">24396 4720 1399 0,'-5'2'574'0,"8"-1"-349"16,0 2-13-16,-3-3-38 15,0 0-19-15,10-2-43 16,10 0-33-16,34-6-49 16,-29 2-11-16,-3 1-72 15,-4-2-109-15,0 10 106 16</inkml:trace>
  <inkml:trace contextRef="#ctx0" brushRef="#br0" timeOffset="31868.09">25256 4429 933 0,'34'-8'463'15,"-32"6"-169"-15,-3 2-64 16,0 2-13-16,0-2-65 16,0 0-37-16,-14 19-55 15,-32 37-10-15,27-17-6 16,1-1 0-16,2 4-13 16,0 0-10-16,4-8-12 15,1-4-4-15,1-8-28 16,2-4-41-16,2-11-155 15,0-2 14-15,5-5 102 16</inkml:trace>
  <inkml:trace contextRef="#ctx0" brushRef="#br0" timeOffset="32092.85">25048 4453 1446 0,'0'0'195'0,"0"0"-62"16,1 1 191-16,-1-1-109 15,0 0-8-15,4 5-10 16,2 24-40-16,40 32-26 0,-23-25-53 16,0-1-19-16,0-2-23 15,-1 0-7-15,-2-2-12 16,-5-1-5-16,-4-4-6 16,-3-6-37-16,-5-2-133 15,0-4-112-15,-2-4 157 16</inkml:trace>
  <inkml:trace contextRef="#ctx0" brushRef="#br0" timeOffset="32311.35">25414 4714 1728 0,'4'13'644'0,"-3"0"-486"15,2 8-5-15,-4 4-20 0,-5 3-22 16,4 2-47-16,2-4-25 16,1-8-29-16,4-4-8 15,0-10-76-15,-4-4-75 16,4-9-517-16,2-4 446 16</inkml:trace>
  <inkml:trace contextRef="#ctx0" brushRef="#br0" timeOffset="32840.86">25433 4192 1379 0,'-7'-5'551'16,"11"2"-327"-16,3-2-84 16,2 0-1-16,8 3-10 15,2 4-29-15,2 1-20 16,1 7-40-16,-4 1-13 16,-7 3-12-16,-2 7-1 15,-11 2-3-15,-6 4 0 0,-6 3-1 16,-3-6-1-16,5-4 0 15,1-6 1-15,4-5 8 16,3-2 7-16,0-3 6 16,3-2 1-16,5 0-4 15,-4-2-5-15,0 0-5 16,8-1-1-16,14-1-6 16,28-6-5-16,-23 1-33 15,-3 2-77-15,-4 3 71 16</inkml:trace>
  <inkml:trace contextRef="#ctx0" brushRef="#br0" timeOffset="33227.62">25903 4507 1407 0,'0'0'596'0,"-4"4"-332"16,-3 7-30-16,1 10-70 16,-7 5-32-16,-7 11-55 15,1 6-20-15,-6 0-28 16,3 1-11-16,8-7-14 16,2-5-2-16,5-10-62 15,4-6-41-15,0-10-128 16,0-6-108-16,2-6 217 15</inkml:trace>
  <inkml:trace contextRef="#ctx0" brushRef="#br0" timeOffset="33437.81">25706 4539 1171 0,'7'4'551'16,"-3"-1"-170"-16,5 2-129 15,7 9-42-15,5 2-18 16,6 11-45-16,2 0-32 15,-4 0-54-15,0 6-14 0,-3-2-24 16,-12 1-6-16,4 0-7 16,-7-6 1-16,-5-5-68 15,8-5-57-15,-6-9-161 16,6-5-95-16,10-5 226 16</inkml:trace>
  <inkml:trace contextRef="#ctx0" brushRef="#br0" timeOffset="33778.51">26074 4706 1439 0,'12'-5'598'16,"4"1"-389"-16,-1 1-31 15,0 2-24-15,-1 1-36 0,2 3-12 16,-2 1-47-16,-3 4-17 15,-7 1-20-15,-5 1 1 16,-9 3 7-16,-2 2 1 16,-5 3 1-16,-1 1-3 15,4 0-2-15,0-2-1 16,7-2-2-16,1-4-3 16,5-3-9-16,3-3-6 15,5-2-5-15,7-3 1 0,10-2 4 16,2-1 2-16,5-5 1 15,1 1 0-15,-9 2-6 16,-3-2-50-16,-10 4 265 16,-10 2-177-16</inkml:trace>
  <inkml:trace contextRef="#ctx0" brushRef="#br0" timeOffset="34683.12">26222 4099 871 0,'4'-6'471'0,"0"-2"-96"16,-2 3-148-16,-2 5 17 0,-8 3-48 15,-3 6-22-15,-10 7-67 16,0 3-29-16,0 4-28 16,2-1-3-16,8-3-8 15,5-3-9-15,6-2-15 16,5-1-8-16,7-2-7 15,8-1 0-15,8-3 1 16,6 3 1-16,6-2 0 16,-5-3-1-16,-2-1 1 15,-6-3 0-15,-11-1 0 16,-4 2 1-16,-11-3 3 16,-1 1 2-16,-4 1-4 15,3-1-2-15,0 0-3 16,0 0-2-16,-2 1 1 15,-4 2 2-15,1 1-17 0,2-2-13 16,-5 2-45-16,3-1-32 16,-1 1-57-16,-3 1-49 15,-25 19-424-15,25-17 434 16</inkml:trace>
  <inkml:trace contextRef="#ctx0" brushRef="#br0" timeOffset="35210.68">26315 4189 1207 0,'4'-5'536'15,"-1"6"-234"-15,-3 6-79 0,-5 8-38 16,1 6-27-16,-8 11-43 15,3 1-32-15,5 3-37 16,0-4-13-16,8-6-17 16,-1-4-4-16,2-8-8 15,2-3-3-15,-7-3 4 16,3-4-26-16,-3-3-82 16,-2-1-57-16,2-1-201 15,0 0 223-15</inkml:trace>
  <inkml:trace contextRef="#ctx0" brushRef="#br0" timeOffset="35807.58">26813 4601 811 0,'10'-7'455'0,"-7"-2"-76"16,0 3-163-16,-1 0 10 16,-4 6-43-16,-1 3-17 15,2-3-49-15,0 0-22 16,-5 14-31-16,-24 36-6 15,14-18-14-15,-3 1-9 0,7 2-17 16,0 1-5-16,4-3-9 16,4-6-4-16,1-8-37 15,0-7-58-15,3-11-170 16,0-3 167-16</inkml:trace>
  <inkml:trace contextRef="#ctx0" brushRef="#br0" timeOffset="36051.83">26635 4607 1620 0,'0'11'618'0,"2"-2"-418"16,5-1-58-16,2 4 10 15,5 4-12-15,5 5-38 16,3 6-28-16,8 0-36 0,-2-1-12 15,0 0-10-15,-2-3-3 16,-8-3 1-16,-4-3-35 16,-7-3-84-16,-1-4-50 15,-6-4-191-15,2-2-87 16,-9-5 275-16</inkml:trace>
  <inkml:trace contextRef="#ctx0" brushRef="#br0" timeOffset="36446.75">26997 4766 1307 0,'8'-5'552'0,"6"5"-297"16,3 0-55-16,-5 3-10 16,-5-1-23-16,0 5-38 15,-4-2-30-15,-1 5-49 16,-4 3-16-16,-4 1-16 15,-2 3-2-15,-4-3-4 16,4-2-2-16,3-4-6 16,1-3-2-16,4 2-3 15,6-1-2-15,0 0-1 16,4-1-1-16,7 0 2 16,0-1 1-16,3-1 2 0,1-1 0 15,-6 2 5-15,-3 1 2 16,-6 3 16-16,-5 3 11 15,-10 4 11-15,-6 1 3 16,-10 2-10-16,-1 1-9 16,2-9-17-16,2-5-10 15,9-5-63-15,1-6-51 16,11-4-166-16,5-2 488 16,15-8-209-16</inkml:trace>
  <inkml:trace contextRef="#ctx0" brushRef="#br0" timeOffset="37091.48">27556 4699 1475 0,'-68'-3'609'0,"66"3"-347"16,6 0-90-16,11 0-26 0,4 0-15 16,16 0-27-16,-1 0-24 15,5-4-44-15,-3 4-11 16,-7 0-14-16,-4 1 4 16,-11 3-103-16,-5 2-86 15,-8-3-476-15,-3 3 417 0</inkml:trace>
  <inkml:trace contextRef="#ctx0" brushRef="#br0" timeOffset="37561.39">28253 4478 1195 0,'-3'8'555'15,"-6"4"-249"1,-9 9-130-16,-6 8-14 0,-5 17-50 15,-3 7-14-15,4 1-39 16,2 0-16-16,9-12-27 16,4-8-8-16,6-12-58 15,5-7-50-15,2-14-184 16,1-5-72-16,2-11 210 16</inkml:trace>
  <inkml:trace contextRef="#ctx0" brushRef="#br0" timeOffset="37770.31">28060 4486 1455 0,'8'6'606'0,"3"7"-369"16,3 10-14-16,-2 11-76 0,0 7-23 16,-1 4-39-16,-2 0-19 15,1-3-26-15,-2-2-12 16,2-7-16-16,3-7-4 15,-5-9-27-15,-1-4-35 16,-3-7-111-16,0-3-106 16,0-3 165-16</inkml:trace>
  <inkml:trace contextRef="#ctx0" brushRef="#br0" timeOffset="38278.83">28469 4832 1255 0,'-23'-6'539'15,"28"4"-302"-15,-1 1-29 16,0 2 9-16,-5-1-23 16,0 0-24-16,-1 25-57 15,-8 37-23-15,5-26-39 16,1 0-11-16,-4-8-20 15,8-6-11-15,0-10-22 16,-1-5-34-16,4-10-142 16,2-11-63-16,8-16 141 15</inkml:trace>
  <inkml:trace contextRef="#ctx0" brushRef="#br0" timeOffset="38842.51">28648 4191 1207 0,'5'-3'514'0,"-2"5"-288"15,0-2 1-15,-4 0-65 16,0 0-30-16,-5 10-50 16,-3 16-31-16,-34 26-15 0,32-27 0 15,10-6-1-15,2-2-5 16,11-2-18-16,2-1-4 15,6 1-1-15,0-2 4 16,-2 1 10-16,1-1 7 16,-6-1 11-16,-2 0 4 15,-10-1 0-15,-3 1-2 0,-14 0-10 16,-7 1-5 0,-9-6-57-16,-2-6-82 0,4-6-50 15,10-11 80-15</inkml:trace>
  <inkml:trace contextRef="#ctx0" brushRef="#br0" timeOffset="39005.53">28640 4172 1037 0,'20'-8'599'16,"6"6"-34"-16,5-5-378 15,9 5-27-15,-5-1-88 16,2-4-25-16,-10 7-53 15,-1 2-65-15,-7 4 7 16,0 10 22-16</inkml:trace>
  <inkml:trace contextRef="#ctx0" brushRef="#br0" timeOffset="39498.72">29124 4530 1166 0,'28'-9'509'0,"-27"8"-244"16,0-4-61-16,-1 6-10 0,-1-1-26 15,0 2-38-15,-6 26-26 16,-51 49-41-16,24-26-12 16,-1 2-17-16,6-2-5 15,10-10-19-15,7-7-19 16,12-16-102-16,0-6-73 15,1-12 110-15,1-7-7 0</inkml:trace>
  <inkml:trace contextRef="#ctx0" brushRef="#br0" timeOffset="39696.8">28947 4554 1552 0,'8'3'603'0,"5"10"-426"15,8 1 6-15,3 9-49 16,-3 4-21-16,1 3-46 16,-4 1-19-16,-1 1-27 15,-1 0-7-15,-3-4-1 16,0-1-42-16,-3-9-146 16,1-3-117-16,0-8 163 15</inkml:trace>
  <inkml:trace contextRef="#ctx0" brushRef="#br0" timeOffset="40030.35">29234 4805 1107 0,'93'-30'501'0,"-72"25"-259"0,5 5-44 15,-10 2-8-15,3 5-28 16,-4 3-8-16,-13 4-43 15,6 4-24-15,-8-1-40 16,-7 2-14-16,-1 2-9 16,-3-3 4-16,-5-1 11 15,11-4 7-15,-1-8-5 16,4-1-6-16,5-2-17 16,-4 0-8-16,1-2-8 15,0 0-2-15,0 0-2 16,0 0-2-16,0 0-2 15,16 0-1-15,40-8-17 16,-29-1-40-16,2-5-139 16,-5 1-44-16,-5 2 135 15</inkml:trace>
  <inkml:trace contextRef="#ctx0" brushRef="#br0" timeOffset="40607.86">29897 4477 1152 0,'2'0'490'0,"0"5"-247"16,-2 5 2-16,-4 12-53 15,-7 6-26-15,-3 12-77 16,2 5-30-16,-6 2-39 16,-2 0-10-16,3-6-27 15,-2-6-34-15,10-13-123 16,8-8-107-16,-3-13 170 15</inkml:trace>
  <inkml:trace contextRef="#ctx0" brushRef="#br0" timeOffset="40801.82">29670 4566 1371 0,'4'1'597'16,"3"3"-311"-16,7 8-95 15,2 4-4-15,10 10-39 0,0 1-24 16,4-2-54-16,-1 4-24 16,-9-4-28-16,-1 1-18 15,-8 2-140-15,-3-4-51 16,-4-3 104-16</inkml:trace>
  <inkml:trace contextRef="#ctx0" brushRef="#br0" timeOffset="41321.83">30074 4764 1281 0,'13'-26'518'0,"5"32"-335"16,-2 0-2-16,-4 2-62 0,-2 1-10 16,-6 2-27-16,-3 0-8 15,-3 1-12-15,-8 1-8 16,-5 0-15-16,0 2-9 15,0-6-17-15,2-1-5 16,9-2-8-16,1-4-4 16,4-1-5-16,-1-1 0 15,0 0 1-15,0 0 4 16,13 4 3-16,1 1 0 0,31 15 2 16,-26-11 0-16,-4 2 7 15,0 0 2-15,-6 1 20 16,-7 0 18-16,-7 4 13 15,-7 0 2-15,-6 3-12 16,-2 2-16-16,3-6-18 16,1 0-7-16,1-4-24 15,5-8-36-15,5-2-113 16,2-6-114-16,7-14 168 16</inkml:trace>
  <inkml:trace contextRef="#ctx0" brushRef="#br0" timeOffset="42499.95">30593 4519 1005 0,'0'-1'490'0,"0"-1"-144"16,0 1-74-16,0 1-41 15,-1 0-47-15,-11 24-66 0,-31 45-36 16,13-16-41-16,0 1-9 16,9 0-20-16,5-7-5 15,7-10-7-15,8-10-24 16,1-12-93-16,0-4-66 15,3-12-135-15,6-8 183 16</inkml:trace>
  <inkml:trace contextRef="#ctx0" brushRef="#br0" timeOffset="42713.45">30403 4525 1543 0,'0'9'587'0,"4"6"-416"15,1 3-24-15,7 6-22 16,3 1-21-16,1 6-46 16,3 2-22-16,4 1-23 15,-2 1-5-15,7-6-3 16,-1-2-3-16,-4-7-13 16,-2-2-49-16,-8-7-177 15,-2-5-19-15,-1-6 128 16</inkml:trace>
  <inkml:trace contextRef="#ctx0" brushRef="#br0" timeOffset="42966.6">30811 4730 1383 0,'1'3'560'15,"-2"9"-340"-15,-1 5-8 16,-12 6-61-16,-2 2-26 15,-3 1-66-15,3 0-21 16,6-6-25-16,7-2-4 0,7-6-7 16,9-2-1-16,13-3-3 15,1-2-1-15,8-1 1 16,-4-3 6-16,-7-1-83 16,2-2-92-16,-11-5-505 15,1 0 442-15</inkml:trace>
  <inkml:trace contextRef="#ctx0" brushRef="#br0" timeOffset="43132.54">30871 4824 890 0,'-1'11'487'16,"-1"4"-128"-16,-4 7-104 15,3 3-43-15,-1 5-85 16,0 1-41-16,4-3-58 15,-1-2-13-15,8-8-107 0,-1-5-90 16,3-11 114-16</inkml:trace>
  <inkml:trace contextRef="#ctx0" brushRef="#br0" timeOffset="43538.3">30884 4173 900 0,'8'-10'417'0,"-3"-3"-162"15,2 3-20-15,1 2-27 16,-4 5-12-16,4 4-27 15,1 5-21-15,2 7-44 16,4-1-22-16,-6 6-43 16,0 5-14-16,-9 1-14 15,-3 3-4-15,-7-3-1 16,-6-7 1-16,-1-4 2 0,3-2 2 16,5-6-1-16,6-2-2 15,3-1-2-15,3-1-2 16,-3-1-3-16,0 0 1 15,0 0 0-15,6 2 1 16,17 5 0-16,29 6-2 16,-27-13-57-16,8 0-86 15,-4 2 92-15</inkml:trace>
  <inkml:trace contextRef="#ctx0" brushRef="#br0" timeOffset="43949.81">31413 4789 1028 0,'0'-4'389'0,"0"3"-344"16,0-1-50-16</inkml:trace>
  <inkml:trace contextRef="#ctx0" brushRef="#br0" timeOffset="44111.41">31399 4776 1079 0,'1'-3'508'0,"-1"0"-192"16,0 2-27-16,0 0-44 15,0-1-30-15,0 1-71 16,0 0-32-16,0 0-198 15,0 0 69-15</inkml:trace>
  <inkml:trace contextRef="#ctx0" brushRef="#br0" timeOffset="44283.07">31666 4754 1686 0,'2'-4'623'0,"0"4"-485"16,2-1-95-16,-4-1-31 16</inkml:trace>
  <inkml:trace contextRef="#ctx0" brushRef="#br0" timeOffset="44400.47">31896 4733 775 0,'12'1'444'16,"-8"-1"-101"-16,0 0-187 16,3 0-61-16,1 6-86 15</inkml:trace>
  <inkml:trace contextRef="#ctx0" brushRef="#br0" timeOffset="44575.78">32130 4698 1567 0,'9'2'644'16,"1"-1"-419"-16,3-1-31 15,1 2-101-15,3-5-81 16,0-2-191-16,-4 1 128 16</inkml:trace>
  <inkml:trace contextRef="#ctx0" brushRef="#br0" timeOffset="46958.72">25129 5235 939 0,'-5'-31'373'0,"5"24"-235"16,0 5 3-16,2 2 9 15,-2 0-11-15,0 0-22 16,0 0-12-16,0 0-25 16,9 5-7-16,2-3-13 15,-3 11-9-15,34 33-13 16,-31-26-4-16,1-2-9 15,2 4-2-15,-2-5-2 16,-1-1-1-16,2-1-1 16,-3 0 1-16,1-7-2 0,-4 0-1 15,-2-4-4-15,-4-4-1 16,-1 3-3-16,0-3 0 16,0-2 3-16,0 2 0 15,0-1-1-15,0 0-2 16,0 0-5-16,3-3 0 15,6-9-3-15,34-29-1 0,-30 27 0 16,8 1 0-16,-3-1 0 16,6 3 0-1,14 6 3-15,-6 0 0 0,10 3 2 16,2 0 1-16,-5-4 6 16,1 2 2-16,2-1 5 15,-2 2 3-15,5 0-1 16,-3 0-1-16,-7 4-1 15,4 2 0-15,-8 6-1 16,1 5 0-16,-3 0-1 16,-2 1 0-16,-1 0-1 15,-1-2 2-15,-4 1 2 16,-6 1 3-16,-1 1 1 16,-3 1 0-16,0-2-4 15,-1-1-2-15,-1-2-6 16,-2 0-2-16,0-3-3 15,-3-3-2-15,-3-2 0 0,-1-3 0 16,0 0 4-16,0 0-1 16,-1-1 1-16,0 0 0 15,0 0-5-15,0 0-2 16,0-1-2-16,1-11 0 16,1 1 0-16,11-30 0 15,0 28 0-15,5 1 0 0,-1 1 0 16,6 2-2-16,5 5 2 15,0 1-1-15,8 4 1 16,-7-1-1-16,2 3 1 16,4 5 0-16,-2 2 0 15,8 7 0-15,4 1 2 16,-6 1 1-16,2 2 1 16,-1-2 0-16,-3 0 2 15,1 0 0-15,-4-5 2 16,-1-3 0-16,-3-8 3 15,-5-2 0-15,-4-4 0 16,2-1-2-16,-8-3-2 16,2 1 0-16,3 0-3 15,1 0 0-15,2 4-1 16,0 4 14-16,-10 2-110 16,-7 3-521-16</inkml:trace>
  <inkml:trace contextRef="#ctx0" brushRef="#br0" timeOffset="54454.56">26172 5780 788 0,'-4'0'422'16,"-3"0"-130"-16,2 0-58 16,0 0-12-16,2 0-41 0,-1 0-18 15,3 0-48-15,0 0-26 16,0 0-36-16,0 0-7 15,0 0-6-15,1 0-1 16,0-1-7-16,18-1-8 16,36-5-10-16,-28 3-4 15,2-1-4-15,0 2-1 16,-6-1-1-16,2 0 0 16,-12 2-1-16,2 0 1 15,-5 2-1-15,-6-1 1 0,1 1 9 16,-4 0 5-16,-1 0 9 15,0 0 5-15,-1 0-5 16,1 0-3-16,1-1-8 16,0 1 0-16,0 0 0 15,-1-1 3-15,0 0 1 16,0 0-1-16,0-1-4 16,0 1-4-16,0 0-3 15,0 0-3-15,0 0 0 16,0 0-1-16,-1 0-1 15,1 0 0-15,0 1 0 16,0 0-1-16,0 0 1 16,1 0-1-16,0 0-1 15,0 0 0-15,0 0 0 16,0 0-1-16,-1 0 1 0,1 0-1 16,-1 0 0-16,0 0 0 15,0 0 0-15,1 0 0 16,0 0 1-16,0 0-1 15,0 0 0-15,0 0 1 16,0 0-1-16,0 0 0 16,0 0 0-16,-1 3 0 15,-1 7 0-15,-1 2 0 0,-10 37 1 16,5-21 1-16,-1 9 2 16,4 6 2-16,5 0 0 15,0 1 0-15,0-8-1 16,2-3 0-16,-2-4-2 15,0-6 0-15,1-5-1 16,-3-5 0-16,2-6 0 16,-1-4 3-16,-4-6-43 15,-1-3-38-15,-6-11-122 16,1 3-100-16,0-4 186 16</inkml:trace>
  <inkml:trace contextRef="#ctx0" brushRef="#br0" timeOffset="59600.05">28223 5297 578 0,'0'-1'269'0,"0"0"-70"16,0 0-31-16,0 0 29 15,0 0-5-15,0 0-28 16,0-1-18-16,2 1-30 16,0 0-12-16,3 0-18 15,2 2-9-15,2 3-20 16,0 1-8-16,30 26-7 16,-29-20-2-16,5-3-4 0,-1 3-4 15,-5-2-8-15,5-2-4 16,-8-2-8-16,-3-2-2 15,6-2-2-15,-2 1-1 16,-2-2-1-16,3-3 1 16,0 0-1-16,-5-1 0 15,6-1 0-15,-7 1-2 16,4-2-1-16,3 1 0 16,2 0-2-16,6-1 1 0,6-4-1 15,0-1 0-15,10-4-1 16,0-1 0-16,2 0 2 15,4 3-2-15,4 2 1 16,2 0 1-16,2 3-1 16,-2 0 1-16,-5 2 6 15,-4 2 4-15,1-1 7 16,1 3 1-16,2 2-1 16,4-3-3-16,-2 1-5 15,-1 1 2-15,2 0 4 16,-2 2 1-16,0 2 2 15,7 1 0-15,-8 1 0 16,-1-2 1-16,1 0 0 16,-7-3-1-16,6 3 1 15,-2-1 1-15,-2 0 2 16,-1 3-1-16,-5 1-4 0,-1 2-2 16,2 1-4-16,0 3-2 15,-2 2-3-15,1 0-1 16,-5 0-1-16,-6-1-2 15,-6-1 0-15,-1 0 2 16,-6-2-1-16,-1 0 1 16,1-3 1-16,2-2-1 0,-8-3-1 15,2-1-1-15,-2-1-1 16,-1 0-1-16,1 0 2 16,1-1 2-16,0 0 1 15,0 0 0-15,0 0-3 16,-1 0-1-16,0-2-2 15,0-7 1-15,0 1-2 16,1-1 0-16,10-26 0 16,-1 27 0-16,3 0-1 15,0 0 0-15,3-1 0 16,1 1 1-16,6 0-1 16,1 0 1-16,0 4 0 15,5-1 1-15,-1 2 0 16,-2 1-1-16,-2 1 1 15,-3-1-1-15,0 3 1 16,2 4-1-16,1 0 1 0,3 4-1 16,2-2 0-16,0 3 1 15,-2 0-1-15,-1-1 1 16,-6-1-1-16,2 3 1 16,-5-2-1-16,-2 0 1 15,-3 1 0-15,-4-1 0 16,3 0 0-16,1 0 0 15,-2 1-1-15,4-1 1 16,-2 0-1-16,1 1 1 0,6-2 0 16,0-2 0-16,5-1 0 15,0-3 0-15,0-1 0 16,-2 0-1-16,-1-3 0 16,0 2 0-16,-2-3 0 15,2 1 0-15,0-5 0 16,-2 0 0-16,3 2 1 15,-1-2 0-15,-1 5-1 16,-7-2 0-16,-6 2 1 16,0 2-1-16,-6 1 0 15,2 0-1-15,-2 0-2 16,0 0-2-16,0 0-24 16,0 0-18-16,0 0-27 15,4 1-19-15,2 0-47 16,-6-1-63-16,0 0 133 15</inkml:trace>
  <inkml:trace contextRef="#ctx0" brushRef="#br0" timeOffset="65027.46">29710 5786 798 0,'6'3'347'0,"-5"-3"-133"16,0 0-61-16,1 0 18 15,2 1-1-15,0 0-21 0,4 1-24 16,-1 0-30-16,5 0-8 15,30 0-12-15,-36-10-4 16,5-2-20-16,0-5-10 16,-6-4-15-16,3-3-3 15,-5 0-3-15,-6 0-1 0,-6 3-3 16,-2 3-2-16,-11 3-6 16,-1 6-1-16,-7 7-4 15,-2 3 0-15,2 12 3 16,4-1 0-16,9 6 2 15,1 4 0-15,6-3-1 16,3 3 1-16,6-5 4 16,2-2 0-16,7-4-3 15,2-2-4-15,4-3-5 16,2 0 0-16,6-4 1 16,-1-2-1-16,-1-2 2 15,4-3 0-15,-9 1 1 16,0-2 1-16,-5 3 1 15,-8 1 0-15,0 4 7 16,-1 1 3-16,-2-5 10 16,1 0 6-16,0 17 8 15,1 32 2-15,-2-24 0 0,-5-1-4 16,4 2-8-16,-2 2-3 16,-3-3-7-16,1-2-1 15,-3-3-6-15,2 0-2 16,3-4-5-16,2 1-2 15,2-5-4-15,0-6-11 16,2-4-95-16,3-2-76 16,-5-1 83-16,0 0 11 0</inkml:trace>
  <inkml:trace contextRef="#ctx0" brushRef="#br0" timeOffset="82902.61">8581 7765 819 0,'-81'33'366'0,"70"-31"-133"15,-1-2-33-15,6 1 9 16,2-1-14-16,3 1-50 16,1-1-28-16,0 0-32 15,0 0-10-15,0 0-11 16,17 10-1-16,42 16-18 16,-21-19-7-16,7-3-7 15,2 1-2-15,4-6-2 16,2 1 0-16,-2 1 0 0,-4 1 0 15,-12 3 1-15,-13-5 0 16,-5 4-6-16,-11-3-2 16,-6-1 1-16,3 2 1 15,-4-2 1-15,-2 0-1 16,-26 2-7-16,-37 4-4 16,21-6-4-16,2 4-1 15,-7 0-1-15,-2-2-1 0,4 1 0 16,-2-4-2-16,12-3 0 15,9 2-1-15,9 2 0 16,9 3 1-16,11 3 1 16,-2 3 2-16,9-1 0 15,10 4-2-15,8-1 0 16,11-2-1-16,12-2 0 16,-3-6 0-16,8-3 0 15,2-1 0-15,-5-3 7 16,-4 1 6-16,-10 2 4 15,-7 3 2-15,-19 1-5 16,-3 3 1-16,-14-4 1 16,-13 0 1-16,-15 0 1 15,-4-6-5-15,-13 2-5 16,2-3-1-16,2 1-4 0,1 6-2 16,10 0-2-16,3 1-1 15,13 4 0-15,9 0 0 16,5 2-1-16,7 0-1 15,13-1 0-15,-2 0-1 16,15-4 3-16,6 0 0 16,4-4 0-16,7-3 1 15,-1 0 0-15,-3-3 1 16,-2 4 0-16,-5 4 0 16,-10-1 0-16,-8-1 0 0,-10 0 1 15,-4 2 1-15,-12 2 0 16,-3 1 0-16,-11 4-1 15,-8-5-1-15,-4-2 0 16,-2 0-1-16,-2-3 0 16,4-1 1-16,10 3-1 15,3-3 0-15,12-1-1 16,7 5-2-16,9-1-1 16,11 4 0-16,12 2 1 15,8-2 2-15,7-2 0 16,2-1 0-16,3-4 0 15,-1-1 1-15,-5 5 0 16,-3 2 1-16,-16-2 0 16,-6 2 1-16,-18-2 2 15,-10-2 2-15,-8 1 0 0,-4 0 1 16,-8 1-4-16,-4-4 0 16,-1-2-1-16,-2-2-2 15,9-1-1-15,7 2 0 16,9 5-3-16,7 2-1 15,8 2-4-15,3 1-1 16,6 0-12-16,4 0-61 0,5 1-106 16,3 9 120-16</inkml:trace>
  <inkml:trace contextRef="#ctx0" brushRef="#br0" timeOffset="95185.22">16839 7697 939 0,'-4'0'439'16,"-4"0"-201"-16,8 0-78 15,5 0 6-15,1 0-48 16,-6 0-13-16,0-1-16 16,19 1-5-16,36 2-8 15,-23 0-4-15,2 3-7 16,1-2-6-16,6 0-8 15,0 1-1-15,0-1-5 0,1 0 2 16,-1-2-3-16,2 0-1 16,3 2-5-16,1-3-3 15,-4 2-5-15,-2 0-4 16,-6-1-3-16,2 1 0 16,0-2-5-16,1-1 0 15,5 1-5-15,-3 0-2 16,1-1-1-16,3 1-1 15,2 0 0-15,-1 0-1 16,0 4 2-16,-9 1 1 0,-2 0 1 16,-4-1 1-16,4-3 0 15,8 0-1-15,-1-1-2 16,0 0 0-16,0 0-2 16,-1-1-1-16,4 1-1 15,1 1 0-15,1 0 1 16,-5 3 0-16,-9 3-1 15,4-1-1-15,2 3 0 16,0-1-1-16,8-2 2 16,-3 1-2-16,-4-3 2 15,3-2 0-15,4 0 0 16,3-1 0-16,0 1 1 16,-5-2-2-16,-5 0 0 15,1 0 0-15,1-1 0 16,9 2-1-16,0-1 0 15,1 0-1-15,5 0 0 0,0 1-1 16,-1 0 0-16,-6 1 1 16,-3 0 0-16,0 1 1 15,0 0 3-15,7-2 1 16,-3-1 1-16,3 2 2 16,0-2 0-16,1 0 1 0,-5 0 0 15,-5 1 1-15,-10-1 2 16,-6 1 1-16,-8-1 1 15,2 0-1-15,-2 0-3 16,2-2-2-16,-2 2-3 16,-2-1-1-16,-6-4-1 15,-1 4-1-15,-10-3-18 16,-5 0-87-16,-2-5 71 16</inkml:trace>
  <inkml:trace contextRef="#ctx0" brushRef="#br0" timeOffset="96398.43">20862 7735 736 0,'-11'0'389'16,"5"1"-121"-16,2 1-39 15,-6-4-13-15,6 2-47 16,3-1-30-16,7 1-39 16,-6 0-12-16,0 0-11 15,23 0 0-15,29 1-14 16,-18-1-7-16,6 0-4 15,-1-1-2-15,9-3-6 16,3-1-3-16,1-1-5 0,0 2 1 16,5-1 5-16,-3 2 3 15,-6 3-2-15,-4 1-1 16,-8 2-9-16,1 1-2 16,4 0-6-16,3 2-1 15,-1-2-6-15,0 0-3 16,2-3-3-16,4 3-2 0,1-2-3 15,-2 0-1-15,-6 0 0 16,-3-1-2-16,-5 2 2 16,1 0 0-16,2-2 3 15,-1 0 4-15,5-1 4 16,-4-1 2-16,3-1 3 16,3 0-2-16,4-3-2 15,1 2-2-15,-6 1-3 16,-2-3-1-16,-5 3-1 15,5 0-1-15,6-1 0 16,-3-1 1-16,4 4 1 16,-3 0 2-16,3 3 2 15,2 0-1-15,-3-1-1 16,0-1 0-16,-8-1-3 16,0 0-1-16,-1-1-1 15,2 1-2-15,1 0-1 0,-3-2 0 16,-7 3 0-16,-10 1 0 15,-13 1-14-15,-8 3-79 16,-17-2 62-16</inkml:trace>
  <inkml:trace contextRef="#ctx0" brushRef="#br0" timeOffset="100531.93">24932 8157 572 0,'-1'-1'368'0,"0"0"62"16,0-1-149-16,0 0-29 15,0 1-23-15,1 0-38 16,0 0-19-16,0 1-30 15,0 0-12-15,10 19-30 16,15 33-17-16,-10-23-26 16,-8-6-11-16,3-3-16 15,-3-3-6-15,-2-8-5 16,1 5-1-16,-4-7 0 16,1-3-1-16,-3-4 2 15,1 0 5-15,-2-1 4 16,-1 0 1-16,1 0-1 15,-4-15-8-15,-13-38-8 16,11 22-3-16,7 1-5 16,0 3-2-16,7-1-2 15,2 5 0-15,4 6 0 16,1 0 0-16,5 6 0 0,0 0 1 16,3 5 1-16,-3 2-1 15,-1 4 1-15,2-1 0 16,-7 1 0-16,-2 3-1 15,-3 0-1-15,-3 3 0 16,-5 2-37-16,-4-2-54 0,-5 6-201 16,-1 1-360-16,1 3 423 15</inkml:trace>
  <inkml:trace contextRef="#ctx0" brushRef="#br0" timeOffset="100757.01">25278 8362 1618 0,'14'10'630'0,"-6"-2"-424"16,0 1-18-16,-2-2-25 15,-5 2-33-15,4 2-61 16,-2-5-24-16,-5 8-27 15,2-2-11-15,-4-5-129 16,-1 4-105-16,-3-11 137 0</inkml:trace>
  <inkml:trace contextRef="#ctx0" brushRef="#br0" timeOffset="100966.85">25227 8190 1544 0,'7'6'636'0,"1"-1"-378"16,3-2-9-16,2 1-46 16,0-3-43-16,3 1-74 15,-7 0-27-15,-1-3-47 16,-3 1-75-16,-9-3-348 16,-2-2 289-16</inkml:trace>
  <inkml:trace contextRef="#ctx0" brushRef="#br0" timeOffset="101485.08">25681 8158 1015 0,'37'-14'464'0,"-32"3"-182"16,-1 0-8-16,-7 3-14 16,-5 1-28-16,-6 4-58 15,-6 4-35-15,-5 12-48 16,-5 3-16-16,1 10-19 15,3 5-5-15,7 0-20 16,9 1-7-16,8-1-11 16,2-1-4-16,12-5-3 15,4 2-2-15,9-12-2 0,2-1-1 16,4-9-2-16,-2-9 0 16,2 0-53-16,-2-1-66 15,-6-7-197-15,-5 0-480 16,-19-9 530-16</inkml:trace>
  <inkml:trace contextRef="#ctx0" brushRef="#br0" timeOffset="101638.63">25584 8306 1199 0,'-1'-2'574'16,"2"-3"-232"-16,6 1-102 15,3-3-7-15,2 4-63 16,1 1-33-16,6-5-66 15,0-3-22-15,5 3-27 16,-1-5-88-16,2 1 50 16</inkml:trace>
  <inkml:trace contextRef="#ctx0" brushRef="#br0" timeOffset="102870.73">26349 7977 927 0,'1'-7'524'0,"1"-2"-138"15,-6-1-94-15,-3-2-41 0,-8-1-89 16,-6 2-35 0,-6 2-50-16,-1 7-15 0,-3 2-20 15,1 0-6-15,7 12-13 16,1-5-5-16,9 8-10 15,3 5-4-15,6-1-4 16,4 8 0-16,3 2 0 16,6-1-1-16,6 0 1 15,5-1 0-15,4-1 1 16,2-3 0-16,6-5 2 16,-1 4 0-16,3-4 10 15,-11-3 8-15,-4 0 19 16,-2 0 7-16,-17-2 5 15,1 0 4-15,-11 0 0 16,-9-1 2-16,-7 0-1 16,-1-2-7-16,-2-4-14 0,-2-3-8 15,4-3-12-15,4 0-5 16,2 0-8-16,5 1-11 16,5-2-73-16,2-5-42 15,5-2-127-15,3 4-101 16,3 1 230-16</inkml:trace>
  <inkml:trace contextRef="#ctx0" brushRef="#br0" timeOffset="103356.14">25663 8619 716 0,'-2'-1'450'0,"1"0"14"16,0 0-232-16,0 0 12 0,1 0-41 15,0 1-27-15,0 0-55 16,9 18-25-16,11 37-41 16,-15-28-11-16,2 2-11 15,-3-6-6-15,-2-6-14 16,-1 0-2-16,-2-6-9 16,-2-7-36-16,0-2-97 15,-3-8-59-15,1-6-159 16,-2-3-58-16,1-7 260 15</inkml:trace>
  <inkml:trace contextRef="#ctx0" brushRef="#br0" timeOffset="103725.42">25655 8584 705 0,'5'-7'417'0,"4"3"-17"16,1 2-100-16,7 2-53 0,4 0-37 15,8 0-57-15,1 1-24 16,8 0-38-16,-8 1-22 15,-5 4-25-15,-2-1-13 16,-15 4-19-16,-2 3-3 16,-8 2-1-16,-5 0 0 15,-3 3 3-15,-5-4 0 16,-3-2 2-16,-3-2-1 0,-1-4 0 16,4-2-1-1,-2-3-3-15,6 0-1 0,4-2 11 16,5 0 8-16,3 2 6 15,4 1 0-15,-2-1-10 16,0 0-3-16,18 10 5 16,33 21 6-16,-25-19 12 15,-7-2 2-15,-4 2-4 16,0-4-5-16,-11-3-16 16,1 0-3-16,4-5-77 15,-7 0-74-15,7-2 86 16</inkml:trace>
  <inkml:trace contextRef="#ctx0" brushRef="#br0" timeOffset="119098.27">14391 9495 607 0,'-2'0'328'16,"-12"2"-68"-16,4-1-78 16,-26 5 20-16,35-5-17 15,0-1-19-15,2 1-54 16,-1-1-19-16,0 0-28 16,11 2-1-16,13 1 6 15,31 5-4-15,-14-8-11 16,3-3-8-16,13-3-7 15,2 0-6-15,-2-3-10 16,1 1 0-16,-3 3 5 16,-2-1 3-16,-21 3 2 15,-3 3-3-15,-17-2-12 16,-9 2-5-16,-3 0 6 16,-10 0 0-16,-16 2 2 0,-8-2 1 15,-15 4-11-15,-4 1-1 16,-5 2-5-16,1 3-1 15,6-1-1-15,4-1-2 16,12-2-1-16,3-2 1 16,16-1-2-16,3-2-2 15,9-1 1-15,7-2-1 16,9-3 2-16,6 0 1 16,14-5 1-16,1 0 1 0,6-1 0 15,5 0 3-15,0 1 6 16,0 2 3-16,-3 0 6 15,-6 3 0-15,-8 2-5 16,-5 3-2-16,-12 3-2 16,-9-2 0-16,-16 2 2 15,-8-2 0-15,-11 3-4 16,0 2-2-16,-1-1-4 16,-1 0 1-16,-1-1-2 15,0 0-1-15,7 2 0 16,0-1 0-16,17 1-1 15,-1-2 0-15,13 0-2 16,2 0-2-16,8-3-1 16,5 0 0-16,14-2 3 15,7-6 1-15,3-1 1 0,3-1 0 16,-8 0 2 0,-2 2-32-16,-4 1-164 0,-7 3 138 15</inkml:trace>
  <inkml:trace contextRef="#ctx0" brushRef="#br0" timeOffset="121940.39">15582 9486 426 0,'-44'-5'270'0,"39"5"-12"0,2 0-74 15,3 1-14-15,-1-1-33 16,1 0-17-16,0-1-20 16,0 1-4-16,0 0 4 15,0 0 1-15,0 0-5 16,6-1-4-16,8-1-5 15,2 0-2-15,32-5-10 16,-28 3-7-16,3 1-12 16,1-1-6-16,1-1-8 15,3 2-3-15,0-1-7 16,2-2-3-16,5 3-3 16,-5-3-2-16,1 3-3 15,0 0 0-15,-10-4-2 16,8 6-1-16,1-1-5 15,-3-1-1-15,8 3-3 16,-5 0-1-16,1 0-1 0,1 2 1 16,0-2 1-16,1-2 0 15,2-1 3-15,3 1 0 16,4 1 0-16,-4 1 1 16,-2-1-2-16,-3 0 1 15,-1 0-3-15,0-1 0 16,5 1-2-16,0 0-1 15,0-1 0-15,4 2-2 16,0 0 0-16,4 0 0 0,6 0 0 16,3 2-1-16,-8-4 2 15,-2 1-1-15,-2-1 1 16,-4 0 1-16,8 0 0 16,0 2 2-16,-4-2 2 15,-2-1 0-15,2 3 1 16,2-1 0-16,3 2 1 15,2 2 0-15,-10-3-1 16,1 1-1-16,-2-1-2 16,0 0-1-16,5 0-2 15,-1-1 0-15,0 1-1 16,0 0 1-16,4 3-2 16,1-2-1-16,-3 1 1 15,0-2 0-15,-6-1 1 16,-2 1 0-16,-4-2 0 15,2 2 1-15,1 1 0 0,-2-1 2 16,3 1-1-16,-3-1 0 16,0 0 0-16,0 0 0 15,8 1 0-15,-3-1-2 16,2 0 1-16,-2-1-1 16,-5 0 0-16,-4-2 0 15,3 0-1-15,-1 1 0 0,4-1 0 16,3 2 0-1,-1 1-1-15,-1-1 1 0,-4-1-1 16,2-2 0-16,4 4 1 16,0 0-2-16,1-1 1 15,4 3-1-15,-11-2 0 16,-1 2 0-16,-5-2 1 16,-3-4 0-16,4 2 1 15,-2-3 0-15,6 1 2 16,-3 2-1-16,0-1 0 15,0-3-1-15,2 6 1 16,-3-2-1-16,0-1 1 16,0 3-1-16,1-3 0 15,-4 2-1-15,0-1 0 16,3 2 0-16,-10 0 0 16,5 2 0-16,-2 0 0 15,-4-2-1-15,4 1 1 0,2-1-1 16,3-1 0-16,0 0 1 15,0-3-1-15,-1 2 1 16,-3 2-1-16,-2 2 0 16,-1-2 1-16,-1 0-2 15,-2-3 2-15,1-1 0 16,0 4 0-16,-1-3 0 16,3 5-1-16,0 1 0 0,2-3-1 15,-1-2 2-15,-1-2-1 16,1 2 0-16,-1 1 0 15,3 5 0-15,-3-1 0 16,-4-1 0-16,-5-1 0 16,-4-3 0-16,4 2 0 15,1-1 0 1,-6 1-1-16,2 0 1 0,21 1-1 16,2 0 1-16,-1-1 0 15,-7 0-1-15,-6-3 1 16,2 3 0-16,-2 2 0 15,-1-1 0-15,3 1 0 16,-1 0-1-16,-1-2 1 16,0 1-1-16,0 3 0 0,1-4 0 15,3 4 0 1,0-3 0-16,-3-1 1 0,3 1-1 16,-1-1 0-16,2 3 1 15,1 1-1-15,-1 2 1 16,-3-2-1-16,-2-4 0 15,0 1 0-15,-1 0 1 16,-1 2-1-16,-1-2 0 16,3 1 0-16,4 1 1 15,0-1 0-15,3 1 0 0,-1 1-1 16,-1-4 0-16,2 3 0 16,-1-1 1-16,-3-1-1 15,2 3 0-15,-1-3 0 16,-1 2 1-16,3 0-1 15,-2-2 0-15,3 3 0 16,-2 1 1-16,6-3-1 16,0 1 0-16,2-1 0 15,0 1 0-15,-8-3 0 16,-2 2 0-16,-8-2 0 16,2 2 1-16,-1-2 0 15,-3 0-1-15,-1 0 1 16,2 0 0-16,-2-2 0 15,2-2-1-15,5 4 0 16,-3 0 1-16,0 0-1 0,-2 3 0 16,-3-3 1-16,-1 1 0 15,-2-2 2-15,-3 1-12 16,0 0-110-16,0 0-74 16,0 0 110-16</inkml:trace>
  <inkml:trace contextRef="#ctx0" brushRef="#br0" timeOffset="196325.84">22601 10674 1029 0,'-2'-8'411'0,"0"4"-233"15,2 0 17-15,0 1 55 16,0 2-19-16,0 1-34 16,0 0-21-16,0 4-35 15,4 23-11-15,3 35-24 16,-7-20-14-16,0 5-28 16,0-1-14-16,0-2-24 15,3-2-8-15,2-9-11 0,1-2 2 16,2-11-100-16,0-8-74 15,3-12-224-15,1-5-115 16,3-16 310-16</inkml:trace>
  <inkml:trace contextRef="#ctx0" brushRef="#br0" timeOffset="196633.55">23057 10594 1442 0,'0'-3'586'0,"-4"2"-357"16,-1 1-27-16,4 0-23 16,-7 2-48-16,-18 10-65 15,-29 18-14-15,32-12-16 16,8 3-5-16,2-2 2 16,3 3-2-16,3-6-7 15,5 4-4-15,9-2-8 16,1-2-4-16,13-1 0 15,1-2 2-15,2-2 6 16,6-1 8-16,-7 0 20 16,-1 1 8-16,-7 2 9 15,-5 2 0-15,-8 3-9 16,-4-1-4-16,-12 4-11 0,-3 1-7 16,-6 0-11-16,-4-5-6 15,5-4-5-15,1-5-26 16,4-5-106-16,8-3-66 15,-4-11-222-15,6-1 250 16</inkml:trace>
  <inkml:trace contextRef="#ctx0" brushRef="#br0" timeOffset="196869.94">23238 10526 1009 0,'22'15'586'0,"-9"1"88"16,2 6-395-16,-8 13-59 16,-3 4-5-16,-4 8-76 15,0 6-26-15,0 2-47 16,2-5-18-16,2-2-16 16,3-3-5-16,-2-11-11 15,6-2-9-15,-5-13-40 16,-1-6-45-16,4-5-118 15,-4-8-107-15,0-10 186 16</inkml:trace>
  <inkml:trace contextRef="#ctx0" brushRef="#br0" timeOffset="197088.03">23508 10712 1404 0,'-2'-6'660'0,"6"1"-152"0,5-1-370 16,4-2 15-16,3 2-21 16,7 1-27-16,4 1-46 15,0 0-23-15,5 0-25 16,-4 3-21-16,-5-3-112 16,-3 2-71-16,-10 4-170 15,-7 0 207-15</inkml:trace>
  <inkml:trace contextRef="#ctx0" brushRef="#br0" timeOffset="197288.42">23555 10839 1192 0,'-12'9'596'16,"4"0"-151"-16,8-7-236 16,7 0 16-16,6-4-55 15,4 0-31-15,6-5-65 16,1 0-32-16,5-4-31 0,-1 1-59 15,4 1-229-15,3 5-137 16,-13 8 229-16</inkml:trace>
  <inkml:trace contextRef="#ctx0" brushRef="#br0" timeOffset="197526.7">24088 10632 1490 0,'-12'-2'629'16,"3"-4"-333"-16,4 7-106 16,0 6 30-16,-1 13-43 15,-3 6-34-15,2 15-66 16,3 7-24-16,4 3-31 15,6 0-9-15,3-6-1 16,5-8-45-16,4-13-135 16,1-7-105-16,2-20 148 15</inkml:trace>
  <inkml:trace contextRef="#ctx0" brushRef="#br0" timeOffset="197862.36">24229 10707 1762 0,'6'13'697'16,"-7"10"-435"-16,-2 7-94 15,3 8-2-15,2 1-27 16,2-3-42-16,5-3-24 0,4-7-40 16,4-7-13-16,2-7-16 15,6-6-4-15,-5-13-7 16,3-5-2-16,-7-10 0 15,-10-5 3-15,3-5 4 16,-14-5 3-16,-4 2 2 16,-6 1 2-16,-15 5 1 15,-2 9-2-15,-5 7 0 16,7 4-2-16,4 12-2 16,5 5-15-16,8 5-70 15,4 10-47-15,12-5-145 16,7 2-112-16,8-3 249 15</inkml:trace>
  <inkml:trace contextRef="#ctx0" brushRef="#br0" timeOffset="198201.86">24536 10727 1464 0,'-3'2'651'15,"3"13"-296"-15,-3 7-77 16,-2 7-39-16,1 7-41 15,0-3-66-15,3-3-30 16,6-7-52-16,7-3-19 0,5-9-18 16,4-2-4-1,3-9-9-15,0-7-1 0,-2-7-5 16,-3-4 1-16,-6-4 2 16,-6-2-1-16,-4-3-2 15,-5-2 0-15,-6 3 1 16,-5 2 1-16,-6 9 4 15,-3 2 2-15,1 7 0 16,0 6 0-16,4 7-2 16,-1 6-1-16,10 7-39 15,-2 0-37-15,12-1-97 16,3-4-58-16,8-6-127 16,8-2-62-16,3-6 271 15</inkml:trace>
  <inkml:trace contextRef="#ctx0" brushRef="#br0" timeOffset="198722.44">24882 10722 1109 0,'6'-4'567'0,"-2"-2"-185"16,-2-2-201-16,-4 0-17 15,-8-1-77-15,3 5-16 16,0 2-14-16,6-2-12 0,-1 3-23 15,-4-3-5-15,5 4 0 16,1 0 1-16,0 0 11 16,0 0 9-16,0-1 12 15,-1 0 6-15,1 0 5 16,0 0-2-16,0-1-5 16,0 2-5-16,0 0-4 15,0 0 3-15,0 0-2 16,0 0-1-16,0 0-7 15,-1 0-5-15,-3 7-5 16,-4 12-2-16,-15 32-6 16,23-20-6-16,10 0-8 15,-2 1-2-15,7-5-2 16,4-7-2-16,-5-5 0 16,10-6-2-16,4-5-1 0,-2-4 0 15,4-10-1-15,-4-7 0 16,-10-11 1-16,-4-7 3 15,-13-8 1-15,-10 0 4 16,-12 7 3-16,-1 5 0 16,-5 5 2-16,-1 8-3 15,3 6-2-15,2 5-2 16,2 12-2-16,6 1-15 16,3 5-88-16,4 0-58 15,10 5-170-15,8 4 194 0</inkml:trace>
  <inkml:trace contextRef="#ctx0" brushRef="#br0" timeOffset="199220.73">25419 10687 1583 0,'4'-2'695'16,"2"-5"-391"-16,-5 3-121 15,-6 0-42-15,-9-4-78 16,-3 3-22-16,-7-1-19 16,0 2-1-16,-4 9-8 15,1 7 1-15,8 11 3 16,3 7-2-16,9 4-4 0,2 2 6 16,7-2 9-16,5-2 3 15,11-9 0-15,-2-5-7 16,10-11-16-16,-2-6-5 15,-5-11-3-15,3-9-1 16,-15-15-5-16,3-3-6 16,-3-9-6-16,-1-3 2 15,3 0 6-15,-5-4 8 16,-3 4 7-16,-1 4 1 0,-4 14 2 16,1 8 0-16,2 17 11 15,-3 9 4-15,6 21 31 16,-1 12 17-16,-1 20 16 15,3 5 6-15,2 7-14 16,5 2-11-16,8-4-21 16,0-2-11-16,2-13-19 15,3-9-7-15,0-13-12 16,-1-8-25-16,0-17-118 16,-4-5-70-16,-4-20 123 15</inkml:trace>
  <inkml:trace contextRef="#ctx0" brushRef="#br0" timeOffset="201483.17">27341 10603 1290 0,'9'4'511'15,"3"4"-316"-15,6 7 13 16,-6 10 15-16,-3 7-19 16,-7 14-51-16,2 6-30 0,-3 4-48 15,5 0-22 1,1-6-26-16,-4-10-9 0,4-10-15 16,-4-8-28-16,5-14-94 15,-4-5-60-15,-5-17-137 16,-2-5-51-16,-8-15 234 15</inkml:trace>
  <inkml:trace contextRef="#ctx0" brushRef="#br0" timeOffset="201737.11">27371 10528 1154 0,'11'5'540'0,"1"3"-198"15,2 5-85-15,8 4-30 16,1 3-34-16,-1 0-44 15,-5-1-21-15,0 3-34 16,-8 0-20-16,-3 5-27 0,-5-5-8 16,-7 2-17-16,-3-3-6 15,-8 0-5-15,2 2-2 16,-3-8-2-16,1 0-2 16,4-11-9-16,0-2-30 15,5-4-77-15,1-2-52 16,1-2-169-16,0 1-91 15,16 5 267-15</inkml:trace>
  <inkml:trace contextRef="#ctx0" brushRef="#br0" timeOffset="202085.18">27632 10841 1054 0,'12'7'526'0,"1"7"-126"15,-2 0-83-15,-1 3-41 16,-1-1-33-16,-2 3-69 15,-2 3-37-15,-5 0-60 16,-1-2-22-16,-2-3-28 16,-4-5-7-16,2-5-7 15,0-3-2-15,1-7-6 16,1-2-1-16,1-5-4 16,0-5-1-16,4-3-1 15,3-4-1-15,6-2 0 0,2-3 0 16,4 1 0-16,4-1 1 15,3 2 7-15,-3 2-28 16,-2 6-89-16,-5 8-62 16,-10 9 92-16</inkml:trace>
  <inkml:trace contextRef="#ctx0" brushRef="#br0" timeOffset="202403.18">28382 10640 1293 0,'4'-4'589'15,"-4"0"-283"-15,2 2-50 16,-3 2 5-16,0 0-79 16,-7 4-51-16,-22 1-70 15,-27 41-13-15,30-27 0 16,5-1 6-16,12-1-5 16,5-4-9-16,9 0-17 15,4-1-7-15,9-2-4 0,3 0-2 16,7-4-2-16,4 0-2 15,-6-4-56-15,2 1-62 16,-9 2-211-16,-4-1 123 16,2 5 81-16</inkml:trace>
  <inkml:trace contextRef="#ctx0" brushRef="#br0" timeOffset="202560.17">28254 10915 1022 0,'3'7'566'0,"-1"-4"6"15,2-1-289-15,9-1-91 16,2 1 10-16,5-1-48 16,-2-1-35-16,2 1-55 15,-4-1-45-15,1-2-165 16,1 2-63-16,1-3 109 16</inkml:trace>
  <inkml:trace contextRef="#ctx0" brushRef="#br0" timeOffset="202956.89">29073 10303 1001 0,'8'-10'580'16,"4"9"13"-16,0 10-366 15,-1 3 12-15,-7 12-49 16,-2 5-32-16,-2 9-66 16,-1 3-26-16,-1 1-36 15,0-4-13-15,2-2-11 16,1-4-22-16,6-3-85 16,1-11-66-16,-1-4-25 15,2-2 93-15</inkml:trace>
  <inkml:trace contextRef="#ctx0" brushRef="#br0" timeOffset="203201.04">28695 10733 1586 0,'-4'10'580'15,"13"-7"-410"-15,9 0-30 16,23-9 51-16,9 3-2 0,16-6-39 15,13 0-27-15,6 2-44 16,5-3-23-16,11 2-26 16,-7-1-11-16,-5 5-12 15,-8 2-2-15,-22 7 2 16,-6 3-19-16,-21 2-81 16,-10-1-66-16,-21 4 89 15</inkml:trace>
  <inkml:trace contextRef="#ctx0" brushRef="#br0" timeOffset="203426.73">28921 10941 1698 0,'1'9'634'16,"2"1"-423"-16,3 6-89 15,-4 9 27-15,-1 5-21 16,-1 3-56-16,0 2-29 16,8-2-30-16,-1-1-17 15,3-8-124-15,6-1-108 16,1-9 143-16</inkml:trace>
  <inkml:trace contextRef="#ctx0" brushRef="#br0" timeOffset="203754.59">29102 10977 1891 0,'-7'19'701'0,"3"4"-531"16,5 2-16-16,3 1-3 16,5-3-23-16,6-6-47 15,3-6-25-15,1-4-33 16,4-3-10-16,0-10-10 15,-1 0-3-15,-4-10 1 16,-5-1 0-16,-6 2 1 16,-7-6 3-16,-8-2 0 15,-5 0 0-15,-10 1-2 16,-2 4-1-16,-3 11 0 16,2 6 0-16,2 7-1 0,3 6-2 15,8 6-2-15,3-1-44 16,10 0-125-16,6-5-69 15,13-5-149-15,6-6-29 16,15-3 273-16</inkml:trace>
  <inkml:trace contextRef="#ctx0" brushRef="#br0" timeOffset="204082.49">29499 10946 1535 0,'-7'13'625'0,"-5"8"-363"16,-1 5-16-16,0 4-32 15,2 0-28-15,9-7-74 16,4-3-33-16,5-8-51 16,5-2-16-16,4-6-10 15,4-1-2-15,4-6-4 16,-2-9 0-16,-3-3 1 16,-4-8 2-16,-10-5 3 15,-1 5 4-15,-8-2 3 16,-5 5 3-16,-7 8 1 15,-4 5 0-15,-4 7-1 16,-4 5-1-16,4 6-2 16,-1 3-2-16,7-2-2 0,7-1-31 15,7-4-82-15,6-4-59 16,9 0-173-16,12 2-28 16,13-5 224-16</inkml:trace>
  <inkml:trace contextRef="#ctx0" brushRef="#br0" timeOffset="204336.57">29754 11023 1571 0,'-4'21'700'15,"-3"0"-346"-15,2 0-132 16,-2 1-20-16,8-2-53 16,4-1-28-16,7-5-64 15,6-5-22-15,6-9-29 16,5-3-6-16,-6-11-1 15,1-2 0-15,-10-1 1 16,-6-5 1-16,-6 2 7 16,-2-2 3-16,-12 4 5 15,-7 6 0-15,-10 7-3 16,-14 5-2-16,-1 6-6 16,5 0-8-16,5 4-86 15,9-1-73-15,9-6 97 16</inkml:trace>
  <inkml:trace contextRef="#ctx0" brushRef="#br0" timeOffset="-207332.58">8065 11396 1360 0,'-9'6'536'0,"6"-1"-371"0,4-3-8 16,11-7-34-16,9-3-25 16,15-14-30-16,9-8-4 15,15-13 6-15,9-1 0 16,0 2-4-16,-4 0-6 16,-10 15-28-16,-13 4-8 15,-12 8-9-15,-3 6-2 16,-14 6-6-16,-4-1 0 0,-9 4-22 15,-9 5-46-15,-5 2-120 16,-5 0-100-16,4 5 165 16</inkml:trace>
  <inkml:trace contextRef="#ctx0" brushRef="#br0" timeOffset="-206907.85">8293 10654 741 0,'-5'-3'411'0,"0"-1"50"15,3 3-216-15,1 0-2 16,0 1-16 0,0 0-68-16,-1 4-32 0,4 25-37 15,13 57-13-15,-5-48-27 16,0-4-14-16,-6-14-22 16,0-5-5-16,-4-12-179 15,-5-7 318-15,-6-7-153 16</inkml:trace>
  <inkml:trace contextRef="#ctx0" brushRef="#br0" timeOffset="-206702.22">8181 10511 1347 0,'3'15'512'15,"7"-7"-306"-15,2 1-77 16,3 1-9-16,0-1-7 15,4 0-60-15,1 1-31 16,1-5-170-16,-1 1 111 16</inkml:trace>
  <inkml:trace contextRef="#ctx0" brushRef="#br0" timeOffset="-206342.34">8466 10639 1147 0,'5'31'521'0,"-2"-7"-159"16,4 3-150-16,3 5-22 15,-9 2-18-15,7-5-59 16,-5-4-40-16,1-10-41 16,-1-5-5-16,-2-7-7 15,-3-3-4-15,0-12-5 16,0-6-7-16,2-9-4 15,2-5-1-15,2 2 0 16,4 0 0-16,2 7 1 0,-1 2 2 16,6 14 0-16,-3-1 2 15,2 9 2-15,4 8 2 16,-4 3 6-16,3 8 8 16,-6 5 21-16,0 4 10 15,-5 0 5-15,1 3-5 16,-5-7-22-16,-1-4-11 0,-1-8-22 15,0-6-79-15,-1-10-407 16,4-1 342-16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16 2793,'-5'-7'11572,"1"1"-6655,4 5-4872,-1 1-1,0 0 0,0 0 0,1-1 0,-1 1 0,0 0 0,0 0 1,0 0-1,1 0 0,-1 0 0,0 0 0,0 0 0,0 0-44,-2 0 62,1 1-1,-1-1 1,0 1-1,1-1 1,-1 1-1,1 0 1,-3 1-62,2-1 38,-1 1-1,0-1 1,0 1-1,0 0 1,1 0-1,-1 1 1,1-1 0,0 1-1,0-1 1,0 1-1,0 0 1,0 0-1,0 1 1,1-1-1,0 0 1,-1 1 0,1 0-1,-1 2-37,-12 41 331,1 0-1,3 1 1,2 0-1,-1 29-330,0 41 375,5 38-375,5 4 178,8 6-178,-3-103 50,4 1 0,2-1 0,3-1 0,4 5-50,-13-49 26,2-1 1,0 0-1,0-1 0,2 0 0,0 0 0,2 1-26,-7-11 4,0 0 0,1 0 1,-1-1-1,1 1 0,1-1 0,-1-1 0,1 1 1,0-1-1,0 0 0,0 0 0,0 0 0,1-1 1,-1 0-1,1-1 0,0 1 0,5 0-4,-7-2 2,1-1-1,-1 0 0,1 0 0,-1 0 0,1-1 1,-1 1-1,0-1 0,1 0 0,-1-1 0,0 0 1,0 0-1,0 0 0,0 0 0,0-1 0,0 1 1,-1-1-1,1 0 0,0-2-1,7-5 6,0 0 1,-1-1-1,0-1 1,-1 0-1,0 0 0,-1-1-6,14-21 9,-2-2-1,-2 0 1,-1 0-1,-2-2 0,4-18-8,3-17-1,-3-1-1,3-39 2,-11 39-20,-4 0 1,-3-1-1,-3 1 0,-3-1 0,-9-52 20,6 94 10,-1 0 0,-2 0 0,-1 1 0,-5-12-10,9 35 11,1 1 0,-1-1 0,0 0 0,-1 1 0,0 0 0,-6-7-11,6 10 9,1 0 0,-1 0 0,0 1 0,0 0 0,0 0 0,-1 0 0,0 1 0,0-1 0,1 1 0,-4 0-9,-11-4 23,0 1-1,-1 1 0,-17-2-22,5 1 7,22 4-51,0-1 66,-1 1 0,1 0 0,-1 1-1,-7 0-21,17 1-36,-1 0 1,1 0-1,-1 0 0,1 1 0,-1-1 0,1 1 0,0-1 0,-1 1 0,1 0 0,0 0 0,0 0 0,-1 0 0,1 1 0,0-1 0,0 0 0,0 1 0,0-1 0,1 1 1,-1 0-1,0 0 0,1 0 0,-1 0 0,1 0 0,-1 0 36,-4 10-2024,0 1 1,1-1-1,0 2 2024,0 6-1527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 8034,'0'0'163,"0"0"0,-1 0 0,1 0 0,-1 0 0,1 0 0,-1 0 0,1 0 0,-1 1 0,1-1 0,-1 0 0,1 0 0,0 0 0,-1 1 0,1-1 0,-1 0 0,1 0 0,0 1 0,-1-1 0,1 0 0,0 1 0,-1-1-1,1 0 1,0 1 0,-1-1 0,1 1 0,0-1 0,0 1 0,0-1 0,-1 0 0,1 1 0,0-1 0,0 1 0,0-1 0,0 1 0,0 0-163,1 20 1557,0-13-879,25 189 3627,-23-180-4084,0 0 1,1-1 0,1 1-1,0-1 1,1-1 0,4 7-222,-8-17 32,1-1-1,0 1 1,0 0 0,0-1 0,0 0 0,1 0-1,0 0 1,0 0 0,0-1 0,0 1 0,0-1-1,1 0 1,-1 0 0,1-1 0,0 1 0,0-1-1,0 0 1,0 0 0,0-1 0,0 0 0,1 0-1,0 0-31,-3 0 8,1-1-1,-1 0 0,1-1 0,-1 1 1,1-1-1,-1 1 0,1-1 0,-1 0 0,0 0 1,1 0-1,-1-1 0,0 1 0,0-1 1,0 0-1,0 0 0,0 0 0,0 0 1,-1 0-1,1-1 0,-1 1 0,2-2-7,3-5 20,0-1-1,0 0 1,-1 0-1,0 0 1,3-10-20,2-4 30,-2-1 0,-1 1 0,-1-1 1,-1-1-1,-1 0 0,-1 1 0,-1-1 0,-2-11-30,0 22 35,-1-1 0,-1-2-35,1 13 12,-1 0 1,0 1-1,0-1 0,0 0 1,-1 1-1,1-1 1,-1 1-1,0 0 1,-1-3-13,2 6 2,1 1 1,-1-1-1,0 0 1,1 0-1,-1 0 0,0 1 1,0-1-1,1 0 1,-1 1-1,0-1 1,0 1-1,0-1 1,0 1-1,0-1 1,0 1-1,0 0 1,0-1-1,0 1 1,0 0-1,0 0 1,0 0-1,0-1 1,0 1-1,0 0 1,0 1-1,0-1 1,0 0-1,0 0 1,0 0-1,0 1 1,0-1-1,0 0 1,0 1-1,0-1 1,0 1-1,0-1 1,0 1-1,1-1 0,-1 1 1,0 0-1,0 0-2,-1 1-100,-1-1 0,1 1 0,0 0-1,0 1 1,0-1 0,0 0 0,1 0-1,-1 1 1,1-1 0,-1 1 0,1 0-1,0-1 1,0 1 0,0 0 100,0-1-188,1-1 0,0 0-1,0 1 1,0-1 0,0 0 0,1 1 0,-1-1 0,0 0-1,0 1 1,1-1 188,6 15-1104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3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270 184 5417,'-9'-15'1312,"1"1"1,0-2-1313,7 14 167,1 1-1,-1-1 1,1 1 0,-1-1 0,1 0 0,0 1 0,0-1 0,0 0 0,0 1 0,0-1-1,0 1 1,0-1 0,0 0 0,1 1 0,-1-2-167,1-8 1356,-7-12 1497,6 22-2593,-1 0 0,1-1 0,-1 1 0,1 0 0,-1 0-1,0-1 1,1 1 0,-1 0 0,0 0 0,0 0-1,0 0 1,0 0 0,0 0 0,-1 0-260,1 0 55,1 1 1,-1 0-1,0 1 1,1-1-1,-1 0 1,0 0-1,1 0 1,-1 0-1,0 0 1,1 1-1,-1-1 1,0 0-1,1 1 1,-1-1-1,0 0 1,1 1-1,-1-1 1,1 1-1,-1-1 0,1 1 1,-1-1-1,1 1 1,0-1-1,-1 1 1,1-1-1,-1 2-55,-1 0 164,-6 8 15,1 0 1,-1 1 0,2 0 0,-4 7-180,-20 50 114,14-30-38,-8 19 35,3 1 0,3 1-1,2 0 1,2 1 0,0 28-111,5-16 205,4 2 1,3-1 0,4 0-1,5 31-205,1-31 94,4 0 0,7 17-94,-7-43 26,2-2-1,3 1 0,20 40-25,-30-71 5,11 22 14,21 30-19,-33-57 0,0-1 0,1 1 0,1-2 0,0 1 0,0-1 0,0 0 0,1-1 0,9 7 0,-11-11-1,-1 1-1,1-1 0,-1 0 1,1-1-1,0 0 0,0 0 1,0 0-1,0-1 0,0 0 1,0 0-1,1-1 0,-1 0 1,0 0-1,0 0 0,0-1 1,1 0-1,-1-1 0,0 0 1,0 0-1,-1 0 0,1-1 1,0 0-1,-1 0 0,0-1 0,1 0 1,-1 0-1,0-1 2,6-5 1,-1 0-1,0-2 1,-1 1 0,0-1-1,-1-1 1,3-6-1,9-16 12,15-34-12,-1-12 24,10-36-24,-31 70 7,-1 0 1,-2-1-1,-3-1 0,-1 1 0,-3-1 0,-2 0 1,-4-41-8,-4 12-9,-3 1 0,-4 0 0,-3 1 0,-15-42 9,14 65-35,-1 1 0,-21-40 35,30 73-3,-2-1 1,0 2 0,-1-1-1,-1 2 1,0 0-1,-2 0 1,0 1-1,-9-7 3,15 16 2,0 0 0,-1 1 0,1 0 0,-1 0 0,0 1 0,-1 1 0,1-1 0,-1 2 0,-10-3-2,15 5-6,0 0 1,0 0-1,-1 0 1,1 1 0,-1 0-1,1 0 1,0 0-1,-1 1 1,1 0 0,0 1-1,0-1 1,0 1-1,-1 0 1,2 1 0,-1-1-1,0 1 1,1 0-1,-2 1 6,5-1-178,-1-1 0,1 0 0,-1 1 0,1-1 0,0 1 0,0-1 0,0 1 0,0 0-1,0 0 1,1 0 0,0 0 0,-1 0 0,1 1 0,0-1 0,0 0 0,1 0 0,-1 1-1,1 2 179,0 4-1049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3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9946,'1'25'5099,"5"8"-3298,1 7-797,-5-21-490,1 8 1032,4 18-1546,-5-36 166,0 0-1,1-1 1,0 1-1,1-1 1,-1 1-1,6 6-165,-4-7 83,0-1 0,1 1 1,0-1-1,0-1 0,1 1 0,0-1 0,0 0 0,0-1 1,8 5-84,-12-8 14,1 0 0,-1 0 0,0 0 0,1-1 1,-1 0-1,1 0 0,0 0 0,-1 0 0,1 0 0,0-1 1,-1 1-1,1-1 0,0 0 0,0-1 0,0 1 0,-1 0 1,1-1-1,0 0 0,-1 0 0,1 0 0,-1 0 1,1-1-1,-1 1 0,1-1 0,0-1-14,1 0 11,0-1 0,-1 0 0,0 0 0,0-1 0,0 1 0,0-1 0,-1 0 0,1 0 0,-1 0 0,0 0 0,0-3-11,6-12 41,-2 0-1,3-11-40,-3 10 21,-5 14-10,0-1 0,0 1 0,0 0 1,-1-1-1,0-1-11,-2 3 20,-2 11-16,-1 13 0,3-8 38,0 0 0,1 0 1,1 0-1,0 0 0,0 0 1,1 0-1,0 0 0,1 0 1,0 0-1,1-1 0,0 0 0,3 6-42,-4-9 72,0-1-1,1 1 0,-1-1 0,1 0 1,0 0-1,1 0 0,-1-1 0,1 1 1,0-1-1,0 0 0,0-1 0,1 1 1,-1-1-1,1 0 0,0 0 0,0-1 0,0 0 1,0 0-1,0 0 0,4 0-71,-6-2 36,0 0 1,0 0-1,0 0 0,-1-1 0,1 1 1,0-1-1,0 0 0,0 0 0,0-1 0,-1 1 1,1-1-1,0 1 0,-1-1 0,0 0 1,1-1-1,-1 1 0,0-1 0,0 1 1,0-1-38,9-9 49,-1 1-1,-1-2 0,0 1 1,0-1-48,-4 3 22,1 0 0,-1-1 0,-1 1 1,0-1-1,0 0 0,-1 0 1,-1-1-1,0 1 0,0-1 0,-1-2-22,-1 8-196,0 0-1,-1 0 1,0 0-1,0-1 0,0 1 1,-1 0-1,0 0 1,0 0-1,0 0 1,-1 0-1,0 0 0,0 0 1,-1 0-1,0 1 1,0-1-1,0 1 1,0 0-1,-1 0 0,0 0 1,-2-1 196,3 3-487,0 1 0,0-1 1,0 1-1,0 0 0,-3-1 487,-9-4-1456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4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164 146 6409,'-107'11'2668,"99"-11"-1950,0 1 1,0 1-1,0-1 1,-5 3-719,1-1 3167,51-14-1118,-11 3-1767,538-110 649,-468 104-856,36 1-75,-77 10 36,0 3 1,57 6-37,-107-5-34,26 4-157,-31-5 103,0 1 0,0-1 0,0 1 0,0 0 0,0 0 0,0 0 0,0 0 0,0 0 0,-1 0-1,1 0 1,0 1 88,-1-1-84,-1-1-1,1 1 0,-1-1 0,0 1 1,1-1-1,-1 1 0,0-1 0,1 1 1,-1 0-1,0-1 0,0 1 0,0-1 1,1 1-1,-1 0 0,0-1 0,0 1 1,0 0-1,0-1 0,0 1 0,0 0 1,-1-1-1,1 1 85,-5 14-1107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20 110 8450,'-20'0'3449,"23"-3"-1777,6-1-776,9-1-40,11 5 136,13-3-111,17-1-153,29 0-368,6-5-152,19-3-136,-1-1-16,-9-2-16,0 0 0,-7 7-16,-11 2-64,-21 2-848,-11 1-777,-22 2 1009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 6393,'-54'13'5780,"48"-10"-4913,9 0-312,16 1 68,-15-3-459,35 6 648,0-2 0,24 0-812,80-2 279,52-11-117,31-11-162,-14 1 41,-209 17-55,69-3-242,2 2 256,-53 3-738,-1 0 0,1 1 0,-1 1 0,0 1 0,17 6 738,-13 0-1134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5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33 6617,'0'-1'354,"-1"0"-1,1 0 1,-1 0-1,1 0 0,0 0 1,-1-1-1,1 1 1,0 0-1,0 0 0,0-1 1,0 1-1,0 0 1,0 0-1,0 0 1,0-1-1,1 1 0,-1-1-353,1 1 90,-1 1-1,1-1 1,-1 0 0,1 1-1,-1-1 1,1 0-1,0 1 1,-1-1-1,1 1 1,0-1-1,-1 1 1,1-1 0,0 1-1,-1 0 1,1-1-1,0 1 1,0 0-1,0-1 1,-1 1 0,1 0-1,0 0 1,0 0-1,0 0 1,0 0-1,-1 0 1,2 0-90,1 0 173,0 1 0,1-1 0,-1 1 1,0 0-1,0 0 0,1 0 0,-1 0 0,0 0 1,0 1-1,2 1-173,9 3 375,312 154 1983,-99-48-2071,402 196 27,-576-283-1463,-1 3 0,9 8 1149,-55-30-2635,-5-4 999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02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34 10690,'0'-1'536,"0"0"0,0 0 0,0 0 0,0 0 0,0 0 0,-1 0 0,1 1 1,0-1-1,-1 0 0,1 0 0,-1 0 0,0 0-536,-9-9 2410,8 8-2233,0 1 0,0-1 0,0 1 0,0 0 0,-1 0 0,1 0 0,0 0 0,-1 1 0,1-1 0,-1 0-177,-3 1 138,0 0 0,1 0-1,-1 1 1,0 0 0,0 0 0,1 0 0,-1 0-1,-4 2-137,-1 2 33,-1 0 1,0 0-1,-5 4-33,16-8-5,-1 0 1,0 0-1,1 1 1,-1-1 0,1 0-1,0 0 1,-1 1-1,1-1 1,0 1-1,0-1 1,0 1-1,0-1 1,0 1-1,0 0 1,0-1 0,0 1 4,1 1-12,-1 0 0,1-1 1,-1 1-1,1 0 1,0 0-1,0-1 1,0 1-1,1 0 1,-1 0-1,1 1 12,1 4-17,0-1 1,0 1-1,1-1 0,0 0 0,1 0 1,1 3 16,28 40-22,-23-36 39,-1 0-1,0 0 1,5 12-17,-8-12 58,-1 0 1,-1 0-1,3 13-58,-6-22 16,0 1 0,0-1 0,-1 1 0,1 0 1,-1-1-1,-1 1 0,1-1 0,-1 1 0,0 0 0,0-1 0,-1 4-16,1-7 7,-1 0 0,1 0 0,0 0 0,0 0 0,-1 0 0,0 0 0,1 0 0,-1-1 1,0 1-1,0 0 0,0-1 0,0 1 0,0-1 0,0 0 0,0 0 0,0 0 0,0 0 0,-1 0 0,1 0 0,0-1 0,-1 1 0,1-1 0,-1 1 0,1-1 0,-1 0 0,1 0 0,-1 0-7,-1 0-1,1-1 0,-1 1-1,1 0 1,-1-1 0,1 0-1,-1 0 1,1 0 0,0 0 0,-1 0-1,1-1 1,0 1 0,0-1-1,0 0 1,0 0 0,0 0-1,1 0 1,-1-1 0,-1-1 1,4 4-6,-1-1 1,1 1-1,0 0 1,-1-1-1,1 1 1,0 0-1,-1-1 1,1 1-1,0 0 1,0-1-1,0 1 1,0-1-1,-1 1 1,1-1-1,0 1 1,0 0-1,0-1 1,0 1-1,0-1 1,0 1-1,0-1 1,0 1-1,0-1 1,0 1-1,0-1 1,0 1-1,0 0 0,1-1 1,-1 1-1,0-1 1,0 1-1,0 0 1,1-1-1,-1 1 6,0-1-6,1 1 1,0 0-1,-1-1 0,1 1 0,0 0 0,-1 0 0,1 0 0,0-1 0,-1 1 0,1 0 0,0 0 0,-1 0 0,1 0 0,0 0 0,0 0 0,-1 1 0,1-1 1,0 0-1,-1 0 0,1 0 0,0 1 0,-1-1 0,1 0 6,3 2 7,-1 0 0,1-1 0,-1 1 1,0 1-1,0-1 0,0 0 0,0 1 0,0-1 0,-1 1 1,1 0-1,1 2-7,0 1 38,0 0 1,-1 0-1,1 1 0,-2-1 1,1 1-1,0 1-38,3 13 213,-1 1-1,-1-1 1,1 15-213,-5-35 9,2 20 130,-1-10-82,0 0 0,1 0 1,0 0-1,0 0 0,1-1 1,1 1-1,1 2-57,-5-12-57,0-1-1,1 1 1,-1-1-1,0 1 1,1-1-1,-1 1 1,0-1-1,1 1 1,-1-1-1,1 0 1,-1 1-1,0-1 1,1 0 0,-1 1-1,1-1 1,-1 0-1,1 1 1,-1-1-1,1 0 1,-1 0-1,1 0 1,0 0-1,-1 0 1,1 1-1,-1-1 1,1 0-1,-1 0 1,1 0 0,0 0-1,-1 0 1,1-1-1,-1 1 1,1 0-1,-1 0 1,1 0-1,-1 0 1,1-1-1,-1 1 1,1 0-1,-1-1 1,1 1-1,-1 0 1,1-1-1,-1 1 1,1 0 0,-1-1-1,0 1 1,1-1-1,-1 1 1,0-1-1,1 1 1,-1-1-1,0 1 1,0-1 57,11-20-1030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8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10810,'2'0'304,"0"-1"-1,0 1 1,0 0-1,0 0 1,0 0-1,0 0 1,0 1 0,0-1-1,0 0 1,0 1-1,-1-1 1,1 1-1,0 0 1,0-1-1,0 1 1,0 0-1,-1 0 1,1 0-1,0 1 1,-1-1-1,1 0 1,-1 1-1,0-1 1,1 1-1,-1-1 1,0 1 0,0-1-1,1 2-303,2 4 507,0 1 0,0 0 0,0 1-1,-1-1 1,2 8-507,4 23 1535,-1 1 0,2 31-1535,6 32 949,-12-84-824,1 0 0,1 0 1,1 0-1,3 4-125,-7-16-11,-3-5-35,1 0 1,-1-1-1,1 1 0,0 0 1,0-1-1,0 1 0,0-1 0,0 1 1,0-1-1,0 1 0,1-1 1,-1 0-1,0 0 0,1 1 46,-2-2-18,0 0-1,0 0 1,0 0 0,0 0 0,0 0-1,0 0 1,0 0 0,0 0-1,1 0 1,-1 0 0,0 0-1,0 0 1,0 0 0,0 0-1,0 0 1,0 0 0,0 0-1,0 0 1,0 0 0,0 0-1,1 0 1,-1 0 0,0 0-1,0 0 1,0 0 0,0 0-1,0-1 1,0 1 0,0 0-1,0 0 1,0 0 0,0 0-1,0 0 1,0 0 0,0 0-1,0 0 1,0 0 0,1 0-1,-1 0 1,0 0 0,0 0-1,0-1 1,0 1 0,0 0-1,0 0 1,0 0 0,0 0 0,0 0-1,0 0 1,0 0 0,0 0-1,0 0 1,0 0 0,0-1-1,0 1 1,0 0 0,0 0-1,0 0 1,0 0 0,-1 0-1,1 0 1,0 0 18,0-8-803,-1 0 0,0 0-1,0 0 1,-1 0 0,0 0 0,-1 0 0,-2-5 803,-1-3-898,-29-80-3315,-4-8 1357,31 78 2905,1 1-1,1-1 1,1-3-49,5 25 315,-1 1 0,1-1-1,0 0 1,0 1 0,0-1 0,0 1-1,1-1 1,-1 0 0,1 1 0,0-1-1,0 1 1,0-1 0,2-1-315,-2 3 242,0 0 1,1 0-1,-1 0 1,1 1-1,0-1 1,-1 0-1,1 1 1,0-1-1,0 1 0,0 0 1,0 0-1,0 0 1,0 0-1,1 0 1,-1 0-1,0 0 1,0 1-1,1-1 0,-1 1 1,0-1-1,3 1-242,13-1 497,1 2-1,-1-1 1,0 2-1,1 1 1,-1 0-1,0 1 0,0 1 1,13 6-497,-25-9 84,0 0 0,-1 0 1,1 1-1,-1 0 0,1 0 0,3 4-84,-8-6 13,1 0 0,-1 0 0,0 1 0,1-1 0,-1 1 0,0-1 0,0 1-1,0-1 1,0 1 0,0 0 0,0-1 0,-1 1 0,1 0 0,0 0 0,-1 0 0,0-1-1,1 1 1,-1 0 0,0 0 0,0 0 0,0 0 0,0 0 0,0 0 0,-1 0-13,0 3 17,0 0-1,-1 0 1,0 0 0,0 0 0,0 0 0,-1 0 0,1-1-1,-1 1 1,0-1 0,-1 0 0,1 0 0,-1 0 0,0 0-1,1-1 1,-2 0 0,1 1-17,-9 5 47,1-1 1,-2 0-1,1-1 0,-14 6-47,21-11 13,-18 9 38,23-10-51,-1 0 1,1 0-1,0 0 1,0-1 0,0 1-1,0 0 1,0 0-1,0 1 1,0-1 0,0 0-1,0 0 1,0 0-1,0 1 1,1-1-1,-1 1 0,1-2-2,0 1-1,0-1 0,-1 1 0,1-1 0,0 1 0,0-1 0,0 1 0,0 0 0,0-1 0,1 1 0,-1-1 0,0 1 0,0-1 0,0 1 0,0-1 0,1 1 0,-1-1 0,0 1 0,0-1 0,1 1 0,-1-1 0,0 1 0,1-1 1,-1 0 2,1 2-8,1-1 1,-1 0 0,1 0 0,-1 0-1,1 0 1,-1 0 0,1 0 0,0 0 7,5 1-19,1 0 1,-1 0 0,4 1 18,-9-3-1,21 4-9,13-1 10,20 4 43,-49-6-12,1 1-1,-1 0 0,0 0 1,1 1-1,-1 0 0,0 0-30,-4-1 50,0 0-1,0 0 1,0 0 0,-1 0 0,1 0-1,-1 1 1,1 0-50,-1-2 38,-1 1 1,0-1-1,0 0 0,-1 0 1,1 1-1,0-1 0,0 1 1,-1-1-1,1 1 0,-1-1 1,1 1-1,-1-1 0,0 1 1,1 0-1,-1 0-38,0 1 50,-1-1 0,1 0 0,-1 1 0,1-1 0,-1 0 0,0 0 0,1 1-1,-1-1 1,-1 0 0,1 0 0,0 0 0,0 0 0,-1 0 0,1 0 0,-1-1 0,1 1 0,-1 0 0,-1 0-50,-4 3 95,0 0 0,0 0 0,-1-1-1,-3 2-94,3-2 41,-11 5-134,-1 0-1,-1-1 1,-16 3 93,22-6-337,9-3-247,0 0 1,0-1-1,0 1 1,0-1-1,-1 0 1,1-1 583,6 0-52,-1 0 1,1 0 0,0 0 0,0 0-1,-1 0 1,1 0 0,0 0-1,0 0 1,-1 0 0,1 0 0,0-1-1,0 1 1,0 0 0,-1 0-1,1 0 1,0 0 0,0 0 0,0-1-1,0 1 1,-1 0 0,1 0-1,0 0 1,0 0 0,0-1 51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6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36 965 6185,'-8'2'854,"5"-2"-426,0 1 0,0-1 0,0 1 0,0-1 0,0 0 0,-2 0-428,5 0 41,-1 0 0,1 0-1,0 0 1,0 0 0,0 0-1,0 0 1,0 0 0,-1 0-1,1 0 1,0 0-1,0 0 1,0 0 0,0-1-1,-1 1 1,1 0 0,0 0-1,0 0 1,0 0 0,0 0-1,0 0 1,0 0 0,-1 0-1,1-1 1,0 1-1,0 0 1,0 0 0,0 0-1,0 0 1,0 0 0,0 0-1,0-1 1,0 1 0,0 0-1,0 0 1,0 0 0,-1 0-1,1-1 1,0 1-1,0 0 1,0 0 0,0 0-1,0 0 1,1-1 0,-1 1-1,0 0 1,0 0 0,0 0-1,0 0 1,0 0 0,0-1-1,0 1 1,0 0-1,0 0 1,0 0-41,8-12 1166,-8 12-1151,13-15 675,1 1-1,1 0-689,-1 1 196,55-49 109,2 4 0,57-36-305,163-90 331,-288 182-331,792-447-1291,-736 420 381,-15 12 279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8146,'11'10'2912,"8"4"-2408,15 10-31,16 2 111,29 9 48,16 4-40,43-5-328,9-3-112,8-10-88,0-2-8,-17 1-464,-13 0-592,-25 2-1369,-10 2 1409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7001,'37'-33'2841,"-34"29"-1865,-1 4-544,-2-2 0,0 2-263,-1 0-378,0 0-1631,-1 0 1304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7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5657,'-12'58'2537,"10"-50"-1129,-1-3-208,1 4-416,-2-2-728,2 2-96</inkml:trace>
  <inkml:trace contextRef="#ctx0" brushRef="#br0" timeOffset="1">24 156 4905,'3'89'1736,"-5"-82"-1472,2-3-304,2-1 32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4185,'-1'4'1728,"1"0"-1072,0 0-320,0-4-600,0 0-520,-1 0-464,-1 3 8,1 12 336,0-1 503,-1 34 425,0-35 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8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6537,'0'-1'2817,"0"-1"-1409,0 1-47,0 0-377,0-1-248,0 1-1112,0 0-960,0 1 823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2:59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4881,'1'51'2625,"-4"-43"-489,5-3-1112,-1-1-200,-1-1-1136,0-3 272</inkml:trace>
  <inkml:trace contextRef="#ctx0" brushRef="#br0" timeOffset="1">13 136 3465,'-11'94'1896,"11"-87"-672,0-6-1128</inkml:trace>
  <inkml:trace contextRef="#ctx0" brushRef="#br0" timeOffset="2">8 301 4233,'-4'72'2176,"1"-66"-543,3-3-1169,0-2-1144,0-1 464</inkml:trace>
  <inkml:trace contextRef="#ctx0" brushRef="#br0" timeOffset="3">20 455 7882,'1'8'3032,"-1"-3"-2079,1 2-729,-1-2-416,0-2 128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3:24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80 139 4337,'-1'-1'892,"0"0"-1,0 0 1,0 0 0,0 1-1,0-1 1,0 1 0,0-1-1,-1 1 1,1-1-1,0 1-891,-1-1 633,0 1 0,0-1 0,0 1 0,-1 0 0,1 0 0,0 0 0,0 0 0,-2 0-633,4 1 46,-1-1 0,1 0 0,-1 1 0,1-1 0,-1 0 0,1 1 0,0-1 0,-1 0 0,1 1 0,0-1-1,-1 1 1,1-1 0,0 1 0,0-1 0,-1 1 0,1-1 0,0 1 0,0-1 0,0 1 0,0-1 0,0 1 0,-1 0-46,0 3 184,-29 55 511,30-56-653,-1-1-1,0 1 1,1-1 0,-1 1-1,1-1 1,0 1 0,0-1-1,0 1 1,0 0 0,0-1-1,1 1 1,-1-1 0,1 1-1,0 0-41,-1-1 46,1-1-1,-1 0 1,1 1-1,-1-1 1,0 1-1,0-1 1,0 0 0,0 1-1,0-1 1,0 1-1,0-1 1,0 1-1,0-1 1,-1 0-1,1 1 1,-1-1-1,1 0 1,-1 1-46,1-1 11,0-1 1,0 0-1,0 0 1,0 0-1,-1 0 1,1 0-1,0 0 1,0 0-1,0 0 1,0 0-1,0 0 1,0 0-1,0 0 1,-1 0-1,1 0 1,0 0-1,0 0 1,0 0-1,0 0 1,0 0-1,0 0 1,0 0-1,-1 0 1,1 0-1,0 0 1,0 0-1,0 0 1,0 0-1,0 0 1,0 0-1,0 0 1,0 0-1,-1 0 1,1 0-1,0 0 1,0 0-1,0 0 1,0 0-1,0-1 1,0 1-1,0 0 1,0 0-12,-1 0 12,1-1 0,0 1 1,-1-1-1,1 1 0,0-1 1,0 1-1,-1-1 0,1 1 1,0-1-1,0 1 0,0-1 1,0 1-1,0-1 0,0 0 1,0 1-1,0-1-12,0-11 2,1 0 0,1 0 0,0 0 1,0 0-1,4-9-2,-5 16 0,4-10-3,1 0 0,0 0 0,1 1 0,1-1 0,0 1 0,7-8 3,-13 19-1,2-4-4,1 1 0,0-1 0,0 1 1,0 0-1,1 1 0,3-3 5,-7 6-1,1 0-1,-1 0 1,1 1 0,0-1-1,0 1 1,-1-1 0,1 1 0,0 0-1,0 1 1,0-1 0,0 0 0,0 1-1,0-1 1,1 1 0,-1 0 0,0 0-1,0 1 1,1-1 1,4 2 30,0 0 1,0 0-1,0 1 1,0-1-1,-1 2 0,1-1 1,-1 1-1,0 1 1,0-1-1,0 1 0,-1 0 1,1 1-1,2 3-30,-1-1 174,-2 0 0,1 0 0,-1 0 1,0 1-1,-1 0 0,0 0 0,0 0 0,-1 1 0,0-1 1,1 9-175,-4-15 87,0 1 0,-1-1 0,0 1 0,1-1 0,-1 1 0,-1-1 1,1 1-1,0 0 0,-1-1 0,0 1 0,0-1 0,0 2-87,-1 1 119,2-6-185,-1 0 0,1 0 1,0 0-1,-1 0 1,1 0-1,-1 0 0,1 0 1,0-1-1,-1 1 0,1 0 1,0 0-1,-1 0 0,1-1 1,0 1-1,0 0 0,-1 0 1,1-1-1,0 1 0,0 0 1,-1-1-1,1 1 0,0 0 1,0-1-1,-1 1 66,-1-2-1309,1 0 1268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3:26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9 125 3985,'-1'-3'1088,"-1"0"0,1 0 0,0 0 0,0 0 0,1 0 0,-1 0 0,0-3-1088,1-6 7379,2 15-6569,4 10-525,0 0 0,0-1 1,-1 2-1,1 4-285,-5-13 110,0 0 0,0 1 1,0-1-1,-1 1 0,0-1 0,0 5-110,0-6 104,0-1-1,0 1 1,0 0 0,1 0-1,-1-1 1,1 2-104,-1-33 614,0 17-588,0 0 1,1 1 0,0-1 0,0 0 0,1 1 0,1-1 0,0 1-1,2-6-26,-2 11 0,-1-1 0,1 1-1,0-1 1,0 1 0,1 0-1,0 0 1,0 0 0,0 1-1,0-1 1,1 1-1,-1 0 1,1 0 0,0 1-1,1-1 1,2-1 0,0 1-1,0 1 1,0-1-1,0 1 0,1 1 1,-1 0-1,1 0 1,-1 0-1,8 1 1,-13 0 14,0 1-1,0 0 1,0 1 0,0-1 0,0 0-1,0 1 1,0 0 0,0-1 0,0 1-1,0 0 1,0 1 0,-1-1-1,1 0 1,0 1 0,-1-1 0,1 1-1,-1 0 1,0 0 0,1 0 0,-1 0-1,0 1 1,0-1 0,-1 0 0,1 1-1,0-1 1,0 3-14,3 7 170,0 0 0,-1 0 0,0 0 0,-1 0 1,-1 0-1,2 13-170,-1 13 685,-2 24-685,-1-56 4,0-4-18,0 0 1,1 0-1,-1 0 0,0 0 0,-1 0 0,1 0 1,0 0-1,-1 0 0,1-1 0,-1 1 1,1 0-1,-1 0 0,-1 1 14,2-3-30,0 0 1,0 0-1,0 0 0,0 0 1,0 0-1,0 0 0,0 0 1,-1 1-1,1-1 0,0 0 0,0 0 1,0 0-1,0-1 0,0 1 1,0 0-1,-1 0 0,1 0 1,0 0-1,0 0 0,0 0 1,0 0-1,0 0 0,0 0 1,0 0-1,-1 0 0,1 0 1,0 0-1,0 0 0,0 0 1,0 0-1,0-1 0,0 1 0,0 0 1,0 0-1,0 0 0,0 0 1,0 0-1,-1 0 0,1 0 1,0-1-1,0 1 0,0 0 1,0 0-1,0 0 0,0 0 1,0 0-1,0 0 0,0-1 1,0 1-1,0 0 0,0 0 0,0 0 1,0 0-1,0 0 0,0 0 1,1 0-1,-1-1 0,0 1 30,-1-3-2603,1 2 1380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3:56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88 7266,'-43'-27'3211,"42"26"-2967,-1 0-1,1 1 1,-1-1 0,0 1 0,1-1-1,-1 1 1,0 0 0,1 0 0,-1-1-1,0 1 1,0 0 0,1 0-1,-1 1 1,0-1 0,1 0 0,-1 1-1,0-1 1,1 1 0,-1-1 0,1 1-1,-1 0 1,1-1 0,-1 1 0,1 0-1,-1 0 1,0 1-244,0-1 584,0 0-210,1 1 391,10-1 600,159 3-170,26-10-1195,260-38 652,-278 28 178,1 8 1,117 11-831,-235 0 425,0 3-1,-1 2 1,56 16-425,-104-22 26,5 2-119,-15-4 78,0 0-1,0 1 1,0-1-1,0 0 1,0 0-1,0 0 1,0 0-1,0 0 1,0 0-1,0 0 1,0 0-1,0 0 1,0 0-1,0 0 1,0 0-1,0 0 1,0 0-1,0 0 1,0 0-1,0 0 1,0 0-1,0 1 1,0-1-1,0 0 1,0 0-1,0 0 1,0 0-1,0 0 1,0 0-1,0 0 1,0 0-1,0 0 1,0 0-1,0 0 1,0 0-1,0 0 1,0 0-1,0 0 1,0 0-1,1 0 1,-1 0-1,0 0 1,0 0-1,0 0 1,0 0-1,0 0 1,0 0-1,0 0 1,0 0-1,0 1 1,0-1-1,0 0 1,0 0-1,0 0 1,0 0-1,0 0 1,0 0-1,0-1 1,1 1-1,-1 0 16,-4 1-1296,2-1 398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74 11490,'0'0'233,"0"1"0,0-1 0,-1 0 0,1 0 0,0 0 0,0 1 0,0-1 0,0 0 0,0 0 0,0 1 0,-1-1 0,1 0 0,0 0 0,0 1 0,0-1 0,0 0 0,0 0 0,0 1 0,0-1 0,0 0 0,0 0 0,0 1 0,0-1-1,1 0 1,-1 0 0,0 1 0,0-1 0,0 0 0,0 0 0,0 1 0,0-1-233,4 13 1293,-2-8-175,1 11 818,-3-14-1791,0 0 0,1 1 0,-1-1 0,1 0 1,-1 0-1,1 0 0,0 1 0,-1-1 0,1 0 1,0 0-1,1 0 0,-1 0 0,0-1 0,1 1 1,-1 0-1,1 0 0,-1-1 0,1 1 1,0 0-146,3 0 9,-1 1 0,0-1 1,0 0-1,1 0 1,0-1-1,-1 0 1,1 1-1,0-1 1,-1-1-1,1 1 1,0-1-1,0 0 1,0 0-1,-1 0 1,1-1-1,0 1 1,0-1-1,-1 0 1,1-1-1,-1 1 1,1-1-1,-1 0 1,1 0-1,-1 0 1,0-1-1,0 0 0,0 0 1,0 0-1,-1 0 1,1 0-1,-1 0 1,0-1-1,0 0 1,0 0-1,0 0 1,-1 0-1,2-3-9,-3 5 6,0-1 0,0 0-1,0 0 1,-1 1-1,1-1 1,-1 0 0,0 0-1,1 1 1,-1-1 0,-1 0-1,1 0 1,0 0-1,-1 0 1,1 1 0,-1-1-1,0 0 1,0 1 0,0-1-1,0 0 1,0 1 0,-1-1-1,1 1 1,-1 0-1,0 0 1,-1-2-6,0 0 19,-1 1 0,1-1-1,-1 1 1,0 0 0,0 0 0,0 1 0,0-1 0,0 1-1,-1 0 1,1 0 0,-1 0 0,1 0 0,-1 1-1,-4-1-18,1 1-218,0 0-1,0 1 1,-1 0-1,1 0 0,0 1 1,0 0-1,0 0 1,0 1-1,0 0 0,0 0 1,0 1-1,-4 2 219,12-5-78,0 0 0,0 0-1,0 0 1,1 0 0,-1 0 0,0 0-1,0 0 1,1 0 0,-1 0 0,0 0-1,0 0 1,0 0 0,1 1 0,-1-1-1,0 0 1,0 0 0,0 0-1,1 0 1,-1 0 0,0 0 0,0 1-1,0-1 1,0 0 0,0 0 0,1 0-1,-1 1 1,0-1 0,0 0 0,0 0-1,0 0 1,0 1 0,0-1 0,0 0-1,0 0 1,0 0 0,0 1 0,0-1-1,0 0 1,0 0 0,0 0 0,0 1-1,0-1 1,0 0 0,0 0 0,0 1-1,0-1 1,0 0 0,0 0 0,0 0-1,0 1 1,0-1 0,-1 0-1,1 0 1,0 0 0,0 0 0,0 1-1,0-1 1,0 0 0,-1 0 0,1 0-1,0 0 1,0 0 0,0 1 0,-1-1-1,1 0 1,0 0 0,0 0 0,0 0-1,-1 0 79,20 2-1545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4:00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11 2929,'-2'-6'8524,"-3"2"-3837,5 4-4649,0 0 0,0 0 0,0 0-1,0 0 1,0 0 0,0 0 0,0 0-1,0 0 1,0 0 0,-1 0 0,1 0-1,0 0 1,0 0 0,0 0 0,0 0-1,0 0 1,0 0 0,0 0 0,0 0-1,0 0 1,0 0 0,0 0 0,0 0-1,0 0 1,-1 0 0,1 0 0,0 0-1,0 0 1,0 0 0,0 0-1,0 0 1,0 0 0,0 0 0,0 0-1,0 0 1,0 0 0,0 0 0,0 0-1,0 0 1,0 0 0,0 0 0,-1 0-1,1 0 1,0 0 0,0 0 0,0 0-1,0 1 1,0-1 0,0 0 0,0 0-1,0 0-37,3 9 240,0-5-160,0 1 0,-1-1-1,2 0 1,1 2-80,10 10 116,1 0 0,0-1 1,1-1-1,1-1 0,0 0 0,9 3-116,88 41 617,57 18-617,-65-31 89,-2 5 0,3 8-89,49 40 331,69 40 739,-171-109-774,15 8 728,42 30-1024,-94-54 131,-2-1 228,0 0 0,17 7-359,-26-15 268,-7-5 291,-14-3 0,-18 3-281,21 2-206,0-1 1,1 0-1,-11-3-72,17 3 21,0 1 1,0 0-1,0 0 0,0 0 1,0 0-1,0 0 0,0 1 1,0 0-1,0 0 1,0 0-1,-2 1-21,-29 5 92,-55 0-6,0-4 1,-13-5-87,-62 1 39,109 3-13,-52 9-26,-189 49 35,287-58-35,-78 16 4,71-15-3,-1-2 0,1 0-1,0-1 1,-3 0-1,-26-6-42,0-2 1,-38-12 41,48 12-13,25 4-6,9 3 11,1 0-1,-1 0 1,0 1-1,0-1 0,0 0 1,0 1-1,0 0 0,0-1 1,1 1-1,-1 0 0,-1 0 9,3 1-4,0-1 0,0 0 0,0 1-1,0-1 1,0 0 0,0 1 0,0-1-1,0 0 1,0 1 0,0-1 0,0 0-1,0 1 1,0-1 0,0 1 0,0-1 0,0 0-1,0 1 1,1-1 0,-1 0 0,0 1-1,0-1 1,0 0 0,0 0 0,1 1-1,-1-1 1,0 0 4,7 12-32,-6-11 25,1 2 1,0 1-1,1-1 1,0 0 0,-1 0 0,1 0 0,0 0-1,1 0 1,-1-1 0,0 1 0,1-1 0,0 0-1,-1 0 1,1-1 0,0 1 0,0-1 0,0 1-1,3-1 7,21 10-28,-1 1-1,0 1 1,4 3 28,-27-14-3,90 54-27,11 5 22,91 35 6,-32-17 29,8 13-27,2 15 90,-5 7 0,9 18-90,-105-77 76,3-4 0,66 34-76,-129-79 16,-9-4 33,-6-4 148,-2 0-187,-1 1 0,0-1-1,1 1 1,-1 0 0,0 0 0,0 0 0,0 1 0,0 0 0,-2 0-10,-12 1 14,-16 3-14,8-1 11,-1-2 5,-1-2 1,-10-2-17,-19 0 25,53 3-23,-66-1 24,1 2 0,-1 4 0,-4 3-26,-198 26 22,119-18-20,23-4-103,-1-6 0,1-6 0,-24-7 101,79 6-20,-45 5 20,57-1-20,60-3 15,-1 0-1,1 0 1,-1 1 0,1 0-1,0-1 1,-1 1 0,1 1-1,0-1 1,0 1 0,0-1-1,0 1 1,0 0 0,0 1-1,0-1 1,1 1 0,-1 0-1,0 1 6,4-4-1,-6 4-34,6-4 29,0 0 1,0 0-1,-1 0 1,1 0-1,0 0 1,0 0-1,0 0 1,0 0-1,0 0 0,0 0 1,0 0-1,-1 0 1,1 0-1,0 0 1,0 0-1,0 0 1,0 0-1,0 0 0,0 0 1,0 0-1,0 0 1,-1 0-1,1 0 1,0-1-1,0 1 1,0 0-1,0 0 0,0 0 1,0 0-1,0 0 1,0 0-1,0 0 1,0 0-1,0-1 1,0 1-1,0 0 1,0 0-1,0 0 0,0 0 1,0 0-1,0 0 1,0 0-1,0-1 1,0 1-1,0 0 1,0 0-1,0 0 0,0 0 1,0 0-1,0 0 1,0 0-1,0-1 1,0 1-1,0 0 6,9 4-47,89 31-2,-75-27 32,8 3 10,0 0-1,-1 2 1,-1 2-1,17 10 8,91 73 23,-34-32 92,105 50-115,-73-45 188,28 24-188,-53-33 53,72 27-53,-54-28 46,7 10-46,-19-6 129,83 31-129,-169-86 71,-30-10-68,0 0 1,1 0 0,-1 0-1,1 0 1,-1 1-1,0-1 1,1 0 0,-1 0-1,0 0 1,1 0 0,-1 1-1,0-1 1,1 0 0,-1 0-1,0 1 1,1-1 0,-1 0-1,0 1 1,0-1 0,1 0-1,-1 0 1,0 1-1,0-1 1,1 1-4,-2-1 8,1 0 0,0 0 0,0 1 0,0-1 0,0 0 0,0 0 0,-1 0 0,1 1 0,0-1 0,0 0 0,0 0 0,-1 0 0,1 1 0,0-1 0,0 0 0,0 0 0,-1 0 0,1 0 0,0 0 0,0 0 0,-1 0 0,1 0 0,0 1 1,0-1-1,-1 0 0,1 0 0,0 0 0,-1 0 0,1 0 0,0 0 0,0-1 0,-1 1 0,1 0 0,0 0-8,-47-1 72,10-1-40,1 1 1,-5 2-33,-9 1 50,-23-2-50,15-1 21,-153-12 13,21 2-18,151 10-11,-1 3-1,1 1 1,-32 7-5,-137 44 34,21-5-22,145-41-32,0-2-1,-1-1 0,1-2 0,-1-2 0,-24-4 21,-31 1-96,97 2 90,1 0-1,-1 0 1,0 0-1,0 0 1,0 0-1,1 0 0,-1 0 1,0 0-1,0-1 1,0 1-1,1 0 1,-1-1-1,0 1 1,0 0-1,1-1 0,-1 1 1,0-1-1,1 1 1,-1-1 6,0-1-43,0 1 0,1 0-1,0-1 1,-1 1 0,1 0 0,0-1 0,0 1 0,0 0 0,0-1 0,0 1 0,0-1 43,0 1-10,1 1 0,-1 0 1,1-1-1,-1 1 0,1 0 1,-1-1-1,1 1 0,-1 0 1,1 0-1,0-1 0,-1 1 1,1 0-1,-1 0 0,1 0 1,0 0-1,-1 0 1,1 0-1,0 0 10,0 0-9,25-3 17,-25 3 16,-1 0 7,0-2-29,0 0 0,1 0 0,-1 0 1,1 0-1,-1 0 0,1 1 1,0-1-1,0 0 0,0 0 1,0 1-1,0-1 0,1 0 1,0 0-3,6-10-6,-3 4 0,5-6-9,-1 0 1,-1-1-1,0 0 1,5-15 14,16-48-56,3 1 0,31-50 56,84-131-51,86-166 22,-49 42 28,-26 64 14,-89 186-9,121-230 12,-156 293 8,9-31-24,-6 12 7,-1-1-6,-14 34-3,9-14 2,-15 43-5,0 1 0,1 0 0,13-13 5,3-4 10,-28 35-168,0 0 0,0-1 0,0 0 0,-1 0 0,0 0 0,-1-1 0,0 1 0,2-9 158,-4 14-474,0 1 1,0 0-1,0 0 1,0 0-1,0 0 0,0 0 1,0 0-1,1 0 1,-1 0-1,2 0 474,18-18-4080,-12 12 1927,2-2 470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3:48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93 150 3945,'0'-6'8355,"1"-1"-3905,0 6-4228,-1-1 0,0 1 0,1-1 0,-1 1 0,0 0 0,0-1 0,0 1 0,0-1 0,0 1 0,0-1 0,0 1 0,-1 0 0,1-1 0,0 1 0,-1-1 0,1 1 0,-1 0 0,1-1 0,-2 0-222,2 2 31,-1-1 0,1 1 0,-1 0 0,0-1 0,1 1 0,-1 0-1,0-1 1,0 1 0,1 0 0,-1 0 0,0 0 0,0-1 0,1 1-1,-1 0 1,0 0 0,0 0 0,1 0 0,-1 0 0,0 1-31,-2-1 13,1 0 0,0 1 0,-1 0 0,1 0 0,0 0 0,0 0 0,0 0 0,-1 0-13,-5 4 29,0 1 0,0 0 0,-3 3-29,9-7 7,0 0 0,1 0 0,-1 0 0,0 1 0,1-1 0,-1 0 0,1 1 0,0-1 0,0 1 0,0-1 0,0 1 0,0 0 0,0-1 0,1 1 0,-1 0-7,1 3 19,0 0 0,0 1-1,0-1 1,1 0 0,0 2-19,0 0 29,1-1 0,0 1 0,0-1 0,0 0 0,1 0 0,0 0 1,0 0-1,1 0 0,0-1 0,4 5-29,-5-7 18,0 0-1,0 0 1,1-1 0,-1 0-1,1 0 1,0 0 0,0 0 0,0 0-1,1-1 1,-1 0 0,1 0-1,-1 0 1,1 0 0,0-1-1,-1 1 1,1-1 0,1 0-18,3-1 13,-1 0 0,1 0 0,-1 0 0,1-1 0,-1-1 0,1 1 0,-1-1 0,0-1 0,0 1 0,0-1 0,0-1 0,0 0 0,-1 0 0,0 0 0,0-1 0,3-2-13,-5 4 10,0-1 0,-1 0 0,1 0 0,-1-1 0,0 1 0,0-1 0,0 0 0,-1 0 0,0-1 0,0 1 0,0 0 0,-1-1 0,1 0 0,-1 0 1,-1 1-1,1-1 0,-1 0 0,0-1 0,0 1 0,-1 0 0,0 0 0,0 0 0,0 0-10,-1-1 16,-1 1 1,0-1 0,0 1 0,0-1 0,-1 1 0,0 0 0,0 0-1,0 1 1,-1-1 0,0 1 0,-1-2-17,-5-5 36,0 1 0,-1 0 0,0 1 0,-5-3-36,9 7 14,0 1-1,0 0 1,-1 1 0,1-1 0,-1 1-1,-1 1 1,-5-2-14,10 3 1,0 1 1,0 0-1,0 1 1,0-1-1,0 1 1,0 0-1,-1 0 1,1 0-1,0 1 1,0-1-1,0 1 1,0 0-1,0 0 1,0 0-1,0 1 1,0 0-1,-1 0-1,1 0-197,0 0 0,0 1 0,0-1 0,0 1-1,0 0 1,1 0 0,0 0 0,-1 1 0,1-1 0,0 1-1,0 0 1,1 0 0,-1 0 0,1 0 0,0 0 0,0 0-1,1 1 1,-1-1 0,1 1 0,-1 4 197,1 14-1279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3:5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94 6233,'-2'-4'805,"2"2"-477,-1 1 0,1 0 1,-1 0-1,1 0 0,-1-1 0,1 1 1,-1 0-1,0 0 0,0 0 1,1 0-1,-1 0 0,0 0 0,0 1 1,0-1-1,0 0 0,0 0 0,0 1 1,-1-1-1,1 0 0,0 1 1,0-1-1,0 1 0,-1 0 0,1-1 1,-1 1-329,-1-1 326,-1 1 1,1 0 0,0-1-1,-1 1 1,1 1 0,-1-1-1,1 0 1,-1 1 0,1 0-1,0-1 1,0 2 0,-1-1-1,1 0 1,0 0 0,0 1-1,0 0 1,0 0 0,-2 1-327,2 0 89,1 0 0,0 0 0,0 0 0,0 0 0,0 0 1,0 1-1,1-1 0,-1 0 0,1 1 0,0-1 1,0 1-1,0-1 0,1 1 0,-1 0 0,1-1 0,0 1 1,0 2-90,0 0 51,0-1 0,1 0 0,0 0 0,0 0 0,0 0 0,0 0 0,1 0 0,0 0 0,0 0 0,0 0 0,0-1 0,2 3-51,0-3 12,-1 0 0,0 0 0,1-1 1,0 1-1,0-1 0,0 0 0,1 0 0,-1 0 0,0 0 1,1-1-1,0 0 0,0 0 0,0 0 0,0 0 0,0-1 1,0 0-1,0 0 0,0 0 0,0-1 0,1 0 0,-1 0 1,0 0-1,1 0-12,3-1 10,1-1 0,-1 0 0,0 0 0,0 0 0,0-1 1,0-1-1,-1 1 0,1-2 0,-1 1 0,0-1 0,0 0 0,3-3-10,-1 0 23,-1 0 0,-1 0-1,0-1 1,0 1-1,0-2 1,4-8-23,-9 14 26,-1 1 0,0-1 0,0 0 0,0-1 0,-1 1 0,1 0 0,-1 0 0,0-1 0,0 1 0,-1-1 0,1 1 0,-1-1 0,0 1 0,0-1 0,-1 1 0,1-1 0,-1 1 0,0 0 0,-1-4-26,1 4 32,-1 1 1,0 0-1,0-1 1,0 1-1,0 0 1,0 0-1,-1 0 1,1 0-1,-1 0 1,0 1 0,0-1-1,0 1 1,0 0-1,0 0 1,-1 0-1,1 0 1,0 1-1,-1-1 1,0 1-1,1 0 1,-1 0-1,0 0 1,-3 0-33,2 0-41,0 1 1,0-1 0,0 1 0,0 0 0,0 0-1,0 1 1,0 0 0,0 0 0,0 0-1,0 0 1,0 1 0,0 0 0,1 0 0,-1 0-1,1 1 1,-1-1 0,-3 4 40,4-3-390,0 1-1,0 0 1,1 0-1,-1 0 1,1 0 0,0 0-1,0 1 1,0 0 0,1-1-1,-3 6 391,-4 26-1360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4:0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 5809,'-2'-2'3173,"2"2"-2557,0-1-1,-1 1 1,1-1-1,-1 1 1,1-1-1,-1 1 0,1 0 1,-1-1-1,1 1 1,-1 0-1,1-1 1,-1 1-1,0 0 1,1 0-1,-1-1 0,1 1 1,-1 0-1,0 0 1,1 0-1,-1 0-615,1 0 691,0 4-481,1 1 0,-1-1 0,1 0 1,0 1-1,1-1 0,-1 0 0,1 2-210,4 11 241,10 28 661,7 13-902,-17-44 145,1 1-1,1-1 0,0 0 0,1-1 0,1 0 0,3 3-144,-11-13 18,0-1 0,1 1 0,0-1-1,-1 0 1,1 0 0,0 0-1,0-1 1,0 1 0,0 0-1,0-1 1,1 0 0,-1 0-1,0 0 1,1 0 0,-1-1-1,0 1 1,3-1-18,-4 0 6,1 0-1,0 0 1,-1-1 0,1 1-1,-1-1 1,0 0 0,1 0-1,-1 0 1,1 0 0,-1 0-1,0 0 1,0 0 0,0-1-1,0 1 1,0-1 0,0 0-1,0 1 1,0-1 0,-1 0-1,1 0 1,-1 0 0,1-1-1,0 0-5,2-3 8,0-1 1,-1 0-1,1 0 0,-1-1 1,-1 1-1,1 0 0,-1-1 0,0 0 1,-1 0-1,0-4-8,0-82 80,-1 92-77,1 1 1,-1-1-1,0 1 0,1-1 1,-1 1-1,1-1 0,-1 1 1,1-1-1,0 1 0,-1-1 1,1 1-1,0 0 0,0-1 1,0 1-1,0 0 0,1-1-3,-1 2 1,-1-1 0,0 1 0,0 0 0,0 0 0,1 0 0,-1 0 0,0 0 0,0 0 0,1 0 0,-1 0 0,0 0 0,0 0 0,0 0-1,1 0 1,-1 0 0,0 0 0,0 0 0,1 0 0,-1 0 0,0 0 0,0 0 0,1 0 0,-1 0 0,0 0 0,0 0 0,0 1 0,1-1 0,-1 0 0,0 0 0,0 0-1,0 0 1,0 0 0,1 1 0,-1-1 0,0 0 0,0 0 0,0 0 0,0 1 0,0-1 0,0 0 0,0 0 0,1 1 0,-1-1 0,0 0-1,5 12 16,-4-11-12,55 153 1216,-54-150-1169,-1 0-1,1-1 1,0 1 0,1 0-1,-1-1 1,1 1 0,2 2-51,-5-6 4,1 1 1,-1-1-1,0 1 1,1-1-1,-1 0 1,1 1-1,-1-1 1,1 0-1,-1 1 1,1-1-1,-1 0 1,1 0-1,-1 0 1,1 1-1,-1-1 1,1 0-1,0 0 1,-1 0-1,1 0 1,-1 0-1,1 0 1,-1 0-1,1 0 1,0 0-1,-1 0 1,1 0-1,-1-1-4,1 1 4,0-1 0,0 1 0,0-1-1,0 0 1,0 0 0,0 1 0,0-1 0,0 0 0,0 0-1,-1 0 1,1 0 0,0 0 0,-1 0-4,3-4 6,-1 1 1,0-1 0,0 0-1,0 0 1,0-4-7,8-38 24,-3 12 5,1 0-1,5-9-28,-10 34 7,-3 9-5,0 0 1,1-1-1,-1 1 0,0 0 1,1-1-1,-1 1 0,1 0 1,0 0-1,-1 0 1,1-1-1,0 1 0,0 0 1,0 0-1,0 0 0,0 0 1,0 0-1,0 0 0,0 1-2,-1 0 2,1 0 0,-1 0 0,1 0-1,-1 0 1,1 1 0,-1-1 0,1 0-1,-1 0 1,0 1 0,1-1 0,-1 0-1,0 1 1,1-1 0,-1 0 0,0 1-1,1-1 1,-1 1 0,0-1 0,0 0-1,1 1 1,-1-1 0,0 1-1,0-1 1,0 1 0,0-1 0,0 1-2,8 18 22,-2-3-5,5 14 190,1 0 1,8 13-208,-16-35 57,0-1-1,1 1 1,0-1 0,0 0-1,1-1 1,-1 1 0,1-1-1,1 0 1,-1-1 0,1 0-1,6 4-56,-11-8 11,0 1-1,1-1 1,-1 0 0,0-1-1,1 1 1,-1 0 0,1-1-1,-1 1 1,1-1-1,-1 0 1,1 0 0,-1 0-1,1 0 1,-1 0-1,1 0 1,-1-1 0,2 1-11,-1-2 7,1 1 0,0-1-1,0 0 1,0 1 0,-1-2 0,1 1 0,-1 0 0,0-1 0,0 1 0,1-2-7,6-7 4,0 0-1,-1-1 1,0 0 0,-1 0-1,2-4-3,3-8 7,0-1-1,-2 0 0,0 0 1,2-15-7,-10 34 12,0 7 1,1 13 8,-2-8-18,6 17 49,0 0 0,2 0-1,1-1 1,1 0 0,1-1 0,14 18-52,-24-36 29,-1 1 0,1-1 0,0 0 0,0 0 0,0 0 0,0-1 1,3 3-30,-5-4 5,0 0 1,1-1 0,-1 1 0,0-1 0,0 1 0,0-1 0,1 0-1,-1 0 1,0 1 0,0-1 0,1 0 0,-1 0 0,0 0 0,0 0-1,1 0 1,-1 0 0,0-1 0,0 1 0,1 0 0,-1-1 0,0 1-1,0-1 1,0 1 0,0-1 0,1 1 0,-1-2-6,3-1 4,0 0 1,-1-1-1,1 1 1,-1-1-1,0 0 1,0 0-1,-1-1 1,1 1-1,-1 0 0,0-1-4,3-5 3,0-1-1,-1 1 1,2-12-3,-3 11 5,1-1-1,0 1 1,2-3-5,4-9 8,-10 21-5,1 2-2,-1 0-1,0 0 0,0 0 1,0 0-1,0 0 1,0 1-1,0-1 0,0 0 1,0 0-1,0 0 0,1 0 1,-1 0-1,0 0 0,0 0 1,0 0-1,0 0 1,0 0-1,1 0 0,-1 0 1,0 0-1,0 1 0,0-1 1,0 0-1,0 0 1,0 0-1,1 0 0,-1 0 1,0 0-1,0-1 0,0 1 1,0 0-1,0 0 0,1 0 1,-1 0-1,0 0 1,0 0-1,0 0 0,0 0 1,0 0-1,0 0 0,1 0 1,-1 0-1,0 0 1,0-1-1,0 1 0,0 0 1,0 0-1,0 0 0,0 0 1,0 0-1,0 0 0,0-1 1,0 1-1,1 0 1,-1 0-1,0 0 0,0 0 1,0 0-1,0-1 0,0 1 1,0 0-1,3 7 8,1-1 1,-1 1-1,0 0 0,0 0 1,-1 0-1,0 1 1,-1-1-1,1 4-8,0-1 9,0 0-1,1 0 0,0-1 1,1 1-1,0 1-8,-2-7 3,1 1 0,0-1 0,0 0 0,0 0 0,0 0 0,0 0 1,1-1-1,0 1 0,2 0-3,-5-2 0,1-1-1,0 0 1,-1 0 0,1 0 0,0 0 0,0 0 0,0-1 0,0 1 0,0-1 0,0 1 0,0-1 0,0 0 0,0 1-1,0-1 1,0 0 0,0 0 0,0-1 0,0 1 0,0 0 0,0-1 0,0 1 0,0-1 0,-1 1 0,1-1-1,1-1 2,4-2-5,-1 0 1,0-1-1,0 0 1,-1 0-1,0-1 1,0 1-1,0-1 1,0 0-1,-1 0 1,0-1 3,12-16-7,14-15-2,-9 9-2,2 1 0,21-21 11,-44 48 1,1 1-1,0-1 1,-1 0-1,1 1 1,0-1-1,0 1 1,-1-1-1,1 1 0,0-1 1,0 1-1,0-1 1,0 1-1,0 0 1,0 0-1,0-1 1,-1 1-1,1 0 0,1 0 0,-1 0 1,-1 1 0,1-1 0,0 0 0,0 1-1,0-1 1,-1 1 0,1-1 0,0 1 0,0-1-1,-1 1 1,1 0 0,0-1 0,-1 1 0,1 0 0,-1-1-1,1 1 1,-1 0 0,1 0 0,-1 0 0,0 0-2,4 7 15,0 1 0,-1-1 0,0 1 0,1 8-14,7 18 33,-9-28-28,1-1 1,-1 0 0,2 0 0,-1 0 0,1 0 0,0 0-1,3 3-5,-6-7 1,1-1 0,-1 1-1,1-1 1,0 0-1,-1 1 1,1-1-1,0 0 1,0 0-1,0 0 1,0-1 0,0 1-1,0 0 1,0-1-1,0 1 1,0-1-1,0 0 1,0 1-1,0-1 1,0 0 0,0 0-1,0-1 1,0 1-1,0 0 1,0-1-1,0 1 1,0-1 0,1 0-1,3-1-2,-1-1 1,1 0-1,-1 0 1,0-1-1,0 1 1,0-1 0,0 0-1,0 0 1,-1-1-1,0 0 1,0 1 0,0-1-1,-1-1 1,0 1-1,0 0 1,3-6 1,19-57 0,-24 67 1,0-1 0,0 0 0,0 1 0,0-1 0,0 1 1,0-1-1,0 1 0,1 0 0,-1-1 0,0 1 0,1 0 0,-1 0 0,1 0 0,-1 0 0,1 0 1,0 0-1,-1 0 0,1 1 0,1-1-1,4-1 6,-1 1 0,0 0 0,0 0 0,1 1 0,0 0-6,2-1 9,-7 2 1,0-1 0,0 0 1,0 0-1,-1 0 0,1 1 1,0-1-1,0 1 0,0 0 0,-1 0 1,1-1-1,0 1 0,0 0 1,-1 0-1,1 0 0,-1 1 0,1-1 1,-1 0-1,0 1 0,1-1 0,-1 1 1,0 0-11,4 5 69,0 1 0,0-1 0,-1 1 0,0 2-69,6 8 125,-8-15-101,0 1 0,0-1 0,1 1 0,-1-1 0,1 0-1,3 3-23,-5-5 1,1 0 0,-1 0-1,1 0 1,0 0 0,-1 0 0,1-1-1,0 1 1,0 0 0,0-1-1,0 1 1,-1-1 0,1 0-1,0 0 1,0 0 0,1 0-1,9 0-255,0 0 0,9-3 255,-10 2-988,-11 1 874,1 0 1,-1 0-1,1 0 0,-1 0 0,1 0 1,-1 0-1,1 0 0,-1 0 0,1 0 1,-1 1-1,0-1 0,1 0 0,-1 0 1,1 0-1,-1 1 0,0-1 0,1 0 1,-1 0-1,1 1 0,-1-1 0,0 0 1,1 1-1,-1-1 0,0 1 114,3 13-861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3:4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54 166 5361,'38'-15'4786,"6"-7"-2512,-40 20-1897,0 0-1,0-1 1,0 0-1,0 0 1,-1 0 0,1 0-1,-1 0 1,0-1-1,0 0 1,0 0-1,0 1 1,-1-1-1,1-1 1,0-2-377,-2 5 108,0 0 1,-1 0-1,1-1 1,0 1-1,-1-1 1,0 1-1,1 0 0,-1-1 1,0 1-1,0-1 1,0 1-1,-1 0 1,1-1-1,-1 1 1,1-1-1,-1 1 1,0 0-1,0 0 1,0-1-1,0 1 1,0 0-1,0 0 0,-1 0 1,1 0-1,-2-1-108,1 1 60,0 1-1,0-1 0,0 1 1,0-1-1,0 1 0,-1 0 1,1 0-1,-1 0 0,1 0 1,0 0-1,-1 1 0,0-1 1,1 1-1,-1-1 0,1 1 1,-1 0-1,1 0 0,-1 0 1,0 1-1,1-1 0,-1 1-59,-4 0 47,0 0 0,1 1 0,-1 0 0,1 0 0,-1 1 0,1 0 0,-3 1-47,4-1 19,0 1-1,1-1 1,0 1-1,-1-1 1,1 1-1,0 0 1,1 1-1,-1-1 0,1 1 1,0-1-1,0 1 1,0 0-1,1 0 1,-1 1-19,1 2 55,-1-1 0,1 1 1,0-1-1,1 1 0,0 0 1,0 0-1,0-1 0,1 1 1,1 0-1,-1 1-55,1-1 65,0-1 0,1 1 0,0-1 0,0 1 0,0-1 0,1 0 0,0 0 0,1 0 0,-1-1 0,3 4-65,-3-6 40,1 1-1,-1-1 0,1 0 1,0 0-1,0 0 0,0-1 1,0 0-1,1 1 0,0-1 1,-1-1-1,1 1 0,0-1 1,0 0-1,4 1-39,-3-1 13,0-1 1,0 0-1,0 0 1,1 0-1,-1-1 1,0 0-1,0 0 1,1-1-1,-1 1 1,0-2-1,0 1 1,0 0-1,0-1 0,0 0 1,0-1-1,-1 1 1,1-1-1,-1 0 1,1-1-14,-1 1 9,-1 0 0,0-1-1,1 0 1,-1 0 0,-1 0 0,1 0 0,-1 0-1,1-1 1,-1 1 0,-1-1 0,1 0 0,-1 0 0,1 0-1,-1 0 1,-1 0 0,1-1 0,-1 1 0,0 0 0,0-1-1,-1 1 1,1-6-9,-1 5 21,0 0 1,-1 0-1,1 0 0,-1 0 0,0 0 0,-1 0 1,0 0-1,0 1 0,0-1 0,0 0 0,-1 1 1,0 0-1,0-1 0,-1 1 0,1 0 0,-1 1 1,0-1-1,0 1 0,-1 0 0,1 0 0,-1 0 0,0 0 1,0 1-1,0 0 0,-1 0 0,1 0 0,-1 1 1,1-1-22,-2 1 22,1 0 0,-1 0-1,0 0 1,0 1 0,-5 0-22,10 1-43,-1-1 0,1 1 0,0 0 0,0 1 1,-1-1-1,1 0 0,0 1 0,0-1 0,0 1 0,0 0 0,-1 0 0,1 0 0,0 0 0,0 0 0,1 0 0,-1 0 0,0 1 0,0-1 0,0 0 0,-1 3 43,0 1-645,-1 0-1,1 1 1,0-1-1,1 1 1,-1 0-1,0 2 646,-3 16-1520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3:5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72 8562,'6'-2'886,"0"0"1,0-1-1,0 0 1,0-1-887,-6 4 99,1 0 0,-1 0 0,0-1 1,0 1-1,1 0 0,-1 0 0,0 0 0,1-1 1,-1 1-1,0 0 0,0-1 0,0 1 0,1 0 0,-1 0 1,0-1-1,0 1 0,0 0 0,0-1 0,0 1 1,1-1-1,-1 1 0,0 0 0,0-1 0,0 1 0,0 0 1,0-1-1,0 1 0,0 0 0,0-1 0,0 1 0,-1 0 1,1-1-1,0 1 0,0-1 0,0 1 0,0 0 1,0 0-1,-1-1 0,1 1 0,0 0 0,0-1 0,0 1 1,-1 0-1,1 0 0,0-1-99,-1 0 267,0 1 0,0-1 0,-1 0 0,1 1 1,0-1-1,0 0 0,0 1 0,0 0 0,-1-1 0,1 1 0,0 0 0,0-1-267,-3 1 143,1 0 0,-1 1 1,1-1-1,0 1 0,-1-1 0,1 1 0,0 0 0,-1 0 0,1 1 0,0-1 0,0 1 1,0-1-1,0 1 0,0 0 0,1 0 0,-1 1-143,-3 1 63,1 1 0,0-1 0,0 1 0,1 1 0,-1-1 0,1 1 0,-2 4-63,2-4 26,1 1 1,0 0-1,1 0 0,0 0 0,0 0 0,0 0 0,1 0 0,0 0 0,0 1 0,1-1 0,0 0 0,0 3-26,0-6 6,1 0 0,-1 1 0,1-1 0,0 0 0,0 0 1,1 1-1,-1-1 0,1 0 0,0 0 0,0-1 0,0 1 1,1 0-1,-1-1 0,1 1 0,0-1 0,0 0 0,0 0 0,0 0 1,1 0-1,-1-1 0,3 2-6,-3-2 2,1 0 1,0-1-1,-1 1 1,1-1-1,0 0 1,0 0-1,0 0 1,0-1-1,0 1 1,0-1-1,0 0 1,0 0-1,0 0 0,1-1 1,-1 0-1,0 1 1,-1-1-1,1-1 1,0 1-1,3-2-2,0 0 9,0-1-1,0 0 0,-1 0 1,0 0-1,0-1 1,0 0-1,0 0 0,-1 0 1,0-1-1,4-4-8,-4 3 28,-1-1-1,1 1 1,-1-1 0,-1 1-1,0-1 1,0 0-1,0 0 1,-1-1-1,0 1 1,-1-1-1,0 1 1,0-5-28,2-10 151,-1 14-18,-1 0 0,-1 0 0,1-3-133,-2 10 43,1-1-1,0 1 1,0-1 0,-1 1-1,1-1 1,-1 1-1,0-1 1,0 1 0,0 0-1,0-1 1,0 1 0,-1 0-1,0-2-42,0 2 22,0 1 0,0-1 1,0 1-1,0-1 0,0 1 0,0 0 0,-1 0 0,1 0 0,0 0 0,-1 0 0,1 0 0,0 1 0,-1-1 0,1 1 1,-1-1-1,-2 1-22,0 0 22,-1-2-170,0 2 1,-1-1-1,1 1 0,0 0 0,-1 0 0,1 1 1,0 0-1,-1 0 0,1 0 0,0 1 0,0 0 0,0 0 1,0 1-1,0 0 0,1 0 0,-1 0 0,1 0 0,0 1 1,0 0-1,-2 2 148,-13 18-1085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4:08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9602,'-4'0'798,"4"0"-545,0 0 1,-1 0 0,1 0-1,0 0 1,-1-1 0,1 1 0,-1 0-1,1 0 1,0 0 0,-1 0-1,1 0 1,0 0 0,-1 0 0,1 0-1,0 0 1,-1 1 0,1-1-1,0 0 1,-1 0 0,1 0-1,0 0 1,-1 0 0,1 1 0,0-1-1,-1 0 1,1 0 0,0 0-1,0 1 1,-1-1 0,1 0-1,0 0 1,0 1 0,0-1 0,-1 0-1,1 1 1,0-1 0,0 0-1,0 1 1,0-1 0,0 0-1,-1 1 1,1-1-254,0 1 1643,1 2-443,20 106 1320,-19-96-2217,1 1 1,0-1 0,3 4-304,-4-11 80,0-1 0,0 0 0,1 0 0,0 0 0,0 0 0,1 0 0,2 3-80,-5-7 5,0 0 0,0 0 0,0 0 0,-1 0 0,1 0 0,0 0 0,0 0 0,0-1 0,1 1 0,-1 0 0,0-1 0,0 1 0,0-1 0,0 1 0,1-1 0,-1 1 0,0-1 0,0 0 1,1 0-1,-1 1 0,0-1 0,1 0 0,-1 0 0,0-1 0,0 1 0,1 0 0,-1 0 0,0 0 0,0-1 0,1 1 0,-1-1 0,0 1 0,0-1-5,3-2-11,0 0 1,0 0-1,0 0 0,-1 0 0,1-1 0,-1 1 0,0-1 1,1-2 10,18-26-264,-2 0 0,-1-2-1,6-18 265,-24 50-1,0 0 1,0-1-1,1 0 1,-1 0-1,1 1 1,0-1 0,0 1-1,0-1 1,-2 2 1,1 1 0,-1 0 0,0 0-1,0 0 1,0 0 0,1 0 0,-1-1 0,0 1 0,0 0-1,1 0 1,-1 0 0,0 0 0,0 0 0,1 0 0,-1 0-1,0 0 1,0 0 0,1 0 0,-1 0 0,0 0-1,0 0 1,1 0 0,-1 0 0,0 0 0,0 0 0,1 0-1,-1 1 1,0-1 0,0 0-1,1 1 4,0-1 0,0 1 0,0 0 0,-1 0 0,1 0 0,0-1 0,-1 1 0,1 0 0,-1 0 0,1 0 0,-1 1-4,19 45 375,-15-34-135,1 0-1,0 0 1,1 0 0,1-1-1,0 0 1,1 1-240,-6-11 33,-1 0 0,0 0 0,1-1 0,-1 1 0,1-1 0,0 0 0,-1 1 0,1-1 0,0 0 0,0 0 0,0 0 0,0 0 0,0 0 0,0 0 0,0-1 0,0 1 0,0-1 0,0 1 0,1-1-33,0 0 17,0 0 0,0 0 0,0-1 1,0 1-1,-1-1 0,1 0 0,0 0 0,0 0 0,0 0 0,0 0 0,-1-1 0,2 0-17,7-5-2,-1-1-1,0 0 0,-1-1 0,0 0 1,7-8 2,8-12-135,-2-1 0,13-22 135,-26 40-29,-9 12 29,0 0 0,0 0 0,0 0 1,0 0-1,1 0 0,-1 0 0,0-1 0,0 1 0,0 0 0,0 0 0,0 0 1,1 0-1,-1 0 0,0 0 0,0 0 0,0 0 0,0 0 0,1 0 1,-1 0-1,0 0 0,0 0 0,0 0 0,0 0 0,1 0 0,-1 0 0,0 0 1,0 0-1,0 0 0,0 1 0,1-1 0,-1 0 0,0 0 0,0 0 1,0 0-1,0 0 0,0 0 0,0 0 0,1 0 0,-1 1 0,0-1 1,0 0-1,0 0 0,0 0 0,0 0 0,4 6 7,1 17 26,-2-4-6,3 5 27,-3-10 26,0-1 0,1 0 0,4 10-80,0-5 109,-5-9-33,0-1 1,1 0-1,1 1-76,9 11 158,-14-19-148,1 0 1,-1 0-1,1 0 0,-1 0 1,1-1-1,0 1 0,-1 0 1,1 0-1,0 0 0,0-1 1,-1 1-1,1 0 0,0-1 1,0 1-1,1 0-10,-1-1 2,0 0 1,-1 0-1,1 0 1,0 0-1,0-1 1,0 1-1,-1 0 1,1 0-1,0 0 0,0-1 1,-1 1-1,1 0 1,0-1-1,0 1 1,-1-1-1,1 1 1,-1-1-1,1 1 1,0-1-1,-1 1 1,1-1-3,13-13-6,0-1 1,-2 0-1,2-3 6,2-1-77,12-13 77,-22 26-13,2-2-10,-1 0 0,2 0-1,-1 1 1,1 1-1,0-1 1,6-2 23,-14 9 0,-1 0 1,0-1-1,1 1 1,-1 0-1,1 0 1,-1 0-1,1 0 1,-1 0-1,1 0 1,-1 0-1,1 0 0,-1 0 1,1 0-1,-1 0 1,1 0-1,-1 0 1,1 0-1,-1 0 1,1 0-1,-1 0 1,1 1-1,-1-1 1,0 0-1,1 0 1,-1 1-1,1-1 0,-1 0 1,0 1-1,1-1 1,-1 1-1,7 12 23,-6-10-18,10 24 41,-7-13 12,2 0-1,0-1 0,6 10-57,-10-19 7,0-1 0,0 0 0,0 0 0,1 0-1,-1 0 1,1-1 0,0 1 0,0-1 0,0 1 0,0-1 0,0 0 0,1 0 0,-1 0 0,0-1 0,1 1 0,2 0-7,-4-2 0,0 1 0,1-1 0,-1 0 1,0 0-1,1 0 0,-1 0 0,0 0 1,1 0-1,-1-1 0,0 1 1,1-1-1,-1 1 0,0-1 0,0 0 1,0 0-1,1 0 0,-1 0 0,0-1 1,0 1-1,-1 0 0,2-1 0,4-5-3,0 0 0,0 0-1,0-1 1,2-4 3,3-2-7,46-57 0,-57 70 8,0 0 1,-1 0-1,1 1 0,0-1 0,0 0 0,0 1 0,0-1 1,0 1-1,0-1 0,0 1 0,0-1 0,0 1 0,0-1 1,0 1-1,1 0 0,-1 0 0,0 0 0,0 0 1,0 0-1,1 0-1,2 0 8,-1 1 1,1 0-1,-1 0 1,1 0-1,2 2-8,-2-2 9,-1 1-1,0-1 1,1 0-1,-1 0 1,0 0-1,1-1 1,2 1-9,3-1 14,26-1 27,-33 0-40,0 1 1,0 0-1,0-1 0,-1 1 0,1-1 1,0 1-1,0-1 0,0 0 1,-1 0-1,1 0 0,-1 0 0,1 0 1,0 0-1,-1-1 0,2 0-1,-3-7-1427,0 8 867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3:49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186 149 5369,'-9'-24'7683,"8"20"-6959,0 1 0,0-1 0,-1 1 0,1 0 0,-1-1 0,1 1 0,-1 0 0,0 0 0,-1-1-724,-4-3 666,1 0-1,-1 1 1,-1 0-1,-1-1-665,7 5 84,0 1 1,-1-1-1,1 1 0,0 0 1,-1 0-1,1 0 0,-1 0 1,1 0-1,-1 0 0,0 0 1,1 1-1,-1 0 0,0-1 1,0 1-1,1 0 0,-1 0 1,-1 1-85,0-1 15,0 1 0,0 0 0,0 1 1,1-1-1,-1 1 0,0 0 0,1-1 1,-1 2-1,1-1 0,0 0 0,-1 1 1,1-1-1,0 1 0,1 0 0,-1 0 1,0 0-1,1 0 0,0 1 0,0-1 1,0 1-1,0-1 0,0 1 0,1 0 1,-1 0-1,1 0 0,0 0 0,1 0 1,-1 0-1,0 0 0,1 0 0,0 0 0,0 0 1,0 0-1,1 0 0,0 1-15,0 0-6,0 0-1,1 0 1,-1 0-1,1 0 1,0 0-1,1-1 1,-1 1-1,1-1 1,0 0-1,0 1 1,1-1-1,-1-1 1,1 1 0,-1 0-1,1-1 1,1 0-1,-1 0 1,2 1 6,-1-1-3,0 0 1,1 0 0,-1-1-1,1 0 1,0 0-1,0 0 1,-1-1 0,1 0-1,0 0 1,0 0 0,1-1-1,-1 0 1,0 0 0,0 0-1,2-1 3,-4 0 1,0 0 0,-1 0-1,1 0 1,0-1 0,-1 1 0,1-1 0,-1 0-1,0 0 1,0 0 0,1 0 0,-1-1-1,2-1 0,3-5 15,0 0-1,-1 0 0,3-5-14,-4 6 12,-3 5-4,-1-1 0,1 0-1,-1 0 1,0 0 0,0 0-1,0 0 1,0 0 0,-1 0 0,1 0-1,-1-1 1,0 1 0,0-1 0,-1 1-1,0-1 1,1 1 0,-2-1-1,1 1 1,0-1 0,-1 0-8,0 0 24,-1 0-1,1 0 1,-1 0 0,-1 0 0,1 0 0,0 1 0,-1-1-1,0 1 1,0-1 0,-1 1 0,1 0 0,-1 0-1,0 1 1,0-1 0,0 1 0,0 0 0,0 0-1,-1 0 1,0 0 0,1 1 0,-3-1-24,4 2-79,-1-1 1,1 1-1,0 0 0,-1 0 1,1 1-1,-1-1 0,1 1 1,-1-1-1,1 1 0,-1 0 1,0 1-1,1-1 1,-1 1-1,1-1 0,-1 1 1,1 0-1,0 0 0,-1 0 1,1 1-1,0-1 0,0 1 1,0 0-1,0 0 1,0 0-1,0 0 0,0 1 1,1-1-1,-1 1 0,1-1 1,0 1-1,-2 3 79,-7 12-761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3:52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154 174 6145,'-12'-65'6082,"12"64"-5757,0-1 0,-1 0 0,1 0 1,0 0-1,-1 0 0,1 0 1,-1 0-1,0 1 0,0-1 0,0 0 1,0 1-1,0-1 0,0 0 1,0 1-1,0-1 0,-2 0-325,2 1 148,0 1-1,0-1 1,-1 1-1,1-1 1,0 1-1,-1-1 1,1 1-1,0 0 1,-1-1 0,1 1-1,-1 0 1,1 0-1,-1 0 1,1 0-1,0 0 1,-1 1-1,1-1 1,-1 0-148,-2 1 181,0 1 0,-1-1 1,1 1-1,0 0 0,0 0 0,1 0 0,-1 1 1,0-1-1,1 1 0,0 0 0,-1 0 0,1 0 1,-2 3-182,-5 6 318,1 1 0,0-1 0,-1 3-318,9-12 35,0-1 0,-1 1 0,1 0 0,0-1 0,0 1 0,0 0 0,1-1 0,-1 1 0,1 0 0,-1 0 1,1 0-1,0 0 0,0-1 0,0 1 0,1 3-35,0-2 24,0 0 0,0 0 0,1-1 1,-1 1-1,1 0 0,0 0 0,0-1 1,0 1-1,0-1 0,2 2-24,0 0 10,0 0 0,1-1 0,-1 0 0,1 0 0,-1 0 0,1-1 0,0 0 0,1 0 0,-1 0 0,0 0 0,1-1 0,-1 0 0,1 0 0,0 0 0,2-1-10,-2 0 3,-1-1 1,1 0 0,0-1 0,-1 1 0,1-1 0,0 0 0,-1-1 0,1 1 0,-1-1 0,0 0-1,1 0 1,-1-1 0,0 0 0,0 0 0,0 0 0,-1 0 0,1-1 0,2-2-4,0-1 11,0 0 0,0 0 0,-1-1 0,0 0 0,0 0 0,-1 0 1,0 0-1,-1-1 0,0 0 0,2-5-11,-4 6 24,0 1 0,-1-1 0,1 1 0,-2-1 0,1 0 0,-1 1 0,0-1 0,-1 1 1,0-1-1,0 0 0,0 1 0,-1-1 0,-1 0-24,2 4 24,0 1 1,0-1-1,-1 1 0,1-1 1,-1 1-1,0 0 1,0 0-1,0 0 1,-1 0-1,1 0 0,-1 0 1,1 0-1,-1 1 1,0-1-1,0 1 0,0 0 1,0 0-1,-1 0 1,1 0-1,-1 1 1,1-1-1,-1 1 0,1 0 1,-1 0-1,0 0 1,1 1-1,-4-1-24,3 1-32,-1 1 0,1-1 1,0 1-1,-1 0 0,1 0 0,0 0 0,0 1 0,-1-1 0,1 1 1,0 0-1,1 0 0,-1 1 0,0-1 0,0 2 32,-2 0-395,1 0 0,-1 1 0,1 0 0,0 0 0,1 1 0,-1-1 0,1 1 0,-3 5 395,-4 17-1034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4:10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53 9050,'-7'1'1593,"5"-1"-937,0 0 0,1 0 0,-1 0 0,1 0 0,-1 0 0,0 1 0,1-1 0,-1 1 0,0 0-656,1-1 190,1 0-1,-1 1 1,1-1 0,-1 1 0,1-1-1,-1 1 1,1-1 0,0 1 0,-1-1 0,1 1-1,0 0 1,0-1 0,-1 1 0,1-1 0,0 1-1,0 0 1,0-1 0,0 1 0,0 0-1,-1-1 1,1 1 0,0 0 0,1-1 0,-1 1-1,0 0 1,0-1 0,0 1 0,0 0-190,3 26 3633,-2 23-3633,0 2 1100,0-34-771,0 2 23,0-1 0,2 0-1,0 2-351,-2-17 30,0 1 0,0-1 0,1 0 0,-1 0 0,1 0 0,0 0 0,0 0 0,0 0-1,0 0 1,1-1 0,-1 1 0,1-1 0,0 0 0,0 0 0,0 0 0,1 1-30,-2-4 0,-1 1 0,0 0-1,1 0 1,-1-1 0,1 1 0,-1-1 0,1 1 0,-1-1 0,1 0 0,-1 1-1,1-1 1,-1 0 0,1 0 0,-1 0 0,1 0 0,-1 0 0,1-1 0,0 1 0,-1 0-1,1-1 1,-1 1 0,0-1 0,1 0 0,-1 1 0,1-1 0,-1 0 0,0 0 0,0 0-1,1 0 1,-1 0 0,5-4-41,-1 0-1,0-1 1,0 0-1,0 0 1,3-4 41,15-27-923,11-25 923,11-16-519,-44 76 519,0 0 0,0 1 0,0-1 0,0 1 0,0 0 0,0-1-1,1 1 1,-1 0 0,1 0 0,-1 0 0,1 0 0,-1 0 0,1 0-1,0 0 1,1 0 0,-3 0 3,1 1 0,0 0 0,-1 0 0,1 0 0,-1 0 0,1 0 1,-1 0-1,1 0 0,0 1 0,-1-1 0,1 0 0,-1 0 0,1 0 0,-1 0 0,1 1 0,-1-1 0,1 0 0,-1 1 0,1-1-3,0 1 9,0 0 0,0 0 0,0 0 0,0 0 0,0 1 0,-1-1 0,1 0 0,0 0 0,-1 0 0,1 1 0,-1 0-9,4 12 211,-1 1-1,0-1 1,-1 1-1,-1 5-210,5 24 526,-6-41-484,4 18 714,5 18-756,-7-34 69,-1-1 1,1 1-1,0 0 0,0 0 1,1-1-1,-1 0 0,1 1 1,0-1-1,0 0 0,2 1-69,-4-4 7,0 0 0,0 0-1,1 0 1,-1 0-1,0 0 1,0-1-1,1 1 1,-1 0 0,0-1-1,1 1 1,-1-1-1,1 1 1,-1-1 0,0 0-1,1 0 1,-1 1-1,1-1 1,-1 0 0,1 0-1,-1 0 1,1-1-1,-1 1 1,1 0-1,-1-1 1,1 1 0,-1-1-1,0 1 1,1-1-1,0 0-6,4-3-3,0 1 0,-1-1 0,1-1-1,-1 1 1,4-6 3,21-22-102,-2-1 0,11-17 102,30-36-165,-68 84 163,1 0-1,-1 0 1,1 0 0,0 0 0,0 0 0,0 1-1,2-2 3,-4 3 1,1 0 0,-1 0 0,1-1 0,-1 1-1,1 0 1,-1 0 0,0 0 0,1 0 0,-1 0-1,1 0 1,-1 0 0,1 0 0,-1 0 0,0 0-1,1 0 1,-1 0 0,1 0 0,-1 1 0,1-1 0,-1 0-1,0 0 1,1 0 0,-1 1 0,1-1 0,-1 0-1,0 0 1,1 1 0,-1-1 0,0 0 0,0 1-1,1-1 1,-1 0 0,0 1 0,0-1 0,1 1 0,-1-1-1,0 0 0,4 7 17,0-1 0,-1 1 0,0 0 1,0 0-1,-1 0 0,1 1-17,9 46 156,-2-10 47,-7-33-111,1 0-1,0-1 1,0 1-92,-3-8 15,0-1 0,0 0-1,1 0 1,-1 0 0,0 1 0,1-1-1,-1 0 1,1-1 0,0 1-1,-1 0 1,1 0 0,0-1-1,0 1 1,0-1 0,0 0 0,2 1-15,-4-2 0,0 0 0,1 0 1,-1 1-1,1-1 1,-1 0-1,1 0 1,-1 0-1,0 0 1,1 0-1,-1 0 1,1 0-1,-1 0 1,0-1-1,1 1 1,-1 0-1,1 0 0,-1 0 1,0 0-1,1 0 1,-1-1-1,1 1 1,-1 0-1,0 0 1,1-1-1,-1 1 1,0 0-1,0-1 1,1 1-1,6-13-19,-7 13 19,15-33-213,1 2-1,1 0 1,15-18 213,-16 25-102,-12 18 87,0 0 0,0 0 0,0 0 0,1 0 0,0 1 0,0 0-1,0 0 1,5-3 15,-10 8 1,1-1-1,-1 1 0,0 0 0,0 0 1,0 0-1,0 0 0,1 0 1,-1 0-1,0 0 0,0 0 0,0 0 1,1 0-1,-1 0 0,0 0 1,0 0-1,0 0 0,1 0 0,-1 0 1,0 0-1,0 0 0,0 0 0,0 1 1,1-1-1,-1 0 0,0 0 1,0 0-1,0 0 0,0 0 0,1 0 1,-1 0-1,0 1 0,0-1 1,0 0-1,0 0 0,0 0 0,0 0 1,0 1-1,1-1 0,-1 0 0,3 8 19,-3-7-15,5 17 101,-2 0 1,1 7-106,0-3 297,3 13-297,-2-15 181,2 0 0,3 7-181,-9-22 20,1 0-1,1 0 1,-1-1-1,1 1 1,0-1-1,0 0 1,0 0-1,0 0 1,1 0-1,0 0 0,0-1 1,2 2-20,-5-4 1,1 0 1,0-1-1,0 1 0,0 0 0,0-1 1,-1 1-1,1-1 0,0 0 1,0 1-1,0-1 0,0 0 0,0 0 1,0 0-1,0-1 0,0 1 1,0 0-1,0-1 0,0 1 0,-1-1 1,1 0-1,0 0 0,0 1 1,-1-1-1,1 0 0,0-1 0,-1 1 1,1 0-1,0-1-1,6-5-6,-1 0 0,0-1 0,0 1 0,5-9 6,-11 15-1,26-37-91,4-12 92,-8 14-119,18-23 119,-36 52-7,-5 6 8,0 1-1,0-1 1,0 1 0,0 0 0,1-1-1,-1 1 1,0-1 0,0 1 0,0 0-1,1-1 1,-1 1 0,0 0 0,0-1-1,1 1 1,-1 0 0,0 0 0,1-1-1,-1 1 1,0 0 0,1 0 0,-1-1 0,1 1-1,-1 0 1,0 0 0,1 0 0,-1 0-1,1 0 1,-1 0 0,0 0 0,1-1-1,-1 1 1,1 0 0,-1 0 0,0 1-1,1-1 1,-1 0 0,1 0 0,-1 0-1,0 0 1,1 0 0,-1 0-1,1 1 24,-1-1 9,8 10 77,-8-9-93,5 8 20,1 0 0,0 0-1,0 0 1,8 6-37,-7-7 21,-5-5-11,1 0 0,0 0-1,-1-1 1,1 0 0,0 1 0,2 0-10,-4-2 1,1-1 0,-1 1 0,0-1 0,0 1 0,1-1 0,-1 1 0,0-1 0,1 0 0,-1 0 0,0 1 0,1-1 1,-1 0-1,1 0-1,0-1-5,0 0 1,0 1 0,0-1-1,0 0 1,0 0 0,0 0-1,0 0 1,0-1-1,0 1 1,-1-1 0,1 1-1,0-1 1,-1 1 0,0-1-1,1 0 1,-1 1 0,1-3 4,18-26-297,6-15 297,-14 23-94,0 2 0,2 0 0,0 0 0,11-10 94,-15 21-7,-10 9 7,0 0 0,0 0 0,0 0 0,1 0 1,-1 0-1,0 0 0,0 0 0,0 0 0,0-1 0,1 1 0,-1 0 1,0 0-1,0 0 0,0 0 0,1 0 0,-1 0 0,0 0 1,0 0-1,0 0 0,0 1 0,1-1 0,-1 0 0,0 0 1,0 0-1,0 0 0,0 0 0,1 0 0,-1 0 0,0 0 1,0 0-1,0 0 0,0 1 0,1 0 3,-1 1 0,1-1-1,-1 1 1,0 0 0,0-1 0,0 1 0,0-1 0,0 1 0,0 0 0,0-1-1,-1 1 1,1-1 0,-1 2-3,-4 22 36,-13 57 91,16-75-116,0 0-1,1 0 1,0-1 0,0 1-1,0 0 1,1 0 0,0 0-1,0 0 1,1 3-11,0-9-83,-1 0 0,0 0 0,0 0 0,1-1 0,-1 1 0,0 0 0,1 0 0,-1 0 0,1-1 0,-1 1-1,1 0 1,0-1 0,-1 1 0,1 0 0,0-1 0,-1 1 0,1-1 0,0 1 0,0-1 0,-1 1 0,1-1 0,0 1 0,0-1 0,0 0 0,0 0 0,-1 1 0,1-1 0,0 0 0,0 0 0,0 0 83,4 0-367,-1 0 1,0 0-1,1-1 0,-1 1 1,3-2 366,-6 2 50,14-2-6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8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14299,'6'9'1150,"0"0"-1,0 1 1,-1-1 0,0 1-1,0 0 1,-1 1 0,-1-1-1,0 1 1,2 10-1150,0 13 819,-1 0-1,-2 18-818,0-16 390,1-1 0,3 9-390,-4-30 49,-1-6-32,1 0 1,-1-1 0,1 1-1,0-1 1,1 0 0,0 0-1,1 1-17,-4-8-4,0 0 0,0 0-1,0 0 1,0 0 0,0 0-1,0 0 1,0 0 0,0 0-1,0 0 1,0 0 0,0 0 0,0 0-1,0 0 1,0 0 0,0 0-1,0 0 1,0 0 0,0 0-1,0 0 1,0 0 0,0 0-1,0 0 1,1 0 0,-1 0 0,0 0-1,0 0 1,0 0 0,0 0-1,0 0 1,0 0 0,0 0-1,0 0 1,0 0 0,0 0-1,0 0 1,0 0 0,0 0 4,-2-8-146,-10-20-267,7 20 317,1-1 0,1 0 0,-1 0-1,1 0 1,1 0 0,0-1 0,-1-9 96,3 17-6,0 1 1,0-1-1,0 0 0,0 0 0,1 0 1,-1 0-1,1 0 0,-1 0 0,1 1 1,0-1-1,-1 0 0,1 0 0,0 1 1,0-1-1,0 0 0,0 1 0,1-1 1,-1 1-1,0 0 0,1-1 0,-1 1 1,1 0-1,-1 0 0,1 0 0,0 0 1,-1 0-1,1 0 0,0 0 0,1 0 6,4-1-8,0 0 0,0 1 0,0 0 0,1 0-1,-1 0 1,0 1 0,2 0 8,2 1 65,0-1 0,-1 2 1,1 0-1,0 0 0,-1 1 0,0 0 0,1 0 0,-1 1 1,-1 1-1,1 0 0,-1 0 0,1 1 0,-2 0 0,1 1 0,-1 0 1,0 0-1,0 0 0,-1 1 0,0 1 0,0-1 0,3 7-65,-8-12 43,0 0-1,-1 0 0,1 0 0,-1 0 1,0 0-1,0 0 0,0 0 1,0 0-1,-1 1 0,1-1 0,-1 0 1,0 0-1,0 1 0,0-1 0,0 0 1,-1 1-1,1 1-42,-2-2 17,1 1 1,-1-1-1,1 1 0,-1-1 1,0 0-1,0 1 1,0-1-1,-1 0 0,1-1 1,-1 1-1,1 0 1,-1-1-1,-2 2-17,-6 4-180,0-1 1,-1-1-1,0 0 0,0 0 0,-1-1 1,0-1-1,-12 4 180,-62 11-5119,-32 1 5119,59-10-2509,17-3 1066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3:50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74 7626,'0'0'75,"0"0"-1,0 0 1,0 0 0,0 1 0,0-1 0,0 0 0,0 0 0,0 0 0,0 0 0,0 0 0,0 0 0,0 0 0,0 0 0,0 0 0,0 0-1,0 0 1,0 0 0,0 0 0,1 0 0,-1 0 0,0 0 0,0 0 0,0 0 0,0 0 0,0 0 0,0 0 0,0 0 0,0 0-1,0 1 1,0-1 0,0 0 0,0 0 0,0 0 0,1-1 0,-1 1 0,0 0 0,0 0 0,0 0 0,0 0 0,0 0 0,0 0 0,0 0-1,0 0 1,0 0 0,0 0 0,0 0 0,0 0 0,0 0 0,0 0 0,0 0 0,1 0 0,-1 0 0,0 0 0,0 0 0,0 0-1,0 0 1,0 0 0,0 0 0,0-1 0,0 1 0,0 0-75,0-7 2100,-4-8 265,4 14-2193,-1-1 0,1 1 0,-1 0 0,1 0 0,-1 0 0,0 0 0,1 0 0,-1 0 0,0 0 0,0 0 0,0 0 0,0 0 0,0 0 0,0 1 0,0-1 0,0 0 0,0 1 0,0-1-1,0 1 1,0-1 0,-1 1-172,0-1 75,0 1 0,1 0 0,-1 0 0,0 0 0,0 0 0,0 0-1,0 1 1,1-1 0,-1 0 0,0 1 0,0 0 0,1-1 0,-1 1-1,0 0 1,-1 1-75,0-1 25,0 1 0,0 0 0,-1 0-1,1 1 1,0-1 0,1 1 0,-1 0 0,0-1-1,1 1 1,-1 0 0,1 1 0,0-1 0,0 0-1,1 1 1,-1-1 0,0 1 0,1-1 0,0 1-1,0 0 1,0-1 0,1 1 0,-1 0 0,1 0-1,0-1 1,0 1 0,0 0 0,0 0 0,1 0-1,-1 0 1,1-1 0,0 1 0,1 1-25,1 3 3,1-1 1,0 0 0,0 0 0,0-1-1,1 1 1,0-1 0,0 0 0,1 0-1,0-1 1,0 1 0,0-1 0,0-1-1,1 1 1,0-1 0,5 2-4,-9-4 8,0-1 1,0 0-1,0 0 1,0-1-1,0 1 0,0-1 1,0 1-1,0-1 1,0 0-1,0 0 1,1 0-1,-1 0 1,0-1-1,0 0 0,0 1 1,0-1-1,0 0 1,0 0-1,-1 0 1,1-1-1,0 1 1,0-1-1,-1 0 0,1 1 1,-1-1-1,0 0 1,1-1-1,-1 1 1,0 0-1,1-2-8,1-1 52,-1 1 0,0-1 0,0 1 0,-1-1 0,1 0 0,-1 0 0,0 0 0,0 0 0,-1-1 0,1 1 0,-1 0 0,0-1 0,-1 1 0,0-1 0,1 1 0,-2-1 0,1-1-52,-1 1 50,0 0 0,0 0 0,-1 0 0,0 1 0,0-1 0,0 0 0,0 1 0,-1-1 0,0 1-1,0 0 1,-1 0 0,0 0 0,0 1 0,0-1 0,0 1 0,0 0 0,-1 0 0,0 0 0,0 1 0,0-1 0,0 1-1,0 1 1,-1-1 0,1 1 0,-1 0 0,0 0 0,0 0 0,-2 0-50,2 1-95,1 0 1,-1 1-1,1-1 0,-1 1 1,1 0-1,-1 0 0,1 1 0,-1-1 1,1 1-1,0 1 0,-1-1 1,1 1-1,0 0 0,0 0 1,0 0-1,0 1 0,0 0 1,0 0-1,1 0 0,-3 2 95,-7 9-657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3:52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40 9194,'-3'-6'2795,"2"3"-2032,0 1 0,0-1 0,-1 1 0,1 0 0,-1-1 0,0 1 0,0-1-763,1 3 190,0-1 0,0 0 0,0 0-1,-1 0 1,1 1 0,0-1 0,0 1-1,-1-1 1,1 1 0,0-1 0,-1 1 0,1 0-1,0-1 1,-1 1 0,1 0 0,-1 0-1,0 0-189,0 1 99,0-1-1,0 0 1,0 1-1,-1-1 1,1 1-1,0 0 1,0 0-1,0 0 1,0 0-1,0 0 1,0 0-1,0 0 1,1 1-1,-1-1 1,0 1-1,1-1 1,-2 3-99,-2 2 120,0 0 0,1 0-1,-1 1 1,-1 4-120,3-5 27,1-1-1,0 1 0,0-1 1,0 1-1,1 0 1,0 0-1,0 0 1,0 0-1,1 0 0,0 0 1,0 0-1,0-1 1,1 1-1,0 0 1,0 0-1,1 0 0,0 0-26,-1-2 12,0 0 0,1 0-1,0 0 1,0 0-1,0 0 1,0 0 0,1 0-1,0-1 1,-1 0 0,1 1-1,1-1 1,-1 0-1,0 0 1,1-1 0,-1 1-1,1-1 1,0 1-1,0-1 1,0-1 0,0 1-1,0 0 1,0-1-1,2 1-11,-3-2 7,0 1-1,0-1 1,0 1-1,-1-1 1,1 0-1,0 0 1,0 0-1,0 0 1,0-1-1,2 0-6,-3 1 7,0-1-1,0 0 1,-1 0-1,1 0 0,0 0 1,-1 0-1,1-1 1,-1 1-1,1 0 1,-1-1-1,0 1 1,0-1-1,1 1 1,-1-1-1,0 0 1,0 1-1,0-1-6,2-7 53,1 1 1,-1-1-1,-1 0 0,1 1 1,0-7-54,3-14 240,-5 26-198,0-1-1,0 0 1,-1 1 0,0-1 0,1 1 0,-1-1-1,0 0 1,-1 1 0,1-1 0,-1 0-42,-1-3 125,0 0 1,-1 0-1,1 0 1,-4-5-126,4 9 26,1 0 1,-1 0-1,0 0 0,0 0 1,0 1-1,0-1 0,-1 1 1,1 0-1,-1-1 0,1 1 1,-1 0-1,0 0 0,0 1 1,0-1-1,0 1 0,0-1 1,0 1-1,0 0 0,-2 0-26,-4-1-274,1 1 0,-1 0-1,0 0 1,1 1 0,-1 0-1,0 1 1,-1 0 274,-18 1-667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4:11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63 10730,'-3'0'1689,"3"0"-1443,0 0 0,0-1-1,-1 1 1,1 0 0,0 0 0,-1 0 0,1 0 0,0 1-1,-1-1 1,1 0 0,0 0 0,0 0 0,-1 0 0,1 0-1,0 0 1,-1 0 0,1 0 0,0 1 0,0-1 0,-1 0-1,1 0-245,0 1 424,-1 0 0,1 0-1,0-1 1,0 1-1,0 0 1,-1 0 0,1 0-1,0-1 1,0 1-1,0 0 1,0 0 0,1 0-1,-1 0 1,0 0-424,5 38 1519,2-1 0,7 19-1519,-12-48 200,25 113 1223,-26-119-1403,0 1 0,0-1 0,0 0 0,1 0 0,-1 0 0,1 0 1,-1 0-1,3 2-20,-4-4 0,1-1 0,0 1 1,-1-1-1,1 1 0,0-1 0,-1 1 1,1-1-1,0 1 0,0-1 1,-1 0-1,1 0 0,0 1 0,0-1 1,0 0-1,-1 0 0,1 0 1,0 0-1,0 0 0,0 0 1,0 0-1,-1 0 0,1 0 0,0 0 1,0 0-1,0-1 0,0 1 1,-1 0-1,1 0 0,0-1 0,0 1 1,-1-1-1,1 1 0,0-1 0,2-1-11,0 0 0,0 0 0,0 0 0,-1-1 0,1 1 0,-1-1 0,0 0-1,1 0 1,-1 0 11,17-29-251,-19 31 248,18-36-508,-2 0 1,2-11 510,-3 7-529,16-31 529,-30 69 0,1 0 0,-1 1-1,1-1 1,0 0 0,0 1 0,0-1-1,0 1 1,1-1 0,-2 3 2,-1 0 0,0-1 0,1 1 0,-1 0-1,0 0 1,1-1 0,-1 1 0,0 0 0,1 0 0,-1 0 0,1 0-1,-1 0 1,1 0 0,-1 0 0,0 0 0,1 0 0,-1 0 0,1 0-1,-1 0 1,0 0 0,1 0 0,-1 0 0,1 0 0,-1 0-2,1 1 8,0-1-1,0 1 1,-1 0 0,1-1 0,0 1 0,-1 0-1,1 0 1,0-1 0,-1 1 0,1 0 0,-1 0 0,1 0-1,-1 0 1,0 0 0,1 0-8,7 22 480,-1 0 0,2 16-480,-3-13 536,1 0 1,3 6-537,-7-24 99,1 0 1,-1 0-1,2-1 1,-1 1 0,1-1-1,0 0 1,0 0-1,1-1 1,0 1-100,-3-5 9,-1 0 0,1 0 0,-1 0 0,1 0 0,0-1 0,-1 1 0,1-1 0,0 1-1,0-1 1,0 0 0,0 0 0,1-1 0,-1 1 0,0-1 0,0 1 0,0-1 0,0 0 0,1 0 0,-1-1 0,0 1 0,0-1 0,0 1 0,0-1 0,0 0 0,0 0 0,0 0 0,0-1 0,0 1 0,0-1 0,0 1 0,-1-1 0,1 0 0,-1 0 0,1 0-9,6-7-24,1 0 1,-2-1-1,1 1 0,-1-2 1,-1 1-1,0-1 1,0 0-1,1-4 24,4-12-94,0 0 0,-2-1 0,0-4 94,-7 22-15,-1 3 12,0 1 0,0-1 1,0 1-1,1-1 0,0 1 0,3-4 3,-5 11 4,-1 0 0,0 0 0,1 0 0,-1 0 0,0 1 0,1-1-1,-1 0 1,0 0 0,0 0 0,0 1 0,0-1-4,2 20 129,1-1-1,1 0 1,3 10-129,-3-15 85,11 33 251,-8-30-198,-6-12-92,1-1 0,1 1 0,-1-1 0,1 0 0,0 1 0,0-1-1,2 0-45,-4-3 5,0-1 0,0 0 0,0 1 0,0-1 0,1 0 0,-1 0-1,0 0 1,1 0 0,-1 0 0,1-1 0,-1 1 0,1 0 0,-1-1-1,1 1 1,0-1 0,-1 1 0,1-1 0,0 0 0,-1 0 0,1 0-1,0 0 1,-1 0 0,1 0 0,0 0 0,-1 0 0,1-1 0,1 0-5,2-1-8,1 0 1,-1-1-1,0 0 1,1 0 0,-1 0-1,-1 0 1,1-1 0,0 0-1,-1 0 1,0-1 0,0 1-1,2-4 8,8-11-122,0-1 0,5-12 122,-18 30-9,27-49-175,-12 19-9,6-6 193,-7 19-32,-14 19 32,-1-1 0,0 1 0,0 0 0,0 0 0,1-1 0,-1 1 0,0 0 0,0 0 0,1 0 0,-1-1 0,0 1 0,0 0 0,1 0 0,-1 0 0,0 0 0,1 0 0,-1 0 0,0 0 0,0-1 0,1 1 0,-1 0 0,0 0 0,1 0 0,-1 0 0,0 0 0,1 0 0,-1 1 0,0-1 0,1 0 0,-1 0 0,0 0 0,0 0 0,1 0 0,-1 0 0,0 0 0,1 1 0,-1-1 0,0 0 0,0 0 0,1 0 0,-1 1 0,0-1 0,0 0 0,0 0 0,1 1 0,-1-1 0,0 0 0,0 0 0,0 1 0,0-1 0,0 0 0,0 1 0,1-1 0,-1 0 1,0 1-1,0-1 0,0 0 0,3 20 28,-2-18-23,1 50 146,-2-31 70,2 1 0,2 14-221,-3-31 39,0 0 0,0 0 0,1 0 0,-1 0 0,1 0 0,0 0 0,1 0 1,-1 0-1,1-1 0,0 0 0,0 1 0,4 2-39,-5-5 8,0-1 0,0 1 1,0-1-1,0 0 0,1 0 0,-1 0 0,0 0 0,1 0 1,-1-1-1,1 1 0,-1-1 0,1 1 0,-1-1 0,1 0 1,1 0-9,2 0-1,-1-1 0,1 0 0,0 0 0,-1 0 0,1 0 0,0-1 0,-1 0 0,0 0 0,0-1 0,1 1 0,-1-1 0,2-2 1,1 0-15,-1-1 0,0 1 0,-1-1 0,1-1 0,-1 1-1,0-1 1,5-7 15,-1-3-49,0 1 1,-1-1-1,-1 0 0,-1-1 0,0 0 0,1-8 49,-5 15-35,0 0 0,1 0 0,2-3 35,-6 14-1,0 0 1,0 0 0,0 0 0,0 0 0,0 0 0,0-1 0,0 1 0,0 0-1,0 0 1,0 0 0,0 0 0,0 0 0,0 0 0,0 0 0,0 0 0,0 0-1,0-1 1,1 1 0,-1 0 0,0 0 0,0 0 0,0 0 0,0 0 0,0 0-1,0 0 1,0 0 0,0 0 0,0 0 0,0 0 0,0 0 0,1 0 0,-1 0 0,0 0-1,0 0 1,0 0 0,0 0 0,0 0 0,0 0 0,0 0 0,0 0 0,0 0-1,1 0 1,-1 0 0,0 0 0,0 0 0,0 0 0,0 0 0,0 0 0,0 0-1,0 0 1,0 0 0,0 0 0,3 7 10,-2 13 32,-5 99 351,5-109-347,-1 1-1,2-1 1,0 0 0,0 0-1,1 0 1,0 0-1,0 0 1,1 0 0,1-1-1,0 0 1,2 4-46,-4-9 13,-1 0 0,1 0 1,0 0-1,0-1 0,1 1 1,-1-1-1,1 0 0,-1 1 1,1-2-1,0 1 0,5 2-13,-7-4 1,0 0 0,0 0 0,0-1-1,1 1 1,-1 0 0,0-1 0,1 0 0,-1 1-1,0-1 1,1 0 0,-1 0 0,0 0 0,1-1-1,-1 1 1,1-1 0,-1 1 0,0-1-1,0 0 1,1 0 0,-1 0 0,0 0 0,0 0-1,0 0 1,1-1-1,4-4-20,-1 1 1,0-1-1,0 0 0,0 0 0,-1-1 0,0 0 0,0 0 1,-1 0 19,11-20-487,6-15 487,-18 35-115,13-32-893,-14 36 850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4:37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10 3641,'0'0'503,"0"0"1,-1 0 0,1 0 0,-1-1-1,1 1 1,0 0 0,-1 0-1,1 0 1,0 0 0,-1-1 0,1 1-1,0 0 1,-1 0 0,1-1-1,0 1 1,0 0 0,-1-1 0,1 1-1,0 0-503,0-1 293,-1 1-1,1 0 0,0-1 0,-1 1 0,1 0 1,0-1-1,-1 1 0,1 0 0,-1-1 0,1 1 1,0 0-1,-1 0 0,1-1 0,-1 1 0,1 0 1,-1 0-1,1 0 0,-1 0 0,1 0 0,0 0 1,-1 0-1,1 0 0,-1 0 0,0 0-292,-3 1 148,0-1-1,-1 2 1,1-1 0,0 0-1,0 1 1,0 0-1,0 0 1,0 0-1,1 1 1,-1-1 0,-2 3-148,0 1 53,-1 0 1,1 1 0,-6 7-54,7-7 48,0 1 0,0 0 0,0 0 1,1 0-1,0 0 0,1 1 1,0-1-1,0 1 0,1 0 0,0 0-48,-4 13 80,0 3 59,1 0 0,1 4-139,4-29-1,0 0 1,0 1-1,0-1 1,0 0-1,0 0 0,0 0 1,0 0-1,1 0 1,-1 0-1,0 0 1,0 1-1,0-1 0,0 0 1,1 0-1,-1 0 1,0 0-1,0 0 1,0 0-1,0 0 0,1 0 1,-1 0-1,0 0 1,0 0-1,0 0 0,0 0 1,1 0-1,-1 0 1,0 0-1,0 0 1,0 0-1,0 0 0,1 0 1,-1 0-1,0 0 1,0 0 0,9-3-16,41-32-7,-27 16 33,-1 0 0,3-5-10,21-18 20,-14 13 5,-17 15 38,1 0 0,0 1 0,3-1-63,-16 13 30,-1-1 0,1 0 1,0 1-1,0 0 0,0-1 0,0 1 1,1 0-1,-1 1 0,3-1-30,-6 1 15,1 0-1,0 0 0,-1 0 0,1 0 0,0 0 0,-1 0 1,1 0-1,0 0 0,-1 0 0,1 1 0,0-1 0,-1 0 1,1 0-1,-1 1 0,1-1 0,-1 1 0,1-1 0,-1 0 1,1 1-15,0 0 18,-1 0 1,1 0 0,-1 0-1,1-1 1,-1 1-1,1 0 1,-1 0 0,0 0-1,0 0 1,1 0 0,-1 0-1,0 0 1,0 0-1,0 0 1,0 1 0,0-1-19,-2 15 162,-1-1 1,-1 0-1,0 1 1,0-1-1,-2-1 1,-1 2-163,0 5 138,-2 2 9,-9 26 105,16-42-225,0-1 0,1 1 0,-1 0 0,2 0 0,-1-1-1,1 3-26,0-7 2,0-1-1,0 1 0,0-1 0,1 1 1,-1-1-1,0 1 0,1-1 0,-1 0 1,1 1-1,0-1 0,-1 1 0,1-1 1,0 0-1,0 0 0,0 1 0,0-1 1,0 0-1,0 0-1,0 0-1,0 0 0,0-1 0,0 1 0,0-1 0,0 1 0,0-1 0,1 1 1,-1-1-1,0 0 0,0 0 0,0 1 0,0-1 0,1 0 0,-1 0 0,0 0 0,0 0 0,0 0 0,1-1 0,-1 1 1,0 0-1,0 0 0,0-1 0,1 0 1,16-7-8,-1-1 0,0-1 0,5-4 8,6-5-2,32-19 9,-50 33 0,-1 0 0,1 0-1,0 1 1,1 0-1,1 1-6,-11 2 3,1 1-1,-1-1 0,1 1 1,-1 0-1,1-1 0,-1 1 1,1 0-1,0 0 0,-1 0 1,1 0-1,-1 1 1,1-1-1,-1 0 0,1 1 1,-1-1-1,1 1 0,1 0-2,-3 0 2,1-1 0,0 1 0,-1 0 0,1 0 0,-1 0 0,1-1 0,-1 1-1,1 0 1,-1 0 0,0 0 0,1 0 0,-1 0 0,0 0 0,0 0 0,0 0 0,0 0 0,0 0 0,0 0-1,0 0 1,0 0 0,0 0 0,0 0 0,0 0 0,-1 0 0,1 0 0,-1 0-2,-9 39 48,2-13-20,1 1 1,2 0-1,1 3-28,3-27 11,1 0 0,0 1 0,0-1-1,0 0 1,1 1 0,0-1 0,0 1-11,-1-3 2,0-1-1,1 0 1,-1 0 0,0 0 0,1 0 0,-1 0-1,1 0 1,0 0 0,-1-1 0,1 1 0,0 0-1,-1 0 1,1 0 0,0-1 0,0 1-1,0 0 1,0-1 0,0 1 0,0-1 0,0 1-1,0-1 1,0 1 0,0-1 0,0 0 0,0 1-1,0-1 1,0 0 0,0 0 0,0 0 0,0 0-2,4 0-1,-1 0 0,1 0 0,-1-1 0,0 0 0,1 0 1,-1 0-1,0 0 0,0-1 0,0 1 0,0-1 1,0 0-1,0 0 0,1-1 1,7-6-6,0-1 1,0 0-1,1-2 6,17-15-3,-16 18 16,0 0-1,0 0 1,13-4-13,-26 12 2,0 1 0,0-1 0,0 1 0,0-1 0,-1 1 0,1 0 0,0-1 0,0 1 0,0 0 0,0 0 0,0 0 0,0 0 0,0 0 0,0 0-2,-1 0 1,0 0 0,0 0-1,1 0 1,-1 0 0,0 0 0,0 0 0,0 0-1,1 1 1,-1-1 0,0 0 0,0 0 0,0 0-1,1 0 1,-1 1 0,0-1 0,0 0 0,0 0-1,0 0 1,0 1 0,0-1 0,1 0 0,-1 0-1,0 1 1,0-1 0,0 0 0,0 0 0,0 0-1,0 1 1,0-1-1,0 3 7,0 0-1,-1 0 1,1 0-1,-1 0 1,0 0-1,-1 2-6,0 4 12,-5 17 5,1-8 61,1 1 1,0 10-79,4-24 26,1 0 0,-1 0 0,1 0 0,0 0 0,1 0 0,-1 0 0,1 0 1,0 0-1,0-1 0,1 1 0,-1 0 0,1 0-26,-1-3 3,1 0 0,-1 0 0,0 0 0,1 0 0,0-1 0,-1 1 0,1-1 0,0 1 0,-1-1 0,1 0 0,0 1 0,0-1 0,0 0 0,0 0 0,1 0 0,-1-1 0,0 1 0,0 0 0,0-1 0,1 0 0,-1 1 0,0-1 0,0 0 0,1 0 0,-1 0 0,2-1-3,2 1-5,0-1 0,-1 0 1,1 0-1,0-1 0,-1 1 1,1-1-1,-1 0 0,1-1 1,4-2 4,3-5-12,1-1 0,-1 0 1,-1-1-1,8-9 12,-9 9 2,0 1-1,1 0 1,0 1-1,1 0 1,1 0-2,10-1 21,-13 10 8,-10 1-28,-1 0 1,0 0-1,0 0 1,0 0 0,0 1-1,1-1 1,-1 0-1,0 0 1,0 0 0,0 0-1,0 1 1,1-1 0,-1 0-1,0 0 1,0 0-1,0 1 1,0-1 0,0 0-1,0 0 1,0 0-1,0 1 1,0-1 0,0 0-1,0 0 1,0 1-1,0-1 1,0 0 0,0 0-1,0 0 1,0 1-1,0-1 1,0 0 0,0 0-1,0 1 1,0-1-1,0 0 1,0 0 0,0 1-2,-4 10 55,-1 1 0,0-1 1,-2 2-56,1 0 148,0 0 1,-2 7-149,7-16 48,0 0-1,0 0 1,0 0 0,1 0-1,-1 0 1,1 0 0,0 0 0,0 1-1,0-1 1,1 2-48,-1-5 5,1 1 1,-1-1-1,1 0 1,-1 0-1,1 0 1,-1 0-1,1 0 1,0 1-1,-1-1 1,1 0-1,0-1 1,0 1-1,0 0 1,0 0-1,0 0 1,0 0-1,0-1 1,1 1-6,23 10 32,-11-5-10,21 9 4,-33-15-29,-1 0 1,1 0 0,0 1-1,0-1 1,-1 0 0,1 0-1,0-1 1,0 1 0,-1 0 0,1-1-1,0 1 1,-1-1 0,1 1-1,1-2 3,2 1-3,4-2-34,-5 2 48,0 0-1,-1 0 1,1 0 0,0 0 0,1 1 0,-1 0-11,-3 0-14,0 0 0,0 0 0,-1 0 0,1 0 0,0 0 0,0 0 0,-1 1 0,1-1 0,0 0 0,-1 1 1,1-1-1,0 0 0,-1 1 0,1-1 0,-1 1 0,1-1 0,0 1 0,-1-1 0,1 1 0,-1-1 0,0 1 0,1 0 0,-1-1 1,1 1-1,-1 0 0,0-1 0,1 1 0,-1 0 0,0-1 0,0 1 0,0 0 0,1 0 14,-1-1-72,0 1 1,0-1-1,0 0 0,0 0 1,0 0-1,0 1 0,0-1 0,0 0 1,0 0-1,0 0 0,0 1 1,0-1-1,1 0 0,-1 0 1,0 0-1,0 0 0,0 1 0,0-1 1,1 0-1,-1 0 0,0 0 1,0 0-1,0 0 0,0 1 0,1-1 1,-1 0 71,12 1-3882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4:38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96 7578,'19'-47'3576,"-18"43"-2808,1-1 0,-1 1-1,0-1 1,0 1 0,-1-1-1,1-4-767,-1 9 100,0-1-1,0 1 0,0-1 0,0 1 0,0-1 0,0 1 0,0 0 0,0-1 0,0 1 0,0-1 0,0 1 0,0-1 1,-1 1-1,1-1 0,0 1 0,0 0 0,-1-1 0,1 1 0,0-1 0,-1 1 0,1 0 0,0-1 0,-1 1 0,1 0 0,0-1 1,-1 1-1,1 0 0,-1 0 0,1-1 0,0 1 0,-1 0 0,1 0 0,-1 0 0,1 0 0,-1 0 0,1 0 0,-1-1 0,1 1 1,-1 0-1,1 0 0,-1 0 0,1 0 0,0 1 0,-1-1 0,1 0 0,-1 0 0,1 0 0,-1 0 0,1 0 0,-1 1 1,1-1-1,0 0 0,-1 0 0,1 1 0,-1-1-99,-2 2 229,0 0-1,-1 0 1,1 0 0,1 0 0,-1 0-1,0 1 1,0 0 0,1-1 0,-2 3-229,-20 30 762,13-17-448,-2 0-98,-2 2-79,1 1 1,2 0-1,0 1 1,-7 18-138,17-35 8,1-1 0,-1 1 0,1 0 1,0 0-1,1 0 0,-1 5-8,1-9-2,0 0 1,0 1-1,0-1 1,0 0-1,0 0 1,0 0-1,1 0 0,-1 0 1,0 0-1,0 0 1,1 0-1,-1 0 0,1 0 1,-1 0-1,1 0 1,0 0-1,-1 0 1,1-1-1,0 1 0,-1 0 1,1 0-1,0 0 1,0-1-1,0 1 1,0-1-1,0 1 0,0-1 1,0 1-1,0-1 1,0 1-1,0-1 1,0 0-1,1 1 2,2-1-7,0 0 0,0 0-1,0 0 1,0 0 0,0-1 0,0 1 0,0-1-1,0 0 1,0 0 0,0-1 0,0 0 7,11-4-19,-1-1 1,3-2 18,75-49-20,-4 3 37,-68 43-1,1 2 1,0 0 0,9-1-17,-30 11 0,3-1 5,0 0 1,-1 0-1,1 0 0,0 1 1,0-1-1,0 1 0,1 0-5,-3 0 3,0 0 0,0 0-1,-1 0 1,1 0-1,0 0 1,-1 1 0,1-1-1,-1 0 1,1 1 0,0-1-1,-1 0 1,1 1-1,-1-1 1,1 1 0,-1-1-1,1 1 1,-1-1 0,1 1-1,-1-1 1,1 1-1,-1-1 1,0 1 0,1 0-1,-1-1 1,0 1-1,0 0 1,1-1 0,-1 1-1,0 0 1,0-1 0,0 1-1,0 0 1,0-1-1,0 1 1,0 0-3,1 8 39,-1 0 0,-1 0-1,1 0 1,-2 0 0,1 1 0,-2 2-39,-6 22 365,-2 1-365,0 1 257,9-32-224,-2 10 147,0 0 1,0 8-181,4-19 20,-1 1 0,1-1 0,0 1 0,0-1 0,0 0 0,0 1 0,1-1 0,-1 1 0,1-1 1,0 0-1,0 1 0,0-1 0,1 0-20,-2-2 0,0 0-1,1-1 1,-1 0 0,1 1 0,-1-1 0,1 1-1,-1-1 1,1 1 0,0-1 0,-1 0 0,1 0-1,-1 1 1,1-1 0,0 0 0,-1 0 0,1 0 0,-1 1-1,1-1 1,0 0 0,-1 0 0,1 0 0,0 0-1,-1 0 1,1 0 0,0 0 0,-1-1 0,1 1 0,0 0-1,-1 0 1,1-1 0,3 1-6,4-2-12,0 0 1,0-1 0,0 0-1,0 0 1,0-1-1,-1 0 1,3-2 17,7-3-21,-2 0 8,-1 0 0,8-7 13,-15 10 6,1 0 0,0 1 0,0-1-1,1 1 1,-1 1 0,1 0 0,0 0 0,0 1 0,1 0-6,-9 2 2,0 1 1,0 0 0,0 0 0,-1 0-1,1 0 1,0-1 0,0 1 0,0 0-1,-1 0 1,1 0 0,0 1 0,0-1-1,-1 0 1,1 0 0,0 0 0,0 1-1,0-1 1,-1 0 0,1 1 0,0-1-1,-1 0 1,1 1 0,0-1 0,-1 1-1,1-1 1,-1 1 0,1-1 0,-1 1-1,1 0 1,-1-1 0,1 1 0,-1 0-1,1-1 1,-1 1 0,0 0 0,1 0-1,-1-1 1,0 1 0,0 0 0,0 0-1,1 0 1,-1-1 0,0 1 0,0 0-1,0 0-2,0 5 17,-1-1-1,1 1 1,-1-1-1,0 0 1,0 1-1,-1-1-16,-7 24 94,6-18-7,0 0 0,0 0 0,1 0 0,0 0-1,0 11-86,2-20 10,0-1-1,0 1 0,0-1 0,0 1 0,0-1 0,1 1 0,-1-1 0,1 1 0,-1-1 0,1 1 0,-1-1 0,1 1 0,0-1 0,-1 1 0,1-1 0,0 0 0,0 0 0,0 0 0,0 1 0,0-1 0,1 0-9,0 0 1,-1 0-1,1 0 1,0 0 0,0 0 0,0-1 0,0 1 0,0-1-1,0 1 1,0-1 0,0 1 0,1-1 0,-1 0-1,0 0 1,0 0-1,7-1-14,-1 0 1,1-1-1,-1 0 0,0 0 0,1-1 0,-1 0 1,0 0 13,37-18-55,-3 2 31,27-7 24,-67 25 4,0 0 0,1 1-1,-1-1 1,0 0 0,1 1 0,-1 0 0,0-1 0,1 1-1,-1 0 1,1 1 0,-1-1 0,3 0-4,-5 1 3,1-1 0,0 0-1,-1 1 1,1-1 0,0 1 0,-1-1 0,1 0-1,0 1 1,-1 0 0,1-1 0,-1 1-1,1-1 1,-1 1 0,0-1 0,1 1 0,0 0-3,-1 1 5,1 0 1,0 0 0,-1 0 0,0-1-1,1 1 1,-1 0 0,0 0 0,0 0 0,0 1-6,-3 33 67,-1 6 7,4-38-69,1 0 0,-1 0 0,0 0-1,1-1 1,0 1 0,0 0-1,0 0 1,0-1 0,2 3-5,-3-5-2,1 1 1,0-1-1,0 0 1,0 1 0,-1-1-1,1 0 1,1 0 0,-1 0-1,0 0 1,0 0 0,0 0-1,1 0 1,-1 0-1,0 0 1,1 0 0,-1-1-1,1 1 1,-1-1 0,2 1 1,-1 0-5,1-1 0,-1 0 1,1 0-1,-1 0 0,1 0 1,0 0-1,-1 0 0,1-1 1,-1 1-1,1-1 0,0 0 5,7-3-22,-1 0-1,1-1 0,-1 0 1,0 0-1,4-4 23,29-24-55,-41 32 57,-1 1 0,0 0 0,1 0-1,-1-1 1,0 1 0,1 0 0,-1-1 0,0 1-1,0 0 1,0-1 0,1 1 0,-1 0 0,0-1 0,0 1-1,0-1 1,0 1 0,0 0 0,0-1 0,0 0-2,0 1 3,0 0-1,0 0 1,0 0 0,0 0 0,0-1 0,0 1 0,0 0 0,0 0 0,0 0 0,0 0 0,0-1 0,-1 1 0,1 0 0,0 0 0,0 0 0,0 0-1,0 0 1,0-1 0,0 1 0,-1 0 0,1 0 0,0 0 0,0 0 0,0 0 0,0 0 0,-1 0 0,1 0 0,0 0 0,0 0 0,0 0 0,-1 0 0,1 0-1,0 0 1,0 0 0,0 0 0,-1 0-3,1 0 14,0 1 10,0 5 13,0 11 52,0-1 0,1 0 1,1 0-1,0 0 1,3 6-90,-5-20 29,1 1 1,0 0 0,0-1-1,0 1 1,0 0-1,0-1 1,0 1 0,1-1-1,-1 0 1,1 1-30,-1-2 3,-1-1 0,1 1 0,0-1 0,-1 1 0,1-1 0,0 1 0,-1-1 0,1 1 0,0-1 0,0 0 0,-1 1 0,1-1 0,0 0-1,0 0 1,0 0 0,-1 1 0,1-1 0,0 0 0,0 0 0,0 0 0,-1 0 0,1 0 0,0-1 0,0 1 0,0 0 0,-1 0 0,1 0 0,0-1 0,0 1 0,-1 0 0,1-1 0,0 1 0,0-1 0,-1 1 0,1-1-3,15-13 4,-15 12-2,1 0 0,-1 0 0,1 1 0,0-1 0,0 1 0,-1-1 0,1 1-1,0 0 1,0 0 0,0 0 0,1-1-2,-3 2 1,1 0 0,-1 0 0,0 0 0,0 0 1,1 0-1,-1 0 0,0 0 0,0 0 0,1 0 0,-1 0 0,0 0 0,1 0 0,-1 0 0,0 0 0,0 1 0,1-1 1,-1 0-1,0 0 0,0 0 0,1 0 0,-1 0 0,0 0 0,0 1 0,0-1 0,1 0 0,-1 0 0,0 0 1,0 1-1,0-1 0,0 0 0,1 1-1,1 8-281,1 2-815,6-4 607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4:39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40 8098,'1'-3'513,"0"1"1,-1 0-1,1-1 1,0 1-1,0 0 0,1 0 1,-1-1-1,0 1 1,1 0-1,-1 0 1,1 1-1,0-1 0,-1 0 1,1 0-1,0 1 1,0-1-1,0 1 1,0 0-1,0-1 1,1 1-514,-3 1 226,5 0 1162,-5 0-1259,0 1 0,0-1-1,0 0 1,0 0 0,0 1 0,0-1 0,1 0 0,-1 1 0,0-1 0,0 0 0,0 0 0,0 1 0,0-1 0,0 0 0,0 1 0,0-1 0,-1 0 0,1 1-1,0-1 1,0 0 0,0 0 0,0 1 0,0-1-129,-7 23 365,0 0-1,-1-1 0,-1 0 1,-12 18-365,14-25 91,-2 1 30,1 0-1,0 0 1,1 1 0,1 1 0,-2 9-121,8-26 7,-1 0 1,1 0 0,0 0 0,0 0-1,0 0 1,0 0 0,0 1 0,0-1-1,0 0 1,0 0 0,0 0 0,1 0-1,-1 0 1,1 1-8,-1-2 1,1 1 0,-1-1 0,1 1 0,-1-1 0,1 1 0,0-1 0,-1 0 0,1 1 0,0-1 1,-1 1-1,1-1 0,0 0 0,-1 0 0,1 1 0,0-1 0,-1 0 0,1 0 0,0 0 0,0 0 0,-1 0 0,1 0 0,0 0 0,0 0 0,0 0-1,5-1-4,1 0-1,0 0 1,-1-1-1,1 0 1,-1 0-1,0-1 1,0 1-1,3-3 5,17-9-40,8-8 40,-16 11-4,24-17 15,-8 5 34,4 1-45,-28 16 7,2 0 1,-1 1-1,0 1 1,1 0-1,9-2-7,-20 6 4,0 0-1,0-1 1,0 1-1,0 0 0,0 0 1,0 0-1,0 0 1,0 0-1,0 0 0,0 0 1,0 0-1,0 0 1,0 0-1,0 0 1,0 1-1,0-1 0,0 0 1,0 1-1,0-1 1,0 1-1,0-1 0,0 1 1,0 0-1,0-1 1,-1 1-1,1 0 0,0 0 1,0-1-1,-1 1 1,1 0-1,-1 0 0,1 0 1,-1 0-1,1 0 1,-1 0-1,1 0 0,-1 0 1,0 0-1,1 0 1,-1 0-1,0 0 1,0 0-1,0 0 0,0 0 1,0 0-4,0 8 82,0-1 0,0 1 0,-1-1 1,0 1-1,-1-1 0,1 0 0,-2 0 0,1 1 1,-2 1-83,0-1 123,1 1 0,1-1 1,0 0-1,0 1 1,1 0-1,-1 9-123,2-17 9,0-1 0,0 1 1,1 0-1,-1 0 0,0 0 0,1 0 0,-1 0 1,1-1-1,0 1 0,-1 0 0,1 0 0,0-1 1,0 1-1,0-1 0,0 1 0,1-1 1,-1 1-1,0-1 0,2 2-9,-1-2-2,1 1 0,-1-1 0,1 0 0,-1 0 0,1 0 0,0 0 0,0 0 0,-1 0 0,1-1 0,0 1 0,0-1 0,1 0 2,5 0-18,-1 0-1,1-1 1,0 0 0,-1 0 0,1-1 0,-1 0 0,8-4 18,-4 1-11,0 0 0,-1-2 0,4-2 11,-7 3 8,1 1 0,0 0 0,0 1 0,0 0 0,6-1-8,-14 4 2,0 1 1,0 0 0,0-1 0,0 1-1,0 0 1,0 0 0,0 0-1,0 0 1,0 0 0,1 0 0,-1 0-1,0 0 1,0 0 0,0 0-1,0 1 1,0-1 0,0 0 0,0 1-1,0-1 1,0 1 0,0-1-1,0 1 1,0 0 0,0-1 0,-1 1-1,1 0 1,0-1 0,0 1-1,-1 0 1,1 0 0,0 0 0,-1 0-1,1 0 1,-1 0 0,1 0-1,-1 0 1,1 0 0,-1 0 0,0 0-1,0 0 1,1 0 0,-1 0-1,0 1-1,1 5 23,-1 1 0,0 0 0,0-1 0,0 1 0,-2 5-24,2-9 5,-2 11 28,0 0 30,0 0-1,1 4-62,1-15 13,1 0 0,-1 0 0,0 0 0,1 0 0,0 0 0,0-1 0,0 1 0,0 0 0,1 0 1,1 3-14,-2-6-1,0 1 1,0-1 0,0 1 0,1-1 0,-1 0 0,0 0-1,1 1 1,-1-1 0,1 0 0,-1 0 0,1 0 0,-1-1-1,1 1 1,0 0 0,-1 0 0,1-1 0,0 1 0,0-1-1,0 0 1,-1 0 0,1 1 0,0-1 0,0 0 0,0 0-1,0-1 1,-1 1 0,1 0 0,0-1 0,1 1 0,7-3-22,-1 0 1,0-1-1,1 0 0,-1 0 1,0-1 21,0 1-17,36-20-107,-19 10 27,0 1-1,4 0 98,-27 12 1,1 0-1,-1 0 0,0 0 1,0 0-1,1 0 0,-1 1 0,1 0 1,-1 0-1,0 0 0,1 0 0,-1 0 1,3 1-1,-5-1 3,1 1 1,-1 0 0,1-1-1,-1 1 1,1 0 0,-1 0-1,0-1 1,0 1 0,1 0-1,-1 0 1,0 1 0,0-1 0,0 0-1,0 0 1,0 0 0,0 1-1,0-1 1,0 0 0,-1 1-1,1-1 1,0 1 0,-1-1-1,1 1 1,-1-1 0,0 1-1,0 0 1,1 0-4,0 11 41,0 0-1,-1 0 1,-1 7-41,1-4 33,0 0 0,0 2-33,1-13 2,0 0 0,0 0-1,0 0 1,0-1 0,0 1 0,1 0 0,0-1-1,0 1 1,1-1-2,-3-3-3,1 1-1,0-1 1,0 0 0,0 0-1,0 0 1,1 0 0,-1 0-1,0 0 1,0 0 0,1-1-1,-1 1 1,0 0 0,1-1-1,-1 1 1,0-1-1,1 1 1,-1-1 0,1 0-1,-1 1 1,1-1 0,-1 0-1,2 0 4,4 0-26,0-1-1,0 0 1,0 0 0,3-1 26,-3 1-30,4-2-12,-2 1-13,0 0-1,0 1 1,1 0 0,7 1 55,-15 0-3,1 0 0,-1 0 0,0 0 0,0 1 0,1-1 0,-1 1 0,0 0 0,0 0 0,0-1 0,0 1 0,0 0-1,0 1 1,0-1 0,0 0 0,0 1 0,0-1 0,-1 1 0,1-1 0,-1 1 0,1 0 0,1 2 3,0 2 25,0 1 0,0 1 0,0-1 1,-1 0-1,0 1 0,0-1 0,0 7-25,-2-8 48,1 1 0,1 0-1,-1-1 1,1 1 0,0-1 0,1 0-1,0 0 1,0 0 0,0 0 0,1 1-48,-3-6 11,0 0 0,0 1 0,1-1 0,-1 1 0,1-1 0,-1 0 0,1 0 0,0 0 0,-1 0 0,1 0 0,0 0 0,0-1 1,-1 1-1,1 0 0,0-1 0,1 0-11,0 1 6,0-1-1,0 0 1,0 0 0,1 0 0,-1 0 0,0-1 0,0 1 0,0-1 0,2 0-6,6-4-12,0 1 0,-1-1 0,1-1 1,8-5 11,-17 9-2,15-9-213,0 1-3660,15-8 3875,-12 9-1535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4:42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1245 0 10210,'-4'1'681,"-2"0"526,0 1 0,0-1-1,0-1 1,0 1 0,-5-1-1207,-4 1 2700,15-2-2556,-1 1 0,1 1 0,-1-1 0,1 0 0,-1 0 1,1 0-1,-1 0 0,1 0 0,0 0 0,-1 0 0,1 1 0,-1-1 0,1 0 0,0 0 0,-1 0 1,1 1-1,-1-1 0,1 0 0,0 1 0,0-1 0,-1 0 0,1 1 0,0-1 0,-1 0 0,1 1 1,0-1-1,0 1-144,0-1 953,13 7 167,-2-1-996,-1 0-1,1 0 0,-1 1 0,0 0 0,4 6-123,2 0 187,0-1 0,10 6-187,89 46 499,-114-63-490,16 12 71,-17-13-74,1 0 1,-1 1-1,1 0 1,-1-1-1,1 1 0,-1-1 1,1 1-1,-1 0 1,0-1-1,1 1 0,-1-1 1,0 1-1,0 0 1,0 0-1,1-1 0,-1 1 1,0 0-1,0-1 1,0 1-1,0 0 0,0 0 1,0-1-1,0 1 1,-1 0-1,1-1 0,0 1 1,0 0-1,0-1 1,-1 1-7,-1 3 20,-1-1 1,1 0 0,-1 0 0,0 0-1,0 0 1,0 0 0,-1 0 0,1-1-1,-1 0 1,1 0 0,-1 0 0,-3 1-21,-7 4 72,0-2 0,-14 4-72,-20 2 81,39-10-72,-1 0 0,1 1 0,-1 1 1,1 0-1,0 0 0,0 1 0,-4 2-9,7-2 1,1-2 0,0 1-1,1 0 1,0 0-1,-1 1 0,3-3-1,1 1 0,0-1-1,0 0 1,0 1 0,0-1 0,0 0-1,1 1 1,-1-1 0,0 1 0,1-1-1,-1 1 1,1-1 0,-1 1 0,1 1 1,-1 1-3,0-1-4,1 1 1,-1-1 0,1 1 0,0 0-1,-1-1 1,2 1 0,-1 0-1,0-1 1,1 1 0,-1-1 0,1 1-1,0-1 1,0 1 0,2 2 6,0-1-2,0 1 0,1 0 0,0-1 1,0 0-1,0 0 0,1 0 0,0 0 0,3 2 2,8 6 45,1-2 0,2 2-45,-15-11 10,0 1 5,0 0 0,1 0-1,-1 0 1,-1 1 0,1-1-1,0 1 1,-1 0-1,0 0 1,0 0 0,2 4-15,-4-6 5,0 0 1,0 0-1,0 0 1,-1 0 0,1 0-1,0 1 1,-1-1-1,0 0 1,1 1-1,-1-1 1,0 0-1,0 0 1,0 1 0,-1-1-1,1 0 1,-1 0-1,1 1 1,-1-1-1,0 0 1,1 0-1,-1 0 1,0 0 0,0 0-1,-1 0 1,1 0-6,-1 1 9,-1 0-1,1 0 1,-1 0 0,0 0 0,0-1 0,0 1-1,0-1 1,0 0 0,0 0 0,-1 0 0,-2 1-9,-7 2 37,0-1 0,-10 3-37,-13 4 45,9-2-19,-12 5 4,38-14-31,0 1 1,0-1-1,-1 1 0,1-1 1,0 1-1,0 0 0,0 0 1,0-1-1,0 1 1,0 0-1,0 0 0,0 0 1,0 0-1,0 1 1,0-1-4,1 1 0,-1 0 0,1 0 0,0-1 0,0 1 0,0 0 0,0-1 0,0 1 0,0 0 0,0-1 0,0 1-1,1 0 1,-1 0 4,2 4-4,-1 1-1,1-1 0,0 0 1,1 0-1,-1 0 0,1 0 0,1 0 1,-1 0-1,1-1 0,0 1 1,0-1-1,0 0 0,1 0 0,0-1 1,2 2 4,3 2 9,18 16 29,-26-22-33,-1 0 1,1 0 0,0 0-1,-1 0 1,1 0 0,-1 0-1,0 0 1,0 0-1,0 1 1,0-1 0,0 1-1,0 0-5,-1-2 1,1 4 13,0-1 0,-1 1-1,0-1 1,0 1 0,0 0-14,0-3 4,0-1 1,-1 1-1,1-1 1,0 1-1,-1-1 1,0 1-1,1-1 1,-1 1-1,0-1 1,0 0-1,1 1 0,-1-1 1,0 0-1,0 0 1,0 0-1,-1 0 1,1 1-5,-5 2 10,0 0 1,0-1-1,0 1 1,0-1 0,-1 0-1,1-1 1,-1 0-1,0 1-10,-14 2 23,1-1-1,-2 0-22,-18 1 20,14-2-10,0 2-1,-14 4-9,35-8-1,1 0 0,0 1 0,-1 0 0,1 0 0,0 0 0,0 0 0,0 0 0,1 1 0,-1 0 1,0 0-1,1 0 0,0 0 0,0 0 0,0 1 0,0 0 1,1-1-3,0 0 0,0 0 0,1 1 0,0-1-1,-1 1 1,1 0 0,1-1 0,-1 1 0,0 0 0,1-1 0,0 1 0,0 0 0,0-1 0,0 1 0,1 0 0,-1 0 0,1-1-1,0 1 4,1 3 2,0 0-1,1 0 0,0 0 1,0 0-1,0 0 0,1-1 1,0 0-1,0 0 0,0 0 1,5 4-2,4 4 22,1-1 0,1 0 0,6 3-22,-20-16 1,-1 0 0,0 1 0,0-1 0,1 0 0,-1 0 0,0 0-1,0 1 1,1-1 0,-1 0 0,0 0 0,0 1 0,0-1-1,1 0 1,-1 0 0,0 1 0,0-1 0,0 0 0,0 1-1,0-1 1,1 0 0,-1 1 0,0-1 0,0 0 0,0 1-1,0-1 1,0 0 0,0 1 0,0-1 0,0 0 0,0 1 0,-1-1-1,1 0 1,0 1-1,0-1 3,-1 1 0,1 0-1,-1-1 1,1 1 0,-1-1 0,0 1-1,1-1 1,-1 1 0,0-1 0,1 1-1,-1-1 1,0 1 0,0-1-3,-26 8 62,-20-1 1,19-3-42,0 2 1,0 0 0,-5 4-22,32-10 0,-7 3 0,0 0 0,0 0 1,1 0-1,-1 1 0,-5 4 0,11-7-1,0 1 1,0 0-1,0-1 0,1 1 0,-1 0 0,1 0 0,-1 0 1,1 0-1,-1 0 0,1 1 0,0-1 0,0 0 0,0 0 1,0 1-1,1-1 0,-1 1 0,1-1 0,-1 1 0,1-1 1,0 1-1,0 1 1,0 2-4,0 0 0,1 0 1,0 0-1,0 0 0,1 0 0,0-1 1,0 1-1,2 3 4,4 8 2,1-1 0,2 2-2,-4-7 6,0 1 0,-1 0-1,0 0 1,-1 1 0,1 1-6,-6-13 1,0 0 1,0-1 0,1 1 0,-1 0 0,0 0 0,0 0 0,0 0 0,0 0 0,0 0 0,0 0 0,-1 0 0,1 0 0,0 0 0,0 0-1,-1 0 1,1 0 0,-1 0 0,1-1 0,0 1 0,-1 0 0,0 0 0,1 0 0,-1-1 0,1 1 0,-1 0 0,0-1 0,0 1 0,1-1 0,-1 1-1,0 0 1,0-1 0,0 0 0,1 1 0,-1-1 0,0 1 0,0-1-2,-6 2 6,1 0-1,-1 0 1,1-1 0,-1 0-1,-1 0-5,-2 1 5,-35 5 9,12-2-8,0 1 0,-24 8-6,47-11-1,0 1-1,0 0 0,1 0 1,0 1-1,0 0 1,0 0-1,1 1 0,-1 0 1,1 1-1,1 0 0,-2 2 2,6-6-2,1-1-1,0 0 0,0 1-1,0-1 1,0 1 0,-1 2 3,3-4-2,-1 0 0,1 0 1,0 0-1,-1 1 0,1-1 0,0 0 1,0 0-1,0 1 0,0-1 0,0 0 1,0 0-1,0 1 0,0-1 0,1 0 1,-1 0-1,0 1 0,1-1 2,2 5-6,0 1 0,0-1 0,1 0-1,0 0 1,0 0 0,1 0 0,0-1 0,5 5 6,-2-1 6,0-1 1,-1 1 0,3 5-7,-2 0 18,-5-8-5,1 0-1,0 0 1,0 0-1,0 0 1,1-1-1,4 5-12,-7-9 4,-1 1-1,1 0 1,-1 0 0,1 0-1,-1 0 1,1 0 0,-1 0-1,0 0-3,0 0 5,-1-2-4,1 1 1,-1-1 0,0 0 0,0 1-1,1-1 1,-1 1 0,0-1 0,0 1-1,0-1 1,0 1 0,0-1 0,0 1-1,0-1 1,1 1 0,-1-1 0,-1 1 0,1-1-1,0 1 1,0-1 0,0 1 0,0-1-1,0 0 1,0 1 0,0-1 0,-1 1-1,1-1 1,0 1 0,0-1 0,-1 0-1,1 1 1,-1 0-2,-12 6 23,7-3-10,0 1-15,-1 1 0,1 1 0,-2 2 2,-15 15-22,21-21 20,-1 0 0,0-1 0,1 1-1,0 0 1,-1 1 0,1-1 0,1 0-1,-1 1 1,0-1 0,1 1 0,0-1-1,-1 2 3,-1 8-7,0 0 0,0 11 7,-1 3-5,-1-3 1,-2 7 3,2 0-1,1 0 1,1 0-1,2 13 2,1-33 1,1-5-1,-1 0 1,0 0-1,-1 5 0,1-9 3,-1 0 0,1 1-1,-1-1 1,0 0-1,0 0 1,1 0 0,-1 0-1,0 0 1,-1-1-1,1 1 1,0 0 0,-2 1-3,0 1 2,-1-1 0,0 1 1,-1-1-1,1 0 0,0 0 1,-1-1-1,0 1 0,1-1 1,-3 1-3,-11 3-26,-1 0 0,0-1 26,6-2-36,1 0 1,0 1 0,-1 1 0,-10 5 35,23-10-4,0 1 0,0-1 1,-1 0-1,1 0 0,0 1 1,0-1-1,0 0 0,-1 1 1,1-1-1,0 0 1,0 1-1,0-1 0,0 0 1,0 1-1,0-1 0,0 1 1,0-1-1,0 0 1,0 1-1,0-1 0,0 0 1,0 1-1,0-1 0,0 1 1,0-1-1,0 0 1,0 1-1,0-1 0,0 0 4,4 10-33,0-1 29,-1 0 0,0 0-1,0 1 1,-1-1 0,-1 1 0,1 6 4,1 4 6,-1-12-1,-1-1 1,0 1-1,-1-1 0,0 1 0,0 0 1,-1 0-1,0-1 0,0 1 0,-1-1 0,0 1 1,0-1-1,-2 4-5,-9 26 6,7-20 1,0 0-1,-6 9-6,9-20 1,-1 1-1,0-2 1,0 1 0,0 0 0,-1-1 0,0 0-1,0 0 1,-3 3-1,-9 4 8,-1-1-1,1 0 0,-2-2 1,-16 7-8,-20 11 10,53-26-11,0 0 0,0 0 0,0 0 0,0 1 0,0-1 0,0 0 0,1 1 1,-1-1-1,1 1 0,-1 0 0,1 0 0,-1 1 1,1-2-2,1 0 1,0 0 0,-1 1 0,1-1 0,0 0 0,0 0-1,0 0 1,-1 0 0,2 1 0,-1-1 0,0 0-1,0 0 1,0 0 0,0 1 0,1-1 0,-1 0 0,0 0-1,1 0 1,-1 0 0,1 0 0,0 0 0,-1 0-1,2 1 3,1 3-2,0 0 0,1 0 0,-1 0 0,1-1 0,0 1 0,2 0 1,-5-4-14,-1-1 0,0 0 0,0 0-1,1 1 1,-1-1 0,0 0 0,0 1 0,1-1 0,-1 0-1,0 0 1,1 0 0,-1 1 0,0-1 0,1 0 0,-1 0-1,1 0 1,-1 0 0,0 0 0,1 0 0,-1 0 0,1 0-1,-1 0 1,0 0 0,1 0 0,-1 0 0,1 0 0,-1 0-1,0 0 1,1 0 0,-1 0 0,0 0 0,1 0 0,-1-1-1,1 1 1,-1 0 0,0 0 0,1 0 0,-1-1-1,0 1 1,0 0 0,1-1 0,-1 1 14,1-2-338,1 0 0,-1-1 0,0 1-1,0-1 1,0 1 0,0-2 338,3-6-829,9-21-355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3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16 5249,'-7'0'884,"1"0"-1,0 0 1,0 0-1,-1-1 1,1 0-1,0 0 1,0-1-1,0 1 1,0-1-1,-2-2-883,5 2 915,4 1-289,3 0 991,44 9-839,-2 1 0,15 6-778,27 6 387,169 28 281,-66-14 334,45 20-1002,62 44 1117,-155-48 93,88 16-1210,-164-52 96,42 10 38,-96-20-107,0 0 0,0 0 0,9 6-27,-7 1-9,-13-7-512,-8-3-1137,-8-2-342,-4-2 699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1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290 125 11362,'-9'-10'5186,"-8"2"-1998,-1 1-2400,5 1-373,10 4-298,0 0 0,-1 0 0,0 0 0,0 1 1,1 0-1,-1-1 0,0 1 0,0 1 0,0-1 0,0 0 1,0 1-1,0 0 0,0 0 0,0 0 0,0 1 0,0-1 1,0 1-1,0 0 0,-2 1-117,-4 1 173,1 1 0,0 1 0,0-1-1,1 1 1,-1 1 0,1 0 0,1 0 0,-3 2-173,6-4 44,1-1 1,0 0-1,0 1 0,0-1 1,1 1-1,-1 0 1,1 0-1,0 0 0,0 0 1,0 1-1,1-1 0,-1 1 1,1-1-1,0 0 1,0 1-1,1 0 0,-1-1 1,1 5-45,1-6 17,-1 0 1,1 0-1,-1 0 1,1 1-1,0-1 1,0 0-1,0-1 0,1 1 1,-1 0-1,1 0 1,0 0-1,-1-1 1,1 1-1,0-1 1,0 1-1,1-1 1,-1 0-1,1 0 1,-1 0-1,1 0 0,-1-1 1,1 1-1,0-1 1,0 1-1,0-1 1,3 1-18,2 1 10,1 0 1,0-1 0,1-1-1,-1 1 1,0-1-1,1-1 1,-1 1 0,5-2-11,-7 1 10,-1-1 0,1 1 0,-1-1 0,0 0 1,1-1-1,-1 0 0,0 0 0,0 0 0,0-1 1,0 0-1,0 0 0,-1 0 0,1-1 0,-1 0 0,0 0 1,0 0-1,2-3-10,-2 1 35,0-1 1,0 1-1,-1-1 1,1 0-1,-2-1 1,1 1-1,-1-1 1,0 1-1,-1-1 1,2-6-36,-3 9 32,0 0 1,-1 0-1,1 0 0,-1 0 0,-1-1 1,1 1-1,-1 0 0,1 0 1,-1 0-1,-1 0 0,1 0 1,-1 0-1,0 0 0,0 0 0,0 1 1,-1-1-1,-1-1-32,1 0 47,-1 1-1,0 0 1,-1 1 0,1-1-1,-1 1 1,0 0 0,0 0-1,0 0 1,0 1 0,-1-1-1,1 1 1,-1 1-1,0-1 1,0 1 0,0 0-1,-1 0-46,-2 0 39,-1 1 0,1 0 0,-1 0-1,0 1 1,1 0 0,-1 0-1,1 1 1,-1 1 0,1 0 0,-5 1-39,-1 1 23,0 1 0,-13 6-23,22-8-278,0 0-1,0 0 1,0 1-1,0 0 1,0 0-1,1 1 1,-4 3 278,8-7-205,1-1 1,-1 1 0,0 0 0,0 0 0,0 0 0,1 0-1,-1 0 1,1 0 0,-1 0 0,0 1 204,1-2-41,1 1 0,-1-1 0,0 0-1,0 0 1,0 0 0,0 0 0,0 0 0,1 0 0,-1 1 0,0-1 0,0 0 0,0 0 0,1 0 0,-1 0-1,0 0 1,0 0 0,0 0 0,1 0 0,-1 0 0,0 0 0,0 0 0,0 0 0,1 0 0,-1 0 0,0 0-1,0 0 1,0 0 0,1 0 0,-1 0 0,0 0 0,0 0 0,0-1 41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14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56 11394,'0'0'375,"0"-1"-1,0 0 1,-1 1-1,1-1 1,0 0-1,0 0 1,0 1-1,0-1 1,-1 0-1,1 1 1,0-1-1,-1 1 1,1-2-375,-12-7 1515,6 6-624,1-2-325,-2 1 0,1 0 0,0 0 0,-1 1-1,0 0 1,0 0 0,-5-1-566,9 3 129,-1 0-1,1 1 0,0-1 1,-1 1-1,1 0 1,-1 0-1,1 0 0,0 0 1,-1 1-1,1-1 1,0 1-1,-1 0 0,1 0 1,0 0-1,0 1 1,0-1-1,0 1 0,-1 0-128,0 1 55,0 0 0,0 0 0,0 1 0,0-1-1,1 1 1,-1 0 0,1 0 0,0 0 0,0 0-1,1 1 1,-1-1 0,1 1 0,0 0 0,0 0-1,1-1 1,-1 1 0,1 0 0,0 2-55,0-1 33,1-1 0,-1 1 1,1 0-1,0-1 1,1 1-1,-1-1 0,1 1 1,0-1-1,1 0 0,-1 1 1,1-1-1,0 0 1,0 0-1,1 0 0,-1 0 1,1 0-1,1 0-33,2 2 13,-1-1 0,2 0 0,-1 0 0,1 0 0,0-1 0,0 0 0,0-1 0,1 1 0,0-1 0,0-1 0,0 1 0,0-2-1,0 1 1,1-1 0,-1 0 0,5 0-13,2 0 7,1 0-1,-1-1 0,1-1 0,0-1 1,-1 0-1,0-1 0,1 0 0,11-5-6,-21 6 7,-1-1 0,1 0-1,0-1 1,-1 1 0,0-1-1,1 0 1,-1-1 0,0 1-1,0-1 1,-1 0-1,3-2-6,-4 3 17,-1 0-1,0 0 1,0 0-1,0 0 1,0 0-1,0-1 1,0 1-1,-1-1 1,0 1-1,0-1 1,0 1-1,0-1 0,0 0 1,-1 1-1,0-1 1,1 0-1,-1 1 1,-1-4-17,0 1 50,0-1 0,0 0 0,-1 1 0,0-1 1,0 1-1,0 0 0,-1 0 0,0 0 0,0 0 0,-1 0 0,0 1 1,0-1-1,0 1 0,0 0 0,-1 0 0,0 1 0,0-1 1,0 1-1,-1 0 0,1 1 0,-1-1 0,0 1 0,0 0 0,0 0 1,0 1-1,-1 0 0,1 0 0,-5 0-50,-8-2 12,-1 2 0,1 0 0,-1 1 0,0 1 0,0 1 0,0 0-12,-10 3-1008,0 1 0,0 1-1,-14 6 1009,16-3-1008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9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9874,'3'-3'638,"-2"2"-252,0 0 1,1-1-1,-1 1 0,0 0 0,0 0 1,1 0-1,-1 1 0,0-1 0,1 0 1,1 0-387,-3 1 113,1 0 1,-1 0-1,0 0 1,1 0-1,-1 0 1,1 0-1,-1 0 1,0 0-1,1 0 1,-1 0-1,1 0 1,-1 0 0,0 1-1,1-1 1,-1 0-1,0 0 1,1 0-1,-1 1 1,1-1-114,0 1 198,0 0 0,-1 0 0,1 0 0,0 0 0,0 0 0,-1 0 0,1 0 0,0 0 0,-1 0 0,1 1-198,4 14 805,0 1 1,0-1-1,-2 1 0,0 1 1,-1 2-806,3 11 563,4 46 513,-4-31-235,3 8-841,-5-40 66,0 0 1,1-1 0,1 0-1,0 0 1,0 0 0,2 0-67,-3-3 35,-4-10-35,0 0 0,0 0 0,0 0 0,0 1 0,0-1 0,0 0 0,0 0 0,0 0 0,0 0 0,0 0 0,0 0 1,0 0-1,0 0 0,0 0 0,0 0 0,0 0 0,0 0 0,0 0 0,0 0 0,0 0 0,0 0 0,0 1 0,0-1 0,0 0 1,0 0-1,0 0 0,0 0 0,-1 0 0,1 0 0,0 0 0,0 0 0,0 0 0,0 0 0,0 0 0,0 0 0,0 0 0,0 0 0,0 0 1,0 0-1,0 0 0,0 0 0,0 0 0,0 0 0,0 0 0,0 0 0,0 0 0,-1 0 0,1 0 0,0 0 0,0 0 0,0 0 0,0 0 1,0 0-1,0 0 0,0 0 0,0 0 0,0 0 0,0 0 0,0 0 0,0 0 0,0 0 0,0 0 0,0 0 0,0 0 0,-1-1-6,0 0-1,0 0 0,1 0 0,-1 0 0,0 0 0,1 1 1,-1-1-1,1 0 0,-1-1 0,1 1 0,0 0 1,-1 0-1,1 0 0,0 0 0,0 0 0,0-1 7,-1 0-14,-2-22-219,1 0 0,1-21 233,2 42-3,0 0 0,-1 0 0,1 0 1,0 0-1,1 0 0,-1 0 0,0 0 0,1 0 0,0 0 0,0 1 0,0-1 0,0 0 0,0 1 0,0 0 0,0 0 0,1-1 0,-1 1 0,1 0 0,0 1 0,0-1 0,-1 1 0,1-1 0,0 1 1,0 0-1,0 0 0,1 0 3,0-1 23,1 1-1,-1 0 1,1 0 0,0 0 0,-1 0 0,1 1 0,0 0 0,0 0-1,-1 0 1,1 1 0,0-1 0,-1 1 0,1 0 0,-1 1 0,1-1 0,-1 1-1,2 0-22,-3 0 38,-1-1 0,0 1 0,0 0 0,0 0-1,0-1 1,0 1 0,-1 1 0,1-1-1,-1 0 1,1 0 0,-1 0 0,0 1 0,1-1-1,-1 1 1,-1-1 0,1 1 0,0-1 0,-1 1-1,1 0 1,-1-1 0,0 1 0,1 0-1,-1-1 1,-1 1 0,1 0 0,0-1 0,-1 1-1,1 0 1,-1-1 0,0 1 0,0-1 0,0 1-1,0-1 1,0 1 0,-1-1 0,1 0-1,-1 0 1,1 0 0,-1 0 0,0 0 0,0 0-1,-2 2-37,-4 3 5,0-1 0,-1 1 0,0-2 0,0 1-1,0-1 1,-1 0 0,1-1 0,-1 0 0,-2-1-5,-1 1-1884,0-1 0,-7 0 1884,15-3-2966,9-3 1316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11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233 163 10082,'2'-4'753,"-1"0"0,0 0 1,0 0-1,0 0 0,-1 0 0,1 0 0,-1 0 0,0 0 1,0 0-1,0 0 0,-1 0 0,0 0-753,1 1 210,-1 1 0,1 0 0,-1-1 0,0 1 0,0 0 0,0 0 0,-1-1 0,1 1 0,0 0 0,-1 0-1,1 0 1,-1 0 0,0 1 0,0-1 0,1 0 0,-1 1 0,0-1 0,-1 1 0,-1-1-210,-3-2 227,-1 1-1,0 1 1,0-1 0,0 1-1,0 0 1,0 1 0,0 0-1,0 0 1,-1 1 0,1 0-1,-3 1-226,6-1 39,0 0-1,0 1 0,1 0 0,-1 0 0,0 0 1,0 1-1,1 0 0,-1 0 0,1 0 0,-1 0 1,1 0-1,0 1 0,0 0 0,0 0 0,0 0 1,1 0-1,-1 1 0,1 0 0,-2 1-38,2 0 3,1-1 0,-1 1 0,1 0 0,0-1 1,0 1-1,0 0 0,1 0 0,-1 0 0,1 0 0,0 1 0,1-1 0,0 0 0,-1 0 0,2 0 0,-1 1 0,0-1 0,1 0 0,0 0 0,0 0 0,1 0 0,0 0 0,-1 0 0,2 0 0,-1 0 0,0-1 0,1 1 0,0-1 0,0 0 1,0 0-1,1 0 0,-1 0 0,1 0 0,0-1 0,0 0 0,0 1 0,1-2 0,-1 1 0,1 0 0,-1-1-3,4 1-1,-1 0 0,1-1-1,-1 0 1,1 0 0,0-1 0,0 0 0,0 0-1,0-1 1,-1 0 0,1-1 0,0 1 0,0-1-1,0-1 1,-1 0 0,4 0 1,-4 0 2,-1-1 0,1 1 1,-1-1-1,0 0 0,0 0 0,0-1 1,0 0-1,0 0 0,-1 0 0,0-1 1,1 1-1,-2-1 0,1-1 0,-1 1 1,1-1-1,-2 1 0,2-4-2,-1 3 19,-2 0 0,1 0 0,-1-1-1,0 1 1,0-1 0,0 1 0,-1-1 0,0 0 0,-1 0 0,1 0-1,-1 0 1,-1 1 0,1-1 0,-1 0 0,0 0 0,-1 1 0,1-1-1,-2 0 1,1 1 0,0 0 0,-4-5-19,4 7 18,0 0-1,-1 1 1,1-1-1,-1 1 1,0 0-1,0 0 1,0 0-1,-1 0 1,1 0-1,-1 1 1,1 0-1,-1-1 1,0 1-1,0 1 1,0-1-1,0 0 1,0 1-1,-3-1-17,-2 0-19,1 1-1,0 0 0,-1 0 1,1 0-1,-1 1 1,1 1-1,-1-1 0,1 1 1,0 1 19,1-1-297,1 1 1,-1 0 0,1 0 0,0 0-1,0 1 1,0 0 0,0 0-1,0 1 1,1-1 0,-1 1 0,1 0-1,0 1 1,1 0 0,-1-1-1,1 1 1,-1 1 0,2-1 0,-4 5 296,-14 34-1713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13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222 120 12091,'1'-1'477,"0"0"1,0 0-1,0 0 1,-1 0 0,1 0-1,0 0 1,-1-1-1,1 1 1,-1 0 0,1 0-1,-1 0 1,1-1 0,-1 1-1,0 0 1,0-1-1,0 1 1,0 0 0,0-1-1,0 1 1,0-1-478,0 1 134,-1-1 1,0 1 0,0 0-1,1-1 1,-1 1 0,0 0-1,0 0 1,0 0 0,-1 0-1,1 0 1,0 0 0,0 0-1,0 0 1,-1 0 0,1 1-1,0-1 1,-1 0-1,-1 0-134,-4-2 124,0 1 0,0-1 0,-1 1 0,1 0 0,-1 1 0,0-1 0,1 2 0,-1-1 0,0 1 0,0 0 0,0 1 0,1 0 0,-1 0 0,-3 1-124,6-1 8,0 1 1,1 0-1,-1 0 1,0 0-1,1 0 1,0 1-1,-1-1 1,1 1 0,0 0-1,0 1 1,0-1-1,1 1 1,-1-1-1,1 1 1,0 0-1,0 0 1,0 1-1,1-1 1,0 0-1,-1 1 1,1 0 0,0 3-9,0-3 1,0 0 0,1 0 0,0 0 0,0 0 0,0 1 0,1-1 0,0 0 0,0 1 1,0-1-1,1 0 0,-1 0 0,1 1 0,0-1 0,1 0 0,-1 0 0,1 0 0,0 0 1,1-1-1,-1 1 0,1 0 0,0-1 0,0 0 0,0 1 0,0-1 0,1-1 0,0 1 1,0 0-1,0-1 0,0 0 0,0 0 0,1 0 0,-1 0 0,1-1 0,0 0 0,0 0 1,0 0-2,5 1 1,0 0-1,0-1 1,0 0 0,0-1 0,0 0 0,0-1 0,0 1 0,0-2 0,0 0 0,0 0 0,0-1 0,0 0 0,-1-1 0,1 0 0,-1 0 0,1-1 0,-1 0 0,1-1-1,0-1 14,0 0 1,0-1-1,0 0 1,-1 0-1,0-1 1,0 0-1,-1 0 1,0-1-1,-1 0 1,0-1-1,0 0 1,-1 0-1,-1 0 1,1-1-1,0-4-14,-4 12 31,-1-1 0,0 0 0,0 0 0,-1 0-1,1 0 1,-1 0 0,0 1 0,0-1 0,0 0 0,0 0-1,-1 0 1,1 0 0,-1 0 0,0 0 0,0 0 0,-1 1-1,1-1 1,-1 0 0,0 1 0,0-1 0,-1-1-31,0 0 50,-1 1 0,0 0 0,0 0-1,0 0 1,0 0 0,-1 1 0,1-1 0,-1 1 0,0 0 0,0 0 0,0 1 0,0 0 0,0 0 0,-1 0 0,1 0-50,-6 0 13,1 0 0,0 1 0,-1 0 0,1 1 0,-1 0 0,1 0 0,-1 1 0,1 0 0,-5 2-13,7-1-203,-1 0 1,1 1 0,0-1-1,0 2 1,0-1 0,0 1-1,0 0 1,1 1 0,0 0-1,0 0 1,-4 4 202,7-6 92,1 1 0,-1 0-1,1 0 1,0 0 0,-1 3-92,1-1 15,1-1-1,0 0 1,0 0 0,0 3-15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10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94 154 5801,'-1'-7'9725,"0"-1"-3814,1 8-5834,0 0 1,0-1-1,0 1 0,0 0 0,0 0 1,0 0-1,0 0 0,0 0 0,0-1 1,-1 1-1,1 0 0,0 0 0,0 0 0,0 0 1,0 0-1,0 0 0,0-1 0,-1 1 1,1 0-1,0 0 0,0 0 0,0 0 1,0 0-1,0 0 0,-1 0 0,1 0 0,0 0 1,0 0-1,0 0 0,0 0 0,0 0 1,-1 0-1,1 0 0,0 0 0,0 0 1,0 0-1,0 0 0,-1 0 0,1 0-77,-4 1 52,1 1 1,-1-1-1,0 1 0,1 0 0,-1 0 0,1 0 1,-1 0-1,1 1 0,0-1 0,0 1 0,-2 2-52,-1 1 49,0 2 0,0-1-1,-3 6-48,7-9 21,-1 0 0,1 1 0,0-1 0,1 0-1,-1 1 1,1-1 0,0 1 0,0-1 0,0 1 0,1-1-1,-1 1 1,1 1-21,1 2 33,-1 1 0,1-1 0,1 1 0,0-1 0,1 4-33,-1-4 18,0-1 0,1 0 0,0-1-1,0 1 1,1 0 0,0-1 0,0 0 0,1 0-1,3 4-17,-4-6 8,0 0 0,0 0 0,1 0 0,0-1 0,-1 0 0,1 0 0,0 0 0,1 0 0,-1-1 0,0 0 0,1 0 0,5 1-8,2-1 5,0 0-1,0-1 1,0 0 0,0-1-1,1-1 1,-1 0-1,0 0 1,0-2-1,0 1 1,0-2 0,-1 0-1,1 0 1,-1-1-1,9-5-4,-7 2 11,1 0-1,-1-1 1,0-1 0,-1 0-1,0-1 1,-1 0-1,0-1 1,-1 0-1,0-1 1,-1 0-1,4-7-10,-10 13 20,0 0 1,0-1-1,-1 1 0,0-1 1,0 0-1,0 1 0,-1-1 0,0-2-20,-2 5 21,1 0 0,-1 0-1,0 0 1,0 0-1,0 0 1,-1 0 0,0 0-1,0 0 1,0 0 0,0 0-1,-1 0 1,0 0-1,0 1 1,-1-1-21,-1-3 33,-1 1 1,0 1-1,0-1 1,-1 1-1,1 0 1,-2 0-1,1 0 0,0 1 1,-1 0-1,0 0 1,-4-1-34,0 0 40,0 0-1,1 2 1,-1-1 0,-1 1 0,1 1 0,-1 0 0,-11-1-40,14 3 17,0 1 1,0 0 0,0 0 0,0 1-1,0 0 1,0 0 0,0 1-1,0 1 1,0-1 0,1 1-1,-1 1 1,1 0 0,-4 2-18,6-3-220,0 1 1,1-1 0,0 1 0,0 1-1,0-1 1,0 0 0,0 1 0,1 0-1,0 0 1,0 1 0,1-1 0,-1 1-1,1-1 1,0 1 0,1 0 0,-1 0-1,1 1 1,-1 4 219,3-8-292,-1 0 1,1 0-1,0 1 0,0-1 0,0 0 1,0 0-1,1 0 0,-1 0 0,1 0 1,0 0-1,0 0 0,1 2 292,6 12-848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10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279 152 7922,'1'0'219,"-1"0"0,0-1 1,0 1-1,0 0 0,0 0 1,0 0-1,0-1 0,0 1 1,0 0-1,0 0 0,1 0 0,-1-1 1,0 1-1,0 0 0,0 0 1,0 0-1,0-1 0,0 1 1,0 0-1,0 0 0,-1 0 1,1-1-1,0 1 0,0 0 1,0 0-1,0 0 0,0 0 1,0-1-1,0 1 0,0 0 0,0 0 1,-1 0-220,-4-11 5859,5 11-5825,-2-3 157,-1 0-1,1 0 1,0 1-1,-1-1 1,1 1 0,-1 0-191,-9-7 422,-1 0 1,-8-4-423,17 11 66,0 0 0,0 0 0,0 0 0,0 1 0,-1 0 0,1 0 0,-1 0 0,1 0 0,0 1 0,-1 0 0,1 0 0,-1 0 0,1 0 0,-1 1 0,1 0-1,-1-1 1,1 2 0,0-1 0,-1 0 0,1 1 0,0 0 0,-2 1-66,-1 1 32,-1 1 0,1 0 0,0 0 1,0 0-1,0 1 0,1 0 0,0 0 0,0 1 0,0 0 0,1 0 0,0 0 0,-1 3-32,2-3 16,0 0 0,1-1 0,0 2 0,0-1 0,1 0 0,0 0 0,0 1 0,1-1 1,0 1-1,0 0 0,1-1 0,0 1 0,0 0 0,1 1-16,-1-6 3,1 0 1,-1 1-1,1-1 1,0 0-1,0 0 0,0 0 1,1 0-1,-1 0 1,1 0-1,0-1 1,0 1-1,0 0 1,0-1-1,0 1 1,0-1-1,1 0 1,-1 0-1,1 0 0,-1 0 1,1 0-1,0-1 1,0 1-1,0-1 1,0 1-1,0-1 1,0 0-1,0 0 1,0-1-1,0 1 1,1-1-4,7 1 0,0 0 1,1 0 0,-1-2-1,1 1 1,-1-2 0,0 1-1,0-2 1,1 1-1,1-2 6,1 0-1,-1 0 1,1-1 0,-2-1-1,1 0 1,0-1 0,7-6-6,-14 9 9,0-1 1,0 0-1,0 0 1,-1 0-1,0-1 1,0 0 0,0 0-1,0 0 1,-1-1-1,0 1 1,-1-1-1,0 0 1,0 0-1,2-7-9,-2 5 28,-1 1-1,-1-1 1,0 0-1,0 0 1,0 0-1,-1 1 1,0-1-1,-1 0 1,0 0-1,-2-5-27,2 9 35,0 0-1,-1 1 0,0 0 1,1-1-1,-1 1 0,-1 0 0,1 0 1,-1 0-1,0 0 0,0 1 0,0-1 1,0 1-1,0 0 0,-1 0 0,1 0 1,-1 0-1,0 0 0,0 1 0,0 0 1,-5-2-35,2 1 13,0 0 0,0 1 1,-1 0-1,1 1 0,-1-1 1,0 2-1,1-1 0,-1 1 0,0 0 1,1 0-1,-1 1 0,-4 1-13,6-1-148,1 1 1,-1-1-1,1 1 0,0 0 0,0 0 0,-1 1 0,2 0 0,-1 0 0,0 0 0,0 0 0,1 1 0,0-1 0,0 1 0,0 1 0,0-1 0,1 0 0,-3 4 148,-9 22-733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1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221 108 11042,'-8'-4'1147,"0"0"0,0 0-1,-1 1 1,1 0 0,-1 0-1,0 1 1,-5-1-1147,3 2 513,0 0 0,0 1 0,1-1 0,-1 2 0,0 0 0,1 0 0,-1 1 0,0 0 0,-8 4-513,17-6 62,0 1 0,1 0-1,-1-1 1,0 1-1,1 0 1,-1 0 0,0 0-1,1 0 1,-1 1-1,1-1 1,0 0-1,-1 1 1,1-1 0,0 0-1,0 1 1,0 0-1,-1 0-61,1 0 41,1 1 0,-1-1 0,0 1 0,1-1-1,-1 1 1,1-1 0,0 1 0,0-1 0,0 1 0,0-1-1,0 1 1,1-1 0,0 2-41,0 4 30,1-1 0,1 0 0,-1 0 0,1 0 0,0-1 0,1 1 0,0-1-1,0 0 1,0 0 0,1 0 0,0 0 0,0-1 0,0 0 0,1 0 0,0 1-30,4 1 9,0 0 1,1 0-1,0-1 1,0 0-1,0-1 0,1 0 1,0-1-1,10 2-9,-16-4 3,0 0 0,0-1-1,0 0 1,1 0 0,-1-1-1,0 0 1,1 0 0,-1 0-1,0-1 1,0 0 0,1 0-1,-1-1 1,0 1 0,0-1-1,0-1 1,0 1 0,-1-1-1,1 0 1,-1 0 0,2-2-3,2-2 14,0 0 1,0-1 0,-1 0-1,0 0 1,0-1 0,-1 0-1,0 0 1,-1-1 0,0 0-1,-1 0 1,1-2-15,-4 7 20,0 0-1,0-1 0,0 1 1,-1 0-1,1-1 0,-1 1 1,-1-1-1,1 1 1,-1-1-1,0 1 0,0-1 1,-1 0-1,0 1 1,0 0-1,0-1 0,0 1 1,-1-1-1,0 1 0,0 0 1,0 0-1,-1 0 1,0 0-1,0 1 0,0-1-19,0 1 18,-1 0 1,1 1-1,-1 0 0,1-1 0,-1 1 0,0 0 0,0 1 0,-1-1 0,1 1 1,0 0-1,-1 0 0,0 0 0,1 1 0,-1 0 0,0 0 0,0 0 0,0 0 0,0 1 1,-4-1-19,3 1-79,-1 1 0,1-1 1,0 1-1,-1 0 1,1 1-1,0-1 0,0 1 1,0 0-1,0 1 1,0 0-1,1-1 0,-1 2 1,1-1-1,0 1 0,-1 0 79,-2 3-588,1-1 0,0 1 0,1 0 0,0 0 0,0 0 0,-5 9 588,6-6-375,0 1 0,1 0 0,0 2 375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13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207 176 7842,'2'-3'914,"-1"1"0,-1-1 0,1 1 0,0-1 0,-1 1 0,1-1 1,-1-1-915,1 0 310,-1 0 0,0 0 0,-1 0 0,1 0 0,-1 0 0,1 0 0,-1 0 0,-1 0 0,1 0 0,0 1-310,-1 0 195,1 1 0,-1 0 1,1 0-1,-1 0 0,0 0 0,0 0 1,0 0-1,0 0 0,0 1 0,0-1 0,0 1 1,0 0-1,-1-1 0,1 1 0,0 0 1,-2 0-196,-1-1 246,0 1 0,1 0 1,-1 0-1,0 0 0,0 0 1,1 1-1,-1 0 0,-1 0-246,0 1 108,0-1-1,0 1 0,1 1 1,-1-1-1,0 1 0,1 0 0,-1 1 1,1-1-1,0 1 0,0 0 1,0 0-1,0 1 0,0-1 0,1 1 1,-1 0-1,1 0 0,0 1 1,0-1-1,1 1 0,-1 0 0,1 0 1,0 0-1,-1 5-107,1-5 10,1 0 0,0 0 1,1 0-1,-1 1 0,1-1 0,0 1 0,0-1 1,1 1-1,0-1 0,0 1 0,0-1 1,0 1-1,1 0 0,0-1 0,0 0 0,1 1 1,-1-1-1,1 0 0,0 1 0,1-1 0,-1-1 1,1 1-1,0 0 0,4 4-10,-4-5-2,1 0 0,0 0 0,0 0 0,1-1 0,-1 0 0,1 0-1,0 0 1,-1 0 0,1-1 0,1 1 0,-1-1 0,0-1 0,0 1 0,1-1 0,-1 0 0,1 0 0,-1 0 0,1-1-1,-1 0 1,1 0 0,0 0 0,-1-1 0,5 0 2,0-2-2,1 1 0,-1-1 0,0-1 0,0 0 0,0 0 0,0-1 0,-1 0 1,1-1-1,-1 0 0,-1 0 0,8-7 2,-7 4 9,0 0 0,-1 0 0,0 0 0,-1-1 0,0-1 0,0 1 0,-1-1 0,0-2-9,-3 9 13,-1-1 0,0 0 1,-1 0-1,1 0 0,-1 0 0,0 0 0,0 0 1,-1 0-1,1 0 0,-1 0 0,-1 0 0,1 0 0,0 0 1,-1 0-1,0 0 0,-1 0 0,1 0 0,-1 0 1,0 0-1,-2-4-13,1 4 20,-1-1 1,0 1-1,0 0 0,0 0 1,0 0-1,-1 1 1,0 0-1,0 0 1,0 0-1,-1 0 1,0 1-1,1 0 0,-7-3-20,7 4-56,-1 0 1,1 0-1,-1 1 0,0 0 0,1 0 0,-1 0 0,0 0 0,0 1 0,0 0 0,0 0 0,1 1 0,-1-1 0,0 2 0,0-1 0,-3 1 56,0 2-233,0 0 1,1 1-1,0-1 0,0 1 0,0 1 0,0 0 1,-3 3 232,6-3-168,-1 0 0,1 0 1,-1 2 167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1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1055 6537,'-11'7'2620,"6"-4"195,11-11-1352,8-5-692,1-1 0,1 2 0,8-6-771,7-5 455,131-94 503,-36 26-705,518-389 41,-516 384-426,59-61 132,-176 146-150,-9 8-5,1 1 1,0-1-1,-1 0 0,1 1 0,0 0 0,1-1 0,-1 1 1,0 0-1,3-1 155,-6 4-15,1-1 1,-1 0 0,0 0-1,0 0 1,0 0-1,0 0 1,0 1-1,0-1 1,0 0 0,0 0-1,0 0 1,0 0-1,0 1 1,0-1-1,0 0 1,0 0 0,0 0-1,0 1 1,0-1-1,0 0 1,0 0 0,0 0-1,0 0 1,0 1-1,0-1 1,0 0-1,0 0 1,0 0 0,0 0-1,0 1 1,-1-1-1,1 0 1,0 0 0,0 0-1,0 0 1,0 0-1,0 0 15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1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35 9914,'-42'0'5292,"34"3"-3976,10 0-235,16 5-5,0-4-776,0-1 1,1-1 0,0 0 0,7-1-301,99-2 616,14-5-616,130-17 196,-18 1-174,-2 14 52,-38 15 4,-53 0-186,-139-7-105,-15-1 30,-1 1 0,1 0 0,0 0 0,0 0 1,0 1-1,0-1 0,-1 1 0,1 0 0,0 0 1,0 0 182,-4-1-21,0 1 0,1-1 1,-1 0-1,0 0 1,0 0-1,0 0 0,0 0 1,0 1-1,0-1 1,0 0-1,1 0 0,-1 0 1,0 0-1,0 0 0,0 1 1,0-1-1,0 0 1,0 0-1,0 0 0,0 0 1,0 1-1,0-1 0,0 0 1,0 0-1,0 0 1,0 1-1,0-1 0,0 0 1,0 0-1,0 0 1,0 0-1,0 1 0,-1-1 1,1 0-1,0 0 0,0 0 1,0 0 20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19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6121,'-9'6'2592,"9"-5"-2483,0-1-1,0 0 0,0 0 0,0 0 1,0 1-1,0-1 0,0 0 0,0 0 1,0 1-1,0-1 0,0 0 0,0 0 1,0 1-1,0-1 0,0 0 0,0 0 1,0 1-1,0-1 0,0 0 0,0 0 1,0 0-1,0 1 0,0-1 0,0 0 0,1 0-108,0 2 360,1 0 0,-1-1-1,1 1 1,0-1-1,0 0 1,-1 0-1,1 0 1,1 1-360,2 1-264,182 97 3321,-133-73-2626,162 77 676,164 52-1107,-180-85 279,258 100 891,-240-84-1087,-216-86-2013,-3-4 1448,-1 1-5,-4-15-562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20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1520 0 5985,'-6'3'601,"0"1"0,0-1-1,1 1 1,0 0 0,0 0-1,0 0 1,-3 5-601,-8 5 695,-4 4-132,-117 110 1733,-200 206 189,239-236-1732,-30 46-753,-57 90 1030,-116 200-1030,217-298 46,-18 30-51,96-157-69,-51 71-1866,57-80 1860,0 1-1,0-1 0,-1 0 0,1 1 0,0-1 0,0 0 0,-1 1 0,1-1 0,0 0 1,0 1-1,0-1 0,0 1 0,0-1 0,-1 0 0,1 1 0,0-1 0,0 1 1,0-1-1,0 1 0,0-1 81,5 4-971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3:59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9986,'15'11'4857,"0"-1"-1544,1 5-777,-8 1-279,-2 1-441,-5 2-647,0 1-305,-1-3-512,0-4-144,0-6-792,4-4-641,6-9-1983,0-4 1919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20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1715 3 4905,'1'-1'757,"0"0"3834,-8 4-257,-328 170 659,96-48-3744,-41 22-603,9 14-362,-191 168-141,455-323-149,-21 15-116,1 2-1,-6 7 123,29-26-170,0 1-1,0-1 0,1 1 0,-1-1 1,1 1-1,-3 5 171,7-7-1343,3-4 640,8-4-345,15-12-136,15-8 438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21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1745 21 8106,'1'-2'924,"0"-10"3461,-1 11-4301,0 1 1,-1-1 0,1 1 0,0 0 0,0-1 0,-1 1 0,1 0-1,0-1 1,0 1 0,-1 0 0,1 0 0,0-1 0,-1 1-1,1 0 1,-1 0 0,1 0 0,0-1 0,-1 1 0,1 0-1,-1 0 1,1 0 0,0 0 0,-1 0 0,1 0 0,-1 0 0,1 0-1,-1 0 1,1 0 0,0 0 0,-1 0 0,1 0-85,-4 0 406,1 0 1,-1 1-1,1 0 1,0-1-1,-1 1 1,1 0-1,-3 2-406,-3 0 587,-30 8 1007,0-2-1,-21 2-1593,-78 6 861,43-7-392,-257 54 268,319-57-701,-86 18 73,-363 70 96,421-84-223,-33 5-356,-39-1 374,130-15-45,-25 1-783,26-1 704,1 1 0,-1-1 0,1-1 0,-1 1 0,1 0 0,-1 0 0,1-1 0,-1 1-1,1 0 1,0-1 0,-1 0 0,1 1 0,-1-1 124,2 1-32,0-1-1,0 1 1,0 0-1,0-1 1,0 1-1,0 0 1,0-1-1,0 1 1,0 0-1,0-1 1,0 1-1,0-1 1,0 1-1,1 0 0,-1-1 1,0 1-1,0 0 1,0-1-1,0 1 1,0 0-1,1 0 1,-1-1-1,0 1 1,0 0-1,1 0 1,-1-1-1,0 1 1,1 0 32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2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4913,'0'1'3390,"2"5"-1464,3 4-1375,1 1 1,0-1-1,0 0 0,1 0 1,0 0-1,2 0-551,-6-7 113,2 4 64,2 0 0,-1-1 1,1 0-1,0 0 0,0 0 1,2 0-178,17 13 387,17 20 175,-2 1 1,-2 2 0,-1 2 0,25 38-563,0 13 357,-18-26 150,41 48-507,83 68 359,-3-4-195,26 52 138,-11 11 504,-110-137-345,59 83 396,-28-58-519,6-5 0,5-4 0,36 23-338,0-1 63,-108-101-32,-2 3-1,13 22-30,2 14-262,-4 1-1,18 45 263,-64-120-698,0-1-1,-1 1 1,0 0-1,0 4 699,-2-6-940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2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2033 1 5329,'0'10'3833,"1"-7"-1052,-1 1 4272,-5-3-5217,-14 7-1428,-1 0 0,1-1-1,-10 2-407,13-5 218,1-1-1,-1-1 0,-11 0-217,-9 2 301,-376 38 1430,20 0-860,109-9-549,169-26-156,-14-6-166,41-1 49,0 3 0,-46 10-49,96-6-72,0 2 0,1 1-1,0 2 1,-9 6 72,41-16-186,4 0-112,6-3-606,6-10-733,12-11-326,8-8 704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4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135 100 3281,'-8'1'2394,"7"-1"-2171,0 0-1,0 0 1,0 0-1,-1 1 1,1-1 0,0 0-1,0-1 1,0 1-1,0 0 1,0 0 0,-1 0-1,1-1 1,0 1 0,0 0-1,0-1 1,0 1-1,0-1 1,0 0 0,0 1-1,0-1 1,0 0-1,0 1 1,0-1 0,1 0-1,-1 0 1,0 0-1,0 0 1,1 0 0,-1 0-1,0-1-222,0 0 113,1 1-1,-1-1 0,0 0 1,1 0-1,0 0 0,-1 0 1,1 0-1,0 0 0,0 0 1,0 0-1,0 0 1,0 0-1,1 0 0,-1 0 1,1 0-1,0-2-112,0 1 83,0-1 0,1 1 0,0-1 1,-1 1-1,1 0 0,3-3-83,-4 4 48,1 0-1,0 0 1,0 1 0,0-1-1,0 1 1,0-1 0,0 1-1,0 0 1,0 0 0,1 0 0,-1 0-1,0 0 1,1 0 0,2 0-48,3 0 140,1 0 1,0 0-1,3 0-140,-4 1 91,4 0 79,-1 0 1,1 1-1,5 0-170,-13 0 54,-1-1-1,1 1 1,-1 0-1,1 0 1,-1 0-1,1 1 1,-1-1 0,0 1-1,0 0 1,0 0-1,0 0 1,3 2-54,-6-4 21,1 1 1,0 0-1,-1 0 1,1 0-1,-1 0 1,1 0-1,-1 0 1,1 0-1,-1 0 1,0 0-1,1 1 1,-1-1-1,0 0 1,0 0-1,0 0 1,0 0 0,0 0-1,0 0 1,0 1-1,0-1 1,0 0-1,-1 0 1,1 0-1,0 0 1,-1 0-1,0 1-21,-1 3 65,0 0 0,-1 0 0,0-1 0,-3 4-65,4-5 29,-10 15 72,-1-2-1,-1 1 1,-1-2 0,0 0-1,-13 10-100,19-18 25,-1 0 0,-1 0 0,1-1-1,-1 0 1,0-1 0,-1 0-1,1-1 1,-1 0 0,0 0 0,-7 0-25,15-4 3,1 1-1,0-1 1,0 0 0,-1 0 0,1 0 0,0 0 0,0-1 0,-2 0-3,4 1-4,0 0 0,0 0 1,1 0-1,-1-1 0,0 1 1,0-1-1,1 1 0,-1 0 1,0-1-1,1 1 0,-1-1 1,1 1-1,-1-1 0,0 0 1,1 1-1,-1-1 0,1 0 0,0 1 1,-1-1-1,1 0 0,-1 1 1,1-1-1,0 0 0,0 0 1,-1 1-1,1-1 0,0 0 1,0 0-1,0 0 0,0 1 1,0-1-1,0 0 0,0 0 1,0 0-1,0 1 0,1-1 4,-1-3-16,2 0 0,-1 0 0,0 0 0,1 1-1,-1-1 1,1 1 0,0-1 0,0 1 0,0 0-1,1-1 17,29-31-85,-25 27 75,9-7-2,0 1 1,1 0-1,1 1 1,0 1-1,1 1 1,12-6 11,-20 12 29,1 0 1,0 0 0,0 1 0,0 1-1,5-1-29,-12 3 26,0 0 0,0 1 0,1-1 0,-1 1 0,0 0 0,0 0 0,1 1 0,-1 0 0,0-1 0,0 2 0,0-1 0,0 1 0,4 1-26,-8-3 11,0 1-1,0 0 0,0-1 1,0 1-1,1 0 0,-1 0 1,0 0-1,0 0 0,-1 0 1,1 0-1,0 0 0,0 0 1,0 0-1,-1 0 0,1 0 1,0 1-1,-1-1 0,1 0 1,-1 0-1,1 1-10,-1 0 12,0 0 1,0 0 0,0 0-1,0 0 1,0 0-1,-1 0 1,1 0-1,0-1 1,-1 1 0,0 0-1,1 0 1,-1 0-1,0 0-12,-3 4 39,0 1-1,0-1 1,0 0 0,-1 0-1,0-1 1,-4 4-39,-2 2 58,0 0 0,-1-1 0,-1-1 0,1 0 0,-1 0 0,-1-2 1,-12 7-59,11-9 31,0 1 1,-1-2 0,1 0 0,-1-1 0,0 0 0,1-2-1,-1 0 1,-15-1-32,27 0-4,0 0-1,0-1 1,0 1 0,0-1-1,0 0 1,0 0-1,0-1 1,-2 0 4,5 2-5,1-1 0,-1 1 0,0-1 0,0 1 0,0-1 0,1 0 0,-1 1 0,0-1 0,1 0 0,-1 1 0,0-1 0,1 0 0,-1 0 0,1 1 0,-1-1 0,1 0 0,-1 0 0,1 0 0,0 0 0,-1 0 0,1 0 0,0 0 0,0 0 0,0 0 0,0 0 0,0 0 0,0 1 0,0-1 0,0 0 0,0 0 0,0 0 0,1 0 0,-1 0 0,0 0 0,0 0 0,1 0 0,0-1 5,1-3-19,1 0 0,1 0 0,-1 0 0,1 1 0,-1-1 0,1 1 0,1 0 0,-1 0 0,1 0 0,0 0 19,10-7-31,1 1 0,9-5 31,-10 7 19,1 0 1,9-2-20,-18 7 33,1 1 0,-1-1 0,1 2 0,-1-1 0,1 1 1,7 0-34,-14 1 8,0 0 0,0 0 1,0 0-1,1 0 1,-1 0-1,0 0 0,0 1 1,0-1-1,0 0 1,0 0-1,0 1 0,0-1 1,0 1-1,0-1 1,0 1-1,0-1 1,0 1-1,0 0 0,0-1 1,0 1-1,0 0 1,-1 0-1,1 0 0,0 0 1,-1 0-1,1 0 1,0 0-1,-1 0 0,1 0 1,-1 0-1,0 0 1,1 0-1,-1 0 0,0 0 1,0 0-1,1 0 1,-1 0-1,0 0 1,0 1-1,0-1 0,0 0 1,-1 1-9,0 3 33,1 0 1,-2 1-1,1-1 1,-1 0-1,1 0 1,-2 0-1,1-1 1,-2 5-34,0-3 28,0 0 1,0-1-1,0 1 0,-1-1 1,0 0-1,0 0 0,-3 2-28,7-6 5,-1 1 0,0-1 0,0 1 0,0-1 0,-1 0 0,1 0 0,0 0 0,0 0 0,-1 0 0,1-1 0,0 1 0,-1-1 0,1 1 0,0-1-1,-1 0 1,1 0 0,-1 0 0,1 0 0,-1 0 0,1-1 0,0 1 0,-1-1 0,1 0-5,1 1-2,-1-1 0,1 1-1,0-1 1,0 0 0,0 1 0,0-1 0,0 0-1,0 0 1,0 0 0,0 0 0,0 0 0,0 0-1,0 0 1,0 0 0,1 0 0,-1 0-1,0-1 1,1 1 0,-1 0 2,0-2-7,1 1 0,-1-1 0,1 0 1,-1 0-1,1 1 0,0-1 0,0 0 0,0 0 0,1-1 7,0-3-16,0 1-1,0-1 0,1 1 1,0 0-1,1 0 1,-1-1-1,4-4 17,-1 3-14,0 1 1,1-1-1,0 1 0,1 0 1,-1 0-1,7-4 14,-8 7-1,0 0 1,0 0 0,0 1-1,1 0 1,-1 0-1,1 0 1,0 1-1,0 0 1,0 0-1,4-1 1,-9 3 10,0 0-1,1-1 0,-1 1 0,0 0 1,1 0-1,-1 0 0,0 1 0,1-1 1,-1 0-1,0 0 0,0 1 0,1-1 1,-1 1-1,1-1-9,-2 1 10,1-1 1,-1 1 0,0-1-1,1 0 1,-1 1 0,1-1-1,-1 1 1,0-1-1,1 1 1,-1-1 0,0 1-1,0-1 1,1 1 0,-1 0-1,0-1 1,0 1-1,0-1 1,0 1 0,0 0-1,0-1 1,0 1 0,0-1-1,0 1 1,0 0-1,0-1 1,0 1 0,0-1-1,0 1 1,0 0 0,-1-1-1,1 1 1,0-1-1,-1 1-10,-1 4 78,0-1-1,-1 0 0,1 0 1,-1 0-1,0 0 0,0 0 0,-1 0 1,1-1-1,-4 3-77,-10 8 541,-11 6-541,20-14 98,-6 4 17,-1 1 114,-1 0 1,-4 1-230,15-9-7,1-1 0,-1 0 0,1 0-1,-1 0 1,0-1 0,1 0 0,-1 0 0,0 0 0,0 0-1,0-1 1,-1 0 7,-6-3-559,11 3 539,1 0 0,-1-1 0,1 1 0,0 0 0,-1-1-1,1 1 1,0 0 0,-1-1 0,1 1 0,0-1-1,0 1 1,-1-1 0,1 1 0,0-1 0,0 1 0,0-1 20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47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126 123 7674,'-10'8'4321,"8"-6"-2274,6-2-858,-1-5 1325,73-44-775,-74 48-1703,0-1-1,0 1 1,0 0 0,0 0-1,1 1 1,-1-1-1,0 0 1,0 1 0,1-1-1,-1 1 1,0 0-36,0 0 21,0 0-1,-1 0 1,1 1 0,0-1 0,-1 0 0,1 1-1,-1-1 1,1 1 0,0 0-21,-1 0 25,-4 0 1025,-3 0-998,1 1 1,-1 0 0,0 1 0,-5 2-53,-27 17 38,38-21-37,-1-1 0,0 1 1,0-1-1,0 0 0,0 1 0,0-1 0,0 0 0,0 0 0,0 1 0,0-1 1,0 0-1,0 0 0,0 0 0,0 0 0,0 0 0,0 0 0,0-1 0,0 1-1,0 0 0,1 0-1,0-1 0,-1 1 0,1 0 0,-1-1 0,1 1 0,0 0 1,-1-1-1,1 1 0,0-1 0,-1 1 0,1-1 0,0 1 0,0-1 1,0 1-1,-1-1 0,1 1 0,0-1 0,0 1 0,0-1 0,0 1 1,0-1-1,0 0 1,0-1-10,0-1 0,0 0 1,1 0-1,-1 1 0,1-1 1,-1 0-1,1 0 0,0 1 1,1-3 9,1 0 0,0 0 1,1 0-1,-1 0 1,1 0-1,0 1 1,0-1-1,1 1 1,-1 0-1,1 1 1,0-1 0,0 1-1,0 0 1,0 0-1,1 0 1,-1 1-1,1 0 1,-1 0-1,1 0 1,0 1-1,0 0 1,0 0 0,4 0-1,-10 1 11,1 0 1,0 0 0,0 0-1,0 0 1,-1 1 0,1-1-1,0 0 1,0 0 0,-1 1-1,1-1 1,0 1 0,-1-1-1,1 0 1,-1 1 0,1-1 0,0 1-1,-1 0 1,1-1 0,-1 1-1,1-1 1,-1 1 0,1 0-1,-1-1 1,0 1 0,1 0-1,-1 0 1,0-1 0,0 1-1,1 0 1,-1 0 0,0-1 0,0 2-12,1 3 88,-1-1 1,0 1-1,0 0 1,0 4-89,-1-2 83,0 1-1,0-1 1,-1 1 0,0-1 0,0 0 0,-1 0 0,0 0-1,0 0 1,-1 0 0,0 0 0,0-1-83,2-2 30,-1 0 1,0 0-1,0-1 0,0 0 1,0 1-1,-1-1 0,1 0 1,-1 0-1,0-1 0,0 1 1,0-1-1,0 0 1,0 0-1,0 0 0,-1-1 1,1 1-1,-1-1 0,-3 1-30,7-2 3,0 0 0,-1 0 0,1 0-1,0 0 1,-1 0 0,1 0 0,0 0 0,0 0-1,-1 0 1,1 0 0,0-1 0,0 1-1,0-1 1,-1 1 0,1-1 0,0 1-1,0-1 1,0 1 0,0-1 0,0 0 0,0 0-1,0 0 1,0 0 0,0 1 0,0-1-1,0-1-2,0 0-3,1 1-1,0 0 1,-1-1-1,1 1 1,0-1-1,0 1 1,0-1-1,0 1 1,0 0-1,0-1 1,0 1-1,0-1 1,1 1-1,-1 0 1,0-1-1,1 1 1,-1 0-1,1-1 1,0 1-1,-1 0 1,1 0-1,0-1 1,0 1-1,0 0 4,3-4-7,0 0-1,0 0 0,1 1 1,-1 0-1,1 0 0,0 0 0,0 0 1,1 1-1,3-2 8,-6 3 3,1 0-1,0 0 0,1 1 1,-1 0-1,0-1 1,0 1-1,1 1 1,-1-1-1,0 1 1,1-1-1,-1 1 1,0 1-1,1-1 1,2 1-3,-5 0 4,0-1 1,0 1 0,0 0 0,0 0 0,0 0-1,0 0 1,0 1 0,0-1 0,0 0 0,0 1-1,-1 0 1,1-1 0,-1 1 0,1 0 0,-1 0-1,0 0 1,0-1 0,0 2 0,0-1 0,0 0-1,0 0 1,0 0 0,-1 0 0,1 0 0,0 3-5,0 2 39,0 1-1,0 0 1,-1 0 0,0-1 0,0 1 0,-1 7-39,1-15 4,0 1-1,0-1 1,-1 1 0,1-1-1,0 1 1,0-1 0,0 1-1,0-1 1,0 0 0,0 1-1,-1-1 1,1 1 0,0-1-1,0 0 1,-1 1 0,1-1-1,0 0 1,-1 1 0,1-1-1,0 0 1,-1 1-1,1-1 1,0 0 0,-1 0-1,1 1 1,-1-1 0,1 0-1,0 0 1,-1 0 0,1 0-1,-1 1 1,1-1 0,-1 0-1,1 0 1,-1 0 0,1 0-1,0 0 1,-1 0 0,1 0-1,-1 0 1,1-1 0,-1 1-1,1 0 1,-1 0 0,1 0-1,-1 0-3,-1-1 9,-1-1 0,1 1-1,-1 0 1,1 0 0,0-1 0,0 1-1,-1-1-8,-3-4 12,0-1-1,0 1 0,1-1 0,-1 0 0,1-1-11,-8-11 3,5 10-4,3 4-8,1 0 0,0-1 0,0 1-1,1-1 1,-1 0 0,1-1 9,3 7-1,0 0 0,0 0 0,0-1 0,-1 1-1,1 0 1,0-1 0,0 1 0,0 0 0,0-1 0,0 1 0,0 0-1,0-1 1,0 1 0,0 0 0,0-1 0,0 1 0,0 0 0,0-1-1,0 1 1,0 0 0,0-1 0,0 1 0,0 0 0,1-1 0,-1 1-1,0 0 1,0-1 0,0 1 0,0 0 0,1-1 0,-1 1 0,0 0-1,0 0 1,1-1 0,-1 1 0,0 0 0,0 0 0,1 0 0,-1 0-1,0-1 1,1 1 0,-1 0 0,0 0 0,1 0 1,16-1-46,-12 1 41,-2 0 25,1 0 0,-1 0 0,0 1 0,0-1 0,0 1 0,0-1 0,0 1 0,0 0 0,0 0 0,0 1-20,-3-2 10,1 0-1,0 1 1,-1-1-1,1 1 0,-1-1 1,1 1-1,-1-1 0,1 1 1,-1-1-1,1 1 0,-1 0 1,1-1-1,-1 1 0,0-1 1,1 1-1,-1 0 1,0-1-1,0 2-9,0-1 10,1 0 0,-1 0 0,0 1 0,-1-1 0,1 0 0,0 1 0,0-1 0,0 0 0,-1 0 0,1 1 0,-1-1 0,1 0 0,-1 0 0,0 1-10,-2 4 76,-1 1 0,0-1-1,-1 0 1,0 0-1,0-1 1,0 1 0,0-1-1,-1 0 1,0-1 0,0 1-1,0-1 1,-1 0 0,-6 2-76,5-2 22,-1 0 1,0-1-1,0 0 1,-1-1-1,1 0 1,0 0-1,-1-1 1,0 0-1,1-1 0,-8 0-22,9 0-185,1-1 0,0 0-1,0 0 1,0 0 0,1-1-1,-1 0 1,-5-3 185,11 5-82,1 0-1,0 0 1,-1 0 0,1-1-1,-1 1 1,1 0 0,-1-1 0,1 1-1,0 0 1,-1-1 0,1 1-1,0 0 1,-1-1 0,1 1-1,0-1 1,-1 1 0,1-1 82,2-7-848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48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40 2144,'30'-11'1865,"-30"11"-1812,0 0 0,0 0 1,0 0-1,0 0 0,1 0 1,-1 0-1,0 0 0,0 0 1,0 0-1,0 0 0,0 0 1,1 0-1,-1 0 0,0-1 0,0 1 1,0 0-1,0 0 0,0 0 1,0 0-1,1 0 0,-1 0 1,0 0-1,0 0 0,0 0 1,0-1-1,0 1 0,0 0 1,0 0-1,0 0 0,0 0 0,0 0 1,0 0-1,0-1 0,1 1 1,-1 0-1,0 0 0,0 0 1,0 0-1,0 0 0,0-1 1,0 1-1,0 0 0,0 0 0,0 0 1,-1 0-1,1 0 0,0-1 1,0 1-1,0 0 0,0 0 1,0 0-1,0 0 0,0 0 1,0 0-1,0-1 0,0 1 0,0 0-53,-7-3 837,7 3-482,-7-8 1643,7 7-1831,-1 1 0,1-1 0,-1 0 0,0 0 1,1 1-1,-1-1 0,0 0 0,1 1 0,-1-1 0,0 0 0,0 1 0,0-1 0,1 1 0,-1-1 0,0 1 0,0 0 0,0-1 0,0 1 0,0 0-167,-6-1 281,1 1 1,-1 0-1,1 1 1,-1 0-1,1 0 1,-1 0-1,0 1-281,-48 15 868,39-12-796,1 2-1,-1 0 1,1 1 0,1 0-1,-1 1 1,1 1 0,1 0 0,0 1-1,0 1 1,1 0 0,1 0 0,0 1-1,0 1 1,1-1 0,1 2 0,1-1-1,0 2 1,1-1 0,0 1 0,1 0-1,1 0 1,1 0 0,0 1 0,1 0-72,0 11 15,1 0 1,1 0 0,1 0 0,2-1-1,1 1 1,2 5-16,3 7 24,1 0 0,3-1 0,14 34-24,-17-51 4,1-1-1,0-1 1,2 2-4,-7-14-1,1 0-1,-1-1 1,1 0 0,1 0 0,-1 0 0,1-1 0,0 1 0,8 3 1,-4-3-3,1-1 1,1 0 0,-1 0-1,1-1 1,0-1 0,0-1-1,1 1 1,-1-2 0,1 0-1,0-1 1,-1 0 0,1-1-1,12-1 3,-4-1-3,0-1 0,0-1 0,0-1 0,-1-1 0,0-1 0,0-1 0,0-1 0,3-2 3,-10 3 11,-1 0 0,0 0 0,-1-1 0,0-1 0,0 0 0,-1-1 0,4-5-11,-1 0 36,-2 0 1,0-1 0,-1 0-1,0-1 1,1-6-37,3-10 67,-2 0 1,-1-1-1,-2-1 0,-1 0 1,-2 0-1,-1-3-67,-2 7 225,-1-1 0,-1 1 0,-3-25-225,-1 37 151,0 0 0,-1 0 0,-2 1 0,1-1 1,-2 1-1,-5-11-151,9 24 57,-1 0 0,0 0 1,0 0-1,0 0 1,-1 1-1,0 0 1,0-1-1,0 1 0,-1 0 1,1 1-1,-1-1 1,0 1-1,-1 0 0,1 1 1,-1-1-1,1 1 1,-1 0-1,0 0 0,0 1 1,-1-1-1,1 1 1,-1 1-58,-18-4 146,0 2 1,0 1 0,-1 1-1,1 1 1,-25 3-147,8 2-112,0 2 0,1 1 0,0 3 0,0 1 0,-18 9 112,54-19-195,1 0 1,0 0-1,-1 0 0,1 0 0,0 1 1,0-1-1,0 1 0,0 0 1,1 1-1,-1-1 0,1 1 0,0-1 1,0 1-1,0 0 0,-1 2 195,-12 30-1129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5:58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 5721,'0'-1'2114,"-6"-4"4836,6 5-6888,0 0 1,0 0 0,0-1-1,0 1 1,0 0 0,0 0 0,0 0-1,0 0 1,-1 0 0,1 0-1,0 0 1,0 0 0,0 0-1,0 0 1,0 0 0,0 0 0,0 0-1,-1 0 1,1 0 0,0 0-1,0 0 1,0 0 0,0 0-1,0 0 1,0 0 0,0 0 0,-1 0-1,1 0 1,0 0 0,0 0-1,0 0 1,0 0 0,0 0-1,0 0 1,0 0 0,0 0 0,-1 0-1,1 0 1,0 0 0,0 0-1,0 1 1,0-1 0,0 0-1,0 0 1,0 0 0,0 0-1,0 0 1,0 0 0,0 0 0,0 0-1,0 1 1,0-1 0,0 0-1,0 0 1,0 0 0,0 0-1,0 0 1,0 0 0,0 0 0,0 1-1,0-1 1,0 0 0,0 0-1,0 0 1,0 0 0,0 0-63,-1 15 358,2 0 0,0 0 0,2 14-358,-1-13 174,2 14 102,2 0 1,0-1-1,2 1 0,1-1 0,1-1 1,3 3-277,-11-28 11,1 4 10,0 0 0,1 0-1,2 2-20,-6-8-1,1 0 0,-1 0 0,1 0 0,0 0 0,-1 0 0,1 0 0,0 0 0,0-1 0,0 1 0,-1 0 0,1-1 0,0 1 0,0 0 0,0-1 0,0 1 0,0-1 0,0 0 0,0 1 0,0-1 0,0 0 0,1 0-1,-1 1 1,0-1 0,0 0 0,0 0 0,1 0 1,1-2-5,0 0 0,-1 1-1,1-1 1,-1 0 0,1 0-1,-1-1 1,1 1 0,-1 0-1,0-1 1,0 1 0,0-1-1,0-1 6,10-13 4,-2-1 0,1-1 0,-2 0 0,3-10-4,2-8 95,8-38-95,-21 72 5,5-15 10,-6 17-14,0 0 1,1 0-1,-1 1 1,1-1-1,-1 0 1,0 1-1,1-1 1,-1 1 0,1-1-1,-1 1 1,1-1-1,-1 1 1,1-1-1,0 1 1,-1-1-1,1 1 1,0 0-1,-1-1 1,1 1 0,0 0-1,0-1-1,0 1 5,-1 0 0,1 1 1,0-1-1,0 0 0,-1 0 0,1 0 1,0 1-1,-1-1 0,1 0 0,0 1 0,-1-1 1,1 1-1,0-1 0,-1 1 0,1-1 0,-1 1 1,1-1-1,-1 1 0,1-1 0,-1 1 0,1 0 1,-1-1-1,0 1 0,1 0 0,-1-1 1,0 1-6,10 24 225,-6-15-87,8 25 345,-9-25-276,0 0 1,1-1-1,2 7-207,0-6 143,1 1 0,-1-1-1,2 0-142,-6-7 20,1 0 1,-1 0-1,1 0 1,0-1-1,0 1 0,0-1 1,0 0-1,0 1 1,0-2-1,1 1 1,1 1-21,-3-3 0,-1 1 1,1-1-1,-1 0 1,1 0-1,-1 0 1,1 0-1,-1 0 1,0 0-1,1-1 1,-1 1 0,1 0-1,-1-1 1,1 1-1,-1-1 1,0 1-1,1-1 1,-1 0-1,0 1 1,0-1 0,1-1-1,3-1-3,-1-1 0,0 1 0,0-1 1,3-4 2,4-8 11,0 0 1,-1 0-1,-1-1 1,0 0 0,-2-1-1,0 0 1,5-18-12,-9 28 26,-1 8 11,-1 12 8,0 31 260,5 43-305,-3-69 102,0 0 0,1 1-1,0-1 1,2-1-1,0 1 1,3 5-102,-7-17 29,1 0 1,0 0 0,1 0 0,-1 0-1,1-1 1,0 1 0,0-1-1,3 3-29,-5-5 2,0 0 0,1-1 0,-1 0 0,0 1 0,1-1 0,-1 0 0,0 0 0,1 0 0,-1 0 0,1-1 0,0 1 0,-1-1 0,1 1 0,0-1 0,-1 0 0,1 0 0,0 0 0,-1 0 0,1-1 0,1 0-2,2 0-4,-1-1-1,0-1 1,0 1 0,0-1 0,0 0-1,0 0 1,-1 0 0,1-1-1,-1 1 1,0-1 0,0 0-1,0 0 1,2-4 4,5-7-4,-1-1 0,0 0 0,4-9 4,-3 4 17,-2 0 1,0 0-1,-1-1 0,1-8-17,2-14 59,-8 33-18,-2 11-40,-1 0-1,0 0 1,0 0 0,0 0 0,0 0 0,0 0-1,0 0 1,0 0 0,0 0 0,1 0 0,-1 0 0,0 0-1,0 0 1,0 0 0,0 0 0,0 0 0,0 0-1,0 0 1,0 0 0,1 0 0,-1 0 0,0 0 0,0 0-1,0 0 1,0 0 0,0 0 0,0 0 0,0 0-1,0 0 1,0 0 0,0 0 0,1 0 0,-1 1 0,0-1-1,0 0 1,0 0 0,0 0 0,0 0 0,0 0-1,0 0 1,0 0 0,0 0 0,0 0 0,0 1 0,0-1-1,0 0 0,7 21 60,-6-14-48,10 50 96,-9-40-22,2 0 0,-1 0 0,2 0 0,3 7-86,-7-21 13,1 1 0,0 0-1,0-1 1,0 0 0,1 1 0,-1-1 0,1 0 0,-1 0 0,1 0 0,1 1-13,-2-3 0,0 0 0,-1 0 0,1 0 0,0 0 0,0 0 0,-1 0 0,1-1 0,0 1-1,0 0 1,0-1 0,0 0 0,0 1 0,0-1 0,0 0 0,0 0 0,0 0 0,0 0 0,0 0 0,0-1 0,0 1 0,1-1 0,1 0-4,0-1-1,1 0 1,-1 0 0,0 0 0,0 0 0,-1-1 0,1 1 0,0-1 0,-1 0-1,0 0 1,0-1 0,0 1 0,0-1 0,0 0 4,6-9-6,-1 0 1,0-1-1,2-7 6,-3 7 3,0-2 16,-1-1 0,0 1 0,-1-1 0,1-8-19,-1 4 42,6 72 198,-10-47-223,2 9 93,1 0-1,0 0 1,6 10-110,-9-20 11,1-1 1,-1 1 0,0-1 0,1 0-1,-1 1 1,1-1 0,0 0-1,0 0 1,0 0 0,0 0-1,0 0 1,0-1 0,1 1-1,-1-1 1,0 1 0,1-1-1,0 0 1,-1 0 0,1 0-1,-1 0 1,1 0-12,0-1 0,-1 0 1,1 0-1,-1-1 0,0 1 0,1 0 1,-1-1-1,0 1 0,1-1 1,-1 0-1,0 0 0,0 0 0,0 0 1,0 0-1,0-1 0,0 1 0,0 0 1,0-1-1,0 0 0,1-1 0,-1 1-1,13-10-10,-1-2 0,-1 0 0,-1 0 0,0-1 0,6-10 11,1-6 26,0-2 1,4-13-28,-20 35 80,-5 26-24,1 6-32,-1 2 33,2 0 1,2 21-57,-2-42 2,1 1 0,-1-1 0,1 1 0,-1-1 1,1 0-1,0 1 0,0-1 0,0 0 0,0 0 0,0 1 0,1-1 0,-1 0 1,1 0-1,-1 0 0,1-1 0,0 1 0,-1 0 0,1-1 0,0 1 0,0-1 1,0 1-1,1-1 0,-1 0 0,0 0 0,0 0 0,1 0 0,-1 0 0,0-1 1,1 1-1,-1-1 0,1 1 0,-1-1 0,1 0 0,-1 0 0,1 0 0,-1 0 1,1-1-1,-1 1 0,1-1 0,-1 1 0,0-1 0,1 0 0,-1 0 0,0 0 1,0 0-1,1 0 0,0-2-2,11-8-12,-1-1 0,-1-1 0,0 0 0,-1-1 0,5-7 12,14-16 3,-23 27 5,-6 9-5,-1 0 1,1 0-1,0 0 0,0 0 0,-1 0 0,1 0 0,0 0 1,0 0-1,0 0 0,0 1 0,0-1 0,0 0-3,1 39 558,-2-22-458,-1-10-48,1-1 0,0 1 0,0 0 0,1 0 0,0 0 0,0 0 0,0-1 0,1 4-52,-2-8 11,1 0 1,-1 0-1,1 0 0,-1 0 1,0 0-1,1 0 1,0 0-1,-1 0 0,1 0 1,-1 0-1,1-1 1,0 1-1,0 0 0,0 0 1,-1 0-1,1-1 1,0 1-1,0-1 0,0 1 1,0 0-12,1-1-50,-1 0 1,0 0 0,0 0-1,0 0 1,0 0 0,0 0-1,0 0 1,0 0 0,0 0-1,0 0 1,0 0 0,0-1-1,0 1 1,0-1-1,0 1 1,0 0 0,1-1 49,3-3-467,1 0-1,-1 0 1,1 0 0,-1-1 0,4-4 467,18-20 321,3-6-370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6:1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 3553,'1'0'490,"-1"0"0,0 0 1,1 0-1,-1 0 0,0 0 1,0 0-1,1 0 0,-1 0 1,0 0-1,1 0 0,-1 0 0,0 0 1,0 0-1,1 0 0,-1 0 1,0 0-1,1 0 0,-1 0 1,0 0-1,0 0 0,1-1 1,-1 1-1,0 0 0,0 0 0,1 0 1,-1 0-1,0-1 0,0 1 1,1 0-491,2-3 4765,5 4-5117,-5 1 488,0-2-96,-1 1-1,0 0 1,0 0 0,-1 0-1,1 1 1,0-1 0,0 0 0,0 1-1,-1-1 1,1 1 0,-1 0-1,1-1 1,-1 1 0,1 0-40,0 2 30,8 7 85,0 0 0,-1 1 1,-1 1-1,0-1 0,-1 1 0,5 12-115,15 53 727,-3 0 0,-2 8-727,-18-66 118,-1-1 1,-1 1-1,-1 0 0,0 0 0,-2 0 1,-1 7-119,2-24 9,0 0 1,-1 0 0,1 0-1,-1 0 1,0 0 0,0 0-1,0 0 1,0-1 0,0 1-1,-1 0 1,1-1 0,-1 1-1,-2 2-9,3-4-24,-1 1-1,0-1 0,0 1 1,0-1-1,0 1 0,0-1 1,-1 0-1,1 0 0,0 0 1,0-1-1,-1 1 0,1 0 1,0-1-1,-1 1 0,1-1 1,-1 0-1,-1 0 25,-2 0-213,1 0 0,-1-1-1,0 0 1,1 0 0,-1 0 0,1 0-1,0-1 1,0 0 0,-4-2 213,-1-1-684,1 0 0,0-1 0,0 0-1,-7-7 685,-30-29-1200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6:1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7226,'10'-3'3632,"0"-2"-1271,4 1-497,2-2-15,0 2-593,1 3-296,1 1-1472,5 3 392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0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15811,'-13'9'6050,"5"-8"-3770,7-1-1744,1-1-16,0 1-136,0 0-440,0 0-1144,0 0-1128,8-1 1392</inkml:trace>
  <inkml:trace contextRef="#ctx0" brushRef="#br0" timeOffset="1">316 3 11298,'20'12'5346,"0"0"-2594,-3-4-847,-7-3-129,-6-5-1112,-4 0-896,4 0-1176,-4-1 896</inkml:trace>
  <inkml:trace contextRef="#ctx0" brushRef="#br0" timeOffset="2">602 7 13939,'0'10'5609,"3"-6"-3776,1 2 63,-1-3-664,-3-3-528,0-1-1200,0-1 360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6:1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12395,'0'5'648,"0"1"1,1-1 0,0 0 0,-1 0-1,2 0 1,-1 1 0,1-1 0,-1 0-1,1-1 1,1 1-649,1 5 465,1-1-1,0 0 1,1 0-1,4 4-464,-6-7 149,1-1-1,-1 0 0,1 0 0,0-1 0,1 0 0,-1 0 0,1 0 0,3 2-148,-7-5 15,0 0 0,1 0 0,-1 0 0,0 0 0,0-1 0,0 1 0,0-1 0,1 1 0,-1-1 0,0 0 0,1 0 0,-1 0 0,0 0 0,0 0 0,1-1 0,-1 1 0,0-1 0,0 1 0,0-1 0,0 0 0,1 0 0,-1 0 0,0 0 0,0 0 0,-1 0 0,1 0 0,2-2-15,-2 1 5,0-1-1,0 1 1,0 0 0,0-1-1,-1 1 1,1-1 0,0 0-1,-1 0 1,0 1 0,0-1-1,0 0 1,0 0 0,0 0-1,-1 0 1,1 0-1,-1 0 1,0 0 0,0 0-1,0 0 1,0 0 0,0 0-1,-1-1 1,1 1 0,-1 0-1,0 1 1,0-1 0,-1-1-5,0-3 34,-1 0 1,0 1-1,0-1 1,-1 1-1,0 0 1,0 0-1,-1 1 1,1-1-1,-1 1 1,0 0 0,-2-1-35,3 3 20,1 1 1,0 0 0,-1 0 0,1 0 0,-1 0 0,0 0 0,1 1 0,-1 0 0,0 0 0,0 0 0,-4-1-21,6 2-10,0 0 0,0 0 0,0 0 0,0 0 0,-1 0 0,1 1-1,0-1 1,0 1 0,0-1 0,0 1 0,0 0 0,0 0 0,0-1 0,0 2 0,0-1 0,0 0 0,1 0 0,-1 0 0,0 1-1,1-1 1,-1 1 0,1 0 0,-1-1 10,0 3-275,-1 0 1,1 0-1,-1 0 0,1 1 1,0-1-1,1 0 0,-1 1 0,1-1 1,-1 4 274,2 18-894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6:1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11811,'1'3'1002,"6"36"6091,8 51-4573,-1-10-1016,9 27-1504,0-3 455,-22-104-455,-1 0 0,0 0 1,0 0-1,0 0 0,0 1 0,0-1 0,0 0 0,0 0 0,0 0 1,0 0-1,0 0 0,0 0 0,0 0 0,0 0 0,0 0 0,0 1 1,0-1-1,0 0 0,0 0 0,0 0 0,0 0 0,0 0 0,0 0 0,0 0 1,0 0-1,0 1 0,0-1 0,0 0 0,0 0 0,0 0 0,0 0 1,0 0-1,0 0 0,0 0 0,-1 0 0,1 0 0,0 0 0,0 0 0,0 0 1,0 1-1,0-1 0,0 0 0,0 0 0,0 0 0,0 0 0,0 0 1,0 0-1,-1 0 0,1 0 0,0 0 0,0 0 0,0 0 0,0 0 0,0 0 1,0 0-1,0 0 0,0 0 0,-1 0 0,1 0 0,0 0 0,0 0 1,0 0-1,0 0 0,0 0 0,0 0 0,0 0 0,0-1 0,-1 1-9,1 0 1,0 0-1,-1-1 0,1 1 1,0 0-1,-1-1 0,1 1 0,0 0 1,-1-1-1,1 1 0,0-1 1,0 1-1,0 0 0,-1-1 0,1 1 1,0-1-1,0 1 0,0-1 9,-1-15-37,0 1-1,1-1 0,1 0 1,0 1-1,2-6 38,-2 17-1,0 0-1,0 1 1,0-1-1,0 1 1,1-1-1,-1 1 1,1 0-1,0-1 1,0 1-1,0 0 1,0 0-1,0 0 1,1 1-1,0-1 0,-1 0 1,1 1-1,0 0 1,0 0-1,0-1 1,1 2-1,-1-1 1,0 0-1,1 1 1,-1 0-1,4-1 2,0 0 18,1 0-1,-1 1 0,1 0 0,-1 1 1,1 0-1,0 0 0,-1 1 0,1 0 1,-1 0-1,1 0 0,3 2-17,-8-2 36,0 0 0,0 0 0,-1 0 0,1 0-1,0 1 1,-1-1 0,1 1 0,-1-1 0,1 1 0,-1 0 0,0 0-1,0 0 1,0 0 0,0 0 0,0 1 0,0-1 0,-1 1 0,1-1-37,-1 1 71,0-1-1,0 1 0,0-1 1,-1 1-1,1 0 0,-1-1 1,0 1-1,0 0 0,0-1 0,0 1 1,0 0-1,0-1 0,-1 1 1,1-1-1,-1 1 0,0 0 0,1-1 1,-1 1-1,-1-1 0,1 2-69,-4 3 113,0 0-1,0 0 0,-1 0 0,1 0 0,-2-1 1,1 0-1,-1 0 0,0-1-112,-1 3 53,-3 1-374,0 0-1,-1-1 1,0 0 0,-1 0-1,-8 3 322,19-10-372,-12 4-1323,13-5 1321,1 0 0,-1 0 1,0 0-1,1 0 0,-1 0 0,1 0 0,-1 0 0,1 0 0,-1-1 0,1 1 0,-1 0 0,1 0 0,-1 0 0,1-1 0,-1 1 0,1 0 374,-4-4-3059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6:17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11666,'-8'8'5170,"-9"2"-2071,-1 1-1181,17-10-1817,-1 0 1,0 1 0,1-1 0,-1 1 0,1-1 0,0 1-1,-1 0 1,1-1 0,0 1 0,0 0 0,0 0 0,0 0-1,1 0 1,-1 0 0,0 0 0,1 0 0,0 0-1,-1 0 1,1 1-102,0 0 48,0 0-1,1 0 0,-1 0 0,1 0 1,0 0-1,-1 0 0,1-1 0,1 1 1,-1 0-1,0 0 0,1-1 0,0 2-47,5 5 24,-1-1 0,1 0-1,1 0 1,0-1 0,0 0-1,0 0 1,3 1-24,15 10 544,-1 1 1,-1 2 0,8 8-545,-30-27 66,-1-1 1,1 1 0,-1 0 0,0-1 0,1 1 0,-1 0 0,0 0 0,0 0 0,0 0 0,0 0 0,0 2-67,-1-3 27,0-1 1,0 1 0,0 0-1,0 0 1,0 0 0,-1 0-1,1-1 1,0 1 0,0 0-1,-1 0 1,1 0 0,0-1-1,-1 1 1,1 0 0,-1 0-1,1-1 1,-1 1 0,1 0-1,-1-1 1,1 1 0,-1-1-1,0 1 1,1-1 0,-1 1-1,0-1 1,0 1 0,1-1-1,-1 0 1,0 1 0,0-1-1,0 0-27,-5 3 77,-1-1 0,0 0-1,1 0 1,-1-1 0,0 0-1,-7 0-76,-45 0-728,36-1-479,6 0-516,17 0 1687,0 0 1,-1 0-1,1 0 0,0 0 0,0 0 0,0 1 0,-1-1 0,1 0 0,0 0 1,0 0-1,0 0 0,0 0 0,-1 0 0,1 0 0,0 0 0,0 0 0,0 1 1,0-1-1,0 0 0,-1 0 0,1 0 0,0 0 0,0 0 0,0 1 0,0-1 1,0 0-1,0 0 0,0 0 0,0 1 36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6:18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31 6953,'-39'-30'3988,"39"30"-3925,0 0 0,0 0 0,0 0 0,0 0 0,0 0 0,0 0-1,0 0 1,0 0 0,0 0 0,0 0 0,0 0 0,0 0 0,0 1 0,0-1 0,0 0 0,0 0 0,0 0 0,0 0 0,0 0 0,0 0-1,0 0 1,0 0 0,0 0 0,0 0 0,0 0 0,0 0 0,0 0 0,0 1 0,0-1 0,0 0 0,0 0 0,0 0 0,0 0 0,0 0-1,-1 0 1,1 0 0,0 0 0,0 0 0,0 0 0,0 0 0,0 0 0,0 0 0,0 0 0,0 0 0,0 0 0,0 0 0,0 0 0,0 0-1,0 0 1,-1 0 0,1 0 0,0 0 0,0 0 0,0 0 0,0 0 0,0 0 0,0 0 0,0 0 0,0 0 0,0 0 0,0 0 0,0 0-1,0 0 1,0 0 0,-1 0 0,1 0 0,0-1-63,3 11 724,-1-1 25,0 44 1598,-2-24-1538,1 11 96,-1-13-230,1 1 0,2 1-675,22 114 1317,-11-73-793,3 0-1,22 56-523,-32-105-259,-7-21-591,-2-3-268,-10-35-2868,1-4 2342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6:1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9698,'3'-1'781,"1"-1"0,0 1 0,-1 0-1,1 0 1,0 0 0,0 0 0,0 1 0,0 0 0,-1-1-781,4 1 718,0 1 0,0-1 1,-1 1-1,1 1 1,0-1-719,12 5 826,0 1-1,0 0 1,1 2-826,-3-2 655,-10-4-484,-1 0-1,1 0 1,-1 1-1,0 0 1,0 0-1,0 0 1,0 1-1,4 4-170,-8-7 35,0 1-1,-1-1 1,1 1-1,0 0 0,-1-1 1,1 1-1,-1 0 1,0 0-1,0 0 1,0 0-1,-1 0 0,1 0 1,-1 0-1,1 0 1,-1 0-1,0 0 1,0 0-1,0 0 1,-1 1-1,1-1 0,-1 2-34,-1 1 3,0 1-1,0-1 0,0 1 0,-1-1 1,1 0-1,-2 0 0,1 0 0,-1 0 1,1-1-1,-2 0 0,1 1 0,-1-1 1,1-1-1,-1 1 0,-1-1 0,-2 2-2,3-2-493,-1 0-1,0-1 0,0 0 0,0-1 0,-1 1 0,-3 0 494,1-1-1707,5-3 592</inkml:trace>
  <inkml:trace contextRef="#ctx0" brushRef="#br0" timeOffset="1">304 212 6705,'3'1'478,"-1"1"-1,1 0 0,-1-1 0,1 1 0,0-1 1,0 0-1,0 0 0,-1 0 0,1 0 0,0-1 0,0 1 1,0-1-1,0 0 0,0 0 0,1 0 0,-1 0 1,0 0-1,0-1 0,0 1 0,0-1 0,1 0-477,4-1 400,-1 0 0,0-1-1,0 0 1,0 0 0,0 0-1,-1-1 1,1 0 0,-1 0 0,0 0-1,0-1 1,-1 0 0,5-5-400,-6 5 63,0 0 0,0 0 0,-1 0 0,0 0 0,0 0 0,0-1 0,-1 1 0,1-1 0,-1 0 0,-1 0 1,1 0-1,-1 0 0,0 0 0,-1 0 0,1-6-63,-1 9 20,0 0 0,-1 0 1,1 0-1,-1 0 0,0-1 0,0 1 1,0 1-1,0-1 0,0 0 0,-1 0 1,1 0-1,-1 0 0,0 1 0,0-1 1,0 1-1,0 0 0,0-1 0,0 1 1,-1 0-1,1 0 0,-1 0 0,0 1 1,1-1-1,-3 0-20,3 1 25,-1-1 0,1 1-1,-1 0 1,0 1 0,0-1 0,1 0 0,-1 1 0,0 0 0,0-1-1,0 1 1,0 0 0,1 0 0,-1 1 0,0-1 0,0 1 0,0-1-1,1 1 1,-1 0 0,0 0 0,1 0 0,-1 0 0,0 1-1,1-1 1,0 1 0,-1-1 0,-1 3-25,0 0 43,1 0 0,-1 0 0,1 1 0,0-1 0,0 1 0,0 0 0,1 0 0,0 0 0,0 0 1,0 1-1,0-1 0,1 0 0,0 1 0,0-1 0,0 1 0,1-1 0,0 1 0,0 1-43,0 1 31,1 0 1,0 0-1,0 0 0,1-1 1,-1 1-1,2 0 0,-1 0 1,1-1-1,0 0 0,1 0 1,0 0-1,2 4-31,-2-7 8,-1 0-1,1 0 1,0-1-1,0 1 1,0-1 0,0 0-1,1 0 1,-1-1 0,1 1-1,0-1 1,-1 0-1,1 0 1,0 0 0,0-1-1,1 0 1,-1 0-1,0 0 1,3-1-8,1 1-224,0-1-1,1 0 1,-1 0-1,1-1 1,-1 0-1,0-1 1,0 0-1,0-1 1,9-3 224,-14 4-608,0 0 0,0 0 1,0-1-1,0 0 0,0 0 1,-1 0-1,1 0 0,-1-1 0,0 1 1,0-1-1,0 0 0,1-2 608,-1 2-575,21-23-2103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6:1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86 7474,'-1'0'421,"0"1"1,0 0 0,1-1 0,-1 1 0,0 0 0,0 0-1,1-1 1,-1 1 0,0 0 0,1 0 0,-1 0 0,0 0 0,1 0-1,0 0 1,-1 0 0,1 0 0,0 0 0,-1 0 0,1 0-1,0 0-421,-4 24 2994,3-16-2417,1-1 0,0 1 0,1 0 0,0 0 0,0-1 0,0 1 0,1-1 0,1 1 0,0 0-577,-2-7 25,0 0 0,0 1 0,1-1 0,-1 0-1,1 0 1,0 0 0,-1 0 0,1-1 0,0 1 0,0 0 0,0-1-1,1 1 1,-1-1 0,0 0 0,0 0 0,1 0 0,-1 0 0,1 0-1,-1 0 1,1-1 0,-1 1 0,1-1 0,-1 0 0,1 0 0,-1 1-1,1-2 1,-1 1 0,1 0 0,0 0 0,-1-1 0,1 0 0,-1 1-1,0-1 1,1 0 0,-1 0 0,1-1-25,2-1-19,0 0 0,0-1 0,0 0 0,-1 0 0,1 0 0,-1-1 0,0 1 0,0-1 0,-1 0 0,1 0-1,-1 0 1,0-1 0,-1 1 0,1-1 0,-1 0 0,0 0 0,0-3 19,-1 4-7,0 0-1,0 0 0,-1-1 0,0 1 1,0 0-1,0 0 0,-1-1 1,1 1-1,-1 0 0,0 0 1,-1 0-1,1 0 0,-1 0 1,0 0-1,-1 0 0,1 1 1,-1-1-1,0 1 0,0-1 1,-3-2 7,2 2 17,0 1 0,0-1 0,-1 1 1,0 0-1,1 1 0,-1-1 1,-1 1-1,1 0 0,0 0 0,-5-1-17,8 3 2,0 1-1,0-1 0,-1 1 0,1-1 1,0 1-1,0 0 0,-1 0 0,1 0 1,0 0-1,-1 0 0,1 0 0,0 1 1,0-1-1,-1 1 0,1 0 1,0 0-1,0-1 0,0 1 0,0 1 1,0-1-1,0 0 0,0 0 0,0 1 1,0-1-1,1 1 0,-1 0 0,1-1 1,-1 1-1,0 2-1,0-1-187,0 0-1,0 0 1,1 0 0,0 1-1,0-1 1,0 1 0,0-1 0,0 1-1,0-1 1,1 1 0,0-1-1,0 1 1,0 0 0,0-1 0,1 1-1,-1 1 188,1-3-208,-1-1 0,0 0 0,0 0-1,0 0 1,1 0 0,-1 0-1,0 1 1,1-1 0,-1 0 0,1 0-1,0 0 1,0 0 208,0 0-183,0 0 0,1 0-1,-1 0 1,0 0 0,1 0 0,-1 0 0,1-1-1,0 1 184,-1 0-22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6:1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50 194 11026,'6'14'2294,"0"1"-1,-2 1 0,0-1 0,1 7-2293,7 63 2031,-8-51-1065,20 137 1275,11 12-2241,-33-171 4,2 5-93,0 1 0,-2 0 1,0 1 88,-3-13-719,-2-8-493,-5-16-1550,-3-15-135,-4-11 1171</inkml:trace>
  <inkml:trace contextRef="#ctx0" brushRef="#br0" timeOffset="1">1 247 6825,'2'-6'1161,"0"0"0,0 1 0,0-1 0,1 1 0,2-4-1161,-4 7 282,1 1 1,-1-1-1,1 0 0,-1 1 1,1-1-1,0 1 0,-1 0 1,1-1-1,0 1 1,0 0-1,0 0 0,0 0 1,0 0-1,0 1 0,1-1 1,0 0-283,4 0 630,0 0 1,1 0 0,-1 1 0,1 0-1,-1 0 1,0 1 0,8 1-631,7 2 2395,19 8-2395,-41-12 3,7 2 240,0 0-1,0 1 1,0 0-1,-1 1 1,1-1-1,-1 1 1,0 0-1,4 4-242,-7-6 66,-1 0 0,0 0 0,0 0 1,0 1-1,0-1 0,-1 0 0,1 1 0,0-1 0,-1 1 0,0 0 0,0-1 0,0 1 0,0 0 0,0 0 1,0-1-1,-1 1 0,1 0 0,-1 0 0,0 0 0,0 0 0,0 0 0,0 3-66,-1-2 50,-1 0-1,1 0 1,0 1 0,-1-1-1,0 0 1,0 0-1,0-1 1,-1 1 0,1 0-1,-1 0-49,-8 9 124,-1-1-1,0 1-123,3-4 36,-1 2-171,-1-1-1,0 0 1,-1 0-1,0-1 1,-9 5 135,20-13-142,0 0-1,0-1 1,-1 1 0,1-1 0,0 1 0,-1-1 0,1 1 0,0-1 0,-1 0 0,1 0 0,0 1 0,-1-1 0,1 0 0,-1 0 0,1-1 0,-1 1 0,1 0 0,0 0 0,-1-1 0,1 1 0,0-1 0,-1 1 142,1-1-120,0 0 0,0 0 0,0 0 0,0-1 0,1 1 1,-1 0-1,0 0 0,1 0 0,-1-2 120</inkml:trace>
  <inkml:trace contextRef="#ctx0" brushRef="#br0" timeOffset="2">273 1 11715,'15'10'5393,"-3"8"-2697,-5 13-711,-1 13-257,-4 18-688,7 4-264,-5-1-351,3-3-129,2-19-152,3-4-64,0-18-448,7-5-473,-3-16-1423,-6-5 3424,17-19-1344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6:20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34 219 8570,'0'0'4411,"0"0"-888,2 1-1344,3-1-1912,0 0 0,0 0 0,1-1 0,-1 0 1,0 0-1,0 0 0,0 0 0,0-1 0,-1 1 1,1-1-1,0-1 0,-1 1 0,1-1 0,2-1-267,-3 0 58,-1 0-1,1 0 1,-1 0 0,1 0-1,-2 0 1,1-1-1,0 1 1,-1-1-1,0 0 1,0 0-1,0 0 1,0-2-58,-1 5 15,2-5 10,-1 0 0,0 0 0,0 0 0,0 0 0,-1 0 0,0 0 0,0-1 0,-1 1 0,0 0 0,0-1 0,-1 1 0,-1-6-25,2 11 18,-1 0 1,0 0-1,0 0 1,1 0-1,-1 0 0,0 0 1,-1 1-1,1-1 0,0 0 1,0 1-1,-1-1 1,1 1-1,-1-1 0,1 1 1,-1 0-1,0 0 0,0-1 1,1 1-1,-1 0 1,0 0-1,0 1 0,0-1 1,0 0-1,0 1 0,0-1 1,0 1-1,0 0 1,0 0-1,0-1 0,0 1 1,-1 0-1,0 1-18,-2-1 68,1 1-1,0 0 1,-1 0 0,1 0-1,0 0 1,0 1 0,0 0-1,0 0 1,0 0 0,1 0-1,-1 0 1,0 1 0,1 0-1,0 0 1,-2 1-68,0 2 107,0 1 0,1-1 0,0 1-1,0-1 1,1 1 0,-1 0 0,2 1 0,-1-1 0,1 0-1,0 1 1,0-1 0,1 1 0,0 0 0,1-1 0,0 7-107,0-7 50,0 0 0,1-1 0,0 1-1,0-1 1,0 0 0,1 1 0,0-1 0,0 0 0,1 0 0,0 0 0,0 0 0,0-1 0,0 1 0,1-1 0,0 0 0,1 0 0,-1 0 0,5 4-50,0-3 49,0 1-1,0-2 1,1 1 0,0-1-1,0-1 1,0 0 0,0 0 0,1-1-1,0 0 1,-1-1 0,2 0-49,6 0-138,0 0 1,1-2-1,-1 0 1,1-1-1,-1 0 0,4-2 138,-15 2-281,0-1 0,0 1 0,0-1 0,4-2 281,-5 1-164,0 0-1,-1-1 0,1 0 0,3-3 165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7:5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10106,'-11'12'4010,"9"-10"-3563,0-1 0,1 0 0,-1 1 0,1 0 0,-1-1 1,1 1-1,0 0 0,0 0 0,0 0-447,0-2 82,1 1 0,0-1 0,0 1 0,0-1 0,0 1 0,0-1 0,0 1 0,1-1 0,-1 1 0,0-1 0,0 1 0,0-1 0,0 1 0,1-1 0,-1 1 0,0-1 0,0 0 0,1 1 0,-1-1 0,0 1 0,1-1 1,-1 0-1,0 1 0,1-1 0,-1 0 0,1 1 0,-1-1 0,0 0 0,1 0 0,-1 0 0,1 1 0,-1-1 0,1 0 0,-1 0 0,1 0 0,0 0-82,18 5 825,16-3-197,0-2-1,-1-1 1,13-3-628,12 0 301,20-3 208,23-7-509,-89 13-43,0 0 0,11 0 43,-26 1-325,1 1 0,0-1 0,-1 1 0,1-1 0,0 1-1,0 0 1,0-1 0,-1 1 0,1 0 325,-7 4-1192,-40 18-4740,18-10 4348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7:55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5985,'-2'1'756,"1"-1"-558,1 0-1,-1 0 1,0 0 0,1 1 0,-1-1-1,1 0 1,-1 1 0,1-1 0,-1 0 0,1 1-1,-1-1 1,1 1 0,-1-1 0,1 1-1,0-1 1,-1 1 0,1-1 0,0 1-1,-1-1 1,1 1 0,0-1 0,-1 1-1,1-1 1,0 1 0,0 0 0,0-1-1,0 1 1,0 0 0,0-1 0,0 1-1,0-1 1,0 1 0,0 0 0,0-1 0,0 1-1,0-1 1,0 1 0,1 0 0,-1-1-1,0 1 1,0-1 0,1 1 0,-1 0-198,6 17 1590,16 51 4785,22 46-6375,-38-102 218,2 5 564,6 19-782,-12-32 109,-1 0 0,0 0 1,0 0-1,0 0 0,0 1 0,-1-1 1,0 0-1,0 1 0,-1 3-109,1-8 28,0 1 0,-1-1 0,1 0 0,0 0 0,-1 0 0,1 0 0,-1 0 0,1 0 0,-1 0 0,1 0 0,-1 0 0,0 0 0,0 0 0,0 0-1,1 0 1,-1 0 0,0 0 0,0-1 0,0 1 0,0 0 0,-1-1-28,0 1 27,0 0 0,0 0 1,0-1-1,0 1 0,-1-1 0,1 1 0,0-1 0,0 0 1,-1 0-1,1 0 0,0 0-27,-7-2-10,0 1 0,0-1 0,0-1-1,1 1 1,-3-2 10,-3-2-932,1 0-1,-1 0 1,1-1 0,1-1-1,-1 0 1,-8-9 932,4 1-2450,17 15 2347,-1 0 0,1 0 0,-1 0-1,1 0 1,0 0 0,-1 0 0,1 0 0,0 0 0,0 0 0,0 0 0,0 0 0,0 0 0,0-1 103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00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13915,'0'0'225,"-1"0"1,1-1-1,-1 1 1,1 0-1,-1 0 1,1 0-1,-1 0 0,1 0 1,-1 0-1,1 0 1,-1 0-1,1 0 0,-1 0 1,1 1-1,-1-1 1,1 0-1,-1 0 1,1 0-1,-1 1 0,1-1 1,-1 0-1,1 1-225,-1 0 235,1 0 0,0 0 0,0 0-1,0 0 1,0 0 0,0 1-1,0-1 1,0 0 0,0 0 0,1 0-1,-1 1-234,1 5 370,11 86 4018,-2 35-4388,-8-91 183,2-1 1,1 0 0,2 0-1,8 23-183,-11-45 38,-6-16-123,1-1 38,0-1-1,0 1 0,0 0 1,1-1-1,-1 1 0,1-2 48,0 2-11,0-1 0,0 1 0,1-1 0,-1 1 0,1 0 0,0-1 0,0 1 0,0 0 0,0 0 0,1-1 0,-1 1 0,1 0 0,0 0 0,0 1 0,0-1 0,0 0 11,2-1-8,0 1-1,-1 0 0,1 0 0,0 0 1,0 0-1,1 1 0,-1-1 0,1 1 1,-1 0-1,4-1 9,2 0 22,-1 1 0,1 0 1,-1 1-1,1-1 1,0 2-1,-1-1 0,1 2 1,0-1-1,0 1 0,-1 1 1,5 0-23,-10-1 54,1 1 0,-1-1 0,1 1 0,-1 0 1,0 0-1,0 0 0,0 1 0,0-1 0,0 1 0,3 3-54,-6-5 32,0 0 0,0 0 0,0 1 0,0-1 0,0 0 0,0 1 0,0-1 0,-1 0 0,1 1 0,0-1 0,-1 1 0,1 0 0,-1-1 0,0 1 0,1-1 0,-1 1 0,0-1 0,0 1 0,0 0 0,0-1 0,0 1 0,-1-1 0,1 1 0,0 0 0,-1-1 0,1 1 0,-1-1 0,1 1 0,-1-1 0,0 0 0,0 1 0,0-1 0,1 0-32,-5 5 70,0-1 0,1 0-1,-2 0 1,1-1-1,0 0 1,-1 0-1,0 0 1,-5 3-70,2-2 37,-4 2-225,1-1 0,-1 0 0,-1-1 0,1-1 0,-5 1 188,15-4-398,-1 0 0,1-1 0,-1 1 0,1-1 0,-1 0 0,1 0 0,-1 0 0,1 0 0,-1-1 0,-2 0 398,-5-6-1352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7:5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76 9946,'9'-4'5704,"-1"-1"-3462,-8 4-2168,1 1 1,-1-1 0,0 1 0,1-1 0,-1 1 0,0-1-1,0 1 1,1-1 0,-1 0 0,0 1 0,0-1 0,0 1 0,0-1-1,0 0 1,0 1 0,0-1 0,0 1 0,0-1 0,0 0-1,0 1 1,0-1 0,0 1 0,0-1 0,-1 1 0,1-1 0,0 0-1,0 1 1,-1-1 0,1 1 0,0-1 0,-1 1 0,1 0 0,0-1-1,-1 1-74,-2-4 116,-1 0 0,1 0-1,-1 1 1,0-1-1,0 1 1,-1 0 0,1 1-1,0-1 1,-1 1-1,0-1 1,1 2 0,-4-2-116,2 1 48,0 0 0,-1 1 1,1 0-1,-1 0 1,1 0-1,-1 1 1,1 0-1,-1 0 0,-4 1-48,6 0 12,0 0 0,0 1 0,1-1 0,-1 1 0,0 0 0,1 0 0,0 1 0,-1-1 0,1 1 0,0 0 0,0 0 0,1 0 0,-1 1 0,1-1 0,-1 1 0,1 0 0,0 0 0,1 0 0,-1 1 0,1-1 0,-1 2-12,0 1 22,0-1 0,0 1 0,1 0 0,0 0 1,0 1-1,1-1 0,0 0 0,0 1 0,1-1 0,0 0 0,0 1 1,1-1-1,0 0 0,0 1-22,-1-6 7,1 0 0,-1 0 1,1 0-1,0 0 0,-1 0 1,1 0-1,0 0 0,0-1 0,0 1 1,1 0-1,-1-1 0,0 1 1,0-1-1,1 1 0,-1-1 0,1 0 1,0 1-1,-1-1 0,1 0 1,0 0-1,-1 0 0,1 0 0,0 0 1,0-1-1,0 1 0,0-1 1,0 1-1,0-1 0,0 0 0,0 1 1,2-1-8,1 0-1,0-1 0,0 1 0,0-1 1,0 0-1,0 0 0,0 0 0,0-1 1,0 0-1,0 0 0,0 0 0,3-3 1,6-4 4,-1-1-1,0-1 0,10-10-3,-3 3 42,-20 17-38,1 0-1,0 1 0,-1-1 0,1 0 1,0 1-1,0-1 0,-1 1 0,1 0 1,0-1-1,0 1 0,0 0 0,0-1 1,0 1-1,0 0-3,-1 0 18,0 0 1,1 0-1,-1 0 0,0 0 0,1 0 1,-1 0-1,0 0 0,1 0 1,-1 1-1,0-1 0,1 0 1,-1 0-1,0 0 0,1 1 0,-1-1 1,0 0-1,0 0 0,1 0 1,-1 1-1,0-1 0,0 0 0,0 1 1,1-1-1,-1 0 0,0 0-18,1 3 152,0 0 0,0-1 0,-1 1 0,1 0-1,-1 0 1,1 0 0,-1-1 0,0 2-152,0-1 79,0 0 0,1-1 1,-1 1-1,1-1 0,0 1 0,0-1 1,0 1-1,0-1 0,0 1 1,0-1-1,0 0 0,1 1-79,-1-2-108,-1-1 0,1 1 0,0 0 0,0 0-1,0 0 1,-1-1 0,1 1 0,0 0 0,0-1 0,0 1 0,0-1 0,0 1-1,0-1 1,0 1 0,1-1 0,-1 0 0,0 1 0,0-1 0,0 0 0,0 0-1,0 0 1,0 0 0,1 0 0,-1 0 0,0 0 0,0-1 0,0 1-1,1 0 110,16-9-4358,9-2 1729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7:55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112 262 10058,'-5'0'1377,"1"1"0,-1-1 0,0 1 0,1 0 0,-1 0 0,1 1 0,-1-1-1377,-1 2 722,1-1 1,-1 1-1,1 0 0,0 0 1,-3 3-723,4-4 110,1 1-1,0-1 1,0 1 0,1 0 0,-1 0 0,0 0-1,1 0 1,0 0 0,0 1 0,0-1 0,0 1 0,0-1-1,1 1 1,-1 0 0,1 0 0,0 0 0,0 0-1,1 1-109,-1-1 36,1-1-1,0 1 1,1 0-1,-1-1 1,1 1-1,-1-1 1,1 1-1,0 0 1,0-1-1,1 0 1,-1 1-1,1-1 1,0 0-1,0 1-35,1 0 13,1 1-1,0-1 0,0 0 0,0 0 1,0 0-1,1 0 0,-1-1 0,5 3-12,-4-3-49,-1-1 1,1 1-1,0-1 0,0 0 0,0 0 0,0 0 0,0-1 1,3 1 48,-5-2-226,0 1 0,0-1 1,1 0-1,-1-1 0,0 1 1,0 0-1,0-1 0,0 1 1,0-1-1,0 0 0,0 0 1,0-1-1,0 1 0,0 0 1,-1-1 225,21-13-1261</inkml:trace>
  <inkml:trace contextRef="#ctx0" brushRef="#br0" timeOffset="1">327 0 11458,'7'19'4849,"-10"7"-2440,-3 6-569,-2 8-295,1 9-249,6 7-488,5 2-296,2-1-272,0-7-88,2-10-88,-2-7-32,6-9-248,-2-6-360,2-13-1240,0-5-1073,-7-15 1745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7:56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 11530,'-12'2'5779,"7"1"-5062,0 0 0,0 0 0,0 0 1,-1 1-718,-40 40 2495,-67 54-57,111-96-2378,-2 0 45,1 1-1,1-1 0,-1 1 1,0 0-1,1 0 0,-3 3-104,5-5 14,-1 0 0,1-1 0,0 1 0,-1 0 0,1 0 0,0 0 0,0 0 0,0-1 0,0 1 0,-1 0 0,1 0 0,0 0 0,1 0 0,-1 0 0,0-1 0,0 1 0,0 0 1,0 0-1,1 0 0,-1 0 0,0-1 0,1 1 0,-1 0 0,1 0 0,-1-1 0,1 1 0,-1 0 0,1-1 0,-1 1 0,1 0 0,-1-1 0,1 1-14,4 2 49,-1 1 0,0-1 0,1 0 0,0 0 0,0 0 0,0 0 1,0-1-1,3 1-49,13 4 303,13 2-303,-10-3 132,66 23-671,-85-29-669,4-5 470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42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5 9306,'-81'-4'3494,"72"4"-2364,-1 0 1,1 1-1,-1 0 0,-7 2-1130,-4 0 5076,43-2-4776,-1 0 1,1 2-1,6 2-300,4 1 102,42 2 104,0-3 1,24-3-207,146-10 381,-33 0 41,-165 7-315,78-1 933,115 14-1040,-194-6 182,-10-1 157,0-2 0,-1-1 0,32-2-339,-59-3 548,-7 3-532,0 0 0,0 0 0,0 0 0,0-1-1,0 1 1,0 0 0,0 0 0,0 0 0,0 0-1,0 0 1,0 0 0,0 0 0,-1 0 0,1 0-1,0 0 1,0 0 0,0 0 0,0 0 0,0 0 0,0 0-1,0 0 1,0 0 0,-1 0 0,1 0 0,0 0-1,0 0 1,0 0 0,0 0 0,0 0 0,0 0-1,0 0 1,0 0 0,-1 0 0,1 0 0,0 0 0,0 0-1,0 0 1,0 0 0,0 0 0,0 0 0,0 0-1,0 0 1,0 0 0,0 0 0,-1 1 0,1-1-1,0 0 1,0 0 0,0 0 0,0 0 0,0 0-16,-5 7 42,2-1-28,-19 13 11,8-6-16,0 0 10,-1 0 0,-12 7-19,-64 36 38,26-17-35,-9 6-6,-46 31-23,-131 105-32,-30 50-15,241-199 69,-3-3-1,0-1 1,-2-2 0,-14 4 4,36-19-11,0 2 1,-5 5 10,20-13-14,0 1 1,0 0-1,1 0 0,0 1 0,1 0 0,-1 0 0,-3 7 14,9-13-5,1 0 0,-1-1 0,0 1 1,1 0-1,0 0 0,-1 0 0,1 0 0,-1 0 0,1 0 0,0 0 0,0 0 0,0 0 0,-1 0 0,1 0 0,0 0 0,0 0 0,0 0 0,1 0 0,-1 0 0,0 0 0,0 0 5,0 0-16,3-1 8,5 2 8,5 1 1,0-1 0,0 0 1,0-1-1,0 0 0,0-1 0,1 0 0,2-1-1,53-5 11,0 3 1,0 3-1,59 9-11,-51-2 148,62-1-148,-73-7 43,92 0 54,-102 4 28,46 7-125,-38 0 57,157 18 173,-148-23-152,70 6 111,-88 1 49,-52-12-39,-5-3-99,-10-1-235,7 4 54,0 1 0,0 0 1,-1 0-1,1 0 0,0 1 0,1-1 0,-1 1 0,0 1 0,0-1 0,1 1 0,0-1 0,-2 2 81,-40 36 30,42-36-26,0 0 1,-1-1-1,0 0 1,1 0-1,-1 0 1,0-1-1,0 1 0,-5 0-4,6-1 8,-1 0 0,0 0 0,1 0 0,0 1-1,-2 0-7,-65 44 99,22-15-58,-85 55 7,-33 21-22,-132 110-41,209-145-7,2 4 0,4 4-1,-17 26 23,-49 49-58,97-106 31,-56 40 27,93-77-11,1 0 1,-7 9 10,22-22-2,0 0 1,0 0-1,0 0 0,0 0 1,0 0-1,0 0 0,-1 0 1,1 0-1,0 0 1,0 0-1,0 0 0,0 0 1,0 0-1,0 0 0,0 0 1,0 0-1,0 0 1,0 0-1,0 0 0,0 0 1,0 0-1,0 0 0,0 0 1,0 0-1,0 0 1,-1 0-1,1 0 0,0 0 1,0 0-1,0 0 1,0 0-1,0 0 0,0 0 1,0 0-1,0 0 0,0 0 1,0 0-1,0 0 1,0 0-1,0 0 0,0 0 1,0 0-1,0 0 0,0 0 1,0 0-1,0 0 1,-1 0-1,1-1 0,0 1 1,0 0-1,0 0 0,0 0 1,0 0-1,0 0 1,0 0-1,0 0 0,0 0 1,0 0-1,0 0 1,0 0-1,0 0 0,0 0 1,0 0-1,0 0 0,0 0 1,0-1-1,0 1 1,0 0-1,0 0 0,1 0 2,0-4-9,6 4 11,0-1 0,0 1 1,0 0-1,1 1-2,8 0-1,27 1 1,67 2 3,99-10 145,38 0 191,98 18 163,23 14-206,-117-15-138,-8 0 122,-232-10-273,2-1 8,0 1 0,0 0 0,0 1 0,0 0 0,0 1 0,-1 1 0,8 2-15,-19-4-566,-5-2 171,-11-4-493,-17-10-833,-12-9 652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35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114 160 4497,'-1'-27'5272,"-4"-4"-3353,5 30-1771,0 0 0,-1 0 1,1 0-1,0-1 0,-1 1 1,1 0-1,-1 0 0,1 0 1,-1 0-1,0 0 0,1 0 1,-1 0-1,0 1 0,1-1 1,-1 0-1,0 0 0,0 0 1,0 1-1,0-1 0,0 0 0,0 1 1,0-1-1,0 1 0,0-1 1,0 1-1,0 0 0,-1-1 1,1 1-1,0 0 0,0 0 1,0 0-1,-1 0-148,-1 0 189,1 0 1,-1 0-1,1 1 0,-1-1 0,0 1 1,1-1-1,-1 1 0,1 0 0,-1 0 1,1 0-1,0 0 0,-1 1-189,0 1 139,-1 0 1,1 0-1,-1 0 0,1 1 0,0-1 0,0 1 0,1 0 0,-1 0 1,1 0-1,0 0 0,0 1 0,0-1 0,1 0 0,-2 4-139,1 0 119,0 0-1,1 0 1,0 0 0,0-1-1,1 1 1,0 0-1,0 0 1,2 5-119,-1-2 122,1 0 1,1-1-1,-1 1 0,2-1 1,0 1-1,2 3-122,-4-10 35,0-1-1,0 1 1,0-1 0,1 1-1,0-1 1,-1 0 0,1 0 0,0 0-1,1 0 1,-1 0 0,0-1 0,1 0-1,0 1 1,-1-1 0,1-1-1,0 1 1,0 0 0,2 0-35,1-1 25,-1 1 1,1-1-1,0-1 1,-1 1-1,1-1 0,0 0 1,0 0-1,-1-1 1,1 0-1,0 0 0,-1-1 1,1 0-1,5-2-25,-4 0 12,0 0 1,0 0-1,0 0 0,-1-1 1,0-1-1,0 1 0,0-1 1,-1 0-1,1 0 0,1-4-12,0 1 19,-1-1 0,0 0 0,-1 0 0,0 0 0,0-1 0,-1 0 0,0 0 0,-1 0 0,2-8-19,-5 13 30,0 0 0,0 0 0,-1 0 0,1 1 0,-1-1 0,-1 0 0,1 0 0,-1 0 0,0 0 0,0 0-1,0 1 1,-1-1 0,0 0 0,0 1 0,-1 0 0,1-1 0,-1 1 0,0 0 0,-1 0 0,-1-2-30,0 2 87,0 0 0,0 0 0,-1 1 1,1-1-1,-1 1 0,0 1 0,0-1 1,-1 1-1,1 0 0,-1 0 0,1 1 0,-7-2-87,9 3 28,0 0-1,0 0 1,0 0-1,0 0 0,-1 1 1,1 0-1,0 0 1,-1 0-1,1 0 0,0 1 1,0 0-1,0 0 0,-1 0 1,1 0-1,0 1 1,0-1-1,0 1 0,1 0 1,-1 0-1,0 0 1,-1 2-28,3-2-70,0 1 1,0 0 0,-1-1-1,2 1 1,-1 0 0,0 0-1,0 0 1,1 0 0,0 1-1,0-1 1,0 0 0,0 1-1,0-1 1,1 0 0,-1 1-1,1-1 1,0 3 69,0-2-322,0 0 0,0-1-1,1 1 1,-1 0 0,1 0-1,0-1 1,0 1 0,0 0 0,1-1-1,-1 1 1,1-1 0,0 0 0,0 1-1,0-1 1,0 0 0,1 0 322,21 17-1531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3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95 7698,'2'0'381,"-1"0"0,0 0 0,0 0 0,1 0 0,-1 0 1,0 0-1,1 0 0,-1 0 0,0-1 0,0 1 0,1-1 1,-1 1-1,0-1 0,0 1 0,0-1 0,0 1 1,0-1-1,0 0 0,1 0-381,-1-1 147,-1 1 0,1 0 0,-1-1 0,0 1 0,1 0 0,-1-1 0,0 1 0,0-1 0,0 1 0,0-1 0,0 1 0,0 0 0,0-1 0,0 1 0,-1-1 0,1 1 0,0 0 0,-1-1-147,0-1 110,0-1 0,0 1 0,0 0 0,-1 0 0,1 0 0,-1 0-1,0 0 1,0 0 0,0 1 0,0-1 0,0 0 0,-1 1 0,1 0-1,-1 0 1,0 0 0,0 0 0,1 0 0,-1 0 0,0 0 0,0 1-1,-1 0 1,1 0 0,0 0 0,-3-1-110,2 1 66,0 0 1,0 1-1,0 0 0,0-1 1,0 1-1,-1 0 0,1 1 1,0-1-1,0 1 1,0 0-1,0 0 0,0 0 1,0 0-1,0 1 0,0 0 1,0 0-1,1 0 0,-1 0 1,1 0-1,-3 3-66,2-1 55,-1 1-1,0 0 1,1 1-1,0-1 1,1 1-1,-1 0 1,1 0 0,0 0-1,0 0 1,1 1-1,-2 5-54,0 3 108,1 0-1,0 1 0,1 0 0,0 8-107,2-12 57,0 0 0,0 0 0,1 0-1,1 1 1,0-1 0,0 0 0,3 3-57,-4-10 15,1-1 1,-1 1-1,1-1 1,0 0 0,1 1-1,-1-1 1,1-1 0,0 1-1,0 0 1,0-1-1,0 1 1,0-1 0,1 0-1,0 0 1,-1 0 0,1 0-1,0-1 1,1 0-1,-1 0 1,2 1-16,1-1 8,0 0 0,0-1 0,0 0 0,1 0 0,-1 0 0,0-1 0,0 0 0,1-1 0,-1 0 0,0 0 0,0 0 0,0-1 0,0 0 0,0 0 0,0-1 0,-1 0 0,1 0 0,-1 0 0,0-1 0,0 0 0,2-2-8,-3 3 11,-1-1-1,1 0 0,-1 0 1,0 0-1,0 0 0,0-1 1,-1 0-1,0 0 0,0 1 1,0-2-1,0 1 0,-1 0 1,0-1-1,0 1 0,0-1 1,-1 1-1,0-1 1,0 0-1,0 0 0,-1 1 1,0-1-1,0 0 0,0 0 1,-1 0-1,0 1 0,0-4-10,-3-2 32,0 1 0,0 0 0,-1 1 0,0-1 0,0 1 0,-1 0 0,0 0 0,-1 1 0,0 0 0,0 0 0,-1 0-1,0 1 1,0 0 0,-1 1 0,0 0 0,-3-2-32,8 6 17,0 0 0,1 0 0,-1 0 0,0 1 0,0 0 0,0-1 0,0 2 0,0-1 0,-1 0 0,1 1 0,0-1 0,-4 1-17,5 1 4,1-1 1,-1 1 0,0 0-1,0 0 1,1-1-1,-1 2 1,0-1 0,1 0-1,-1 0 1,1 1-1,0 0 1,-1-1-1,1 1 1,0 0 0,0 0-1,0 0 1,0 0-1,1 1 1,-2 0-5,0 3-226,-1-1 0,1 1 0,0 0-1,1 0 1,-1 0 0,1 1 0,0-1 0,1 1 0,0-1 0,0 1-1,0-1 1,1 1 0,-1 0 0,2-1 0,-1 1 0,1-1 0,0 1-1,0-1 1,1 1 0,0-1 0,0 0 0,1 1 0,0 0 226,13 13-835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37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42 8154,'0'-1'448,"0"0"1,0 0-1,0 0 0,0 0 1,0 0-1,0 0 0,0 0 1,0 0-1,-1 1 1,1-1-1,0 0 0,-1 0 1,1 0-1,-1 0 0,1 0 1,-1 1-1,0-1-448,-1-1 232,0 1-1,0-1 1,0 1-1,0 0 0,0-1 1,0 1-1,-1 0 1,-1 0-232,-2-2 266,1 1-82,0 0 0,0 1 1,-1-1-1,1 1 0,-3-1-184,6 2 73,0 0 0,0 0 0,0 0 0,0 0 0,-1 0 0,1 1 0,0-1 0,0 0 0,0 1 0,0 0 0,0-1 0,0 1 0,0 0 0,0 0 0,0 0-1,1 1 1,-1-1 0,0 1-73,-3 2 122,1 0 0,1 0 0,-1 0 0,1 1 0,-1-1-1,1 1 1,1 0 0,-1 0 0,1 0 0,0 1 0,0-1-1,0 2-121,-1 5 155,0 0 0,1 0-1,1 0 1,0 0-1,1 3-154,0-8 78,0 1 0,1 0-1,0 0 1,0 0-1,1 0 1,0-1-1,0 1 1,1-1-1,0 1 1,0-1-1,3 3-77,-3-5 26,0 0 0,0 0-1,1-1 1,0 1-1,0-1 1,0 0-1,1 0 1,-1 0-1,1-1 1,0 1-1,0-1 1,0 0 0,0-1-1,1 1 1,2 0-26,-1-1 11,0 0 0,0-1 0,0 0 0,0 0 0,0 0 0,0-1 0,0 0 0,0 0 0,0-1 0,1 0 0,-1 0 0,-1-1 0,1 0 0,0 0 0,0 0 0,-1-1 0,1 0 0,3-3-11,-5 3 12,1-1 0,-1 1 0,0-2 0,0 1 0,0 0 0,0-1 0,-1 0 0,0 0 0,0 0 0,0-1 0,0 0 0,-1 1 0,0-1 0,0 0 0,-1 0 0,0-1 0,0 1 0,0 0 0,0-6-12,-1 5 32,0 0-1,-1 0 1,0 0-1,0 0 0,-1 0 1,0 1-1,0-1 0,0 0 1,-1 0-1,0 1 0,0-1 1,-1 1-1,-2-5-31,2 6 36,0 0-1,-1 0 1,0 0-1,0 0 1,0 1 0,0-1-1,-1 1 1,1 0-1,-1 1 1,0-1 0,0 1-1,-1 0 1,1 0-1,-1 0 1,-1 1-36,0-1-20,-1 0 0,1 1 0,-1 1-1,0-1 1,1 1 0,-1 0 0,0 1 0,0 0 0,0 0 0,1 1-1,-1 0 1,0 0 0,0 1 0,1 0 0,-1 0 0,1 1 0,0 0-1,0 0 1,0 0 0,0 1 0,0 0 0,1 1 0,0 0 0,-1 0-1,2 0 1,-1 0 0,1 1 0,0 0 0,-1 1 20,5-5-394,-1 0 1,1 0 0,0 0-1,-1 0 1,1 0-1,0 1 1,0-1 0,1 0-1,-1 0 1,0 1-1,1-1 1,-1 1-1,1-1 1,0 0 0,0 2 393,0-3-126,0-1-1,0 1 1,1-1 0,-1 1 0,0-1 0,0 1 0,1-1 0,-1 0 0,0 1 0,1-1 0,-1 1 0,0-1 0,1 0 0,-1 1 0,1-1 0,-1 0-1,1 1 127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37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82 8426,'-9'-44'3709,"8"43"-3560,1-1 1,-1 1 0,1 0-1,-1-1 1,1 1 0,-1 0-1,0 0 1,0-1 0,0 1 0,0 0-1,0 0 1,0 0 0,0 0-1,0 0 1,0 0 0,0 1 0,-1-1-1,1 0 1,0 1 0,-1-1-1,1 0 1,0 1 0,-1 0-1,1-1 1,0 1 0,-1 0 0,1 0-1,-1 0 1,1 0 0,-1 0-1,1 0 1,-1 0 0,0 0-150,-2 1 222,0 0 1,-1 0 0,1 0-1,0 0 1,0 1 0,0 0-1,0 0 1,1 0 0,-3 1-223,-3 4 212,1 0 1,0 1 0,0 0-1,1 0 1,0 1 0,0 0-1,1 0 1,0 1 0,1-1-1,0 1 1,1 0 0,0 1-1,-3 8-212,5-12 68,0 0 0,1 0-1,0 0 1,0 0-1,1 0 1,-1 0 0,1 0-1,1 0 1,0 0 0,0 0-1,1 6-67,-1-9 15,1 0 0,-1 0-1,1 0 1,0 0 0,0-1-1,1 1 1,-1 0 0,1-1-1,-1 1 1,1-1 0,0 0-1,0 0 1,1 0 0,-1-1-1,1 1 1,-1-1 0,1 0 0,0 0-1,3 2-14,-1-2 8,-1 0 0,1 0 0,0 0 0,-1-1 0,1 0 0,0 0 0,0 0 0,0-1 0,0 0 0,0 0-1,0-1 1,0 1 0,0-1 0,4-2-8,-2 1 7,0-1-1,-1 0 1,0 0-1,1-1 1,-1 0 0,0 0-1,-1-1 1,1 0-1,-1 0 1,2-3-7,0 0 23,0 0 0,-1 0 0,-1-1 0,1 0 0,-1 0 0,-1 0 0,0-1 0,0 1 0,-1-2 0,0 1 0,-1 0 0,0-1 0,0 1 1,-1-1-1,-1 0 0,0-3-23,0 8 56,-2 0 0,1-1 1,-1 1-1,0 0 1,0 0-1,-1 0 0,0 0 1,0 0-1,0 0 1,-1 0-1,0 1 0,0-1-56,2 4 39,-1-1-1,0 1 0,0-1 0,0 1 0,0 0 1,0 0-1,-1 0 0,1 0 0,-1 0 1,1 0-1,-1 1 0,0-1 0,1 1 0,-1 0 1,0 0-1,0 0 0,0 0 0,0 0 1,0 1-1,0-1 0,0 1 0,0 0 1,0 0-1,0 0 0,-2 1-38,-1-1 11,0 1-1,1 1 1,-1-1 0,0 1 0,1 0-1,-1 0 1,1 1 0,-1-1-1,1 1 1,0 0 0,0 1-1,1-1 1,-3 3-11,4-3-183,0 0-1,0 0 1,0 0-1,1 1 1,-1-1 0,1 1-1,0-1 1,0 1-1,0 0 1,0 0-1,1 0 1,0 0 0,-1 0-1,2 0 1,-1 1-1,0-1 1,1 0-1,0 0 1,0 2 183,0 1-383,2 1 0,-1-1-1,2 5 384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3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125 162 8882,'10'-17'3797,"7"-13"-3797,-15 28 259,-1-1 1,-1 0 0,1 1-1,0-1 1,-1 0-1,1 0 1,-1 1 0,0-1-1,1 0 1,-2 0-1,1 1 1,0-1 0,0 0-1,-1 0 1,0-1-260,0-3 499,0 3-206,0 0 1,0 1-1,0-1 1,-1 0-1,1 0 1,-1 0 0,0 1-1,0-1 1,0 1-1,-1-1 1,1 1-1,-1 0 1,-2-2-294,4 4 60,0 0 0,-1 0 0,1 0 0,-1 0 0,0 0 0,1 0 0,-1 0 0,0 1 0,1-1 0,-1 1 0,0-1 0,0 1 0,0-1 0,1 1 0,-1 0 0,0 0 0,0 0 0,0 0 0,0 1 0,0-1 1,1 0-1,-1 1 0,0-1 0,0 1 0,1-1 0,-1 1 0,0 0 0,1 0 0,-1 0 0,1 0 0,-1 0-60,-4 4 42,0-1 0,1 1 0,0 0 0,0 1 0,0-1 0,0 1 0,1 0 0,0 0 0,0 0 0,1 1 0,0 0 0,0-1 0,0 1 1,1 0-1,0 0 0,0 0 0,1 3-42,-1-1 14,1-1 1,0 1-1,0-1 1,1 1 0,1 0-1,-1-1 1,1 1-1,1-1 1,-1 1-1,2-1 1,-1 1 0,1-1-1,0 0 1,3 5-15,-4-10 1,0 1 0,1-1 0,-1 1 0,1-1 0,0 0 0,0 0 0,0 0 0,0-1 0,0 1-1,0-1 1,1 0 0,-1 0 0,1 0 0,0 0 0,-1 0 0,1-1 0,3 1-1,-2-1 3,0 0-1,-1 0 1,1-1-1,0 0 1,0 0-1,0 0 0,0-1 1,-1 1-1,1-1 1,0 0-1,0-1 1,-1 1-1,1-1 0,3-1-2,-4 0 6,1 1-1,-1-1 0,0 1 1,0-1-1,0 0 0,0 0 1,0-1-1,-1 1 1,0-1-1,1 0 0,-1 0 1,-1 0-1,1 0 0,-1-1 1,1 1-1,-1 0 0,0-1 1,-1 0-1,1 0 0,-1-1-5,0 1 30,0-1-1,0 0 1,-1 0-1,0 0 0,0 1 1,0-1-1,-1 0 1,0 0-1,0 0 0,-1 1 1,1-1-1,-1 1 1,0-1-1,-1 1 0,1 0 1,-1 0-1,-1-1-29,0 0 70,0 0 0,-1 0 1,0 1-1,0-1 0,0 1 0,-1 0 0,0 1 0,0-1 0,-3-1-70,4 4 24,1-1 0,-1 1 0,0 0 0,0 0-1,0 0 1,0 1 0,-1-1 0,1 1-1,0 1 1,0-1 0,-1 1 0,1 0-1,-3 0-23,7 0-84,-1 0 0,1 0 0,-1 0 0,1 1 0,-1-1 0,1 0 0,-1 1-1,1-1 1,-1 1 0,1-1 0,-1 1 0,1 0 0,0 0 0,-1 0 0,1 0 0,0 0-1,0 0 1,0 0 0,0 0 0,0 0 0,0 0 0,0 1 0,0-1 0,0 0-1,0 1 1,1-1 0,-1 0 0,1 1 0,-1-1 0,1 1 0,-1-1 0,1 1 0,0-1-1,0 1 1,0 0 0,0-1 0,0 1 0,0-1 0,0 1 0,0 0 84,7 25-2453,5 7 1065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3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34 7914,'7'-4'2615,"-7"4"-2521,0 0 0,0 0 0,0 0 1,0 0-1,0 0 0,0 1 0,0-1 0,0 0 1,0 0-1,0 0 0,0 0 0,0 0 0,0 0 1,0 0-1,0 0 0,0 0 0,1 0 0,-1 0 1,0 0-1,0 0 0,0 0 0,0 0 1,0 0-1,0 0 0,0 0 0,0 1 0,0-1 1,0 0-1,0 0 0,0 0 0,0 0 0,0 0 1,0 0-1,0 0 0,0 0 0,0 0-94,-15 3 4856,-8 6-4173,18-7-600,-1 1 13,0 0 1,0 0-1,1 1 1,-1 0-1,1 0 1,-1 0-1,1 0 1,1 1 0,-1 0-1,-1 3-96,1-2 119,1 2-1,0-1 1,0 0-1,1 1 1,0 0-1,0 0 1,1 0-1,0 0 1,1 0 0,-1 0-1,2 0 1,-1 1-1,1-1 1,0 0-1,1 2-118,-1-5 61,1 1-1,0-1 1,1 0 0,-1 0-1,1 0 1,0 0-1,0 0 1,0 0-1,1 0 1,-1-1-1,2 1-60,-2-1 30,1-1-1,0 0 1,-1-1-1,1 1 1,0 0-1,1-1 1,-1 0-1,0 0 0,1 0 1,-1 0-1,1 0 1,0-1-1,-1 1 1,1-1-1,3 0-29,0 0 27,1 0 0,-1 0 1,1-1-1,-1 0 0,0-1 0,1 0 0,-1 0 1,0 0-1,1-1 0,-1 0 0,0-1 0,0 1 1,5-4-28,-4 2 26,1-1 1,-1 0-1,0 0 1,0-1-1,-1 0 1,1 0-1,-1-1 1,-1 0-1,1 0 1,1-3-27,-4 4 44,-1 0 0,1 0 1,-1 0-1,0 0 0,-1 0 1,0-1-1,0 1 0,0-1 1,-1 0-1,0 1 0,0-1 0,0 0 1,-1 0-1,0-1-44,-1 3 59,1 0-1,-1 0 0,0-1 1,0 1-1,0 0 1,-1 0-1,0 0 1,0 0-1,0 0 1,-1 1-1,0-1 0,0 1 1,0-1-1,0 1 1,0 0-1,-1 0 1,0 1-1,-1-2-58,-3-1 67,0 1 0,0 0 0,0 1 1,0 0-1,-1 0 0,0 1 0,1 0 0,-1 1 0,0-1 0,0 2 0,-1-1 0,1 1 0,-4 1-67,6 0-16,0 0 0,1 0-1,-1 1 1,1 0 0,-1 1 0,1-1-1,0 1 1,-1 0 0,0 1 16,3-1-107,0 0 1,1 0 0,-1 1 0,0-1 0,1 1 0,-1 0-1,1 0 1,0 0 0,0 0 0,0 1 0,1-1 0,-1 1-1,-1 3 107,2-4-138,1-1 0,0 0 1,1 1-1,-1-1 0,0 1 0,1-1 0,-1 3 138,0 17-683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01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14051,'3'2'629,"0"0"1,1-1-1,-1 1 1,1 0 0,-1 1-1,0-1 1,0 0-1,0 1 1,0 0-1,0 0 1,0 0 0,-1 0-1,1 0 1,-1 0-1,0 0 1,0 2-630,0 0 299,-1 1 0,0-1 0,0 1 0,0-1 0,-1 1 0,1-1 0,-2 1 0,1-1 0,0 1 0,-1-1 0,0 1 0,0-1 0,-1 0 0,-1 3-299,3-7-8,0-1 1,0 1-1,0 0 0,-1-1 1,1 1-1,0-1 0,0 1 1,-1-1-1,1 1 0,-1-1 0,1 1 1,0-1-1,-1 1 0,1-1 1,-1 0-1,1 1 0,-1-1 1,1 0-1,-1 1 0,0-1 8,1 0-57,0 0 0,-1 0-1,1 0 1,-1 0 0,1 0 0,0 0-1,-1 0 1,1 0 0,-1 0 0,1 0 0,0 0-1,-1-1 1,1 1 0,0 0 0,-1 0-1,1 0 1,0-1 0,-1 1 0,1 0-1,0-1 1,-1 1 0,1 0 0,0 0-1,0-1 1,-1 1 0,1 0 0,0-1-1,0 1 1,0-1 0,0 1 0,-1 0-1,1-1 58,0 0-2,0 0-1,0 0 1,0 0-1,0-1 1,0 1-1,0 0 1,1 0-1,-1 0 1,0 0-1,1 0 1,-1-1-1,1 1 0,-1 0 1,1 0-1,-1 0 1,1 0 2,3-7 19,-4 6-16,1 1 2,-1-1 0,1 0-1,-1 1 1,1-1-1,0 1 1,0-1 0,-1 1-1,1 0 1,0-1-1,1 0-4,31-31 142,-31 30-95,0 1 1,0 0-1,1 0 1,-1 1 0,0-1-1,1 0 1,-1 1-1,1-1 1,-1 1 0,1 0-1,0 0 1,0 0-1,-1 0 1,1 0-1,0 1 1,0-1 0,0 1-1,0 0 1,0 0-1,0 0 1,0 0 0,0 1-1,0-1 1,-1 1-1,2 0-47,8 0 168,-8 0-113,0 0 0,0-1 1,1 1-1,-1 1 0,0-1 0,-1 1 0,1 0 0,0 0 0,0 0 0,-1 0 0,1 0 0,-1 1 1,0 0-1,0-1 0,3 4-55,-2-1 49,-1-1 1,0 1 0,0 0-1,0-1 1,-1 1-1,1 1 1,-1-1 0,-1 0-1,1 0 1,-1 1 0,1 4-50,-1 2 58,-1-10-123,0 1 0,0-1 0,1 0 0,-1 1 0,1-1 0,-1 0 1,1 0-1,-1 1 0,1-1 0,1 1 65,-2-3-32,0 0 1,0 0-1,0 0 1,0 0-1,0 0 0,0 0 1,1 0-1,-1 0 1,0 0-1,0 0 1,0 0-1,0 0 0,0 0 1,0 0-1,1 0 1,-1 0-1,0 0 1,0 0-1,0 0 1,0 0-1,0 0 0,0 0 1,1 0-1,-1 0 1,0 0-1,0 0 1,0 0-1,0 0 1,0 0-1,0 0 0,0 0 1,0-1-1,1 1 1,-1 0-1,0 0 1,0 0-1,0 0 0,0 0 1,0 0 31,7-8-716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45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1855 2269 5441,'-7'42'2791,"4"-33"4267,-2-7-3042,4-2-3829,1-1 0,-1 1 0,1 0 1,-1-1-1,1 1 0,-1 0 0,1-1 0,-1 1 1,1 0-1,0-1 0,-1 1 0,1-1 0,0 1 1,-1-1-1,1 1 0,0-1 0,0 1 1,-1-1-188,0-3 82,-1 0 1,0 0 0,0 0 0,0 0 0,0 1-1,-1-1 1,1 1 0,-1-1 0,0 1 0,-1-1-83,-9-11 102,-10-11 360,-18-29-462,-42-73 312,-22-32-176,-170-213-12,115 158-79,49 70-9,-5 4 0,-17-5-36,-280-277 74,370 379-63,-79-86 8,85 88-20,3-2 0,-4-9 1,28 39-36,2-1 1,0 0 0,1-1-1,1 0 1,0 0 0,-3-15 35,9 30-760,-2-5 2225,1 4-4610,-1 2-5386,2 0 6137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4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7618,'-3'1'669,"3"-2"-434,-1 1 0,0 1 1,1-1-1,-1 0 0,0 0 0,1 0 0,-1 0 1,0 0-1,1 1 0,-1-1 0,0 0 0,1 1 1,-1-1-1,0 1-235,1-1 85,0 1 0,0-1 0,0 1 0,0-1 0,1 1 0,-1-1 1,0 1-1,0-1 0,0 1 0,1-1 0,-1 1 0,0-1 0,0 1 0,1-1 1,-1 1-1,0-1 0,1 0 0,-1 1 0,1-1 0,-1 0 0,1 1 0,-1-1 1,1 1-86,20 18 1194,1 0 1,0-1 0,2-2 0,4 2-1195,103 56 1554,-37-22-806,-11-1-122,-3 4 0,8 13-626,383 260 2158,-446-311-2042,88 55 471,3-6 0,2-4 0,10-3-587,-119-55 27,6 2 39,0 0 0,-1 2-1,0-1 1,0 2 0,4 4-66,-17-13 0,0 1 0,0 0 0,0 0 1,0 0-1,0 0 0,0 1 0,-1-1 1,1 0-1,0 0 0,-1 0 0,1 1 0,0-1 0,1 3-541,-2-4 477,0 0-1,0 0 1,0 0 0,0 0 0,0 0 0,0 0 0,0 0-1,0 0 1,0 0 0,-1 0 0,1 0 0,0 0 0,0 0-1,0 0 1,0 0 0,0 0 0,0 0 0,0 0 0,0 0-1,0 0 1,0 0 0,0 0 0,0 0 0,0 0 0,0 0-1,0 0 1,0 0 0,0 0 0,0 0 0,0 0 0,0 0-1,0 0 1,0 0 0,0 0 0,0 0 0,0 0 0,0 0-1,0 0 1,0 0 0,0 0 0,0 0 0,0 0 0,0 0 64,-2-1-1071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50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211 172 5881,'-5'-2'10772,"4"-3"-6319,4-11-5086,-1 1 1391,-1 7-653,0 3-50,0 1 0,0-1 1,-1 0-1,0 0 0,0 0 0,0 0 1,-1 0-1,0 0 0,0 0 0,0 0 1,0 0-1,-1 0 0,-1-3-55,1 4 37,-1 1-1,1-1 1,-1 0-1,0 0 1,0 1 0,0 0-1,0 0 1,-1 0-1,1 0 1,-1 0 0,0 0-1,1 1 1,-5-2-37,5 3 18,-1-1 1,1 1-1,-1 0 1,0 0-1,1 1 1,-1-1-1,0 1 0,0 0 1,1 0-1,-1 0 1,0 0-1,1 0 1,-1 1-1,0 0 1,1 0-1,-1 0 1,-1 1-19,0 0 17,-1 1 0,1-1 0,0 1 0,0 1 0,0-1 1,1 1-1,-1 0 0,1 0 0,0 0 0,0 1 0,0-1 1,1 1-1,-1 0 0,1 0 0,0 0 0,1 0 1,-1 1-1,1-1 0,0 1 0,0 3-17,-1 0 22,1 0-1,1 0 1,0 0-1,0 1 1,1-1 0,0 0-1,0 0 1,1 0-1,0 0 1,1 1 0,0-1-1,0-1 1,1 2-22,-1-5 9,0 0 1,0-1-1,0 1 1,1-1-1,0 0 1,0 0-1,0 0 1,0 0-1,0 0 1,1-1-1,-1 1 1,1-1-1,0 0 1,0 0-1,1-1 1,-1 1-1,0-1 1,1 0-1,-1 0 1,1 0-1,0-1 1,0 1-1,0-1 1,0 0-1,-1-1 1,1 1-1,0-1 1,0 0 0,0 0-1,0-1 1,0 0-1,0 1 1,0-1-1,0-1 1,0 1-1,-1-1 1,1 0-1,0 0-9,1-1 6,0-1 1,-1 1-1,1-1 0,-1 0 1,0-1-1,0 1 0,0-1 1,-1 0-1,0 0 0,2-3-6,-3 4 14,-1 1 0,1-1 1,-1 0-1,-1 0 0,1 0 0,0 0 0,-1 0 0,0 0 0,0 0 0,0 0 0,0-1 0,-1 1 0,1 0 0,-1-1 0,0 1 0,-1-3-14,1 7 138,0 0-111,-1 1 1,1-1 0,0 0-1,0 0 1,-1 0 0,1 0-1,0 1 1,0-1 0,0 0-1,-1 0 1,1 0 0,0 1-1,0-1 1,0 0 0,0 0-1,0 1 1,0-1 0,-1 0-1,1 0 1,0 1 0,0-1-1,0 0 1,0 1 0,0-1-1,0 0 1,0 0 0,0 1-1,0-1 1,0 0 0,0 1-1,0-1 1,0 0-28,0 23 312,1 0 0,1 7-312,-2-29 6,1 10 75,1 0 1,0 1-1,0-1 1,1 0-1,1 3-81,-2-10-138,0 0-1,0 0 0,0 0 1,0 0-1,1-1 0,-1 1 1,1-1-1,0 1 0,0-1 1,0 0-1,0 0 0,1-1 1,1 2 138,8 4-482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5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 10386,'-5'-12'4419,"4"11"-4311,1 1 0,0-1 0,0 1 0,0 0 0,0-1 1,0 1-1,0 0 0,0-1 0,0 1 0,0-1 0,0 1 0,0 0 0,0-1 0,0 1 0,1-1 0,-1 1 1,0 0-1,0-1 0,0 1 0,1 0 0,-1-1 0,0 1 0,0 0 0,0-1 0,1 1 0,-1 0 1,0 0-1,1-1 0,-1 1 0,0 0 0,1 0-108,-1 0 55,0 0 1,0 0-1,0-1 1,1 1-1,-1 0 0,0 0 1,0 0-1,0 0 1,0 0-1,1 0 0,-1 0 1,0 0-1,0 0 1,0 0-1,1 0 0,-1 0 1,0 0-1,0 0 1,0 1-1,0-1 0,1 0 1,-1 0-1,0 0 1,0 0-1,0 0 1,0 0-1,0 0 0,1 0 1,-1 1-1,0-1 1,0 0-1,0 0 0,0 0 1,0 0-1,0 0 1,0 1-1,0-1 0,1 0 1,-1 0-56,3 9 727,-2-7-501,6 26 705,-1 0 0,-1 1 1,0 12-932,-1-2 328,1-5-99,6 49 330,6 7-559,-15-83 10,-1-5-7,-1-1 0,1 1 0,-1-1 0,0 1 0,0-1-1,1 1 1,-1-1 0,0 1 0,-1-1 0,1 1-3,0-2 0,0 0 0,0 0-1,0 0 1,0 0 0,0 1 0,0-1 0,0 0 0,0 0 0,-1 0 0,1 0 0,0 0 0,0 0-1,0 0 1,0 0 0,0 0 0,0 0 0,0 0 0,-1 0 0,1 0 0,0 0 0,0 0 0,0 0-1,0 0 1,0 0 0,0 0 0,0 0 0,0 0 0,-1 0 0,1 0 0,0 0 0,0 0 0,0 0-1,0 0 1,0-1 0,0 1 0,0 0 0,0 0 0,0 0 0,-1 0 0,1 0 0,0 0 0,0 0-1,0 0 1,0 0 0,0 0 0,0-1 0,-5-3-13,2 1-3,1-1 0,-1 1 0,1-1 0,0 0 0,0 0-1,0 0 1,0 0 0,1 0 0,0 0 0,0 0 0,0-1 0,0 0 16,0 2-8,1 0 1,0 0 0,0 0 0,0 1 0,0-1-1,0 0 1,0 0 0,1 1 0,-1-1 0,1 0-1,0 0 1,0 1 0,0-1 0,0 1-1,1-1 1,-1 1 0,0-1 0,1 1 0,1-1 7,1-1-2,1 0 1,0 0 0,0 1-1,0-1 1,0 1-1,1 1 1,-1-1 0,1 1-1,0 0 1,-1 0 0,1 1-1,0 0 1,0 0 0,0 0-1,0 0 1,0 1-1,6 1 2,-7-1 19,-1 0 0,1 1 0,0 0 0,-1 0-1,1 0 1,-1 1 0,1 0 0,-1 0 0,0 0-1,4 2-18,-5-2 36,0 0-1,-1 1 0,1-1 0,-1 0 1,1 1-1,-1-1 0,0 1 0,0 0 1,0 0-1,0 0 0,-1 0 0,1 0 1,-1 0-1,0 1 0,1 0-35,-1 0 59,-1 0 0,1 0-1,-1 0 1,0 0 0,0-1 0,0 1 0,-1 0-1,1 0 1,-1 0 0,0 0 0,0-1-1,0 1 1,-1 0 0,1-1 0,-1 1-1,0-1 1,0 0 0,0 0 0,0 1-1,-2 1-58,1-2 37,1 0-1,-1 0 0,0-1 1,0 1-1,0 0 1,0-1-1,0 0 0,-1 1 1,1-1-1,0-1 0,-1 1 1,0 0-1,0-1 0,1 0 1,-1 0-1,0 0 0,0 0 1,0-1-1,-3 1-36,-2-2-237,-1 0 0,1-1 1,-1 0 236,3 0-628,-1 0 1,0 1-1,-7 0 628,12 1-136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5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155 115 8274,'1'-8'5432,"1"0"-3402,0 5-1746,-1 0 1,0-1-1,-1 1 0,1 0 0,0-3-284,-1-3 557,0 1 0,0 0 0,-1-8-557,1 14 116,-1 1-1,0-1 1,1 0 0,-1 0-1,0 1 1,0-1 0,0 0-1,0 1 1,0-1 0,0 1-1,0 0 1,0-1-1,-1 1 1,1 0 0,-1-1-1,1 1 1,-1 0 0,1 0-1,-1 0 1,1 1-116,-2-1 103,1 0 0,0 0 0,0 0-1,0 0 1,-1 1 0,1-1 0,0 1 0,0-1 0,-1 1-1,1 0 1,0 0 0,-1 0 0,1 0 0,-1 1-103,-2 0 57,1 1 0,0 0 1,0 0-1,-1 0 0,1 0 1,0 1-1,1-1 0,-1 1 1,0 0-1,1 0 0,0 1 1,-1-1-1,1 1 0,1-1 0,-2 3-57,-2 3 80,0 0 0,1 1-1,0 0 1,1-1 0,0 2-1,0 1-79,1-5 65,1 1 0,0 0 0,1 0 0,0 1-1,0-1 1,1 0 0,0 0 0,0 0 0,1 7-65,0-10 28,1-1 0,-1 1 1,0 0-1,1-1 0,0 1 1,0-1-1,0 0 1,1 0-1,0 1 0,-1-2 1,1 1-1,1 0 0,-1 0 1,0-1-1,1 0 1,0 0-1,2 2-28,4 1 29,0 0 0,1 0 0,0-1 0,0 0 0,0-1 0,1 0 1,0-1-1,-1 0 0,1-1 0,0-1 0,6 1-29,2-1-157,0-1 1,0-1-1,0-1 0,0-1 1,-1 0-1,14-5 157,25-11-351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5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7986,'1'-13'4329,"5"11"-545,2 2-2023,-3 8 183,-1 21-327,-1 4-185,-5 15-536,2 4-256,-1-2-352,1-6-120,7-9-352,1-10-480,5-8-1952,0-3 1735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53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9994,'1'-3'420,"0"0"-1,0 1 1,0-1 0,0 1 0,1-1-1,-1 1 1,1-1 0,0 1-1,-1 0 1,1-1 0,0 1-1,0 0 1,0 0 0,1 0-1,-1 1 1,0-1 0,1 1-1,-1-1 1,1 1 0,-1 0-1,1 0 1,0 0-420,5-2 395,-1 1 1,1 0-1,0 0 0,0 0 0,0 1 1,0 1-1,5-1-395,-8 1 115,-1 1 0,1-1 0,0 1 0,0 0-1,-1 0 1,1 0 0,0 1 0,-1-1 0,4 3-115,-6-3 39,1 0 1,-1 1-1,0-1 0,1 1 1,-1 0-1,0 0 0,0 0 1,0 0-1,0 0 1,-1 0-1,1 0 0,-1 1 1,1-1-1,-1 1 0,0-1 1,1 1-1,-1 2-39,0 0 24,0 0 0,0 0 0,0 0 0,-1 1 0,0-1 0,0 0 0,0 0 0,-1 1 0,0-1 0,0 0-1,0 0 1,-1 0 0,1 0 0,-3 4-24,-4 9 64,-2-1 0,1 1-1,-6 4-63,5-7 46,5-7-9,-1 1 0,0-1 0,0 0 0,-1-1 0,0 0 0,-1 0 0,0 0 0,-2 0-37,10-7 5,1 0-1,-1 0 1,0 0-1,0 1 1,0-1 0,0 0-1,0 0 1,1 0-1,-1 0 1,0 0-1,0 0 1,0 0-1,0 0 1,0 0-1,0 0 1,0 0 0,1 0-1,-1 0 1,0 1-1,0-1 1,0 0-1,0 0 1,0 0-1,0 0 1,0 0 0,0 0-1,0 0 1,0 1-1,1-1 1,-1 0-1,0 0 1,0 0-1,0 0 1,0 0-1,0 1 1,0-1 0,0 0-1,0 0 1,0 0-1,0 0 1,0 0-1,0 1 1,0-1-1,-1 0 1,1 0-1,0 0 1,0 0 0,0 0-1,0 1 1,0-1-1,0 0 1,0 0-1,0 0 1,0 0-1,0 0 1,0 0 0,-1 0-1,1 0 1,0 1-1,0-1 1,0 0-1,0 0 1,0 0-1,0 0 1,-1 0-1,1 0 1,0 0-5,14 2 443,82 3 256,-92-4-979,0-1 0,0 1-1,0 0 1,0 1 0,-1-1-1,1 1 1,0-1 0,-1 1-1,1 0 1,-1 0 0,0 1-1,0-1 1,1 1 0,-2-1-1,2 2 281,13 16-1267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53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9010,'5'-2'1721,"0"0"1,1 0-1,-1 0 0,3 0-1721,-3 1 280,-1 0-1,1 1 0,-1-1 1,1 1-1,-1 0 0,1 1 1,0-1-1,-1 1 0,1 0 1,-1 0-1,0 0 1,1 1-1,2 1-279,1 1 302,1 0 0,-1 0 0,-1 1 0,1 0 0,-1 0-1,0 1 1,0 0 0,5 6-302,-9-8 60,0-1 1,0 1-1,0 0 0,0 0 0,-1 0 0,1 1 0,-1-1 1,0 0-1,-1 1 0,1-1 0,-1 1 0,1 0 0,-2-1 0,1 1 1,0 0-1,-1 0 0,0 1-60,0-3 21,-1 1 0,1-1 0,-1 0-1,0 0 1,0 1 0,0-1 0,0 0 0,-1 0 0,1 0 0,-1 0 0,0 0-1,0-1 1,0 1 0,-2 2-21,-4 2 35,0 0-1,0 0 1,0-1 0,-2 1-35,-22 17 54,28-18-92,14-5-37,3-2 141,1 0 0,0 2 1,0-1-1,-1 2 0,1 0 0,0 0 0,-1 2 0,13 3-66,-24-6 74,0 0 0,0 0 0,0 0 0,0 0-1,-1 0 1,1 0 0,0 0 0,0 1 0,-1-1-1,1 1 1,-1-1 0,1 1 0,-1 0 0,0 0-1,1-1 1,-1 1 0,0 0 0,0 0-1,0 0 1,-1 0 0,1 0 0,0 0 0,-1 1-1,1-1 1,-1 0 0,0 0 0,0 0 0,0 0-1,0 1 1,0-1 0,0 0 0,0 0 0,-1 0-1,1 0 1,-1 1 0,0-1-74,-1 3 159,-1 1 0,0-1-1,0 0 1,0 1 0,0-1 0,-1-1-1,0 1 1,-1 1-159,3-4-27,0-1 0,0 1-1,0 0 1,-1-1 0,1 0-1,0 1 1,-1-1 0,1 0-1,-1 0 1,1 0 0,-1-1-1,1 1 1,-1 0 0,1-1-1,-1 0 1,0 0 0,1 1-1,-1-2 1,-1 1 27,0 0 4,0-1 0,-1 1 0,1-1 1,0 0-1,0-1 0,0 1 0,0-1 0,-2 0-4,-8-10 83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55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9 5793,'0'0'3122,"0"0"-608,-1-3 5847,0-3-4478,-5 6-3790,0 1 1,1-1-1,-1 1 0,1 1 1,-1-1-1,1 1 1,-2 0-94,-8 2 27,-15 5 102,0 1 0,-22 11-129,49-20 14,1 0 0,1 0 0,-1 0 0,0 1 0,0-1 0,0 0 0,0 1 0,1-1 0,-1 1 0,1-1 0,-1 1-14,1 0 13,1-1 1,-1 1 0,0-1-1,1 1 1,0 0 0,-1-1-1,1 1 1,0-1-1,0 1 1,0 0 0,0-1-1,0 1 1,0-1 0,0 1-1,1 0 1,-1 0-14,14 90 315,-6-38-185,-1 0 1,-3 0 0,-3 22-131,1 1 57,3 18-13,1 27 16,-9 104-60,-9 15 24,20 77-5,1-88-12,-8-163-7,6 129 0,28 71 0,-21-170 1,11 122 22,-4-12 1,-17-182-28,1-1 1,2 0 0,0 0 0,5 7 3,-1 0 13,-1 0 1,-2 2-14,0-6 17,-7-25-16,-1-1 0,1 0-1,-1 1 1,1-1-1,0 0 1,0 1-1,-1-1 1,1 0-1,0 0 1,0 0 0,0 0-1,0 0 1,1 0-1,-1 0 1,0 0-1,0 0 1,2 0-1,0 1 2,1-1 1,0 0-1,0 0 0,0-1 0,0 1 1,0-1-1,0 0 0,1 0-2,12 1 5,-11-1-45,8 2-56,0-1 0,0-1 0,0-1-1,0 0 1,13-3 96,-9 0-264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5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7770,'0'-8'11974,"3"4"-7961,-2 4-3991,0 0 0,0 0 0,0 0 0,0 0 0,0-1 0,0 2 0,0-1 0,0 0 0,0 0 0,0 0 0,0 0 0,0 1-22,0-1 167,36 7 347,-29-4-464,1-1 0,0-1 1,0 0-1,0 0 0,5-1-50,1 0 62,6 0 4,1 1 0,0 0-1,18 4-65,-40-4 4,1-1 1,0 0-1,-1 0 0,1 1 1,0-1-1,-1 0 0,1 1 1,0-1-1,-1 0 0,1 1 0,-1-1 1,1 1-1,-1-1 0,1 1 1,-1-1-1,1 1 0,-1 0 1,1-1-1,-1 1 0,0 0 1,1-1-1,-1 1 0,0 0 1,0-1-1,1 1 0,-1 0 0,0 0 1,0-1-1,0 1 0,0 0 1,0-1-1,0 1 0,0 0 1,0 0-5,-1 3 30,1 1 1,-1-1-1,0 1 1,-1-1 0,1 1-31,0-1 12,-12 41 54,3 1 0,2 1 0,-1 33-66,-2 141-17,11-210 21,2 200-24,9 0 0,21 85 20,-13-23-5,-8-83-20,14 311-407,-14-233 265,-1-88-164,-2-85 335,12 58-4,-11-97 12,-5-20 25,-1 0 0,-2 0 1,-1 1-1,-3-1 0,-3 24-37,5-57 2,0-1 0,1 1 0,-1 0 1,0-1-1,0 1 0,0-1 0,0 1 0,-1-1 1,1 0-1,-1 0 0,1 1 0,-1-1 1,0 0-1,0 0 0,0-1 0,0 1 1,0 0-1,0-1 0,-1 1 0,-1 0-2,-5 2-229,0 0-1,0-1 0,-1 0 0,1 0 1,-2-1 229,6 0-203,-45 10-1459,-6 2 620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1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 6881,'3'-3'1499,"-2"2"-942,0-1 0,0 1 1,0 0-1,0 0 0,0 0 1,0-1-1,-1 1 0,1 0 0,0-1 1,-1 1-1,1-1 0,-1 1 1,0-1-558,0 2 86,0 0 0,0 0 0,0 0 0,0 1 0,0-1 0,0 0 1,0 0-1,0 0 0,0 0 0,0 0 0,0 0 0,0 0 0,0 0 0,0 0 0,0 0 1,0 0-1,0 0 0,0 0 0,0 0 0,0 0 0,0 0 0,0 0 0,0 0 1,0 0-1,0 0 0,0 0 0,0 0 0,0 0 0,0 0 0,0 0 0,0 0 1,-1 0-1,1 0 0,0 0 0,0 0 0,0 0 0,0 0 0,0 0 0,0 0 0,0 0 1,0 0-1,0 0 0,0 0 0,0 0 0,0 0 0,0 0 0,0 0 0,0 0 1,0 0-1,0 0 0,0 0-86,-1 8 1196,2 17-439,0-6-440,0-1 0,-1 0 0,-2 0 0,0 0 0,0 0 0,-4 10-317,-4 12 261,3-1 1,0 1 0,3 1 0,1 3-262,7 42 186,-1-38-72,-2 8-114,0-33-830,1-20-1229,0-15-635,0-17-785,0-16 1525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58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154 215 5265,'0'0'194,"4"0"1257,0-1 0,0 0 1,0 0-1,0 0 0,3-1-1451,-5 1 257,-1 0 0,1 0 0,0 0 0,-1-1 1,1 1-1,-1 0 0,0-1 0,1 1 0,-1-1 1,0 1-1,0-1 0,0 1 0,1-3-257,1-2 455,0-1 0,0 0 0,-1 0 0,0-1 0,-1 1-1,1 0 1,-1-1 0,0-5-455,-1 0 406,0 0 1,0-1-1,-1 1 0,-2-6-406,3 17 46,-1 0-1,1 0 1,-1 0 0,1-1 0,-1 1-1,0 0 1,0 0 0,0 0-1,0 0 1,0 1 0,-1-1 0,1 0-1,0 0 1,-1 1 0,1-1 0,-1 1-1,0-1 1,0 1 0,1 0-1,-1-1 1,0 1 0,0 0 0,0 0-1,0 1 1,0-1 0,0 0 0,-1 1-1,1-1 1,0 1 0,0-1-1,-2 1-44,-1 0 29,0 0 0,0 0 1,0 0-1,1 1 1,-1 0-1,0 0 1,0 0-1,0 0 1,0 1-1,1 0 1,-1 0-1,0 0 1,1 0-1,-1 2-30,-1 0 19,0 0-1,1 1 1,-1 0 0,1 0-1,1 0 1,-1 1-1,1-1 1,0 1-1,-2 4-18,-1 3 37,1 0-1,0 1 1,1 0 0,1 0-1,0 1 1,1-1-1,0 1 1,1-1-1,0 7-36,2-13 33,0 0-1,0 0 1,1 0-1,0 0 1,0 0 0,1-1-1,-1 1 1,2 0-1,-1-1 1,1 0-1,3 6-32,-4-10 8,0 0-1,0 0 0,0 0 1,1 0-1,-1 0 0,1-1 1,-1 1-1,1-1 1,0 0-1,0 1 0,0-1 1,0-1-1,0 1 0,0 0 1,1-1-1,-1 0 1,1 1-1,-1-2 0,1 1 1,-1 0-1,1-1 0,-1 1 1,1-1-1,0 0 0,-1 0 1,2 0-8,2-1 3,1-1 0,0 1 0,-1-1 0,0-1 0,1 1 0,-1-1 0,0-1 1,0 1-1,-1-1 0,1 0 0,-1-1 0,0 1 0,1-2-3,2-2 9,-1 1 1,0-2-1,-1 1 0,0-1 1,0 0-1,-1 0 0,0-1 1,3-7-10,-8 14 5,0 1 0,0-1 1,0 0-1,-1 1 0,1-1 1,-1 0-1,0 0 1,0 1-1,0-1 0,0-2-5,0 3 10,0 1 0,0 0 0,-1-1 0,1 1 0,0 0 0,-1-1 0,1 1-1,-1 0 1,1 0 0,-1-1 0,1 1 0,-1 0 0,0 0 0,0 0 0,0 0 0,1 0-1,-1 0 1,0 0 0,0 0 0,0 0 0,-1 0-10,2 1 11,-1 0 1,1 0 0,-1 0-1,0-1 1,1 1-1,-1 0 1,1 0 0,-1 0-1,1 0 1,-1 0-1,1 0 1,-1 0-1,1 0 1,-1 1 0,1-1-1,-1 0 1,1 0-1,-1 0 1,1 0 0,-1 1-1,1-1 1,-1 0-1,1 1 1,-1-1-1,1 0 1,0 1 0,-1-1-1,1 0 1,-1 1-1,1-1 1,0 1-1,0-1-11,-1 2 32,0-1 0,0 0 0,0 1-1,0-1 1,1 1 0,-1-1 0,0 1 0,1-1-1,-1 1 1,1 0-32,0 4 69,0 0 0,0 0 0,0-1 1,1 1-1,0 0 0,0 0 0,1 0 0,1 4-69,3 15 177,-2-1-22,1 8 6,-3-26-215,-1-1 1,1 1 0,0-1 0,1 1 0,-1-1-1,1 0 1,0 0 0,0 0 0,4 3 53,-6-6-280,0-1 0,1 1-1,-1 0 1,0 0 0,0 0 0,0 0 0,0 0-1,0 0 1,0 0 0,0 0 0,-1 0 0,1 1 280,3 7-1380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5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6169,'0'-4'703,"2"-28"4482,-1 30-4860,-1 0 0,0 1 0,1-1 0,-1 0 0,1 1 1,0-1-1,-1 0 0,1 1 0,0-1 0,0 1 0,0-1 0,0 1 0,0 0 0,0-1 0,1 1 0,0-1-325,-2 2 102,1-1-1,-1 1 0,1 0 1,0-1-1,-1 1 0,1 0 0,-1 0 1,1 0-1,0-1 0,-1 1 1,1 0-1,0 0 0,-1 0 0,1 0 1,0 0-1,-1 0 0,1 0 1,0 0-1,-1 0 0,1 0 0,-1 1 1,1-1-1,0 0 0,-1 0-101,2 1 145,-1 0 0,1 0 0,-1 0 0,0 0 0,0 0 0,0 0 0,0 0 0,1 0 0,-1 0 0,0 1-145,3 4 331,0 0-1,-1 1 0,0-1 0,1 3-330,-4-8 51,7 17 404,-1-1-1,-1 2 1,-1-1-1,3 18-454,2 75 512,0-7-358,-8-93-142,2 16 17,-3-26-29,0 1 1,-1-1 0,1 1-1,0-1 1,-1 1-1,1-1 1,-1 1 0,1-1-1,-1 1 1,0-1-1,1 1 1,-1-1-1,0 0 1,-1 1-1,2-1-5,0-1-1,0 0 1,-1 1-1,1-1 1,0 0-1,-1 1 1,1-1-1,0 0 1,-1 1 0,1-1-1,0 0 1,-1 0-1,1 0 1,-1 1-1,1-1 1,0 0-1,-1 0 1,1 0 0,-1 0-1,1 0 1,-1 0-1,1 0 1,0 0-1,-1 0 1,1 0-1,-1 0 1,1 0-1,-1 0 1,1 0 5,-1 0-18,0-1 0,0 1 0,0-1 0,1 0-1,-1 1 1,0-1 0,1 0 0,-1 1 0,1-1 0,-1 0 0,0 0 0,1 1 0,-1-2 18,-1-3-111,-1-1 0,1 0 0,0 1 0,0-2 111,2 7-2,-1-8-33,0 0 0,0 0 0,0-1-1,1 1 1,0 0 0,1 0 0,0 0 0,0 0 0,0 0-1,1 0 1,1 0 0,-1 0 0,1 0 0,1 1 0,-1 0-1,1-1 36,0 1 1,1-1 0,0 1 0,0 0 0,0 0 0,1 0 0,0 1-1,0 0 1,1 0 0,-1 0 0,1 1 0,1 0 0,-1 0 0,1 1-1,7-3 0,-12 5 24,-1 1-1,1 0 0,0 0 0,0 1 0,0-1 0,0 0 1,0 1-1,0 0 0,0 0 0,-1 0 0,1 0 0,0 0 1,0 0-1,0 1 0,0-1 0,0 1 0,0 0 0,0 0 1,-1 0-1,1 0 0,0 1 0,-1-1 0,1 1 1,0 0-24,0 1 102,0 0 0,1 0 1,-1 0-1,-1 0 1,2 3-103,-3-5 42,0 1 1,0-1-1,0 1 1,0 0-1,-1-1 1,1 1-1,-1 0 0,1-1 1,-1 1-1,0 0 1,1 0-1,-1 0 1,0-1-1,0 2-42,-1 5 114,0 0 0,0 0-1,0 0 1,-1 0 0,-1 0-1,1 0 1,-1 0 0,0-1-1,-1 1 1,0-1-1,0 0 1,-1 0 0,0-1-1,-4 6-113,3-6-108,-1 1-1,0-1 1,0 0-1,0 0 1,-1-1-1,0 0 1,0 0-1,0-1 0,-1 0 1,-3 1 108,-4 0-1378,6-1 506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19:59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201 123 11122,'-6'-13'3882,"1"1"-1,-9-12-3881,9 16 577,-1-1 1,0 1-1,-1 1 0,1-1 0,-2 1 1,-6-5-578,12 10 76,1 1 0,-1 0 0,0-1 0,0 1 0,0 0 0,0 0 0,0 0 0,-1 0 0,1 0 0,0 1 0,0-1 0,-1 1 0,1-1 0,0 1 0,-1 0-1,1 0 1,0 0 0,-3 0-76,3 1 52,-1 0 0,0-1 0,1 1 0,-1 1 0,0-1 0,1 0 0,-1 1-1,1-1 1,0 1 0,-1 0 0,1-1 0,0 1 0,0 0 0,-1 2-52,-2 3 50,0-1 0,1 1-1,-1-1 1,1 1 0,1 0 0,0 1 0,0-1 0,0 1 0,1-1 0,0 1 0,0 0 0,1 0 0,0 0 0,1 0 0,0 0 0,0 0 0,1 6-50,-1-7 25,2 0-1,-1 1 0,1-1 1,0 0-1,0 0 0,0 0 1,1 0-1,0-1 0,1 1 1,0-1-1,0 0 0,0 0 1,1 0-1,-1 0 0,1-1 1,1 0-1,-1 0 0,1 0 1,0 0-25,1-1 10,0 0 0,0-1 1,0 1-1,1-1 0,-1-1 1,1 1-1,-1-1 0,1-1 1,1 1-11,4-1-308,1 0 0,0 0 0,0-2 0,11-1 308,15-4-443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0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37 7314,'-20'-36'4240,"20"36"105,0 5-2008,0 17-553,-1 2-135,-2 10-457,3 3-192,0-1-416,0-1-176,3-11-192,-2 0-64,2-12-80,-2 1-112,1 0-776,-2-5-616,0 0 376,2-2 296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0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35 9690,'-1'0'500,"0"-1"1,1 1-1,-1 0 1,0 0-1,0 0 1,1-1-1,-1 1 0,0 0 1,0-1-1,1 1 1,-1 0-1,0-1 0,1 1 1,-1-1-1,0 1 1,1-1-1,-1 0 1,0 0-501,1 1 131,0 0 1,0 0 0,0-1-1,0 1 1,0 0-1,0 0 1,0-1 0,0 1-1,0 0 1,0 0 0,0-1-1,0 1 1,0 0 0,0 0-1,0-1 1,0 1 0,0 0-1,0 0 1,0-1 0,0 1-1,0 0 1,0 0 0,1-1-1,-1 1-131,9-7-358,-3 4 433,0 1 0,0 0 1,0 0-1,0 1 0,0-1 0,0 1 0,1 1 0,-1-1 0,0 1 0,7 0-75,-10 1 34,0-1 0,0 1 0,-1-1 0,1 1 0,0 0 0,0 0 0,-1 0 0,1 0 0,-1 1 0,1-1 0,-1 1 0,1 0 0,-1-1 0,0 1 0,0 0 0,0 0 0,0 0 0,1 2-34,0-1 58,-1 1 0,1 0 0,-1 0 0,0 0 0,0 0 0,-1 0-1,1 1 1,-1-1 0,0 0 0,0 2-58,0 1 51,0-1-1,-1 0 1,0 0 0,0 0-1,0 0 1,-1 0 0,0 0-1,0 1 1,-1-2 0,1 1-1,-1 0 1,-1 0 0,1 0 0,-1-1-1,0 0 1,0 1 0,-4 3-51,5-7 57,0 0 0,-1 0 0,1 0 0,-1 0 1,1-1-1,-1 1 0,0-1 0,0 0 1,0 1-1,0-1 0,-3 0-57,2 1 173,4-1-18,3-1 224,8-2-319,0 0 1,0 1 0,5 0-61,8 0 53,53-5 206,-62 6-592,0 1 1,0 0-1,12 3 333,-3-1-1259,-4-3 500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0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9546,'0'0'134,"0"0"0,0 0 0,0 0 0,0-1 0,0 1 1,0 0-1,0 0 0,0 0 0,0 0 0,0 0 0,0 0 0,0-1 0,0 1 0,0 0 0,0 0 0,0 0 0,0 0 0,0 0 1,0 0-1,0-1 0,0 1 0,0 0 0,0 0 0,0 0 0,0 0 0,0 0 0,1 0 0,-1 0 0,0 0 0,0-1 1,0 1-1,0 0 0,0 0 0,0 0 0,0 0 0,0 0 0,0 0 0,1 0 0,-1 0 0,0 0 0,0 0 0,0 0-134,9-2 1839,12 3-282,-15 0-1135,58 8 2095,-55-8-2246,0 2 1,-1-1-1,1 1 1,0 0-1,7 5-271,-14-7 42,1 0 1,-1 1-1,1 0 1,-1 0-1,0-1 1,0 1 0,0 0-1,0 1 1,0-1-1,0 0 1,0 1-1,-1-1 1,1 1-1,-1-1 1,0 1-1,1 0-42,-2 0 21,1-1-1,0 1 0,-1-1 0,0 0 1,0 1-1,0-1 0,0 1 1,0-1-1,0 1 0,-1-1 0,1 1 1,-1-1-1,1 1 0,-1-1 1,0 0-1,0 0 0,0 1 0,-2 1-20,-5 8 68,0 0 0,-1-1-1,-1 0 1,0-1 0,-2 2-68,-22 24 114,33-36-112,0 1 1,1-1 0,-1 1 0,1 0 0,0-1 0,-1 1 0,1-1-1,-1 1 1,1 0 0,0 0 0,0-1 0,-1 1 0,1 0 0,0-1-1,0 1 1,0 0 0,0 0 0,0-1 0,0 1 0,0 0 0,0 0-1,0-1 1,0 1 0,0 0 0,0 0 0,0-1 0,1 1-3,0 1 3,0-1 0,-1 0 0,1 0 0,0 0 0,0 0 0,1 0 0,-1 0 0,0 0 0,0 0 0,0 0 0,1-1 0,-1 1 1,1 0-5,5 2 7,0-1-1,-1 0 1,1 0-1,0-1 1,5 1-6,4-1 78,1 2 0,6 2-78,-18-4 78,-1 0 0,0 0 0,0 1 0,0 0 1,0 0-1,0 0 0,0 0 0,0 1 0,-1-1 1,1 1-1,1 2-78,-4-5 40,0 1 0,-1 0 0,1 0 0,0 0 0,-1 0 0,1 0 0,-1 0 1,1 0-1,-1 0 0,0 0 0,1 0 0,-1 0 0,0 1 0,0-1 0,0 0 0,0 0 0,0 0 1,0 0-1,0 0 0,0 0 0,0 0 0,0 1 0,-1-1 0,1 0 0,0 0 0,-1 0 0,1 0 1,-1 0-1,1 0 0,-1 0-40,-2 3 96,1 0 0,-1-1 0,0 1 1,0-1-1,0 0 0,-1 0 0,-1 1-96,-6 4 124,-1 0 0,0 0 1,0-2-1,-1 1 0,0-2 0,-3 1-124,-3 1-180,0-1 0,-1-1-1,0-1 1,0-1 180,2-2-1271,17-1 1174,0 0 0,1 0-1,-1 0 1,1 0-1,-1 0 1,1 0 0,-1 0-1,1 0 1,-1 0-1,1-1 1,-1 1-1,1 0 1,-1 0 0,1 0-1,-1-1 1,1 1-1,-1 0 1,1 0 0,-1-1-1,1 1 1,0-1-1,-1 1 1,1 0-1,-1-1 98,2 1-85,-1-1-1,0 0 0,0 1 1,1-1-1,-1 1 0,0-1 0,0 1 1,1-1-1,-1 1 0,1-1 1,-1 1-1,0-1 0,1 1 1,-1-1-1,1 1 86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0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5 8810,'-6'-4'9207,"-1"5"-6470,-9 15-3758,11-10 1844,3-4-796,-12 13 235,1 1 1,1 1-1,0 0 1,-9 18-263,-41 95 1098,33-65-755,21-49-305,3-6-45,0 1 1,0-1-1,1 1 0,0 0 0,1 0 1,0 1-1,1 2 7,0-9-1062,1-9-734,5-11 721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06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10058,'-1'-4'3594,"3"4"-797,6 7-389,2 8-1390,0-1 0,-1 2 0,-1-1 0,-1 1 0,3 8-1018,15 31 917,-8-26-326,2-1 1,14 17-592,15 23 484,-47-67-520,9 19 252,-9-19-292,-1 0-1,1 0 1,-1 0 0,0 0 0,1 0 0,-1 0 0,0 0 0,0 0-1,0 0 1,0 0 0,0 0 0,0 0 0,0 0 0,0 1 0,-1-1-1,1 0 1,0 0 0,-1 0 76,1-1-67,0 0 1,0 0-1,0 1 0,0-1 1,0 0-1,0 0 0,0 0 1,0 0-1,0 0 0,0 0 1,-1 0-1,1 0 0,0 1 0,0-1 1,0 0-1,0 0 0,0 0 1,0 0-1,-1 0 0,1 0 1,0 0-1,0 0 0,0 0 1,0 0-1,0 0 0,-1 0 1,1 0-1,0 0 0,0 0 0,0 0 1,0 0-1,0 0 0,-1 0 1,1 0-1,0 0 0,0 0 1,0 0-1,0 0 0,0 0 1,0 0-1,-1 0 0,1-1 1,0 1-1,0 0 0,0 0 0,0 0 1,0 0-1,0 0 0,0 0 67,-1 0-61,1-2-1082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06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154 136 10402,'-2'-11'3069,"2"4"-2177,-1 0 0,0 0 0,-1 0 0,0 0 0,0 0 0,0 0 0,-1 0-892,3 7 22,-6-12 946,0 1 0,-3-5-968,8 14 112,-1-1 1,0 1-1,0-1 0,0 1 1,0 0-1,0 0 0,-1 0 1,1 0-1,-1 0 0,1 0 1,-1 0-1,-2 0-112,4 2 37,-1-1 0,1 1-1,-1 0 1,1 0 0,-1 0 0,0 0 0,1 0-1,-1 0 1,1 0 0,-1 0 0,1 1 0,-1-1-1,1 1 1,-1-1 0,1 1 0,-1 0 0,1-1 0,0 1-1,-1 0 1,1 0 0,0 0 0,0 0 0,0 0-1,-1 0 1,1 0 0,0 1 0,0 0-37,-4 3 43,1 1 0,0 0 0,1 0 0,-1 0 1,0 3-44,-1 1 23,1 0 1,1 1-1,0 0 1,0 0-1,0 4-23,2-9 9,1 0 0,-1-1 0,1 1-1,0 0 1,0-1 0,1 1 0,0 0 0,0-1 0,0 1-1,1-1 1,0 3-9,-1-6 3,0 0-1,-1 0 1,1-1 0,0 1-1,0 0 1,0-1 0,1 1-1,-1-1 1,0 0 0,0 1-1,1-1 1,-1 0-1,1 1 1,-1-1 0,1 0-1,0 0 1,-1-1 0,1 1-1,0 0 1,0 0 0,0-1-1,-1 1 1,1-1-1,0 0 1,0 1 0,0-1-1,0 0 1,0 0 0,0 0-1,0 0 1,-1-1 0,1 1-1,0 0 1,0-1-1,0 1 1,0-1 0,0 0-3,4-1 5,0-1-1,0 0 1,-1 0 0,1-1 0,-1 1-1,0-1 1,0 0 0,0-1 0,0 1 0,1-3-5,28-41 56,-34 48-48,0-1 1,0 1 0,1 0 0,-1-1-1,0 1 1,0 0 0,0 0 0,1-1-1,-1 1 1,0 0 0,0 0 0,1 0-1,-1-1 1,0 1 0,0 0 0,1 0-1,-1 0 1,0 0 0,1-1 0,-1 1-1,0 0 1,1 0 0,-1 0 0,0 0-1,1 0 1,-1 0 0,0 0 0,1 0-1,-1 0 1,0 0 0,1 0 0,-1 0-1,0 0 1,1 0 0,-1 1 0,0-1-1,0 0 1,1 0 0,-1 0 0,0 0 0,1 0-1,-1 1 1,0-1 0,0 0 0,1 0-1,-1 1 1,0-1 0,0 0 0,0 0-1,1 1 1,-1-1 0,0 0 0,0 1-1,0-1 1,0 0 0,1 1-9,6 20 614,-6-18-555,3 12 276,1 2 442,6 18-777,-9-30 50,1-1 1,-1 1-1,1 0 0,0-1 1,0 1-1,0-1 0,0 0 1,4 3-51,-2-2-277,0-1-29,-3-5-2209,-2-5-3283,0 5 3196</inkml:trace>
  <inkml:trace contextRef="#ctx0" brushRef="#br0" timeOffset="1">344 103 13323,'-4'12'5513,"11"4"-3232,1 1-281,-3 7-336,0 2-327,-5 2-449,2 2-248,6-1-280,-6-1-48,-1-8-104,3-4-56,-2-8-56,-1-6-88,0-4-704,-1 0-456,-1 1-1393,0-4 1473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09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7 7746,'2'-7'8484,"-3"16"-2640,-9 28-4887,-2-1 0,-9 22-957,-12 17 752,-16 26-752,42-89-162,0 0-1,0 0 1,-1-1-1,-6 7 163,14-17-125,-1-1 0,1 1 0,0-1 0,-1 1-1,1-1 1,-1 0 0,1 1 0,-1-1-1,1 1 1,-1-1 0,1 0 0,-1 1 0,1-1-1,-1 0 1,1 0 0,-1 1 0,1-1-1,-1 0 1,0 0 0,1 0 0,-1 0 0,0 0-1,1 0 1,-1 0 0,1 0 0,-1 0-1,0 0 1,1 0 0,-1 0 125,-3-5-1431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9378,'12'5'4665,"4"7"-1968,6 16-593,1 5-160,6 12-655,-2 7-209,-3 4-376,-1 7-152,-2-3-184,0-2-64,-6-10-112,-2-7-56,-5-10 0,-3-7-264,-5-12-840,-2-11-760,-9-5-2145,-4-9 2377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7994,'0'-1'84,"5"-15"4289,-4 16-4175,-1-1 0,0 0-1,1 1 1,-1-1 0,1 1 0,-1-1-1,1 1 1,-1-1 0,1 1-1,0 0 1,-1-1 0,1 1 0,-1-1-1,1 1 1,0 0 0,-1 0 0,1-1-1,0 1 1,-1 0 0,1 0-1,0 0 1,0 0 0,-1 0 0,1 0-1,0 0-197,3 1 454,0-1 0,0 1-1,1 1 1,-1-1-1,0 0 1,-1 1-1,1 0 1,0 0 0,0 0-1,-1 1 1,4 2-454,2 2 607,1 2 0,-1-1 0,4 6-607,3 6 577,0-1-1,-2 2 1,9 17-577,32 69 912,-55-107-912,5 9-106,-1 0-1,1-1 1,1 1-1,0-1 1,0 0-1,3 3 107,-8-10-46,-1-1 0,1 1 0,-1 0 1,1-1-1,0 1 0,-1-1 0,1 1 0,0-1 0,-1 1 0,1-1 0,0 1 0,0-1 0,0 0 0,-1 1 0,1-1 0,0 0 0,0 0 1,0 0-1,0 0 0,-1 0 0,1 0 0,0 0 0,0 0 0,0 0 0,0 0 46,13-4-375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153 157 9794,'-4'-11'5748,"2"-7"-3188,-1-1-1071,0 5-596,1 3-550,0 0 0,-1 0 0,-1 0 0,0 1 0,0-1 0,-1 0-343,4 10 17,0 0 0,1 0-1,-1-1 1,0 1 0,0 0 0,1 0-1,-1 0 1,0 0 0,0 0 0,0 0-1,0 1 1,-1-1 0,1 0 0,0 1-1,0-1 1,0 0 0,-1 1 0,1-1-1,0 1 1,0 0 0,-1-1 0,1 1-1,0 0 1,-1 0 0,1 0 0,0 0-1,-1 0 1,1 0 0,-1 0 0,1 0-1,0 1 1,0-1 0,-1 0 0,1 1-1,0-1 1,0 1 0,-1 0 0,1-1-1,0 1 1,0 0 0,0 0 0,0 0-17,-4 2 14,1 0 0,0 1 0,0 0 0,0 0 0,1 0 0,-1 0 0,1 1 0,0-1 0,0 1 0,0 0-14,-2 7 13,1-1-1,-1 1 1,2 0-1,0-1 0,-1 13-12,2-15 31,1-1 0,1 1-1,0 0 1,0 0-1,1-1 1,0 1-1,0 0 1,2 5-31,-3-13 9,1 1-1,-1-1 1,1 1 0,-1-1-1,1 1 1,-1-1-1,1 0 1,0 1 0,0-1-1,-1 0 1,1 0 0,0 0-1,0 0 1,0 0-1,1 0 1,-1 0 0,0 0-1,0 0 1,0 0 0,1 0-1,-1-1 1,0 1-1,1 0 1,-1-1 0,1 1-1,-1-1 1,0 0 0,1 0-1,0 1-8,0-1 6,0-1 0,1 1 0,-1 0 0,0-1 0,1 1 0,-1-1 0,0 0 0,0 0-1,1 0 1,-1 0 0,0 0 0,0 0 0,0-1 0,0 1 0,-1-1 0,1 1 0,0-1-6,7-7 19,-1-1 1,0 0 0,2-4-20,15-19 43,-24 32-27,0 0-1,0 0 1,0 0-1,0 0 0,0 0 1,0 1-1,0-1 0,0 0 1,0 1-1,1-1 0,-1 0 1,0 1-1,0 0 0,1-1 1,-1 1-1,0 0 0,1-1-15,-1 1 32,0 0-1,0 1 1,-1-1 0,1 0-1,0 0 1,0 0-1,0 1 1,0-1-1,-1 1 1,1-1-1,0 0 1,0 1-1,-1-1 1,1 1 0,0 0-1,-1-1 1,1 1-1,0-1 1,-1 1-1,1 0 1,-1-1-1,1 1 1,-1 0 0,0 0-1,1 0-31,3 9 267,0-1-1,-1 1 1,0 0-1,0 0 1,-1 4-267,0-3 69,1 0-1,0 0 1,1 0-1,2 5-68,-5-14-100,-1-1 1,1 1-1,0-1 0,0 1 0,0-1 1,0 1-1,1-1 0,-1 0 1,0 0-1,0 1 0,1-1 0,0 0 100,-2-1-166,1 1 0,0-1 0,0 0 0,-1 1 0,1-1 0,0 0 0,0 0 0,-1 0 0,1 0 0,0 0 0,0 0 0,-1 0 0,1 0 0,0 0-1,0 0 1,-1 0 0,1 0 0,0-1 0,-1 1 0,1 0 0,0 0 0,0-1 0,-1 1 0,1-1 0,-1 1 0,1 0 0,0-1 0,-1 1-1,1-1 1,0 0 166,9-10-1676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9050,'1'-2'657,"1"1"-1,-1 0 1,1 0 0,0 0-1,-1 0 1,1 0 0,0 0-1,0 0 1,-1 0 0,1 1-1,0-1 1,0 1 0,1-1-657,1 1 574,-1 0 0,1 0 0,0 0 1,-1 0-1,1 0 0,0 1 0,0 0-574,8 2 705,-1 1 0,1 0 0,-1 0-1,0 2-704,-10-6 90,2 1-27,-1 1 0,1-1 0,-1 1 0,0-1 0,1 1 0,-1 0 0,1 0-63,-2-1 6,-1-1-1,0 1 1,1-1 0,-1 1-1,1-1 1,-1 1 0,0-1-1,1 1 1,-1 0 0,0-1-1,0 1 1,1-1 0,-1 1 0,0 0-1,0-1 1,0 1 0,0 0-1,0-1 1,0 1 0,0 0-1,0-1 1,0 1 0,0-1-1,0 1 1,0 0 0,-1-1 0,1 1-1,0 0 1,0-1 0,-1 1-1,1-1 1,0 1 0,-1-1-1,1 1-5,-7 7 39,1 0-1,-1 0 0,-1-1 1,1 1-1,-1-2 0,-1 1 0,-2 0-38,2 1 17,9-8-17,0 1 0,0-1 0,0 0 0,0 0 1,0 1-1,0-1 0,0 0 0,-1 0 0,1 1 0,0-1 0,0 0 0,0 0 1,0 1-1,0-1 0,0 0 0,0 0 0,0 1 0,0-1 0,1 0 0,-1 1 0,0-1 1,0 0-1,0 0 0,0 1 0,2 0-3,-1 1 1,1-1 0,-1 1 0,1-1-1,0 0 1,-1 0 0,1 0-1,0 0 1,0 0 2,95 51 21,-94-51 34,0 1-1,-1-1 1,1 1-1,0 0 0,-1 0 1,1 0-1,-1 0 0,0 1 1,0-1-1,2 3-54,-4-4 44,1-1 0,-1 1 0,0 0 0,1 0 1,-1-1-1,0 1 0,0 0 0,0 0 0,1 0 0,-1-1 0,0 1 0,0 0 0,0 0 0,0 0 1,0-1-1,-1 1 0,1 0 0,0 0-44,-1 1 54,1-1-1,-1 0 1,0 0 0,0 0 0,1 1-1,-1-1 1,0 0 0,0 0 0,0 0-1,0 0 1,-1-1 0,1 1-1,0 0 1,-1 0-54,-8 5-29,0-1 0,0 0-1,-1-1 1,1 0 0,-1 0-1,0-1 1,0-1-1,-1 0 1,1 0 0,-1-1-1,-1-1 30,10 1-53,1-1-1,-1 0 1,0-1-1,1 1 0,-1 0 1,0-1-1,1 0 0,-1 1 1,1-1-1,-1 0 0,1 0 1,-1 0-1,1-1 0,0 1 1,-1-1-1,1 1 0,-1-2 54,-8-12-230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1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61 7610,'-6'-8'8623,"5"7"-8157,0 0-1,0-1 1,0 1 0,0 0 0,0 0-1,0 0 1,0 0 0,-1 0 0,1 0-1,0 0 1,-1 0 0,0 0-466,1 1 58,0 0 0,0 0 0,0 0 0,-1 0 0,1 0 0,0 0 0,0 0 0,0 1 0,-1-1 0,1 0 0,0 1 0,0-1 0,0 0 0,0 1 1,0 0-1,0-1 0,0 1 0,0 0 0,0-1 0,0 1 0,0 0 0,0 0 0,0 0-58,-2 1 68,-1 1 1,1 0-1,0 0 1,0 0-1,0 0 1,0 1-1,1-1 1,-1 1-1,1 0 1,0 0-1,0 0 0,0 0 1,0 0-1,1 0 1,0 0-1,0 0 1,0 1-1,0 1-68,0 4 92,1 1-1,1-1 1,-1 0 0,1 1-1,1-1 1,0 0-1,1 0 1,0 0 0,0 0-1,4 8-91,-5-14 11,1 0 1,-1 0-1,1 0 1,-1 0-1,1 0 0,0 0 1,0-1-1,1 1 0,-1-1 1,1 0-1,0 0 0,0 0 1,0-1-1,0 1 0,0-1 1,0 0-1,1 0 0,-1-1 1,1 1-1,-1-1 0,1 0 1,0 0-1,-1 0 0,5-1-11,-1 0 8,1 0-1,-1-1 1,0 0-1,1-1 1,-1 0-1,0 0 1,0 0-1,0-1 1,0-1-1,0 1 1,-1-1-1,0-1 1,1 1-1,-2-1 1,1 0-1,0-1 1,-1 1-1,1-3-7,-2 3 6,-1 0 1,1 0-1,-1-1 1,-1 1-1,1-1 1,-1 0-1,0 0 0,0 0 1,-1 0-1,1-1 1,-1 1-1,-1-1 1,0 0-1,1 1 1,-2-1-1,1 0 0,-1 0 1,0 1-1,-1-1 1,1 0-1,-1 1 1,-2-7-7,1 8 15,0 0 1,0 0 0,0 1 0,0-1 0,-1 1 0,0 0 0,0 0 0,0 0 0,-1 0-1,1 0 1,-1 1 0,0-1 0,0 1 0,0 0 0,-4-2-16,1 1 22,0 0-1,0 1 1,0 0-1,-1 0 1,1 1 0,0 0-1,-1 0 1,0 1 0,1-1-1,-2 2-21,-7-1-542,0 1-1,0 1 1,0 0-1,0 1 1,-12 3 542,17 0-1959,9 0 886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8 4841,'0'-6'11875,"-1"5"-8442,-3 7-1812,-1 6-1430,-1 0-1,-1 0 1,0-1-1,-1 0 1,-5 6-191,3-4 97,0 1-1,0 0 1,2 1 0,-2 3-97,-5 18 257,-10 31-257,14-35-259,-1 0-1,-7 10 260,17-37-169,2-4-44,-1 1 0,0 0-1,0-1 1,0 1 0,0 0 0,0-1 0,0 1 0,0-1 0,-1 1 0,1-1 0,0 0 0,-1 1 213,2-2-58,0 0-1,-1 0 1,1 0 0,0 0 0,0 0 0,0 0 0,0 0 0,0 0-1,0 0 1,0 0 0,-1 0 0,1 0 0,0 0 0,0 0 0,0 0 0,0 0-1,0 0 1,0 0 0,-1 0 0,1 0 0,0 0 0,0 0 0,0 0 0,0 0-1,0 0 1,0 0 0,-1-1 0,1 1 0,0 0 0,0 0 0,0 0 0,0 0-1,0 0 1,0 0 0,0 0 0,0 0 0,0 0 0,0-1 0,0 1-1,0 0 1,-1 0 0,1 0 0,0 0 0,0 0 0,0 0 0,0-1 58,-1-9-1597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8938,'8'-6'4401,"-2"0"-1745,6 10-447,0 11-113,7 14-455,1 6-217,2 11-472,1 2-184,4 2-264,-2-8-111,-1-5-201,-3-3-72,-8-13-96,-1 0-440,-2-11-1217,-4-5-1007,4-4 1479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10114,'5'4'763,"0"-1"0,-1 1 0,1 0 0,-1 0 0,0 0-1,0 1 1,0-1 0,-1 1 0,0 0 0,0 0 0,0 0 0,0 1-1,-1-1 1,1 2-763,3 12 864,-1 1 1,0 0-1,0 9-864,3 11 877,-3-18-631,2 6 90,-2 1 1,2 17-337,-7-44 9,0 0 1,0 1 0,0-1-1,-1 0 1,1 1-1,-1-1 1,1 0 0,-1 1-1,0 0-9,1-2-1,0-1 0,-1 0 0,1 1 0,0-1 0,0 0 0,0 1 0,-1-1 0,1 0 0,0 1 0,0-1 0,-1 0 0,1 0 0,0 1 0,-1-1 0,1 0 0,0 0 0,-1 0 0,1 1 0,0-1 0,-1 0-1,1 0 1,-1 0 1,0 0-7,1 0-1,-1 0 1,0 0-1,1 0 0,-1-1 1,0 1-1,1 0 0,-1 0 1,0-1-1,1 1 1,-1 0-1,1-1 0,-1 1 1,1-1-1,-1 1 1,1-1-1,-1 1 0,1-1 8,-2-1-26,1 1-1,0-1 0,0 0 0,-1 0 0,1 0 0,1 0 1,-1 0-1,0 0 0,0 0 0,1 0 0,-1 0 0,1 0 0,0 0 1,0 0-1,0 0 0,0-1 0,0 1 0,0 0 0,0 0 1,1 0-1,-1 0 0,1 0 0,-1 0 0,1 0 0,0 0 1,0-1 26,3-7-57,1 0 0,1 1 1,-1-1-1,5-3 57,-9 11 0,2-2 0,0 0 0,0 0 0,0 1 0,1-1 0,0 1 0,-1 0 0,1 0 1,0 1-1,0-1 0,0 1 0,1 0 0,0-1 0,2 1 27,0-1 0,0 1 1,0 1-1,1-1 0,-1 1 1,0 1-1,3-1-27,-9 1 22,0 0 0,0 0 1,0 0-1,-1 0 0,1 0 0,0 0 0,0 0 0,0 1 0,0-1 0,0 0 0,0 1 1,0-1-1,-1 0 0,1 1 0,0-1 0,0 1 0,0 0 0,-1-1 0,1 1 1,0-1-1,-1 1 0,1 0 0,-1 0 0,1 0-22,1 1 97,-1 1 1,0 0-1,0 0 0,0-1 1,0 1-1,0 3-97,1 2 125,-1-2 4,1-1-1,-1 1 0,0 0 1,-1 1-1,1 1-128,-1-5 36,-1-1 1,1 0-1,0 1 1,-1-1-1,1 0 0,-1 1 1,0-1-1,0 0 0,0 1 1,0-1-1,0 0 0,0 0 1,0 0-1,-1 0 0,0 0-36,-2 3 53,-1-1 0,1 0-1,-1 0 1,0-1-1,0 0 1,0 1 0,-1-2-1,1 1 1,-1-1-1,1 1 1,-5-1-53,-1 1-405,0 0-1,0-1 1,0 0-1,-1-1 1,-7-1 405,18 0-104,1 1 1,0-1-1,-1 0 0,1 0 1,0 0-1,-1 0 0,1 0 1,0 0-1,-1 0 0,1 0 1,0 0-1,-1 0 1,1 0-1,0 0 0,-1 0 1,1 0-1,0-1 0,-1 1 1,1 0-1,0 0 0,-1 0 1,1 0-1,0-1 0,0 1 1,-1 0-1,1 0 0,0-1 1,0 1-1,-1 0 0,1 0 1,0-1-1,0 1 104,6-9-5592,-5 7 4911,6-9-1650</inkml:trace>
  <inkml:trace contextRef="#ctx0" brushRef="#br0" timeOffset="1">326 168 10114,'4'-3'5033,"4"6"-2024,-5 8-601,5 10-263,-4 6-745,1-1-288,2 3-551,-1-2-153,5-4-168,-2-2-64,-1-8-88,-2-1 0,-6-8-656,0-5-505,0-6-1655,-2 6 1608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5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 9466,'0'0'25,"0"0"236,-1 0 0,0 0 0,0 0 1,1 0-1,-1 0 0,0 0 1,0 0-1,0 0 0,1 0 0,-1 0 1,0-1-1,1 1 0,-1 0 1,0-1-1,1 1 0,-1 0 0,0-1 1,1 1-1,-1-1 0,0 1 1,1-1-1,-1 1 0,1-1 0,-1 1 1,1-1-1,-1 1 0,1-1 1,0 0-1,-1 1 0,1-1 0,-1 0-261,2 6 6863,-1 7-7777,-1-4 2470,1-2-926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5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5 8010,'-1'-2'11425,"1"2"-11346,0-1 0,0 1 0,0 0-1,0 0 1,0 0 0,-1 0 0,1 0 0,0 0 0,0 0-1,0 0 1,0 0 0,0-1 0,0 1 0,0 0-1,0 0 1,0 0 0,0 0 0,0 0 0,0 0 0,-1 0-1,1 0 1,0 0 0,0 0 0,0 0 0,0 0-1,0 0 1,0 0 0,0 0 0,0 0 0,-1 0-1,1 0 1,0 0 0,0 0 0,0 0 0,0 0 0,0 0-1,0 0 1,0 0 0,0 0 0,-1 0 0,1 0-1,0 0 1,0 0 0,0 0 0,0 0 0,0 0 0,0 0-1,0 0 1,0 0 0,0 0 0,-1 1 0,1-1-1,0 0 1,0 0 0,0 0 0,0 0 0,0 0 0,0 0-1,0 0 1,0 0 0,0 0 0,0 1 0,0-1-1,0 0 1,0 0 0,0 0 0,0 0 0,0 0-79,-73 125 1547,44-74-1249,2 2 1,1 5-299,4 9-345,17-58-917,4-9-798,1-6 126,8-9 520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 10026,'0'-1'734,"-1"0"1,1-1-1,-1 1 0,1 0 0,-1 0 1,0 0-1,1 0 0,-1 0 0,0 0 0,0-1-734,1 2 53,0 0 0,-1 0 0,1 0 0,0 0 0,0 0 0,0 0 0,0 0 0,0 0-1,0 0 1,0 0 0,0 0 0,0 0 0,0 0 0,0 0 0,0 0 0,0 0 0,0 0-1,0 0 1,0 0 0,0 0 0,0 0 0,-1 0 0,1 0 0,0 0 0,0 0 0,0 0-1,0 0 1,0 0 0,0 0 0,0 0 0,0 0 0,0 0 0,0 0 0,0 0 0,0 0 0,0 0-1,0 0 1,0 0 0,0 0 0,0 0 0,-1 0 0,1 0 0,0 0 0,0 0 0,0 1-1,0-1 1,0 0 0,0 0 0,0 0 0,0 0 0,0 0 0,0 0 0,0 0 0,0 0-1,0 0 1,0 0 0,0 0 0,0 0-53,1 10 1870,9 19-581,0 0 0,2-1 1,9 15-1290,-15-31 120,0-1 1,1-1 0,0 1 0,1-1 0,4 3-121,14 14 286,6 3-286,-11-11 36,-13-11-258,1 1 0,-2 0 0,1 0 0,-1 1 0,0 0 0,-1 0 0,0 1-1,-1-1 1,4 12 222,-6-9 650,-2-2-515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2:0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54 10682,'5'-10'3843,"-4"13"-247,-5 21-741,2-14-2595,0 0 0,0 0 0,1 0 0,0 0 0,1 1 0,0-1 0,1 0 0,1 9-260,-1-12 20,1-1 0,0 1-1,0-1 1,0 1 0,1-1 0,0 0 0,0 0-1,0-1 1,1 1 0,0 0 0,0-1-1,0 0 1,1 0 0,1 0-20,-5-4-1,1 1 0,-1-1 0,1 0 0,0 0 0,0 0 0,-1 0-1,1 0 1,0 0 0,0-1 0,0 1 0,0 0 0,0-1 0,0 0 0,0 1 0,0-1 0,0 0 0,0 0 0,1 0 0,-1 0 0,0-1-1,0 1 1,0-1 0,0 1 0,0-1 0,0 0 0,-1 1 0,2-1 1,0-1-4,1 0 0,-1 0 0,1-1 0,-1 1 0,1-1 0,-1 0 0,0 0 0,0 0 0,-1 0 0,1 0 0,-1 0 0,2-3 4,-1 0 4,0 0-1,-1 0 1,1-1 0,-1 1 0,-1-1 0,1 1 0,-1-1 0,0 0 0,-1-4-4,1 0 25,-1-1 1,-1 1-1,0 0 1,-1 0-1,-1-6-25,1 11 23,0 1 0,0 0 0,0-1 0,0 1 0,-1 0-1,0 0 1,0 0 0,-1 1 0,1-1 0,-1 1 0,0 0 0,0 0-1,-2-2-22,4 4-25,0 1-1,-1-1 1,1 0-1,-1 1 1,0-1-1,1 1 1,-1 0-1,0 0 1,0 0-1,1 0 1,-1 0-1,0 1 1,0-1-1,0 1 0,0 0 1,0 0-1,0 0 1,0 0-1,0 0 1,0 1-1,0 0 1,0-1-1,0 1 1,1 0-1,-1 0 1,-1 1 25,1 0-243,0 0 0,0 0 0,1 1 0,-1-1 1,1 1-1,0-1 0,-1 1 0,1 0 0,0 0 0,1 0 1,-1 0-1,0 0 0,1 0 0,-1 2 243,-8 21-1160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2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1 401 8474,'0'-5'4161,"2"-3"-1609,8 3-551,4-3-81,5 1-544,3-1-263,9 2-601,0-2-224,1 1-624,-3 3-1017,-1-1 913</inkml:trace>
  <inkml:trace contextRef="#ctx0" brushRef="#br0" timeOffset="1">420 1 11162,'6'21'5209,"-3"1"-2136,0 11-1529,-3 12 233,-4 16-641,1 3-232,4 3-400,7-7-216,2-13-168,3-4-15,3-12-41,-5-7-64,-1-13-809,-6-4-655,-4-11 880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6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11218,'6'7'4277,"-4"-5"-3685,-1 0 1,1 0 0,0 1-1,-1-1 1,1 0 0,-1 1-1,0-1 1,0 1-1,1 1-592,8 34 1719,-1 1 0,-2 1-1719,3 10 543,-4-13-78,-2 1 0,-1 0-465,0 6 299,-3-44-297,0 0 0,0 0 0,0 0 1,0 0-1,0 0 0,0 0 0,-1 0 1,1-1-1,0 1 0,0 0 1,0 0-1,0 0 0,0 0 0,0 0 1,0 0-1,0 0 0,-1 0 0,1 0 1,0 0-1,0 0 0,0 0 1,0-1-1,0 1 0,-1 0 0,1 0 1,0 0-1,0 0 0,0 0 0,0 0 1,0 0-1,-1 0 0,1 1 1,0-1-1,0 0 0,0 0 0,0 0 1,0 0-1,0 0 0,-1 0 0,1 0 1,0 0-1,0 0 0,0 0 1,0 0-1,0 0 0,0 0 0,0 1 1,0-1-1,-1 0 0,1 0 0,0 0 1,0 0-1,0 0 0,0 0 0,0 1 1,0-1-1,0 0 0,0 0 1,0 0-1,0 0 0,0 0 0,0 1 1,0-1-1,0 0 0,0 0 0,0 0 1,0 0-1,0 0 0,0 0-2,-9-8 39,8 7-34,-1-2-4,-1 0 0,1-1 0,-1 1 0,1-1 0,0 0 0,0 1 0,1-1 0,-1 0 0,1 0 0,0 0 0,0 0 0,0-1 0,0 1 0,1 0 0,0 0 0,0-1 0,0 1 0,0 0 0,1 0 0,-1 0 0,1 0 0,0-1 0,1 1 0,-1 0 0,1 0 0,-1 1 0,1-1 0,0 0 0,1 1 0,-1-1 0,1 1 0,-1-1 0,3 0-1,-3 2-1,0 0-1,0 0 1,0 0 0,1 1 0,-1-1-1,1 1 1,-1 0 0,1 0 0,0-1-1,-1 2 1,1-1 0,0 0 0,0 0 1,5 0 3,0 0 1,-1 0 0,9 1-4,-15 0 12,1 0-1,-1 0 1,1 1 0,-1-1 0,1 1 0,-1-1 0,1 1 0,-1-1 0,0 1 0,1 0 0,-1 0 0,0 0 0,0 0 0,1 0 0,-1 0-1,0 0 1,0 0 0,0 0 0,0 0 0,0 1 0,0-1 0,-1 0 0,1 1 0,0-1 0,-1 0 0,1 1 0,-1-1 0,1 1 0,-1-1-1,0 2-11,2 3 94,-1 0 0,0 0-1,-1 0 1,0 0 0,0 0-1,0 0 1,-1 2-94,1-4 32,-1-1 1,0 0-1,0 0 0,0 0 1,0 0-1,-1 0 0,1 0 0,-1 0 1,0-1-1,1 1 0,-1-1 1,-1 1-1,1-1 0,0 0 0,0 1 1,-1-1-1,0 0 0,1-1 1,-1 1-1,0 0 0,0-1 1,0 1-1,0-1 0,0 0 0,-1 0-32,-4 1-132,1 0-1,-1 0 1,1-1 0,-1 0-1,0 0 1,1-1-1,-1 0 1,0 0-1,0-1 1,0 0 132,6 0-322,0 1 0,-1-1 0,1 0 0,0 1 0,1-1 0,-1 0 1,-1-1 321,2 2-109,1 0 1,0 0 0,-1 0 0,1-1 0,0 1 0,0 0 0,-1 0 0,1 0 0,0-1-1,0 1 1,-1 0 0,1 0 0,0-1 0,0 1 0,0 0 0,-1-1 0,1 1-1,0 0 1,0 0 0,0-1 0,0 1 0,0 0 0,0-1 0,0 1 0,0 0-1,0-1 1,0 1 0,0 0 0,0-1 0,0 1 0,0 0 0,0-1 0,0 1-1,0 0 1,0-1 0,0 1 0,0 0 0,0-1 0,1 1 0,-1 0 0,0-1-1,0 1 1,0 0 0,1 0 0,-1-1 0,0 1 0,0 0 0,1 0 108,12-8-1603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6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9298,'12'-1'3540,"1"0"-1,0 1 1,10 2-3540,-18-2 536,0 1 0,0 0 1,0 0-1,0 1 0,0 0 0,0 0 0,0 0 0,0 0 1,-1 0-1,3 3-536,-5-4 71,0 1 0,0-1 1,-1 1-1,1 0 1,-1 0-1,1-1 0,-1 1 1,0 0-1,1 0 0,-1 0 1,0 0-1,-1 1 1,1-1-1,0 0 0,0 0 1,-1 1-1,0-1 0,1 0 1,-1 0-1,0 1 1,0-1-1,0 0 0,0 1 1,-1-1-1,1 0 0,0 1 1,-1-1-1,0 0 0,0 0-71,-2 9 33,-1-1 0,-1 0 0,0-1 0,0 1-1,-4 3-32,8-11 26,-5 7-10,4-4-7,-1-1 1,0 0 0,0 0 0,0 0 0,0 0 0,-4 3-10,3-6 0,5-3-7,95-59-756,-82 52 1495,-1 5-477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7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39 9938,'-5'-35'4568,"3"32"841,-2 7-2994,-3 13-1736,4-9 62,-31 66 2445,-22 73-3186,49-124-71,1 0 0,1 0 0,2 1 0,0-1-1,1 6 72,0-16-787,2-13 746,0 0 1,0 0-1,0 0 0,0 0 0,0 0 0,0 0 0,0 0 0,0 1 0,0-1 0,0 0 0,0 0 0,0 0 0,0 0 1,0 0-1,0 0 0,0 0 0,0 0 0,0 0 0,0 0 0,0 0 0,0 0 0,0 0 0,0 0 0,-1 0 0,1 0 0,0 0 1,0 1-1,0-1 0,0 0 0,0 0 0,0 0 0,0 0 0,0 0 0,0 0 0,0 0 0,0 0 0,0 0 0,0 0 1,0 0-1,-1 0 0,1 0 0,0 0 0,0 0 0,0 0 0,0 0 0,0 0 0,0 0 0,0 0 0,0 0 0,0 0 1,0-1-1,0 1 0,0 0 0,0 0 0,0 0 0,-1 0 0,1 0 0,0 0 0,0 0 0,0 0 41,0-1-313,-1 0-1,1-1 0,0 1 1,0 0-1,-1 0 0,1-1 1,0 1-1,0 0 0,0-1 0,0 1 1,0 0-1,1-1 0,-1 1 1,0 0 313,7-21-1351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 9586,'-4'-11'4641,"6"5"-1520,2 7-569,8 10-423,-2 4-337,8 13-480,2 7-279,-4 2-385,5 3-144,-3 0-208,1-3-64,-3-3-136,0-6 32,-4-7-648,-3-4-472,1-10-1345,-2-3-271,2-8 1543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8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10194,'1'0'195,"-1"0"1,0 0-1,0 0 0,0 0 0,0 0 0,1 0 1,-1 0-1,0 0 0,0 0 0,0 0 0,0 0 1,1 0-1,-1 0 0,0 0 0,0 0 0,0 0 0,0 0 1,1 0-1,-1 0 0,0 0 0,0 0 0,0 0 1,0 1-1,0-1 0,1 0 0,-1 0 0,0 0 1,0 0-1,0 0-195,5 9 1550,-4-8-955,4 10 697,-1 0-1,0 0 1,-1 0 0,3 12-1292,4 47 1941,-5-32-1222,10 67 232,-16-105-949,0-1 0,0 1 1,0-1-1,0 1 0,0-1 1,0 1-1,1-1 0,-1 0 0,0 1 1,0-1-1,0 0-2,-1-1-11,0-1-1,1 1 1,-1-1-1,0 1 0,1-1 1,0 0-1,0 0 1,-1 1-1,2-1 1,-1 0-1,0 0 1,0 0-1,1 0 1,0 0-1,0 0 1,0-1-1,0 1 1,0-2 11,1 1-7,0 0 0,0 0-1,0 0 1,1 1 0,0-1 0,-1 0 0,1 1 0,0-1 0,1 1 0,-1 0 0,1 0 0,-1 0-1,1 0 1,0 0 7,2-2 2,0 1 0,0 1-1,0-1 1,0 1-1,1 0 1,-1 0 0,1 0-1,0 1 1,5-2-2,-7 3 13,0 0 0,0 0 1,0 0-1,0 1 0,-1 0 0,1 0 1,0 0-1,0 0 0,0 0 0,0 1 1,0 0-1,-1-1 0,1 2 1,0-1-1,0 0 0,0 1-13,-2-1 30,0 1 0,0-1 0,0 1 0,0-1 1,0 1-1,-1 0 0,1-1 0,0 1 0,-1 0 0,0 0 0,1 0 0,-1 0 0,0 0 1,0 1-1,0-1 0,0 0 0,0 1 0,-1-1 0,1 1-30,0 2 71,-1-1 0,1 1 0,-1 0 0,0 0 0,0-1 0,-1 1 0,1 0 0,-1-1 0,0 3-71,-1-4 21,1 0 1,0-1-1,-1 1 0,1 0 0,-1-1 1,0 1-1,1-1 0,-1 0 1,-1 0-1,1 0 0,0 0 1,0 0-1,-1 0 0,1 0 0,-1-1 1,1 1-1,-1-1 0,0 0 1,0 0-1,0 0 0,0 0-21,-8 3-6,0-1 0,0-1 0,0 0-1,0-1 1,-2 1 6,9-2-136,0 0-267,-1 1-1,0-1 1,0 0 0,1 0 0,-1 0 0,0-1 0,1 0 0,-1 0 0,1 0 0,-5-1 403,9 2-134,0-1 1,-1 1 0,1 0 0,0 0-1,-1 0 1,1-1 0,0 1 0,-1 0-1,1 0 1,0-1 0,-1 1 0,1 0-1,0-1 1,0 1 0,0 0 0,-1 0 0,1-1-1,0 1 1,0-1 0,0 1 0,0-1 133,2-9-1533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18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11562,'7'0'3250,"0"0"0,-1 1-1,7 1-3249,-8-1 1086,1 1-1,0 0 1,-1 0-1,4 2-1085,-6-3 92,1 1 0,-1 0 0,0 0 1,0 0-1,0 0 0,0 1 0,-1-1 0,1 1 0,-1-1 0,1 1 0,-1 0 1,0 0-1,0 0 0,0 0 0,-1 1 0,2 1-92,-3-3 10,1 0 1,-1 0-1,0-1 1,0 1-1,0 0 0,0 0 1,0 0-1,0-1 0,0 1 1,0 0-1,-1 0 0,1 0 1,-1-1-1,1 1 0,-1 0 1,0-1-1,0 1 0,0 0 1,0-1-1,0 1 1,0-1-1,0 0 0,0 1 1,-1 0-11,-2 2 30,-1 0-1,1 0 1,-1 0 0,0 0 0,0-1 0,-3 2-30,7-5 6,1 0-5,0 0 0,0 0 0,-1 0-1,1 0 1,0 0 0,-1 0-1,1 0 1,0 1 0,0-1-1,-1 0 1,1 0 0,0 0-1,0 0 1,-1 1 0,1-1-1,0 0 1,0 0 0,0 0-1,-1 1 1,1-1 0,0 0-1,0 0 1,0 1 0,0-1 0,0 0-1,-1 1 0,1-1-5,22 3 17,-7 0 3,47 8 151,-62-11-148,1 0-1,0 0 1,-1 0-1,1 0 1,0 0-1,-1 1 1,1-1-1,-1 0 1,1 1-1,-1-1 1,1 0-1,0 1 1,-1-1-1,1 0 1,-1 1-1,1-1 1,-1 1-1,0-1 0,1 1 1,-1-1-1,0 1 1,1 0-1,-1-1 1,0 1-1,1 0-17,-1-1 23,0 1 0,0 0 0,0 0 0,0-1 0,0 1-1,-1 0 1,1-1 0,0 1 0,0 0 0,0-1 0,-1 1-1,1 0 1,0-1 0,-1 1 0,1-1 0,-1 1 0,1-1-1,0 1 1,-1 0 0,1-1 0,-1 0 0,0 1 0,1-1-1,-1 1 1,1-1 0,-1 1-23,-8 4-8,-1 0 1,1-1-1,-1 1 0,0-2 0,0 0 0,-8 2 8,18-4-7,-1-1 0,0 0-1,0 0 1,0 0-1,1 1 1,-1-1-1,0 0 1,0 0-1,0 0 1,0 0-1,1 0 1,-1 0-1,0-1 1,0 1-1,0 0 1,1 0 0,-1 0-1,0-1 1,0 1-1,0-1 1,1 1-1,-1 0 1,0-1-1,1 1 1,-1-1-1,0 1 1,1-1-1,-1 0 1,1 1-1,-1-1 8,-5-13 15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2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72 10594,'7'-19'5465,"-6"13"-5017,1 0 1,-1 0 0,-1 0 0,1 0 0,-1 0-449,0 6 38,0-1 1,0 1 0,0 0 0,0 0-1,0-1 1,0 1 0,0 0 0,0 0-1,0-1 1,0 1 0,0 0 0,0 0-1,0-1 1,0 1 0,0 0 0,-1 0 0,1-1-1,0 1 1,0 0 0,0 0 0,0 0-1,0-1 1,-1 1 0,1 0 0,0 0-1,0 0 1,0-1 0,-1 1 0,1 0-1,0 0 1,0 0 0,-1 0 0,1 0 0,0 0-1,0 0 1,-1 0 0,1-1 0,0 1-1,0 0 1,-1 0 0,1 0 0,0 0-1,0 0 1,-1 1-39,-8 3 1099,6-1-961,1-1-1,-1 1 1,1 0-1,0 0 1,0 1-1,0-1 1,0 0-1,1 1 1,0-1-1,-1 1 1,1-1-1,0 1 1,0 2-138,-1 6 196,0-1 0,1 1 1,0 11-197,1-12 59,1 1 0,0-1 0,1 0 0,0 0 1,1 0-1,0 0 0,0 0 0,2 0 0,-1-1 0,1 0 0,1 1-58,-3-5 14,2 0 1,-1 1 0,1-1 0,0-1-1,0 1 1,0-1 0,1 0 0,0 0-1,0 0 1,0-1 0,0 0 0,1 0-1,0-1 1,-1 0 0,1 0 0,1 0 0,0-1-16,-3-1 5,0 0 0,0 0 0,0 0 0,0-1 0,0 1 1,1-1-1,-1-1 0,0 1 0,0-1 0,0 0 1,0 0-1,2 0-5,-4-1 2,1 1 1,0-1 0,0 0 0,-1 0 0,1 0-1,-1 0 1,0-1 0,0 1 0,0-1 0,0 0-1,0 0 1,0 0 0,-1 0 0,1-1-1,-1 1 1,0-1-3,3-5 9,-1 0 0,0 0 0,-1 0 0,0-1 0,-1 0 0,1 1 0,-2-1 0,1 0-1,-2 0 1,1 0 0,-1 0 0,-1-3-9,1 5 14,-1 0 0,0 0-1,-1 0 1,0 0 0,0 1 0,0-1 0,-1 0-1,-1 1 1,1 0 0,-1-1 0,0 2-1,0-1 1,-1 0 0,0 1 0,-2-2-14,3 4 20,-1 0 0,0 0 0,-1 0 0,1 1 1,0 0-1,-1 0 0,0 0 0,0 0 0,0 1 1,0 0-1,0 1 0,0-1 0,-4 0-20,0 1-105,1 1-1,-1-1 1,1 1-1,-1 1 1,1 0-1,0 0 1,-1 1-1,-6 2 106,16-4-28,-2 0-81,1 1 1,-1-1 0,1 0 0,0 1-1,-1 0 1,1-1 0,0 1 0,-1 0-1,1 0 109,0 0-61,1-1 0,-1 1 0,0 0 1,1 0-1,-1 0 0,1 0 0,-1 0 0,1 0 0,0 0 0,-1 1 61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21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24 6377,'2'-11'7214,"0"4"-4313,-2 1 1880,-2 12-2758,-57 166-634,33-80-1167,1 18-222,24-108-4,0 6-107,0-4-120,0-1 1,0 1-1,0-1 1,0 0-1,0 1 1,-2 2 230,3-6-57,0 0 0,0 0 1,0 0-1,0 0 0,0 1 0,0-1 1,0 0-1,0 0 0,0 0 0,0 0 0,-1 0 1,1 0-1,0 0 0,0 0 0,0 0 1,0 1-1,0-1 0,0 0 0,0 0 0,0 0 1,0 0-1,0 0 0,-1 0 0,1 0 1,0 0-1,0 0 0,0 0 0,0 0 0,0 0 1,0 0-1,0 0 0,-1 0 0,1 0 0,0 0 1,0 0-1,0 0 0,0 0 0,0 0 1,0 0-1,0 0 0,-1 0 0,1 0 0,0 0 1,0 0 56,-3-5-2246,-1-7 553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21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10250,'0'-1'302,"1"1"1,-1-1-1,1 1 0,0-1 0,-1 1 1,1 0-1,0-1 0,-1 1 0,1 0 0,0-1 1,-1 1-1,1 0 0,0 0 0,0 0 1,-1 0-1,1 0 0,0 0 0,-1 0 0,1 0 1,0 0-1,0 0-302,1 0 301,0 1 1,-1-1 0,1 1-1,-1-1 1,1 1-1,0 0 1,-1 0-1,1 0 1,0 0-302,4 4 533,-1 0 1,1 0-1,-1 1 1,1 0-534,-6-6 34,19 24 1674,-1 1 0,9 18-1708,-11-17 937,2 0 1,13 14-938,11 4-29,2-1 0,16 8 29,-51-43-409,-6-7-1269,-4-3-5569,-1 0 4712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22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96 9626,'-1'-1'558,"0"1"1,1 0-1,-1 0 0,0-1 0,0 1 0,0-1 1,1 1-1,-1-1 0,0 1 0,1-1 1,-1 1-1,1-1 0,-1 0-558,-10-18 1753,5 7-623,-13-25 331,18 35-1327,0 1 0,0-1 0,0 0-1,-1 1 1,1-1 0,0 1 0,-1-1 0,1 1 0,-1 0-1,1 0 1,-2-1-134,2 1 47,0 1-1,1 0 1,-1-1 0,0 1-1,1 0 1,-1 0-1,0 0 1,0 0 0,1-1-1,-1 1 1,0 0-1,0 0 1,1 1 0,-1-1-1,0 0 1,1 0-1,-1 0 1,0 0 0,0 1-1,0-1-46,-1 1 50,0 1 0,0-1-1,1 1 1,-1-1 0,0 1-1,0 0 1,1 0 0,-1 0-1,1-1 1,0 2 0,-1-1-1,1 0 1,0 0-50,-5 9 71,1 0 0,1 1 0,-1-1 0,2 1 0,0 0 0,0 0 0,0 7-71,2-13 12,1-1-1,0 1 1,0-1 0,0 1-1,0-1 1,1 1 0,0-1-1,0 1 1,1-1 0,-1 0-1,1 0 1,0 0 0,0 0-1,1 0 1,0 0 0,0 0-1,0-1 1,0 1-12,-1-4-22,-1 1 0,1 0 0,0-1 0,0 0 0,0 1 0,0-1 0,0 0 1,0 0-1,0 0 0,0 0 0,0 0 0,0 0 0,1-1 0,-1 1 0,0-1 0,1 0 0,1 1 22,0-1-227,1 0 0,-1-1 0,1 1 0,-1-1 0,1 0 0,-1 0 0,0-1 1,4 0 226,21-12-759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3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96 10226,'12'5'4689,"-4"15"-1680,-7 1-969,6 6-63,-7 0-377,5 1-640,4-7-240,-2-5-480,6-4-48,-10-11-720,1-3-560,-7-13-1688,-6-6-1145,10-5 2432</inkml:trace>
  <inkml:trace contextRef="#ctx0" brushRef="#br0" timeOffset="1">1 0 4281,'17'1'1064</inkml:trace>
  <inkml:trace contextRef="#ctx0" brushRef="#br0" timeOffset="2">340 85 6705,'1'0'568,"0"-1"0,1 1 0,-1-1 0,0 0-1,0 1 1,0-1 0,0 0 0,1 0 0,-1 0-1,0 0 1,-1 0 0,1 0 0,0 0 0,0 0-1,0 0 1,-1 0 0,1-1-568,-1 2 188,0 0 0,0-1 0,0 1 0,0-1 0,1 1 0,-1-1 1,0 1-1,0 0 0,-1-1 0,1 1 0,0-1 0,0 1 0,0-1 0,0 1 0,0 0 0,0-1 0,0 1 1,-1-1-1,1 1 0,0-1-188,-1 0 192,0 0 0,0 1 0,0-1 0,1 0 0,-1 0 0,0 1 0,0-1 0,0 1 1,0-1-1,0 1 0,-1-1-192,-1 0 140,0 0-1,0 0 1,0 0 0,1 0 0,-1 1 0,0-1-1,0 1 1,0 0 0,0 0 0,0 0 0,0 0-1,0 1 1,0-1 0,0 1 0,0 0 0,1-1-1,-1 1 1,-2 2-140,1-1 66,0 0-1,1 0 1,-1 1-1,1 0 1,-1-1-1,1 1 1,0 1-1,0-1 1,1 0-1,-1 1 1,1-1-1,-1 3-65,-1-1-5,1 1 0,1 0-1,-1 0 1,1 1 0,0-1-1,1 0 1,-1 1 0,1 2 5,0-4 3,1 0-1,0-1 1,0 1 0,0 0 0,1-1 0,-1 1 0,1 0 0,0-1-1,0 1 1,1-1 0,0 3-3,0-4-2,0 1 0,1 0-1,-1-1 1,0 1 0,1-1 0,0 0-1,0 1 1,0-2 0,0 1 0,0 0-1,1 0 1,-1-1 0,1 0 0,0 0-1,0 0 1,0 0 0,2 0 2,1 0-275,-1 0-1,1 0 1,0-1 0,0 0-1,0-1 1,0 0 0,0 0-1,0 0 1,0-1 0,3 0 275,15-3-2165,1 2 865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22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 10706,'0'0'287,"0"-1"-1,0 1 0,0 0 0,-1 0 1,1 0-1,0 0 0,0 0 1,0 0-1,0 0 0,0-1 0,0 1 1,0 0-1,0 0 0,0 0 1,0 0-1,0-1 0,-1 1 1,1 0-1,0 0 0,0 0 0,0 0 1,0 0-1,0-1 0,0 1 1,0 0-1,0 0 0,0 0 0,1 0 1,-1-1-1,0 1 0,0 0 1,0 0-1,0 0-286,5-4 2599,15-1-3270,-17 5 1371,36-5-45,-37 4-623,-1 1 1,0 0-1,1 0 0,-1 0 1,1 0-1,-1 1 1,0-1-1,1 0 0,-1 1 1,0-1-1,1 0 0,-1 1 1,0 0-1,1-1 0,-1 1 1,0 0-1,0-1 0,0 1 1,0 0-1,0 0 0,0 0 1,0 0-1,0 0 1,0 0-1,0 1 0,0-1 1,-1 0-1,1 0 0,0 1 1,-1-1-1,1 0 0,-1 1 1,0-1-1,1 0 0,-1 1 1,0-1-33,1 3 45,-1 0 1,0 0-1,0 0 0,0 0 1,-1 0-1,0 0 1,1 0-1,-1 0 1,0 0-1,-1 0 0,1 0-45,-3 4 102,-1-1 0,1 1 0,-1-1 0,-1 0-102,-13 24 663,16-22-279,4-9-377,-1 0 0,0 0 0,0 1 0,0-1 1,0 0-1,0 0 0,0 0 0,0 1 0,1-1 0,-1 0 1,0 0-1,0 0 0,0 0 0,0 0 0,1 1 1,-1-1-1,0 0 0,0 0 0,0 0 0,1 0 1,-1 0-1,0 0 0,0 0 0,0 0 0,1 0 1,-1 0-1,0 0-7,13-4 44,-2 1-218,8-3-750,0 0-1,-1-1 0,17-9 925,-8 3-1049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2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3 11346,'0'-1'5226,"0"-1"-2434,0 2-1120,0 0 17,-4 34-641,-16 47-192,3-28-392,1 4-152,4-1-160,1-8-40,7-11-23,3-8-242,1-14-647,1-8-432,-1-10-1545,0-6-1463,1-9 2751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23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10986,'6'7'5233,"4"5"-2288,4 8-696,4 5-233,4 9-616,2-1-263,2 1-441,3-2-144,-1-6-208,-2-1-88,-4-4-120,-3 1 8,-3-5-904,-6-3-536,-4-7-1681,2-2 1657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23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10 10786,'0'0'215,"1"0"-1,-1 0 1,0 0-1,0 0 1,0 0 0,1 0-1,-1 0 1,0-1-1,0 1 1,0 0-1,0 0 1,1 0-1,-1 0 1,0-1-1,0 1 1,0 0-1,0 0 1,0 0-1,0 0 1,0-1 0,1 1-1,-1 0 1,0 0-1,0 0 1,0-1-1,0 1 1,0 0-1,0 0 1,0-1-1,0 1 1,0 0-1,0 0 1,0 0-1,0-1 1,0 1 0,0 0-1,-1 0 1,1 0-1,0-1 1,0 1-1,0 0 1,0 0-1,0 0 1,0-1-1,0 1 1,-1 0-1,1 0 1,0 0-1,0 0 1,0 0-1,0-1 1,-1 1-215,1 0 70,0 0 0,-1 0 0,1 0-1,0 0 1,0 0 0,-1 0 0,1 0 0,0 0 0,-1 0-1,1 0 1,0 0 0,-1 0 0,1 0 0,0 0 0,0 0-1,-1 0 1,1 1 0,0-1 0,-1 0 0,1 0 0,0 0-1,0 0 1,0 1 0,-1-1 0,1 0 0,0 0 0,0 0-1,0 1 1,-1-1 0,1 0 0,0 0 0,0 1 0,0-1-1,0 0 1,0 1 0,-1-1 0,1 0 0,0 0 0,0 1-1,0-1 1,0 0 0,0 1 0,0-1 0,0 0-70,-2 9 95,-1-1 0,0 0 1,-1 1-1,0-2 0,-4 8-95,-5 8 126,11-19-99,1 0 0,-1 0 0,1 0 0,-1 0-1,1 1 1,1-1 0,-1 0 0,1 1-1,-1-1 1,1 0 0,0 1 0,1-1-1,-1 0 1,1 1 0,0-1 0,0 0-1,0 0 1,0 0 0,1 0 0,0 0 0,0 0-1,0 0 1,0 0 0,1-1 0,-1 1-1,1-1 1,0 1 0,0-1 0,0 0-27,-1-2-20,-1 0 1,0 0 0,1 0 0,-1 0 0,1-1 0,-1 1-1,1 0 1,-1-1 0,1 1 0,-1-1 0,1 0 0,0 1-1,-1-1 1,1 0 0,-1 0 0,1 0 0,0 0 0,1-1 19,0 1-220,0-1 0,-1 0 1,1 0-1,0 0 0,0 0 1,0-1-1,-1 1 0,1-1 1,1 0 219,15-12-811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24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18 12363,'-7'-5'2897,"7"2"-397,12 0 960,-2 0-2650,-5 2-547,0 0 0,0 1 0,-1-1 0,1 1 0,0 0 0,0 0 0,0 0 0,0 1 0,-1 0 0,3 0-263,-5 0 24,-1-1-1,1 0 1,-1 1-1,1 0 1,-1-1-1,1 1 1,-1 0-1,0 0 1,1 0-1,-1 0 1,0 0-1,0 0 0,0 0 1,0 0-1,0 0 1,0 0-1,0 1 1,0-1-1,0 0 1,-1 1-1,1-1 1,0 1-1,-1-1 1,1 1-1,-1-1 1,0 1-1,1-1 1,-1 1-1,0-1 1,0 1-1,0 0 1,0-1-1,0 1 1,-1 0-24,1 2 18,-1 0 1,0 0-1,0 0 1,-1 0-1,1 0 0,-1-1 1,0 1-1,0 0 1,-1 0-19,-25 33 115,4-4-20,24-33-95,-1 1 1,1-1-1,0 1 0,-1-1 1,1 0-1,0 1 0,0-1 1,-1 1-1,1-1 0,0 1 1,0-1-1,0 1 0,0-1 1,-1 1-1,1-1 0,0 1 1,0-1-1,0 1 0,0-1 1,0 1-1,0-1 1,1 1-1,-1-1-1,1 1 1,0 0 0,0-1-1,0 1 1,0-1 0,-1 1 0,1-1-1,0 0 1,0 1 0,0-1 0,0 0-1,0 0 1,0 0 0,0 0 0,19 4 26,-6-1 37,-1 0-1,6 2-62,-16-4 79,0 0-1,1 0 1,-1 1-1,0-1 1,0 1-1,0 0 1,0 0-1,-1 0 1,1 0-1,0 0 1,1 3-79,-3-4 48,0 0 1,0 0 0,0 0 0,-1 0-1,1 1 1,0-1 0,-1 0-1,1 0 1,-1 1 0,1-1 0,-1 0-1,1 1 1,-1-1 0,0 0-1,0 1 1,0-1 0,0 1 0,0-1-1,0 0 1,0 2-49,-1-1 38,1-1 1,-1 1-1,0-1 0,0 1 1,0-1-1,0 1 0,0-1 1,0 0-1,0 1 1,0-1-1,0 0 0,0 0 1,-1 0-1,0 1-38,-4 2 55,0-1 0,0 1 1,0-2-1,-1 1 0,1-1 0,-1 0 0,-5 1-55,11-2-11,-10 2-345,0-1 0,0 0 0,0-1 0,0 0 0,0-1 0,0 0 0,-6-1 356,15 1-355,1 0-1,0-1 1,0 1-1,0 0 1,0-1-1,0 1 0,0 0 1,0-1-1,0 0 1,0 1-1,0-1 1,0 0-1,0 1 1,0-1-1,0 0 356,0-1-439,0 0 1,0 0-1,0 0 0,0 0 1,0 0-1,0-1 0,0 0 439,1 3-16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49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40 10530,'-5'-9'3867,"-9"-12"1341,13 20-5085,1 1-1,-1-1 1,0 0-1,0 0 0,0 0 1,0 1-1,0-1 1,0 1-1,0-1 0,0 1 1,0-1-1,-1 1 1,1-1-1,0 1 0,0 0 1,0 0-1,0 0 1,-1 0-123,0 0 38,1 0 0,0 0 0,0 0 0,0 1 0,-1-1 0,1 0 0,0 1 0,0 0 0,0-1 0,0 1 0,0-1 0,0 1 0,0 0 0,0 0 0,0 0 0,0-1 0,0 1 0,1 0 0,-1 0 0,0 0 0,1 0 0,-1 0 0,0 0 0,1 1-38,-3 5 148,0 0-1,0 0 1,-1 6-148,3-11 24,-6 29 233,1 0 0,2 1-1,0 13-256,3-38 34,1 0 0,0 1-1,1-1 1,0 0 0,0 0-1,0 0 1,1 0 0,0 0-1,0 0 1,1-1-1,0 1 1,0-1 0,1 0-1,-1 1 1,1-1 0,1-1-1,-1 1 1,2 0-34,-2-2 18,0 0 0,0 0-1,1-1 1,-1 0 0,1 0 0,0 0 0,0 0 0,0-1-1,0 0 1,0 0 0,0 0 0,1 0 0,-1-1 0,1 0-1,-1 0 1,1-1 0,-1 0 0,1 0 0,-1 0 0,1 0 0,0-1-1,-1 0 1,1 0 0,-1-1-18,1 0 7,0 0 0,0 0-1,0-1 1,-1 0 0,1 0 0,-1-1-1,0 1 1,0-1 0,0 0 0,0-1 0,-1 1-1,0-1 1,0 0 0,0 0 0,0 0-1,-1 0 1,0-1 0,0 1 0,0-1-1,-1 0 1,2-5-7,-2 3 16,1-1 0,-2 1-1,1 0 1,-1-1 0,0 1-1,-1-1 1,0 1 0,0-1-1,-1 0 1,0 1 0,0-1-1,-1 1 1,0 0 0,-1 0-1,-2-8-15,0 6 38,0 1-1,-1 0 0,0 0 0,0 0 0,-1 1 1,0 0-1,-2-1-37,5 5 20,0 1 0,0-1-1,0 1 1,0 0 0,0 0 0,-1 1 0,0-1 0,1 1 0,-1 0 0,0 0 0,0 0 0,0 1-1,0 0 1,0 0 0,-5 0-20,4 1-16,0 0 0,0 0 0,0 1 0,0 0 0,1 1 0,-1-1-1,0 1 1,1 0 0,-1 0 0,1 1 0,-1 0 0,1 0 0,0 0 0,0 0 0,-2 3 16,3-2-198,0-1 0,1 1-1,-1 0 1,1 0 0,0 0 0,0 0 0,0 1 0,1-1 0,-1 1 0,1 0 0,0 0 0,0 0 0,1 0 0,0 0 0,0 0 0,0 0 0,0 0 0,1 0 198,2 19-733,-1-16 517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51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77 10762,'-21'-30'4089,"20"29"-3918,0 0 0,0 0-1,0 1 1,0-1 0,0 0-1,-1 1 1,1-1 0,0 1-1,0-1 1,0 1 0,-1 0-1,1-1 1,0 1 0,-1 0-1,1 0 1,0 0 0,-1 0-1,1 0 1,0 0 0,-1 0-1,1 1 1,0-1 0,-1 0-1,0 1-170,1-1 100,-2 1 79,1 0-1,-1 0 1,0 0 0,1 0 0,-1 1 0,1-1 0,-1 1 0,1-1 0,0 1-1,-1 0 1,1 0 0,0 0 0,-1 1-179,0 1 180,0 0-1,0 1 1,0-1-1,1 1 1,0-1 0,-1 1-1,1 3-179,-2 3 193,1 0-1,1 0 1,0 1 0,1-1-1,0 1 1,1 4-193,-1-6 109,2-1 0,-1 0 0,1 1 0,1-1 0,-1 0 0,2 0 0,-1 0 0,4 6-109,-5-11 25,2 0 0,-1 0 0,0-1 1,1 1-1,0 0 0,0-1 0,0 1 0,0-1 0,1 0 0,-1 0 0,1-1 1,0 1-1,-1-1 0,1 1 0,0-1 0,1 0 0,-1-1 0,3 2-25,-1-1 15,0-1-1,0 1 0,1-1 1,-1 0-1,1-1 0,-1 0 1,1 0-1,-1 0 1,0 0-1,1-1 0,-1 0 1,1-1-1,-1 1 0,5-3-14,-2 0 10,-1 0-1,0 0 0,0 0 0,-1-1 0,1 0 1,-1-1-1,0 0 0,0 0 0,-1 0 1,3-4-10,-2 2 14,-1 0 0,0-1 0,-1 0 0,1 0 0,-1 0 0,-1-1 0,0 1 0,-1-1-1,1-1-13,-2 3 26,0 1-1,-1-1 0,0 1 0,0-1 0,-1 0 0,0 1 0,0-1 0,-1 0 0,0 1 0,0-1 0,-1 1 1,0-3-26,0 6 30,1 1 1,-1-1-1,0 0 1,0 1-1,0-1 1,0 1 0,0-1-1,-1 1 1,0 0-1,1 0 1,-1 0-1,-1 1 1,1-1-31,-2-1 61,0 1 1,-1 0-1,1 0 0,-1 1 0,1-1 1,-1 1-1,0 0 0,-3 0-61,-2 0-157,0 0-1,0 1 1,-1 0-1,1 1 1,0 0-1,-1 1 1,1 0 0,0 0-1,-4 2 158,-9 6-1667,9 2 615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4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135 108 7122,'1'-18'9806,"0"13"-9267,-1 1 0,0-1-1,0 0 1,0 0 0,0 0 0,-1 0 0,0 0-539,-9-28 890,10 32-845,0 0 1,-1 0-1,1 0 0,-1 0 0,1 0 1,-1 0-1,0 0 0,1 1 1,-1-1-1,0 0 0,0 0 0,1 0 1,-1 1-1,0-1 0,0 1 1,0-1-1,0 0 0,0 1 0,0 0 1,0-1-1,0 1 0,0-1 1,0 1-1,0 0 0,0 0 1,-1 0-1,1 0 0,0 0 0,0 0 1,0 0-1,0 0 0,0 0 1,0 0-1,-1 1-45,-1 0 56,0 0 1,0 0 0,0 0-1,0 1 1,1-1-1,-1 1 1,0 0 0,1 0-1,-1 0 1,0 0-57,-3 5 26,1-1 1,-1 1 0,1 0 0,0 0-1,1 0 1,0 1 0,0 0 0,1 0-1,0 0 1,0 0 0,-1 4-27,1 2 7,0-1-1,1 1 1,1 0 0,0 0 0,1 0-1,1 11-6,-1-16 8,2-1-1,-1 1 0,1 0 0,1-1 0,0 0 0,0 1 1,0-1-1,1 0 0,0 0 0,1-1 0,0 1 0,0-1 1,1 0-1,-1-1 0,3 2-7,-3-3 7,0-1 1,0 1-1,1-1 0,0 0 1,0-1-1,0 1 0,0-1 1,0 0-1,1-1 0,-1 0 1,1 0-1,0 0 0,-1-1 1,1 0-1,0 0 0,0 0 1,0-1-1,0 0 0,4-1-7,-2 0 7,1-1-1,-1 0 0,0-1 0,1 0 1,-1 0-1,-1-1 0,1 0 1,0-1-1,-1 0 0,0 0 1,0 0-1,-1-1 0,5-5-6,-6 6 7,-1 0-1,0-1 0,-1 0 0,1 0 0,-1 0 0,0 0 0,0-1 1,-1 0-1,0 0 0,0 0 0,-1 0 0,0 0 0,0 0 0,0-1 1,-1 1-1,0 0 0,-1-4-6,1 3 15,-1 1 1,-1-1-1,0 1 1,0-1-1,0 1 1,-1-1-1,0 1 1,-1 0-1,1-1 1,-1 1-1,-1 1 1,1-1-1,-1 0 1,-1 1-1,1 0 1,-1 0-1,0 0 1,0 1-1,-1-1 0,1 1 1,-1 1-1,0-1 1,-1 1-1,1 0 1,-1 0-1,0 1 1,0 0-1,-5-2-15,4 3 16,1-1-1,-1 2 0,1-1 0,-1 1 1,0 0-1,1 1 0,-1 0 0,-4 1-15,8-1-4,0 1 0,0-1-1,0 1 1,0 0 0,0 1 0,0-1-1,0 1 1,1 0 0,-1-1 0,1 2-1,-1-1 1,1 0 0,-1 1-1,1-1 1,0 1 0,0 0 0,0 1 4,-2 3-339,0 0 1,1 1-1,-1-1 1,2 1-1,-1 0 1,1 0-1,0 1 1,1-1-1,0 0 1,0 1-1,0 0 1,1-1-1,1 1 1,0 0-1,0 0 1,1 8 338,7 13-1407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4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90 5961,'1'0'445,"-1"0"-1,1-1 0,0 1 0,-1 0 1,1 0-1,-1-1 0,1 1 0,0 0 1,-1-1-1,1 1 0,-1-1 0,1 1 1,-1 0-1,1-1 0,-1 0 0,1 0-444,1 0 557,-1-1 0,0 1-1,0-1 1,0 1-1,0-1 1,0 0-1,-1 0 1,1 1 0,0-3-557,-1 3 147,0 0 0,0 0 0,0 0 1,0 0-1,0 0 0,0 0 1,0 0-1,-1 1 0,1-1 1,0 0-1,-1 0 0,1 0 1,-1 0-1,1 0 0,-1 0 1,1 1-1,-1-1 0,1 0 1,-1 1-1,0-1 0,1 0 1,-1 1-1,0-1 0,0 1 1,0-1-1,1 1 0,-1-1 1,-1 0-148,-3-1 330,-1 0 0,1 0 1,-1 0-1,-2 0-330,7 2 61,-10-2 45,0 0 0,-1 1 0,1 1 0,0-1 0,0 2 0,-1 0 0,1 0 0,0 1 0,0 1 0,0 0 0,0 0 0,1 1 0,-1 0 0,1 1 0,-6 3-106,13-6 6,1 0 0,-1 0 1,1 0-1,-1 0 0,1 0 0,0 0 0,-1 1 0,1-1 0,0 1 1,1 0-1,-1-1 0,0 1 0,1 0 0,0 0 0,0 0 1,0 0-1,0 0 0,0 0 0,0 0 0,1 1 0,-1-1 1,1 0-1,0 0 0,0 0 0,0 1 0,1-1 0,-1 0 0,1 0 1,0 2-7,1 2 3,0 1 0,1-1 0,0 0 0,0 1 0,1-2 0,0 1 0,0 0 0,1-1 0,-1 0 0,2 0 0,3 4-3,-4-5 1,1 0 0,0 0 0,1-1 0,-1 1 0,1-2-1,-1 1 1,1-1 0,0 0 0,1 0 0,-1-1 0,0 0 0,5 1-1,-3-2-1,1 0 1,-1 0-1,1-1 1,-1 0 0,1 0-1,-1-1 1,0-1-1,1 0 1,7-2 0,-9 2 2,0-1 0,0 0 0,-1 0 1,1-1-1,-1 0 0,0 0 0,0 0 1,-1-1-1,1 0 0,-1 0 0,0-1 0,0 0 1,-1 0-1,0 0 0,0-1 0,0 0 1,-1 0-1,0 0 0,0 0 0,-1-1 0,0 1 1,0-1-1,-1 0 0,1-4-2,-2 8 10,-1-1-1,0 1 1,1-1-1,-1 1 1,-1-1-1,1 0 1,-1 1-1,0-1 1,0 1-1,0 0 1,0-1 0,-1 1-1,0 0 1,0 0-1,0 0 1,0 0-1,-1 0 1,0 0-1,1 1 1,-1-1-1,0 1 1,-1 0-1,1 0 1,-1 0 0,1 0-1,-1 1 1,0-1-1,0 1 1,0 0-1,0 0 1,0 0-1,-1 1 1,-2-1-10,-3 0-21,-1 0 1,0 0-1,1 1 1,-1 1-1,0 0 0,0 0 1,1 1-1,-1 1 1,0-1-1,1 2 1,0 0-1,-3 1 21,9-3-325,1 0-1,0 1 1,0-1 0,0 1-1,0 0 1,0 0 0,1 0-1,-1 0 1,1 1 0,-1-1-1,1 1 1,0-1 0,0 1-1,0 0 1,0 0 0,0 0-1,1 0 1,-1 0 0,1 1 325,-5 17-1947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5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77 8258,'-1'-3'580,"-1"0"-1,-1 0 1,1 1 0,0-1 0,-1 0 0,1 1 0,-1 0 0,1 0-1,-1 0 1,0 0 0,0 0 0,0 0 0,-1 1 0,1 0 0,0-1 0,0 1-1,-3 0-579,4 1 179,-1-1-1,1 1 1,-1 0-1,1 0 0,-1 0 1,1 0-1,0 1 1,-1-1-1,1 1 0,-1-1 1,1 1-1,0 0 1,-1 0-1,1 0 0,0 0 1,0 0-1,0 0 1,0 1-1,0-1 0,0 1 1,0 0-1,0-1 1,1 1-1,-1 0 0,0 1-178,-1 2 85,0-1 0,0 1 0,1-1 0,0 1 0,0 0 0,0 0 0,1 0 0,0 0 0,0 0 0,0 0 0,0 0 0,1 0 0,0 0 0,0 1 0,0-1 0,1 0 0,-1 0 0,1 0 0,1 0 0,-1 0 0,1 0 0,0 0 0,1 3-85,0-2 18,0 0 0,0-1 0,0 1-1,1-1 1,0 0 0,0 0-1,0 0 1,1-1 0,-1 1 0,1-1-1,0 0 1,1 0 0,-1-1-1,1 0 1,-1 1 0,1-2 0,0 1-1,6 1-17,-9-3 3,1 0 0,0 0 0,0 0 0,0-1-1,0 1 1,0-1 0,0 0 0,0 0 0,0-1-1,0 1 1,0-1 0,0 0 0,-1 0 0,1 0 0,0 0-1,0-1 1,-1 1 0,1-1 0,-1 0 0,1 0-1,-1-1 1,0 1 0,0-1 0,0 1 0,0-1 0,0 0-1,-1 0-2,3-3 5,0-1 0,-1 1 0,0-1 0,0 0 0,0 0 0,-1 0 0,0 0 0,0-1 0,-1 1 0,0-1 0,-1 0 0,1 1 0,-1-6-5,0 7 11,-1 0-1,0-1 1,0 1-1,-1 0 1,0 0-1,0-1 1,0 1 0,-1 0-1,0 0 1,0 0-1,0 0 1,-1 0-1,0 1 1,0-1-1,-1 1 1,-3-5-11,5 8 6,1-1 0,-1 1 0,0 0 0,0 0 0,0 1 0,0-1 0,-1 0 1,1 1-1,0-1 0,-1 1 0,1 0 0,-1 0 0,1 0 0,-1 0 0,1 0 0,-1 0 1,0 1-1,1-1 0,-1 1 0,0 0 0,0 0 0,1 0 0,-1 0 0,0 0 0,0 1 1,1-1-1,-1 1 0,0 0 0,1-1 0,-1 1 0,1 1 0,-1-1 0,1 0 0,-1 1 1,0 0-8,-4 3-206,0 1 0,0 0 0,1 0 0,0 0 0,0 1 0,1-1-1,-1 1 1,1 1 0,1-1 0,-2 5 207,-11 26-1882,6 4 747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3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20 193 9450,'5'-1'1708,"0"-1"0,0-1 0,0 1 0,0-1 0,1 0-1708,-3 0 359,1 1 0,-1-1 0,-1 1 0,1-1 0,0 0 0,-1 0 0,0-1 0,1 1 0,-1 0 0,-1-1 0,3-3-359,1-5 149,1 0 0,-2 0-1,0-1 1,0 1-1,-1-1 1,-1 0 0,1-6-149,-3 16 9,0 1 1,0-1 0,0 1 0,0-1-1,-1 1 1,1-1 0,-1 0-10,1 2 6,0 1 0,0-1-1,-1 1 1,1-1 0,0 0 0,-1 1-1,1-1 1,0 1 0,-1-1 0,1 1-1,-1-1 1,1 1 0,-1-1 0,1 1 0,-1 0-1,1-1 1,-1 1 0,1 0 0,-1-1-1,1 1 1,-1 0 0,0-1 0,1 1-1,-1 0 1,1 0 0,-1 0 0,0 0-1,1 0 1,-1 0 0,0 0 0,1 0 0,-1 0-1,0 0-5,-2 0 21,-1 1 0,1 0-1,0 0 1,0 0-1,0 0 1,0 1 0,0-1-1,0 1 1,0 0-1,0-1 1,0 2 0,1-1-1,-1 0 1,1 0-1,0 1 1,-1-1 0,1 1-1,0 0 1,1-1 0,-1 2-21,-5 7 170,1 0 0,1 1 0,0 0 0,-3 10-170,6-16 76,1 0 0,-1 1 0,1-1 0,0 1 0,0-1 0,1 1 0,0 0 0,0-1 0,1 1 0,0-1 0,0 1 0,0-1 0,1 1 0,0-1 0,0 0 1,1 1-1,-1-1 0,1 0 0,1-1 0,-1 1 0,1-1 0,0 1 0,0-1 0,1 0 0,-1-1 0,1 1 0,0-1 0,2 1-76,-4-3 33,1 0 0,-1 0 0,1 0-1,0 0 1,-1-1 0,1 0 0,0 0 0,0 0-1,0 0 1,0 0 0,0-1 0,0 0 0,1 0-33,4 0-238,0-1 1,1 0-1,-1-1 0,0 0 1,2-1 237,26-8-2150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51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10 8178,'-2'1'771,"0"0"0,0-1 0,0 1 1,0-1-1,-1 1 0,1-1 0,0 0 0,0 0 1,0 0-1,-1 0-771,-20-4 4270,18 2-3850,-1 1 0,0 0 0,0 0-1,-1 1 1,-1-1-420,4 1 74,2 0-25,-1 0 1,0 0-1,1 0 1,-1 0-1,1 1 1,-1-1-1,1 1 0,-1-1 1,1 1-1,-1 0 1,1 0-1,-1 0 1,1 0-1,0 0 1,0 1-1,-1-1 1,1 1-1,0-1 1,0 1-1,1 0 1,-1 0-1,-1 1-49,0 3 97,-1 0-1,1 1 1,0-1 0,0 1-1,1 0 1,0 0 0,0 0 0,1 0-1,0 0 1,0 0 0,0 5-97,1-1 110,0 1 0,0-1 0,2 1 0,-1-1 0,1 1 0,4 9-110,-4-15 38,0 0-1,0 0 0,1-1 0,-1 0 1,1 1-1,1-1 0,-1 0 0,1 0 1,0-1-1,0 1 0,2 1-37,-2-3 13,0 0 0,0 0 0,0 0 0,1 0 0,-1-1 0,1 0 0,-1 0 0,1 0 0,0-1-1,-1 1 1,1-1 0,0 0 0,0-1 0,1 1-13,2-1 6,0 0 1,0-1-1,0 1 0,-1-2 0,1 1 0,0-1 1,-1 0-1,1-1 0,-1 1 0,0-2 1,0 1-1,0-1 0,0 0 0,0 0 0,-1-1 1,3-2-7,-3 1 7,1 0 1,0 0 0,-1-1-1,0 0 1,-1 0 0,0 0-1,0-1 1,0 0 0,-1 0-1,0 0 1,-1-1 0,0 1-1,0-1 1,0-1-8,-3 6 17,1 1-1,0-1 1,-1 0 0,0 0 0,0 0-1,0 1 1,0-1 0,-1 0-1,0 0 1,1 1 0,-1-1 0,-1 0-1,1 1 1,0-1 0,-1 1 0,0-1-1,0 1 1,0 0 0,0 0 0,0 0-1,-1 0 1,1 0 0,-1 0-1,0 1 1,0-1 0,0 1 0,-2-1-17,-5-3 64,0 0-1,0 1 1,-1 0 0,0 0 0,0 1 0,0 1 0,0 0 0,-4 0-64,7 2 11,0 0 0,0 0 0,0 0 0,0 1 0,0 1 0,0-1 0,0 1 0,0 1 0,-5 1-11,9-2-130,1 0 0,-1 0 1,1 0-1,-1 1 1,1 0-1,0-1 1,0 1-1,0 0 1,0 0-1,0 1 0,0-1 1,0 1-1,1-1 1,-1 1-1,1 0 1,0 0-1,0 0 1,0 0-1,0 1 0,0-1 1,1 1 129,0-2-186,0 0-1,1 0 1,-1 0-1,1 0 1,-1 0 0,1 0-1,0 0 1,0 0 0,0 0-1,0 0 1,0 1 186,2 3-235,0-1 1,0 0-1,0 0 0,0 0 0,2 1 236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5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31 127 8610,'-8'-1'1591,"5"1"-822,0 0-1,0-1 1,0 1-1,0-1 1,0 0 0,-1 0-769,4 0 4148,2 0-3294,7 0-750,10 1 301,26 0 977,36-5-1382,247-39 1431,9-1-924,-80 27 440,128 12-947,-298 6 464,-108 8-331,4-4-339,1 0 0,0 1-1,1 1 1,-13 7 206,24-11-102,0 0-1,0 0 1,1 1-1,-1-1 1,1 1-1,-1 0 1,1 0-1,0 0 1,0 0-1,0 1 0,1-1 1,-1 1-1,1 0 1,0 0-1,0 0 1,0 0-1,0 0 1,1 0-1,0 0 1,-1 4 102,2-7-16,-1-1 0,1 1 0,0-1 0,0 1 0,0-1 1,0 0-1,0 1 0,0-1 0,0 1 0,0-1 0,0 1 0,0-1 0,0 0 0,0 1 1,0-1-1,0 1 0,1-1 0,-1 1 0,0-1 0,0 0 0,0 1 0,1-1 1,-1 0-1,0 1 0,0-1 0,1 0 0,-1 1 0,0-1 0,1 0 0,-1 1 1,0-1-1,1 0 16,0 0-52,-1 1 1,0-1 0,1 0-1,-1 0 1,0 1 0,1-1-1,-1 0 1,0 0-1,1 1 1,-1-1 0,0 0-1,1 1 1,-1-1 0,0 1-1,0-1 1,0 0 0,1 1-1,-1-1 1,0 1 0,0-1-1,0 0 1,0 1 0,0-1-1,0 1 1,0-1 0,0 1-1,0-1 1,0 0-1,0 1 1,0-1 0,0 1-1,0-1 52,-2 19 1174,1-16-1056,0-1 0,0 1 0,0-1 0,0 1 0,-1-1 0,0 2-118,-1 0 94,-1 3 65,-1 0-1,0-1 1,0 1-1,0-1 1,-1-1-1,0 1 1,0-1-1,-1 1-158,-104 70 1228,26-19-925,-77 64-187,5 7-1,6 6 1,-28 42-116,-45 60-286,10 11 286,193-224-642,17-19-572,13-14-530,33-30-2852,-14 15 3342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0:5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1428 7 3489,'1'-6'9353,"1"6"-4259,1 13-3542,-3-10-1467,0 0-1,-1 1 1,1-1 0,-1 0-1,0 1 1,1-1-1,-2 2-84,-3 8 164,-1-1 1,0 0-1,0-1 0,-5 6-164,-37 50 552,-50 68 504,-69 129-1056,70-110 292,-88 103-292,32-50 47,100-127-23,-29 60-24,-41 113 1,-20 39 0,37-111 8,27-46-51,62-105-1430,-21 25 1472,34-51-671,3-4-68,2-2-1283,6-13 901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00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222 171 6865,'-37'28'3533,"37"-27"-3394,-1-1 0,1 0 0,0 0 0,0 0 0,0 1 0,0-1 0,-1 0 0,1 0 0,0 0 0,0 0 0,0 0 0,-1 1 0,1-1 0,0 0 0,0 0 0,0 0 0,-1 0 0,1 0 0,0 0-1,0 0 1,-1 0 0,1 0 0,0 0 0,0 0 0,-1 0 0,1 0 0,0 0 0,0 0 0,-1 0 0,1 0 0,0 0 0,0 0 0,-1 0 0,1 0 0,0-1-139,0-6 1980,0 3 341,0 2-2210,-2-99 1696,1 96-1747,1 1 0,-1 0 1,0 0-1,0 0 1,0 0-1,0 0 1,-1 0-1,0 0 0,0 0 1,0 1-1,0-1 1,0 1-1,-1-1 0,1 1 1,-1 0-1,0 0 1,0 0-1,0 0 1,-1 1-1,0-2-60,1 3 30,-1-1 0,1 1 0,0-1 0,0 1 0,0 0-1,-1 0 1,1 1 0,0-1 0,-1 1 0,1-1 0,-1 1 0,1 0 0,-1 0 0,1 1 0,0-1 0,-1 1 0,1 0-1,0 0 1,-1 0 0,1 0 0,0 0 0,0 1 0,-1 0-30,1 0 17,0 0 0,0 0-1,0 0 1,0 0 0,0 1 0,1-1-1,-1 1 1,1 0 0,0 0 0,0 0-1,0 0 1,-1 2-17,0 1 26,0 0-1,1 0 1,0 0-1,0 1 1,0-1 0,1 1-1,0 0-25,0 4 55,0-1-1,1 1 0,1 0 1,-1-1-1,2 1 0,-1-1 1,1 1-1,4 8-54,-4-13 48,0 0 1,0 0 0,1 0-1,0-1 1,0 0-1,3 5-48,-5-9 12,0 0-1,0 1 0,0-1 1,1 0-1,-1 0 0,0 0 1,1 0-1,-1 0 0,1 0 1,-1 0-1,1 0 0,0 0 1,-1-1-1,1 1 0,0-1 1,-1 0-1,1 1 0,0-1 1,0 0-1,-1 0 0,1 0 1,0 0-1,0 0 0,0 0 1,0-1-12,1 1 11,0-2 0,0 1 0,1 0 0,-1 0 0,0-1 0,0 0 0,0 0 0,-1 0 1,1 0-1,0 0 0,-1 0 0,1-1 0,-1 1 0,0-1 0,2-2-11,5-7 31,-1-1 1,-1 0-1,1-2-31,-4 7 10,-2 4-4,12-20 30,-13 22-33,0 1 0,0-1 0,0 1 0,1 0 0,-1-1 0,0 1 0,1 0 0,-1 0 0,1-1 0,-1 1 0,1 0 0,0 0-3,-2 1 4,1 0 0,0 0 1,-1 0-1,1 0 0,0 0 1,-1 0-1,1 1 0,-1-1 1,1 0-1,0 0 1,-1 0-1,1 1 0,-1-1 1,1 0-1,-1 0 0,1 1 1,-1-1-1,1 0 0,-1 1 1,1-1-1,-1 1 0,1-1 1,-1 1-1,0-1 0,1 1 1,-1-1-1,0 1 0,1 0-4,9 17 163,-9-16-123,23 53 575,-12-27-374,0-2 0,11 16-241,-14-25 250,-3-9-6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0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10098,'-3'-8'2599,"2"6"218,3 10-525,10 53 2167,1 30-4459,-2-16 896,0-4-258,3-2 1,4 0-1,2 0-638,-18-59 59,-2-10-58,0 0 1,0 0-1,0 0 0,0 0 1,0 0-1,0 0 0,0 0 1,0 0-1,0 1 0,0-1 0,0 0 1,0 0-1,0 0 0,-1 0 1,1 0-1,0 0 0,0 0 0,0 0 1,0 0-1,0 0 0,0 0 1,0 0-1,0 0 0,0 1 0,0-1 1,0 0-1,-1 0 0,1 0 1,0 0-1,0 0 0,0 0 1,0 0-1,0 0 0,0 0 0,0 0 1,0 0-1,-1 0 0,1 0 1,0 0-1,0 0 0,0 0 0,0 0 1,0 0-2,-1-1 3,0 1 0,0-1 1,0 0-1,1 1 1,-1-1-1,0 1 0,0-1 1,0 0-1,1 0 1,-1 0-1,1 1 0,-1-1 1,0-1-4,-4-7-10,0 0 0,0-1-1,1 0 1,0 0 0,0 0 0,1 0 0,1-2 10,2 10-3,-1 0 0,1 0-1,0 0 1,0 0 0,0 0 0,1 0 0,-1 0 0,1 0-1,-1 0 1,1 0 0,-1 0 0,1 0 0,0 0-1,0 0 1,0 0 0,0 0 0,0 1 0,1-1-1,-1 1 1,0-1 0,1 0 0,-1 1 0,1 0-1,0-1 1,-1 1 0,1 0 0,0 0 0,0 0-1,0 0 4,4-2-2,0 0 0,0 1 0,0 0 0,0 0 0,1 0 0,-1 1 0,0 0 0,6 0 2,-4 0 27,0 2 1,0-1 0,0 1 0,0 1 0,0-1 0,0 1-1,0 1 1,0-1 0,-1 1 0,3 2-28,-5-3 56,-2 0-1,1 0 1,0 0 0,0 1 0,-1-1 0,1 1 0,-1 0-1,0 0 1,0 0 0,0 1 0,0-1 0,-1 1 0,1-1-1,-1 1 1,0 0 0,0 0 0,0 0 0,0 0 0,0 3-56,-2-3 46,1-1 0,-1 1 0,0-1 0,0 1 0,-1-1 0,1 0 0,-1 1 0,1-1 0,-1 1 0,0-1 0,0 0 0,-1 0 0,1 0 0,-1 1 0,1-1 0,-1-1 0,0 1 0,0 0 0,-1 0 0,1-1 0,0 1-46,-5 3 53,0 1 0,0-1 0,-1 0 0,0-1 0,0 0 0,0 0 0,-2 1-53,3-3-217,0 0 0,1 0-1,-1-1 1,0 0 0,-1 0 0,1-1-1,0 0 1,0 0 0,-1 0 0,1-1-1,-4-1 218,11 1 21,-1 0-1,1 0 0,0 0 1,0 0-1,-1 0 1,1 0-1,0 0 0,-1 0 1,1 0-1,0 0 0,-1 0 1,1 0-1,0 0 0,-1 0 1,1-1-1,0 1 0,0 0 1,-1 0-1,1 0 0,0-1 1,0 1-1,-1 0 1,1 0-21,7-5 156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01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259 131 8042,'0'-6'1398,"-1"1"0,1-1 0,-1 1 0,-1-1 0,1 1 0,-1 0 0,-2-6-1398,2 5 611,-2 0 0,1 0 0,-1 0-1,0 0 1,0 0 0,-3-3-611,3 5 90,1 1-1,-1-1 1,0 1-1,0 0 1,0 0-1,-1 0 0,1 1 1,0 0-1,-2-1-89,3 2 86,0 0 1,-1 0-1,1 0 0,0 0 0,0 1 0,-1-1 0,1 1 0,0 0 0,-1 0 0,1 0 0,-1 1 0,1-1 1,0 1-1,-1-1-86,-2 3 72,-1-1 0,0 1 0,0 0 0,1 1 1,-1 0-1,1 0 0,0 0 0,1 0 0,-1 1 1,1 0-1,0 0 0,0 1 0,0 0 0,1-1 1,-1 2-1,2-1 0,-1 0 0,1 1 0,-3 5-72,3-3 59,-1 0 0,1 1-1,0 0 1,1 0 0,0 0 0,1 0-1,0 0 1,1 0 0,0 0 0,0 0-1,1 0 1,0 0 0,1 0-1,1 2-58,-2-7 17,1 0 0,0 0 0,0 0 0,0 0 0,1-1 0,-1 1 0,1-1 0,0 1 0,0-1 0,1 0 0,-1 0 0,1-1 0,0 1 0,0-1 0,0 0 0,1 0 0,2 2-17,-1-2 2,1 0-1,-1-1 0,1 0 0,-1 0 0,1 0 0,0-1 1,0 0-1,0 0 0,0 0 0,0-1 0,0 0 0,0-1 1,3 0-2,9-2-349,0-1 1,0-1 0,-1 0-1,1-1 1,1-2 348,53-27-607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0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11074,'-13'5'4817,"6"-5"-2088,11 13-1065,-3 3 65,7 16-177,-4 6-304,-4 0-576,-8-3-215,11-1-289,0-7-72,10 5-384,3-3-489,-8-12-1535,5 7-4025,6-4 4224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02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11787,'-37'19'5946,"40"-20"-5743,-1 0 0,0 0-1,0 0 1,1 0 0,-1 1 0,1-1-1,-1 0 1,1 1 0,-1 0 0,1 0-1,-1-1 1,1 1 0,-1 1-1,1-1 1,1 1-203,8 0 938,0 2 1,7 2-939,-17-5 54,2 1 47,-1 0 0,1 1 0,-1-1 0,0 0-1,1 1 1,-1 0 0,0 0 0,0 0 0,0 0 0,0 0 0,0 1 0,-1-1 0,1 1 0,1 2-101,-2-2 38,-1 0-1,1 0 1,-1 0 0,0 0 0,1 0-1,-1 0 1,-1 0 0,1 0 0,0 0 0,-1 0-1,0 0 1,0 1 0,0-1 0,0 0-1,0 0 1,0 0 0,-1 2-38,-1 6 38,-1-1 0,0 1 0,-1-1 0,0 0 0,0 0 1,-1 0-1,0-1 0,-1 1 0,0-1 0,-1 0 0,1-1 0,-2 0 0,1 0 0,-1 0 0,0-1 1,-1-1-1,0 1 0,0-1 0,0 0 0,-1-1 0,-5 2-38,8-4 57,1-1 79,0 1 0,0 0 0,0 0 1,-1 1-137,3 1 285,6-3-49,11-2 27,-11 0-254,23-2 111,-1-1 1,6-2-121,-8 1 43,0 1-1,1 0 1,5 2-43,-21 1-214,0 0 0,1 1-1,-1 0 1,1 0 0,-1 1-1,0 0 1,0 0 0,0 1-1,0 0 1,0 0 0,5 4 214,13 10-650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0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67 11506,'-1'-3'5708,"1"2"-5625,0 1 0,0 0 0,0-1 0,0 1 0,0 0 0,0 0 0,0-1 0,1 1 0,-1 0 0,0-1 0,0 1 0,0 0 0,0 0 0,1 0 0,-1-1 0,0 1 0,0 0 0,1 0 1,-1 0-1,0-1 0,0 1 0,1 0 0,-1 0 0,0 0-83,45-28 1670,-20 11-1246,-22 15-338,0 1 1,0-1-1,0 1 1,0-1-1,0 1 1,0 0-1,1 0 1,-1 1-1,0-1 1,1 1-1,-1 0 1,0-1-1,1 1 1,-1 1-1,0-1-86,-1 0 36,0 1 0,0-1 0,0 1 1,-1-1-1,1 1 0,0 0 0,0 0 0,-1-1 0,1 1 0,-1 0 0,1 1 0,-1-1 0,1 0 1,-1 0-1,0 1 0,1-1 0,-1 1 0,0-1 0,0 1 0,0-1 0,0 1 0,0 0 0,-1-1 1,1 3-37,2 4 77,0 0 1,-1 0 0,0 0 0,1 8-78,-2-6 46,0-1 0,-1 1 0,0 0 0,0 0 0,-1 5-46,0-9 19,0 0-1,-1 0 0,1-1 1,-1 1-1,0 0 1,-1-1-1,1 0 0,-1 1 1,-2 2-19,-1 0 17,3-2 2,-2 0-1,1-1 1,0 1-1,-1-1 0,0 0 1,-5 4-19,-23 10 65,25-15-39,0 0-1,0 1 1,0 0 0,-1 2-26,9-7 1,-1 0 0,1 0-1,0 0 1,0 0 0,0 0 0,0 0 0,0 1 0,0-1 0,0 0-1,0 0 1,0 0 0,0 0 0,0 0 0,0 0 0,0 0-1,0 0 1,0 0 0,0 0 0,0 0 0,0 0 0,0 0 0,0 0-1,0 0 1,0 1 0,0-1 0,0 0 0,0 0 0,0 0 0,0 0-1,0 0 1,0 0 0,0 0 0,0 0 0,0 0 0,0 0-1,0 0 1,0 0 0,0 1 0,0-1 0,0 0 0,0 0 0,0 0-1,0 0 1,0 0 0,0 0 0,0 0 0,0 0 0,0 0 0,0 0-1,0 0 1,0 0 0,0 0-1,7 2 26,11-1-1,-14-1-19,48 0 27,-17-1 317,0 3 1,25 3-351,-55-4 120,0 0-1,0 0 1,1 1 0,-1-1 0,0 1 0,0 1-1,0-1 1,-1 1 0,3 1-120,-6-4 43,0 1-1,0 0 1,1 0-1,-1 0 1,0 1-1,0-1 1,0 0-1,0 0 1,0 1-1,-1-1 0,1 0 1,0 1-1,0-1 1,-1 1-1,1-1 1,-1 0-1,1 1 1,-1 0-1,0-1 1,0 1-1,0-1 1,0 1-1,0-1 1,0 1-1,0-1 1,0 1-1,0 0 1,-1-1-1,1 1 1,-1-1-1,1 1 1,-1-1-1,0 0 1,0 1-43,-2 4 95,0-1 0,0 0 1,-1 0-1,0 0 0,0-1 0,0 1 0,-2 1-95,-6 4 129,-1-1-1,-5 4-128,8-6-238,0-1 0,-1 0 1,0 0-1,0-2 0,-1 1 1,1-1-1,-1-1 0,0 0 1,0-1-1,0 0 0,0-1 1,0 0-1,-9-1 238,8-2-346,1 0 0,0-1 0,0-1 346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08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21 919 6401,'-1'3'920,"-1"0"0,1 0 0,-1 0 0,1-1 1,-1 1-1,0 0 0,0-1 0,0 1-920,1-3 154,1 1 0,-1-1 0,1 1 0,0-1 0,-1 0 0,1 1 0,0-1 0,-1 1 1,1-1-1,0 1 0,0 0 0,-1-1 0,1 1 0,0-1 0,0 1 0,0-1 0,0 1 1,0 0-1,0-1 0,0 1-154,0-1 67,0 1-1,0-1 1,0 0 0,0 1-1,1-1 1,-1 0 0,0 0 0,0 1-1,1-1 1,-1 0 0,0 0-1,1 1 1,-1-1 0,0 0 0,0 0-1,1 0 1,-1 1 0,0-1 0,1 0-1,-1 0 1,0 0 0,1 0-1,0 0-66,1 1 110,1-1 0,0 0-1,0 0 1,0 0-1,0 0 1,0 0-1,0-1 1,1 0-110,10-3 166,-1 0-1,1-1 1,-1-1 0,12-6-166,51-33 361,-75 44-356,188-135 460,-89 62-355,-12 10-54,134-99 34,-146 101 0,57-58-90,-30 10 81,12-11 42,-108 114-113,-4 3-5,0 2 1,0-1-1,0 0 1,0 0-1,0 1 1,1 0-1,-1 0 1,3-1-6,-30 19-862,15-9-132,0-1-1,0 1 1,1 1 0,-1 0-1,1 0 995,-21 26-1756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147 190 9570,'-27'1'2120,"-34"0"2257,54-1-3628,0-1 1,0 0 0,0 0-1,0 0 1,0-1-1,-6-2-749,13 3 38,-1 1 0,1 0 0,0 0 0,0 0 0,0 0 0,0 0 0,-1 0-1,1 0 1,0 0 0,0 0 0,0 0 0,0-1 0,-1 1 0,1 0-1,0 0 1,0 0 0,0 0 0,0 0 0,0-1 0,0 1 0,0 0 0,-1 0-1,1 0 1,0 0 0,0-1 0,0 1 0,0 0 0,0 0 0,0 0 0,0-1-1,0 1 1,0 0 0,0 0 0,0 0 0,0-1 0,0 1 0,0 0 0,0 0-1,0 0 1,0-1 0,1 1 0,-1 0 0,0 0 0,0 0 0,0 0 0,0-1-1,0 1 1,0 0 0,0 0 0,1 0 0,-1 0 0,0 0 0,0 0-38,9-8 382,-8 7-286,12-7 51,0-1-1,0 2 1,0 0-1,1 0 1,5 0-147,10-3 72,1 1 1,6 1-73,148-26 141,-101 20-93,61-9 140,22 4-188,-118 17 116,0 1 1,0 3-1,0 2 0,18 4-116,-6 3 333,-1 3 0,0 2 1,9 6-334,-46-15 249,0 2 0,-1 0 0,-1 1 0,0 1 0,2 3-249,-14-8 109,-11-7-1078,-11-6-1274,-6-7 902,-26-26 495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0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26 200 11106,'0'0'1,"-20"-2"3855,19 2-3792,1 0 1,0 0-1,0 0 0,-1 0 1,1 0-1,0 0 1,0-1-1,-1 1 1,1 0-1,0 0 1,0 0-1,0 0 0,-1 0 1,1-1-1,0 1 1,0 0-1,0 0 1,-1 0-1,1-1 0,0 1 1,0 0-1,0 0 1,0-1-1,0 1 1,0 0-65,0-1 45,0 1 0,0-1 0,0 1 0,0-1 0,1 1 1,-1-1-1,0 1 0,0-1 0,1 1 0,-1-1 0,0 1 1,1 0-1,-1-1 0,0 1 0,1 0 0,-1-1 0,1 1 1,-1 0-1,1-1-45,2-1 103,0 0-1,0 1 1,0-1 0,0 0 0,1 1-1,-1 0 1,0 0 0,1 0 0,-1 0 0,1 0-103,8-1 149,56-14 203,0 4 1,1 2-1,21 3-352,210-2 339,-134 7-217,160-17 1634,224-45-1756,-540 63 45,7-1 124,-1-1-1,14-4-168,-29 6 232,1 0-1,-1 1 1,1-1 0,-1 0 0,1 0 0,-1 0 0,0 0-1,2 0-231,-3 0 29,8-6 948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0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60 10626,'0'-3'975,"0"0"0,-1 0 0,0 0 0,1 0 0,-1 0 0,0 1 0,0-1 0,-1 0-1,1 0 1,-2-1-975,2 2 344,-1 0 1,0 0-1,0 0 0,0 0 0,0 1 0,-1-1 0,1 1 1,0 0-1,-1-1 0,1 1 0,0 0 0,-3 0-344,-1-1 91,-1 1-1,1 0 0,-1 0 1,1 0-1,-1 1 1,1 0-1,-1 0 1,1 1-1,-1 0 0,1 0 1,-1 0-1,1 1 1,-1 0-1,-2 2-90,-9 2 22,2 2 1,-1 0-1,1 1 0,-8 6-22,18-11 10,0 0 0,1 0 0,0 1 0,-4 3-10,8-6 2,-1 0 0,0 0 0,1 0 0,0 0 0,-1 1 0,1-1 0,0 0 0,0 1 0,0-1 0,0 1 0,1-1 0,-1 1 0,0 1-2,0 24-12,0 16 12,1-4-4,-8 526 44,28-48-9,-2-172-16,-18-326-15,13 306 6,11-5-2,-17-256-4,24 292 14,-30-352-14,7 121 2,-5-103-3,1 1 0,1-1 1,1 0-1,2 5 1,-6-24-5,-1 0 0,1 0 0,0 0 0,0 0-1,1 0 1,-1 0 0,1 0 0,2 2 5,-3-4-5,0 0 0,0-1 0,0 1-1,1 0 1,-1-1 0,1 0 0,-1 1 0,1-1 0,-1 0-1,1-1 1,0 1 0,0 0 0,1 0 5,27 5-17,3 0 94,10 0-77,-36-5-321,0 0 1,0 1-1,2 1 321,-3 0-2308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1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 13627,'-16'4'7700,"19"-5"-7594,0 0-1,0 0 0,0 0 1,0 0-1,0 1 1,0 0-1,1-1 0,-1 1 1,0 0-1,1 1-105,10-1 85,93 3-3,-81-1-65,0 1-1,0 1 0,10 4-16,-31-7 3,0 1-1,-1-1 1,1 1 0,0 0 0,-1 0-1,0 1 1,2 0-3,-5-2 23,0 0 0,0 0 0,1 0 1,-1 0-1,0 1 0,-1-1 0,1 0 0,0 0 0,0 1 0,0-1 1,-1 1-1,1-1 0,-1 0 0,1 1 0,-1-1 0,0 1 1,1-1-1,-1 1 0,0 0 0,0-1 0,0 1 0,0-1 0,0 1 1,-1 0-24,-3 24 826,-4 10-826,2-11 387,-2 20-387,5-9 133,2 0-1,2 23-132,9 71 89,1 23-33,9 220 58,24 71-114,-32-305 38,-6 61-38,-2-24 18,-2-128-15,8 366 57,-5-127 229,-4-273-269,-1-1 1,-1 0-1,0 1 0,-1-1 0,0 0 0,-3 7-20,4-15 7,-1 0 0,0 0 0,0 0 1,0-1-1,-1 1 0,0-1 0,0 1 0,0-1 1,0 0-1,0 0 0,-1-1 0,0 1 0,0-1 1,0 0-1,0 0 0,-1 0 0,-3 2-7,2-2 207,-1 1 0,0-1 0,0-1 0,0 1 1,0-1-1,0-1 0,-5 2-207,-24-4 652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2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148 187 5945,'0'0'2914,"0"0"-467,0 0 575,3 1-1596,-2-1-958,4 2 1602,-5-2-1925,1 0 1,-1 0-1,1 0 1,-1-1-1,0 1 1,1 0 0,-1 0-1,1-1 1,-1 1-1,0 0 1,1-1-1,-1 1 1,0 0-1,0-1 1,1 1 0,-1-1-1,0 1 1,0 0-1,0-1 1,1 1-1,-1-1 1,0 1-146,4-10 159,-1 0 1,0 0-1,0-1 1,-1 1-1,-1-1 1,1 1-1,-2-5-159,0 10 33,0 0 0,-1 0 0,1 0 0,-1 0 0,0 0 0,-1 1 0,1-1 0,-1 0 0,0 1 0,0-1 0,0 1 0,-1 0 0,0 0 1,-2-3-34,4 5 14,-1 0 0,1 0 0,-1 1 0,0-1 0,0 0 0,0 1 0,0-1 0,0 1 0,0 0 0,0 0 0,0 0 0,-1 0 0,1 0 0,0 0 0,-1 0 0,1 1 0,-1-1 0,1 1 0,-1 0 0,1 0 0,0 0 0,-1 0 0,1 0 0,-1 0 0,1 1 0,-1-1 0,1 1 0,-1 0-14,-2 1 15,0 0 1,0 1-1,0 0 1,0 0-1,0 0 1,0 0-1,1 1 1,0 0-1,-1 0 1,2 0-1,-1 1 1,0-1-1,1 1 0,0 0 1,0 0-1,0 0 1,1 0-1,-2 4-15,1-1 9,0 1-1,1-1 0,0 1 0,0-1 1,1 1-1,0 0 0,0 0 0,1 0 1,0-1-1,1 1 0,0 0 0,0 0-8,0-5 1,0-1 0,0 1-1,0-1 1,1 1 0,-1-1-1,1 0 1,0 0-1,0 1 1,0-1 0,0-1-1,0 1 1,1 0-1,-1 0 1,1-1 0,0 1-1,1 0 0,0 0 0,1 0 1,-1-1-1,1 0 1,0 1-1,-1-1 0,1-1 1,0 1-1,0-1 1,3 1-1,-2-1 0,0-1 1,0 1 0,0-1 0,0 0-1,0 0 1,0 0 0,0-1 0,0 0-1,0 0 1,-1-1 0,1 0 0,0 0-1,-1 0 1,1-1 0,-1 1 0,0-1-1,0-1 1,5-3-1,-5 2 115,-1 0-1,0 0 1,0-1 0,0 0 0,-1 0-1,0 0 1,0 0 0,-1-1-1,1 1 1,-1-1 0,-1 0-1,1 1 1,-1-1 0,0-2-115,0 30-18,1 1 1,1 0 0,0-1-1,2 1 1,1-1 0,0-1-1,2 1 1,0-1 0,3 4 17,-3-8 860,-4 2-609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11186,'0'0'295,"-1"1"0,1-1 0,-1 1 0,1-1 0,0 1 0,-1 0 0,1-1 0,0 1-1,-1 0 1,1-1 0,0 1 0,0 0 0,-1 0 0,1-1 0,0 1 0,0 0 0,0-1-1,0 1 1,0 1-295,2 18 752,-1-12 98,20 148 3500,-4-29-3111,-11-82-933,-2-17-104,-1 0 1,-1 7-203,-4-52-55,-2-30-45,4 38 91,0-1 1,1 0-1,0 0 1,1 0-1,0 1 1,0-1-1,1 1 1,1-1-1,-1 1 1,2 0 8,-3 5 0,0 0 0,1 0 0,0 0 0,-1 0 0,1 1-1,1-1 1,-1 1 0,0 0 0,1 0 0,0 0 0,0 1 0,-1-1 0,2 1 0,-1 0 0,0 0 0,0 0 0,1 0 0,-1 1-1,0 0 1,1 0 0,0 0 0,2 0 0,0 1 11,1 0 1,-1 1-1,0 0 0,0 0 0,0 0 1,0 1-1,0 0 0,0 0 0,0 1 1,-1 0-1,1 0 0,-1 0 0,0 1 1,4 3-12,-6-4 26,1 0 1,-1 1-1,-1-1 1,1 1 0,0 0-1,-1 1 1,0-1-1,0 0 1,1 4-27,-2-5 35,-1 0 1,1 0-1,-1 1 0,0-1 1,0 1-1,-1-1 0,1 1 0,-1-1 1,1 1-1,-1-1 0,0 1 1,-1 0-1,1-1 0,-1 2-35,-1 3 76,0-1 0,0 0 0,-1-1 0,0 1 0,0 0 0,0-1 0,-1 0 0,0 0 0,-1 0 0,1 0 0,-1 0 0,0-1 0,-1 0 0,1 0 0,-1-1 0,-5 4-76,-2 0-54,0 0 0,-1-1-1,0 0 1,0-1 0,0 0 0,-1-2-1,-7 2 55,13-4-1002,-1 0-1,0 0 1,-1-1 1002,1-1-1076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3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209 193 8978,'2'-10'832,"-1"1"-1,0-1 1,0 0 0,-1 0 0,-1 1-1,0-1 1,0 0 0,-1 1 0,0-1-1,-2-2-831,3 7 296,-1 0-1,0 0 0,0 0 1,-1 0-1,1 0 0,-1 1 0,0-1 1,0 1-1,-1 0 0,1 0 1,-1 0-1,0 1 0,0-1 1,0 1-1,-1 0 0,1 0 1,-1 0-1,0 1 0,-3-2-295,6 3 81,-1 0 0,1 1 0,0-1 0,-1 1-1,1-1 1,-1 1 0,1 0 0,-1 0 0,1 0 0,0 0-1,-1 1 1,1-1 0,-1 0 0,1 1 0,-3 1-81,2-1 70,-1 1 0,1 0 0,0 0 0,-1 0 0,1 0 0,0 0 0,0 1 0,0 0 0,-1 1-70,-2 4 78,-1 0 1,2 1-1,-1-1 0,1 1 1,0 1-1,1-1 0,0 1-78,1 0 48,0-1-1,0 0 0,1 1 0,0 0 1,1-1-1,0 1 0,1 0 0,0 0 1,0 0-1,1-1 0,0 1 0,1 0 1,2 9-48,-2-14 15,0 1 1,0-1-1,0 0 1,1 0-1,0 1 1,0-2-1,0 1 0,0 0 1,1-1-1,0 1 1,0-1-1,0 0 1,0-1-1,1 1 1,-1-1-1,1 1 1,0-2-1,0 1 1,0 0-1,1-1 1,-1 0-1,0 0 0,1-1 1,3 2-16,4-2 21,0 1-1,-1-1 1,1-1 0,0-1-1,0 1 1,-1-2 0,4-1-21,26-5-420,20-9 420,-27 6-720,-13 0 301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 12507,'-1'-9'4721,"2"9"-3073,1 5-320,-6 8 369,2 8-241,1 11-536,0 2-224,2 3-288,-1-5-96,0-3-111,0-5-73,5-7 104,2-3-504,0-10-1625,9-4 57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5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99 9810,'-28'-56'4605,"21"38"-1263,8 11-1148,0 2-1080,-1 5-1026,1-1 1,-1 0 0,1 1 0,0 0 0,-1-1 0,1 1 0,-1-1 0,1 1 0,0 0 0,0-1 0,-1 1 0,1 0-1,0 0 1,-1 0 0,1 0 0,0-1 0,0 1 0,-1 0 0,1 0 0,0 0 0,0 1-89,1-2 184,22-2 607,-15 2-583,1 0 1,0 0-1,-1 1 0,1 0 0,5 1-208,-12-1 17,-1 0 0,0 1-1,1 0 1,-1-1 0,1 1 0,-1 0-1,0 0 1,1 0 0,-1 1 0,0-1-1,0 0 1,0 1 0,0 0 0,0-1-1,0 1 1,-1 0 0,1 0 0,-1 0-1,1 0 1,-1 0 0,0 0 0,1 1-1,-1 0-16,1 2 17,0 0 0,-1 1 0,0-1 0,0 1 0,0-1 0,-1 1 0,0 0 0,0-1 0,0 1 0,-1-1 0,0 1 0,0-1 0,0 1 0,-2 4-17,-4 10 53,0-1 1,-2 0-1,-4 7-53,11-22 42,0 1 0,0-1 0,-1 0 0,0 0 0,0 0-1,0 0 1,0 0 0,0-1 0,-1 1 0,0-1 0,1 0 0,-1 0 0,-1-1 0,1 1 0,0-1 0,-1 0 0,1 0 0,-5 2-42,44-12-582,34-3 582,-35 6-901,-1 1 311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6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13443,'0'-1'198,"0"1"1,0-1 0,0 1-1,0 0 1,0-1-1,0 1 1,1-1-1,-1 1 1,0-1-1,0 1 1,0 0 0,1-1-1,-1 1 1,0-1-1,0 1 1,1 0-1,-1-1 1,0 1 0,1 0-1,-1-1 1,0 1-1,1 0 1,-1 0-1,1-1 1,-1 1-199,2-1 186,-1 1-1,1-1 1,-1 1 0,1-1 0,-1 1 0,1 0-1,0 0 1,0 0-186,6 0 322,0 0 0,0 1 0,3 0-322,11 2 517,0 1-1,0 1 1,-1 1 0,0 1-1,3 2-516,-21-8 63,1 1 0,-1 0-1,0 1 1,1-1-1,-1 0 1,0 1 0,0 0-1,-1 0 1,1 0 0,-1 0-1,1 0 1,-1 0-1,1 2-61,-2-2 16,0-1 1,0 0 0,0 1 0,0-1 0,0 1 0,-1-1-1,1 1 1,-1-1 0,1 1 0,-1-1 0,0 1 0,0 0-1,0-1 1,-1 1 0,1-1 0,0 1 0,-1-1 0,0 1-1,0-1 1,0 3-18,-3 1 30,0 1-1,0-1 1,0 0-1,-1 0 0,1 0 1,-1-1-1,-1 0 1,1 0-1,-1 0 0,-5 3-29,0-1 70,-1 0 0,0-1 0,0 0 0,-1-1 0,-6 2-70,18-6 12,-13 4 162,14-5-171,0 0 0,0 0 1,0 0-1,1 0 0,-1 0 0,0 0 0,0 0 0,0 0 1,0 0-1,0 0 0,1 0 0,-1 0 0,0 0 0,0 0 1,0 1-1,0-1 0,0 0 0,0 0 0,1 0 0,-1 0 1,0 0-1,0 0 0,0 0 0,0 0 0,0 1 1,0-1-1,0 0 0,0 0 0,0 0 0,1 0 0,-1 0 1,0 0-1,0 1 0,0-1 0,0 0 0,0 0 0,0 0 1,0 0-1,0 0 0,0 1 0,0-1 0,0 0 0,0 0 1,0 0-1,0 0 0,0 0 0,-1 1 0,1-1 1,0 0-1,0 0 0,0 0 0,0 0 0,0 0 0,0 0 1,0 1-1,0-1 0,0 0 0,0 0 0,-1 0 0,1 0 1,0 0-1,0 0 0,0 0 0,0 0 0,0 0 0,0 0 1,-1 1-1,1-1-3,11 2 20,-1 0 0,1 0 1,0-1-1,-1-1 0,1 1 0,10-3-20,2 2 42,-6 0 17,-8-1 30,1 1-1,0 0 1,9 2-89,-16-1 51,-1-1 0,0 1 0,1-1 0,-1 1 0,0 0 0,0 0 0,0 0 0,0 0 0,0 0 0,0 0 0,0 1 1,0-1-1,0 1 0,0-1 0,-1 1 0,1 0 0,-1-1 0,2 2-51,-3-1 40,1-1 0,-1 0 0,0 1 0,1-1 1,-1 1-1,0-1 0,0 0 0,0 1 0,0-1 0,0 1 0,0-1 1,-1 1-1,1-1 0,0 0 0,-1 1 0,1-1 0,-1 0 0,1 1 1,-1-1-1,1 0 0,-1 0 0,0 0-40,-2 5 100,0-2 1,0 1-1,-1 0 1,0-1-1,0 1-100,-1 0 48,-1 0-1,1-1 0,-1 0 0,0 0 0,-1 0 1,1 0-1,-1-1 0,1 0 0,-1 0 0,-3 0-47,0 0-372,0-1-1,-1 0 1,1 0 0,-1-1-1,1-1 1,-1 0-1,1 0 373,-16-3-911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30 8298,'0'-1'329,"1"0"0,-1 0 0,0 0 0,0 0 0,0 0 1,0 0-1,0 0 0,0 0 0,0 0 0,0 0 0,0 1 0,-1-1 1,1 0-1,0 0 0,-1 0 0,1 0 0,0 0 0,-1 0 0,1 1 0,-1-1 1,0 0-1,1 0 0,-1 1 0,1-1 0,-1 0-329,0 0 494,0-3 3025,-2 3-2529,-1 6 603,-2 9-1428,1 1-1,0 0 1,0 4-165,-5 14 104,9-31-98,-56 160 348,40-121-317,-1-1 1,-19 29-38,36-67-117,0 0 0,-1 0 0,1 0 1,0 0-1,0-1 0,-1 1 1,1 0-1,-1 0 0,0-1 1,1 1-1,-1-1 0,0 0 1,0 1-1,0-1 0,0 0 0,-2 1 117,3-2-66,0 0-1,0 0 0,0 0 1,-1-1-1,1 1 0,0 0 1,0 0-1,0-1 0,0 1 1,-1-1 66,2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11186,'76'40'8523,"-42"-23"-5560,31 19-2963,-46-23 349,16 10 897,16 14-1246,-41-29 173,0 1 1,-1-1 0,-1 2 0,1-1-1,-1 1 1,-1 0 0,2 4-174,-7-10 37,0-1 1,0 1-1,0-1 1,-1 1-1,0 0 0,1-1 1,-1 1-1,-1 0 1,1 0-1,-1 0 1,1 0-1,-1 0 1,0 0-1,-1-1 1,1 1-1,0 0 0,-1 0 1,0 0-1,0 0 1,0-1-1,-1 1 1,1 0-1,-1-1 1,0 1-38,-5 5 52,1 0 0,-1 0 1,0-1-1,-1 0 0,0-1 1,0 0-1,-3 2-52,-15 9-237,-24 14 237,40-26-490,1-1-1,-1 1 1,0-2 0,-1 1-1,1-2 1,-1 1 0,0-1-1,0-1 1,-3 0 490,-13-1-1318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8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9634,'12'-10'4337,"9"24"-1408,3 7-1065,7 4-96,2 4-95,-3 5-473,10 2-240,-8-2-432,3-1-144,-5-2-184,-15-4-56,1 1-15,-3-4-266,6-4-999,2 1-824,5-12 1096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191 110 9290,'3'3'3730,"-1"-4"-1370,-2 1-1903,0-1 1,0 0 0,0 0 0,0 1-1,0-1 1,0 0 0,0 0-1,0 1 1,0-1 0,0 0-1,0 1 1,-1-1 0,1 0-458,-6-13 472,0 0-1,0 1 1,-2 0 0,-6-8-472,13 19 26,0 0-1,-1 0 1,1 0-1,-1 0 1,1 1 0,-1-1-1,0 1 1,0-1 0,0 1-1,1 0 1,-1-1 0,-1 1-1,1 0 1,0 0-1,0 0 1,0 1 0,0-1-1,-1 1 1,1-1 0,0 1-1,-1 0 1,1-1 0,0 1-1,-1 0 1,1 1-1,0-1 1,0 0 0,-1 1-1,1-1 1,0 1 0,0 0-1,-1 0 1,1 0-1,0 0 1,-2 1-26,-1 1 18,-1 1 0,1 0-1,0 0 1,0 0 0,0 1 0,0 0-1,1 0 1,0 0 0,0 0-1,0 1 1,0 0-18,0 2 11,1 0 0,-1 0 0,1 1-1,1-1 1,-3 9-11,4-12 3,1 0 0,-1 0 0,1-1 1,0 1-1,0 0 0,0 0 0,0 0 0,1-1 0,0 1 0,0 0 0,1 1-3,-1-4-1,-1 1 0,1-1 0,1 0 0,-1 0 0,0 1 0,0-1 0,1 0 0,0-1 0,-1 1 0,1 0 1,-1-1 0,0 0-1,0-1 0,0 1 1,0 0-1,0-1 0,0 1 1,1-1-1,-1 0 0,0 1 1,0-1-1,0 0 1,0 0-1,1 1 0,-1-1 1,0 0-1,0 0 0,0-1 1,1 1-1,-1 0 0,0 0 1,0 0-1,1-1 1,11-3 3,0-1-1,0-1 1,-1 0-1,1-1 0,-2 0 1,10-7-3,-19 13 31,0-1-1,0 1 1,0 0-1,0-1 1,1 1 0,-1 0-1,1 1 1,-1-1 0,1 0-1,-1 1 1,1-1 0,-1 1-1,1 0 1,2 0-31,-4 0 52,1 0 0,-1 1 0,0-1 0,1 1 0,-1-1-1,1 1 1,-1 0 0,0-1 0,0 1 0,1 0 0,-1 0 0,0 0 0,0 0 0,0 0 0,0 0 0,0 0 0,0 1-1,0-1 1,0 0 0,-1 1 0,1-1 0,0 0 0,-1 1 0,1-1 0,-1 1-52,2 3 111,-1 1-1,1 0 1,-1 0 0,0-1 0,-1 2-111,1-2-419,-1 0-1,1 1 1,0-1 0,1 0 0,0 2 419,0-2-720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1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9522,'20'12'5201,"-12"4"-368,-2 10-2960,-2 2 7,-4 9-488,-2-1-343,0-8-489,2-3-176,2-9-272,0-8-64,0-8-456,0 3-449,-2-3-1255,0-2-865,-1 1 1817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20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170 106 9298,'-9'-63'4145,"9"61"-3956,0 1 0,0-1 0,-1 1 0,1 0 0,0-1 0,-1 1 0,1 0 0,-1-1 0,1 1 0,-1 0 0,0 0 0,1-1 0,-1 1 0,0 0 0,0 0 0,0 0 0,0 0 0,0 0 0,0 0 0,0 0 0,0 0 0,-2 0-189,-2-2 639,4 1-458,-1 1-1,0 0 1,0 0 0,0 0 0,0 0-1,0 0 1,-1 0 0,1 0-1,0 1 1,0-1 0,0 1 0,-1 0-1,1-1 1,0 1 0,-1 0 0,1 0-1,0 1 1,0-1 0,-1 0-1,1 1 1,0-1 0,-1 1-181,0 1 97,-1-1-1,0 1 1,1 0 0,0 0 0,-1 0-1,1 0 1,0 0 0,0 1 0,0 0-1,0-1 1,0 1 0,-1 3-97,-2 1 46,1 0 0,0 1 0,1 0 0,0 0-1,0 0 1,0 0 0,1 1 0,1 0 0,-1-1 0,1 1 0,1 0 0,0 0 0,0 0-1,0 0 1,1 0 0,1 0 0,0 7-46,1-7 15,0 0 0,0 0 0,1 0 0,0 0-1,1 0 1,0-1 0,0 1 0,0-1 0,5 5-15,-6-9 0,0-1 1,0 1-1,0-1 0,1 1 1,-1-1-1,1 0 1,0-1-1,0 1 0,0 0 1,1-1-1,-1 0 1,0 0-1,1-1 0,-1 1 1,1-1-1,0 0 1,-1 0-1,1 0 1,3 0-1,-2-1-3,1 0 0,-1 0 0,0-1 0,1 0 0,-1 0 0,0 0 0,0-1 0,0 1 0,0-2 0,0 1 0,0-1 0,0 0 0,-1 0 0,1 0 0,-1-1 0,0 1 0,0-2 0,-1 1 0,1 0 0,2-5 3,0 1 1,-2-1 1,1 1 0,-1-2 0,0 1 0,-1 0-1,0-1 1,-1 0 0,0 0 0,0 0 0,-1 0-1,-1-1 1,1 1 0,-2 0 0,1-1-2,-1 5 10,0 0 0,-1 0 0,1 0 0,-1 0 1,0 0-1,0 0 0,-1 0 0,0 0-10,1 2 12,-1 1 0,0 0 0,1 0 0,-1 0 0,0 0 0,0 0-1,0 1 1,-1-1 0,1 1 0,-1-1 0,0 1 0,1 0 0,-1 0 0,-3-1-12,-3-2 29,0 1 1,0 1 0,-1-1-1,1 2 1,-1-1-1,0 1 1,1 1-1,-1 0 1,0 0-1,0 1 1,0 0-1,0 1 1,-7 1-30,13-2 1,0 1 0,0 0-1,0 0 1,0 1 0,0-1 0,0 1-1,0 0 1,1 0 0,-1 0 0,1 0-1,-1 1 1,1-1 0,0 1 0,0 0 0,-2 2-1,4-4-118,0 0 1,0 1 0,0-1-1,0 1 1,1-1 0,-1 1-1,0-1 1,1 1 0,-1 0 0,1-1-1,-1 1 1,1 0 0,0-1-1,0 1 1,0 0 0,0 1 117,0-1-373,1 0 1,-1 0 0,1 0-1,0 0 1,0 0-1,0 0 1,0 0-1,0 0 1,0 0-1,0-1 1,0 1-1,1 0 1,-1-1 0,1 1-1,-1-1 1,2 1 372,27 21-2373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21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112 104 12395,'6'-12'1473,"0"0"1,-1 0 0,-1-1-1474,-3 12 71,-1 1 0,0-1 1,0 1-1,0-1 1,0 0-1,0 1 0,0-1 1,0 1-1,0-1 1,0 1-1,0-1 0,0 0 1,0 1-1,-1-1 1,1 1-1,0-1 0,0 1 1,-1-1-1,1 1 1,0-1-1,0 1 0,-1-1 1,1 1-1,-1-1 1,1 1-1,0 0 0,-1-1 1,1 1-1,-1-1 1,1 1-1,-1 0 0,1 0 1,-1-1-72,-1 0 192,0 1-1,0-1 1,0 1 0,0-1 0,-1 1-1,1 0 1,0 0-192,1 0 94,-3-1 77,0 1 0,1 0 0,-1 1 0,0-1 0,0 1 0,1-1 0,-1 1 0,1 0 0,-1 0 0,0 1 0,1-1 0,0 1 0,-1 0 0,1 0 0,-1 0-171,1 1 86,-1 0 1,1 0-1,-1 1 0,1-1 0,0 1 0,0 0 0,1 0 0,-1 0 1,1 0-1,0 0 0,0 1-86,-2 4 29,2-1-1,-1 1 1,1-1 0,0 1 0,1 0 0,0 0 0,0 0-1,1 0 1,1 0 0,-1 0 0,1 0 0,1 3-29,0-3 19,1 1 0,0-1 0,0 1 0,1-1 0,0 0 0,0 0 0,1 0 1,0-1-1,6 7-19,-8-11 1,0-1 1,1 1-1,-1-1 1,1 1-1,0-1 0,0 0 1,0 0-1,0-1 1,0 1-1,1-1 1,-1 0-1,1 0 1,0-1-1,0 1 1,-1-1-1,1 0 1,0 0-1,0-1 0,0 1 1,2-1-2,-3-1-2,0 1 0,0-1 0,0 0 1,-1 0-1,1 0 0,-1 0 0,1-1 0,-1 1 1,1-1-1,-1 0 0,0 0 0,0 0 0,1 0 0,-2-1 1,1 1-1,0-1 0,0 0 0,-1 0 0,0 0 0,0 0 1,1 0-1,-2-1 0,1 1 2,4-9-1,0 0-1,-1 0 1,-1 0-1,0 0 1,0-1-1,-1-1 2,0-1 10,-1 1 1,0 0-1,-1-1 0,0 1 0,-2-1 1,1 1-1,-2-2-10,1 10 14,0-1 1,-1 0-1,0 1 1,0-1-1,-1 1 0,1 0 1,-3-3-15,3 5 14,-1 0 1,1 1 0,-1-1 0,0 1-1,0 0 1,0 0 0,0 0 0,-1 0 0,1 0-1,-1 1 1,-3-2-15,4 2-8,-1 1-1,0-1 1,0 1-1,1 0 1,-1 0 0,0 1-1,0-1 1,0 1 0,0 0-1,0 0 1,0 0-1,0 1 1,0-1 0,1 1-1,-1 0 1,0 0 0,0 1-1,-2 0 9,-1 1-290,-1 1 0,0-1 0,1 2-1,0-1 1,0 1 0,0 0 0,1 0-1,-2 2 291,-17 21-874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2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34 9042,'0'-29'7670,"-3"24"-5102,0 6-1433,-2 5 952,-18 31-1630,6-13-286,2 2 0,1 0 1,1 1-1,-7 22-171,7-13 106,-20 61 128,27-76-228,1 1 0,1 0 0,-1 14-6,3-27-593,-1-7-1406,2-2 1552,-1-1 1,1 1-1,0-1 1,0 0-1,0 0 1,0 0-1,0 0 1,0 0-1,1 0 1,-1 0 446,-14-16-2566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23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8066,'15'-5'4225,"-9"7"-161,4 5-2615,6 10 87,2 11 24,7 7-183,7 9-425,-5 0-184,1-2-304,-3-1-120,-1-3-152,-3-5-64,-5-6-56,-2-6 48,-8-3-776,2-6-664,4-8 840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23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8202,'0'0'167,"0"0"0,0 0 1,0-1-1,0 1 0,0 0 1,0 0-1,0 0 0,0 0 0,0 0 1,0 0-1,0-1 0,0 1 1,0 0-1,1 0 0,-1 0 1,0 0-1,0 0 0,0 0 0,0 0 1,0-1-1,0 1 0,0 0 1,0 0-1,0 0 0,0 0 1,0 0-1,1 0 0,-1 0 0,0 0 1,0 0-1,0 0 0,0 0 1,0-1-1,0 1 0,0 0 1,1 0-1,-1 0 0,0 0 0,0 0 1,0 0-1,0 0 0,0 0 1,0 0-1,1 0 0,-1 0 1,0 0-1,0 0 0,0 0 0,0 1 1,0-1-1,0 0 0,1 0 1,-1 0-1,0 0 0,0 0 1,0 0-1,0 0 0,0 0 0,0 0 1,0 0-168,3 12 3055,-1 17-1867,-3 32 410,-1-25-1288,2-1 1,2 1-1,5 30-310,-6-53 42,-2-9-39,-4-9-96,4 4 86,1 0 0,-1 0 0,1 0 0,-1-1 0,1 1 0,0 0 0,0 0 0,-1-1 0,1 1 0,0 0 0,0-1 0,0 1 0,0 0 0,1-1 7,-1-7-17,0 1 8,0 1 1,0-1-1,1 0 0,0 0 0,3-6 9,-3 10-1,0 0 0,0 0 0,1 1 0,0-1 0,0 0 0,0 1 0,0-1 0,1 1 0,-1 0 0,1 0 0,0 0 0,-1 0 0,2 0 0,0 0 1,0 1 2,0-1 1,0 1-1,0 0 1,1 0 0,-1 1-1,1-1 1,-1 1 0,1 0-1,0 0 1,-1 1-1,1-1 1,0 1 0,-1 0-1,1 1 1,3-1-3,-6 1 14,0-1 1,0 0-1,1 1 0,-1-1 1,0 1-1,0-1 1,1 1-1,-1 0 0,0 0 1,0 0-1,0 0 1,0 1-1,0-1 0,0 1 1,-1-1-1,1 1 1,0-1-1,-1 1 0,1 0 1,-1 0-1,0 0 1,1 0-1,-1 0 0,0 0 1,0 0-1,0 0 1,-1 0-1,1 0 1,0 1-1,-1-1 0,1 0 1,-1 1-15,0-1 33,-1 1 0,1 0 0,0-1 0,-1 1 1,0 0-1,1-1 0,-1 1 0,0-1 0,0 1 0,-1-1 0,1 1 1,0-1-1,-1 0 0,0 0 0,1 0 0,-1 0 0,-1 1-33,-4 4 85,0-1-1,0 1 0,-1-1 0,-1 0-84,-15 10 83,0-2 0,-12 5-83,-1-3-2461,34-16 380,5-6 854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23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11674,'9'4'4930,"-1"5"-2410,-5 3-648,-1 5-71,5 6-273,1 1-560,-5 0-231,5 2-345,-2 0-144,-6-10-120,6 0-48,-4-7-32,-2-8-40,2 3-728,-10-6-505,6 0-999,1 1 1200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27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10506,'-14'2'3813,"12"-2"-3612,0 0-1,0 1 0,0-1 1,0 0-1,0 1 0,0-1 1,0 1-1,1-1 0,-1 1 1,0 0-1,0 0 0,1 0 1,-2 1-201,-2 3 228,0 0 0,0 0 0,1 1 0,0 0 0,0 0 0,0 0 0,1 0 1,0 1-1,0 0 0,1-1 0,0 1 0,0 0 0,0 0 0,1 0 0,0 0 1,1 0-1,-1 0 0,1 4-228,1-2 55,-1 0 1,1 0-1,1 1 1,-1-1-1,2 0 1,-1 0 0,1 0-1,0-1 1,1 1-1,0-1 1,1 0-1,-1 0 1,2 0-1,0 1-55,-2-4 15,0-1-1,1 0 1,-1 0-1,1 0 1,0 0-1,-1-1 0,2 0 1,-1 0-1,0 0 1,1 0-1,-1-1 1,1 0-1,0-1 1,-1 1-1,1-1 0,0 0 1,0 0-1,2-1-14,-2 1 0,-1-1 0,0-1 0,0 1 0,1-1-1,-1 0 1,0 0 0,0-1 0,0 1 0,0-1-1,0 0 1,-1-1 0,1 1 0,-1-1 0,1 0-1,-1 0 1,0 0 0,0 0 0,0-1 0,0 0 0,-1 0-1,1 0 1,-1-1 7,0 0 0,0 1-1,0-1 1,0 0 0,-1-1-1,0 1 1,0 0 0,0-1-1,-1 1 1,0-1 0,0 1-1,0-1 1,0 1 0,-1-1-1,0 0 1,-1 1 0,1-1-1,-1 0 1,0 1 0,-1-3-7,0 0 29,-1 1 0,0 0 1,0-1-1,0 2 0,-1-1 1,0 0-1,-1 1 0,0 0 1,1 0-1,-2 0 0,1 0 1,-1 1-1,0 0 1,-4-3-31,7 6-25,1 1-1,-1-1 0,0 0 1,0 1-1,0 0 0,0 0 0,0 0 1,0 0-1,0 0 0,-1 1 0,1-1 1,0 1-1,0 0 0,-1 0 0,1 0 1,0 0-1,0 0 0,-1 1 0,1 0 1,0 0-1,0-1 0,0 2 0,0-1 1,0 0-1,0 1 0,0-1 0,0 1 1,1 0-1,-1 0 0,1 0 1,-1 0-1,1 0 0,0 1 0,0-1 1,0 1-1,0 0 0,0-1 0,0 1 1,0 1 26,-5 17-545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44 8162,'-3'2'1090,"2"-2"-827,1 0 1,-1 1 0,0-1-1,0 0 1,1 1 0,-1-1-1,0 0 1,0 0 0,0 1-1,1-1 1,-1 0 0,0 0-1,0 0 1,0 0 0,1 0-1,-1 0 1,0-1 0,0 1-264,4 5 6979,2 11-5933,1 2-744,1 3-14,11 28 1127,11 20-1415,-26-61 59,-1-5-23,-2-6-5,-3-33-43,2 27-14,0-1-1,1 0 1,0 1 0,0-1 0,1 1 0,1-3 26,0 4-8,0-1 0,1 1 0,0 0-1,1 0 1,0 0 0,0 0 0,1 1 0,-1-1-1,2 1 1,-1 0 0,1 1 0,0-1 8,-2 4 4,-1 0 1,0 0-1,1 0 0,0 1 1,0-1-1,0 1 0,0 0 1,0 0-1,0 1 1,0-1-1,2 0-4,-3 2 10,0-1 0,1 1 0,-1 0 0,0 0 0,1 0 0,-1 0 0,0 0 0,1 1 0,-1-1 1,0 1-1,0 0 0,0 0 0,0 0 0,0 1 0,0-1 0,2 2-10,0 0 49,-1 0 0,1 1 0,0 0 0,-1 0 0,0 0 0,0 0 0,0 1 0,-1-1 0,0 1 0,1 1-49,3 6 256,0 2 0,0-1 1,0 5-257,-2-3 351,0 1 0,1 9-351,-3-12 94,-3-11-128,1 0 0,-1 1 1,0-1-1,0 0 0,0 0 0,0 1 1,0 1 33,0-4-183,0 1 0,0-1 0,0 1 1,0-1-1,-1 0 0,1 1 0,0-1 1,0 1-1,0-1 0,-1 0 0,1 1 0,0-1 1,0 1-1,-1-1 0,1 0 0,0 0 1,-1 1-1,1-1 183,-3 3-1276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28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203 105 10706,'0'-1'235,"1"0"0,-1 0-1,1 0 1,-1 1 0,0-1 0,1 0-1,-1 0 1,0 0 0,0 0-1,0 0 1,0 0 0,0 0 0,0 1-1,0-1 1,0 0 0,0 0-1,0 0 1,0 0 0,-1 0 0,1 0-1,0 1 1,-1-1 0,1 0-1,0 0 1,-1 0 0,1 1 0,-1-1-1,1 0 1,-1 0 0,0 1 0,1-1-1,-1 1 1,0-1-235,-1-1 193,0 0 0,-1 0 0,1 1 0,-1-1 0,1 1 0,-1 0 0,0 0 0,1 0 0,-1 0 0,0 0 0,0 0 0,1 1 0,-1-1 0,0 1 0,0 0 0,0 0 0,0 0 0,0 0 0,0 1 0,0-1 0,1 1 0,-1-1 0,0 1 0,0 0 0,1 0 0,-1 1 0,0-1 0,1 0 0,-1 1 0,1 0 0,0-1-193,-3 3 25,1-1-1,0 1 1,0 0-1,1 0 0,-1 0 1,1 0-1,0 1 0,0-1 1,0 1-1,1 0 0,0 0 1,-1 0-1,2 0 1,-1 0-1,1 0 0,-1 2-24,1 1 12,0 0-1,1 1 1,-1-1 0,1 1-1,1-1 1,0 0-1,0 1 1,1-1-1,0 0 1,0 0-1,1 0 1,0 0 0,4 7-12,-5-10-1,1 0 1,0-1 0,1 1 0,-1-1 0,1 1 0,0-1-1,0 0 1,0-1 0,1 1 0,-1-1 0,1 0 0,0 0-1,0 0 1,0-1 0,0 1 0,0-1 0,1 0 0,-1-1-1,0 0 1,1 1 0,0-2 0,0 1-3,-1-1-1,0 0 1,0 0 0,1 0-1,-1-1 1,0 0-1,0 0 1,0 0 0,0-1-1,0 1 1,0-1 0,0 0-1,-1-1 1,1 1-1,-1-1 1,1 0 0,-1 0-1,0 0 1,0-1 0,-1 0-1,1 1 1,-1-1-1,1 0 1,1-3 3,0-1 1,0 0 0,-1-1 0,1 1 0,-1-1 1,-1 1-1,0-1 0,0 0 0,-1-1 0,0 1 0,0 0 0,-1-1 0,-1 1 0,1-2-1,-1-1 20,-1 1-1,0-1 0,-1 0 0,0 1 0,-1-1 1,-3-6-20,5 13 12,-1 1 0,0 0 0,0 0 0,0 0 0,0 0 1,-1 0-1,0 0 0,1 1 0,-2-1 0,1 1 1,0 0-1,-1 0 0,1 0 0,-1 0 0,0 1 1,0-1-1,0 1 0,-1-1-12,-3 1-4,1 0 0,0 0 1,-1 1-1,1 0 0,-1 0 0,0 0 0,1 1 1,-1 0-1,0 1 0,1 0 0,-1 0 0,1 1 1,-1-1-1,-5 4 4,0-1-430,0 1 0,1 1 0,-1 0 0,1 1 0,0 0 0,1 1 0,-8 6 430,15-10-332,0-1 0,0 1 0,1 0-1,-1 1 1,0 0 332,-13 25-1088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3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23 6265,'-1'-5'3161,"1"4"-2521,0 0-1,0 0 1,0 0-1,0 0 0,-1 0 1,1 0-1,0 0 1,-1 0-1,1 0 1,0 0-1,-1 1 0,1-1 1,-1 0-1,0 0 1,1 0-1,-1 1 0,0-1 1,1 0-1,-1 0-639,0 2 65,1-1 0,0 0-1,-1 0 1,1 0 0,-1 1-1,1-1 1,0 0 0,-1 0-1,1 1 1,-1-1-1,1 0 1,0 1 0,0-1-1,-1 1 1,1-1 0,0 0-1,0 1 1,-1-1 0,1 1-1,0-1 1,0 0 0,0 1-1,0-1 1,-1 1 0,1-1-65,-27 49 598,10-20-397,1 1 1,1 1 0,-3 14-202,-5 18 135,-27 66-484,48-124 204,1-2-143,0 0 0,0 0 0,0-1 1,-1 1-1,1 0 0,-1-1 0,0 1 1,1-1-1,-3 2 288,4-4-31,0 0-1,-1 0 1,1 1 0,0-1-1,0 0 1,0 0 0,0 0 0,0 0-1,-1 0 1,1 0 0,0 0-1,0 0 1,0 0 0,0 0-1,0 0 1,-1 0 0,1 0 0,0 0-1,0 0 1,0 0 0,0 0-1,-1 0 1,1 0 0,0 0-1,0 0 1,0 0 0,0 0 0,0-1-1,-1 1 1,1 0 0,0 0-1,0 0 32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3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10818,'5'0'4425,"4"8"-2280,2 8-425,9 13-184,-3 7 1,8 12-433,2 4-224,1-4-336,7-6-128,-6-8-192,-1-4-48,-6-7-96,1-2-8,-7-2-528,-4-7-632,0-4-1328,-4-7 1407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31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19 8650,'2'0'656,"10"-2"1724,-12 2-2285,0 0 1,0 0-1,0 0 0,0 0 0,1 0 0,-1 0 0,0 0 0,0 0 0,0-1 0,0 1 0,1 0 0,-1 0 0,0 0 0,0 0 0,0 0 0,0 0 0,0 0 0,1 0 1,-1 0-1,0 0 0,0-1 0,0 1 0,0 0 0,0 0 0,0 0 0,0 0 0,1 0 0,-1-1 0,0 1 0,0 0 0,0 0 0,0 0 0,0 0 0,0-1 0,0 1 1,0 0-1,0 0 0,0 0 0,0 0 0,0-1 0,0 1 0,0 0 0,0 0 0,0 0 0,0-1 0,0 1 0,0 0 0,0 0 0,0 0 0,-1 0 0,1 0 0,0-1 1,0 1-1,0 0-95,-1-1 279,-1 0 1,0 0-1,1 0 1,-1 0-1,0 0 1,1 1-1,-1-1 1,0 1-1,0-1 1,0 1-1,1-1 1,-1 1-1,0 0 1,0 0 0,0 0-1,-1 0-279,-4 0 384,0 1 0,0 0 1,0 0-1,0 0-384,3 1 57,0-1 1,0 1-1,0 0 1,0 0-1,1 0 0,-1 0 1,0 0-1,1 1 1,0 0-1,-1 0 1,1 0-1,0 0 1,1 0-1,-1 0 0,0 1 1,1 0-1,0-1 1,0 1-1,0 0 1,0 0-1,1 0 0,0 0 1,-1 0-1,1 1-57,1-2 9,-1 0 0,0 0 0,1 0 0,0 1 0,0-1 0,0 0 0,0 0 0,0 1 0,1-1 0,0 0 0,-1 0-1,1 0 1,0 0 0,0 0 0,1 0 0,-1 0 0,1 0 0,-1 0 0,1-1 0,0 1 0,0-1 0,0 1 0,0-1 0,1 0 0,-1 0 0,1 0 0,-1 0-1,1 0 1,0 0 0,0-1 0,-1 1 0,3 0-9,5 1-5,1 0 0,0 0 0,0-1 0,0-1 0,0 0 0,0 0 0,0-1 0,1-1 5,-9 1-267,1 0 0,0-1 1,0 0-1,-1 1 0,1-1 0,0-1 0,-1 1 0,1-1 0,0 0 267,19-10-862</inkml:trace>
  <inkml:trace contextRef="#ctx0" brushRef="#br0" timeOffset="1">302 15 12707,'4'7'5145,"-2"4"-3193,1 3-151,2 10-233,-5 3-360,3-1-568,-3 2-160,0-2-272,3-5-95,2-5-202,3-6-471,0-8-1536,-1-5 2368,7-14-768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31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3 11666,'-7'-2'5194,"-2"6"-2578,-6 10-1136,-2 8 17,-4 23-673,-2 4-272,-1 14-272,1 5-96,9-5-96,3-3-24,10-15 8,1-11-360,1-21-1256,-1-8-1017,4-15 1417</inkml:trace>
  <inkml:trace contextRef="#ctx0" brushRef="#br0" timeOffset="1">1 47 12987,'2'7'5393,"4"1"-2961,3 12-1087,-1 4 119,4 0-304,-7-12-264,2 0-335,27 42-113,-2-2-208,3 0-64,-7-21-88,-7-6-24,4-6-696,-1-2-441,0-10-1375,-1-3-465,-4-4 1801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32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88 8202,'18'-17'4294,"12"-14"-4294,-29 31 161,-1-1-1,1 0 1,-1 1-1,1-1 1,-1 1 0,0-1-1,1 0 1,-1 0-1,1 1 1,-1-1 0,0 0-1,0 0 1,0 1-1,1-1 1,-1 0 0,0 0-1,0 0 1,0 1-1,0-1 1,0 0 0,0 0-1,0 0 1,-1 1 0,1-1-1,0 0 1,0 0-1,-1 1 1,1-1 0,0 0-1,-1 1 1,1-1-1,-1 0 1,1 1 0,0-1-1,-1 0 1,0 0-161,-1 0 333,1 0 0,-1-1-1,0 1 1,0 0 0,1 0 0,-1 0 0,0 0 0,0 1 0,-2-2-333,1 2 181,1-1-1,-1 1 1,0-1 0,0 1-1,1 0 1,-1 0 0,0 0-1,0 1 1,0-1 0,1 1-1,-1-1 1,0 1 0,1 0-1,-1 0 1,0 0 0,1 0 0,-3 2-181,2-1 94,0 1 0,0-1 1,0 1-1,0 0 1,0 0-1,0 0 1,1 0-1,0 1 1,0-1-1,0 1 1,-1 2-95,-1 2 37,1 0 0,0 0 0,1 0 0,0 1 1,0-1-1,1 0 0,0 1 0,1-1 0,0 1 0,0 0 1,1 3-38,-1-8-5,1-1 1,0 1 0,0-1 0,0 0 0,0 0 0,0 1 0,1-1 0,-1 0 0,1 0 0,0 0 0,0-1 0,0 1 0,0 0 0,0-1 0,1 1 0,-1-1 0,1 0 0,0 1 4,0-2-168,-1 1 1,1-1-1,0 0 1,-1 0 0,1 0-1,0 0 1,0 0-1,-1-1 1,1 1-1,0-1 1,0 0 0,0 0-1,0 0 1,0 0-1,-1-1 1,1 1-1,0-1 1,0 1 0,0-1-1,-1 0 1,4-1 167,21-12-1185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3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11530,'24'-5'7864,"1"6"-4743,-21-1-2947,-1 1-1,1 0 1,-1 0-1,1 0 0,-1 0 1,1 0-1,-1 1 0,0-1 1,0 1-1,0 0 1,0 0-1,2 2-173,-3-2 36,0 0 1,0 1-1,-1-1 1,1 1-1,0-1 0,-1 1 1,0 0-1,0-1 1,0 1-1,0 0 0,0 0 1,0 0-1,-1 0 1,1 1-37,0 7 33,0 0 0,-1 0 0,-1 1-33,1-4 24,0 1 0,-1-1 0,0 0-1,0 0 1,-3 7-24,-5 11 79,9-26-79,0 0 0,-1 1 1,1-1-1,0 0 0,0 0 1,0 0-1,0 0 0,0 0 1,0 0-1,0 0 1,0 0-1,0 1 0,0-1 1,0 0-1,0 0 0,0 0 1,0 0-1,0 0 0,0 0 1,0 1-1,0-1 0,0 0 1,0 0-1,0 0 0,0 0 1,0 0-1,0 1 0,0-1 1,0 0-1,0 0 0,0 0 1,0 0-1,0 0 0,0 0 1,0 0-1,0 1 0,0-1 1,0 0-1,1 0 0,-1 0 1,0 0-1,0 0 0,0 0 1,0 0-1,0 0 0,0 0 1,0 0-1,1 0 1,-1 0-1,0 1 0,0-1 1,0 0-1,0 0 0,0 0 1,0 0-1,1 0 0,-1 0 1,0 0-1,0 0 0,0 0 1,0 0-1,0 0 0,0-1 1,1 1-1,8-2-289,33-16-1843,12-10 1373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3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13595,'2'0'5481,"2"3"-3128,-7 8-1281,-4 6 16,-3 15-208,-9 8-264,1 14-288,-1 5-72,3 3-159,4 3-49,8-15-16,4-9-313,3-18-975,-1-13-672,5-19 1056</inkml:trace>
  <inkml:trace contextRef="#ctx0" brushRef="#br0" timeOffset="1">0 92 13507,'6'9'5377,"2"-1"-3433,6 8-263,6 6-241,3-5-288,8 12-463,0-1-121,5 1-176,2 5-96,-12-4-104,2-2 8,-14 0-952,-3-4-713,1-3 801,6-2-128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3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58 11298,'-1'-4'729,"-1"1"0,0-1 0,0 1-1,0-1 1,0 1 0,0 0-1,-1 0 1,1 0 0,-1 0 0,0 0-1,0 1 1,0-1-729,0 1 266,0 0 1,0 1-1,0-1 1,0 0-1,0 1 0,-1 0 1,1 0-1,-4-1-266,3 1 116,1 0 0,-1 1-1,0-1 1,0 1 0,-1 0 0,1 0-1,0 1 1,0-1 0,1 1-1,-1-1 1,0 1 0,0 1 0,0-1-1,-3 2-115,4-2 31,0 1 0,1 0 0,-1 1 0,0-1 0,1 0 0,-1 1 0,1-1 0,-1 1 0,1 0 0,0 0 0,0 0 0,1 0 0,-1 0 0,1 0 0,-1 0 0,1 1 0,0 0-31,-2 5 34,1 1-1,0-1 0,0 1 1,1 0-1,0-1 0,1 1 1,0 0-1,1-1 0,0 6-33,0-12 4,-1 1 0,1 0 0,0-1 0,1 1 0,-1-1 0,1 0 0,-1 1-1,1-1 1,0 0 0,0 0 0,0 0 0,1 0-4,-1-1-3,0 0-1,0 0 0,0-1 1,1 1-1,-1-1 1,0 1-1,1-1 1,-1 0-1,1 0 1,0 0-1,-1 0 1,1 0-1,0-1 1,-1 1-1,1-1 0,0 0 1,1 0 3,4 0-340,0-1-1,0 0 1,-1-1 0,1 1-1,-1-1 1,1-1 0,-1 0-1,0 0 1,0 0 0,5-3 340,21-12-1113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1:33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11314,'0'-1'544,"1"1"1,-1-1-1,1 1 0,-1-1 0,0 1 0,1-1 0,0 1 0,-1 0 0,1-1 0,-1 1 0,1 0 0,-1-1 0,1 1 0,0 0 0,-1 0 0,1 0 0,0 0 0,-1 0 0,1-1 0,0 1-544,16 0 1810,-15 0-1897,2 0 130,1 1 0,0-1-1,0 1 1,-1 0 0,1 0 0,-1 1-1,1-1 1,-1 1 0,1 0-43,3 2 53,-6-4-45,-1 0-1,0 1 1,0-1 0,0 1 0,0-1-1,0 1 1,0 0 0,0-1 0,-1 1-1,1 0 1,0 0 0,0-1 0,0 1 0,-1 0-1,1 0 1,0 0 0,-1 0 0,1 0-1,-1 0 1,1 0 0,-1 0 0,0 0-1,1 0 1,-1 0 0,0 1 0,0-1-1,0 0 1,1 0 0,-1 0 0,-1 0-8,1 3 12,-1-1 0,1 1 0,-1 0-1,0-1 1,-1 1 0,1-1 0,-2 2-12,3-3 5,-5 6 22,0 1-1,-1-1 0,1 1 0,-2-2 1,-4 6-27,-4 6 50,15-19-50,-1 0 0,1 1 0,0-1 0,0 0 0,0 0 0,0 1 0,0-1 0,0 0 0,0 0 0,0 1 0,1-1 0,-1 0 0,0 0 0,0 1 0,0-1 0,0 0 0,0 0 0,0 1 0,0-1 0,1 0 0,-1 0 0,0 1 1,0-1-1,0 0 0,0 0 0,1 0 0,-1 1 0,0-1 0,0 0 0,1 0 0,-1 0 0,0 0 0,0 0 0,1 0 0,-1 0 0,0 1 0,10 4-5,2-2 7,-1 0 0,0-1 0,1 0 1,1-1-3,32 7 104,-41-7-40,1 0 0,-1 1-1,1 0 1,-1-1-1,0 2 1,0-1 0,0 0-1,1 2-63,-4-4 29,0 1 1,-1-1-1,1 1 0,-1-1 0,1 1 0,-1-1 0,1 1 0,-1-1 0,1 1 0,-1 0 0,1-1 0,-1 1 0,0 0 0,1-1 0,-1 1 0,0 0 0,0-1 0,1 1 0,-1 0 0,0 0 0,0-1 1,0 1-1,0 0 0,0 0 0,0-1 0,0 1 0,0 0 0,0 0 0,0-1 0,-1 1 0,1 0 0,0 0 0,-1-1 0,1 1 0,0 0 0,-1-1 0,1 1 0,0 0 0,-1 0-29,-2 2 105,0 0 0,0 0-1,0 0 1,0-1-1,0 1 1,-3 0-105,-1 2 68,0-1 0,-1 0 0,1 0 1,-1-1-1,0 0 0,0-1 0,-7 2-68,9-2-235,0-1-1,-1-1 1,1 1-1,0-1 1,0 0-1,-1 0 1,1 0-1,0-1 1,0 0-1,-4-2 236,-8-6-827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5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9042,'-1'-3'4764,"4"7"-2858,4 10-589,2 12 339,-1 1 1,-1 0-1,1 18-1656,1 4 850,-8-47-824,49 224 2165,-44-204-2072,-3-16-26,-4-14-2,-1 0-98,1 1-1,0-1 1,1 0-1,-1 0 1,1 1 0,1-1-1,0 0 1,0 0-1,0 1 1,1-1-1,0 1 1,0-1 0,1 1-1,2-4 8,-3 8-4,0-1-1,0 1 1,1-1-1,0 1 1,-1 0-1,1 0 0,0 0 1,0 0-1,1 1 1,-1-1-1,1 1 1,-1 0-1,1 0 1,0 0-1,-1 0 1,1 1-1,0-1 1,0 1-1,0 0 1,0 0-1,1 1 5,2-1 0,1 1-1,-1 0 0,0 0 0,1 1 0,-1 0 1,1 0-1,6 3 1,-12-4 1,4 1 15,0 1-1,0-1 1,0 1-1,0 1 0,-1-1 1,1 1-1,3 2-15,-7-4 23,0 1 1,0-1-1,-1 1 0,1-1 0,0 1 0,-1 0 1,1 0-1,-1 0 0,0 0 0,1 0 1,-1 0-1,0 0 0,0 0 0,0 0 0,-1 1 1,1-1-1,-1 0 0,1 1 0,-1-1 1,0 1-24,1 3 94,-1-1 0,0 1 0,-1-1 1,1 1-1,-1-1 0,0 1 1,-1-1-1,1 1 0,-1-1 1,-1 2-95,1-3 47,0 0 1,0 0 0,0 0-1,-1-1 1,1 1 0,-1-1-1,0 1 1,0-1 0,0 0-1,0 0 1,-1-1 0,1 1 0,-4 1-49,0 0 9,-1-1 0,1 0 0,-1 0 0,0-1 0,1 0 0,-8 1-8,12-2-243,-1-1-1,1 1 1,-1-1-1,1 0 1,0 0-1,-1 0 1,1-1-1,0 1 1,-1-1-1,1 0 1,0 0-1,0 0 1,-1 0-1,1 0 1,0-1-1,0 1 1,0-1 243,-6-8-1364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05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197 306 8554,'-1'-6'5416,"-2"-3"566,-7 2-4708,-49-28-325,56 34-920,0 0-1,0 0 0,1 0 0,-1 1 1,0-1-1,0 1 0,0 0 0,-1-1 0,1 1 1,0 1-1,0-1 0,0 0 0,0 1 1,0-1-1,0 1 0,1 0 0,-1 0 0,0 0 1,-1 1-29,1 0 8,-1 0 1,0 0-1,0 1 1,1-1-1,-1 1 0,1 0 1,0 0-1,0 0 1,0 0-1,1 1 1,-3 2-9,2 1-4,-1 0 1,1 0-1,1 0 1,-1 0-1,1 1 1,0-1-1,1 0 0,0 1 1,0 0-1,1-1 1,0 1-1,0 0 1,1 6 3,0-8-5,0-1 1,0 1 0,0 0-1,0 0 1,1-1 0,0 1-1,1-1 1,-1 0 0,1 1-1,0-1 1,0 0 0,0 0-1,1-1 1,0 1 0,0-1-1,0 0 1,5 4 4,-5-6-1,0 1-1,0-1 1,0 0 0,0 0 0,1-1-1,-1 1 1,1-1 0,-1 0 0,1 0-1,-1 0 1,1-1 0,0 0-1,-1 0 1,1 0 0,-1 0 0,1-1-1,0 0 1,3 0 1,-3-1 1,0 0-1,0 1 0,0-2 1,0 1-1,0 0 1,-1-1-1,1 0 1,-1 0-1,1-1 0,-1 1 1,0-1-1,-1 0 1,1 0-1,-1 0 0,1 0 1,0-3-1,4-6-4,-2-1 0,1 0 0,-2 0 0,0 0-1,-1-1 1,2-6 4,4-32-41,-1-9 41,-8 50-2,4-31 25,-2-1 1,-1 0 0,-4-23-24,2 66 5,0-1 0,-1 0 0,1 1 1,0-1-1,0 1 0,-1-1 1,1 0-1,-1 1 0,1-1 0,-1 1 1,0 0-1,0-1 0,0 0-5,1 2 1,0 0 0,0 0 0,0 0 0,-1 0 1,1-1-1,0 1 0,0 0 0,0 0 0,0 0 0,0 0 0,-1 0 0,1 0 0,0 0 0,0 0 0,0 0 0,0 0 0,0 0 0,-1 0 0,1 0 0,0 0 0,0 0 0,0 0 0,0 0 0,0 0 1,-1 0-1,1 0 0,0 1 0,0-1 0,0 0 0,0 0 0,0 0 0,0 0 0,0 0 0,-1 0 0,1 0 0,0 0 0,0 0 0,0 1 0,0-1 0,0 0-1,-5 13 23,1 4 27,2 0 1,0 1-1,1 0 0,0-1 0,2 1 1,0 4-51,6 36 702,5 13-702,-8-48 155,4 15 513,10 30-668,-15-61 33,-1 0 0,1 0 0,0 0 0,0-1 0,1 1 0,0-1 0,0 0 0,1 0 0,-1 0 0,2 0-33,-2-2 10,1 0 1,-1 0-1,1-1 1,-1 0-1,1 0 0,0 0 1,0-1-1,1 0 1,-1 0-1,0 0 1,1 0-1,-1-1 0,4 1-10,-2-1 5,1-1-1,0 1 0,-1-1 0,1-1 1,0 1-1,0-1 0,-1-1 0,1 1 1,-1-1-1,1-1 0,5-2-4,-3 1-5,-1-1 0,0 0 0,0-1 0,0 0 0,-1 0 0,1-1 0,-2 0 0,5-5 5,-4 4-3,-1 0 0,0 0 0,-1-1-1,0 0 1,-1-1 0,1 1 0,-2-1-1,1 0 1,-2 0 0,1 0 0,-1-1 0,-1 0-1,0 1 1,0-1 0,-1 0 0,0 0-1,-1-6 4,0 15 6,-1 0 0,1 0 0,0 0 0,0 0 0,-1 0 0,1 0 0,-1 1 0,0-1 0,0 0 0,1 0 0,-1 0 0,0 1 0,0-1 0,-1 0 0,1 1 0,0-1 0,-1 1 0,1-1 0,-1 1 0,1 0 0,-1 0 0,1-1 0,-1 1 0,-1 0-6,0 0 7,1 0 1,-1 1-1,1-1 0,-1 1 0,1-1 1,-1 1-1,1 0 0,-1 0 0,1 0 1,-1 1-1,1-1 0,-1 1 0,1-1 1,-1 1-1,1 0 0,0 0 0,-1 0 1,1 0-1,-2 1-7,0 1 4,0 0 1,0 0-1,-1 0 0,2 1 1,-1 0-1,0-1 1,1 1-1,0 1 0,0-1 1,0 0-1,0 1 1,1-1-1,0 1 0,0 0 1,0 0-1,0 2-4,-1 4 6,0 0 0,1 0-1,1 0 1,-1 0 0,2 0 0,0 0-1,0 3-5,1-6 4,0 0 0,0 0 0,0 0-1,1 0 1,1-1 0,-1 1-1,1-1 1,0 1 0,1-1-1,0 0 1,4 5-4,-5-7-52,0-1 0,1 0 0,0 0 1,0 0-1,0 0 0,0-1 0,1 0 0,-1 0 0,1 0 0,0 0 0,0-1 0,0 0 0,0 0 1,0 0-1,0 0 0,0-1 0,4 1 52,-3-2-331,0 1 0,0-1 1,1 0-1,-1-1 0,4 0 331,32-8-925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0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13123,'-8'18'5145,"-1"18"-3465,-2 10-431,1 19-193,-1 7-232,11 1-256,1 0-200,17-16-248,3-6-32,5-14-48,4-10-64,-6-10-1448,-2-9-681,0-16 1241</inkml:trace>
  <inkml:trace contextRef="#ctx0" brushRef="#br0" timeOffset="1">14 216 12067,'-13'-8'4953,"21"8"-2705,12 3-720,6 1-63,7-3-321,7 1-520,-4-1-216,0 0-280,0 5-40,-11-2-1032,-6-3-2697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09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30 11098,'-43'-22'4633,"46"20"-2904,-3 1-57,5 1-624,-5 0-200,10 0-287,20 0-161,42-4-240,-32 7-56,-1-2 72,-5 2-520,-6 2-1937,-7-5-1592,-10 18 2145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09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 9722,'-12'3'4049,"12"-3"-2249,4-3-423,10 2-49,5-2-192,8-1-312,-1 0-264,3 3-247,-3 0-1130,2 2 641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10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18 9746,'0'-12'4681,"4"6"-2032,-4 6-625,0 4-240,-2-4-543,-2 11-217,0 24-480,-50 72-144,31-35-152,0 4-40,13-4-112,-6-7-40,1-17-216,9-9-408,-5-21-1448,6-14 1752,1-20-312</inkml:trace>
  <inkml:trace contextRef="#ctx0" brushRef="#br0" timeOffset="1">1 137 12115,'15'-5'4873,"-6"8"-2849,8 6-488,3 11-47,-4 8-233,0 12-432,-1 4-240,3 8-320,9 2-64,5-9-64,1-2-40,0-10-248,-2-9-496,2-9-1824,1-10 1640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1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84 10938,'1'-2'540,"0"0"-1,-1 0 0,1 0 0,0 0 1,-1 0-1,1 0 0,-1 0 0,1 0 1,-1 0-1,0 0 0,0 0 0,0 0 1,0 0-1,0-2-539,-1 2 242,0-1 0,1 1 0,-1-1 0,0 1 1,0 0-1,0 0 0,0-1 0,-1 1 0,1 0 0,-1 0 0,0-1-242,0 1 26,0 0 0,-1-1-1,1 2 1,0-1 0,-1 0 0,1 0-1,-1 1 1,1 0 0,-1-1-1,0 1 1,1 0 0,-1 0 0,0 0-1,0 1 1,0-1 0,0 1-1,0-1 1,0 1 0,0 0 0,0 0-1,-2 1-25,0 0-1,1 1 0,-1-1 0,0 1 0,1 0-1,-1 1 1,1-1 0,0 1 0,0 0 0,0 0-1,0 0 1,0 0 0,1 1 0,-1-1 0,1 1-1,-2 3 2,0 0-2,0 0-1,0 0 1,1 1 0,0 0-1,0 0 1,1 0-1,0 1 1,-1 5 2,3-9 2,0-1 0,0 0 0,1 1 0,-1-1 0,1 0 0,0 1 0,1-1 0,-1 1-2,0-4 1,1 0 0,-1 1 0,0-1 0,1 0 0,-1 1-1,1-1 1,-1 0 0,1 0 0,0 0 0,-1 1-1,1-1 1,0 0 0,0 0 0,0 0 0,0 0 0,0 0-1,0-1 1,0 1 0,0 0 0,0 0 0,0-1 0,1 1-1,-1 0 1,0-1 0,0 1 0,1-1 0,0 0-1,0 1 2,1-1 0,0 1 1,0-1-1,0 0 0,0 0 1,0 0-1,0-1 1,0 1-1,-1-1 0,1 1 1,0-1-1,0 0 0,-1 0 1,1 0-1,0-1-2,6-3 7,0 0-1,0-1 0,5-5-6,-9 7 38,0 0 0,0 0 0,1 0 0,-1 1 0,1-1 0,0 2 0,0-1 0,0 1 0,5-2-38,-10 4 39,0 0 1,0-1 0,0 1-1,0 0 1,0 0 0,0 0-1,0 0 1,0 1 0,0-1 0,0 0-1,0 0 1,0 1 0,0-1-1,0 0 1,0 1 0,0-1-1,0 1 1,0-1 0,0 1-1,-1-1 1,1 1 0,0 0-1,0 0 1,-1-1 0,1 1-1,0 0 1,-1 0 0,1 0-1,-1 0-39,2 3 193,0 0-1,0 0 1,-1 1-1,1-1 1,-1 1-1,0 0-192,1 6 223,2 6 31,-2-9-77,0 1 0,0 0-1,3 3-176,-4-10-23,-1 0 0,1 0 1,0 0-1,0-1 0,0 1 0,1 0 0,-1 0 1,0-1-1,1 1 0,-1-1 0,1 1 0,-1-1 1,1 0-1,0 0 0,0 0 0,-1 0 0,1 0 23,-1 0-74,0-1 0,0 0-1,0 0 1,0 0-1,0 0 1,0 0-1,0 0 1,0 0 0,0 0-1,0 0 1,0 0-1,0 0 1,0 0 0,0-1-1,0 1 1,0-1-1,0 1 1,0 0-1,0-1 1,-1 1 0,1-1-1,0 0 1,0 1-1,0-1 1,0 0 74,14-12-676</inkml:trace>
  <inkml:trace contextRef="#ctx0" brushRef="#br0" timeOffset="1">401 13 12619,'3'12'5665,"2"6"-2848,2 8-1073,-2 6-136,-2 4-672,0 0-271,1-5-377,-2-8-120,2-8 8,0-8-440,-1-11-1369,1-8 3178,3-13-1737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1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11474,'-3'16'4905,"-5"-2"-2496,-4 11-769,-8 7-319,0 8-265,-7 8-400,3-1-184,3 1-312,5-2-80,6-11-56,2-10-424,8-16-1528,-4-7 2016,13-9-632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1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10978,'-3'13'4777,"16"8"-2152,6 8-617,1 15-175,-2 4-305,0 5-576,3 1-280,0-2-360,1-5-119,-2-9 15,0-6-392,-3-14-1377,1-7-591,-3-11 1064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1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12179,'2'1'314,"0"0"0,-1 0 0,1 0 0,-1 0 0,1 0 1,-1 0-1,1 1 0,-1-1 0,0 0 0,0 1 0,1-1 0,-1 1 1,0-1-1,0 1 0,-1 0 0,1-1 0,0 1 0,0 0 1,-1 0-1,1 0 0,-1-1 0,0 2-314,3 9 362,-2-1 0,0 1 0,0 5-362,0 1 847,8 173 2174,-8-175-2880,-1-16-135,1 0-1,-1 1 0,0-1 1,0 1-1,0-1 0,0 1 1,0-1-1,1 0 0,-1 1 1,0-1-1,0 1 0,0-1 1,1 0-1,-1 1 0,0-1 1,1 0-1,-1 1 0,0-1 1,1 0-1,-1 0 0,0 1 1,1-1-1,-1 0 0,1 0 1,-1 0-1,0 1 0,1-1 1,-1 0-1,1 0-5,-1 0 2,0 0 0,1-1 1,-1 1-1,0 0 0,0 0 0,0 0 0,1 0 1,-1-1-1,0 1 0,0 0 0,0 0 1,0 0-1,1-1 0,-1 1 0,0 0 0,0 0 1,0-1-1,0 1 0,0 0 0,0 0 1,0-1-1,0 1 0,0 0 0,0 0 0,0-1 1,0 1-1,0 0 0,0-1 0,0 1 0,0 0 1,0 0-1,0-1 0,0 1 0,0 0 1,0-1-3,-3-14 27,2 10-13,-1-4-7,0-1 1,1 1 0,1 0 0,0-1 0,0 1 0,1-1 0,0 1 0,2-9-8,-2 15 1,0 0 0,0 0 0,0 0 1,0 0-1,0 1 0,0-1 0,1 0 0,0 1 0,-1-1 1,1 1-1,0-1 0,0 1 0,1 0 0,-1 0 1,0 0-1,1 0 0,-1 1 0,1-1 0,-1 0 0,1 1 1,0 0-1,0 0 0,-1 0 0,1 0 0,0 0 1,0 0-1,0 1 0,0-1 0,0 1 0,1 0-1,3 0 13,0 0-1,0 0 1,0 1-1,-1-1 1,1 2-1,0-1 1,0 1-1,-1 0 0,1 0 1,-1 1-1,1 0-12,-4-2 48,-1 1-1,0-1 0,0 1 0,0-1 0,0 1 0,0-1 0,0 1 0,0 0 0,0 0 1,-1 0-1,1 0 0,-1 0 0,0 1 0,1-1 0,-1 0 0,0 1 0,0-1 0,0 1 1,-1-1-1,1 1 0,-1-1 0,1 1 0,-1-1 0,0 1 0,0-1 0,0 1 0,0 0 1,0-1-1,-1 1 0,1-1 0,-1 1-47,-1 3 103,0 0 0,-1 1-1,1-2 1,-1 1 0,-1 0 0,1-1 0,-1 1 0,0-1-1,0 0 1,0 0 0,-1 0 0,1-1 0,-2 1-103,-1 1 20,0-1 1,-1 1-1,1-1 1,-1-1-1,0 0 1,0 0 0,0 0-1,-1-1 1,-2 0-21,8-2-162,0 0 0,0-1 0,0 1 0,0-1 0,1 0 1,-3 0 161,4 0-100,1 0 0,-1 0 1,1 0-1,-1 0 0,1 0 1,-1-1-1,0 1 0,1 0 1,-1 0-1,1-1 0,-1 1 1,1 0-1,0 0 0,-1-1 1,1 1-1,-1-1 0,1 1 1,-1 0-1,1-1 0,0 1 1,-1-1-1,1 1 0,0-1 1,0 1-1,-1-1 1,1 1-1,0-1 0,0 1 1,0-1-1,0 1 0,0-1 1,-1 1-1,1-1 0,0 0 1,0 1-1,0-1 0,0 1 100,3-19-1437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12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11058,'13'0'2482,"0"1"0,0 0 1,0 1-1,1 1-2482,-8-2 319,0 0 0,0 1 1,-1 0-1,1 1 1,0-1-1,-1 1 0,0 0 1,0 0-1,4 4-319,-7-6 23,-1 0 0,0 1 0,0-1 0,1 1 0,-1-1-1,0 1 1,0 0 0,0-1 0,-1 1 0,1 0 0,0 0 0,-1-1 0,1 1-1,-1 0 1,1 0 0,-1 0 0,0 0 0,0 0 0,0 0 0,0-1 0,0 1 0,0 0-1,-1 0 1,1 0 0,-1 0 0,1 0 0,-1-1 0,0 2-23,-2 5 50,-1 0 0,0 0 1,-1-1-1,1 0 0,-4 4-50,-7 8 120,-1 0 0,-3 1-120,16-17 14,-11 16 111,14-18-121,0-1 0,0 0 0,0 1 0,0-1 0,0 0 0,0 1-1,0-1 1,0 1 0,0-1 0,1 0 0,-1 1 0,0-1 0,0 0 0,0 1 0,1-1 0,-1 0 0,0 0 0,0 1-1,0-1 1,1 0 0,-1 1 0,0-1 0,1 0 0,-1 0 0,0 0 0,1 1 0,-1-1 0,0 0 0,1 0 0,-1 0-1,0 0 1,1 0-4,1 1 10,1-1-1,-1 1 1,0-1 0,1 0-1,-1 1 1,1-1-1,-1-1 1,1 1-1,1 0-9,25-6 38,-23 4-30,7-1-121,0-1 0,-1 0-1,0-1 1,0 0 0,1-1 113,4-3-250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22 177 7890,'2'21'4825,"8"-11"424,0 0-2553,-4 5-471,-5 2-377,3 1-719,-4 0-249,4-6-576,0 0-152,-3-5-576,2-8-504,1-1-1369,-4 1-1064,0 0 2073</inkml:trace>
  <inkml:trace contextRef="#ctx0" brushRef="#br0" timeOffset="1">7 3 9090,'-7'0'4377,"13"0"-1224,0-1-1161,-2-1-304,-4 2-327,0 0-665,0 0-696,0 0 1632,0 0-1368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12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 10698,'0'2'5033,"0"5"-2232,-12 12-1089,-4 13-255,-12 16-513,0 11-168,-5 15-304,-5 0-88,3-2-184,4-10-40,13-22 8,8-14-376,8-22-1632,-1-11 2304,0-28-928</inkml:trace>
  <inkml:trace contextRef="#ctx0" brushRef="#br0" timeOffset="1">0 61 12235,'11'6'5337,"1"8"-2737,9 16-1007,1 7-105,4 14-568,7 4-288,-3-4-360,0-1-72,2-10-104,-2-10-16,-3-6-208,0-5-464,-7-7 2417,1-4-1561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1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31 13843,'0'-1'286,"1"0"-1,-1 0 1,0 0 0,0 0 0,0 0-1,0 0 1,-1 0 0,1 0 0,0 0 0,0 0-1,-1 0 1,1 0 0,0 0 0,-1 1-1,1-1 1,-1 0 0,1 0 0,-1 0-1,1 1 1,-1-1 0,0 0-286,0 0 187,-1 0 1,1 0 0,0 0-1,-1 0 1,1 0-1,-1 1 1,1-1 0,-1 0-1,0 1 1,1 0-1,-2-1-187,-1 0 144,-1 1-1,1-1 0,0 1 1,0 0-1,0 1 0,0-1 0,-1 1 1,1-1-1,-3 2-143,3 0 41,0-1-1,0 1 1,1 0 0,-1 0-1,0 0 1,1 1 0,-1-1-1,1 1 1,0 0 0,0 0 0,0 0-1,0 1 1,0-1 0,1 1-1,0-1 1,-1 1 0,1 0-1,1 0 1,-1 0 0,0 0-1,1 0 1,0 0 0,0 0-1,0 3-40,0-2 10,1 1 0,-1-1-1,1 1 1,0-1-1,1 1 1,-1-1 0,1 1-1,1-1 1,-1 1-1,1-1 1,-1 0 0,1 0-1,1 0 1,-1 0-1,1 0 1,0 0 0,0-1-1,0 1 1,1-1-10,3 3 15,0-1 0,0 0-1,0 0 1,1-1 0,0 0 0,0 0 0,0-1 0,1 0 0,-1-1 0,7 2-15,-1 0-239,0-1 1,1-1-1,-1-1 1,1 0 0,0 0-1,4-2 239,-9 0-572,0-1 0,0 0 0,4-1 572,34-10-1018</inkml:trace>
  <inkml:trace contextRef="#ctx0" brushRef="#br0" timeOffset="1">428 48 10098,'-15'0'4608,"12"0"-1205,11-1 363,20 1-3104,9 2-662,-34-1 29,3-1 17,-1 1-1,0-1 1,0 1 0,1 1-1,-1-1 1,0 1 0,0 0-1,0 0 1,-1 0 0,1 1-1,-1 0 1,1 0 0,-1 0-46,-2-2 13,-1 1 1,1-1 0,-1 1 0,1-1-1,-1 1 1,0 0 0,0 0 0,0-1-1,0 1 1,0 0 0,0 0-1,0 0 1,-1 0 0,1 0 0,0 0-1,-1 0 1,0 0 0,0 0 0,0 1-1,1-1 1,-2 0 0,1 0 0,0 0-1,0 0 1,-1 0 0,1 0 0,-1 0-1,0 0 1,1 0 0,-1 0-14,-2 3 18,0 0 1,1 0-1,-2-1 1,1 1-1,0-1 1,-1 0 0,0 0-1,0 0 1,-2 1-19,-10 7 151,-16 11-151,20-16 42,12-7-41,0 0 0,0 1 0,0-1-1,-1 0 1,1 0 0,0 0 0,0 0 0,0 0 0,0 0 0,0 0 0,0 0 0,0 0 0,0 0 0,0 0 0,-1 0 0,1 1-1,0-1 1,0 0 0,0 0 0,0 0 0,0 0 0,0 0 0,0 0 0,0 0 0,0 1 0,0-1 0,0 0 0,0 0 0,0 0-1,0 0 1,0 0 0,0 0 0,0 0 0,0 1 0,0-1 0,0 0 0,0 0 0,0 0 0,0 0 0,0 0 0,0 0 0,0 0-1,1 1 0,5 2 22,11 2 22,-15-5-32,17 5 71,5 0 658,19 2-741,-40-6 112,0-1-1,0 0 1,0 1-1,-1 0 1,1-1-1,0 1 1,0 0-112,-2 0 26,-1-1 1,0 0-1,1 1 1,-1-1-1,1 0 1,-1 1-1,0-1 1,1 0-1,-1 1 1,0-1-1,1 1 1,-1-1-1,0 0 1,0 1-1,1-1 1,-1 1-1,0-1 1,0 1-1,0-1 1,0 1-1,0-1 1,1 1-1,-1-1 1,0 1-1,0-1 1,0 1-1,-1-1 1,1 1-1,0 0 1,0-1-1,0 1 1,0-1-1,0 0 1,-1 1-1,1-1 1,0 1-1,0-1 1,-1 1-1,1-1 1,0 1-27,-2 1 28,0 0 0,0 1-1,1-1 1,-2 0 0,1 0 0,0 0 0,0 0 0,-1 0 0,1 0 0,-1-1 0,1 0 0,-1 1 0,0-1 0,-1 1-28,-5 1-401,0 0 0,0 0 1,-10 1 400,-3-3 328,10-5-369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4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54 10610,'-42'-28'4165,"41"27"-3908,0 0-1,0 1 1,0-1-1,-1 0 0,1 1 1,0-1-1,0 1 1,-1 0-1,1-1 1,0 1-1,-1 0 1,1 0-1,0-1 1,-1 1-1,1 0 1,0 1-1,-1-1-256,-4 0 3071,64-1-926,16-4-2145,-38 2 312,5-1-144,-1 0 1,1 2 0,37 2-169,-72 0-328,0 1 0,0 0-1,0 0 1,0 0-1,-1 1 1,1 0 0,-1 0-1,2 0 329,-5 1-2575,-7-1 940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9410,'3'2'836,"0"0"0,0 0 0,0 0 0,0 1 1,0-1-1,-1 1 0,1 0 0,-1 0 0,1 1-836,0 1 739,1 1 0,-1-1 0,-1 1 0,1 0 1,0 2-740,2 11 620,0 1 1,-1 0-1,-1 3-620,2 6 756,14 85 260,12 65-373,-18-132-2682,-15-54 332,-2-11 694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5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14 8130,'1'-3'3673,"8"-1"-1545,-9-3 96,0 10-215,3 0-209,-4-3-455,-5 13-249,-7 22-344,-29 58-112,14-39-232,-6 0-96,9-5-192,3-7-40,8-4-64,5-9 32,5-8-872,1-6-720,2-14 968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6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9346,'4'2'4785,"0"2"-688,8 13-2497,3 0 73,6 8-257,6 10-232,6 6-504,4 2-176,-1 1-200,-2 0-39,-9-8-57,-12 0-40,0-6-88,2-1 24,-7-13-592,7-5-545,1-11-1583,1-12 1536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6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164 165 9946,'0'0'353,"1"0"-1,-1 0 1,0 0-1,1 0 1,-1 0-1,1 0 1,-1 0-1,0 0 1,1 0-1,-1 0 1,0-1-1,1 1 1,-1 0 0,1 0-1,-1 0 1,0 0-1,1-1 1,-1 1-1,0 0 1,0 0-1,1-1 1,-1 1-1,0 0 1,0-1-1,1 1-352,-1-1 334,0 0-1,1 0 0,-1 0 1,0 0-1,0 0 0,0 0 1,0 0-1,0-1 0,0 1 1,0 0-1,0 0 1,0 0-334,-2-15 282,-1 0 0,-1 1 0,0-1 0,-2-1-282,5 12 59,-1 1 0,1 0 1,-1-1-1,0 1 0,-1 0 0,1 0 1,-1 0-1,1 1 0,-1-1 0,-1 1 1,1-1-1,0 1 0,-1 0 0,1 0 1,-1 0-1,-2 0-59,5 2 16,-1 1 0,1-1 0,-1 1 0,0-1 0,1 1 0,-1 0 0,1 0 0,-1 0 0,0 0 0,1 0 0,-1 0 0,1 0 0,-1 1 1,0-1-1,1 0 0,-1 1 0,1-1 0,-1 1 0,1 0 0,-1-1 0,1 1 0,0 0 0,-1 0 0,1 0 0,0 0 0,0 0 0,-1 0 0,1 1 0,0-1-16,-5 6 27,1-1-1,0 1 1,0-1-1,1 2 0,-2 1-26,1 2 10,0-1 0,1 1-1,0 0 1,1 0-1,0 1 1,0-1-1,0 10-9,2-12 3,0 0-1,1 0 1,0-1-1,1 1 0,0 0 1,0 0-1,1 0 0,0 0 1,0-1-1,2 4-2,-3-9-1,0 0 0,1-1 0,-1 1 0,1-1 0,-1 1-1,1-1 1,0 1 0,0-1 0,0 0 0,0 0 0,1 0 0,-1 0 0,0 0 0,1-1 0,-1 1-1,1-1 1,2 2 1,-3-3-2,0 1-1,1 0 0,-1-1 0,0 0 1,0 1-1,1-1 0,-1 0 1,1 0-1,-1-1 0,0 1 0,0 0 1,1-1-1,-1 1 0,0-1 0,0 0 1,1 0-1,-1 0 0,0 0 1,0 0-1,0 0 0,0 0 0,1-2 3,2-1-3,-1 0-1,1 0 0,-1-1 0,0 0 0,0 0 0,0 0 1,0 0-1,-1 0 4,7-14 6,6-15-6,6-11 67,-22 44-73,4-4 94,-4 5-82,1 0 0,-1 0 0,0 0 1,0 0-1,0 0 0,1 1 0,-1-1 0,0 0 1,0 0-1,0 0 0,0 0 0,0 1 0,1-1 1,-1 0-1,0 0 0,0 0 0,0 1 0,0-1 1,0 0-1,0 0 0,0 1 0,0-1 0,0 0 1,0 0-1,0 1 0,0-1 0,0 0 0,0 0 1,0 0-1,0 1 0,0-1 0,0 0-6,1 14 119,2 19 507,5 18-626,-6-42 76,1 1 0,0 0 1,0-1-1,1 0 0,0 1 1,0-1-1,4 3-76,-7-9-1,1-1-1,0 1 1,0-1 0,0 0-1,1 0 1,-1 0-1,0 0 1,1 0 0,0-1-1,0 1 2,-2-1-93,0 0-1,1-1 1,-1 1-1,0-1 0,0 1 1,1-1-1,-1 0 1,0 0-1,0 1 1,1-1-1,-1 0 1,0 0-1,1 0 1,-1 0-1,0 0 1,0-1-1,1 1 0,-1 0 1,0-1-1,0 1 1,1-1-1,-1 1 1,0-1-1,0 1 1,1-1 93,8-13-2444,1 0 925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10186,'2'-1'450,"1"0"0,-1 0-1,1 0 1,-1 1 0,1-1-1,0 1 1,-1-1 0,1 1-1,0 0 1,-1 0 0,1 0-1,0 0 1,-1 1 0,1-1-1,0 1 1,-1-1 0,1 1-1,-1 0 1,1 0 0,-1 0-1,0 1 1,1-1 0,-1 0-1,0 1 1,0-1 0,0 1-1,2 2-449,0-1 267,0 1 0,-1 0 0,1 0 0,-1 0-1,0 0 1,0 1 0,0-1 0,0 1-267,-2-3 39,0 1 1,0-1-1,0 0 1,0 1-1,0-1 1,-1 1-1,1-1 0,-1 1 1,0-1-1,1 1 1,-1-1-1,0 1 1,-1 0-1,1-1 1,0 1-1,-1-1 1,1 1-1,-1 0-39,-1-1 15,0 1 1,1-1-1,-1 0 1,0 0-1,-1 0 1,1 0-1,0 0 0,0 0 1,-1 0-1,1-1 1,-1 1-1,0-1 1,1 0-1,-1 0 0,0 0-15,-1 1 16,0 0 0,-1 0-1,2 1 1,-1-1-1,0 1-15,3-3 1,1 1-1,0-1 0,0 0 0,0 0 0,-1 0 0,1 1 0,0-1 0,0 0 0,0 0 0,0 1 0,0-1 1,-1 0-1,1 0 0,0 1 0,0-1 0,0 0 0,0 1 0,0-1 0,0 0 0,0 0 0,0 1 0,0-1 1,0 0-1,0 1 0,0-1 0,0 0 0,0 0 0,0 1 0,0-1 0,1 0 0,-1 1 0,0-1 0,0 0 1,0 0-1,0 1 0,0-1 0,1 0 0,-1 0 0,0 0 0,0 1 0,0-1 0,1 0 0,12 8-21,31 12 48,-26-12 2,0 0 0,0 2-29,-16-9 34,1 0-1,-1 1 1,0-1-1,0 1 1,0 0-1,0-1 1,0 1-1,0 0 1,0 0-1,-1 0 1,1 1-1,-1-1 1,1 0-1,-1 0 1,0 1-1,0-1 1,0 1-1,0-1 0,-1 1 1,1 0-1,0-1 1,-1 1-1,0-1 1,0 1-1,0 0 1,0-1-1,0 1 1,0 0-1,-1-1 1,1 1-1,-1 0 1,0-1-1,0 1 1,0-1-1,0 1 1,0-1-1,0 0 0,-1 1 1,1-1-1,-1 0-33,-5 5 127,-1-1 0,1 0-1,-1 0 1,0-1-1,0 0 1,-1 0-1,1-1 1,-1 0-1,-6 1-126,13-4-62,0 0-1,0-1 1,0 1-1,0-1 1,0 1-1,-1-1 1,1 0-1,0 0 1,0 0-1,0 0 1,-1 0-1,1 0 1,0-1-1,0 1 1,0-1-1,0 1 1,-1-1-1,1 0 1,0 0-1,0 0 1,1 0-1,-1 0 1,0 0-1,-1-1 63,3 1-70,-1 0-1,1 1 1,0-1 0,-1 0-1,1 1 1,0-1 0,0 0-1,0 1 1,0-1 0,0 0-1,0 1 1,0-1-1,0 0 1,0 0 0,0 1-1,0-1 1,0 0 0,0 1-1,0-1 1,1 0 0,-1 0 70,1 0-30,3-13-281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7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4 9994,'0'-4'4289,"0"8"-2209,10-1 17,-10 9-401,-5 5-183,-3 18-457,-17 10-176,0 14-280,3 1-80,-10-6-192,8-1-104,7-10-160,0-7-40,13-10-248,-1-7-360,1-11-1136,0-5-841,-6-18 1529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7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12611,'16'17'5001,"4"18"-3089,6 2-351,6 9-193,-4 8-224,-6-8-496,-5 3-200,-1-7-264,-6-5-64,5-10-48,-3-7-24,-3-10-232,-2-2-320,-10-6-1184,-1-2-57,6-10 921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6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 10194,'1'0'346,"0"-1"0,0 1 0,0 0 0,-1 0 0,1 0 0,0 0 0,0 0 0,0 0 0,0 0 0,0 0 0,-1 0 0,1 0 0,0 0 0,0 0 0,0 1 0,0-1 0,-1 0 0,1 0 0,0 1 1,0-1-1,0 1 0,-1-1 0,1 1-346,1 0 334,-1 1 1,0-1 0,0 0 0,0 1 0,0-1 0,0 1 0,0 0 0,0-1-1,0 1 1,-1 0 0,1 0-335,1 5 481,-1-1-1,1 1 1,-1 0 0,-1 0-1,1 0 1,-1 1-481,-6 61 1645,4-49-1409,0 1-1,1 0 1,1-1-1,2 16-235,2-16 67,1-1-1,1 0 0,2 4-66,-6-17 11,2 6 20,1-1 0,0 1 1,0-1-1,1-1 0,3 4-31,-4-7-135,-1-2 0,1 1 0,0 0-1,1-1 1,-1 0 0,1 0-1,0-1 1,5 4 135,-10-8-182,-1 0 0,0 1 0,1-1 0,-1 0 0,0 1 0,1-1 0,-1 0 0,1 0-1,-1 1 1,1-1 0,-1 0 0,1 0 0,-1 0 0,1 0 0,-1 0 0,1 0 0,-1 0 0,1 0 0,-1 0 0,1 0 0,-1 0 0,1 0 0,-1 0 0,1 0 0,-1 0-1,1 0 1,-1 0 0,1-1 0,-1 1 0,1 0 0,-1 0 0,0-1 0,1 1 182,8-4-2395</inkml:trace>
  <inkml:trace contextRef="#ctx0" brushRef="#br0" timeOffset="1">0 168 10938,'1'8'4689,"2"-6"-2216,4 2-929,3 1-111,2-1-257,8 1-480,3-2-160,9-3-760,-4 0-576,-2-3-1777,2-3-960,10 4 2057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8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62 9346,'0'-17'1517,"0"10"-195,0 0 1,-1 0-1,0 0 1,-2-6-1323,3 13 51,0 0 1,0 0-1,0 0 1,0 0-1,0 0 1,0 0 0,0 0-1,0 0 1,0-1-1,0 1 1,0 0-1,0 0 1,0 0-1,0 0 1,0 0-1,0 0 1,0 0-1,0 0 1,0 0-1,0-1 1,0 1 0,0 0-1,0 0 1,0 0-1,0 0 1,0 0-1,0 0 1,0 0-1,0 0 1,0 0-1,0 0 1,0-1-1,0 1 1,0 0 0,0 0-1,0 0 1,0 0-1,0 0 1,0 0-1,0 0 1,0 0-1,1 0 1,-1 0-1,0 0 1,0 0-1,0 0 1,0 0-1,0 0 1,0 0-52,4 3 1343,6 11-101,1 17-433,-2 1 0,-1 0 0,-1 0 0,0 15-809,1-1 776,11 35-776,0-24 236,-18-55-228,-3-5-13,-3-9-14,3 4 8,1 0-1,0-1 1,0 1 0,1 0-1,0 0 1,0 0 0,2-8 11,-1 12-4,0 0 0,0 0 0,0 0 0,0 1 0,0-1 0,1 0-1,0 1 1,0-1 0,0 1 0,0 0 0,0-1 0,1 1 0,-1 0 0,1 0 0,0 1 0,0-1 0,0 1 0,1-1 4,0 0 0,2 1 1,-1-1 0,0 1 0,0 0-1,1 1 1,-1-1 0,1 1 0,-1 0-1,1 0 1,0 1 0,-1 0 0,1 0-1,0 0 1,-1 1 0,1-1 0,2 2-1,-4-1 11,0 0 0,0 0 1,0 0-1,1 1 0,-2-1 0,1 1 1,0 0-1,0 0 0,-1 1 1,1-1-1,-1 1 0,0 0 1,1 0-1,-1 0 0,-1 0 1,1 0-1,0 1 0,-1-1 1,0 1-1,1-1 0,0 4-11,-2-4 28,0-1 1,-1 0-1,1 0 0,-1 1 0,0-1 0,1 1 1,-1-1-1,0 0 0,0 1 0,0-1 0,-1 1 1,1-1-1,-1 0 0,1 1 0,-1-1 0,0 0 1,0 0-1,0 0 0,0 1-28,-1 1 88,-1 1-1,0-1 1,-1 0 0,1 0-1,0 0 1,-1 0 0,-2 1-88,-1 0 71,0 0 0,0-1 1,0 0-1,0 0 0,-1 0 1,1-1-1,-1 0 1,0-1-1,0 0 0,-6 1-71,7-1-77,-1-1 0,0 0-1,1 0 1,-1-1-1,1 0 1,-1 0 0,0-1-1,-6-1 78,13 2-92,1 0-1,-1-1 0,1 1 1,-1 0-1,1 0 0,-1 0 1,0 0-1,1-1 0,-1 1 1,1 0-1,-1 0 0,1-1 1,-1 1-1,1 0 0,0-1 1,-1 1-1,1-1 0,-1 1 1,1-1-1,0 1 0,-1 0 1,1-1 92,0 0-173,0 0 0,0 0 0,0 1 1,0-1-1,0 0 0,0 0 0,0 1 1,0-1-1,0 0 0,1 1 0,-1-1 1,0 0-1,0 1 0,1-1 0,-1 0 1,1 1-1,-1-1 0,0 0 0,1 1 173,10-12-1255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11018,'3'12'5249,"1"6"-2216,3 3-856,-5 3-305,1 5-608,0-4-328,2 2-495,2-7-193,2-7-192,-4 1-16,-1-13-448,-4-1-313,2-11-991,-1-7-881,8-8 1657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6 3033,'6'3'3275,"-9"-5"7213,2 1-8970,1 1-1401,0 0 0,0 0 0,0-1 0,0 1 0,0 0 0,0-1 0,0 1 0,0 0 0,-1 0 0,1-1 0,0 1 0,0 0 0,0 0 0,0 0 0,-1-1 0,1 1 0,0 0 0,0 0 0,-1 0 0,1 0 0,0-1-1,0 1 1,-1 0 0,1 0 0,0 0 0,0 0 0,-1 0 0,1 0 0,0 0 0,0 0 0,-1 0 0,1 0 0,0 0 0,-1 0 0,1 0 0,0 0 0,0 0 0,-1 0 0,1 0 0,0 0 0,0 0 0,-1 0 0,1 1 0,0-1 0,0 0 0,-1 0 0,1 0 0,0 0 0,0 0 0,-1 1 0,1-1 0,0 0 0,0 0 0,0 1-117,-19 27 236,-1-1-162,-44 58 90,-41 71 12,101-151-215,2-1-173,0-1 0,-1 0-1,1 0 1,-1 0 0,0 0-1,0 0 1,0-1 0,-2 2 212,5-3-125,-1-1 0,1 0 1,-1 0-1,1 1 0,-1-1 0,1 0 1,-1 0-1,0 0 0,1 1 0,-1-1 1,1 0-1,-1 0 0,1 0 0,-1 0 1,0 0-1,1 0 0,-1 0 125,-8-7-1339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9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9634,'17'22'5161,"-3"-2"-104,12 9-3768,1 7-49,1 9-224,-3 7-160,-1 0-384,3 1-64,-7-9-120,0-3-40,-6-11-71,1-4-65,-3-9-168,1-9-369,-8-5-1119,-6-4-968,0-11 1471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2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26 10826,'0'-1'454,"0"0"0,0 0 0,0 0 0,0 0-1,0 0 1,0 0 0,0 0 0,-1 0 0,1 0-1,0 1 1,-1-1 0,1 0 0,-1 0 0,1 0-1,-1 0 1,0 1 0,1-1 0,-1 0 0,0 0-1,1 1 1,-1-1-454,-1 0 302,1 0 0,-1 0-1,0 1 1,1-1 0,-1 0 0,0 1 0,1-1-1,-1 1 1,0 0 0,1-1 0,-2 1-302,-3 0 170,1 0-1,0 1 1,0-1 0,0 1 0,0 0-1,0 0 1,-4 2-170,2 0 68,0 0-1,0 1 1,1 0 0,0 0-1,0 0 1,0 1 0,0 0-1,0 0 1,1 1 0,0-1 0,-4 7-68,2-2 52,0 0 0,1 1 1,0 1-1,0-1 0,1 1 1,-2 7-53,5-13 9,1 0 0,-1 0-1,1 0 1,0 0 0,1 0 0,-1 0 0,1 0-1,1 0 1,-1 0 0,1 0 0,0 0 0,1 3-9,-1-6 2,0 1 0,1 0 0,-1-1 0,1 1 0,0-1 0,0 0 0,0 0 0,0 0 0,1 0 0,-1 0-1,1 0 1,0 0 0,0-1 0,0 1 0,0-1 0,0 0 0,0 0 0,1 0 0,-1-1 0,1 1-2,4 1-50,0-1-1,0-1 0,-1 1 1,1-1-1,0 0 1,0-1-1,1 0 1,-1 0-1,0-1 0,0 0 1,-1 0-1,1-1 1,0 0-1,0-1 0,2 0 51,-6 1 191,0 1-1,0-1 0,0 0 0,0-1 0,2 0-190,9-13 358,-12 12-330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3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10426,'5'1'4765,"3"2"-2537,2 1-847,93 16 3329,-96-19-4554,-1 0 0,1 1 0,-1 0-1,0 0 1,0 0 0,0 1 0,4 2-156,-8-4 20,0 0 0,-1 1 0,1-1 0,-1 0 0,1 1 0,-1-1 0,1 1 0,-1-1 0,0 1 0,0 0 1,0-1-1,0 1 0,0 0 0,0 0 0,0 0 0,-1 0 0,1 0 0,-1 0 0,1 0 0,-1 0 0,0 0 0,1 0 0,-1 0 1,0 0-1,-1 0 0,1 1-20,-1 3 52,0-1 0,-1 0 1,0 1-1,0-1 1,0 0-1,-1 0 0,-1 3-52,-6 12 171,2-3-17,6-13-103,-1 0 0,1 0 0,1 0 0,-1 1 0,1-1 0,-1 1 0,1 2-51,-1-1 79,2-5-76,0-1 0,0 0 1,0 0-1,0 0 0,0 0 0,-1 0 0,1 0 1,0 0-1,0 1 0,0-1 0,0 0 0,0 0 1,0 0-1,0 0 0,0 0 0,0 0 0,0 0 0,0 1 1,0-1-1,0 0 0,0 0 0,0 0 0,0 0 1,0 0-1,0 0 0,0 1 0,0-1 0,0 0 1,0 0-1,1 0 0,-1 0 0,0 0 0,0 0 1,0 0-1,0 0 0,0 1 0,0-1 0,0 0 0,0 0 1,0 0-4,1 1 124,3-3 38,114-30 414,-73 17-250,8-5-326,-44 16 47,-8 3-28,-4 2-84,-27 9-2291,26-9 1540,1 0-1,0-1 1,0 1-1,0-1 0,0 0 1,0 0-1,-1 0 1,-2 0 816,-6-5-2468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4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8874,'-15'15'1493,"11"-10"-500,-1 0-1,0-1 0,0 1 0,0-1 1,-5 3-993,-3 2 5611,12-9-4638,3 1-285,22 4-107,-9-1-368,1-1 0,-1 0 1,0-1-1,1-1 0,-1 0 0,0-1 1,15-2-214,62-6 709,88-7 730,-156 13-1073,-15 3-66,-9-1-70,-2 1 73,-90 11-2199,83-11 1023,0-1-1,0 0 1,0 0 0,0 0 0,-1-2 0,1 1 873,-15-5-1811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45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29 8586,'3'-2'885,"1"1"0,-1-1 0,0 0 0,0 0 0,0 0 0,0-1 0,-1 1 0,1-1 0,0 1 0,1-3-885,-4 5 49,0 0-1,-1-1 1,1 1 0,1 0 0,-1 0 0,0 0 0,0 0-1,0 0 1,0 0 0,0 0 0,0 0 0,0 0 0,0-1-1,0 1 1,0 0 0,0 0 0,0 0 0,0 0 0,0 0-1,0 0 1,0 0 0,0 0 0,0 0 0,0 0 0,0 0-1,1 0 1,-1 0 0,0-1 0,0 1 0,0 0 0,0 0-1,0 0 1,0 0 0,0 0 0,0 0 0,0 0 0,0 0-1,1 0 1,-1 0 0,0 0 0,0 0 0,0 0 0,0 0-1,0 0 1,0 0 0,0 0 0,0 0 0,0 0 0,1 0-1,-1 1 1,0-1 0,0 0 0,0 0 0,0 0 0,0 0-1,0 0 1,0 0 0,0 0 0,0 0 0,0 0 0,0 0-1,0 0 1,1 0 0,-1 0 0,0 1 0,0-1 0,0 0-1,0 0 1,0 0-49,0 1 97,0-1 0,0 1 0,0-1 0,0 1 0,0 0 0,-1-1 0,1 1 0,0 0 0,0-1 0,0 1 0,-1-1 0,1 1 0,0-1 0,-1 1 0,1-1 0,-1 1-97,-33 49 1735,5-15-1278,-21 29 99,-45 79 142,74-106-590,1 1 1,2 0-1,0 4-108,14-31-30,-18 51-687,21-59-1618,1-8 1187,0 0 281,3-25-696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46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11098,'0'0'88,"0"0"-1,0 0 1,0 0-1,0 0 1,0 0-1,0 1 0,0-1 1,0 0-1,0 0 1,0 0-1,0 0 0,0 0 1,0 0-1,0 0 1,0 0-1,0 0 1,0 0-1,0 0 0,0 0 1,0 0-1,0 0 1,0 0-1,0 0 1,0 0-1,0 0 0,1 0 1,-1 0-1,0 0 1,0 0-1,0 0 1,0 0-1,0 0 0,0 0 1,0 0-1,0 0 1,0 0-1,0 0 1,0 0-1,0 0 0,0 0 1,0 0-1,0 0 1,0 0-1,1 0 1,-1 0-1,0 0 0,0 0 1,0 0-1,0 0 1,0 0-1,0 0 1,0 0-1,0 0 0,0 0 1,0 0-1,0 0 1,0 0-1,0 0 1,0 0-1,0 0 0,0 0 1,0 0-88,6 9 2098,8 15-487,4 10-537,1-1 0,1-1 0,2 0 0,2-2 0,0-1 0,9 6-1074,-23-25 126,119 111 811,-115-105-1297,-11-13-2989,-3-3 2136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4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200 159 7074,'1'0'467,"0"0"0,1 0 0,-1-1 0,0 1 0,1-1 0,-1 1 0,0-1 0,1 1 1,-1-1-1,0 0 0,0 0 0,0 1 0,0-1 0,1 0 0,-1 0 0,-1 0 1,1 0-1,0 0 0,0-1 0,0 1-467,0-1 374,0 0 1,0 0-1,-1 0 0,1 0 1,-1 0-1,0 0 1,1 0-1,-1 0 0,0 0 1,0-1-1,0 1 0,0-1-374,-2-5 398,1 0 1,-1 1-1,-1-1 0,1 1 0,-1 0 0,-3-5-398,4 7 87,0 1-1,-1 0 1,0 0-1,1 1 1,-1-1 0,0 0-1,-1 1 1,1 0-1,-1 0 1,1 0 0,-1 0-1,0 1 1,0-1-1,-2 0-86,3 2 41,-1-1 0,1 1 0,0 0 0,-1 1 0,1-1-1,-1 0 1,1 1 0,-1 0 0,1 0 0,-1 0 0,1 0-1,-1 0 1,1 1 0,-1 0 0,1 0 0,0 0 0,-1 0 0,1 0-1,-3 2-40,1 0 18,0 0 0,0 0 0,0 1-1,0 0 1,1 0 0,-1 0-1,1 0 1,0 1 0,0 0 0,1 0-1,-1 0 1,1 0 0,0 0-1,-1 4-17,-1 2 13,1 1 0,0 0 0,1 1 0,0-1 0,0 0 0,1 10-13,1-16 2,1-1 0,-1 1 0,2 0 0,-1 0 0,1 0 0,0 0 0,0 0 0,1 3-2,-1-7-1,-1-1 1,1 1 0,0 0 0,0-1-1,-1 1 1,1 0 0,1-1-1,-1 1 1,0-1 0,0 1 0,0-1-1,1 0 1,-1 1 0,1-1 0,-1 0-1,1 0 1,-1 0 0,1 0-1,0 0 1,-1-1 0,1 1 0,0 0-1,0-1 1,0 1 0,-1-1-1,1 0 1,0 1 0,1-1 0,1 0-3,-1-1 0,1 1 0,-1 0 0,1-1 0,-1 0 0,1 0 0,-1 0 0,0 0 1,0-1-1,1 1 0,-1-1 0,0 0 0,0 0 0,-1 0 0,1 0 0,0 0 0,0-1 3,6-6-5,-1-1 1,0 1-1,-1-1 0,1-1 5,-2 2 1,8-13 8,-11 17 9,-1 0 0,2 0 1,-1 0-1,0 1 0,4-4-18,-6 8 9,-1-1 0,0 1 0,1-1 1,-1 1-1,0 0 0,1-1 0,-1 1 0,1 0 0,-1 0 1,1-1-1,-1 1 0,1 0 0,-1 0 0,1-1 0,-1 1 1,1 0-1,-1 0 0,1 0 0,-1 0 0,1 0 0,-1 0 1,1 0-1,-1 0 0,1 0 0,-1 0 0,1 0 1,-1 0-1,1 1 0,-1-1 0,1 0 0,-1 0 0,1 0 1,-1 1-1,1-1 0,-1 0 0,1 1 0,-1-1 0,0 0 1,1 1-1,-1-1 0,0 0 0,1 1 0,-1-1 1,0 1-1,1-1 0,-1 1 0,0-1 0,0 1 0,0-1-9,3 5 96,-1-1-1,-1 1 1,1 0-1,-1 0 1,1 0-96,-1-1 86,3 15 206,2 3 273,6 18-565,-10-34 35,1 0 0,-1 0 1,1-1-1,1 1 0,-1-1 1,1 1-1,0-1 0,3 3-35,2-1-187,-8-7 101,-1 0 1,0 0 0,1 0-1,-1 1 1,0-1-1,1 0 1,-1 0 0,0 0-1,1 0 1,-1 0-1,0 0 1,1 0 0,-1 0-1,0 0 1,1 0-1,-1 0 1,0 0 0,1 0-1,-1 0 1,1 0-1,-1 0 1,0-1-1,0 1 1,1 0 0,-1 0-1,0 0 1,1 0-1,-1-1 1,0 1 0,0 0-1,1 0 1,-1-1-1,0 1 1,1 0 85,3-9-1067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4:34:27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8874,'-3'3'6093,"-6"1"-3526,4-2-1429,-8 5 797,0 1-1,1 0 1,-12 10-1935,23-17 67,0 0 1,0 0-1,0 0 0,0 0 0,0 1 1,0-1-1,0 0 0,0 1 1,0-1-1,0 0 0,1 1 1,-1-1-1,0 1 0,1-1 1,-1 1-1,1 0 0,0-1 1,0 1-1,0-1 0,-1 1-67,2 1 66,-1-1 0,0 0-1,1 1 1,0-1-1,-1 0 1,1 0 0,0 1-1,0-1 1,0 0 0,1 0-1,-1 0 1,1 1-66,5 5 145,0-1 0,0 0 0,0 0 0,1 0 0,8 4-145,9 4 256,6 5 210,-29-18-395,0 0 1,1-1-1,-1 2 1,0-1-1,0 0 1,0 0-1,0 1 1,-1-1-1,1 1 0,0 0-71,-2-3 12,0 1 0,0-1 0,0 0 0,0 1 0,1-1 0,-1 1-1,0-1 1,0 0 0,0 1 0,0-1 0,0 1 0,0-1 0,0 0-1,0 1 1,-1-1 0,1 1 0,0-1 0,0 0 0,0 1 0,0-1-1,0 1 1,-1-1 0,1 0 0,0 1 0,0-1 0,-1 0 0,1 1-1,0-1 1,0 0 0,-1 1 0,1-1 0,0 0 0,-1 0 0,1 0-1,0 1 1,-1-1 0,1 0-12,-16 6 162,14-6-132,-14 4-221,-1-1 0,1-1 0,-13 1 191,24-3-443,-1-1-1,1 1 1,-1-1 0,-1-1 443,-8 0-1384,15 2 1362,-1 0-1,1 0 1,0 0-1,0 0 1,0 0-1,0 0 0,0 0 1,-1 0-1,1 0 1,0 0-1,0 0 1,0 0-1,0 0 1,0 0-1,0 0 1,-1 0-1,1 0 1,0 0-1,0 0 1,0 0-1,0 0 1,0 0-1,0 0 0,0 1 1,-1-1-1,1 0 1,0 0-1,0 0 1,0 0-1,0 0 1,0 0-1,0 0 1,0 1-1,0-1 1,0 0-1,0 0 1,0 0-1,0 0 1,0 0-1,0 0 0,0 1 1,0-1-1,0 0 1,0 0-1,0 0 1,0 0-1,0 0 23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47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12475,'23'20'5337,"-10"0"-2481,-1 2-975,-4 6-25,2 5-287,-10-3-529,0 3-248,0 0-424,0-4-128,0-6-104,5-6-40,-2-9-24,-2-4-136,-1-5-608,-1 0-376,-1-1-1281,1 1-543,-3-16 1807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4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2 11050,'0'-1'5265,"-10"5"-2392,2 13-728,3 12-313,-10 18-624,-7 5-264,-9 10-367,-2-2-137,0-4-232,5-7-64,6-15-104,5-5-16,8-12-232,1 1-320,2-15-841,2-3-639,2-15 1192</inkml:trace>
  <inkml:trace contextRef="#ctx0" brushRef="#br0" timeOffset="1">11 35 12355,'7'4'5441,"2"7"-2777,5 10-719,4 9-41,1 10-488,6 3-319,-2 3-489,3 2-120,-2-8-176,-5-6-32,-4-10-128,-2-3-48,-2-5-40,-9-1 48,2-4-896,-4-5-696,7 2 912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48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 6449,'0'0'33,"-1"-1"886,0-1 0,1 1 1,-1 0-1,0-1 0,0 1 0,1-1 1,-1 1-1,0-1 0,1 0-919,1-1 3400,2 11 1006,7 37-2178,-1 16-2228,-7-46 294,4 28 317,0-8-197,-2 0 0,0 21-414,-4-57-2,0 1-1,0 0 1,0 0 0,0 0 0,0 0 0,-1 0 0,1 0 0,0 0 0,0 0 0,0 0 0,0 0-1,0 0 1,0 0 0,0 0 0,0 0 0,0 0 0,0 0 0,0 0 0,0 0 0,0 0-1,0 0 1,0-1 0,0 1 0,0 0 0,-1 0 0,1 0 0,0 0 0,0 0 0,0 0 0,0 0-1,0 0 1,0 0 0,0 0 0,0 0 0,0 0 0,0 0 0,0 1 0,0-1 0,0 0-1,0 0 1,-1 0 0,1 0 0,0 0 0,0 0 0,0 0 0,0 0 0,0 0 0,0 0 0,0 0-1,0 0 1,0 0 0,0 0 0,0 0 0,0 0 0,0 0 0,0 0 0,0 0 0,0 0-1,0 1 1,0-1 0,0 0 2,-4-13-497,3-4 401,1 0-1,0-1 1,2-4 96,-2 19-1,0 0 0,1 0 0,-1 1 0,1-1 0,0 0 0,0 0 0,0 1 0,0-1 0,0 0 0,0 1 0,1 0 0,-1-1 0,1 1 0,-1 0-1,1-1 1,0 1 0,0 0 0,0 0 0,0 1 0,1-1 0,-1 0 0,0 1 0,1-1 0,-1 1 0,1 0 0,0 0 0,-1 0 0,1 0 0,0 0 0,-1 0 0,1 1 0,0 0 1,7-1 30,1 0-1,-1 2 0,0-1 1,0 1-1,0 1 1,1-1-1,6 4-29,-9-3 64,-1 0-1,0 1 1,0 0 0,0 1-1,-1-1 1,1 1 0,5 5-64,-8-6 81,1 1 0,-1-1 0,0 1 1,0 0-1,0 0 0,-1 1 0,0-1 0,1 1 1,-2 0-1,3 4-81,-4-8 33,-1 0 0,0 0 0,1 1 0,-1-1 0,0 0 1,0 0-1,1 1 0,-1-1 0,0 0 0,0 1 0,0-1 0,-1 0 1,1 0-1,0 1 0,0-1 0,-1 0 0,1 0 0,-1 1 0,1-1 1,-1 0-1,1 0 0,-1 0 0,0 0 0,0 0 0,1 0 0,-1 0 1,0 0-1,0 0 0,0 0 0,0 0 0,0-1 0,-1 2-33,-4 2 87,-1-1 0,0 1 1,1-1-1,-1 0 0,-3 0-87,7-2 25,-63 20 329,-35 5-354,97-25-11,0 0-63,0 0-1,1 0 1,-1 0-1,0-1 1,0 0-1,0 0 1,0 0-1,-1 0 75,5 0-38,0 0-1,-1 0 1,1 0-1,0 0 1,0 0-1,0 0 1,-1 0-1,1 0 1,0 0-1,0 0 1,0 0-1,0 0 1,-1 0 0,1-1-1,0 1 1,0 0-1,0 0 1,0 0-1,-1 0 1,1 0-1,0-1 1,0 1-1,0 0 1,0 0-1,0 0 1,0 0 0,0-1-1,0 1 1,-1 0-1,1 0 1,0 0-1,0 0 1,0-1-1,0 1 1,0 0-1,0 0 1,0 0-1,0-1 1,0 1-1,0 0 1,0 0 38,5-9-1646,9-7-1080,10-4 1093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5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37 10890,'-38'-28'3861,"32"22"1192,7 4-3274,12 2-2470,-2 2 1254,2-2-443,5 1 103,0 1-1,-1 1 0,13 2-222,-23-3 58,1 1-1,-1-1 0,1 1 1,-1 1-1,0-1 1,0 1-1,0 0 1,2 2-58,-8-4 11,1-1-1,0 0 1,-1 1 0,1 0-1,-1-1 1,1 1 0,-1 0 0,0 0-1,1-1 1,-1 1 0,0 0-1,0 0 1,-1 0 0,1 1 0,0-1-1,-1 0 1,1 0 0,-1 0 0,0 0-1,1 1 1,-1-1 0,0 0-1,0 0 1,-1 1 0,1-1 0,0 0-1,-1 0 1,1 0 0,-1 0-1,0 0 1,0 0 0,0 1-11,-2 2 39,0 0 1,-1 1-1,1-1 0,-1-1 0,0 1 1,-1 0-1,1-1 0,-1 0 1,0 0-1,0 0 0,-5 2-39,-12 7 208,0-2 1,-8 3-209,18-8 124,12-6-120,-6 4 152,5 0-53,7 0 53,1-2-153,13 4 6,0 0 0,0-2 1,1 0-1,14 0-9,-27-3 135,-1 0 0,1 0 0,-1 1 0,1 0 0,-1 1 0,3 1-135,-8-4 40,-1 1 0,0 0 0,1 0 0,-1-1 1,0 1-1,0 0 0,0 0 0,1 0 0,-1 0 0,0 0 0,-1 1 0,1-1 0,0 0 1,0 0-1,0 1 0,-1-1-40,1 1 22,-1-1 1,0 0-1,0 0 0,0 1 1,0-1-1,0 0 1,0 1-1,0-1 0,0 0 1,0 0-1,-1 1 0,1-1 1,0 0-1,-1 0 1,1 1-1,-1-1 0,0 0 1,1 0-1,-1 0 1,0 0-1,0 1-22,-4 3 113,1 0 0,-1 0 0,0-1 0,0 1 0,-1-1 0,1-1 0,-1 1 0,0-1-1,0 0 1,0 0 0,-5 2-113,-6 1 65,-1-1 1,-1 0-1,-10 1-65,26-6-10,-2 2-97,-1-1 0,1-1 0,-1 1 0,1-1 0,-1 1 0,0-2 0,1 1 0,-6-1 107,10 0-75,1 1 0,-1 0 0,1 0 0,-1-1 0,1 1 0,-1 0 0,1-1 0,-1 1-1,1-1 1,0 1 0,-1 0 0,1-1 0,0 1 0,-1-1 0,1 1 0,0-1 0,0 1 0,-1-1 0,1 1 0,0-1 0,0 0 0,0 1-1,0-1 1,0 1 0,0-1 0,-1 1 0,2-1 75,-1-1-216,0 0 1,0 0-1,0 1 0,1-1 0,-1 0 1,1 0-1,-1 1 0,1-1 0,0-1 216,21-29-1373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54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 13819,'-2'-5'5473,"-7"16"-3616,-3 13-321,-11 20-120,1 13-272,-5 12-375,1 0-209,4-2-312,4-5-96,12-13-72,4-10 56,3-18-704,6-11-553,-3-17-1671,-2-10 263,6-19 1385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5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12571,'0'3'5089,"16"19"-2817,4 9-567,13 14-81,-3 6-168,5-1-488,2 1-215,-1-14-305,-3-4-144,-2-6-128,-8-2-40,-6-1 8,-5-7-464,-8-3-1120,-4-5-625,-1-2 1025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5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52 8314,'-1'-3'893,"1"0"0,-1 0 1,1-1-1,-1 1 0,0 0 1,0 0-1,-1 0 1,1 0-1,-1 0 0,1 1 1,-1-1-1,-1-1-893,2 3 166,0 0-1,0 0 1,0 0 0,0 0 0,0 0 0,0 1-1,0-1 1,-1 0 0,1 1 0,0-1 0,0 0-1,-1 1 1,1 0 0,0-1 0,-1 1 0,1 0-1,-1 0 1,1-1 0,0 1 0,-1 0 0,1 1-1,-1-1 1,1 0 0,0 0 0,-1 0 0,1 1-1,0-1 1,-1 1 0,1-1 0,-1 2-166,-4 0 120,1 1 0,0 0 0,0 0 0,1 0 0,-1 1 0,1 0 0,-1 0 0,1 0 0,0 0 0,1 1 0,-1 0 0,1-1 0,0 1 0,0 0 0,0 1 0,1-1 0,0 0 0,0 1 0,0-1 0,1 1 0,-1 0 0,1 0 0,1 0-120,-1 2 28,0 0 0,1 0 0,1-1 0,-1 1 0,1 0 0,1 0 0,-1 0 0,1-1 0,1 1 0,-1-1 0,1 1 0,1-1 0,-1 0 0,1 0 0,0 0 0,1-1 0,1 2-28,1 0 31,0 0-1,0 0 0,1 0 1,1-1-1,-1-1 0,8 5-30,-11-7-187,2-1 0,-1 0 0,0 0 0,1-1 0,-1 0 0,1 0 0,0 0 0,0-1 0,0 0 0,-1 0 0,3-1 187,25-1-692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2:55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14763,'1'-1'504,"-1"1"1,1-1-1,0 1 0,0-1 0,0 1 0,0 0 0,1-1 1,-1 1-1,0 0 0,0 0 0,0 0-504,15 0 1656,14 5-596,-30-5-1024,9 3 217,1-1 1,-1 2-1,0-1 0,-1 1 1,1 0-1,-1 1 1,0 0-1,0 0 0,0 1 1,2 2-254,-7-5 37,-1-1 0,1 0-1,-1 1 1,0-1 0,0 1 0,0-1 0,0 1 0,-1 0 0,1 0-1,-1 0 1,1 0 0,-1 0 0,0 0 0,0 0 0,-1 1 0,1-1 0,-1 0-1,1 1 1,-1-1 0,0 0 0,0 0 0,-1 1 0,1-1 0,-1 0 0,1 1-1,-1-1 1,0 0 0,0 0 0,-1 0 0,1 0 0,-1 0-37,-5 9 91,-1 0-1,-1-1 1,0 0 0,-1 0 0,1-1 0,-10 7-91,-4 5 452,23-22-425,-1 1 0,1-1-1,-1 1 1,1-1 0,-1 1 0,1 0-1,-1-1 1,1 1 0,-1 0 0,1 0-1,0-1 1,0 1 0,-1 0-27,1-1 7,0 1 1,0-1 0,0 0-1,0 0 1,0 0-1,0 1 1,0-1 0,0 0-1,1 0 1,-1 0-1,0 1 1,0-1 0,0 0-1,0 0 1,0 0-1,0 0 1,0 1 0,1-1-1,-1 0 1,0 0-1,0 0 1,0 0 0,0 1-1,1-1 1,-1 0-1,0 0 1,0 0 0,0 0-1,1 0-7,1 1 21,0-1-1,1 1 1,-1-1 0,0 0-1,1 0 1,-1 0-1,3 0-20,11-1 53,0-1-1,0 0 0,0-1 0,12-5-52,61-23-543,-53 18-1070,-25 8 887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07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128 105 9322,'-69'-31'3607,"62"28"-2722,1 1-1,-1-1 0,1 1 0,-8-1-884,0 0 2151,14 3-2103,0 0-1,0 0 1,-1 0-1,1 0 1,0 0-1,0 0 1,0 0-1,0 0 1,0 0-1,-1 0 1,1 0-1,0 0 1,0 0-1,0 0 1,0 0-1,0 0 1,-1 0-1,1 0 0,0 0 1,0 0-1,0-1 1,0 1-1,0 0 1,0 0-1,0 0 1,0 0-1,-1 0 1,1 0-1,0 0 1,0-1-1,0 1 1,0 0-1,0 0 1,0 0-1,0 0 1,0 0-1,0 0 1,0-1-1,0 1 1,0 0-1,0 0 1,0 0-1,0 0 1,0 0-1,0-1 1,0 1-1,0 0 0,0 0-47,1-1 157,0 1 1,-1-1-1,1 1 0,0 0 0,0-1 0,0 1 0,0 0 0,0-1 0,0 1 0,-1 0 0,1 0 0,1 0-157,159-23 733,-66 10-728,1 5 0,25 3-5,-105 5-308,18 0-536,-32 0 487,1 0 0,-1 1 1,1-1-1,-1 1 0,0 0 0,1 0 1,-1 0-1,0 0 0,1 0 1,-1 0-1,1 1 357,-2-1-148,-1-1 1,1 0-1,-1 1 1,1-1-1,-1 1 0,1-1 1,-1 0-1,0 1 1,1-1-1,-1 1 0,0-1 1,1 1-1,-1 0 1,0-1-1,1 1 1,-1-1-1,0 1 0,0 0 148,0 0-148,0 0 0,-1 1-1,1-1 1,0 0-1,-1 0 1,1 1-1,-1-1 1,1 0-1,-1 0 1,0 0 148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4T15:23:0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5 8074,'-40'13'3857,"16"-2"-1265,11-5-840,9-6-495,4 0-97,16 2-96,6-6-184,17-3-183,8-1-121,7 0-280,5 4-120,-5 3-120,-9-3-16,2 6-208,-16 2-368,-11 6-1305,-11 6-799,-14 1 1519</inkml:trace>
  <inkml:trace contextRef="#ctx0" brushRef="#br0" timeOffset="1">38 183 6841,'-8'0'3673,"5"0"-752,11-3-1161,10-2 105,10 0-345,8-2-208,14-1-440,5 1-207,5 1-353,-3 2-104,-8-2-152,0 1 16,-10 2-760,-3-1-681,-12 0-1111,-11 0 1319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2020-06-04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2020-06-04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2020-06-04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2020-06-04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2020-06-04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2020-06-04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2020-06-04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2020-06-04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2020-06-04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2020-06-04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2020-06-04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2020-06-04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2020-06-04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9.xml"/><Relationship Id="rId21" Type="http://schemas.openxmlformats.org/officeDocument/2006/relationships/customXml" Target="../ink/ink721.xml"/><Relationship Id="rId42" Type="http://schemas.openxmlformats.org/officeDocument/2006/relationships/image" Target="../media/image734.png"/><Relationship Id="rId63" Type="http://schemas.openxmlformats.org/officeDocument/2006/relationships/customXml" Target="../ink/ink742.xml"/><Relationship Id="rId84" Type="http://schemas.openxmlformats.org/officeDocument/2006/relationships/image" Target="../media/image755.png"/><Relationship Id="rId138" Type="http://schemas.openxmlformats.org/officeDocument/2006/relationships/image" Target="../media/image781.png"/><Relationship Id="rId159" Type="http://schemas.openxmlformats.org/officeDocument/2006/relationships/customXml" Target="../ink/ink790.xml"/><Relationship Id="rId107" Type="http://schemas.openxmlformats.org/officeDocument/2006/relationships/customXml" Target="../ink/ink764.xml"/><Relationship Id="rId11" Type="http://schemas.openxmlformats.org/officeDocument/2006/relationships/customXml" Target="../ink/ink716.xml"/><Relationship Id="rId32" Type="http://schemas.openxmlformats.org/officeDocument/2006/relationships/image" Target="../media/image729.png"/><Relationship Id="rId53" Type="http://schemas.openxmlformats.org/officeDocument/2006/relationships/customXml" Target="../ink/ink737.xml"/><Relationship Id="rId74" Type="http://schemas.openxmlformats.org/officeDocument/2006/relationships/image" Target="../media/image750.png"/><Relationship Id="rId128" Type="http://schemas.openxmlformats.org/officeDocument/2006/relationships/image" Target="../media/image776.png"/><Relationship Id="rId149" Type="http://schemas.openxmlformats.org/officeDocument/2006/relationships/customXml" Target="../ink/ink785.xml"/><Relationship Id="rId5" Type="http://schemas.openxmlformats.org/officeDocument/2006/relationships/customXml" Target="../ink/ink713.xml"/><Relationship Id="rId95" Type="http://schemas.openxmlformats.org/officeDocument/2006/relationships/customXml" Target="../ink/ink758.xml"/><Relationship Id="rId160" Type="http://schemas.openxmlformats.org/officeDocument/2006/relationships/image" Target="../media/image792.png"/><Relationship Id="rId22" Type="http://schemas.openxmlformats.org/officeDocument/2006/relationships/image" Target="../media/image724.png"/><Relationship Id="rId43" Type="http://schemas.openxmlformats.org/officeDocument/2006/relationships/customXml" Target="../ink/ink732.xml"/><Relationship Id="rId64" Type="http://schemas.openxmlformats.org/officeDocument/2006/relationships/image" Target="../media/image745.png"/><Relationship Id="rId118" Type="http://schemas.openxmlformats.org/officeDocument/2006/relationships/image" Target="../media/image47.png"/><Relationship Id="rId139" Type="http://schemas.openxmlformats.org/officeDocument/2006/relationships/customXml" Target="../ink/ink780.xml"/><Relationship Id="rId80" Type="http://schemas.openxmlformats.org/officeDocument/2006/relationships/image" Target="../media/image753.png"/><Relationship Id="rId85" Type="http://schemas.openxmlformats.org/officeDocument/2006/relationships/customXml" Target="../ink/ink753.xml"/><Relationship Id="rId150" Type="http://schemas.openxmlformats.org/officeDocument/2006/relationships/image" Target="../media/image787.png"/><Relationship Id="rId155" Type="http://schemas.openxmlformats.org/officeDocument/2006/relationships/customXml" Target="../ink/ink788.xml"/><Relationship Id="rId12" Type="http://schemas.openxmlformats.org/officeDocument/2006/relationships/image" Target="../media/image719.png"/><Relationship Id="rId17" Type="http://schemas.openxmlformats.org/officeDocument/2006/relationships/customXml" Target="../ink/ink719.xml"/><Relationship Id="rId33" Type="http://schemas.openxmlformats.org/officeDocument/2006/relationships/customXml" Target="../ink/ink727.xml"/><Relationship Id="rId38" Type="http://schemas.openxmlformats.org/officeDocument/2006/relationships/image" Target="../media/image732.png"/><Relationship Id="rId59" Type="http://schemas.openxmlformats.org/officeDocument/2006/relationships/customXml" Target="../ink/ink740.xml"/><Relationship Id="rId103" Type="http://schemas.openxmlformats.org/officeDocument/2006/relationships/customXml" Target="../ink/ink762.xml"/><Relationship Id="rId108" Type="http://schemas.openxmlformats.org/officeDocument/2006/relationships/image" Target="../media/image767.png"/><Relationship Id="rId124" Type="http://schemas.openxmlformats.org/officeDocument/2006/relationships/image" Target="../media/image774.png"/><Relationship Id="rId129" Type="http://schemas.openxmlformats.org/officeDocument/2006/relationships/customXml" Target="../ink/ink775.xml"/><Relationship Id="rId54" Type="http://schemas.openxmlformats.org/officeDocument/2006/relationships/image" Target="../media/image740.png"/><Relationship Id="rId70" Type="http://schemas.openxmlformats.org/officeDocument/2006/relationships/image" Target="../media/image748.png"/><Relationship Id="rId75" Type="http://schemas.openxmlformats.org/officeDocument/2006/relationships/customXml" Target="../ink/ink748.xml"/><Relationship Id="rId91" Type="http://schemas.openxmlformats.org/officeDocument/2006/relationships/customXml" Target="../ink/ink756.xml"/><Relationship Id="rId96" Type="http://schemas.openxmlformats.org/officeDocument/2006/relationships/image" Target="../media/image761.png"/><Relationship Id="rId140" Type="http://schemas.openxmlformats.org/officeDocument/2006/relationships/image" Target="../media/image782.png"/><Relationship Id="rId145" Type="http://schemas.openxmlformats.org/officeDocument/2006/relationships/customXml" Target="../ink/ink78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16.png"/><Relationship Id="rId23" Type="http://schemas.openxmlformats.org/officeDocument/2006/relationships/customXml" Target="../ink/ink722.xml"/><Relationship Id="rId28" Type="http://schemas.openxmlformats.org/officeDocument/2006/relationships/image" Target="../media/image727.png"/><Relationship Id="rId49" Type="http://schemas.openxmlformats.org/officeDocument/2006/relationships/customXml" Target="../ink/ink735.xml"/><Relationship Id="rId114" Type="http://schemas.openxmlformats.org/officeDocument/2006/relationships/image" Target="../media/image770.png"/><Relationship Id="rId119" Type="http://schemas.openxmlformats.org/officeDocument/2006/relationships/customXml" Target="../ink/ink770.xml"/><Relationship Id="rId44" Type="http://schemas.openxmlformats.org/officeDocument/2006/relationships/image" Target="../media/image735.png"/><Relationship Id="rId60" Type="http://schemas.openxmlformats.org/officeDocument/2006/relationships/image" Target="../media/image743.png"/><Relationship Id="rId65" Type="http://schemas.openxmlformats.org/officeDocument/2006/relationships/customXml" Target="../ink/ink743.xml"/><Relationship Id="rId81" Type="http://schemas.openxmlformats.org/officeDocument/2006/relationships/customXml" Target="../ink/ink751.xml"/><Relationship Id="rId86" Type="http://schemas.openxmlformats.org/officeDocument/2006/relationships/image" Target="../media/image756.png"/><Relationship Id="rId130" Type="http://schemas.openxmlformats.org/officeDocument/2006/relationships/image" Target="../media/image777.png"/><Relationship Id="rId135" Type="http://schemas.openxmlformats.org/officeDocument/2006/relationships/customXml" Target="../ink/ink778.xml"/><Relationship Id="rId151" Type="http://schemas.openxmlformats.org/officeDocument/2006/relationships/customXml" Target="../ink/ink786.xml"/><Relationship Id="rId156" Type="http://schemas.openxmlformats.org/officeDocument/2006/relationships/image" Target="../media/image790.png"/><Relationship Id="rId13" Type="http://schemas.openxmlformats.org/officeDocument/2006/relationships/customXml" Target="../ink/ink717.xml"/><Relationship Id="rId18" Type="http://schemas.openxmlformats.org/officeDocument/2006/relationships/image" Target="../media/image722.png"/><Relationship Id="rId39" Type="http://schemas.openxmlformats.org/officeDocument/2006/relationships/customXml" Target="../ink/ink730.xml"/><Relationship Id="rId109" Type="http://schemas.openxmlformats.org/officeDocument/2006/relationships/customXml" Target="../ink/ink765.xml"/><Relationship Id="rId34" Type="http://schemas.openxmlformats.org/officeDocument/2006/relationships/image" Target="../media/image730.png"/><Relationship Id="rId50" Type="http://schemas.openxmlformats.org/officeDocument/2006/relationships/image" Target="../media/image738.png"/><Relationship Id="rId55" Type="http://schemas.openxmlformats.org/officeDocument/2006/relationships/customXml" Target="../ink/ink738.xml"/><Relationship Id="rId76" Type="http://schemas.openxmlformats.org/officeDocument/2006/relationships/image" Target="../media/image751.png"/><Relationship Id="rId97" Type="http://schemas.openxmlformats.org/officeDocument/2006/relationships/customXml" Target="../ink/ink759.xml"/><Relationship Id="rId104" Type="http://schemas.openxmlformats.org/officeDocument/2006/relationships/image" Target="../media/image765.png"/><Relationship Id="rId120" Type="http://schemas.openxmlformats.org/officeDocument/2006/relationships/image" Target="../media/image772.png"/><Relationship Id="rId125" Type="http://schemas.openxmlformats.org/officeDocument/2006/relationships/customXml" Target="../ink/ink773.xml"/><Relationship Id="rId141" Type="http://schemas.openxmlformats.org/officeDocument/2006/relationships/customXml" Target="../ink/ink781.xml"/><Relationship Id="rId146" Type="http://schemas.openxmlformats.org/officeDocument/2006/relationships/image" Target="../media/image785.png"/><Relationship Id="rId7" Type="http://schemas.openxmlformats.org/officeDocument/2006/relationships/customXml" Target="../ink/ink714.xml"/><Relationship Id="rId71" Type="http://schemas.openxmlformats.org/officeDocument/2006/relationships/customXml" Target="../ink/ink746.xml"/><Relationship Id="rId92" Type="http://schemas.openxmlformats.org/officeDocument/2006/relationships/image" Target="../media/image759.png"/><Relationship Id="rId2" Type="http://schemas.openxmlformats.org/officeDocument/2006/relationships/image" Target="../media/image714.png"/><Relationship Id="rId29" Type="http://schemas.openxmlformats.org/officeDocument/2006/relationships/customXml" Target="../ink/ink725.xml"/><Relationship Id="rId24" Type="http://schemas.openxmlformats.org/officeDocument/2006/relationships/image" Target="../media/image725.png"/><Relationship Id="rId40" Type="http://schemas.openxmlformats.org/officeDocument/2006/relationships/image" Target="../media/image733.png"/><Relationship Id="rId45" Type="http://schemas.openxmlformats.org/officeDocument/2006/relationships/customXml" Target="../ink/ink733.xml"/><Relationship Id="rId66" Type="http://schemas.openxmlformats.org/officeDocument/2006/relationships/image" Target="../media/image746.png"/><Relationship Id="rId87" Type="http://schemas.openxmlformats.org/officeDocument/2006/relationships/customXml" Target="../ink/ink754.xml"/><Relationship Id="rId110" Type="http://schemas.openxmlformats.org/officeDocument/2006/relationships/image" Target="../media/image768.png"/><Relationship Id="rId115" Type="http://schemas.openxmlformats.org/officeDocument/2006/relationships/customXml" Target="../ink/ink768.xml"/><Relationship Id="rId131" Type="http://schemas.openxmlformats.org/officeDocument/2006/relationships/customXml" Target="../ink/ink776.xml"/><Relationship Id="rId136" Type="http://schemas.openxmlformats.org/officeDocument/2006/relationships/image" Target="../media/image780.png"/><Relationship Id="rId157" Type="http://schemas.openxmlformats.org/officeDocument/2006/relationships/customXml" Target="../ink/ink789.xml"/><Relationship Id="rId61" Type="http://schemas.openxmlformats.org/officeDocument/2006/relationships/customXml" Target="../ink/ink741.xml"/><Relationship Id="rId82" Type="http://schemas.openxmlformats.org/officeDocument/2006/relationships/image" Target="../media/image754.png"/><Relationship Id="rId152" Type="http://schemas.openxmlformats.org/officeDocument/2006/relationships/image" Target="../media/image788.png"/><Relationship Id="rId19" Type="http://schemas.openxmlformats.org/officeDocument/2006/relationships/customXml" Target="../ink/ink720.xml"/><Relationship Id="rId14" Type="http://schemas.openxmlformats.org/officeDocument/2006/relationships/image" Target="../media/image720.png"/><Relationship Id="rId30" Type="http://schemas.openxmlformats.org/officeDocument/2006/relationships/image" Target="../media/image728.png"/><Relationship Id="rId35" Type="http://schemas.openxmlformats.org/officeDocument/2006/relationships/customXml" Target="../ink/ink728.xml"/><Relationship Id="rId56" Type="http://schemas.openxmlformats.org/officeDocument/2006/relationships/image" Target="../media/image741.png"/><Relationship Id="rId77" Type="http://schemas.openxmlformats.org/officeDocument/2006/relationships/customXml" Target="../ink/ink749.xml"/><Relationship Id="rId100" Type="http://schemas.openxmlformats.org/officeDocument/2006/relationships/image" Target="../media/image763.png"/><Relationship Id="rId105" Type="http://schemas.openxmlformats.org/officeDocument/2006/relationships/customXml" Target="../ink/ink763.xml"/><Relationship Id="rId126" Type="http://schemas.openxmlformats.org/officeDocument/2006/relationships/image" Target="../media/image775.png"/><Relationship Id="rId147" Type="http://schemas.openxmlformats.org/officeDocument/2006/relationships/customXml" Target="../ink/ink784.xml"/><Relationship Id="rId8" Type="http://schemas.openxmlformats.org/officeDocument/2006/relationships/image" Target="../media/image717.png"/><Relationship Id="rId51" Type="http://schemas.openxmlformats.org/officeDocument/2006/relationships/customXml" Target="../ink/ink736.xml"/><Relationship Id="rId72" Type="http://schemas.openxmlformats.org/officeDocument/2006/relationships/image" Target="../media/image749.png"/><Relationship Id="rId93" Type="http://schemas.openxmlformats.org/officeDocument/2006/relationships/customXml" Target="../ink/ink757.xml"/><Relationship Id="rId98" Type="http://schemas.openxmlformats.org/officeDocument/2006/relationships/image" Target="../media/image762.png"/><Relationship Id="rId121" Type="http://schemas.openxmlformats.org/officeDocument/2006/relationships/customXml" Target="../ink/ink771.xml"/><Relationship Id="rId142" Type="http://schemas.openxmlformats.org/officeDocument/2006/relationships/image" Target="../media/image783.png"/><Relationship Id="rId3" Type="http://schemas.openxmlformats.org/officeDocument/2006/relationships/customXml" Target="../ink/ink712.xml"/><Relationship Id="rId25" Type="http://schemas.openxmlformats.org/officeDocument/2006/relationships/customXml" Target="../ink/ink723.xml"/><Relationship Id="rId46" Type="http://schemas.openxmlformats.org/officeDocument/2006/relationships/image" Target="../media/image736.png"/><Relationship Id="rId67" Type="http://schemas.openxmlformats.org/officeDocument/2006/relationships/customXml" Target="../ink/ink744.xml"/><Relationship Id="rId116" Type="http://schemas.openxmlformats.org/officeDocument/2006/relationships/image" Target="../media/image771.png"/><Relationship Id="rId137" Type="http://schemas.openxmlformats.org/officeDocument/2006/relationships/customXml" Target="../ink/ink779.xml"/><Relationship Id="rId158" Type="http://schemas.openxmlformats.org/officeDocument/2006/relationships/image" Target="../media/image791.png"/><Relationship Id="rId20" Type="http://schemas.openxmlformats.org/officeDocument/2006/relationships/image" Target="../media/image723.png"/><Relationship Id="rId41" Type="http://schemas.openxmlformats.org/officeDocument/2006/relationships/customXml" Target="../ink/ink731.xml"/><Relationship Id="rId62" Type="http://schemas.openxmlformats.org/officeDocument/2006/relationships/image" Target="../media/image744.png"/><Relationship Id="rId83" Type="http://schemas.openxmlformats.org/officeDocument/2006/relationships/customXml" Target="../ink/ink752.xml"/><Relationship Id="rId88" Type="http://schemas.openxmlformats.org/officeDocument/2006/relationships/image" Target="../media/image757.png"/><Relationship Id="rId111" Type="http://schemas.openxmlformats.org/officeDocument/2006/relationships/customXml" Target="../ink/ink766.xml"/><Relationship Id="rId132" Type="http://schemas.openxmlformats.org/officeDocument/2006/relationships/image" Target="../media/image778.png"/><Relationship Id="rId153" Type="http://schemas.openxmlformats.org/officeDocument/2006/relationships/customXml" Target="../ink/ink787.xml"/><Relationship Id="rId15" Type="http://schemas.openxmlformats.org/officeDocument/2006/relationships/customXml" Target="../ink/ink718.xml"/><Relationship Id="rId36" Type="http://schemas.openxmlformats.org/officeDocument/2006/relationships/image" Target="../media/image731.png"/><Relationship Id="rId57" Type="http://schemas.openxmlformats.org/officeDocument/2006/relationships/customXml" Target="../ink/ink739.xml"/><Relationship Id="rId106" Type="http://schemas.openxmlformats.org/officeDocument/2006/relationships/image" Target="../media/image766.png"/><Relationship Id="rId127" Type="http://schemas.openxmlformats.org/officeDocument/2006/relationships/customXml" Target="../ink/ink774.xml"/><Relationship Id="rId10" Type="http://schemas.openxmlformats.org/officeDocument/2006/relationships/image" Target="../media/image718.png"/><Relationship Id="rId31" Type="http://schemas.openxmlformats.org/officeDocument/2006/relationships/customXml" Target="../ink/ink726.xml"/><Relationship Id="rId52" Type="http://schemas.openxmlformats.org/officeDocument/2006/relationships/image" Target="../media/image739.png"/><Relationship Id="rId73" Type="http://schemas.openxmlformats.org/officeDocument/2006/relationships/customXml" Target="../ink/ink747.xml"/><Relationship Id="rId78" Type="http://schemas.openxmlformats.org/officeDocument/2006/relationships/image" Target="../media/image752.png"/><Relationship Id="rId94" Type="http://schemas.openxmlformats.org/officeDocument/2006/relationships/image" Target="../media/image760.png"/><Relationship Id="rId99" Type="http://schemas.openxmlformats.org/officeDocument/2006/relationships/customXml" Target="../ink/ink760.xml"/><Relationship Id="rId101" Type="http://schemas.openxmlformats.org/officeDocument/2006/relationships/customXml" Target="../ink/ink761.xml"/><Relationship Id="rId122" Type="http://schemas.openxmlformats.org/officeDocument/2006/relationships/image" Target="../media/image773.png"/><Relationship Id="rId143" Type="http://schemas.openxmlformats.org/officeDocument/2006/relationships/customXml" Target="../ink/ink782.xml"/><Relationship Id="rId148" Type="http://schemas.openxmlformats.org/officeDocument/2006/relationships/image" Target="../media/image786.png"/><Relationship Id="rId4" Type="http://schemas.openxmlformats.org/officeDocument/2006/relationships/image" Target="../media/image715.png"/><Relationship Id="rId9" Type="http://schemas.openxmlformats.org/officeDocument/2006/relationships/customXml" Target="../ink/ink715.xml"/><Relationship Id="rId26" Type="http://schemas.openxmlformats.org/officeDocument/2006/relationships/image" Target="../media/image726.png"/><Relationship Id="rId47" Type="http://schemas.openxmlformats.org/officeDocument/2006/relationships/customXml" Target="../ink/ink734.xml"/><Relationship Id="rId68" Type="http://schemas.openxmlformats.org/officeDocument/2006/relationships/image" Target="../media/image747.png"/><Relationship Id="rId89" Type="http://schemas.openxmlformats.org/officeDocument/2006/relationships/customXml" Target="../ink/ink755.xml"/><Relationship Id="rId112" Type="http://schemas.openxmlformats.org/officeDocument/2006/relationships/image" Target="../media/image769.png"/><Relationship Id="rId133" Type="http://schemas.openxmlformats.org/officeDocument/2006/relationships/customXml" Target="../ink/ink777.xml"/><Relationship Id="rId154" Type="http://schemas.openxmlformats.org/officeDocument/2006/relationships/image" Target="../media/image789.png"/><Relationship Id="rId16" Type="http://schemas.openxmlformats.org/officeDocument/2006/relationships/image" Target="../media/image721.png"/><Relationship Id="rId37" Type="http://schemas.openxmlformats.org/officeDocument/2006/relationships/customXml" Target="../ink/ink729.xml"/><Relationship Id="rId58" Type="http://schemas.openxmlformats.org/officeDocument/2006/relationships/image" Target="../media/image742.png"/><Relationship Id="rId79" Type="http://schemas.openxmlformats.org/officeDocument/2006/relationships/customXml" Target="../ink/ink750.xml"/><Relationship Id="rId102" Type="http://schemas.openxmlformats.org/officeDocument/2006/relationships/image" Target="../media/image764.png"/><Relationship Id="rId123" Type="http://schemas.openxmlformats.org/officeDocument/2006/relationships/customXml" Target="../ink/ink772.xml"/><Relationship Id="rId144" Type="http://schemas.openxmlformats.org/officeDocument/2006/relationships/image" Target="../media/image784.png"/><Relationship Id="rId90" Type="http://schemas.openxmlformats.org/officeDocument/2006/relationships/image" Target="../media/image758.png"/><Relationship Id="rId27" Type="http://schemas.openxmlformats.org/officeDocument/2006/relationships/customXml" Target="../ink/ink724.xml"/><Relationship Id="rId48" Type="http://schemas.openxmlformats.org/officeDocument/2006/relationships/image" Target="../media/image737.png"/><Relationship Id="rId69" Type="http://schemas.openxmlformats.org/officeDocument/2006/relationships/customXml" Target="../ink/ink745.xml"/><Relationship Id="rId113" Type="http://schemas.openxmlformats.org/officeDocument/2006/relationships/customXml" Target="../ink/ink767.xml"/><Relationship Id="rId134" Type="http://schemas.openxmlformats.org/officeDocument/2006/relationships/image" Target="../media/image7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91.xml"/><Relationship Id="rId2" Type="http://schemas.openxmlformats.org/officeDocument/2006/relationships/image" Target="../media/image79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9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9.xml"/><Relationship Id="rId21" Type="http://schemas.openxmlformats.org/officeDocument/2006/relationships/customXml" Target="../ink/ink801.xml"/><Relationship Id="rId42" Type="http://schemas.openxmlformats.org/officeDocument/2006/relationships/image" Target="../media/image814.png"/><Relationship Id="rId63" Type="http://schemas.openxmlformats.org/officeDocument/2006/relationships/customXml" Target="../ink/ink822.xml"/><Relationship Id="rId84" Type="http://schemas.openxmlformats.org/officeDocument/2006/relationships/image" Target="../media/image835.png"/><Relationship Id="rId16" Type="http://schemas.openxmlformats.org/officeDocument/2006/relationships/image" Target="../media/image801.png"/><Relationship Id="rId107" Type="http://schemas.openxmlformats.org/officeDocument/2006/relationships/customXml" Target="../ink/ink844.xml"/><Relationship Id="rId11" Type="http://schemas.openxmlformats.org/officeDocument/2006/relationships/customXml" Target="../ink/ink796.xml"/><Relationship Id="rId32" Type="http://schemas.openxmlformats.org/officeDocument/2006/relationships/image" Target="../media/image809.png"/><Relationship Id="rId37" Type="http://schemas.openxmlformats.org/officeDocument/2006/relationships/customXml" Target="../ink/ink809.xml"/><Relationship Id="rId53" Type="http://schemas.openxmlformats.org/officeDocument/2006/relationships/customXml" Target="../ink/ink817.xml"/><Relationship Id="rId58" Type="http://schemas.openxmlformats.org/officeDocument/2006/relationships/image" Target="../media/image822.png"/><Relationship Id="rId74" Type="http://schemas.openxmlformats.org/officeDocument/2006/relationships/image" Target="../media/image830.png"/><Relationship Id="rId79" Type="http://schemas.openxmlformats.org/officeDocument/2006/relationships/customXml" Target="../ink/ink830.xml"/><Relationship Id="rId102" Type="http://schemas.openxmlformats.org/officeDocument/2006/relationships/image" Target="../media/image844.png"/><Relationship Id="rId123" Type="http://schemas.openxmlformats.org/officeDocument/2006/relationships/customXml" Target="../ink/ink852.xml"/><Relationship Id="rId128" Type="http://schemas.openxmlformats.org/officeDocument/2006/relationships/image" Target="../media/image857.png"/><Relationship Id="rId5" Type="http://schemas.openxmlformats.org/officeDocument/2006/relationships/customXml" Target="../ink/ink793.xml"/><Relationship Id="rId90" Type="http://schemas.openxmlformats.org/officeDocument/2006/relationships/image" Target="../media/image838.png"/><Relationship Id="rId95" Type="http://schemas.openxmlformats.org/officeDocument/2006/relationships/customXml" Target="../ink/ink838.xml"/><Relationship Id="rId22" Type="http://schemas.openxmlformats.org/officeDocument/2006/relationships/image" Target="../media/image804.png"/><Relationship Id="rId27" Type="http://schemas.openxmlformats.org/officeDocument/2006/relationships/customXml" Target="../ink/ink804.xml"/><Relationship Id="rId43" Type="http://schemas.openxmlformats.org/officeDocument/2006/relationships/customXml" Target="../ink/ink812.xml"/><Relationship Id="rId48" Type="http://schemas.openxmlformats.org/officeDocument/2006/relationships/image" Target="../media/image817.png"/><Relationship Id="rId64" Type="http://schemas.openxmlformats.org/officeDocument/2006/relationships/image" Target="../media/image825.png"/><Relationship Id="rId69" Type="http://schemas.openxmlformats.org/officeDocument/2006/relationships/customXml" Target="../ink/ink825.xml"/><Relationship Id="rId113" Type="http://schemas.openxmlformats.org/officeDocument/2006/relationships/customXml" Target="../ink/ink847.xml"/><Relationship Id="rId118" Type="http://schemas.openxmlformats.org/officeDocument/2006/relationships/image" Target="../media/image852.png"/><Relationship Id="rId134" Type="http://schemas.openxmlformats.org/officeDocument/2006/relationships/image" Target="../media/image860.png"/><Relationship Id="rId80" Type="http://schemas.openxmlformats.org/officeDocument/2006/relationships/image" Target="../media/image833.png"/><Relationship Id="rId85" Type="http://schemas.openxmlformats.org/officeDocument/2006/relationships/customXml" Target="../ink/ink833.xml"/><Relationship Id="rId12" Type="http://schemas.openxmlformats.org/officeDocument/2006/relationships/image" Target="../media/image799.png"/><Relationship Id="rId17" Type="http://schemas.openxmlformats.org/officeDocument/2006/relationships/customXml" Target="../ink/ink799.xml"/><Relationship Id="rId33" Type="http://schemas.openxmlformats.org/officeDocument/2006/relationships/customXml" Target="../ink/ink807.xml"/><Relationship Id="rId38" Type="http://schemas.openxmlformats.org/officeDocument/2006/relationships/image" Target="../media/image812.png"/><Relationship Id="rId59" Type="http://schemas.openxmlformats.org/officeDocument/2006/relationships/customXml" Target="../ink/ink820.xml"/><Relationship Id="rId103" Type="http://schemas.openxmlformats.org/officeDocument/2006/relationships/customXml" Target="../ink/ink842.xml"/><Relationship Id="rId108" Type="http://schemas.openxmlformats.org/officeDocument/2006/relationships/image" Target="../media/image847.png"/><Relationship Id="rId124" Type="http://schemas.openxmlformats.org/officeDocument/2006/relationships/image" Target="../media/image855.png"/><Relationship Id="rId129" Type="http://schemas.openxmlformats.org/officeDocument/2006/relationships/customXml" Target="../ink/ink855.xml"/><Relationship Id="rId54" Type="http://schemas.openxmlformats.org/officeDocument/2006/relationships/image" Target="../media/image820.png"/><Relationship Id="rId70" Type="http://schemas.openxmlformats.org/officeDocument/2006/relationships/image" Target="../media/image828.png"/><Relationship Id="rId75" Type="http://schemas.openxmlformats.org/officeDocument/2006/relationships/customXml" Target="../ink/ink828.xml"/><Relationship Id="rId91" Type="http://schemas.openxmlformats.org/officeDocument/2006/relationships/customXml" Target="../ink/ink836.xml"/><Relationship Id="rId96" Type="http://schemas.openxmlformats.org/officeDocument/2006/relationships/image" Target="../media/image8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96.png"/><Relationship Id="rId23" Type="http://schemas.openxmlformats.org/officeDocument/2006/relationships/customXml" Target="../ink/ink802.xml"/><Relationship Id="rId28" Type="http://schemas.openxmlformats.org/officeDocument/2006/relationships/image" Target="../media/image807.png"/><Relationship Id="rId49" Type="http://schemas.openxmlformats.org/officeDocument/2006/relationships/customXml" Target="../ink/ink815.xml"/><Relationship Id="rId114" Type="http://schemas.openxmlformats.org/officeDocument/2006/relationships/image" Target="../media/image850.png"/><Relationship Id="rId119" Type="http://schemas.openxmlformats.org/officeDocument/2006/relationships/customXml" Target="../ink/ink850.xml"/><Relationship Id="rId44" Type="http://schemas.openxmlformats.org/officeDocument/2006/relationships/image" Target="../media/image815.png"/><Relationship Id="rId60" Type="http://schemas.openxmlformats.org/officeDocument/2006/relationships/image" Target="../media/image823.png"/><Relationship Id="rId65" Type="http://schemas.openxmlformats.org/officeDocument/2006/relationships/customXml" Target="../ink/ink823.xml"/><Relationship Id="rId81" Type="http://schemas.openxmlformats.org/officeDocument/2006/relationships/customXml" Target="../ink/ink831.xml"/><Relationship Id="rId86" Type="http://schemas.openxmlformats.org/officeDocument/2006/relationships/image" Target="../media/image836.png"/><Relationship Id="rId130" Type="http://schemas.openxmlformats.org/officeDocument/2006/relationships/image" Target="../media/image858.png"/><Relationship Id="rId13" Type="http://schemas.openxmlformats.org/officeDocument/2006/relationships/customXml" Target="../ink/ink797.xml"/><Relationship Id="rId18" Type="http://schemas.openxmlformats.org/officeDocument/2006/relationships/image" Target="../media/image802.png"/><Relationship Id="rId39" Type="http://schemas.openxmlformats.org/officeDocument/2006/relationships/customXml" Target="../ink/ink810.xml"/><Relationship Id="rId109" Type="http://schemas.openxmlformats.org/officeDocument/2006/relationships/customXml" Target="../ink/ink845.xml"/><Relationship Id="rId34" Type="http://schemas.openxmlformats.org/officeDocument/2006/relationships/image" Target="../media/image810.png"/><Relationship Id="rId50" Type="http://schemas.openxmlformats.org/officeDocument/2006/relationships/image" Target="../media/image818.png"/><Relationship Id="rId55" Type="http://schemas.openxmlformats.org/officeDocument/2006/relationships/customXml" Target="../ink/ink818.xml"/><Relationship Id="rId76" Type="http://schemas.openxmlformats.org/officeDocument/2006/relationships/image" Target="../media/image831.png"/><Relationship Id="rId97" Type="http://schemas.openxmlformats.org/officeDocument/2006/relationships/customXml" Target="../ink/ink839.xml"/><Relationship Id="rId104" Type="http://schemas.openxmlformats.org/officeDocument/2006/relationships/image" Target="../media/image845.png"/><Relationship Id="rId120" Type="http://schemas.openxmlformats.org/officeDocument/2006/relationships/image" Target="../media/image853.png"/><Relationship Id="rId125" Type="http://schemas.openxmlformats.org/officeDocument/2006/relationships/customXml" Target="../ink/ink853.xml"/><Relationship Id="rId7" Type="http://schemas.openxmlformats.org/officeDocument/2006/relationships/customXml" Target="../ink/ink794.xml"/><Relationship Id="rId71" Type="http://schemas.openxmlformats.org/officeDocument/2006/relationships/customXml" Target="../ink/ink826.xml"/><Relationship Id="rId92" Type="http://schemas.openxmlformats.org/officeDocument/2006/relationships/image" Target="../media/image839.png"/><Relationship Id="rId2" Type="http://schemas.openxmlformats.org/officeDocument/2006/relationships/image" Target="../media/image3100.png"/><Relationship Id="rId29" Type="http://schemas.openxmlformats.org/officeDocument/2006/relationships/customXml" Target="../ink/ink805.xml"/><Relationship Id="rId24" Type="http://schemas.openxmlformats.org/officeDocument/2006/relationships/image" Target="../media/image805.png"/><Relationship Id="rId40" Type="http://schemas.openxmlformats.org/officeDocument/2006/relationships/image" Target="../media/image813.png"/><Relationship Id="rId45" Type="http://schemas.openxmlformats.org/officeDocument/2006/relationships/customXml" Target="../ink/ink813.xml"/><Relationship Id="rId66" Type="http://schemas.openxmlformats.org/officeDocument/2006/relationships/image" Target="../media/image826.png"/><Relationship Id="rId87" Type="http://schemas.openxmlformats.org/officeDocument/2006/relationships/customXml" Target="../ink/ink834.xml"/><Relationship Id="rId110" Type="http://schemas.openxmlformats.org/officeDocument/2006/relationships/image" Target="../media/image848.png"/><Relationship Id="rId115" Type="http://schemas.openxmlformats.org/officeDocument/2006/relationships/customXml" Target="../ink/ink848.xml"/><Relationship Id="rId131" Type="http://schemas.openxmlformats.org/officeDocument/2006/relationships/customXml" Target="../ink/ink856.xml"/><Relationship Id="rId61" Type="http://schemas.openxmlformats.org/officeDocument/2006/relationships/customXml" Target="../ink/ink821.xml"/><Relationship Id="rId82" Type="http://schemas.openxmlformats.org/officeDocument/2006/relationships/image" Target="../media/image834.png"/><Relationship Id="rId19" Type="http://schemas.openxmlformats.org/officeDocument/2006/relationships/customXml" Target="../ink/ink800.xml"/><Relationship Id="rId14" Type="http://schemas.openxmlformats.org/officeDocument/2006/relationships/image" Target="../media/image800.png"/><Relationship Id="rId30" Type="http://schemas.openxmlformats.org/officeDocument/2006/relationships/image" Target="../media/image808.png"/><Relationship Id="rId35" Type="http://schemas.openxmlformats.org/officeDocument/2006/relationships/customXml" Target="../ink/ink808.xml"/><Relationship Id="rId56" Type="http://schemas.openxmlformats.org/officeDocument/2006/relationships/image" Target="../media/image821.png"/><Relationship Id="rId77" Type="http://schemas.openxmlformats.org/officeDocument/2006/relationships/customXml" Target="../ink/ink829.xml"/><Relationship Id="rId100" Type="http://schemas.openxmlformats.org/officeDocument/2006/relationships/image" Target="../media/image843.png"/><Relationship Id="rId105" Type="http://schemas.openxmlformats.org/officeDocument/2006/relationships/customXml" Target="../ink/ink843.xml"/><Relationship Id="rId126" Type="http://schemas.openxmlformats.org/officeDocument/2006/relationships/image" Target="../media/image856.png"/><Relationship Id="rId8" Type="http://schemas.openxmlformats.org/officeDocument/2006/relationships/image" Target="../media/image797.png"/><Relationship Id="rId51" Type="http://schemas.openxmlformats.org/officeDocument/2006/relationships/customXml" Target="../ink/ink816.xml"/><Relationship Id="rId72" Type="http://schemas.openxmlformats.org/officeDocument/2006/relationships/image" Target="../media/image829.png"/><Relationship Id="rId93" Type="http://schemas.openxmlformats.org/officeDocument/2006/relationships/customXml" Target="../ink/ink837.xml"/><Relationship Id="rId98" Type="http://schemas.openxmlformats.org/officeDocument/2006/relationships/image" Target="../media/image842.png"/><Relationship Id="rId121" Type="http://schemas.openxmlformats.org/officeDocument/2006/relationships/customXml" Target="../ink/ink851.xml"/><Relationship Id="rId3" Type="http://schemas.openxmlformats.org/officeDocument/2006/relationships/customXml" Target="../ink/ink792.xml"/><Relationship Id="rId25" Type="http://schemas.openxmlformats.org/officeDocument/2006/relationships/customXml" Target="../ink/ink803.xml"/><Relationship Id="rId46" Type="http://schemas.openxmlformats.org/officeDocument/2006/relationships/image" Target="../media/image816.png"/><Relationship Id="rId67" Type="http://schemas.openxmlformats.org/officeDocument/2006/relationships/customXml" Target="../ink/ink824.xml"/><Relationship Id="rId116" Type="http://schemas.openxmlformats.org/officeDocument/2006/relationships/image" Target="../media/image851.png"/><Relationship Id="rId20" Type="http://schemas.openxmlformats.org/officeDocument/2006/relationships/image" Target="../media/image803.png"/><Relationship Id="rId41" Type="http://schemas.openxmlformats.org/officeDocument/2006/relationships/customXml" Target="../ink/ink811.xml"/><Relationship Id="rId62" Type="http://schemas.openxmlformats.org/officeDocument/2006/relationships/image" Target="../media/image824.png"/><Relationship Id="rId83" Type="http://schemas.openxmlformats.org/officeDocument/2006/relationships/customXml" Target="../ink/ink832.xml"/><Relationship Id="rId88" Type="http://schemas.openxmlformats.org/officeDocument/2006/relationships/image" Target="../media/image837.png"/><Relationship Id="rId111" Type="http://schemas.openxmlformats.org/officeDocument/2006/relationships/customXml" Target="../ink/ink846.xml"/><Relationship Id="rId132" Type="http://schemas.openxmlformats.org/officeDocument/2006/relationships/image" Target="../media/image859.png"/><Relationship Id="rId15" Type="http://schemas.openxmlformats.org/officeDocument/2006/relationships/customXml" Target="../ink/ink798.xml"/><Relationship Id="rId36" Type="http://schemas.openxmlformats.org/officeDocument/2006/relationships/image" Target="../media/image811.png"/><Relationship Id="rId57" Type="http://schemas.openxmlformats.org/officeDocument/2006/relationships/customXml" Target="../ink/ink819.xml"/><Relationship Id="rId106" Type="http://schemas.openxmlformats.org/officeDocument/2006/relationships/image" Target="../media/image846.png"/><Relationship Id="rId127" Type="http://schemas.openxmlformats.org/officeDocument/2006/relationships/customXml" Target="../ink/ink854.xml"/><Relationship Id="rId10" Type="http://schemas.openxmlformats.org/officeDocument/2006/relationships/image" Target="../media/image798.png"/><Relationship Id="rId31" Type="http://schemas.openxmlformats.org/officeDocument/2006/relationships/customXml" Target="../ink/ink806.xml"/><Relationship Id="rId52" Type="http://schemas.openxmlformats.org/officeDocument/2006/relationships/image" Target="../media/image819.png"/><Relationship Id="rId73" Type="http://schemas.openxmlformats.org/officeDocument/2006/relationships/customXml" Target="../ink/ink827.xml"/><Relationship Id="rId78" Type="http://schemas.openxmlformats.org/officeDocument/2006/relationships/image" Target="../media/image832.png"/><Relationship Id="rId94" Type="http://schemas.openxmlformats.org/officeDocument/2006/relationships/image" Target="../media/image840.png"/><Relationship Id="rId99" Type="http://schemas.openxmlformats.org/officeDocument/2006/relationships/customXml" Target="../ink/ink840.xml"/><Relationship Id="rId101" Type="http://schemas.openxmlformats.org/officeDocument/2006/relationships/customXml" Target="../ink/ink841.xml"/><Relationship Id="rId122" Type="http://schemas.openxmlformats.org/officeDocument/2006/relationships/image" Target="../media/image854.png"/><Relationship Id="rId4" Type="http://schemas.openxmlformats.org/officeDocument/2006/relationships/image" Target="../media/image795.png"/><Relationship Id="rId9" Type="http://schemas.openxmlformats.org/officeDocument/2006/relationships/customXml" Target="../ink/ink795.xml"/><Relationship Id="rId26" Type="http://schemas.openxmlformats.org/officeDocument/2006/relationships/image" Target="../media/image806.png"/><Relationship Id="rId47" Type="http://schemas.openxmlformats.org/officeDocument/2006/relationships/customXml" Target="../ink/ink814.xml"/><Relationship Id="rId68" Type="http://schemas.openxmlformats.org/officeDocument/2006/relationships/image" Target="../media/image827.png"/><Relationship Id="rId89" Type="http://schemas.openxmlformats.org/officeDocument/2006/relationships/customXml" Target="../ink/ink835.xml"/><Relationship Id="rId112" Type="http://schemas.openxmlformats.org/officeDocument/2006/relationships/image" Target="../media/image849.png"/><Relationship Id="rId133" Type="http://schemas.openxmlformats.org/officeDocument/2006/relationships/customXml" Target="../ink/ink85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15.xml"/><Relationship Id="rId299" Type="http://schemas.openxmlformats.org/officeDocument/2006/relationships/customXml" Target="../ink/ink1006.xml"/><Relationship Id="rId21" Type="http://schemas.openxmlformats.org/officeDocument/2006/relationships/customXml" Target="../ink/ink867.xml"/><Relationship Id="rId63" Type="http://schemas.openxmlformats.org/officeDocument/2006/relationships/customXml" Target="../ink/ink888.xml"/><Relationship Id="rId159" Type="http://schemas.openxmlformats.org/officeDocument/2006/relationships/customXml" Target="../ink/ink936.xml"/><Relationship Id="rId324" Type="http://schemas.openxmlformats.org/officeDocument/2006/relationships/image" Target="../media/image1021.png"/><Relationship Id="rId170" Type="http://schemas.openxmlformats.org/officeDocument/2006/relationships/image" Target="../media/image944.png"/><Relationship Id="rId226" Type="http://schemas.openxmlformats.org/officeDocument/2006/relationships/image" Target="../media/image972.png"/><Relationship Id="rId268" Type="http://schemas.openxmlformats.org/officeDocument/2006/relationships/image" Target="../media/image993.png"/><Relationship Id="rId32" Type="http://schemas.openxmlformats.org/officeDocument/2006/relationships/image" Target="../media/image875.png"/><Relationship Id="rId74" Type="http://schemas.openxmlformats.org/officeDocument/2006/relationships/image" Target="../media/image896.png"/><Relationship Id="rId128" Type="http://schemas.openxmlformats.org/officeDocument/2006/relationships/image" Target="../media/image923.png"/><Relationship Id="rId5" Type="http://schemas.openxmlformats.org/officeDocument/2006/relationships/customXml" Target="../ink/ink859.xml"/><Relationship Id="rId181" Type="http://schemas.openxmlformats.org/officeDocument/2006/relationships/customXml" Target="../ink/ink947.xml"/><Relationship Id="rId237" Type="http://schemas.openxmlformats.org/officeDocument/2006/relationships/customXml" Target="../ink/ink975.xml"/><Relationship Id="rId279" Type="http://schemas.openxmlformats.org/officeDocument/2006/relationships/customXml" Target="../ink/ink996.xml"/><Relationship Id="rId43" Type="http://schemas.openxmlformats.org/officeDocument/2006/relationships/customXml" Target="../ink/ink878.xml"/><Relationship Id="rId139" Type="http://schemas.openxmlformats.org/officeDocument/2006/relationships/customXml" Target="../ink/ink926.xml"/><Relationship Id="rId290" Type="http://schemas.openxmlformats.org/officeDocument/2006/relationships/image" Target="../media/image1004.png"/><Relationship Id="rId304" Type="http://schemas.openxmlformats.org/officeDocument/2006/relationships/image" Target="../media/image1011.png"/><Relationship Id="rId85" Type="http://schemas.openxmlformats.org/officeDocument/2006/relationships/customXml" Target="../ink/ink899.xml"/><Relationship Id="rId150" Type="http://schemas.openxmlformats.org/officeDocument/2006/relationships/image" Target="../media/image934.png"/><Relationship Id="rId192" Type="http://schemas.openxmlformats.org/officeDocument/2006/relationships/image" Target="../media/image955.png"/><Relationship Id="rId206" Type="http://schemas.openxmlformats.org/officeDocument/2006/relationships/image" Target="../media/image962.png"/><Relationship Id="rId248" Type="http://schemas.openxmlformats.org/officeDocument/2006/relationships/image" Target="../media/image983.png"/><Relationship Id="rId12" Type="http://schemas.openxmlformats.org/officeDocument/2006/relationships/image" Target="../media/image865.png"/><Relationship Id="rId108" Type="http://schemas.openxmlformats.org/officeDocument/2006/relationships/image" Target="../media/image913.png"/><Relationship Id="rId315" Type="http://schemas.openxmlformats.org/officeDocument/2006/relationships/customXml" Target="../ink/ink1014.xml"/><Relationship Id="rId54" Type="http://schemas.openxmlformats.org/officeDocument/2006/relationships/image" Target="../media/image886.png"/><Relationship Id="rId96" Type="http://schemas.openxmlformats.org/officeDocument/2006/relationships/image" Target="../media/image907.png"/><Relationship Id="rId161" Type="http://schemas.openxmlformats.org/officeDocument/2006/relationships/customXml" Target="../ink/ink937.xml"/><Relationship Id="rId217" Type="http://schemas.openxmlformats.org/officeDocument/2006/relationships/customXml" Target="../ink/ink965.xml"/><Relationship Id="rId259" Type="http://schemas.openxmlformats.org/officeDocument/2006/relationships/customXml" Target="../ink/ink986.xml"/><Relationship Id="rId23" Type="http://schemas.openxmlformats.org/officeDocument/2006/relationships/customXml" Target="../ink/ink868.xml"/><Relationship Id="rId119" Type="http://schemas.openxmlformats.org/officeDocument/2006/relationships/customXml" Target="../ink/ink916.xml"/><Relationship Id="rId270" Type="http://schemas.openxmlformats.org/officeDocument/2006/relationships/image" Target="../media/image994.png"/><Relationship Id="rId326" Type="http://schemas.openxmlformats.org/officeDocument/2006/relationships/image" Target="../media/image1022.png"/><Relationship Id="rId65" Type="http://schemas.openxmlformats.org/officeDocument/2006/relationships/customXml" Target="../ink/ink889.xml"/><Relationship Id="rId130" Type="http://schemas.openxmlformats.org/officeDocument/2006/relationships/image" Target="../media/image924.png"/><Relationship Id="rId172" Type="http://schemas.openxmlformats.org/officeDocument/2006/relationships/image" Target="../media/image945.png"/><Relationship Id="rId228" Type="http://schemas.openxmlformats.org/officeDocument/2006/relationships/image" Target="../media/image973.png"/><Relationship Id="rId281" Type="http://schemas.openxmlformats.org/officeDocument/2006/relationships/customXml" Target="../ink/ink997.xml"/><Relationship Id="rId34" Type="http://schemas.openxmlformats.org/officeDocument/2006/relationships/image" Target="../media/image876.png"/><Relationship Id="rId76" Type="http://schemas.openxmlformats.org/officeDocument/2006/relationships/image" Target="../media/image897.png"/><Relationship Id="rId141" Type="http://schemas.openxmlformats.org/officeDocument/2006/relationships/customXml" Target="../ink/ink927.xml"/><Relationship Id="rId7" Type="http://schemas.openxmlformats.org/officeDocument/2006/relationships/customXml" Target="../ink/ink860.xml"/><Relationship Id="rId162" Type="http://schemas.openxmlformats.org/officeDocument/2006/relationships/image" Target="../media/image940.png"/><Relationship Id="rId183" Type="http://schemas.openxmlformats.org/officeDocument/2006/relationships/customXml" Target="../ink/ink948.xml"/><Relationship Id="rId218" Type="http://schemas.openxmlformats.org/officeDocument/2006/relationships/image" Target="../media/image968.png"/><Relationship Id="rId239" Type="http://schemas.openxmlformats.org/officeDocument/2006/relationships/customXml" Target="../ink/ink976.xml"/><Relationship Id="rId250" Type="http://schemas.openxmlformats.org/officeDocument/2006/relationships/image" Target="../media/image984.png"/><Relationship Id="rId271" Type="http://schemas.openxmlformats.org/officeDocument/2006/relationships/customXml" Target="../ink/ink992.xml"/><Relationship Id="rId292" Type="http://schemas.openxmlformats.org/officeDocument/2006/relationships/image" Target="../media/image1005.png"/><Relationship Id="rId306" Type="http://schemas.openxmlformats.org/officeDocument/2006/relationships/image" Target="../media/image1012.png"/><Relationship Id="rId24" Type="http://schemas.openxmlformats.org/officeDocument/2006/relationships/image" Target="../media/image871.png"/><Relationship Id="rId45" Type="http://schemas.openxmlformats.org/officeDocument/2006/relationships/customXml" Target="../ink/ink879.xml"/><Relationship Id="rId66" Type="http://schemas.openxmlformats.org/officeDocument/2006/relationships/image" Target="../media/image892.png"/><Relationship Id="rId87" Type="http://schemas.openxmlformats.org/officeDocument/2006/relationships/customXml" Target="../ink/ink900.xml"/><Relationship Id="rId110" Type="http://schemas.openxmlformats.org/officeDocument/2006/relationships/image" Target="../media/image914.png"/><Relationship Id="rId131" Type="http://schemas.openxmlformats.org/officeDocument/2006/relationships/customXml" Target="../ink/ink922.xml"/><Relationship Id="rId327" Type="http://schemas.openxmlformats.org/officeDocument/2006/relationships/customXml" Target="../ink/ink1020.xml"/><Relationship Id="rId152" Type="http://schemas.openxmlformats.org/officeDocument/2006/relationships/image" Target="../media/image935.png"/><Relationship Id="rId173" Type="http://schemas.openxmlformats.org/officeDocument/2006/relationships/customXml" Target="../ink/ink943.xml"/><Relationship Id="rId194" Type="http://schemas.openxmlformats.org/officeDocument/2006/relationships/image" Target="../media/image956.png"/><Relationship Id="rId208" Type="http://schemas.openxmlformats.org/officeDocument/2006/relationships/image" Target="../media/image963.png"/><Relationship Id="rId229" Type="http://schemas.openxmlformats.org/officeDocument/2006/relationships/customXml" Target="../ink/ink971.xml"/><Relationship Id="rId240" Type="http://schemas.openxmlformats.org/officeDocument/2006/relationships/image" Target="../media/image979.png"/><Relationship Id="rId261" Type="http://schemas.openxmlformats.org/officeDocument/2006/relationships/customXml" Target="../ink/ink987.xml"/><Relationship Id="rId14" Type="http://schemas.openxmlformats.org/officeDocument/2006/relationships/image" Target="../media/image866.png"/><Relationship Id="rId35" Type="http://schemas.openxmlformats.org/officeDocument/2006/relationships/customXml" Target="../ink/ink874.xml"/><Relationship Id="rId56" Type="http://schemas.openxmlformats.org/officeDocument/2006/relationships/image" Target="../media/image887.png"/><Relationship Id="rId77" Type="http://schemas.openxmlformats.org/officeDocument/2006/relationships/customXml" Target="../ink/ink895.xml"/><Relationship Id="rId100" Type="http://schemas.openxmlformats.org/officeDocument/2006/relationships/image" Target="../media/image909.png"/><Relationship Id="rId282" Type="http://schemas.openxmlformats.org/officeDocument/2006/relationships/image" Target="../media/image1000.png"/><Relationship Id="rId317" Type="http://schemas.openxmlformats.org/officeDocument/2006/relationships/customXml" Target="../ink/ink1015.xml"/><Relationship Id="rId8" Type="http://schemas.openxmlformats.org/officeDocument/2006/relationships/image" Target="../media/image863.png"/><Relationship Id="rId98" Type="http://schemas.openxmlformats.org/officeDocument/2006/relationships/image" Target="../media/image908.png"/><Relationship Id="rId121" Type="http://schemas.openxmlformats.org/officeDocument/2006/relationships/customXml" Target="../ink/ink917.xml"/><Relationship Id="rId142" Type="http://schemas.openxmlformats.org/officeDocument/2006/relationships/image" Target="../media/image930.png"/><Relationship Id="rId163" Type="http://schemas.openxmlformats.org/officeDocument/2006/relationships/customXml" Target="../ink/ink938.xml"/><Relationship Id="rId184" Type="http://schemas.openxmlformats.org/officeDocument/2006/relationships/image" Target="../media/image951.png"/><Relationship Id="rId219" Type="http://schemas.openxmlformats.org/officeDocument/2006/relationships/customXml" Target="../ink/ink966.xml"/><Relationship Id="rId230" Type="http://schemas.openxmlformats.org/officeDocument/2006/relationships/image" Target="../media/image974.png"/><Relationship Id="rId251" Type="http://schemas.openxmlformats.org/officeDocument/2006/relationships/customXml" Target="../ink/ink982.xml"/><Relationship Id="rId25" Type="http://schemas.openxmlformats.org/officeDocument/2006/relationships/customXml" Target="../ink/ink869.xml"/><Relationship Id="rId46" Type="http://schemas.openxmlformats.org/officeDocument/2006/relationships/image" Target="../media/image882.png"/><Relationship Id="rId67" Type="http://schemas.openxmlformats.org/officeDocument/2006/relationships/customXml" Target="../ink/ink890.xml"/><Relationship Id="rId272" Type="http://schemas.openxmlformats.org/officeDocument/2006/relationships/image" Target="../media/image995.png"/><Relationship Id="rId293" Type="http://schemas.openxmlformats.org/officeDocument/2006/relationships/customXml" Target="../ink/ink1003.xml"/><Relationship Id="rId307" Type="http://schemas.openxmlformats.org/officeDocument/2006/relationships/customXml" Target="../ink/ink1010.xml"/><Relationship Id="rId328" Type="http://schemas.openxmlformats.org/officeDocument/2006/relationships/image" Target="../media/image1023.png"/><Relationship Id="rId88" Type="http://schemas.openxmlformats.org/officeDocument/2006/relationships/image" Target="../media/image903.png"/><Relationship Id="rId111" Type="http://schemas.openxmlformats.org/officeDocument/2006/relationships/customXml" Target="../ink/ink912.xml"/><Relationship Id="rId132" Type="http://schemas.openxmlformats.org/officeDocument/2006/relationships/image" Target="../media/image925.png"/><Relationship Id="rId153" Type="http://schemas.openxmlformats.org/officeDocument/2006/relationships/customXml" Target="../ink/ink933.xml"/><Relationship Id="rId174" Type="http://schemas.openxmlformats.org/officeDocument/2006/relationships/image" Target="../media/image946.png"/><Relationship Id="rId195" Type="http://schemas.openxmlformats.org/officeDocument/2006/relationships/customXml" Target="../ink/ink954.xml"/><Relationship Id="rId209" Type="http://schemas.openxmlformats.org/officeDocument/2006/relationships/customXml" Target="../ink/ink961.xml"/><Relationship Id="rId220" Type="http://schemas.openxmlformats.org/officeDocument/2006/relationships/image" Target="../media/image969.png"/><Relationship Id="rId241" Type="http://schemas.openxmlformats.org/officeDocument/2006/relationships/customXml" Target="../ink/ink977.xml"/><Relationship Id="rId15" Type="http://schemas.openxmlformats.org/officeDocument/2006/relationships/customXml" Target="../ink/ink864.xml"/><Relationship Id="rId36" Type="http://schemas.openxmlformats.org/officeDocument/2006/relationships/image" Target="../media/image877.png"/><Relationship Id="rId57" Type="http://schemas.openxmlformats.org/officeDocument/2006/relationships/customXml" Target="../ink/ink885.xml"/><Relationship Id="rId262" Type="http://schemas.openxmlformats.org/officeDocument/2006/relationships/image" Target="../media/image990.png"/><Relationship Id="rId283" Type="http://schemas.openxmlformats.org/officeDocument/2006/relationships/customXml" Target="../ink/ink998.xml"/><Relationship Id="rId318" Type="http://schemas.openxmlformats.org/officeDocument/2006/relationships/image" Target="../media/image1018.png"/><Relationship Id="rId78" Type="http://schemas.openxmlformats.org/officeDocument/2006/relationships/image" Target="../media/image898.png"/><Relationship Id="rId99" Type="http://schemas.openxmlformats.org/officeDocument/2006/relationships/customXml" Target="../ink/ink906.xml"/><Relationship Id="rId101" Type="http://schemas.openxmlformats.org/officeDocument/2006/relationships/customXml" Target="../ink/ink907.xml"/><Relationship Id="rId122" Type="http://schemas.openxmlformats.org/officeDocument/2006/relationships/image" Target="../media/image920.png"/><Relationship Id="rId143" Type="http://schemas.openxmlformats.org/officeDocument/2006/relationships/customXml" Target="../ink/ink928.xml"/><Relationship Id="rId164" Type="http://schemas.openxmlformats.org/officeDocument/2006/relationships/image" Target="../media/image941.png"/><Relationship Id="rId185" Type="http://schemas.openxmlformats.org/officeDocument/2006/relationships/customXml" Target="../ink/ink949.xml"/><Relationship Id="rId9" Type="http://schemas.openxmlformats.org/officeDocument/2006/relationships/customXml" Target="../ink/ink861.xml"/><Relationship Id="rId210" Type="http://schemas.openxmlformats.org/officeDocument/2006/relationships/image" Target="../media/image964.png"/><Relationship Id="rId26" Type="http://schemas.openxmlformats.org/officeDocument/2006/relationships/image" Target="../media/image872.png"/><Relationship Id="rId231" Type="http://schemas.openxmlformats.org/officeDocument/2006/relationships/customXml" Target="../ink/ink972.xml"/><Relationship Id="rId252" Type="http://schemas.openxmlformats.org/officeDocument/2006/relationships/image" Target="../media/image985.png"/><Relationship Id="rId273" Type="http://schemas.openxmlformats.org/officeDocument/2006/relationships/customXml" Target="../ink/ink993.xml"/><Relationship Id="rId294" Type="http://schemas.openxmlformats.org/officeDocument/2006/relationships/image" Target="../media/image1006.png"/><Relationship Id="rId308" Type="http://schemas.openxmlformats.org/officeDocument/2006/relationships/image" Target="../media/image1013.png"/><Relationship Id="rId47" Type="http://schemas.openxmlformats.org/officeDocument/2006/relationships/customXml" Target="../ink/ink880.xml"/><Relationship Id="rId68" Type="http://schemas.openxmlformats.org/officeDocument/2006/relationships/image" Target="../media/image893.png"/><Relationship Id="rId89" Type="http://schemas.openxmlformats.org/officeDocument/2006/relationships/customXml" Target="../ink/ink901.xml"/><Relationship Id="rId112" Type="http://schemas.openxmlformats.org/officeDocument/2006/relationships/image" Target="../media/image915.png"/><Relationship Id="rId133" Type="http://schemas.openxmlformats.org/officeDocument/2006/relationships/customXml" Target="../ink/ink923.xml"/><Relationship Id="rId154" Type="http://schemas.openxmlformats.org/officeDocument/2006/relationships/image" Target="../media/image936.png"/><Relationship Id="rId175" Type="http://schemas.openxmlformats.org/officeDocument/2006/relationships/customXml" Target="../ink/ink944.xml"/><Relationship Id="rId196" Type="http://schemas.openxmlformats.org/officeDocument/2006/relationships/image" Target="../media/image957.png"/><Relationship Id="rId200" Type="http://schemas.openxmlformats.org/officeDocument/2006/relationships/image" Target="../media/image959.png"/><Relationship Id="rId16" Type="http://schemas.openxmlformats.org/officeDocument/2006/relationships/image" Target="../media/image867.png"/><Relationship Id="rId221" Type="http://schemas.openxmlformats.org/officeDocument/2006/relationships/customXml" Target="../ink/ink967.xml"/><Relationship Id="rId242" Type="http://schemas.openxmlformats.org/officeDocument/2006/relationships/image" Target="../media/image980.png"/><Relationship Id="rId263" Type="http://schemas.openxmlformats.org/officeDocument/2006/relationships/customXml" Target="../ink/ink988.xml"/><Relationship Id="rId284" Type="http://schemas.openxmlformats.org/officeDocument/2006/relationships/image" Target="../media/image1001.png"/><Relationship Id="rId319" Type="http://schemas.openxmlformats.org/officeDocument/2006/relationships/customXml" Target="../ink/ink1016.xml"/><Relationship Id="rId37" Type="http://schemas.openxmlformats.org/officeDocument/2006/relationships/customXml" Target="../ink/ink875.xml"/><Relationship Id="rId58" Type="http://schemas.openxmlformats.org/officeDocument/2006/relationships/image" Target="../media/image888.png"/><Relationship Id="rId79" Type="http://schemas.openxmlformats.org/officeDocument/2006/relationships/customXml" Target="../ink/ink896.xml"/><Relationship Id="rId102" Type="http://schemas.openxmlformats.org/officeDocument/2006/relationships/image" Target="../media/image910.png"/><Relationship Id="rId123" Type="http://schemas.openxmlformats.org/officeDocument/2006/relationships/customXml" Target="../ink/ink918.xml"/><Relationship Id="rId144" Type="http://schemas.openxmlformats.org/officeDocument/2006/relationships/image" Target="../media/image931.png"/><Relationship Id="rId90" Type="http://schemas.openxmlformats.org/officeDocument/2006/relationships/image" Target="../media/image904.png"/><Relationship Id="rId165" Type="http://schemas.openxmlformats.org/officeDocument/2006/relationships/customXml" Target="../ink/ink939.xml"/><Relationship Id="rId186" Type="http://schemas.openxmlformats.org/officeDocument/2006/relationships/image" Target="../media/image952.png"/><Relationship Id="rId211" Type="http://schemas.openxmlformats.org/officeDocument/2006/relationships/customXml" Target="../ink/ink962.xml"/><Relationship Id="rId232" Type="http://schemas.openxmlformats.org/officeDocument/2006/relationships/image" Target="../media/image975.png"/><Relationship Id="rId253" Type="http://schemas.openxmlformats.org/officeDocument/2006/relationships/customXml" Target="../ink/ink983.xml"/><Relationship Id="rId274" Type="http://schemas.openxmlformats.org/officeDocument/2006/relationships/image" Target="../media/image996.png"/><Relationship Id="rId295" Type="http://schemas.openxmlformats.org/officeDocument/2006/relationships/customXml" Target="../ink/ink1004.xml"/><Relationship Id="rId309" Type="http://schemas.openxmlformats.org/officeDocument/2006/relationships/customXml" Target="../ink/ink1011.xml"/><Relationship Id="rId27" Type="http://schemas.openxmlformats.org/officeDocument/2006/relationships/customXml" Target="../ink/ink870.xml"/><Relationship Id="rId48" Type="http://schemas.openxmlformats.org/officeDocument/2006/relationships/image" Target="../media/image883.png"/><Relationship Id="rId69" Type="http://schemas.openxmlformats.org/officeDocument/2006/relationships/customXml" Target="../ink/ink891.xml"/><Relationship Id="rId113" Type="http://schemas.openxmlformats.org/officeDocument/2006/relationships/customXml" Target="../ink/ink913.xml"/><Relationship Id="rId134" Type="http://schemas.openxmlformats.org/officeDocument/2006/relationships/image" Target="../media/image926.png"/><Relationship Id="rId320" Type="http://schemas.openxmlformats.org/officeDocument/2006/relationships/image" Target="../media/image1019.png"/><Relationship Id="rId80" Type="http://schemas.openxmlformats.org/officeDocument/2006/relationships/image" Target="../media/image899.png"/><Relationship Id="rId155" Type="http://schemas.openxmlformats.org/officeDocument/2006/relationships/customXml" Target="../ink/ink934.xml"/><Relationship Id="rId176" Type="http://schemas.openxmlformats.org/officeDocument/2006/relationships/image" Target="../media/image947.png"/><Relationship Id="rId197" Type="http://schemas.openxmlformats.org/officeDocument/2006/relationships/customXml" Target="../ink/ink955.xml"/><Relationship Id="rId201" Type="http://schemas.openxmlformats.org/officeDocument/2006/relationships/customXml" Target="../ink/ink957.xml"/><Relationship Id="rId222" Type="http://schemas.openxmlformats.org/officeDocument/2006/relationships/image" Target="../media/image970.png"/><Relationship Id="rId243" Type="http://schemas.openxmlformats.org/officeDocument/2006/relationships/customXml" Target="../ink/ink978.xml"/><Relationship Id="rId264" Type="http://schemas.openxmlformats.org/officeDocument/2006/relationships/image" Target="../media/image991.png"/><Relationship Id="rId285" Type="http://schemas.openxmlformats.org/officeDocument/2006/relationships/customXml" Target="../ink/ink999.xml"/><Relationship Id="rId17" Type="http://schemas.openxmlformats.org/officeDocument/2006/relationships/customXml" Target="../ink/ink865.xml"/><Relationship Id="rId38" Type="http://schemas.openxmlformats.org/officeDocument/2006/relationships/image" Target="../media/image878.png"/><Relationship Id="rId59" Type="http://schemas.openxmlformats.org/officeDocument/2006/relationships/customXml" Target="../ink/ink886.xml"/><Relationship Id="rId103" Type="http://schemas.openxmlformats.org/officeDocument/2006/relationships/customXml" Target="../ink/ink908.xml"/><Relationship Id="rId124" Type="http://schemas.openxmlformats.org/officeDocument/2006/relationships/image" Target="../media/image921.png"/><Relationship Id="rId310" Type="http://schemas.openxmlformats.org/officeDocument/2006/relationships/image" Target="../media/image1014.png"/><Relationship Id="rId70" Type="http://schemas.openxmlformats.org/officeDocument/2006/relationships/image" Target="../media/image894.png"/><Relationship Id="rId91" Type="http://schemas.openxmlformats.org/officeDocument/2006/relationships/customXml" Target="../ink/ink902.xml"/><Relationship Id="rId145" Type="http://schemas.openxmlformats.org/officeDocument/2006/relationships/customXml" Target="../ink/ink929.xml"/><Relationship Id="rId166" Type="http://schemas.openxmlformats.org/officeDocument/2006/relationships/image" Target="../media/image942.png"/><Relationship Id="rId187" Type="http://schemas.openxmlformats.org/officeDocument/2006/relationships/customXml" Target="../ink/ink950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965.png"/><Relationship Id="rId233" Type="http://schemas.openxmlformats.org/officeDocument/2006/relationships/customXml" Target="../ink/ink973.xml"/><Relationship Id="rId254" Type="http://schemas.openxmlformats.org/officeDocument/2006/relationships/image" Target="../media/image986.png"/><Relationship Id="rId28" Type="http://schemas.openxmlformats.org/officeDocument/2006/relationships/image" Target="../media/image873.png"/><Relationship Id="rId49" Type="http://schemas.openxmlformats.org/officeDocument/2006/relationships/customXml" Target="../ink/ink881.xml"/><Relationship Id="rId114" Type="http://schemas.openxmlformats.org/officeDocument/2006/relationships/image" Target="../media/image916.png"/><Relationship Id="rId275" Type="http://schemas.openxmlformats.org/officeDocument/2006/relationships/customXml" Target="../ink/ink994.xml"/><Relationship Id="rId296" Type="http://schemas.openxmlformats.org/officeDocument/2006/relationships/image" Target="../media/image1007.png"/><Relationship Id="rId300" Type="http://schemas.openxmlformats.org/officeDocument/2006/relationships/image" Target="../media/image1009.png"/><Relationship Id="rId60" Type="http://schemas.openxmlformats.org/officeDocument/2006/relationships/image" Target="../media/image889.png"/><Relationship Id="rId81" Type="http://schemas.openxmlformats.org/officeDocument/2006/relationships/customXml" Target="../ink/ink897.xml"/><Relationship Id="rId135" Type="http://schemas.openxmlformats.org/officeDocument/2006/relationships/customXml" Target="../ink/ink924.xml"/><Relationship Id="rId156" Type="http://schemas.openxmlformats.org/officeDocument/2006/relationships/image" Target="../media/image937.png"/><Relationship Id="rId177" Type="http://schemas.openxmlformats.org/officeDocument/2006/relationships/customXml" Target="../ink/ink945.xml"/><Relationship Id="rId198" Type="http://schemas.openxmlformats.org/officeDocument/2006/relationships/image" Target="../media/image958.png"/><Relationship Id="rId321" Type="http://schemas.openxmlformats.org/officeDocument/2006/relationships/customXml" Target="../ink/ink1017.xml"/><Relationship Id="rId202" Type="http://schemas.openxmlformats.org/officeDocument/2006/relationships/image" Target="../media/image960.png"/><Relationship Id="rId223" Type="http://schemas.openxmlformats.org/officeDocument/2006/relationships/customXml" Target="../ink/ink968.xml"/><Relationship Id="rId244" Type="http://schemas.openxmlformats.org/officeDocument/2006/relationships/image" Target="../media/image981.png"/><Relationship Id="rId18" Type="http://schemas.openxmlformats.org/officeDocument/2006/relationships/image" Target="../media/image868.png"/><Relationship Id="rId39" Type="http://schemas.openxmlformats.org/officeDocument/2006/relationships/customXml" Target="../ink/ink876.xml"/><Relationship Id="rId265" Type="http://schemas.openxmlformats.org/officeDocument/2006/relationships/customXml" Target="../ink/ink989.xml"/><Relationship Id="rId286" Type="http://schemas.openxmlformats.org/officeDocument/2006/relationships/image" Target="../media/image1002.png"/><Relationship Id="rId50" Type="http://schemas.openxmlformats.org/officeDocument/2006/relationships/image" Target="../media/image884.png"/><Relationship Id="rId104" Type="http://schemas.openxmlformats.org/officeDocument/2006/relationships/image" Target="../media/image911.png"/><Relationship Id="rId125" Type="http://schemas.openxmlformats.org/officeDocument/2006/relationships/customXml" Target="../ink/ink919.xml"/><Relationship Id="rId146" Type="http://schemas.openxmlformats.org/officeDocument/2006/relationships/image" Target="../media/image932.png"/><Relationship Id="rId167" Type="http://schemas.openxmlformats.org/officeDocument/2006/relationships/customXml" Target="../ink/ink940.xml"/><Relationship Id="rId188" Type="http://schemas.openxmlformats.org/officeDocument/2006/relationships/image" Target="../media/image953.png"/><Relationship Id="rId311" Type="http://schemas.openxmlformats.org/officeDocument/2006/relationships/customXml" Target="../ink/ink1012.xml"/><Relationship Id="rId71" Type="http://schemas.openxmlformats.org/officeDocument/2006/relationships/customXml" Target="../ink/ink892.xml"/><Relationship Id="rId92" Type="http://schemas.openxmlformats.org/officeDocument/2006/relationships/image" Target="../media/image905.png"/><Relationship Id="rId213" Type="http://schemas.openxmlformats.org/officeDocument/2006/relationships/customXml" Target="../ink/ink963.xml"/><Relationship Id="rId234" Type="http://schemas.openxmlformats.org/officeDocument/2006/relationships/image" Target="../media/image976.png"/><Relationship Id="rId2" Type="http://schemas.openxmlformats.org/officeDocument/2006/relationships/image" Target="../media/image4100.png"/><Relationship Id="rId29" Type="http://schemas.openxmlformats.org/officeDocument/2006/relationships/customXml" Target="../ink/ink871.xml"/><Relationship Id="rId255" Type="http://schemas.openxmlformats.org/officeDocument/2006/relationships/customXml" Target="../ink/ink984.xml"/><Relationship Id="rId276" Type="http://schemas.openxmlformats.org/officeDocument/2006/relationships/image" Target="../media/image997.png"/><Relationship Id="rId297" Type="http://schemas.openxmlformats.org/officeDocument/2006/relationships/customXml" Target="../ink/ink1005.xml"/><Relationship Id="rId40" Type="http://schemas.openxmlformats.org/officeDocument/2006/relationships/image" Target="../media/image879.png"/><Relationship Id="rId115" Type="http://schemas.openxmlformats.org/officeDocument/2006/relationships/customXml" Target="../ink/ink914.xml"/><Relationship Id="rId136" Type="http://schemas.openxmlformats.org/officeDocument/2006/relationships/image" Target="../media/image927.png"/><Relationship Id="rId157" Type="http://schemas.openxmlformats.org/officeDocument/2006/relationships/customXml" Target="../ink/ink935.xml"/><Relationship Id="rId178" Type="http://schemas.openxmlformats.org/officeDocument/2006/relationships/image" Target="../media/image948.png"/><Relationship Id="rId301" Type="http://schemas.openxmlformats.org/officeDocument/2006/relationships/customXml" Target="../ink/ink1007.xml"/><Relationship Id="rId322" Type="http://schemas.openxmlformats.org/officeDocument/2006/relationships/image" Target="../media/image1020.png"/><Relationship Id="rId61" Type="http://schemas.openxmlformats.org/officeDocument/2006/relationships/customXml" Target="../ink/ink887.xml"/><Relationship Id="rId82" Type="http://schemas.openxmlformats.org/officeDocument/2006/relationships/image" Target="../media/image900.png"/><Relationship Id="rId199" Type="http://schemas.openxmlformats.org/officeDocument/2006/relationships/customXml" Target="../ink/ink956.xml"/><Relationship Id="rId203" Type="http://schemas.openxmlformats.org/officeDocument/2006/relationships/customXml" Target="../ink/ink958.xml"/><Relationship Id="rId19" Type="http://schemas.openxmlformats.org/officeDocument/2006/relationships/customXml" Target="../ink/ink866.xml"/><Relationship Id="rId224" Type="http://schemas.openxmlformats.org/officeDocument/2006/relationships/image" Target="../media/image971.png"/><Relationship Id="rId245" Type="http://schemas.openxmlformats.org/officeDocument/2006/relationships/customXml" Target="../ink/ink979.xml"/><Relationship Id="rId266" Type="http://schemas.openxmlformats.org/officeDocument/2006/relationships/image" Target="../media/image992.png"/><Relationship Id="rId287" Type="http://schemas.openxmlformats.org/officeDocument/2006/relationships/customXml" Target="../ink/ink1000.xml"/><Relationship Id="rId30" Type="http://schemas.openxmlformats.org/officeDocument/2006/relationships/image" Target="../media/image874.png"/><Relationship Id="rId105" Type="http://schemas.openxmlformats.org/officeDocument/2006/relationships/customXml" Target="../ink/ink909.xml"/><Relationship Id="rId126" Type="http://schemas.openxmlformats.org/officeDocument/2006/relationships/image" Target="../media/image922.png"/><Relationship Id="rId147" Type="http://schemas.openxmlformats.org/officeDocument/2006/relationships/customXml" Target="../ink/ink930.xml"/><Relationship Id="rId168" Type="http://schemas.openxmlformats.org/officeDocument/2006/relationships/image" Target="../media/image943.png"/><Relationship Id="rId312" Type="http://schemas.openxmlformats.org/officeDocument/2006/relationships/image" Target="../media/image1015.png"/><Relationship Id="rId51" Type="http://schemas.openxmlformats.org/officeDocument/2006/relationships/customXml" Target="../ink/ink882.xml"/><Relationship Id="rId72" Type="http://schemas.openxmlformats.org/officeDocument/2006/relationships/image" Target="../media/image895.png"/><Relationship Id="rId93" Type="http://schemas.openxmlformats.org/officeDocument/2006/relationships/customXml" Target="../ink/ink903.xml"/><Relationship Id="rId189" Type="http://schemas.openxmlformats.org/officeDocument/2006/relationships/customXml" Target="../ink/ink951.xml"/><Relationship Id="rId3" Type="http://schemas.openxmlformats.org/officeDocument/2006/relationships/customXml" Target="../ink/ink858.xml"/><Relationship Id="rId214" Type="http://schemas.openxmlformats.org/officeDocument/2006/relationships/image" Target="../media/image966.png"/><Relationship Id="rId235" Type="http://schemas.openxmlformats.org/officeDocument/2006/relationships/customXml" Target="../ink/ink974.xml"/><Relationship Id="rId256" Type="http://schemas.openxmlformats.org/officeDocument/2006/relationships/image" Target="../media/image987.png"/><Relationship Id="rId277" Type="http://schemas.openxmlformats.org/officeDocument/2006/relationships/customXml" Target="../ink/ink995.xml"/><Relationship Id="rId298" Type="http://schemas.openxmlformats.org/officeDocument/2006/relationships/image" Target="../media/image1008.png"/><Relationship Id="rId116" Type="http://schemas.openxmlformats.org/officeDocument/2006/relationships/image" Target="../media/image917.png"/><Relationship Id="rId137" Type="http://schemas.openxmlformats.org/officeDocument/2006/relationships/customXml" Target="../ink/ink925.xml"/><Relationship Id="rId158" Type="http://schemas.openxmlformats.org/officeDocument/2006/relationships/image" Target="../media/image938.png"/><Relationship Id="rId302" Type="http://schemas.openxmlformats.org/officeDocument/2006/relationships/image" Target="../media/image1010.png"/><Relationship Id="rId323" Type="http://schemas.openxmlformats.org/officeDocument/2006/relationships/customXml" Target="../ink/ink1018.xml"/><Relationship Id="rId20" Type="http://schemas.openxmlformats.org/officeDocument/2006/relationships/image" Target="../media/image869.png"/><Relationship Id="rId41" Type="http://schemas.openxmlformats.org/officeDocument/2006/relationships/customXml" Target="../ink/ink877.xml"/><Relationship Id="rId62" Type="http://schemas.openxmlformats.org/officeDocument/2006/relationships/image" Target="../media/image890.png"/><Relationship Id="rId83" Type="http://schemas.openxmlformats.org/officeDocument/2006/relationships/customXml" Target="../ink/ink898.xml"/><Relationship Id="rId179" Type="http://schemas.openxmlformats.org/officeDocument/2006/relationships/customXml" Target="../ink/ink946.xml"/><Relationship Id="rId190" Type="http://schemas.openxmlformats.org/officeDocument/2006/relationships/image" Target="../media/image954.png"/><Relationship Id="rId204" Type="http://schemas.openxmlformats.org/officeDocument/2006/relationships/image" Target="../media/image961.png"/><Relationship Id="rId225" Type="http://schemas.openxmlformats.org/officeDocument/2006/relationships/customXml" Target="../ink/ink969.xml"/><Relationship Id="rId246" Type="http://schemas.openxmlformats.org/officeDocument/2006/relationships/image" Target="../media/image982.png"/><Relationship Id="rId267" Type="http://schemas.openxmlformats.org/officeDocument/2006/relationships/customXml" Target="../ink/ink990.xml"/><Relationship Id="rId288" Type="http://schemas.openxmlformats.org/officeDocument/2006/relationships/image" Target="../media/image1003.png"/><Relationship Id="rId106" Type="http://schemas.openxmlformats.org/officeDocument/2006/relationships/image" Target="../media/image912.png"/><Relationship Id="rId127" Type="http://schemas.openxmlformats.org/officeDocument/2006/relationships/customXml" Target="../ink/ink920.xml"/><Relationship Id="rId313" Type="http://schemas.openxmlformats.org/officeDocument/2006/relationships/customXml" Target="../ink/ink1013.xml"/><Relationship Id="rId10" Type="http://schemas.openxmlformats.org/officeDocument/2006/relationships/image" Target="../media/image864.png"/><Relationship Id="rId31" Type="http://schemas.openxmlformats.org/officeDocument/2006/relationships/customXml" Target="../ink/ink872.xml"/><Relationship Id="rId52" Type="http://schemas.openxmlformats.org/officeDocument/2006/relationships/image" Target="../media/image885.png"/><Relationship Id="rId73" Type="http://schemas.openxmlformats.org/officeDocument/2006/relationships/customXml" Target="../ink/ink893.xml"/><Relationship Id="rId94" Type="http://schemas.openxmlformats.org/officeDocument/2006/relationships/image" Target="../media/image906.png"/><Relationship Id="rId148" Type="http://schemas.openxmlformats.org/officeDocument/2006/relationships/image" Target="../media/image933.png"/><Relationship Id="rId169" Type="http://schemas.openxmlformats.org/officeDocument/2006/relationships/customXml" Target="../ink/ink941.xml"/><Relationship Id="rId4" Type="http://schemas.openxmlformats.org/officeDocument/2006/relationships/image" Target="../media/image861.png"/><Relationship Id="rId180" Type="http://schemas.openxmlformats.org/officeDocument/2006/relationships/image" Target="../media/image949.png"/><Relationship Id="rId215" Type="http://schemas.openxmlformats.org/officeDocument/2006/relationships/customXml" Target="../ink/ink964.xml"/><Relationship Id="rId236" Type="http://schemas.openxmlformats.org/officeDocument/2006/relationships/image" Target="../media/image977.png"/><Relationship Id="rId257" Type="http://schemas.openxmlformats.org/officeDocument/2006/relationships/customXml" Target="../ink/ink985.xml"/><Relationship Id="rId278" Type="http://schemas.openxmlformats.org/officeDocument/2006/relationships/image" Target="../media/image998.png"/><Relationship Id="rId303" Type="http://schemas.openxmlformats.org/officeDocument/2006/relationships/customXml" Target="../ink/ink1008.xml"/><Relationship Id="rId42" Type="http://schemas.openxmlformats.org/officeDocument/2006/relationships/image" Target="../media/image880.png"/><Relationship Id="rId84" Type="http://schemas.openxmlformats.org/officeDocument/2006/relationships/image" Target="../media/image901.png"/><Relationship Id="rId138" Type="http://schemas.openxmlformats.org/officeDocument/2006/relationships/image" Target="../media/image928.png"/><Relationship Id="rId191" Type="http://schemas.openxmlformats.org/officeDocument/2006/relationships/customXml" Target="../ink/ink952.xml"/><Relationship Id="rId205" Type="http://schemas.openxmlformats.org/officeDocument/2006/relationships/customXml" Target="../ink/ink959.xml"/><Relationship Id="rId247" Type="http://schemas.openxmlformats.org/officeDocument/2006/relationships/customXml" Target="../ink/ink980.xml"/><Relationship Id="rId107" Type="http://schemas.openxmlformats.org/officeDocument/2006/relationships/customXml" Target="../ink/ink910.xml"/><Relationship Id="rId289" Type="http://schemas.openxmlformats.org/officeDocument/2006/relationships/customXml" Target="../ink/ink1001.xml"/><Relationship Id="rId11" Type="http://schemas.openxmlformats.org/officeDocument/2006/relationships/customXml" Target="../ink/ink862.xml"/><Relationship Id="rId53" Type="http://schemas.openxmlformats.org/officeDocument/2006/relationships/customXml" Target="../ink/ink883.xml"/><Relationship Id="rId149" Type="http://schemas.openxmlformats.org/officeDocument/2006/relationships/customXml" Target="../ink/ink931.xml"/><Relationship Id="rId314" Type="http://schemas.openxmlformats.org/officeDocument/2006/relationships/image" Target="../media/image1016.png"/><Relationship Id="rId95" Type="http://schemas.openxmlformats.org/officeDocument/2006/relationships/customXml" Target="../ink/ink904.xml"/><Relationship Id="rId160" Type="http://schemas.openxmlformats.org/officeDocument/2006/relationships/image" Target="../media/image939.png"/><Relationship Id="rId216" Type="http://schemas.openxmlformats.org/officeDocument/2006/relationships/image" Target="../media/image967.png"/><Relationship Id="rId258" Type="http://schemas.openxmlformats.org/officeDocument/2006/relationships/image" Target="../media/image988.png"/><Relationship Id="rId22" Type="http://schemas.openxmlformats.org/officeDocument/2006/relationships/image" Target="../media/image870.png"/><Relationship Id="rId64" Type="http://schemas.openxmlformats.org/officeDocument/2006/relationships/image" Target="../media/image891.png"/><Relationship Id="rId118" Type="http://schemas.openxmlformats.org/officeDocument/2006/relationships/image" Target="../media/image918.png"/><Relationship Id="rId325" Type="http://schemas.openxmlformats.org/officeDocument/2006/relationships/customXml" Target="../ink/ink1019.xml"/><Relationship Id="rId171" Type="http://schemas.openxmlformats.org/officeDocument/2006/relationships/customXml" Target="../ink/ink942.xml"/><Relationship Id="rId227" Type="http://schemas.openxmlformats.org/officeDocument/2006/relationships/customXml" Target="../ink/ink970.xml"/><Relationship Id="rId269" Type="http://schemas.openxmlformats.org/officeDocument/2006/relationships/customXml" Target="../ink/ink991.xml"/><Relationship Id="rId33" Type="http://schemas.openxmlformats.org/officeDocument/2006/relationships/customXml" Target="../ink/ink873.xml"/><Relationship Id="rId129" Type="http://schemas.openxmlformats.org/officeDocument/2006/relationships/customXml" Target="../ink/ink921.xml"/><Relationship Id="rId280" Type="http://schemas.openxmlformats.org/officeDocument/2006/relationships/image" Target="../media/image999.png"/><Relationship Id="rId75" Type="http://schemas.openxmlformats.org/officeDocument/2006/relationships/customXml" Target="../ink/ink894.xml"/><Relationship Id="rId140" Type="http://schemas.openxmlformats.org/officeDocument/2006/relationships/image" Target="../media/image929.png"/><Relationship Id="rId182" Type="http://schemas.openxmlformats.org/officeDocument/2006/relationships/image" Target="../media/image950.png"/><Relationship Id="rId6" Type="http://schemas.openxmlformats.org/officeDocument/2006/relationships/image" Target="../media/image862.png"/><Relationship Id="rId238" Type="http://schemas.openxmlformats.org/officeDocument/2006/relationships/image" Target="../media/image978.png"/><Relationship Id="rId291" Type="http://schemas.openxmlformats.org/officeDocument/2006/relationships/customXml" Target="../ink/ink1002.xml"/><Relationship Id="rId305" Type="http://schemas.openxmlformats.org/officeDocument/2006/relationships/customXml" Target="../ink/ink1009.xml"/><Relationship Id="rId44" Type="http://schemas.openxmlformats.org/officeDocument/2006/relationships/image" Target="../media/image881.png"/><Relationship Id="rId86" Type="http://schemas.openxmlformats.org/officeDocument/2006/relationships/image" Target="../media/image902.png"/><Relationship Id="rId151" Type="http://schemas.openxmlformats.org/officeDocument/2006/relationships/customXml" Target="../ink/ink932.xml"/><Relationship Id="rId193" Type="http://schemas.openxmlformats.org/officeDocument/2006/relationships/customXml" Target="../ink/ink953.xml"/><Relationship Id="rId207" Type="http://schemas.openxmlformats.org/officeDocument/2006/relationships/customXml" Target="../ink/ink960.xml"/><Relationship Id="rId249" Type="http://schemas.openxmlformats.org/officeDocument/2006/relationships/customXml" Target="../ink/ink981.xml"/><Relationship Id="rId13" Type="http://schemas.openxmlformats.org/officeDocument/2006/relationships/customXml" Target="../ink/ink863.xml"/><Relationship Id="rId109" Type="http://schemas.openxmlformats.org/officeDocument/2006/relationships/customXml" Target="../ink/ink911.xml"/><Relationship Id="rId260" Type="http://schemas.openxmlformats.org/officeDocument/2006/relationships/image" Target="../media/image989.png"/><Relationship Id="rId316" Type="http://schemas.openxmlformats.org/officeDocument/2006/relationships/image" Target="../media/image1017.png"/><Relationship Id="rId55" Type="http://schemas.openxmlformats.org/officeDocument/2006/relationships/customXml" Target="../ink/ink884.xml"/><Relationship Id="rId97" Type="http://schemas.openxmlformats.org/officeDocument/2006/relationships/customXml" Target="../ink/ink905.xml"/><Relationship Id="rId120" Type="http://schemas.openxmlformats.org/officeDocument/2006/relationships/image" Target="../media/image91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78.xml"/><Relationship Id="rId299" Type="http://schemas.openxmlformats.org/officeDocument/2006/relationships/customXml" Target="../ink/ink1169.xml"/><Relationship Id="rId21" Type="http://schemas.openxmlformats.org/officeDocument/2006/relationships/customXml" Target="../ink/ink1030.xml"/><Relationship Id="rId63" Type="http://schemas.openxmlformats.org/officeDocument/2006/relationships/customXml" Target="../ink/ink1051.xml"/><Relationship Id="rId159" Type="http://schemas.openxmlformats.org/officeDocument/2006/relationships/customXml" Target="../ink/ink1099.xml"/><Relationship Id="rId324" Type="http://schemas.openxmlformats.org/officeDocument/2006/relationships/image" Target="../media/image1184.png"/><Relationship Id="rId366" Type="http://schemas.openxmlformats.org/officeDocument/2006/relationships/image" Target="../media/image1205.png"/><Relationship Id="rId170" Type="http://schemas.openxmlformats.org/officeDocument/2006/relationships/image" Target="../media/image1108.png"/><Relationship Id="rId226" Type="http://schemas.openxmlformats.org/officeDocument/2006/relationships/image" Target="../media/image1135.png"/><Relationship Id="rId433" Type="http://schemas.openxmlformats.org/officeDocument/2006/relationships/customXml" Target="../ink/ink1236.xml"/><Relationship Id="rId268" Type="http://schemas.openxmlformats.org/officeDocument/2006/relationships/image" Target="../media/image1156.png"/><Relationship Id="rId32" Type="http://schemas.openxmlformats.org/officeDocument/2006/relationships/image" Target="../media/image1039.png"/><Relationship Id="rId74" Type="http://schemas.openxmlformats.org/officeDocument/2006/relationships/image" Target="../media/image1060.png"/><Relationship Id="rId128" Type="http://schemas.openxmlformats.org/officeDocument/2006/relationships/image" Target="../media/image1087.png"/><Relationship Id="rId335" Type="http://schemas.openxmlformats.org/officeDocument/2006/relationships/customXml" Target="../ink/ink1187.xml"/><Relationship Id="rId377" Type="http://schemas.openxmlformats.org/officeDocument/2006/relationships/customXml" Target="../ink/ink1208.xml"/><Relationship Id="rId5" Type="http://schemas.openxmlformats.org/officeDocument/2006/relationships/customXml" Target="../ink/ink1022.xml"/><Relationship Id="rId181" Type="http://schemas.openxmlformats.org/officeDocument/2006/relationships/customXml" Target="../ink/ink1110.xml"/><Relationship Id="rId237" Type="http://schemas.openxmlformats.org/officeDocument/2006/relationships/customXml" Target="../ink/ink1138.xml"/><Relationship Id="rId402" Type="http://schemas.openxmlformats.org/officeDocument/2006/relationships/image" Target="../media/image1223.png"/><Relationship Id="rId279" Type="http://schemas.openxmlformats.org/officeDocument/2006/relationships/customXml" Target="../ink/ink1159.xml"/><Relationship Id="rId444" Type="http://schemas.openxmlformats.org/officeDocument/2006/relationships/image" Target="../media/image1244.png"/><Relationship Id="rId43" Type="http://schemas.openxmlformats.org/officeDocument/2006/relationships/customXml" Target="../ink/ink1041.xml"/><Relationship Id="rId139" Type="http://schemas.openxmlformats.org/officeDocument/2006/relationships/customXml" Target="../ink/ink1089.xml"/><Relationship Id="rId290" Type="http://schemas.openxmlformats.org/officeDocument/2006/relationships/image" Target="../media/image1167.png"/><Relationship Id="rId304" Type="http://schemas.openxmlformats.org/officeDocument/2006/relationships/image" Target="../media/image1174.png"/><Relationship Id="rId346" Type="http://schemas.openxmlformats.org/officeDocument/2006/relationships/image" Target="../media/image1195.png"/><Relationship Id="rId388" Type="http://schemas.openxmlformats.org/officeDocument/2006/relationships/image" Target="../media/image1216.png"/><Relationship Id="rId85" Type="http://schemas.openxmlformats.org/officeDocument/2006/relationships/customXml" Target="../ink/ink1062.xml"/><Relationship Id="rId150" Type="http://schemas.openxmlformats.org/officeDocument/2006/relationships/image" Target="../media/image1098.png"/><Relationship Id="rId192" Type="http://schemas.openxmlformats.org/officeDocument/2006/relationships/image" Target="../media/image47.png"/><Relationship Id="rId206" Type="http://schemas.openxmlformats.org/officeDocument/2006/relationships/image" Target="../media/image1125.png"/><Relationship Id="rId413" Type="http://schemas.openxmlformats.org/officeDocument/2006/relationships/customXml" Target="../ink/ink1226.xml"/><Relationship Id="rId248" Type="http://schemas.openxmlformats.org/officeDocument/2006/relationships/image" Target="../media/image1146.png"/><Relationship Id="rId12" Type="http://schemas.openxmlformats.org/officeDocument/2006/relationships/image" Target="../media/image1029.png"/><Relationship Id="rId108" Type="http://schemas.openxmlformats.org/officeDocument/2006/relationships/image" Target="../media/image1077.png"/><Relationship Id="rId315" Type="http://schemas.openxmlformats.org/officeDocument/2006/relationships/customXml" Target="../ink/ink1177.xml"/><Relationship Id="rId357" Type="http://schemas.openxmlformats.org/officeDocument/2006/relationships/customXml" Target="../ink/ink1198.xml"/><Relationship Id="rId54" Type="http://schemas.openxmlformats.org/officeDocument/2006/relationships/image" Target="../media/image1050.png"/><Relationship Id="rId96" Type="http://schemas.openxmlformats.org/officeDocument/2006/relationships/image" Target="../media/image1071.png"/><Relationship Id="rId161" Type="http://schemas.openxmlformats.org/officeDocument/2006/relationships/customXml" Target="../ink/ink1100.xml"/><Relationship Id="rId217" Type="http://schemas.openxmlformats.org/officeDocument/2006/relationships/customXml" Target="../ink/ink1128.xml"/><Relationship Id="rId399" Type="http://schemas.openxmlformats.org/officeDocument/2006/relationships/customXml" Target="../ink/ink1219.xml"/><Relationship Id="rId259" Type="http://schemas.openxmlformats.org/officeDocument/2006/relationships/customXml" Target="../ink/ink1149.xml"/><Relationship Id="rId424" Type="http://schemas.openxmlformats.org/officeDocument/2006/relationships/image" Target="../media/image1234.png"/><Relationship Id="rId23" Type="http://schemas.openxmlformats.org/officeDocument/2006/relationships/customXml" Target="../ink/ink1031.xml"/><Relationship Id="rId119" Type="http://schemas.openxmlformats.org/officeDocument/2006/relationships/customXml" Target="../ink/ink1079.xml"/><Relationship Id="rId270" Type="http://schemas.openxmlformats.org/officeDocument/2006/relationships/image" Target="../media/image1157.png"/><Relationship Id="rId326" Type="http://schemas.openxmlformats.org/officeDocument/2006/relationships/image" Target="../media/image1185.png"/><Relationship Id="rId65" Type="http://schemas.openxmlformats.org/officeDocument/2006/relationships/customXml" Target="../ink/ink1052.xml"/><Relationship Id="rId130" Type="http://schemas.openxmlformats.org/officeDocument/2006/relationships/image" Target="../media/image1088.png"/><Relationship Id="rId368" Type="http://schemas.openxmlformats.org/officeDocument/2006/relationships/image" Target="../media/image1206.png"/><Relationship Id="rId172" Type="http://schemas.openxmlformats.org/officeDocument/2006/relationships/image" Target="../media/image1109.png"/><Relationship Id="rId228" Type="http://schemas.openxmlformats.org/officeDocument/2006/relationships/image" Target="../media/image1136.png"/><Relationship Id="rId435" Type="http://schemas.openxmlformats.org/officeDocument/2006/relationships/customXml" Target="../ink/ink1237.xml"/><Relationship Id="rId281" Type="http://schemas.openxmlformats.org/officeDocument/2006/relationships/customXml" Target="../ink/ink1160.xml"/><Relationship Id="rId337" Type="http://schemas.openxmlformats.org/officeDocument/2006/relationships/customXml" Target="../ink/ink1188.xml"/><Relationship Id="rId34" Type="http://schemas.openxmlformats.org/officeDocument/2006/relationships/image" Target="../media/image1040.png"/><Relationship Id="rId76" Type="http://schemas.openxmlformats.org/officeDocument/2006/relationships/image" Target="../media/image1061.png"/><Relationship Id="rId141" Type="http://schemas.openxmlformats.org/officeDocument/2006/relationships/customXml" Target="../ink/ink1090.xml"/><Relationship Id="rId379" Type="http://schemas.openxmlformats.org/officeDocument/2006/relationships/customXml" Target="../ink/ink1209.xml"/><Relationship Id="rId7" Type="http://schemas.openxmlformats.org/officeDocument/2006/relationships/customXml" Target="../ink/ink1023.xml"/><Relationship Id="rId183" Type="http://schemas.openxmlformats.org/officeDocument/2006/relationships/customXml" Target="../ink/ink1111.xml"/><Relationship Id="rId239" Type="http://schemas.openxmlformats.org/officeDocument/2006/relationships/customXml" Target="../ink/ink1139.xml"/><Relationship Id="rId390" Type="http://schemas.openxmlformats.org/officeDocument/2006/relationships/image" Target="../media/image1217.png"/><Relationship Id="rId404" Type="http://schemas.openxmlformats.org/officeDocument/2006/relationships/image" Target="../media/image1224.png"/><Relationship Id="rId446" Type="http://schemas.openxmlformats.org/officeDocument/2006/relationships/image" Target="../media/image1245.png"/><Relationship Id="rId250" Type="http://schemas.openxmlformats.org/officeDocument/2006/relationships/image" Target="../media/image1147.png"/><Relationship Id="rId292" Type="http://schemas.openxmlformats.org/officeDocument/2006/relationships/image" Target="../media/image1168.png"/><Relationship Id="rId306" Type="http://schemas.openxmlformats.org/officeDocument/2006/relationships/image" Target="../media/image1175.png"/><Relationship Id="rId45" Type="http://schemas.openxmlformats.org/officeDocument/2006/relationships/customXml" Target="../ink/ink1042.xml"/><Relationship Id="rId87" Type="http://schemas.openxmlformats.org/officeDocument/2006/relationships/customXml" Target="../ink/ink1063.xml"/><Relationship Id="rId110" Type="http://schemas.openxmlformats.org/officeDocument/2006/relationships/image" Target="../media/image1078.png"/><Relationship Id="rId348" Type="http://schemas.openxmlformats.org/officeDocument/2006/relationships/image" Target="../media/image1196.png"/><Relationship Id="rId152" Type="http://schemas.openxmlformats.org/officeDocument/2006/relationships/image" Target="../media/image1099.png"/><Relationship Id="rId194" Type="http://schemas.openxmlformats.org/officeDocument/2006/relationships/image" Target="../media/image1119.png"/><Relationship Id="rId208" Type="http://schemas.openxmlformats.org/officeDocument/2006/relationships/image" Target="../media/image1126.png"/><Relationship Id="rId415" Type="http://schemas.openxmlformats.org/officeDocument/2006/relationships/customXml" Target="../ink/ink1227.xml"/><Relationship Id="rId261" Type="http://schemas.openxmlformats.org/officeDocument/2006/relationships/customXml" Target="../ink/ink1150.xml"/><Relationship Id="rId14" Type="http://schemas.openxmlformats.org/officeDocument/2006/relationships/image" Target="../media/image1030.png"/><Relationship Id="rId56" Type="http://schemas.openxmlformats.org/officeDocument/2006/relationships/image" Target="../media/image1051.png"/><Relationship Id="rId317" Type="http://schemas.openxmlformats.org/officeDocument/2006/relationships/customXml" Target="../ink/ink1178.xml"/><Relationship Id="rId359" Type="http://schemas.openxmlformats.org/officeDocument/2006/relationships/customXml" Target="../ink/ink1199.xml"/><Relationship Id="rId98" Type="http://schemas.openxmlformats.org/officeDocument/2006/relationships/image" Target="../media/image1072.png"/><Relationship Id="rId121" Type="http://schemas.openxmlformats.org/officeDocument/2006/relationships/customXml" Target="../ink/ink1080.xml"/><Relationship Id="rId163" Type="http://schemas.openxmlformats.org/officeDocument/2006/relationships/customXml" Target="../ink/ink1101.xml"/><Relationship Id="rId219" Type="http://schemas.openxmlformats.org/officeDocument/2006/relationships/customXml" Target="../ink/ink1129.xml"/><Relationship Id="rId370" Type="http://schemas.openxmlformats.org/officeDocument/2006/relationships/image" Target="../media/image1207.png"/><Relationship Id="rId426" Type="http://schemas.openxmlformats.org/officeDocument/2006/relationships/image" Target="../media/image1235.png"/><Relationship Id="rId230" Type="http://schemas.openxmlformats.org/officeDocument/2006/relationships/image" Target="../media/image1137.png"/><Relationship Id="rId25" Type="http://schemas.openxmlformats.org/officeDocument/2006/relationships/customXml" Target="../ink/ink1032.xml"/><Relationship Id="rId67" Type="http://schemas.openxmlformats.org/officeDocument/2006/relationships/customXml" Target="../ink/ink1053.xml"/><Relationship Id="rId272" Type="http://schemas.openxmlformats.org/officeDocument/2006/relationships/image" Target="../media/image1158.png"/><Relationship Id="rId328" Type="http://schemas.openxmlformats.org/officeDocument/2006/relationships/image" Target="../media/image1186.png"/><Relationship Id="rId132" Type="http://schemas.openxmlformats.org/officeDocument/2006/relationships/image" Target="../media/image1089.png"/><Relationship Id="rId174" Type="http://schemas.openxmlformats.org/officeDocument/2006/relationships/image" Target="../media/image1110.png"/><Relationship Id="rId381" Type="http://schemas.openxmlformats.org/officeDocument/2006/relationships/customXml" Target="../ink/ink1210.xml"/><Relationship Id="rId241" Type="http://schemas.openxmlformats.org/officeDocument/2006/relationships/customXml" Target="../ink/ink1140.xml"/><Relationship Id="rId437" Type="http://schemas.openxmlformats.org/officeDocument/2006/relationships/customXml" Target="../ink/ink1238.xml"/><Relationship Id="rId36" Type="http://schemas.openxmlformats.org/officeDocument/2006/relationships/image" Target="../media/image1041.png"/><Relationship Id="rId283" Type="http://schemas.openxmlformats.org/officeDocument/2006/relationships/customXml" Target="../ink/ink1161.xml"/><Relationship Id="rId339" Type="http://schemas.openxmlformats.org/officeDocument/2006/relationships/customXml" Target="../ink/ink1189.xml"/><Relationship Id="rId78" Type="http://schemas.openxmlformats.org/officeDocument/2006/relationships/image" Target="../media/image1062.png"/><Relationship Id="rId101" Type="http://schemas.openxmlformats.org/officeDocument/2006/relationships/customXml" Target="../ink/ink1070.xml"/><Relationship Id="rId143" Type="http://schemas.openxmlformats.org/officeDocument/2006/relationships/customXml" Target="../ink/ink1091.xml"/><Relationship Id="rId185" Type="http://schemas.openxmlformats.org/officeDocument/2006/relationships/customXml" Target="../ink/ink1112.xml"/><Relationship Id="rId350" Type="http://schemas.openxmlformats.org/officeDocument/2006/relationships/image" Target="../media/image1197.png"/><Relationship Id="rId406" Type="http://schemas.openxmlformats.org/officeDocument/2006/relationships/image" Target="../media/image1225.png"/><Relationship Id="rId9" Type="http://schemas.openxmlformats.org/officeDocument/2006/relationships/customXml" Target="../ink/ink1024.xml"/><Relationship Id="rId210" Type="http://schemas.openxmlformats.org/officeDocument/2006/relationships/image" Target="../media/image1127.png"/><Relationship Id="rId392" Type="http://schemas.openxmlformats.org/officeDocument/2006/relationships/image" Target="../media/image1218.png"/><Relationship Id="rId252" Type="http://schemas.openxmlformats.org/officeDocument/2006/relationships/image" Target="../media/image1148.png"/><Relationship Id="rId294" Type="http://schemas.openxmlformats.org/officeDocument/2006/relationships/image" Target="../media/image1169.png"/><Relationship Id="rId308" Type="http://schemas.openxmlformats.org/officeDocument/2006/relationships/image" Target="../media/image1176.png"/><Relationship Id="rId47" Type="http://schemas.openxmlformats.org/officeDocument/2006/relationships/customXml" Target="../ink/ink1043.xml"/><Relationship Id="rId89" Type="http://schemas.openxmlformats.org/officeDocument/2006/relationships/customXml" Target="../ink/ink1064.xml"/><Relationship Id="rId112" Type="http://schemas.openxmlformats.org/officeDocument/2006/relationships/image" Target="../media/image1079.png"/><Relationship Id="rId154" Type="http://schemas.openxmlformats.org/officeDocument/2006/relationships/image" Target="../media/image1100.png"/><Relationship Id="rId361" Type="http://schemas.openxmlformats.org/officeDocument/2006/relationships/customXml" Target="../ink/ink1200.xml"/><Relationship Id="rId196" Type="http://schemas.openxmlformats.org/officeDocument/2006/relationships/image" Target="../media/image1120.png"/><Relationship Id="rId417" Type="http://schemas.openxmlformats.org/officeDocument/2006/relationships/customXml" Target="../ink/ink1228.xml"/><Relationship Id="rId16" Type="http://schemas.openxmlformats.org/officeDocument/2006/relationships/image" Target="../media/image1031.png"/><Relationship Id="rId221" Type="http://schemas.openxmlformats.org/officeDocument/2006/relationships/customXml" Target="../ink/ink1130.xml"/><Relationship Id="rId263" Type="http://schemas.openxmlformats.org/officeDocument/2006/relationships/customXml" Target="../ink/ink1151.xml"/><Relationship Id="rId319" Type="http://schemas.openxmlformats.org/officeDocument/2006/relationships/customXml" Target="../ink/ink1179.xml"/><Relationship Id="rId58" Type="http://schemas.openxmlformats.org/officeDocument/2006/relationships/image" Target="../media/image1052.png"/><Relationship Id="rId123" Type="http://schemas.openxmlformats.org/officeDocument/2006/relationships/customXml" Target="../ink/ink1081.xml"/><Relationship Id="rId330" Type="http://schemas.openxmlformats.org/officeDocument/2006/relationships/image" Target="../media/image1187.png"/><Relationship Id="rId165" Type="http://schemas.openxmlformats.org/officeDocument/2006/relationships/customXml" Target="../ink/ink1102.xml"/><Relationship Id="rId372" Type="http://schemas.openxmlformats.org/officeDocument/2006/relationships/image" Target="../media/image1208.png"/><Relationship Id="rId428" Type="http://schemas.openxmlformats.org/officeDocument/2006/relationships/image" Target="../media/image1236.png"/><Relationship Id="rId232" Type="http://schemas.openxmlformats.org/officeDocument/2006/relationships/image" Target="../media/image1138.png"/><Relationship Id="rId274" Type="http://schemas.openxmlformats.org/officeDocument/2006/relationships/image" Target="../media/image1159.png"/><Relationship Id="rId27" Type="http://schemas.openxmlformats.org/officeDocument/2006/relationships/customXml" Target="../ink/ink1033.xml"/><Relationship Id="rId69" Type="http://schemas.openxmlformats.org/officeDocument/2006/relationships/customXml" Target="../ink/ink1054.xml"/><Relationship Id="rId134" Type="http://schemas.openxmlformats.org/officeDocument/2006/relationships/image" Target="../media/image1090.png"/><Relationship Id="rId80" Type="http://schemas.openxmlformats.org/officeDocument/2006/relationships/image" Target="../media/image1063.png"/><Relationship Id="rId176" Type="http://schemas.openxmlformats.org/officeDocument/2006/relationships/image" Target="../media/image1111.png"/><Relationship Id="rId341" Type="http://schemas.openxmlformats.org/officeDocument/2006/relationships/customXml" Target="../ink/ink1190.xml"/><Relationship Id="rId383" Type="http://schemas.openxmlformats.org/officeDocument/2006/relationships/customXml" Target="../ink/ink1211.xml"/><Relationship Id="rId439" Type="http://schemas.openxmlformats.org/officeDocument/2006/relationships/customXml" Target="../ink/ink1239.xml"/><Relationship Id="rId201" Type="http://schemas.openxmlformats.org/officeDocument/2006/relationships/customXml" Target="../ink/ink1120.xml"/><Relationship Id="rId243" Type="http://schemas.openxmlformats.org/officeDocument/2006/relationships/customXml" Target="../ink/ink1141.xml"/><Relationship Id="rId285" Type="http://schemas.openxmlformats.org/officeDocument/2006/relationships/customXml" Target="../ink/ink1162.xml"/><Relationship Id="rId38" Type="http://schemas.openxmlformats.org/officeDocument/2006/relationships/image" Target="../media/image1042.png"/><Relationship Id="rId103" Type="http://schemas.openxmlformats.org/officeDocument/2006/relationships/customXml" Target="../ink/ink1071.xml"/><Relationship Id="rId310" Type="http://schemas.openxmlformats.org/officeDocument/2006/relationships/image" Target="../media/image1177.png"/><Relationship Id="rId91" Type="http://schemas.openxmlformats.org/officeDocument/2006/relationships/customXml" Target="../ink/ink1065.xml"/><Relationship Id="rId145" Type="http://schemas.openxmlformats.org/officeDocument/2006/relationships/customXml" Target="../ink/ink1092.xml"/><Relationship Id="rId187" Type="http://schemas.openxmlformats.org/officeDocument/2006/relationships/customXml" Target="../ink/ink1113.xml"/><Relationship Id="rId352" Type="http://schemas.openxmlformats.org/officeDocument/2006/relationships/image" Target="../media/image1198.png"/><Relationship Id="rId394" Type="http://schemas.openxmlformats.org/officeDocument/2006/relationships/image" Target="../media/image1219.png"/><Relationship Id="rId408" Type="http://schemas.openxmlformats.org/officeDocument/2006/relationships/image" Target="../media/image1226.png"/><Relationship Id="rId212" Type="http://schemas.openxmlformats.org/officeDocument/2006/relationships/image" Target="../media/image1128.png"/><Relationship Id="rId254" Type="http://schemas.openxmlformats.org/officeDocument/2006/relationships/image" Target="../media/image1149.png"/><Relationship Id="rId49" Type="http://schemas.openxmlformats.org/officeDocument/2006/relationships/customXml" Target="../ink/ink1044.xml"/><Relationship Id="rId114" Type="http://schemas.openxmlformats.org/officeDocument/2006/relationships/image" Target="../media/image1080.png"/><Relationship Id="rId296" Type="http://schemas.openxmlformats.org/officeDocument/2006/relationships/image" Target="../media/image1170.png"/><Relationship Id="rId60" Type="http://schemas.openxmlformats.org/officeDocument/2006/relationships/image" Target="../media/image1053.png"/><Relationship Id="rId156" Type="http://schemas.openxmlformats.org/officeDocument/2006/relationships/image" Target="../media/image1101.png"/><Relationship Id="rId198" Type="http://schemas.openxmlformats.org/officeDocument/2006/relationships/image" Target="../media/image1121.png"/><Relationship Id="rId321" Type="http://schemas.openxmlformats.org/officeDocument/2006/relationships/customXml" Target="../ink/ink1180.xml"/><Relationship Id="rId363" Type="http://schemas.openxmlformats.org/officeDocument/2006/relationships/customXml" Target="../ink/ink1201.xml"/><Relationship Id="rId419" Type="http://schemas.openxmlformats.org/officeDocument/2006/relationships/customXml" Target="../ink/ink1229.xml"/><Relationship Id="rId223" Type="http://schemas.openxmlformats.org/officeDocument/2006/relationships/customXml" Target="../ink/ink1131.xml"/><Relationship Id="rId430" Type="http://schemas.openxmlformats.org/officeDocument/2006/relationships/image" Target="../media/image1237.png"/><Relationship Id="rId18" Type="http://schemas.openxmlformats.org/officeDocument/2006/relationships/image" Target="../media/image1032.png"/><Relationship Id="rId39" Type="http://schemas.openxmlformats.org/officeDocument/2006/relationships/customXml" Target="../ink/ink1039.xml"/><Relationship Id="rId265" Type="http://schemas.openxmlformats.org/officeDocument/2006/relationships/customXml" Target="../ink/ink1152.xml"/><Relationship Id="rId286" Type="http://schemas.openxmlformats.org/officeDocument/2006/relationships/image" Target="../media/image1165.png"/><Relationship Id="rId50" Type="http://schemas.openxmlformats.org/officeDocument/2006/relationships/image" Target="../media/image1048.png"/><Relationship Id="rId104" Type="http://schemas.openxmlformats.org/officeDocument/2006/relationships/image" Target="../media/image1075.png"/><Relationship Id="rId125" Type="http://schemas.openxmlformats.org/officeDocument/2006/relationships/customXml" Target="../ink/ink1082.xml"/><Relationship Id="rId146" Type="http://schemas.openxmlformats.org/officeDocument/2006/relationships/image" Target="../media/image1096.png"/><Relationship Id="rId167" Type="http://schemas.openxmlformats.org/officeDocument/2006/relationships/customXml" Target="../ink/ink1103.xml"/><Relationship Id="rId188" Type="http://schemas.openxmlformats.org/officeDocument/2006/relationships/image" Target="../media/image1117.png"/><Relationship Id="rId311" Type="http://schemas.openxmlformats.org/officeDocument/2006/relationships/customXml" Target="../ink/ink1175.xml"/><Relationship Id="rId332" Type="http://schemas.openxmlformats.org/officeDocument/2006/relationships/image" Target="../media/image1188.png"/><Relationship Id="rId353" Type="http://schemas.openxmlformats.org/officeDocument/2006/relationships/customXml" Target="../ink/ink1196.xml"/><Relationship Id="rId374" Type="http://schemas.openxmlformats.org/officeDocument/2006/relationships/image" Target="../media/image1209.png"/><Relationship Id="rId395" Type="http://schemas.openxmlformats.org/officeDocument/2006/relationships/customXml" Target="../ink/ink1217.xml"/><Relationship Id="rId409" Type="http://schemas.openxmlformats.org/officeDocument/2006/relationships/customXml" Target="../ink/ink1224.xml"/><Relationship Id="rId71" Type="http://schemas.openxmlformats.org/officeDocument/2006/relationships/customXml" Target="../ink/ink1055.xml"/><Relationship Id="rId92" Type="http://schemas.openxmlformats.org/officeDocument/2006/relationships/image" Target="../media/image1069.png"/><Relationship Id="rId213" Type="http://schemas.openxmlformats.org/officeDocument/2006/relationships/customXml" Target="../ink/ink1126.xml"/><Relationship Id="rId234" Type="http://schemas.openxmlformats.org/officeDocument/2006/relationships/image" Target="../media/image1139.png"/><Relationship Id="rId420" Type="http://schemas.openxmlformats.org/officeDocument/2006/relationships/image" Target="../media/image1232.png"/><Relationship Id="rId2" Type="http://schemas.openxmlformats.org/officeDocument/2006/relationships/image" Target="../media/image1024.png"/><Relationship Id="rId29" Type="http://schemas.openxmlformats.org/officeDocument/2006/relationships/customXml" Target="../ink/ink1034.xml"/><Relationship Id="rId255" Type="http://schemas.openxmlformats.org/officeDocument/2006/relationships/customXml" Target="../ink/ink1147.xml"/><Relationship Id="rId276" Type="http://schemas.openxmlformats.org/officeDocument/2006/relationships/image" Target="../media/image1160.png"/><Relationship Id="rId297" Type="http://schemas.openxmlformats.org/officeDocument/2006/relationships/customXml" Target="../ink/ink1168.xml"/><Relationship Id="rId441" Type="http://schemas.openxmlformats.org/officeDocument/2006/relationships/customXml" Target="../ink/ink1240.xml"/><Relationship Id="rId40" Type="http://schemas.openxmlformats.org/officeDocument/2006/relationships/image" Target="../media/image1043.png"/><Relationship Id="rId115" Type="http://schemas.openxmlformats.org/officeDocument/2006/relationships/customXml" Target="../ink/ink1077.xml"/><Relationship Id="rId136" Type="http://schemas.openxmlformats.org/officeDocument/2006/relationships/image" Target="../media/image1091.png"/><Relationship Id="rId157" Type="http://schemas.openxmlformats.org/officeDocument/2006/relationships/customXml" Target="../ink/ink1098.xml"/><Relationship Id="rId178" Type="http://schemas.openxmlformats.org/officeDocument/2006/relationships/image" Target="../media/image1112.png"/><Relationship Id="rId301" Type="http://schemas.openxmlformats.org/officeDocument/2006/relationships/customXml" Target="../ink/ink1170.xml"/><Relationship Id="rId322" Type="http://schemas.openxmlformats.org/officeDocument/2006/relationships/image" Target="../media/image1183.png"/><Relationship Id="rId343" Type="http://schemas.openxmlformats.org/officeDocument/2006/relationships/customXml" Target="../ink/ink1191.xml"/><Relationship Id="rId364" Type="http://schemas.openxmlformats.org/officeDocument/2006/relationships/image" Target="../media/image1204.png"/><Relationship Id="rId61" Type="http://schemas.openxmlformats.org/officeDocument/2006/relationships/customXml" Target="../ink/ink1050.xml"/><Relationship Id="rId82" Type="http://schemas.openxmlformats.org/officeDocument/2006/relationships/image" Target="../media/image1064.png"/><Relationship Id="rId199" Type="http://schemas.openxmlformats.org/officeDocument/2006/relationships/customXml" Target="../ink/ink1119.xml"/><Relationship Id="rId203" Type="http://schemas.openxmlformats.org/officeDocument/2006/relationships/customXml" Target="../ink/ink1121.xml"/><Relationship Id="rId385" Type="http://schemas.openxmlformats.org/officeDocument/2006/relationships/customXml" Target="../ink/ink1212.xml"/><Relationship Id="rId19" Type="http://schemas.openxmlformats.org/officeDocument/2006/relationships/customXml" Target="../ink/ink1029.xml"/><Relationship Id="rId224" Type="http://schemas.openxmlformats.org/officeDocument/2006/relationships/image" Target="../media/image1134.png"/><Relationship Id="rId245" Type="http://schemas.openxmlformats.org/officeDocument/2006/relationships/customXml" Target="../ink/ink1142.xml"/><Relationship Id="rId266" Type="http://schemas.openxmlformats.org/officeDocument/2006/relationships/image" Target="../media/image1155.png"/><Relationship Id="rId287" Type="http://schemas.openxmlformats.org/officeDocument/2006/relationships/customXml" Target="../ink/ink1163.xml"/><Relationship Id="rId410" Type="http://schemas.openxmlformats.org/officeDocument/2006/relationships/image" Target="../media/image1227.png"/><Relationship Id="rId431" Type="http://schemas.openxmlformats.org/officeDocument/2006/relationships/customXml" Target="../ink/ink1235.xml"/><Relationship Id="rId30" Type="http://schemas.openxmlformats.org/officeDocument/2006/relationships/image" Target="../media/image1038.png"/><Relationship Id="rId105" Type="http://schemas.openxmlformats.org/officeDocument/2006/relationships/customXml" Target="../ink/ink1072.xml"/><Relationship Id="rId126" Type="http://schemas.openxmlformats.org/officeDocument/2006/relationships/image" Target="../media/image1086.png"/><Relationship Id="rId147" Type="http://schemas.openxmlformats.org/officeDocument/2006/relationships/customXml" Target="../ink/ink1093.xml"/><Relationship Id="rId168" Type="http://schemas.openxmlformats.org/officeDocument/2006/relationships/image" Target="../media/image1107.png"/><Relationship Id="rId312" Type="http://schemas.openxmlformats.org/officeDocument/2006/relationships/image" Target="../media/image1178.png"/><Relationship Id="rId333" Type="http://schemas.openxmlformats.org/officeDocument/2006/relationships/customXml" Target="../ink/ink1186.xml"/><Relationship Id="rId354" Type="http://schemas.openxmlformats.org/officeDocument/2006/relationships/image" Target="../media/image1199.png"/><Relationship Id="rId51" Type="http://schemas.openxmlformats.org/officeDocument/2006/relationships/customXml" Target="../ink/ink1045.xml"/><Relationship Id="rId72" Type="http://schemas.openxmlformats.org/officeDocument/2006/relationships/image" Target="../media/image1059.png"/><Relationship Id="rId93" Type="http://schemas.openxmlformats.org/officeDocument/2006/relationships/customXml" Target="../ink/ink1066.xml"/><Relationship Id="rId189" Type="http://schemas.openxmlformats.org/officeDocument/2006/relationships/customXml" Target="../ink/ink1114.xml"/><Relationship Id="rId375" Type="http://schemas.openxmlformats.org/officeDocument/2006/relationships/customXml" Target="../ink/ink1207.xml"/><Relationship Id="rId396" Type="http://schemas.openxmlformats.org/officeDocument/2006/relationships/image" Target="../media/image1220.png"/><Relationship Id="rId3" Type="http://schemas.openxmlformats.org/officeDocument/2006/relationships/customXml" Target="../ink/ink1021.xml"/><Relationship Id="rId214" Type="http://schemas.openxmlformats.org/officeDocument/2006/relationships/image" Target="../media/image1129.png"/><Relationship Id="rId235" Type="http://schemas.openxmlformats.org/officeDocument/2006/relationships/customXml" Target="../ink/ink1137.xml"/><Relationship Id="rId256" Type="http://schemas.openxmlformats.org/officeDocument/2006/relationships/image" Target="../media/image1150.png"/><Relationship Id="rId277" Type="http://schemas.openxmlformats.org/officeDocument/2006/relationships/customXml" Target="../ink/ink1158.xml"/><Relationship Id="rId298" Type="http://schemas.openxmlformats.org/officeDocument/2006/relationships/image" Target="../media/image1171.png"/><Relationship Id="rId400" Type="http://schemas.openxmlformats.org/officeDocument/2006/relationships/image" Target="../media/image1222.png"/><Relationship Id="rId421" Type="http://schemas.openxmlformats.org/officeDocument/2006/relationships/customXml" Target="../ink/ink1230.xml"/><Relationship Id="rId442" Type="http://schemas.openxmlformats.org/officeDocument/2006/relationships/image" Target="../media/image1243.png"/><Relationship Id="rId116" Type="http://schemas.openxmlformats.org/officeDocument/2006/relationships/image" Target="../media/image1081.png"/><Relationship Id="rId137" Type="http://schemas.openxmlformats.org/officeDocument/2006/relationships/customXml" Target="../ink/ink1088.xml"/><Relationship Id="rId158" Type="http://schemas.openxmlformats.org/officeDocument/2006/relationships/image" Target="../media/image1102.png"/><Relationship Id="rId302" Type="http://schemas.openxmlformats.org/officeDocument/2006/relationships/image" Target="../media/image1173.png"/><Relationship Id="rId323" Type="http://schemas.openxmlformats.org/officeDocument/2006/relationships/customXml" Target="../ink/ink1181.xml"/><Relationship Id="rId344" Type="http://schemas.openxmlformats.org/officeDocument/2006/relationships/image" Target="../media/image1194.png"/><Relationship Id="rId20" Type="http://schemas.openxmlformats.org/officeDocument/2006/relationships/image" Target="../media/image1033.png"/><Relationship Id="rId41" Type="http://schemas.openxmlformats.org/officeDocument/2006/relationships/customXml" Target="../ink/ink1040.xml"/><Relationship Id="rId62" Type="http://schemas.openxmlformats.org/officeDocument/2006/relationships/image" Target="../media/image1054.png"/><Relationship Id="rId83" Type="http://schemas.openxmlformats.org/officeDocument/2006/relationships/customXml" Target="../ink/ink1061.xml"/><Relationship Id="rId179" Type="http://schemas.openxmlformats.org/officeDocument/2006/relationships/customXml" Target="../ink/ink1109.xml"/><Relationship Id="rId365" Type="http://schemas.openxmlformats.org/officeDocument/2006/relationships/customXml" Target="../ink/ink1202.xml"/><Relationship Id="rId386" Type="http://schemas.openxmlformats.org/officeDocument/2006/relationships/image" Target="../media/image1215.png"/><Relationship Id="rId190" Type="http://schemas.openxmlformats.org/officeDocument/2006/relationships/image" Target="../media/image1118.png"/><Relationship Id="rId204" Type="http://schemas.openxmlformats.org/officeDocument/2006/relationships/image" Target="../media/image1124.png"/><Relationship Id="rId225" Type="http://schemas.openxmlformats.org/officeDocument/2006/relationships/customXml" Target="../ink/ink1132.xml"/><Relationship Id="rId246" Type="http://schemas.openxmlformats.org/officeDocument/2006/relationships/image" Target="../media/image1145.png"/><Relationship Id="rId267" Type="http://schemas.openxmlformats.org/officeDocument/2006/relationships/customXml" Target="../ink/ink1153.xml"/><Relationship Id="rId288" Type="http://schemas.openxmlformats.org/officeDocument/2006/relationships/image" Target="../media/image1166.png"/><Relationship Id="rId411" Type="http://schemas.openxmlformats.org/officeDocument/2006/relationships/customXml" Target="../ink/ink1225.xml"/><Relationship Id="rId432" Type="http://schemas.openxmlformats.org/officeDocument/2006/relationships/image" Target="../media/image1238.png"/><Relationship Id="rId106" Type="http://schemas.openxmlformats.org/officeDocument/2006/relationships/image" Target="../media/image1076.png"/><Relationship Id="rId127" Type="http://schemas.openxmlformats.org/officeDocument/2006/relationships/customXml" Target="../ink/ink1083.xml"/><Relationship Id="rId313" Type="http://schemas.openxmlformats.org/officeDocument/2006/relationships/customXml" Target="../ink/ink1176.xml"/><Relationship Id="rId10" Type="http://schemas.openxmlformats.org/officeDocument/2006/relationships/image" Target="../media/image1028.png"/><Relationship Id="rId31" Type="http://schemas.openxmlformats.org/officeDocument/2006/relationships/customXml" Target="../ink/ink1035.xml"/><Relationship Id="rId52" Type="http://schemas.openxmlformats.org/officeDocument/2006/relationships/image" Target="../media/image1049.png"/><Relationship Id="rId73" Type="http://schemas.openxmlformats.org/officeDocument/2006/relationships/customXml" Target="../ink/ink1056.xml"/><Relationship Id="rId94" Type="http://schemas.openxmlformats.org/officeDocument/2006/relationships/image" Target="../media/image1070.png"/><Relationship Id="rId148" Type="http://schemas.openxmlformats.org/officeDocument/2006/relationships/image" Target="../media/image1097.png"/><Relationship Id="rId169" Type="http://schemas.openxmlformats.org/officeDocument/2006/relationships/customXml" Target="../ink/ink1104.xml"/><Relationship Id="rId334" Type="http://schemas.openxmlformats.org/officeDocument/2006/relationships/image" Target="../media/image1189.png"/><Relationship Id="rId355" Type="http://schemas.openxmlformats.org/officeDocument/2006/relationships/customXml" Target="../ink/ink1197.xml"/><Relationship Id="rId376" Type="http://schemas.openxmlformats.org/officeDocument/2006/relationships/image" Target="../media/image1210.png"/><Relationship Id="rId397" Type="http://schemas.openxmlformats.org/officeDocument/2006/relationships/customXml" Target="../ink/ink1218.xml"/><Relationship Id="rId4" Type="http://schemas.openxmlformats.org/officeDocument/2006/relationships/image" Target="../media/image1025.png"/><Relationship Id="rId180" Type="http://schemas.openxmlformats.org/officeDocument/2006/relationships/image" Target="../media/image1113.png"/><Relationship Id="rId215" Type="http://schemas.openxmlformats.org/officeDocument/2006/relationships/customXml" Target="../ink/ink1127.xml"/><Relationship Id="rId236" Type="http://schemas.openxmlformats.org/officeDocument/2006/relationships/image" Target="../media/image1140.png"/><Relationship Id="rId257" Type="http://schemas.openxmlformats.org/officeDocument/2006/relationships/customXml" Target="../ink/ink1148.xml"/><Relationship Id="rId278" Type="http://schemas.openxmlformats.org/officeDocument/2006/relationships/image" Target="../media/image1161.png"/><Relationship Id="rId401" Type="http://schemas.openxmlformats.org/officeDocument/2006/relationships/customXml" Target="../ink/ink1220.xml"/><Relationship Id="rId422" Type="http://schemas.openxmlformats.org/officeDocument/2006/relationships/image" Target="../media/image1233.png"/><Relationship Id="rId443" Type="http://schemas.openxmlformats.org/officeDocument/2006/relationships/customXml" Target="../ink/ink1241.xml"/><Relationship Id="rId303" Type="http://schemas.openxmlformats.org/officeDocument/2006/relationships/customXml" Target="../ink/ink1171.xml"/><Relationship Id="rId42" Type="http://schemas.openxmlformats.org/officeDocument/2006/relationships/image" Target="../media/image1044.png"/><Relationship Id="rId84" Type="http://schemas.openxmlformats.org/officeDocument/2006/relationships/image" Target="../media/image1065.png"/><Relationship Id="rId138" Type="http://schemas.openxmlformats.org/officeDocument/2006/relationships/image" Target="../media/image1092.png"/><Relationship Id="rId345" Type="http://schemas.openxmlformats.org/officeDocument/2006/relationships/customXml" Target="../ink/ink1192.xml"/><Relationship Id="rId387" Type="http://schemas.openxmlformats.org/officeDocument/2006/relationships/customXml" Target="../ink/ink1213.xml"/><Relationship Id="rId191" Type="http://schemas.openxmlformats.org/officeDocument/2006/relationships/customXml" Target="../ink/ink1115.xml"/><Relationship Id="rId205" Type="http://schemas.openxmlformats.org/officeDocument/2006/relationships/customXml" Target="../ink/ink1122.xml"/><Relationship Id="rId247" Type="http://schemas.openxmlformats.org/officeDocument/2006/relationships/customXml" Target="../ink/ink1143.xml"/><Relationship Id="rId412" Type="http://schemas.openxmlformats.org/officeDocument/2006/relationships/image" Target="../media/image1228.png"/><Relationship Id="rId107" Type="http://schemas.openxmlformats.org/officeDocument/2006/relationships/customXml" Target="../ink/ink1073.xml"/><Relationship Id="rId289" Type="http://schemas.openxmlformats.org/officeDocument/2006/relationships/customXml" Target="../ink/ink1164.xml"/><Relationship Id="rId11" Type="http://schemas.openxmlformats.org/officeDocument/2006/relationships/customXml" Target="../ink/ink1025.xml"/><Relationship Id="rId53" Type="http://schemas.openxmlformats.org/officeDocument/2006/relationships/customXml" Target="../ink/ink1046.xml"/><Relationship Id="rId149" Type="http://schemas.openxmlformats.org/officeDocument/2006/relationships/customXml" Target="../ink/ink1094.xml"/><Relationship Id="rId314" Type="http://schemas.openxmlformats.org/officeDocument/2006/relationships/image" Target="../media/image1179.png"/><Relationship Id="rId356" Type="http://schemas.openxmlformats.org/officeDocument/2006/relationships/image" Target="../media/image1200.png"/><Relationship Id="rId398" Type="http://schemas.openxmlformats.org/officeDocument/2006/relationships/image" Target="../media/image1221.png"/><Relationship Id="rId95" Type="http://schemas.openxmlformats.org/officeDocument/2006/relationships/customXml" Target="../ink/ink1067.xml"/><Relationship Id="rId160" Type="http://schemas.openxmlformats.org/officeDocument/2006/relationships/image" Target="../media/image1103.png"/><Relationship Id="rId216" Type="http://schemas.openxmlformats.org/officeDocument/2006/relationships/image" Target="../media/image1130.png"/><Relationship Id="rId423" Type="http://schemas.openxmlformats.org/officeDocument/2006/relationships/customXml" Target="../ink/ink1231.xml"/><Relationship Id="rId258" Type="http://schemas.openxmlformats.org/officeDocument/2006/relationships/image" Target="../media/image1151.png"/><Relationship Id="rId22" Type="http://schemas.openxmlformats.org/officeDocument/2006/relationships/image" Target="../media/image1034.png"/><Relationship Id="rId64" Type="http://schemas.openxmlformats.org/officeDocument/2006/relationships/image" Target="../media/image1055.png"/><Relationship Id="rId118" Type="http://schemas.openxmlformats.org/officeDocument/2006/relationships/image" Target="../media/image1082.png"/><Relationship Id="rId325" Type="http://schemas.openxmlformats.org/officeDocument/2006/relationships/customXml" Target="../ink/ink1182.xml"/><Relationship Id="rId367" Type="http://schemas.openxmlformats.org/officeDocument/2006/relationships/customXml" Target="../ink/ink1203.xml"/><Relationship Id="rId171" Type="http://schemas.openxmlformats.org/officeDocument/2006/relationships/customXml" Target="../ink/ink1105.xml"/><Relationship Id="rId227" Type="http://schemas.openxmlformats.org/officeDocument/2006/relationships/customXml" Target="../ink/ink1133.xml"/><Relationship Id="rId269" Type="http://schemas.openxmlformats.org/officeDocument/2006/relationships/customXml" Target="../ink/ink1154.xml"/><Relationship Id="rId434" Type="http://schemas.openxmlformats.org/officeDocument/2006/relationships/image" Target="../media/image1239.png"/><Relationship Id="rId33" Type="http://schemas.openxmlformats.org/officeDocument/2006/relationships/customXml" Target="../ink/ink1036.xml"/><Relationship Id="rId129" Type="http://schemas.openxmlformats.org/officeDocument/2006/relationships/customXml" Target="../ink/ink1084.xml"/><Relationship Id="rId280" Type="http://schemas.openxmlformats.org/officeDocument/2006/relationships/image" Target="../media/image1162.png"/><Relationship Id="rId336" Type="http://schemas.openxmlformats.org/officeDocument/2006/relationships/image" Target="../media/image1190.png"/><Relationship Id="rId75" Type="http://schemas.openxmlformats.org/officeDocument/2006/relationships/customXml" Target="../ink/ink1057.xml"/><Relationship Id="rId140" Type="http://schemas.openxmlformats.org/officeDocument/2006/relationships/image" Target="../media/image1093.png"/><Relationship Id="rId182" Type="http://schemas.openxmlformats.org/officeDocument/2006/relationships/image" Target="../media/image1114.png"/><Relationship Id="rId378" Type="http://schemas.openxmlformats.org/officeDocument/2006/relationships/image" Target="../media/image1211.png"/><Relationship Id="rId403" Type="http://schemas.openxmlformats.org/officeDocument/2006/relationships/customXml" Target="../ink/ink1221.xml"/><Relationship Id="rId6" Type="http://schemas.openxmlformats.org/officeDocument/2006/relationships/image" Target="../media/image1026.png"/><Relationship Id="rId238" Type="http://schemas.openxmlformats.org/officeDocument/2006/relationships/image" Target="../media/image1141.png"/><Relationship Id="rId445" Type="http://schemas.openxmlformats.org/officeDocument/2006/relationships/customXml" Target="../ink/ink1242.xml"/><Relationship Id="rId291" Type="http://schemas.openxmlformats.org/officeDocument/2006/relationships/customXml" Target="../ink/ink1165.xml"/><Relationship Id="rId305" Type="http://schemas.openxmlformats.org/officeDocument/2006/relationships/customXml" Target="../ink/ink1172.xml"/><Relationship Id="rId347" Type="http://schemas.openxmlformats.org/officeDocument/2006/relationships/customXml" Target="../ink/ink1193.xml"/><Relationship Id="rId44" Type="http://schemas.openxmlformats.org/officeDocument/2006/relationships/image" Target="../media/image1045.png"/><Relationship Id="rId86" Type="http://schemas.openxmlformats.org/officeDocument/2006/relationships/image" Target="../media/image1066.png"/><Relationship Id="rId151" Type="http://schemas.openxmlformats.org/officeDocument/2006/relationships/customXml" Target="../ink/ink1095.xml"/><Relationship Id="rId389" Type="http://schemas.openxmlformats.org/officeDocument/2006/relationships/customXml" Target="../ink/ink1214.xml"/><Relationship Id="rId193" Type="http://schemas.openxmlformats.org/officeDocument/2006/relationships/customXml" Target="../ink/ink1116.xml"/><Relationship Id="rId207" Type="http://schemas.openxmlformats.org/officeDocument/2006/relationships/customXml" Target="../ink/ink1123.xml"/><Relationship Id="rId249" Type="http://schemas.openxmlformats.org/officeDocument/2006/relationships/customXml" Target="../ink/ink1144.xml"/><Relationship Id="rId414" Type="http://schemas.openxmlformats.org/officeDocument/2006/relationships/image" Target="../media/image1229.png"/><Relationship Id="rId13" Type="http://schemas.openxmlformats.org/officeDocument/2006/relationships/customXml" Target="../ink/ink1026.xml"/><Relationship Id="rId109" Type="http://schemas.openxmlformats.org/officeDocument/2006/relationships/customXml" Target="../ink/ink1074.xml"/><Relationship Id="rId260" Type="http://schemas.openxmlformats.org/officeDocument/2006/relationships/image" Target="../media/image1152.png"/><Relationship Id="rId316" Type="http://schemas.openxmlformats.org/officeDocument/2006/relationships/image" Target="../media/image1180.png"/><Relationship Id="rId55" Type="http://schemas.openxmlformats.org/officeDocument/2006/relationships/customXml" Target="../ink/ink1047.xml"/><Relationship Id="rId97" Type="http://schemas.openxmlformats.org/officeDocument/2006/relationships/customXml" Target="../ink/ink1068.xml"/><Relationship Id="rId120" Type="http://schemas.openxmlformats.org/officeDocument/2006/relationships/image" Target="../media/image1083.png"/><Relationship Id="rId358" Type="http://schemas.openxmlformats.org/officeDocument/2006/relationships/image" Target="../media/image1201.png"/><Relationship Id="rId162" Type="http://schemas.openxmlformats.org/officeDocument/2006/relationships/image" Target="../media/image1104.png"/><Relationship Id="rId218" Type="http://schemas.openxmlformats.org/officeDocument/2006/relationships/image" Target="../media/image1131.png"/><Relationship Id="rId425" Type="http://schemas.openxmlformats.org/officeDocument/2006/relationships/customXml" Target="../ink/ink1232.xml"/><Relationship Id="rId271" Type="http://schemas.openxmlformats.org/officeDocument/2006/relationships/customXml" Target="../ink/ink1155.xml"/><Relationship Id="rId24" Type="http://schemas.openxmlformats.org/officeDocument/2006/relationships/image" Target="../media/image1035.png"/><Relationship Id="rId66" Type="http://schemas.openxmlformats.org/officeDocument/2006/relationships/image" Target="../media/image1056.png"/><Relationship Id="rId131" Type="http://schemas.openxmlformats.org/officeDocument/2006/relationships/customXml" Target="../ink/ink1085.xml"/><Relationship Id="rId327" Type="http://schemas.openxmlformats.org/officeDocument/2006/relationships/customXml" Target="../ink/ink1183.xml"/><Relationship Id="rId369" Type="http://schemas.openxmlformats.org/officeDocument/2006/relationships/customXml" Target="../ink/ink1204.xml"/><Relationship Id="rId173" Type="http://schemas.openxmlformats.org/officeDocument/2006/relationships/customXml" Target="../ink/ink1106.xml"/><Relationship Id="rId229" Type="http://schemas.openxmlformats.org/officeDocument/2006/relationships/customXml" Target="../ink/ink1134.xml"/><Relationship Id="rId380" Type="http://schemas.openxmlformats.org/officeDocument/2006/relationships/image" Target="../media/image1212.png"/><Relationship Id="rId436" Type="http://schemas.openxmlformats.org/officeDocument/2006/relationships/image" Target="../media/image1240.png"/><Relationship Id="rId240" Type="http://schemas.openxmlformats.org/officeDocument/2006/relationships/image" Target="../media/image1142.png"/><Relationship Id="rId35" Type="http://schemas.openxmlformats.org/officeDocument/2006/relationships/customXml" Target="../ink/ink1037.xml"/><Relationship Id="rId77" Type="http://schemas.openxmlformats.org/officeDocument/2006/relationships/customXml" Target="../ink/ink1058.xml"/><Relationship Id="rId100" Type="http://schemas.openxmlformats.org/officeDocument/2006/relationships/image" Target="../media/image1073.png"/><Relationship Id="rId282" Type="http://schemas.openxmlformats.org/officeDocument/2006/relationships/image" Target="../media/image1163.png"/><Relationship Id="rId338" Type="http://schemas.openxmlformats.org/officeDocument/2006/relationships/image" Target="../media/image1191.png"/><Relationship Id="rId8" Type="http://schemas.openxmlformats.org/officeDocument/2006/relationships/image" Target="../media/image1027.png"/><Relationship Id="rId142" Type="http://schemas.openxmlformats.org/officeDocument/2006/relationships/image" Target="../media/image1094.png"/><Relationship Id="rId184" Type="http://schemas.openxmlformats.org/officeDocument/2006/relationships/image" Target="../media/image1115.png"/><Relationship Id="rId391" Type="http://schemas.openxmlformats.org/officeDocument/2006/relationships/customXml" Target="../ink/ink1215.xml"/><Relationship Id="rId405" Type="http://schemas.openxmlformats.org/officeDocument/2006/relationships/customXml" Target="../ink/ink1222.xml"/><Relationship Id="rId251" Type="http://schemas.openxmlformats.org/officeDocument/2006/relationships/customXml" Target="../ink/ink1145.xml"/><Relationship Id="rId46" Type="http://schemas.openxmlformats.org/officeDocument/2006/relationships/image" Target="../media/image1046.png"/><Relationship Id="rId293" Type="http://schemas.openxmlformats.org/officeDocument/2006/relationships/customXml" Target="../ink/ink1166.xml"/><Relationship Id="rId307" Type="http://schemas.openxmlformats.org/officeDocument/2006/relationships/customXml" Target="../ink/ink1173.xml"/><Relationship Id="rId349" Type="http://schemas.openxmlformats.org/officeDocument/2006/relationships/customXml" Target="../ink/ink1194.xml"/><Relationship Id="rId88" Type="http://schemas.openxmlformats.org/officeDocument/2006/relationships/image" Target="../media/image1067.png"/><Relationship Id="rId111" Type="http://schemas.openxmlformats.org/officeDocument/2006/relationships/customXml" Target="../ink/ink1075.xml"/><Relationship Id="rId153" Type="http://schemas.openxmlformats.org/officeDocument/2006/relationships/customXml" Target="../ink/ink1096.xml"/><Relationship Id="rId195" Type="http://schemas.openxmlformats.org/officeDocument/2006/relationships/customXml" Target="../ink/ink1117.xml"/><Relationship Id="rId209" Type="http://schemas.openxmlformats.org/officeDocument/2006/relationships/customXml" Target="../ink/ink1124.xml"/><Relationship Id="rId360" Type="http://schemas.openxmlformats.org/officeDocument/2006/relationships/image" Target="../media/image1202.png"/><Relationship Id="rId416" Type="http://schemas.openxmlformats.org/officeDocument/2006/relationships/image" Target="../media/image1230.png"/><Relationship Id="rId220" Type="http://schemas.openxmlformats.org/officeDocument/2006/relationships/image" Target="../media/image1132.png"/><Relationship Id="rId15" Type="http://schemas.openxmlformats.org/officeDocument/2006/relationships/customXml" Target="../ink/ink1027.xml"/><Relationship Id="rId57" Type="http://schemas.openxmlformats.org/officeDocument/2006/relationships/customXml" Target="../ink/ink1048.xml"/><Relationship Id="rId262" Type="http://schemas.openxmlformats.org/officeDocument/2006/relationships/image" Target="../media/image1153.png"/><Relationship Id="rId318" Type="http://schemas.openxmlformats.org/officeDocument/2006/relationships/image" Target="../media/image1181.png"/><Relationship Id="rId99" Type="http://schemas.openxmlformats.org/officeDocument/2006/relationships/customXml" Target="../ink/ink1069.xml"/><Relationship Id="rId122" Type="http://schemas.openxmlformats.org/officeDocument/2006/relationships/image" Target="../media/image1084.png"/><Relationship Id="rId164" Type="http://schemas.openxmlformats.org/officeDocument/2006/relationships/image" Target="../media/image1105.png"/><Relationship Id="rId371" Type="http://schemas.openxmlformats.org/officeDocument/2006/relationships/customXml" Target="../ink/ink1205.xml"/><Relationship Id="rId427" Type="http://schemas.openxmlformats.org/officeDocument/2006/relationships/customXml" Target="../ink/ink1233.xml"/><Relationship Id="rId26" Type="http://schemas.openxmlformats.org/officeDocument/2006/relationships/image" Target="../media/image1036.png"/><Relationship Id="rId231" Type="http://schemas.openxmlformats.org/officeDocument/2006/relationships/customXml" Target="../ink/ink1135.xml"/><Relationship Id="rId273" Type="http://schemas.openxmlformats.org/officeDocument/2006/relationships/customXml" Target="../ink/ink1156.xml"/><Relationship Id="rId329" Type="http://schemas.openxmlformats.org/officeDocument/2006/relationships/customXml" Target="../ink/ink1184.xml"/><Relationship Id="rId68" Type="http://schemas.openxmlformats.org/officeDocument/2006/relationships/image" Target="../media/image1057.png"/><Relationship Id="rId133" Type="http://schemas.openxmlformats.org/officeDocument/2006/relationships/customXml" Target="../ink/ink1086.xml"/><Relationship Id="rId175" Type="http://schemas.openxmlformats.org/officeDocument/2006/relationships/customXml" Target="../ink/ink1107.xml"/><Relationship Id="rId340" Type="http://schemas.openxmlformats.org/officeDocument/2006/relationships/image" Target="../media/image1192.png"/><Relationship Id="rId200" Type="http://schemas.openxmlformats.org/officeDocument/2006/relationships/image" Target="../media/image1122.png"/><Relationship Id="rId382" Type="http://schemas.openxmlformats.org/officeDocument/2006/relationships/image" Target="../media/image1213.png"/><Relationship Id="rId438" Type="http://schemas.openxmlformats.org/officeDocument/2006/relationships/image" Target="../media/image1241.png"/><Relationship Id="rId242" Type="http://schemas.openxmlformats.org/officeDocument/2006/relationships/image" Target="../media/image1143.png"/><Relationship Id="rId284" Type="http://schemas.openxmlformats.org/officeDocument/2006/relationships/image" Target="../media/image1164.png"/><Relationship Id="rId37" Type="http://schemas.openxmlformats.org/officeDocument/2006/relationships/customXml" Target="../ink/ink1038.xml"/><Relationship Id="rId79" Type="http://schemas.openxmlformats.org/officeDocument/2006/relationships/customXml" Target="../ink/ink1059.xml"/><Relationship Id="rId102" Type="http://schemas.openxmlformats.org/officeDocument/2006/relationships/image" Target="../media/image1074.png"/><Relationship Id="rId144" Type="http://schemas.openxmlformats.org/officeDocument/2006/relationships/image" Target="../media/image1095.png"/><Relationship Id="rId90" Type="http://schemas.openxmlformats.org/officeDocument/2006/relationships/image" Target="../media/image1068.png"/><Relationship Id="rId186" Type="http://schemas.openxmlformats.org/officeDocument/2006/relationships/image" Target="../media/image1116.png"/><Relationship Id="rId351" Type="http://schemas.openxmlformats.org/officeDocument/2006/relationships/customXml" Target="../ink/ink1195.xml"/><Relationship Id="rId393" Type="http://schemas.openxmlformats.org/officeDocument/2006/relationships/customXml" Target="../ink/ink1216.xml"/><Relationship Id="rId407" Type="http://schemas.openxmlformats.org/officeDocument/2006/relationships/customXml" Target="../ink/ink1223.xml"/><Relationship Id="rId211" Type="http://schemas.openxmlformats.org/officeDocument/2006/relationships/customXml" Target="../ink/ink1125.xml"/><Relationship Id="rId253" Type="http://schemas.openxmlformats.org/officeDocument/2006/relationships/customXml" Target="../ink/ink1146.xml"/><Relationship Id="rId295" Type="http://schemas.openxmlformats.org/officeDocument/2006/relationships/customXml" Target="../ink/ink1167.xml"/><Relationship Id="rId309" Type="http://schemas.openxmlformats.org/officeDocument/2006/relationships/customXml" Target="../ink/ink1174.xml"/><Relationship Id="rId48" Type="http://schemas.openxmlformats.org/officeDocument/2006/relationships/image" Target="../media/image1047.png"/><Relationship Id="rId113" Type="http://schemas.openxmlformats.org/officeDocument/2006/relationships/customXml" Target="../ink/ink1076.xml"/><Relationship Id="rId320" Type="http://schemas.openxmlformats.org/officeDocument/2006/relationships/image" Target="../media/image1182.png"/><Relationship Id="rId155" Type="http://schemas.openxmlformats.org/officeDocument/2006/relationships/customXml" Target="../ink/ink1097.xml"/><Relationship Id="rId197" Type="http://schemas.openxmlformats.org/officeDocument/2006/relationships/customXml" Target="../ink/ink1118.xml"/><Relationship Id="rId362" Type="http://schemas.openxmlformats.org/officeDocument/2006/relationships/image" Target="../media/image1203.png"/><Relationship Id="rId418" Type="http://schemas.openxmlformats.org/officeDocument/2006/relationships/image" Target="../media/image1231.png"/><Relationship Id="rId222" Type="http://schemas.openxmlformats.org/officeDocument/2006/relationships/image" Target="../media/image1133.png"/><Relationship Id="rId264" Type="http://schemas.openxmlformats.org/officeDocument/2006/relationships/image" Target="../media/image1154.png"/><Relationship Id="rId17" Type="http://schemas.openxmlformats.org/officeDocument/2006/relationships/customXml" Target="../ink/ink1028.xml"/><Relationship Id="rId59" Type="http://schemas.openxmlformats.org/officeDocument/2006/relationships/customXml" Target="../ink/ink1049.xml"/><Relationship Id="rId124" Type="http://schemas.openxmlformats.org/officeDocument/2006/relationships/image" Target="../media/image1085.png"/><Relationship Id="rId70" Type="http://schemas.openxmlformats.org/officeDocument/2006/relationships/image" Target="../media/image1058.png"/><Relationship Id="rId166" Type="http://schemas.openxmlformats.org/officeDocument/2006/relationships/image" Target="../media/image1106.png"/><Relationship Id="rId331" Type="http://schemas.openxmlformats.org/officeDocument/2006/relationships/customXml" Target="../ink/ink1185.xml"/><Relationship Id="rId373" Type="http://schemas.openxmlformats.org/officeDocument/2006/relationships/customXml" Target="../ink/ink1206.xml"/><Relationship Id="rId429" Type="http://schemas.openxmlformats.org/officeDocument/2006/relationships/customXml" Target="../ink/ink1234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136.xml"/><Relationship Id="rId440" Type="http://schemas.openxmlformats.org/officeDocument/2006/relationships/image" Target="../media/image1242.png"/><Relationship Id="rId28" Type="http://schemas.openxmlformats.org/officeDocument/2006/relationships/image" Target="../media/image1037.png"/><Relationship Id="rId275" Type="http://schemas.openxmlformats.org/officeDocument/2006/relationships/customXml" Target="../ink/ink1157.xml"/><Relationship Id="rId300" Type="http://schemas.openxmlformats.org/officeDocument/2006/relationships/image" Target="../media/image1172.png"/><Relationship Id="rId81" Type="http://schemas.openxmlformats.org/officeDocument/2006/relationships/customXml" Target="../ink/ink1060.xml"/><Relationship Id="rId135" Type="http://schemas.openxmlformats.org/officeDocument/2006/relationships/customXml" Target="../ink/ink1087.xml"/><Relationship Id="rId177" Type="http://schemas.openxmlformats.org/officeDocument/2006/relationships/customXml" Target="../ink/ink1108.xml"/><Relationship Id="rId342" Type="http://schemas.openxmlformats.org/officeDocument/2006/relationships/image" Target="../media/image1193.png"/><Relationship Id="rId384" Type="http://schemas.openxmlformats.org/officeDocument/2006/relationships/image" Target="../media/image1214.png"/><Relationship Id="rId202" Type="http://schemas.openxmlformats.org/officeDocument/2006/relationships/image" Target="../media/image1123.png"/><Relationship Id="rId244" Type="http://schemas.openxmlformats.org/officeDocument/2006/relationships/image" Target="../media/image11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43.xml"/><Relationship Id="rId2" Type="http://schemas.openxmlformats.org/officeDocument/2006/relationships/image" Target="../media/image124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47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01.xml"/><Relationship Id="rId21" Type="http://schemas.openxmlformats.org/officeDocument/2006/relationships/customXml" Target="../ink/ink1253.xml"/><Relationship Id="rId42" Type="http://schemas.openxmlformats.org/officeDocument/2006/relationships/image" Target="../media/image1268.png"/><Relationship Id="rId63" Type="http://schemas.openxmlformats.org/officeDocument/2006/relationships/customXml" Target="../ink/ink1274.xml"/><Relationship Id="rId84" Type="http://schemas.openxmlformats.org/officeDocument/2006/relationships/image" Target="../media/image1289.png"/><Relationship Id="rId138" Type="http://schemas.openxmlformats.org/officeDocument/2006/relationships/image" Target="../media/image1316.png"/><Relationship Id="rId159" Type="http://schemas.openxmlformats.org/officeDocument/2006/relationships/customXml" Target="../ink/ink1322.xml"/><Relationship Id="rId170" Type="http://schemas.openxmlformats.org/officeDocument/2006/relationships/image" Target="../media/image1332.png"/><Relationship Id="rId107" Type="http://schemas.openxmlformats.org/officeDocument/2006/relationships/customXml" Target="../ink/ink1296.xml"/><Relationship Id="rId11" Type="http://schemas.openxmlformats.org/officeDocument/2006/relationships/customXml" Target="../ink/ink1248.xml"/><Relationship Id="rId32" Type="http://schemas.openxmlformats.org/officeDocument/2006/relationships/image" Target="../media/image1263.png"/><Relationship Id="rId53" Type="http://schemas.openxmlformats.org/officeDocument/2006/relationships/customXml" Target="../ink/ink1269.xml"/><Relationship Id="rId74" Type="http://schemas.openxmlformats.org/officeDocument/2006/relationships/image" Target="../media/image1284.png"/><Relationship Id="rId128" Type="http://schemas.openxmlformats.org/officeDocument/2006/relationships/image" Target="../media/image1311.png"/><Relationship Id="rId149" Type="http://schemas.openxmlformats.org/officeDocument/2006/relationships/customXml" Target="../ink/ink1317.xml"/><Relationship Id="rId5" Type="http://schemas.openxmlformats.org/officeDocument/2006/relationships/customXml" Target="../ink/ink1245.xml"/><Relationship Id="rId95" Type="http://schemas.openxmlformats.org/officeDocument/2006/relationships/customXml" Target="../ink/ink1290.xml"/><Relationship Id="rId160" Type="http://schemas.openxmlformats.org/officeDocument/2006/relationships/image" Target="../media/image1327.png"/><Relationship Id="rId181" Type="http://schemas.openxmlformats.org/officeDocument/2006/relationships/customXml" Target="../ink/ink1333.xml"/><Relationship Id="rId22" Type="http://schemas.openxmlformats.org/officeDocument/2006/relationships/image" Target="../media/image1258.png"/><Relationship Id="rId43" Type="http://schemas.openxmlformats.org/officeDocument/2006/relationships/customXml" Target="../ink/ink1264.xml"/><Relationship Id="rId64" Type="http://schemas.openxmlformats.org/officeDocument/2006/relationships/image" Target="../media/image1279.png"/><Relationship Id="rId118" Type="http://schemas.openxmlformats.org/officeDocument/2006/relationships/image" Target="../media/image1306.png"/><Relationship Id="rId139" Type="http://schemas.openxmlformats.org/officeDocument/2006/relationships/customXml" Target="../ink/ink1312.xml"/><Relationship Id="rId85" Type="http://schemas.openxmlformats.org/officeDocument/2006/relationships/customXml" Target="../ink/ink1285.xml"/><Relationship Id="rId150" Type="http://schemas.openxmlformats.org/officeDocument/2006/relationships/image" Target="../media/image1322.png"/><Relationship Id="rId171" Type="http://schemas.openxmlformats.org/officeDocument/2006/relationships/customXml" Target="../ink/ink1328.xml"/><Relationship Id="rId12" Type="http://schemas.openxmlformats.org/officeDocument/2006/relationships/image" Target="../media/image1253.png"/><Relationship Id="rId33" Type="http://schemas.openxmlformats.org/officeDocument/2006/relationships/customXml" Target="../ink/ink1259.xml"/><Relationship Id="rId108" Type="http://schemas.openxmlformats.org/officeDocument/2006/relationships/image" Target="../media/image1301.png"/><Relationship Id="rId129" Type="http://schemas.openxmlformats.org/officeDocument/2006/relationships/customXml" Target="../ink/ink1307.xml"/><Relationship Id="rId54" Type="http://schemas.openxmlformats.org/officeDocument/2006/relationships/image" Target="../media/image1274.png"/><Relationship Id="rId75" Type="http://schemas.openxmlformats.org/officeDocument/2006/relationships/customXml" Target="../ink/ink1280.xml"/><Relationship Id="rId96" Type="http://schemas.openxmlformats.org/officeDocument/2006/relationships/image" Target="../media/image1295.png"/><Relationship Id="rId140" Type="http://schemas.openxmlformats.org/officeDocument/2006/relationships/image" Target="../media/image1317.png"/><Relationship Id="rId161" Type="http://schemas.openxmlformats.org/officeDocument/2006/relationships/customXml" Target="../ink/ink1323.xml"/><Relationship Id="rId182" Type="http://schemas.openxmlformats.org/officeDocument/2006/relationships/image" Target="../media/image1338.png"/><Relationship Id="rId6" Type="http://schemas.openxmlformats.org/officeDocument/2006/relationships/image" Target="../media/image1250.png"/><Relationship Id="rId23" Type="http://schemas.openxmlformats.org/officeDocument/2006/relationships/customXml" Target="../ink/ink1254.xml"/><Relationship Id="rId119" Type="http://schemas.openxmlformats.org/officeDocument/2006/relationships/customXml" Target="../ink/ink1302.xml"/><Relationship Id="rId44" Type="http://schemas.openxmlformats.org/officeDocument/2006/relationships/image" Target="../media/image1269.png"/><Relationship Id="rId65" Type="http://schemas.openxmlformats.org/officeDocument/2006/relationships/customXml" Target="../ink/ink1275.xml"/><Relationship Id="rId86" Type="http://schemas.openxmlformats.org/officeDocument/2006/relationships/image" Target="../media/image1290.png"/><Relationship Id="rId130" Type="http://schemas.openxmlformats.org/officeDocument/2006/relationships/image" Target="../media/image1312.png"/><Relationship Id="rId151" Type="http://schemas.openxmlformats.org/officeDocument/2006/relationships/customXml" Target="../ink/ink1318.xml"/><Relationship Id="rId172" Type="http://schemas.openxmlformats.org/officeDocument/2006/relationships/image" Target="../media/image1333.png"/><Relationship Id="rId13" Type="http://schemas.openxmlformats.org/officeDocument/2006/relationships/customXml" Target="../ink/ink1249.xml"/><Relationship Id="rId18" Type="http://schemas.openxmlformats.org/officeDocument/2006/relationships/image" Target="../media/image1256.png"/><Relationship Id="rId39" Type="http://schemas.openxmlformats.org/officeDocument/2006/relationships/customXml" Target="../ink/ink1262.xml"/><Relationship Id="rId109" Type="http://schemas.openxmlformats.org/officeDocument/2006/relationships/customXml" Target="../ink/ink1297.xml"/><Relationship Id="rId34" Type="http://schemas.openxmlformats.org/officeDocument/2006/relationships/image" Target="../media/image1264.png"/><Relationship Id="rId50" Type="http://schemas.openxmlformats.org/officeDocument/2006/relationships/image" Target="../media/image1272.png"/><Relationship Id="rId55" Type="http://schemas.openxmlformats.org/officeDocument/2006/relationships/customXml" Target="../ink/ink1270.xml"/><Relationship Id="rId76" Type="http://schemas.openxmlformats.org/officeDocument/2006/relationships/image" Target="../media/image1285.png"/><Relationship Id="rId97" Type="http://schemas.openxmlformats.org/officeDocument/2006/relationships/customXml" Target="../ink/ink1291.xml"/><Relationship Id="rId104" Type="http://schemas.openxmlformats.org/officeDocument/2006/relationships/image" Target="../media/image1299.png"/><Relationship Id="rId120" Type="http://schemas.openxmlformats.org/officeDocument/2006/relationships/image" Target="../media/image1307.png"/><Relationship Id="rId125" Type="http://schemas.openxmlformats.org/officeDocument/2006/relationships/customXml" Target="../ink/ink1305.xml"/><Relationship Id="rId141" Type="http://schemas.openxmlformats.org/officeDocument/2006/relationships/customXml" Target="../ink/ink1313.xml"/><Relationship Id="rId146" Type="http://schemas.openxmlformats.org/officeDocument/2006/relationships/image" Target="../media/image1320.png"/><Relationship Id="rId167" Type="http://schemas.openxmlformats.org/officeDocument/2006/relationships/customXml" Target="../ink/ink1326.xml"/><Relationship Id="rId188" Type="http://schemas.openxmlformats.org/officeDocument/2006/relationships/image" Target="../media/image1341.png"/><Relationship Id="rId7" Type="http://schemas.openxmlformats.org/officeDocument/2006/relationships/customXml" Target="../ink/ink1246.xml"/><Relationship Id="rId71" Type="http://schemas.openxmlformats.org/officeDocument/2006/relationships/customXml" Target="../ink/ink1278.xml"/><Relationship Id="rId92" Type="http://schemas.openxmlformats.org/officeDocument/2006/relationships/image" Target="../media/image1293.png"/><Relationship Id="rId162" Type="http://schemas.openxmlformats.org/officeDocument/2006/relationships/image" Target="../media/image1328.png"/><Relationship Id="rId183" Type="http://schemas.openxmlformats.org/officeDocument/2006/relationships/customXml" Target="../ink/ink1334.xml"/><Relationship Id="rId2" Type="http://schemas.openxmlformats.org/officeDocument/2006/relationships/image" Target="../media/image1248.png"/><Relationship Id="rId29" Type="http://schemas.openxmlformats.org/officeDocument/2006/relationships/customXml" Target="../ink/ink1257.xml"/><Relationship Id="rId24" Type="http://schemas.openxmlformats.org/officeDocument/2006/relationships/image" Target="../media/image1259.png"/><Relationship Id="rId40" Type="http://schemas.openxmlformats.org/officeDocument/2006/relationships/image" Target="../media/image1267.png"/><Relationship Id="rId45" Type="http://schemas.openxmlformats.org/officeDocument/2006/relationships/customXml" Target="../ink/ink1265.xml"/><Relationship Id="rId66" Type="http://schemas.openxmlformats.org/officeDocument/2006/relationships/image" Target="../media/image1280.png"/><Relationship Id="rId87" Type="http://schemas.openxmlformats.org/officeDocument/2006/relationships/customXml" Target="../ink/ink1286.xml"/><Relationship Id="rId110" Type="http://schemas.openxmlformats.org/officeDocument/2006/relationships/image" Target="../media/image1302.png"/><Relationship Id="rId115" Type="http://schemas.openxmlformats.org/officeDocument/2006/relationships/customXml" Target="../ink/ink1300.xml"/><Relationship Id="rId131" Type="http://schemas.openxmlformats.org/officeDocument/2006/relationships/customXml" Target="../ink/ink1308.xml"/><Relationship Id="rId136" Type="http://schemas.openxmlformats.org/officeDocument/2006/relationships/image" Target="../media/image1315.png"/><Relationship Id="rId157" Type="http://schemas.openxmlformats.org/officeDocument/2006/relationships/customXml" Target="../ink/ink1321.xml"/><Relationship Id="rId178" Type="http://schemas.openxmlformats.org/officeDocument/2006/relationships/image" Target="../media/image1336.png"/><Relationship Id="rId61" Type="http://schemas.openxmlformats.org/officeDocument/2006/relationships/customXml" Target="../ink/ink1273.xml"/><Relationship Id="rId82" Type="http://schemas.openxmlformats.org/officeDocument/2006/relationships/image" Target="../media/image1288.png"/><Relationship Id="rId152" Type="http://schemas.openxmlformats.org/officeDocument/2006/relationships/image" Target="../media/image1323.png"/><Relationship Id="rId173" Type="http://schemas.openxmlformats.org/officeDocument/2006/relationships/customXml" Target="../ink/ink1329.xml"/><Relationship Id="rId19" Type="http://schemas.openxmlformats.org/officeDocument/2006/relationships/customXml" Target="../ink/ink1252.xml"/><Relationship Id="rId14" Type="http://schemas.openxmlformats.org/officeDocument/2006/relationships/image" Target="../media/image1254.png"/><Relationship Id="rId30" Type="http://schemas.openxmlformats.org/officeDocument/2006/relationships/image" Target="../media/image1262.png"/><Relationship Id="rId35" Type="http://schemas.openxmlformats.org/officeDocument/2006/relationships/customXml" Target="../ink/ink1260.xml"/><Relationship Id="rId56" Type="http://schemas.openxmlformats.org/officeDocument/2006/relationships/image" Target="../media/image1275.png"/><Relationship Id="rId77" Type="http://schemas.openxmlformats.org/officeDocument/2006/relationships/customXml" Target="../ink/ink1281.xml"/><Relationship Id="rId100" Type="http://schemas.openxmlformats.org/officeDocument/2006/relationships/image" Target="../media/image1297.png"/><Relationship Id="rId105" Type="http://schemas.openxmlformats.org/officeDocument/2006/relationships/customXml" Target="../ink/ink1295.xml"/><Relationship Id="rId126" Type="http://schemas.openxmlformats.org/officeDocument/2006/relationships/image" Target="../media/image1310.png"/><Relationship Id="rId147" Type="http://schemas.openxmlformats.org/officeDocument/2006/relationships/customXml" Target="../ink/ink1316.xml"/><Relationship Id="rId168" Type="http://schemas.openxmlformats.org/officeDocument/2006/relationships/image" Target="../media/image1331.png"/><Relationship Id="rId8" Type="http://schemas.openxmlformats.org/officeDocument/2006/relationships/image" Target="../media/image1251.png"/><Relationship Id="rId51" Type="http://schemas.openxmlformats.org/officeDocument/2006/relationships/customXml" Target="../ink/ink1268.xml"/><Relationship Id="rId72" Type="http://schemas.openxmlformats.org/officeDocument/2006/relationships/image" Target="../media/image1283.png"/><Relationship Id="rId93" Type="http://schemas.openxmlformats.org/officeDocument/2006/relationships/customXml" Target="../ink/ink1289.xml"/><Relationship Id="rId98" Type="http://schemas.openxmlformats.org/officeDocument/2006/relationships/image" Target="../media/image1296.png"/><Relationship Id="rId121" Type="http://schemas.openxmlformats.org/officeDocument/2006/relationships/customXml" Target="../ink/ink1303.xml"/><Relationship Id="rId142" Type="http://schemas.openxmlformats.org/officeDocument/2006/relationships/image" Target="../media/image1318.png"/><Relationship Id="rId163" Type="http://schemas.openxmlformats.org/officeDocument/2006/relationships/customXml" Target="../ink/ink1324.xml"/><Relationship Id="rId184" Type="http://schemas.openxmlformats.org/officeDocument/2006/relationships/image" Target="../media/image1339.png"/><Relationship Id="rId189" Type="http://schemas.openxmlformats.org/officeDocument/2006/relationships/customXml" Target="../ink/ink1337.xml"/><Relationship Id="rId3" Type="http://schemas.openxmlformats.org/officeDocument/2006/relationships/customXml" Target="../ink/ink1244.xml"/><Relationship Id="rId25" Type="http://schemas.openxmlformats.org/officeDocument/2006/relationships/customXml" Target="../ink/ink1255.xml"/><Relationship Id="rId46" Type="http://schemas.openxmlformats.org/officeDocument/2006/relationships/image" Target="../media/image1270.png"/><Relationship Id="rId67" Type="http://schemas.openxmlformats.org/officeDocument/2006/relationships/customXml" Target="../ink/ink1276.xml"/><Relationship Id="rId116" Type="http://schemas.openxmlformats.org/officeDocument/2006/relationships/image" Target="../media/image1305.png"/><Relationship Id="rId137" Type="http://schemas.openxmlformats.org/officeDocument/2006/relationships/customXml" Target="../ink/ink1311.xml"/><Relationship Id="rId158" Type="http://schemas.openxmlformats.org/officeDocument/2006/relationships/image" Target="../media/image1326.png"/><Relationship Id="rId20" Type="http://schemas.openxmlformats.org/officeDocument/2006/relationships/image" Target="../media/image1257.png"/><Relationship Id="rId41" Type="http://schemas.openxmlformats.org/officeDocument/2006/relationships/customXml" Target="../ink/ink1263.xml"/><Relationship Id="rId62" Type="http://schemas.openxmlformats.org/officeDocument/2006/relationships/image" Target="../media/image1278.png"/><Relationship Id="rId83" Type="http://schemas.openxmlformats.org/officeDocument/2006/relationships/customXml" Target="../ink/ink1284.xml"/><Relationship Id="rId88" Type="http://schemas.openxmlformats.org/officeDocument/2006/relationships/image" Target="../media/image1291.png"/><Relationship Id="rId111" Type="http://schemas.openxmlformats.org/officeDocument/2006/relationships/customXml" Target="../ink/ink1298.xml"/><Relationship Id="rId132" Type="http://schemas.openxmlformats.org/officeDocument/2006/relationships/image" Target="../media/image1313.png"/><Relationship Id="rId153" Type="http://schemas.openxmlformats.org/officeDocument/2006/relationships/customXml" Target="../ink/ink1319.xml"/><Relationship Id="rId174" Type="http://schemas.openxmlformats.org/officeDocument/2006/relationships/image" Target="../media/image1334.png"/><Relationship Id="rId179" Type="http://schemas.openxmlformats.org/officeDocument/2006/relationships/customXml" Target="../ink/ink1332.xml"/><Relationship Id="rId190" Type="http://schemas.openxmlformats.org/officeDocument/2006/relationships/image" Target="../media/image1342.png"/><Relationship Id="rId15" Type="http://schemas.openxmlformats.org/officeDocument/2006/relationships/customXml" Target="../ink/ink1250.xml"/><Relationship Id="rId36" Type="http://schemas.openxmlformats.org/officeDocument/2006/relationships/image" Target="../media/image1265.png"/><Relationship Id="rId57" Type="http://schemas.openxmlformats.org/officeDocument/2006/relationships/customXml" Target="../ink/ink1271.xml"/><Relationship Id="rId106" Type="http://schemas.openxmlformats.org/officeDocument/2006/relationships/image" Target="../media/image1300.png"/><Relationship Id="rId127" Type="http://schemas.openxmlformats.org/officeDocument/2006/relationships/customXml" Target="../ink/ink1306.xml"/><Relationship Id="rId10" Type="http://schemas.openxmlformats.org/officeDocument/2006/relationships/image" Target="../media/image1252.png"/><Relationship Id="rId31" Type="http://schemas.openxmlformats.org/officeDocument/2006/relationships/customXml" Target="../ink/ink1258.xml"/><Relationship Id="rId52" Type="http://schemas.openxmlformats.org/officeDocument/2006/relationships/image" Target="../media/image1273.png"/><Relationship Id="rId73" Type="http://schemas.openxmlformats.org/officeDocument/2006/relationships/customXml" Target="../ink/ink1279.xml"/><Relationship Id="rId78" Type="http://schemas.openxmlformats.org/officeDocument/2006/relationships/image" Target="../media/image1286.png"/><Relationship Id="rId94" Type="http://schemas.openxmlformats.org/officeDocument/2006/relationships/image" Target="../media/image1294.png"/><Relationship Id="rId99" Type="http://schemas.openxmlformats.org/officeDocument/2006/relationships/customXml" Target="../ink/ink1292.xml"/><Relationship Id="rId101" Type="http://schemas.openxmlformats.org/officeDocument/2006/relationships/customXml" Target="../ink/ink1293.xml"/><Relationship Id="rId122" Type="http://schemas.openxmlformats.org/officeDocument/2006/relationships/image" Target="../media/image1308.png"/><Relationship Id="rId143" Type="http://schemas.openxmlformats.org/officeDocument/2006/relationships/customXml" Target="../ink/ink1314.xml"/><Relationship Id="rId148" Type="http://schemas.openxmlformats.org/officeDocument/2006/relationships/image" Target="../media/image1321.png"/><Relationship Id="rId164" Type="http://schemas.openxmlformats.org/officeDocument/2006/relationships/image" Target="../media/image1329.png"/><Relationship Id="rId169" Type="http://schemas.openxmlformats.org/officeDocument/2006/relationships/customXml" Target="../ink/ink1327.xml"/><Relationship Id="rId185" Type="http://schemas.openxmlformats.org/officeDocument/2006/relationships/customXml" Target="../ink/ink1335.xml"/><Relationship Id="rId4" Type="http://schemas.openxmlformats.org/officeDocument/2006/relationships/image" Target="../media/image1249.png"/><Relationship Id="rId9" Type="http://schemas.openxmlformats.org/officeDocument/2006/relationships/customXml" Target="../ink/ink1247.xml"/><Relationship Id="rId180" Type="http://schemas.openxmlformats.org/officeDocument/2006/relationships/image" Target="../media/image1337.png"/><Relationship Id="rId26" Type="http://schemas.openxmlformats.org/officeDocument/2006/relationships/image" Target="../media/image1260.png"/><Relationship Id="rId47" Type="http://schemas.openxmlformats.org/officeDocument/2006/relationships/customXml" Target="../ink/ink1266.xml"/><Relationship Id="rId68" Type="http://schemas.openxmlformats.org/officeDocument/2006/relationships/image" Target="../media/image1281.png"/><Relationship Id="rId89" Type="http://schemas.openxmlformats.org/officeDocument/2006/relationships/customXml" Target="../ink/ink1287.xml"/><Relationship Id="rId112" Type="http://schemas.openxmlformats.org/officeDocument/2006/relationships/image" Target="../media/image1303.png"/><Relationship Id="rId133" Type="http://schemas.openxmlformats.org/officeDocument/2006/relationships/customXml" Target="../ink/ink1309.xml"/><Relationship Id="rId154" Type="http://schemas.openxmlformats.org/officeDocument/2006/relationships/image" Target="../media/image1324.png"/><Relationship Id="rId175" Type="http://schemas.openxmlformats.org/officeDocument/2006/relationships/customXml" Target="../ink/ink1330.xml"/><Relationship Id="rId16" Type="http://schemas.openxmlformats.org/officeDocument/2006/relationships/image" Target="../media/image1255.png"/><Relationship Id="rId37" Type="http://schemas.openxmlformats.org/officeDocument/2006/relationships/customXml" Target="../ink/ink1261.xml"/><Relationship Id="rId58" Type="http://schemas.openxmlformats.org/officeDocument/2006/relationships/image" Target="../media/image1276.png"/><Relationship Id="rId79" Type="http://schemas.openxmlformats.org/officeDocument/2006/relationships/customXml" Target="../ink/ink1282.xml"/><Relationship Id="rId102" Type="http://schemas.openxmlformats.org/officeDocument/2006/relationships/image" Target="../media/image1298.png"/><Relationship Id="rId123" Type="http://schemas.openxmlformats.org/officeDocument/2006/relationships/customXml" Target="../ink/ink1304.xml"/><Relationship Id="rId144" Type="http://schemas.openxmlformats.org/officeDocument/2006/relationships/image" Target="../media/image1319.png"/><Relationship Id="rId90" Type="http://schemas.openxmlformats.org/officeDocument/2006/relationships/image" Target="../media/image1292.png"/><Relationship Id="rId165" Type="http://schemas.openxmlformats.org/officeDocument/2006/relationships/customXml" Target="../ink/ink1325.xml"/><Relationship Id="rId186" Type="http://schemas.openxmlformats.org/officeDocument/2006/relationships/image" Target="../media/image1340.png"/><Relationship Id="rId27" Type="http://schemas.openxmlformats.org/officeDocument/2006/relationships/customXml" Target="../ink/ink1256.xml"/><Relationship Id="rId48" Type="http://schemas.openxmlformats.org/officeDocument/2006/relationships/image" Target="../media/image1271.png"/><Relationship Id="rId69" Type="http://schemas.openxmlformats.org/officeDocument/2006/relationships/customXml" Target="../ink/ink1277.xml"/><Relationship Id="rId113" Type="http://schemas.openxmlformats.org/officeDocument/2006/relationships/customXml" Target="../ink/ink1299.xml"/><Relationship Id="rId134" Type="http://schemas.openxmlformats.org/officeDocument/2006/relationships/image" Target="../media/image1314.png"/><Relationship Id="rId80" Type="http://schemas.openxmlformats.org/officeDocument/2006/relationships/image" Target="../media/image1287.png"/><Relationship Id="rId155" Type="http://schemas.openxmlformats.org/officeDocument/2006/relationships/customXml" Target="../ink/ink1320.xml"/><Relationship Id="rId176" Type="http://schemas.openxmlformats.org/officeDocument/2006/relationships/image" Target="../media/image1335.png"/><Relationship Id="rId17" Type="http://schemas.openxmlformats.org/officeDocument/2006/relationships/customXml" Target="../ink/ink1251.xml"/><Relationship Id="rId38" Type="http://schemas.openxmlformats.org/officeDocument/2006/relationships/image" Target="../media/image1266.png"/><Relationship Id="rId59" Type="http://schemas.openxmlformats.org/officeDocument/2006/relationships/customXml" Target="../ink/ink1272.xml"/><Relationship Id="rId103" Type="http://schemas.openxmlformats.org/officeDocument/2006/relationships/customXml" Target="../ink/ink1294.xml"/><Relationship Id="rId124" Type="http://schemas.openxmlformats.org/officeDocument/2006/relationships/image" Target="../media/image1309.png"/><Relationship Id="rId70" Type="http://schemas.openxmlformats.org/officeDocument/2006/relationships/image" Target="../media/image1282.png"/><Relationship Id="rId91" Type="http://schemas.openxmlformats.org/officeDocument/2006/relationships/customXml" Target="../ink/ink1288.xml"/><Relationship Id="rId145" Type="http://schemas.openxmlformats.org/officeDocument/2006/relationships/customXml" Target="../ink/ink1315.xml"/><Relationship Id="rId166" Type="http://schemas.openxmlformats.org/officeDocument/2006/relationships/image" Target="../media/image1330.png"/><Relationship Id="rId187" Type="http://schemas.openxmlformats.org/officeDocument/2006/relationships/customXml" Target="../ink/ink1336.xml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1261.png"/><Relationship Id="rId49" Type="http://schemas.openxmlformats.org/officeDocument/2006/relationships/customXml" Target="../ink/ink1267.xml"/><Relationship Id="rId114" Type="http://schemas.openxmlformats.org/officeDocument/2006/relationships/image" Target="../media/image1304.png"/><Relationship Id="rId60" Type="http://schemas.openxmlformats.org/officeDocument/2006/relationships/image" Target="../media/image1277.png"/><Relationship Id="rId81" Type="http://schemas.openxmlformats.org/officeDocument/2006/relationships/customXml" Target="../ink/ink1283.xml"/><Relationship Id="rId135" Type="http://schemas.openxmlformats.org/officeDocument/2006/relationships/customXml" Target="../ink/ink1310.xml"/><Relationship Id="rId156" Type="http://schemas.openxmlformats.org/officeDocument/2006/relationships/image" Target="../media/image1325.png"/><Relationship Id="rId177" Type="http://schemas.openxmlformats.org/officeDocument/2006/relationships/customXml" Target="../ink/ink133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95.xml"/><Relationship Id="rId299" Type="http://schemas.openxmlformats.org/officeDocument/2006/relationships/customXml" Target="../ink/ink1486.xml"/><Relationship Id="rId21" Type="http://schemas.openxmlformats.org/officeDocument/2006/relationships/customXml" Target="../ink/ink1347.xml"/><Relationship Id="rId63" Type="http://schemas.openxmlformats.org/officeDocument/2006/relationships/customXml" Target="../ink/ink1368.xml"/><Relationship Id="rId159" Type="http://schemas.openxmlformats.org/officeDocument/2006/relationships/customXml" Target="../ink/ink1416.xml"/><Relationship Id="rId324" Type="http://schemas.openxmlformats.org/officeDocument/2006/relationships/image" Target="../media/image1503.png"/><Relationship Id="rId170" Type="http://schemas.openxmlformats.org/officeDocument/2006/relationships/image" Target="../media/image1426.png"/><Relationship Id="rId226" Type="http://schemas.openxmlformats.org/officeDocument/2006/relationships/image" Target="../media/image1454.png"/><Relationship Id="rId268" Type="http://schemas.openxmlformats.org/officeDocument/2006/relationships/image" Target="../media/image1475.png"/><Relationship Id="rId32" Type="http://schemas.openxmlformats.org/officeDocument/2006/relationships/image" Target="../media/image1357.png"/><Relationship Id="rId74" Type="http://schemas.openxmlformats.org/officeDocument/2006/relationships/image" Target="../media/image1378.png"/><Relationship Id="rId128" Type="http://schemas.openxmlformats.org/officeDocument/2006/relationships/image" Target="../media/image1405.png"/><Relationship Id="rId335" Type="http://schemas.openxmlformats.org/officeDocument/2006/relationships/customXml" Target="../ink/ink1504.xml"/><Relationship Id="rId5" Type="http://schemas.openxmlformats.org/officeDocument/2006/relationships/customXml" Target="../ink/ink1339.xml"/><Relationship Id="rId181" Type="http://schemas.openxmlformats.org/officeDocument/2006/relationships/customXml" Target="../ink/ink1427.xml"/><Relationship Id="rId237" Type="http://schemas.openxmlformats.org/officeDocument/2006/relationships/customXml" Target="../ink/ink1455.xml"/><Relationship Id="rId279" Type="http://schemas.openxmlformats.org/officeDocument/2006/relationships/customXml" Target="../ink/ink1476.xml"/><Relationship Id="rId43" Type="http://schemas.openxmlformats.org/officeDocument/2006/relationships/customXml" Target="../ink/ink1358.xml"/><Relationship Id="rId139" Type="http://schemas.openxmlformats.org/officeDocument/2006/relationships/customXml" Target="../ink/ink1406.xml"/><Relationship Id="rId290" Type="http://schemas.openxmlformats.org/officeDocument/2006/relationships/image" Target="../media/image1486.png"/><Relationship Id="rId304" Type="http://schemas.openxmlformats.org/officeDocument/2006/relationships/image" Target="../media/image1493.png"/><Relationship Id="rId346" Type="http://schemas.openxmlformats.org/officeDocument/2006/relationships/image" Target="../media/image1514.png"/><Relationship Id="rId85" Type="http://schemas.openxmlformats.org/officeDocument/2006/relationships/customXml" Target="../ink/ink1379.xml"/><Relationship Id="rId150" Type="http://schemas.openxmlformats.org/officeDocument/2006/relationships/image" Target="../media/image1416.png"/><Relationship Id="rId192" Type="http://schemas.openxmlformats.org/officeDocument/2006/relationships/image" Target="../media/image1437.png"/><Relationship Id="rId206" Type="http://schemas.openxmlformats.org/officeDocument/2006/relationships/image" Target="../media/image1444.png"/><Relationship Id="rId248" Type="http://schemas.openxmlformats.org/officeDocument/2006/relationships/image" Target="../media/image1465.png"/><Relationship Id="rId12" Type="http://schemas.openxmlformats.org/officeDocument/2006/relationships/image" Target="../media/image1347.png"/><Relationship Id="rId108" Type="http://schemas.openxmlformats.org/officeDocument/2006/relationships/image" Target="../media/image1395.png"/><Relationship Id="rId315" Type="http://schemas.openxmlformats.org/officeDocument/2006/relationships/customXml" Target="../ink/ink1494.xml"/><Relationship Id="rId54" Type="http://schemas.openxmlformats.org/officeDocument/2006/relationships/image" Target="../media/image1368.png"/><Relationship Id="rId96" Type="http://schemas.openxmlformats.org/officeDocument/2006/relationships/image" Target="../media/image1389.png"/><Relationship Id="rId161" Type="http://schemas.openxmlformats.org/officeDocument/2006/relationships/customXml" Target="../ink/ink1417.xml"/><Relationship Id="rId217" Type="http://schemas.openxmlformats.org/officeDocument/2006/relationships/customXml" Target="../ink/ink1445.xml"/><Relationship Id="rId259" Type="http://schemas.openxmlformats.org/officeDocument/2006/relationships/customXml" Target="../ink/ink1466.xml"/><Relationship Id="rId23" Type="http://schemas.openxmlformats.org/officeDocument/2006/relationships/customXml" Target="../ink/ink1348.xml"/><Relationship Id="rId119" Type="http://schemas.openxmlformats.org/officeDocument/2006/relationships/customXml" Target="../ink/ink1396.xml"/><Relationship Id="rId270" Type="http://schemas.openxmlformats.org/officeDocument/2006/relationships/image" Target="../media/image1476.png"/><Relationship Id="rId326" Type="http://schemas.openxmlformats.org/officeDocument/2006/relationships/image" Target="../media/image1504.png"/><Relationship Id="rId65" Type="http://schemas.openxmlformats.org/officeDocument/2006/relationships/customXml" Target="../ink/ink1369.xml"/><Relationship Id="rId130" Type="http://schemas.openxmlformats.org/officeDocument/2006/relationships/image" Target="../media/image1406.png"/><Relationship Id="rId172" Type="http://schemas.openxmlformats.org/officeDocument/2006/relationships/image" Target="../media/image1427.png"/><Relationship Id="rId228" Type="http://schemas.openxmlformats.org/officeDocument/2006/relationships/image" Target="../media/image1455.png"/><Relationship Id="rId281" Type="http://schemas.openxmlformats.org/officeDocument/2006/relationships/customXml" Target="../ink/ink1477.xml"/><Relationship Id="rId337" Type="http://schemas.openxmlformats.org/officeDocument/2006/relationships/customXml" Target="../ink/ink1505.xml"/><Relationship Id="rId34" Type="http://schemas.openxmlformats.org/officeDocument/2006/relationships/image" Target="../media/image1358.png"/><Relationship Id="rId76" Type="http://schemas.openxmlformats.org/officeDocument/2006/relationships/image" Target="../media/image1379.png"/><Relationship Id="rId141" Type="http://schemas.openxmlformats.org/officeDocument/2006/relationships/customXml" Target="../ink/ink1407.xml"/><Relationship Id="rId7" Type="http://schemas.openxmlformats.org/officeDocument/2006/relationships/customXml" Target="../ink/ink1340.xml"/><Relationship Id="rId183" Type="http://schemas.openxmlformats.org/officeDocument/2006/relationships/customXml" Target="../ink/ink1428.xml"/><Relationship Id="rId239" Type="http://schemas.openxmlformats.org/officeDocument/2006/relationships/customXml" Target="../ink/ink1456.xml"/><Relationship Id="rId250" Type="http://schemas.openxmlformats.org/officeDocument/2006/relationships/image" Target="../media/image1466.png"/><Relationship Id="rId292" Type="http://schemas.openxmlformats.org/officeDocument/2006/relationships/image" Target="../media/image1487.png"/><Relationship Id="rId306" Type="http://schemas.openxmlformats.org/officeDocument/2006/relationships/image" Target="../media/image1494.png"/><Relationship Id="rId45" Type="http://schemas.openxmlformats.org/officeDocument/2006/relationships/customXml" Target="../ink/ink1359.xml"/><Relationship Id="rId87" Type="http://schemas.openxmlformats.org/officeDocument/2006/relationships/customXml" Target="../ink/ink1380.xml"/><Relationship Id="rId110" Type="http://schemas.openxmlformats.org/officeDocument/2006/relationships/image" Target="../media/image1396.png"/><Relationship Id="rId348" Type="http://schemas.openxmlformats.org/officeDocument/2006/relationships/image" Target="../media/image1515.png"/><Relationship Id="rId152" Type="http://schemas.openxmlformats.org/officeDocument/2006/relationships/image" Target="../media/image1417.png"/><Relationship Id="rId194" Type="http://schemas.openxmlformats.org/officeDocument/2006/relationships/image" Target="../media/image1438.png"/><Relationship Id="rId208" Type="http://schemas.openxmlformats.org/officeDocument/2006/relationships/image" Target="../media/image1445.png"/><Relationship Id="rId261" Type="http://schemas.openxmlformats.org/officeDocument/2006/relationships/customXml" Target="../ink/ink1467.xml"/><Relationship Id="rId14" Type="http://schemas.openxmlformats.org/officeDocument/2006/relationships/image" Target="../media/image1348.png"/><Relationship Id="rId56" Type="http://schemas.openxmlformats.org/officeDocument/2006/relationships/image" Target="../media/image1369.png"/><Relationship Id="rId317" Type="http://schemas.openxmlformats.org/officeDocument/2006/relationships/customXml" Target="../ink/ink1495.xml"/><Relationship Id="rId8" Type="http://schemas.openxmlformats.org/officeDocument/2006/relationships/image" Target="../media/image1345.png"/><Relationship Id="rId98" Type="http://schemas.openxmlformats.org/officeDocument/2006/relationships/image" Target="../media/image1390.png"/><Relationship Id="rId121" Type="http://schemas.openxmlformats.org/officeDocument/2006/relationships/customXml" Target="../ink/ink1397.xml"/><Relationship Id="rId142" Type="http://schemas.openxmlformats.org/officeDocument/2006/relationships/image" Target="../media/image1412.png"/><Relationship Id="rId163" Type="http://schemas.openxmlformats.org/officeDocument/2006/relationships/customXml" Target="../ink/ink1418.xml"/><Relationship Id="rId184" Type="http://schemas.openxmlformats.org/officeDocument/2006/relationships/image" Target="../media/image1433.png"/><Relationship Id="rId219" Type="http://schemas.openxmlformats.org/officeDocument/2006/relationships/customXml" Target="../ink/ink1446.xml"/><Relationship Id="rId230" Type="http://schemas.openxmlformats.org/officeDocument/2006/relationships/image" Target="../media/image1456.png"/><Relationship Id="rId251" Type="http://schemas.openxmlformats.org/officeDocument/2006/relationships/customXml" Target="../ink/ink1462.xml"/><Relationship Id="rId25" Type="http://schemas.openxmlformats.org/officeDocument/2006/relationships/customXml" Target="../ink/ink1349.xml"/><Relationship Id="rId46" Type="http://schemas.openxmlformats.org/officeDocument/2006/relationships/image" Target="../media/image1364.png"/><Relationship Id="rId67" Type="http://schemas.openxmlformats.org/officeDocument/2006/relationships/customXml" Target="../ink/ink1370.xml"/><Relationship Id="rId272" Type="http://schemas.openxmlformats.org/officeDocument/2006/relationships/image" Target="../media/image1477.png"/><Relationship Id="rId293" Type="http://schemas.openxmlformats.org/officeDocument/2006/relationships/customXml" Target="../ink/ink1483.xml"/><Relationship Id="rId307" Type="http://schemas.openxmlformats.org/officeDocument/2006/relationships/customXml" Target="../ink/ink1490.xml"/><Relationship Id="rId328" Type="http://schemas.openxmlformats.org/officeDocument/2006/relationships/image" Target="../media/image1505.png"/><Relationship Id="rId349" Type="http://schemas.openxmlformats.org/officeDocument/2006/relationships/customXml" Target="../ink/ink1511.xml"/><Relationship Id="rId88" Type="http://schemas.openxmlformats.org/officeDocument/2006/relationships/image" Target="../media/image1385.png"/><Relationship Id="rId111" Type="http://schemas.openxmlformats.org/officeDocument/2006/relationships/customXml" Target="../ink/ink1392.xml"/><Relationship Id="rId132" Type="http://schemas.openxmlformats.org/officeDocument/2006/relationships/image" Target="../media/image1407.png"/><Relationship Id="rId153" Type="http://schemas.openxmlformats.org/officeDocument/2006/relationships/customXml" Target="../ink/ink1413.xml"/><Relationship Id="rId174" Type="http://schemas.openxmlformats.org/officeDocument/2006/relationships/image" Target="../media/image1428.png"/><Relationship Id="rId195" Type="http://schemas.openxmlformats.org/officeDocument/2006/relationships/customXml" Target="../ink/ink1434.xml"/><Relationship Id="rId209" Type="http://schemas.openxmlformats.org/officeDocument/2006/relationships/customXml" Target="../ink/ink1441.xml"/><Relationship Id="rId220" Type="http://schemas.openxmlformats.org/officeDocument/2006/relationships/image" Target="../media/image1451.png"/><Relationship Id="rId241" Type="http://schemas.openxmlformats.org/officeDocument/2006/relationships/customXml" Target="../ink/ink1457.xml"/><Relationship Id="rId15" Type="http://schemas.openxmlformats.org/officeDocument/2006/relationships/customXml" Target="../ink/ink1344.xml"/><Relationship Id="rId36" Type="http://schemas.openxmlformats.org/officeDocument/2006/relationships/image" Target="../media/image1359.png"/><Relationship Id="rId57" Type="http://schemas.openxmlformats.org/officeDocument/2006/relationships/customXml" Target="../ink/ink1365.xml"/><Relationship Id="rId262" Type="http://schemas.openxmlformats.org/officeDocument/2006/relationships/image" Target="../media/image1472.png"/><Relationship Id="rId283" Type="http://schemas.openxmlformats.org/officeDocument/2006/relationships/customXml" Target="../ink/ink1478.xml"/><Relationship Id="rId318" Type="http://schemas.openxmlformats.org/officeDocument/2006/relationships/image" Target="../media/image1500.png"/><Relationship Id="rId339" Type="http://schemas.openxmlformats.org/officeDocument/2006/relationships/customXml" Target="../ink/ink1506.xml"/><Relationship Id="rId78" Type="http://schemas.openxmlformats.org/officeDocument/2006/relationships/image" Target="../media/image1380.png"/><Relationship Id="rId99" Type="http://schemas.openxmlformats.org/officeDocument/2006/relationships/customXml" Target="../ink/ink1386.xml"/><Relationship Id="rId101" Type="http://schemas.openxmlformats.org/officeDocument/2006/relationships/customXml" Target="../ink/ink1387.xml"/><Relationship Id="rId122" Type="http://schemas.openxmlformats.org/officeDocument/2006/relationships/image" Target="../media/image1402.png"/><Relationship Id="rId143" Type="http://schemas.openxmlformats.org/officeDocument/2006/relationships/customXml" Target="../ink/ink1408.xml"/><Relationship Id="rId164" Type="http://schemas.openxmlformats.org/officeDocument/2006/relationships/image" Target="../media/image1423.png"/><Relationship Id="rId185" Type="http://schemas.openxmlformats.org/officeDocument/2006/relationships/customXml" Target="../ink/ink1429.xml"/><Relationship Id="rId350" Type="http://schemas.openxmlformats.org/officeDocument/2006/relationships/image" Target="../media/image1516.png"/><Relationship Id="rId9" Type="http://schemas.openxmlformats.org/officeDocument/2006/relationships/customXml" Target="../ink/ink1341.xml"/><Relationship Id="rId210" Type="http://schemas.openxmlformats.org/officeDocument/2006/relationships/image" Target="../media/image1446.png"/><Relationship Id="rId26" Type="http://schemas.openxmlformats.org/officeDocument/2006/relationships/image" Target="../media/image1354.png"/><Relationship Id="rId231" Type="http://schemas.openxmlformats.org/officeDocument/2006/relationships/customXml" Target="../ink/ink1452.xml"/><Relationship Id="rId252" Type="http://schemas.openxmlformats.org/officeDocument/2006/relationships/image" Target="../media/image1467.png"/><Relationship Id="rId273" Type="http://schemas.openxmlformats.org/officeDocument/2006/relationships/customXml" Target="../ink/ink1473.xml"/><Relationship Id="rId294" Type="http://schemas.openxmlformats.org/officeDocument/2006/relationships/image" Target="../media/image1488.png"/><Relationship Id="rId308" Type="http://schemas.openxmlformats.org/officeDocument/2006/relationships/image" Target="../media/image1495.png"/><Relationship Id="rId329" Type="http://schemas.openxmlformats.org/officeDocument/2006/relationships/customXml" Target="../ink/ink1501.xml"/><Relationship Id="rId47" Type="http://schemas.openxmlformats.org/officeDocument/2006/relationships/customXml" Target="../ink/ink1360.xml"/><Relationship Id="rId68" Type="http://schemas.openxmlformats.org/officeDocument/2006/relationships/image" Target="../media/image1375.png"/><Relationship Id="rId89" Type="http://schemas.openxmlformats.org/officeDocument/2006/relationships/customXml" Target="../ink/ink1381.xml"/><Relationship Id="rId112" Type="http://schemas.openxmlformats.org/officeDocument/2006/relationships/image" Target="../media/image1397.png"/><Relationship Id="rId133" Type="http://schemas.openxmlformats.org/officeDocument/2006/relationships/customXml" Target="../ink/ink1403.xml"/><Relationship Id="rId154" Type="http://schemas.openxmlformats.org/officeDocument/2006/relationships/image" Target="../media/image1418.png"/><Relationship Id="rId175" Type="http://schemas.openxmlformats.org/officeDocument/2006/relationships/customXml" Target="../ink/ink1424.xml"/><Relationship Id="rId340" Type="http://schemas.openxmlformats.org/officeDocument/2006/relationships/image" Target="../media/image1511.png"/><Relationship Id="rId196" Type="http://schemas.openxmlformats.org/officeDocument/2006/relationships/image" Target="../media/image1439.png"/><Relationship Id="rId200" Type="http://schemas.openxmlformats.org/officeDocument/2006/relationships/image" Target="../media/image1441.png"/><Relationship Id="rId16" Type="http://schemas.openxmlformats.org/officeDocument/2006/relationships/image" Target="../media/image1349.png"/><Relationship Id="rId221" Type="http://schemas.openxmlformats.org/officeDocument/2006/relationships/customXml" Target="../ink/ink1447.xml"/><Relationship Id="rId242" Type="http://schemas.openxmlformats.org/officeDocument/2006/relationships/image" Target="../media/image1462.png"/><Relationship Id="rId263" Type="http://schemas.openxmlformats.org/officeDocument/2006/relationships/customXml" Target="../ink/ink1468.xml"/><Relationship Id="rId284" Type="http://schemas.openxmlformats.org/officeDocument/2006/relationships/image" Target="../media/image1483.png"/><Relationship Id="rId319" Type="http://schemas.openxmlformats.org/officeDocument/2006/relationships/customXml" Target="../ink/ink1496.xml"/><Relationship Id="rId37" Type="http://schemas.openxmlformats.org/officeDocument/2006/relationships/customXml" Target="../ink/ink1355.xml"/><Relationship Id="rId58" Type="http://schemas.openxmlformats.org/officeDocument/2006/relationships/image" Target="../media/image1370.png"/><Relationship Id="rId79" Type="http://schemas.openxmlformats.org/officeDocument/2006/relationships/customXml" Target="../ink/ink1376.xml"/><Relationship Id="rId102" Type="http://schemas.openxmlformats.org/officeDocument/2006/relationships/image" Target="../media/image1392.png"/><Relationship Id="rId123" Type="http://schemas.openxmlformats.org/officeDocument/2006/relationships/customXml" Target="../ink/ink1398.xml"/><Relationship Id="rId144" Type="http://schemas.openxmlformats.org/officeDocument/2006/relationships/image" Target="../media/image1413.png"/><Relationship Id="rId330" Type="http://schemas.openxmlformats.org/officeDocument/2006/relationships/image" Target="../media/image1506.png"/><Relationship Id="rId90" Type="http://schemas.openxmlformats.org/officeDocument/2006/relationships/image" Target="../media/image1386.png"/><Relationship Id="rId165" Type="http://schemas.openxmlformats.org/officeDocument/2006/relationships/customXml" Target="../ink/ink1419.xml"/><Relationship Id="rId186" Type="http://schemas.openxmlformats.org/officeDocument/2006/relationships/image" Target="../media/image1434.png"/><Relationship Id="rId351" Type="http://schemas.openxmlformats.org/officeDocument/2006/relationships/customXml" Target="../ink/ink1512.xml"/><Relationship Id="rId211" Type="http://schemas.openxmlformats.org/officeDocument/2006/relationships/customXml" Target="../ink/ink1442.xml"/><Relationship Id="rId232" Type="http://schemas.openxmlformats.org/officeDocument/2006/relationships/image" Target="../media/image1457.png"/><Relationship Id="rId253" Type="http://schemas.openxmlformats.org/officeDocument/2006/relationships/customXml" Target="../ink/ink1463.xml"/><Relationship Id="rId274" Type="http://schemas.openxmlformats.org/officeDocument/2006/relationships/image" Target="../media/image1478.png"/><Relationship Id="rId295" Type="http://schemas.openxmlformats.org/officeDocument/2006/relationships/customXml" Target="../ink/ink1484.xml"/><Relationship Id="rId309" Type="http://schemas.openxmlformats.org/officeDocument/2006/relationships/customXml" Target="../ink/ink1491.xml"/><Relationship Id="rId27" Type="http://schemas.openxmlformats.org/officeDocument/2006/relationships/customXml" Target="../ink/ink1350.xml"/><Relationship Id="rId48" Type="http://schemas.openxmlformats.org/officeDocument/2006/relationships/image" Target="../media/image1365.png"/><Relationship Id="rId69" Type="http://schemas.openxmlformats.org/officeDocument/2006/relationships/customXml" Target="../ink/ink1371.xml"/><Relationship Id="rId113" Type="http://schemas.openxmlformats.org/officeDocument/2006/relationships/customXml" Target="../ink/ink1393.xml"/><Relationship Id="rId134" Type="http://schemas.openxmlformats.org/officeDocument/2006/relationships/image" Target="../media/image1408.png"/><Relationship Id="rId320" Type="http://schemas.openxmlformats.org/officeDocument/2006/relationships/image" Target="../media/image1501.png"/><Relationship Id="rId80" Type="http://schemas.openxmlformats.org/officeDocument/2006/relationships/image" Target="../media/image1381.png"/><Relationship Id="rId155" Type="http://schemas.openxmlformats.org/officeDocument/2006/relationships/customXml" Target="../ink/ink1414.xml"/><Relationship Id="rId176" Type="http://schemas.openxmlformats.org/officeDocument/2006/relationships/image" Target="../media/image1429.png"/><Relationship Id="rId197" Type="http://schemas.openxmlformats.org/officeDocument/2006/relationships/customXml" Target="../ink/ink1435.xml"/><Relationship Id="rId341" Type="http://schemas.openxmlformats.org/officeDocument/2006/relationships/customXml" Target="../ink/ink1507.xml"/><Relationship Id="rId201" Type="http://schemas.openxmlformats.org/officeDocument/2006/relationships/customXml" Target="../ink/ink1437.xml"/><Relationship Id="rId222" Type="http://schemas.openxmlformats.org/officeDocument/2006/relationships/image" Target="../media/image1452.png"/><Relationship Id="rId243" Type="http://schemas.openxmlformats.org/officeDocument/2006/relationships/customXml" Target="../ink/ink1458.xml"/><Relationship Id="rId264" Type="http://schemas.openxmlformats.org/officeDocument/2006/relationships/image" Target="../media/image1473.png"/><Relationship Id="rId285" Type="http://schemas.openxmlformats.org/officeDocument/2006/relationships/customXml" Target="../ink/ink1479.xml"/><Relationship Id="rId17" Type="http://schemas.openxmlformats.org/officeDocument/2006/relationships/customXml" Target="../ink/ink1345.xml"/><Relationship Id="rId38" Type="http://schemas.openxmlformats.org/officeDocument/2006/relationships/image" Target="../media/image1360.png"/><Relationship Id="rId59" Type="http://schemas.openxmlformats.org/officeDocument/2006/relationships/customXml" Target="../ink/ink1366.xml"/><Relationship Id="rId103" Type="http://schemas.openxmlformats.org/officeDocument/2006/relationships/customXml" Target="../ink/ink1388.xml"/><Relationship Id="rId124" Type="http://schemas.openxmlformats.org/officeDocument/2006/relationships/image" Target="../media/image1403.png"/><Relationship Id="rId310" Type="http://schemas.openxmlformats.org/officeDocument/2006/relationships/image" Target="../media/image1496.png"/><Relationship Id="rId70" Type="http://schemas.openxmlformats.org/officeDocument/2006/relationships/image" Target="../media/image1376.png"/><Relationship Id="rId91" Type="http://schemas.openxmlformats.org/officeDocument/2006/relationships/customXml" Target="../ink/ink1382.xml"/><Relationship Id="rId145" Type="http://schemas.openxmlformats.org/officeDocument/2006/relationships/customXml" Target="../ink/ink1409.xml"/><Relationship Id="rId166" Type="http://schemas.openxmlformats.org/officeDocument/2006/relationships/image" Target="../media/image1424.png"/><Relationship Id="rId187" Type="http://schemas.openxmlformats.org/officeDocument/2006/relationships/customXml" Target="../ink/ink1430.xml"/><Relationship Id="rId331" Type="http://schemas.openxmlformats.org/officeDocument/2006/relationships/customXml" Target="../ink/ink1502.xml"/><Relationship Id="rId352" Type="http://schemas.openxmlformats.org/officeDocument/2006/relationships/image" Target="../media/image1517.png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447.png"/><Relationship Id="rId233" Type="http://schemas.openxmlformats.org/officeDocument/2006/relationships/customXml" Target="../ink/ink1453.xml"/><Relationship Id="rId254" Type="http://schemas.openxmlformats.org/officeDocument/2006/relationships/image" Target="../media/image1468.png"/><Relationship Id="rId28" Type="http://schemas.openxmlformats.org/officeDocument/2006/relationships/image" Target="../media/image1355.png"/><Relationship Id="rId49" Type="http://schemas.openxmlformats.org/officeDocument/2006/relationships/customXml" Target="../ink/ink1361.xml"/><Relationship Id="rId114" Type="http://schemas.openxmlformats.org/officeDocument/2006/relationships/image" Target="../media/image1398.png"/><Relationship Id="rId275" Type="http://schemas.openxmlformats.org/officeDocument/2006/relationships/customXml" Target="../ink/ink1474.xml"/><Relationship Id="rId296" Type="http://schemas.openxmlformats.org/officeDocument/2006/relationships/image" Target="../media/image1489.png"/><Relationship Id="rId300" Type="http://schemas.openxmlformats.org/officeDocument/2006/relationships/image" Target="../media/image1491.png"/><Relationship Id="rId60" Type="http://schemas.openxmlformats.org/officeDocument/2006/relationships/image" Target="../media/image1371.png"/><Relationship Id="rId81" Type="http://schemas.openxmlformats.org/officeDocument/2006/relationships/customXml" Target="../ink/ink1377.xml"/><Relationship Id="rId135" Type="http://schemas.openxmlformats.org/officeDocument/2006/relationships/customXml" Target="../ink/ink1404.xml"/><Relationship Id="rId156" Type="http://schemas.openxmlformats.org/officeDocument/2006/relationships/image" Target="../media/image1419.png"/><Relationship Id="rId177" Type="http://schemas.openxmlformats.org/officeDocument/2006/relationships/customXml" Target="../ink/ink1425.xml"/><Relationship Id="rId198" Type="http://schemas.openxmlformats.org/officeDocument/2006/relationships/image" Target="../media/image1440.png"/><Relationship Id="rId321" Type="http://schemas.openxmlformats.org/officeDocument/2006/relationships/customXml" Target="../ink/ink1497.xml"/><Relationship Id="rId342" Type="http://schemas.openxmlformats.org/officeDocument/2006/relationships/image" Target="../media/image1512.png"/><Relationship Id="rId202" Type="http://schemas.openxmlformats.org/officeDocument/2006/relationships/image" Target="../media/image1442.png"/><Relationship Id="rId223" Type="http://schemas.openxmlformats.org/officeDocument/2006/relationships/customXml" Target="../ink/ink1448.xml"/><Relationship Id="rId244" Type="http://schemas.openxmlformats.org/officeDocument/2006/relationships/image" Target="../media/image1463.png"/><Relationship Id="rId18" Type="http://schemas.openxmlformats.org/officeDocument/2006/relationships/image" Target="../media/image1350.png"/><Relationship Id="rId39" Type="http://schemas.openxmlformats.org/officeDocument/2006/relationships/customXml" Target="../ink/ink1356.xml"/><Relationship Id="rId265" Type="http://schemas.openxmlformats.org/officeDocument/2006/relationships/customXml" Target="../ink/ink1469.xml"/><Relationship Id="rId286" Type="http://schemas.openxmlformats.org/officeDocument/2006/relationships/image" Target="../media/image1484.png"/><Relationship Id="rId50" Type="http://schemas.openxmlformats.org/officeDocument/2006/relationships/image" Target="../media/image1366.png"/><Relationship Id="rId104" Type="http://schemas.openxmlformats.org/officeDocument/2006/relationships/image" Target="../media/image1393.png"/><Relationship Id="rId125" Type="http://schemas.openxmlformats.org/officeDocument/2006/relationships/customXml" Target="../ink/ink1399.xml"/><Relationship Id="rId146" Type="http://schemas.openxmlformats.org/officeDocument/2006/relationships/image" Target="../media/image1414.png"/><Relationship Id="rId167" Type="http://schemas.openxmlformats.org/officeDocument/2006/relationships/customXml" Target="../ink/ink1420.xml"/><Relationship Id="rId188" Type="http://schemas.openxmlformats.org/officeDocument/2006/relationships/image" Target="../media/image1435.png"/><Relationship Id="rId311" Type="http://schemas.openxmlformats.org/officeDocument/2006/relationships/customXml" Target="../ink/ink1492.xml"/><Relationship Id="rId332" Type="http://schemas.openxmlformats.org/officeDocument/2006/relationships/image" Target="../media/image1507.png"/><Relationship Id="rId71" Type="http://schemas.openxmlformats.org/officeDocument/2006/relationships/customXml" Target="../ink/ink1372.xml"/><Relationship Id="rId92" Type="http://schemas.openxmlformats.org/officeDocument/2006/relationships/image" Target="../media/image1387.png"/><Relationship Id="rId213" Type="http://schemas.openxmlformats.org/officeDocument/2006/relationships/customXml" Target="../ink/ink1443.xml"/><Relationship Id="rId234" Type="http://schemas.openxmlformats.org/officeDocument/2006/relationships/image" Target="../media/image1458.png"/><Relationship Id="rId2" Type="http://schemas.openxmlformats.org/officeDocument/2006/relationships/image" Target="../media/image7100.png"/><Relationship Id="rId29" Type="http://schemas.openxmlformats.org/officeDocument/2006/relationships/customXml" Target="../ink/ink1351.xml"/><Relationship Id="rId255" Type="http://schemas.openxmlformats.org/officeDocument/2006/relationships/customXml" Target="../ink/ink1464.xml"/><Relationship Id="rId276" Type="http://schemas.openxmlformats.org/officeDocument/2006/relationships/image" Target="../media/image1479.png"/><Relationship Id="rId297" Type="http://schemas.openxmlformats.org/officeDocument/2006/relationships/customXml" Target="../ink/ink1485.xml"/><Relationship Id="rId40" Type="http://schemas.openxmlformats.org/officeDocument/2006/relationships/image" Target="../media/image1361.png"/><Relationship Id="rId115" Type="http://schemas.openxmlformats.org/officeDocument/2006/relationships/customXml" Target="../ink/ink1394.xml"/><Relationship Id="rId136" Type="http://schemas.openxmlformats.org/officeDocument/2006/relationships/image" Target="../media/image1409.png"/><Relationship Id="rId157" Type="http://schemas.openxmlformats.org/officeDocument/2006/relationships/customXml" Target="../ink/ink1415.xml"/><Relationship Id="rId178" Type="http://schemas.openxmlformats.org/officeDocument/2006/relationships/image" Target="../media/image1430.png"/><Relationship Id="rId301" Type="http://schemas.openxmlformats.org/officeDocument/2006/relationships/customXml" Target="../ink/ink1487.xml"/><Relationship Id="rId322" Type="http://schemas.openxmlformats.org/officeDocument/2006/relationships/image" Target="../media/image1502.png"/><Relationship Id="rId343" Type="http://schemas.openxmlformats.org/officeDocument/2006/relationships/customXml" Target="../ink/ink1508.xml"/><Relationship Id="rId61" Type="http://schemas.openxmlformats.org/officeDocument/2006/relationships/customXml" Target="../ink/ink1367.xml"/><Relationship Id="rId82" Type="http://schemas.openxmlformats.org/officeDocument/2006/relationships/image" Target="../media/image1382.png"/><Relationship Id="rId199" Type="http://schemas.openxmlformats.org/officeDocument/2006/relationships/customXml" Target="../ink/ink1436.xml"/><Relationship Id="rId203" Type="http://schemas.openxmlformats.org/officeDocument/2006/relationships/customXml" Target="../ink/ink1438.xml"/><Relationship Id="rId19" Type="http://schemas.openxmlformats.org/officeDocument/2006/relationships/customXml" Target="../ink/ink1346.xml"/><Relationship Id="rId224" Type="http://schemas.openxmlformats.org/officeDocument/2006/relationships/image" Target="../media/image1453.png"/><Relationship Id="rId245" Type="http://schemas.openxmlformats.org/officeDocument/2006/relationships/customXml" Target="../ink/ink1459.xml"/><Relationship Id="rId266" Type="http://schemas.openxmlformats.org/officeDocument/2006/relationships/image" Target="../media/image1474.png"/><Relationship Id="rId287" Type="http://schemas.openxmlformats.org/officeDocument/2006/relationships/customXml" Target="../ink/ink1480.xml"/><Relationship Id="rId30" Type="http://schemas.openxmlformats.org/officeDocument/2006/relationships/image" Target="../media/image1356.png"/><Relationship Id="rId105" Type="http://schemas.openxmlformats.org/officeDocument/2006/relationships/customXml" Target="../ink/ink1389.xml"/><Relationship Id="rId126" Type="http://schemas.openxmlformats.org/officeDocument/2006/relationships/image" Target="../media/image1404.png"/><Relationship Id="rId147" Type="http://schemas.openxmlformats.org/officeDocument/2006/relationships/customXml" Target="../ink/ink1410.xml"/><Relationship Id="rId168" Type="http://schemas.openxmlformats.org/officeDocument/2006/relationships/image" Target="../media/image1425.png"/><Relationship Id="rId312" Type="http://schemas.openxmlformats.org/officeDocument/2006/relationships/image" Target="../media/image1497.png"/><Relationship Id="rId333" Type="http://schemas.openxmlformats.org/officeDocument/2006/relationships/customXml" Target="../ink/ink1503.xml"/><Relationship Id="rId51" Type="http://schemas.openxmlformats.org/officeDocument/2006/relationships/customXml" Target="../ink/ink1362.xml"/><Relationship Id="rId72" Type="http://schemas.openxmlformats.org/officeDocument/2006/relationships/image" Target="../media/image1377.png"/><Relationship Id="rId93" Type="http://schemas.openxmlformats.org/officeDocument/2006/relationships/customXml" Target="../ink/ink1383.xml"/><Relationship Id="rId189" Type="http://schemas.openxmlformats.org/officeDocument/2006/relationships/customXml" Target="../ink/ink1431.xml"/><Relationship Id="rId3" Type="http://schemas.openxmlformats.org/officeDocument/2006/relationships/customXml" Target="../ink/ink1338.xml"/><Relationship Id="rId214" Type="http://schemas.openxmlformats.org/officeDocument/2006/relationships/image" Target="../media/image1448.png"/><Relationship Id="rId235" Type="http://schemas.openxmlformats.org/officeDocument/2006/relationships/customXml" Target="../ink/ink1454.xml"/><Relationship Id="rId256" Type="http://schemas.openxmlformats.org/officeDocument/2006/relationships/image" Target="../media/image1469.png"/><Relationship Id="rId277" Type="http://schemas.openxmlformats.org/officeDocument/2006/relationships/customXml" Target="../ink/ink1475.xml"/><Relationship Id="rId298" Type="http://schemas.openxmlformats.org/officeDocument/2006/relationships/image" Target="../media/image1490.png"/><Relationship Id="rId116" Type="http://schemas.openxmlformats.org/officeDocument/2006/relationships/image" Target="../media/image1399.png"/><Relationship Id="rId137" Type="http://schemas.openxmlformats.org/officeDocument/2006/relationships/customXml" Target="../ink/ink1405.xml"/><Relationship Id="rId158" Type="http://schemas.openxmlformats.org/officeDocument/2006/relationships/image" Target="../media/image1420.png"/><Relationship Id="rId302" Type="http://schemas.openxmlformats.org/officeDocument/2006/relationships/image" Target="../media/image1492.png"/><Relationship Id="rId323" Type="http://schemas.openxmlformats.org/officeDocument/2006/relationships/customXml" Target="../ink/ink1498.xml"/><Relationship Id="rId344" Type="http://schemas.openxmlformats.org/officeDocument/2006/relationships/image" Target="../media/image1513.png"/><Relationship Id="rId20" Type="http://schemas.openxmlformats.org/officeDocument/2006/relationships/image" Target="../media/image1351.png"/><Relationship Id="rId41" Type="http://schemas.openxmlformats.org/officeDocument/2006/relationships/customXml" Target="../ink/ink1357.xml"/><Relationship Id="rId62" Type="http://schemas.openxmlformats.org/officeDocument/2006/relationships/image" Target="../media/image1372.png"/><Relationship Id="rId83" Type="http://schemas.openxmlformats.org/officeDocument/2006/relationships/customXml" Target="../ink/ink1378.xml"/><Relationship Id="rId179" Type="http://schemas.openxmlformats.org/officeDocument/2006/relationships/customXml" Target="../ink/ink1426.xml"/><Relationship Id="rId190" Type="http://schemas.openxmlformats.org/officeDocument/2006/relationships/image" Target="../media/image1436.png"/><Relationship Id="rId204" Type="http://schemas.openxmlformats.org/officeDocument/2006/relationships/image" Target="../media/image1443.png"/><Relationship Id="rId225" Type="http://schemas.openxmlformats.org/officeDocument/2006/relationships/customXml" Target="../ink/ink1449.xml"/><Relationship Id="rId246" Type="http://schemas.openxmlformats.org/officeDocument/2006/relationships/image" Target="../media/image1464.png"/><Relationship Id="rId267" Type="http://schemas.openxmlformats.org/officeDocument/2006/relationships/customXml" Target="../ink/ink1470.xml"/><Relationship Id="rId288" Type="http://schemas.openxmlformats.org/officeDocument/2006/relationships/image" Target="../media/image1485.png"/><Relationship Id="rId106" Type="http://schemas.openxmlformats.org/officeDocument/2006/relationships/image" Target="../media/image1394.png"/><Relationship Id="rId127" Type="http://schemas.openxmlformats.org/officeDocument/2006/relationships/customXml" Target="../ink/ink1400.xml"/><Relationship Id="rId313" Type="http://schemas.openxmlformats.org/officeDocument/2006/relationships/customXml" Target="../ink/ink1493.xml"/><Relationship Id="rId10" Type="http://schemas.openxmlformats.org/officeDocument/2006/relationships/image" Target="../media/image1346.png"/><Relationship Id="rId31" Type="http://schemas.openxmlformats.org/officeDocument/2006/relationships/customXml" Target="../ink/ink1352.xml"/><Relationship Id="rId52" Type="http://schemas.openxmlformats.org/officeDocument/2006/relationships/image" Target="../media/image1367.png"/><Relationship Id="rId73" Type="http://schemas.openxmlformats.org/officeDocument/2006/relationships/customXml" Target="../ink/ink1373.xml"/><Relationship Id="rId94" Type="http://schemas.openxmlformats.org/officeDocument/2006/relationships/image" Target="../media/image1388.png"/><Relationship Id="rId148" Type="http://schemas.openxmlformats.org/officeDocument/2006/relationships/image" Target="../media/image1415.png"/><Relationship Id="rId169" Type="http://schemas.openxmlformats.org/officeDocument/2006/relationships/customXml" Target="../ink/ink1421.xml"/><Relationship Id="rId334" Type="http://schemas.openxmlformats.org/officeDocument/2006/relationships/image" Target="../media/image1508.png"/><Relationship Id="rId4" Type="http://schemas.openxmlformats.org/officeDocument/2006/relationships/image" Target="../media/image1343.png"/><Relationship Id="rId180" Type="http://schemas.openxmlformats.org/officeDocument/2006/relationships/image" Target="../media/image1431.png"/><Relationship Id="rId215" Type="http://schemas.openxmlformats.org/officeDocument/2006/relationships/customXml" Target="../ink/ink1444.xml"/><Relationship Id="rId236" Type="http://schemas.openxmlformats.org/officeDocument/2006/relationships/image" Target="../media/image1459.png"/><Relationship Id="rId257" Type="http://schemas.openxmlformats.org/officeDocument/2006/relationships/customXml" Target="../ink/ink1465.xml"/><Relationship Id="rId278" Type="http://schemas.openxmlformats.org/officeDocument/2006/relationships/image" Target="../media/image1480.png"/><Relationship Id="rId303" Type="http://schemas.openxmlformats.org/officeDocument/2006/relationships/customXml" Target="../ink/ink1488.xml"/><Relationship Id="rId42" Type="http://schemas.openxmlformats.org/officeDocument/2006/relationships/image" Target="../media/image1362.png"/><Relationship Id="rId84" Type="http://schemas.openxmlformats.org/officeDocument/2006/relationships/image" Target="../media/image1383.png"/><Relationship Id="rId138" Type="http://schemas.openxmlformats.org/officeDocument/2006/relationships/image" Target="../media/image1410.png"/><Relationship Id="rId345" Type="http://schemas.openxmlformats.org/officeDocument/2006/relationships/customXml" Target="../ink/ink1509.xml"/><Relationship Id="rId191" Type="http://schemas.openxmlformats.org/officeDocument/2006/relationships/customXml" Target="../ink/ink1432.xml"/><Relationship Id="rId205" Type="http://schemas.openxmlformats.org/officeDocument/2006/relationships/customXml" Target="../ink/ink1439.xml"/><Relationship Id="rId247" Type="http://schemas.openxmlformats.org/officeDocument/2006/relationships/customXml" Target="../ink/ink1460.xml"/><Relationship Id="rId107" Type="http://schemas.openxmlformats.org/officeDocument/2006/relationships/customXml" Target="../ink/ink1390.xml"/><Relationship Id="rId289" Type="http://schemas.openxmlformats.org/officeDocument/2006/relationships/customXml" Target="../ink/ink1481.xml"/><Relationship Id="rId11" Type="http://schemas.openxmlformats.org/officeDocument/2006/relationships/customXml" Target="../ink/ink1342.xml"/><Relationship Id="rId53" Type="http://schemas.openxmlformats.org/officeDocument/2006/relationships/customXml" Target="../ink/ink1363.xml"/><Relationship Id="rId149" Type="http://schemas.openxmlformats.org/officeDocument/2006/relationships/customXml" Target="../ink/ink1411.xml"/><Relationship Id="rId314" Type="http://schemas.openxmlformats.org/officeDocument/2006/relationships/image" Target="../media/image1498.png"/><Relationship Id="rId95" Type="http://schemas.openxmlformats.org/officeDocument/2006/relationships/customXml" Target="../ink/ink1384.xml"/><Relationship Id="rId160" Type="http://schemas.openxmlformats.org/officeDocument/2006/relationships/image" Target="../media/image1421.png"/><Relationship Id="rId216" Type="http://schemas.openxmlformats.org/officeDocument/2006/relationships/image" Target="../media/image1449.png"/><Relationship Id="rId258" Type="http://schemas.openxmlformats.org/officeDocument/2006/relationships/image" Target="../media/image1470.png"/><Relationship Id="rId22" Type="http://schemas.openxmlformats.org/officeDocument/2006/relationships/image" Target="../media/image1352.png"/><Relationship Id="rId64" Type="http://schemas.openxmlformats.org/officeDocument/2006/relationships/image" Target="../media/image1373.png"/><Relationship Id="rId118" Type="http://schemas.openxmlformats.org/officeDocument/2006/relationships/image" Target="../media/image1400.png"/><Relationship Id="rId325" Type="http://schemas.openxmlformats.org/officeDocument/2006/relationships/customXml" Target="../ink/ink1499.xml"/><Relationship Id="rId171" Type="http://schemas.openxmlformats.org/officeDocument/2006/relationships/customXml" Target="../ink/ink1422.xml"/><Relationship Id="rId227" Type="http://schemas.openxmlformats.org/officeDocument/2006/relationships/customXml" Target="../ink/ink1450.xml"/><Relationship Id="rId269" Type="http://schemas.openxmlformats.org/officeDocument/2006/relationships/customXml" Target="../ink/ink1471.xml"/><Relationship Id="rId33" Type="http://schemas.openxmlformats.org/officeDocument/2006/relationships/customXml" Target="../ink/ink1353.xml"/><Relationship Id="rId129" Type="http://schemas.openxmlformats.org/officeDocument/2006/relationships/customXml" Target="../ink/ink1401.xml"/><Relationship Id="rId280" Type="http://schemas.openxmlformats.org/officeDocument/2006/relationships/image" Target="../media/image1481.png"/><Relationship Id="rId336" Type="http://schemas.openxmlformats.org/officeDocument/2006/relationships/image" Target="../media/image1509.png"/><Relationship Id="rId75" Type="http://schemas.openxmlformats.org/officeDocument/2006/relationships/customXml" Target="../ink/ink1374.xml"/><Relationship Id="rId140" Type="http://schemas.openxmlformats.org/officeDocument/2006/relationships/image" Target="../media/image1411.png"/><Relationship Id="rId182" Type="http://schemas.openxmlformats.org/officeDocument/2006/relationships/image" Target="../media/image1432.png"/><Relationship Id="rId6" Type="http://schemas.openxmlformats.org/officeDocument/2006/relationships/image" Target="../media/image1344.png"/><Relationship Id="rId238" Type="http://schemas.openxmlformats.org/officeDocument/2006/relationships/image" Target="../media/image1460.png"/><Relationship Id="rId291" Type="http://schemas.openxmlformats.org/officeDocument/2006/relationships/customXml" Target="../ink/ink1482.xml"/><Relationship Id="rId305" Type="http://schemas.openxmlformats.org/officeDocument/2006/relationships/customXml" Target="../ink/ink1489.xml"/><Relationship Id="rId347" Type="http://schemas.openxmlformats.org/officeDocument/2006/relationships/customXml" Target="../ink/ink1510.xml"/><Relationship Id="rId44" Type="http://schemas.openxmlformats.org/officeDocument/2006/relationships/image" Target="../media/image1363.png"/><Relationship Id="rId86" Type="http://schemas.openxmlformats.org/officeDocument/2006/relationships/image" Target="../media/image1384.png"/><Relationship Id="rId151" Type="http://schemas.openxmlformats.org/officeDocument/2006/relationships/customXml" Target="../ink/ink1412.xml"/><Relationship Id="rId193" Type="http://schemas.openxmlformats.org/officeDocument/2006/relationships/customXml" Target="../ink/ink1433.xml"/><Relationship Id="rId207" Type="http://schemas.openxmlformats.org/officeDocument/2006/relationships/customXml" Target="../ink/ink1440.xml"/><Relationship Id="rId249" Type="http://schemas.openxmlformats.org/officeDocument/2006/relationships/customXml" Target="../ink/ink1461.xml"/><Relationship Id="rId13" Type="http://schemas.openxmlformats.org/officeDocument/2006/relationships/customXml" Target="../ink/ink1343.xml"/><Relationship Id="rId109" Type="http://schemas.openxmlformats.org/officeDocument/2006/relationships/customXml" Target="../ink/ink1391.xml"/><Relationship Id="rId260" Type="http://schemas.openxmlformats.org/officeDocument/2006/relationships/image" Target="../media/image1471.png"/><Relationship Id="rId316" Type="http://schemas.openxmlformats.org/officeDocument/2006/relationships/image" Target="../media/image1499.png"/><Relationship Id="rId55" Type="http://schemas.openxmlformats.org/officeDocument/2006/relationships/customXml" Target="../ink/ink1364.xml"/><Relationship Id="rId97" Type="http://schemas.openxmlformats.org/officeDocument/2006/relationships/customXml" Target="../ink/ink1385.xml"/><Relationship Id="rId120" Type="http://schemas.openxmlformats.org/officeDocument/2006/relationships/image" Target="../media/image1401.png"/><Relationship Id="rId162" Type="http://schemas.openxmlformats.org/officeDocument/2006/relationships/image" Target="../media/image1422.png"/><Relationship Id="rId218" Type="http://schemas.openxmlformats.org/officeDocument/2006/relationships/image" Target="../media/image1450.png"/><Relationship Id="rId271" Type="http://schemas.openxmlformats.org/officeDocument/2006/relationships/customXml" Target="../ink/ink1472.xml"/><Relationship Id="rId24" Type="http://schemas.openxmlformats.org/officeDocument/2006/relationships/image" Target="../media/image1353.png"/><Relationship Id="rId66" Type="http://schemas.openxmlformats.org/officeDocument/2006/relationships/image" Target="../media/image1374.png"/><Relationship Id="rId131" Type="http://schemas.openxmlformats.org/officeDocument/2006/relationships/customXml" Target="../ink/ink1402.xml"/><Relationship Id="rId327" Type="http://schemas.openxmlformats.org/officeDocument/2006/relationships/customXml" Target="../ink/ink1500.xml"/><Relationship Id="rId173" Type="http://schemas.openxmlformats.org/officeDocument/2006/relationships/customXml" Target="../ink/ink1423.xml"/><Relationship Id="rId229" Type="http://schemas.openxmlformats.org/officeDocument/2006/relationships/customXml" Target="../ink/ink1451.xml"/><Relationship Id="rId240" Type="http://schemas.openxmlformats.org/officeDocument/2006/relationships/image" Target="../media/image1461.png"/><Relationship Id="rId35" Type="http://schemas.openxmlformats.org/officeDocument/2006/relationships/customXml" Target="../ink/ink1354.xml"/><Relationship Id="rId77" Type="http://schemas.openxmlformats.org/officeDocument/2006/relationships/customXml" Target="../ink/ink1375.xml"/><Relationship Id="rId100" Type="http://schemas.openxmlformats.org/officeDocument/2006/relationships/image" Target="../media/image1391.png"/><Relationship Id="rId282" Type="http://schemas.openxmlformats.org/officeDocument/2006/relationships/image" Target="../media/image1482.png"/><Relationship Id="rId338" Type="http://schemas.openxmlformats.org/officeDocument/2006/relationships/image" Target="../media/image15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13.xml"/><Relationship Id="rId2" Type="http://schemas.openxmlformats.org/officeDocument/2006/relationships/image" Target="../media/image15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19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8.png"/><Relationship Id="rId21" Type="http://schemas.openxmlformats.org/officeDocument/2006/relationships/customXml" Target="../ink/ink1523.xml"/><Relationship Id="rId42" Type="http://schemas.openxmlformats.org/officeDocument/2006/relationships/customXml" Target="../ink/ink1533.xml"/><Relationship Id="rId63" Type="http://schemas.openxmlformats.org/officeDocument/2006/relationships/image" Target="../media/image1551.png"/><Relationship Id="rId84" Type="http://schemas.openxmlformats.org/officeDocument/2006/relationships/customXml" Target="../ink/ink1554.xml"/><Relationship Id="rId138" Type="http://schemas.openxmlformats.org/officeDocument/2006/relationships/customXml" Target="../ink/ink1581.xml"/><Relationship Id="rId107" Type="http://schemas.openxmlformats.org/officeDocument/2006/relationships/image" Target="../media/image1573.png"/><Relationship Id="rId11" Type="http://schemas.openxmlformats.org/officeDocument/2006/relationships/customXml" Target="../ink/ink1518.xml"/><Relationship Id="rId32" Type="http://schemas.openxmlformats.org/officeDocument/2006/relationships/image" Target="../media/image1535.png"/><Relationship Id="rId53" Type="http://schemas.openxmlformats.org/officeDocument/2006/relationships/image" Target="../media/image1546.png"/><Relationship Id="rId74" Type="http://schemas.openxmlformats.org/officeDocument/2006/relationships/customXml" Target="../ink/ink1549.xml"/><Relationship Id="rId128" Type="http://schemas.openxmlformats.org/officeDocument/2006/relationships/customXml" Target="../ink/ink1576.xml"/><Relationship Id="rId149" Type="http://schemas.openxmlformats.org/officeDocument/2006/relationships/image" Target="../media/image1594.png"/><Relationship Id="rId5" Type="http://schemas.openxmlformats.org/officeDocument/2006/relationships/customXml" Target="../ink/ink1515.xml"/><Relationship Id="rId95" Type="http://schemas.openxmlformats.org/officeDocument/2006/relationships/image" Target="../media/image1567.png"/><Relationship Id="rId22" Type="http://schemas.openxmlformats.org/officeDocument/2006/relationships/image" Target="../media/image1530.png"/><Relationship Id="rId27" Type="http://schemas.openxmlformats.org/officeDocument/2006/relationships/customXml" Target="../ink/ink1526.xml"/><Relationship Id="rId43" Type="http://schemas.openxmlformats.org/officeDocument/2006/relationships/image" Target="../media/image1541.png"/><Relationship Id="rId48" Type="http://schemas.openxmlformats.org/officeDocument/2006/relationships/customXml" Target="../ink/ink1536.xml"/><Relationship Id="rId64" Type="http://schemas.openxmlformats.org/officeDocument/2006/relationships/customXml" Target="../ink/ink1544.xml"/><Relationship Id="rId69" Type="http://schemas.openxmlformats.org/officeDocument/2006/relationships/image" Target="../media/image1554.png"/><Relationship Id="rId113" Type="http://schemas.openxmlformats.org/officeDocument/2006/relationships/image" Target="../media/image1576.png"/><Relationship Id="rId118" Type="http://schemas.openxmlformats.org/officeDocument/2006/relationships/customXml" Target="../ink/ink1571.xml"/><Relationship Id="rId134" Type="http://schemas.openxmlformats.org/officeDocument/2006/relationships/customXml" Target="../ink/ink1579.xml"/><Relationship Id="rId139" Type="http://schemas.openxmlformats.org/officeDocument/2006/relationships/image" Target="../media/image1589.png"/><Relationship Id="rId80" Type="http://schemas.openxmlformats.org/officeDocument/2006/relationships/customXml" Target="../ink/ink1552.xml"/><Relationship Id="rId85" Type="http://schemas.openxmlformats.org/officeDocument/2006/relationships/image" Target="../media/image1562.png"/><Relationship Id="rId12" Type="http://schemas.openxmlformats.org/officeDocument/2006/relationships/image" Target="../media/image1525.png"/><Relationship Id="rId17" Type="http://schemas.openxmlformats.org/officeDocument/2006/relationships/customXml" Target="../ink/ink1521.xml"/><Relationship Id="rId33" Type="http://schemas.openxmlformats.org/officeDocument/2006/relationships/customXml" Target="../ink/ink1529.xml"/><Relationship Id="rId38" Type="http://schemas.openxmlformats.org/officeDocument/2006/relationships/image" Target="../media/image1538.png"/><Relationship Id="rId59" Type="http://schemas.openxmlformats.org/officeDocument/2006/relationships/image" Target="../media/image1549.png"/><Relationship Id="rId103" Type="http://schemas.openxmlformats.org/officeDocument/2006/relationships/image" Target="../media/image1571.png"/><Relationship Id="rId108" Type="http://schemas.openxmlformats.org/officeDocument/2006/relationships/customXml" Target="../ink/ink1566.xml"/><Relationship Id="rId124" Type="http://schemas.openxmlformats.org/officeDocument/2006/relationships/customXml" Target="../ink/ink1574.xml"/><Relationship Id="rId129" Type="http://schemas.openxmlformats.org/officeDocument/2006/relationships/image" Target="../media/image1584.png"/><Relationship Id="rId54" Type="http://schemas.openxmlformats.org/officeDocument/2006/relationships/customXml" Target="../ink/ink1539.xml"/><Relationship Id="rId70" Type="http://schemas.openxmlformats.org/officeDocument/2006/relationships/customXml" Target="../ink/ink1547.xml"/><Relationship Id="rId75" Type="http://schemas.openxmlformats.org/officeDocument/2006/relationships/image" Target="../media/image1557.png"/><Relationship Id="rId91" Type="http://schemas.openxmlformats.org/officeDocument/2006/relationships/image" Target="../media/image1565.png"/><Relationship Id="rId96" Type="http://schemas.openxmlformats.org/officeDocument/2006/relationships/customXml" Target="../ink/ink1560.xml"/><Relationship Id="rId140" Type="http://schemas.openxmlformats.org/officeDocument/2006/relationships/customXml" Target="../ink/ink1582.xml"/><Relationship Id="rId145" Type="http://schemas.openxmlformats.org/officeDocument/2006/relationships/image" Target="../media/image159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22.png"/><Relationship Id="rId23" Type="http://schemas.openxmlformats.org/officeDocument/2006/relationships/customXml" Target="../ink/ink1524.xml"/><Relationship Id="rId28" Type="http://schemas.openxmlformats.org/officeDocument/2006/relationships/image" Target="../media/image1533.png"/><Relationship Id="rId49" Type="http://schemas.openxmlformats.org/officeDocument/2006/relationships/image" Target="../media/image1544.png"/><Relationship Id="rId114" Type="http://schemas.openxmlformats.org/officeDocument/2006/relationships/customXml" Target="../ink/ink1569.xml"/><Relationship Id="rId119" Type="http://schemas.openxmlformats.org/officeDocument/2006/relationships/image" Target="../media/image1579.png"/><Relationship Id="rId44" Type="http://schemas.openxmlformats.org/officeDocument/2006/relationships/customXml" Target="../ink/ink1534.xml"/><Relationship Id="rId60" Type="http://schemas.openxmlformats.org/officeDocument/2006/relationships/customXml" Target="../ink/ink1542.xml"/><Relationship Id="rId65" Type="http://schemas.openxmlformats.org/officeDocument/2006/relationships/image" Target="../media/image1552.png"/><Relationship Id="rId81" Type="http://schemas.openxmlformats.org/officeDocument/2006/relationships/image" Target="../media/image1560.png"/><Relationship Id="rId86" Type="http://schemas.openxmlformats.org/officeDocument/2006/relationships/customXml" Target="../ink/ink1555.xml"/><Relationship Id="rId130" Type="http://schemas.openxmlformats.org/officeDocument/2006/relationships/customXml" Target="../ink/ink1577.xml"/><Relationship Id="rId135" Type="http://schemas.openxmlformats.org/officeDocument/2006/relationships/image" Target="../media/image1587.png"/><Relationship Id="rId13" Type="http://schemas.openxmlformats.org/officeDocument/2006/relationships/customXml" Target="../ink/ink1519.xml"/><Relationship Id="rId18" Type="http://schemas.openxmlformats.org/officeDocument/2006/relationships/image" Target="../media/image1528.png"/><Relationship Id="rId39" Type="http://schemas.openxmlformats.org/officeDocument/2006/relationships/customXml" Target="../ink/ink1532.xml"/><Relationship Id="rId109" Type="http://schemas.openxmlformats.org/officeDocument/2006/relationships/image" Target="../media/image1574.png"/><Relationship Id="rId34" Type="http://schemas.openxmlformats.org/officeDocument/2006/relationships/image" Target="../media/image1536.png"/><Relationship Id="rId50" Type="http://schemas.openxmlformats.org/officeDocument/2006/relationships/customXml" Target="../ink/ink1537.xml"/><Relationship Id="rId55" Type="http://schemas.openxmlformats.org/officeDocument/2006/relationships/image" Target="../media/image1547.png"/><Relationship Id="rId76" Type="http://schemas.openxmlformats.org/officeDocument/2006/relationships/customXml" Target="../ink/ink1550.xml"/><Relationship Id="rId97" Type="http://schemas.openxmlformats.org/officeDocument/2006/relationships/image" Target="../media/image1568.png"/><Relationship Id="rId104" Type="http://schemas.openxmlformats.org/officeDocument/2006/relationships/customXml" Target="../ink/ink1564.xml"/><Relationship Id="rId120" Type="http://schemas.openxmlformats.org/officeDocument/2006/relationships/customXml" Target="../ink/ink1572.xml"/><Relationship Id="rId125" Type="http://schemas.openxmlformats.org/officeDocument/2006/relationships/image" Target="../media/image1582.png"/><Relationship Id="rId141" Type="http://schemas.openxmlformats.org/officeDocument/2006/relationships/image" Target="../media/image1590.png"/><Relationship Id="rId146" Type="http://schemas.openxmlformats.org/officeDocument/2006/relationships/customXml" Target="../ink/ink1585.xml"/><Relationship Id="rId7" Type="http://schemas.openxmlformats.org/officeDocument/2006/relationships/customXml" Target="../ink/ink1516.xml"/><Relationship Id="rId71" Type="http://schemas.openxmlformats.org/officeDocument/2006/relationships/image" Target="../media/image1555.png"/><Relationship Id="rId92" Type="http://schemas.openxmlformats.org/officeDocument/2006/relationships/customXml" Target="../ink/ink1558.xml"/><Relationship Id="rId2" Type="http://schemas.openxmlformats.org/officeDocument/2006/relationships/image" Target="../media/image1520.png"/><Relationship Id="rId29" Type="http://schemas.openxmlformats.org/officeDocument/2006/relationships/customXml" Target="../ink/ink1527.xml"/><Relationship Id="rId24" Type="http://schemas.openxmlformats.org/officeDocument/2006/relationships/image" Target="../media/image1531.png"/><Relationship Id="rId40" Type="http://schemas.openxmlformats.org/officeDocument/2006/relationships/image" Target="../media/image1539.png"/><Relationship Id="rId45" Type="http://schemas.openxmlformats.org/officeDocument/2006/relationships/image" Target="../media/image1542.png"/><Relationship Id="rId66" Type="http://schemas.openxmlformats.org/officeDocument/2006/relationships/customXml" Target="../ink/ink1545.xml"/><Relationship Id="rId87" Type="http://schemas.openxmlformats.org/officeDocument/2006/relationships/image" Target="../media/image1563.png"/><Relationship Id="rId110" Type="http://schemas.openxmlformats.org/officeDocument/2006/relationships/customXml" Target="../ink/ink1567.xml"/><Relationship Id="rId115" Type="http://schemas.openxmlformats.org/officeDocument/2006/relationships/image" Target="../media/image1577.png"/><Relationship Id="rId131" Type="http://schemas.openxmlformats.org/officeDocument/2006/relationships/image" Target="../media/image1585.png"/><Relationship Id="rId136" Type="http://schemas.openxmlformats.org/officeDocument/2006/relationships/customXml" Target="../ink/ink1580.xml"/><Relationship Id="rId61" Type="http://schemas.openxmlformats.org/officeDocument/2006/relationships/image" Target="../media/image1550.png"/><Relationship Id="rId82" Type="http://schemas.openxmlformats.org/officeDocument/2006/relationships/customXml" Target="../ink/ink1553.xml"/><Relationship Id="rId19" Type="http://schemas.openxmlformats.org/officeDocument/2006/relationships/customXml" Target="../ink/ink1522.xml"/><Relationship Id="rId14" Type="http://schemas.openxmlformats.org/officeDocument/2006/relationships/image" Target="../media/image1526.png"/><Relationship Id="rId30" Type="http://schemas.openxmlformats.org/officeDocument/2006/relationships/image" Target="../media/image1534.png"/><Relationship Id="rId35" Type="http://schemas.openxmlformats.org/officeDocument/2006/relationships/customXml" Target="../ink/ink1530.xml"/><Relationship Id="rId56" Type="http://schemas.openxmlformats.org/officeDocument/2006/relationships/customXml" Target="../ink/ink1540.xml"/><Relationship Id="rId77" Type="http://schemas.openxmlformats.org/officeDocument/2006/relationships/image" Target="../media/image1558.png"/><Relationship Id="rId100" Type="http://schemas.openxmlformats.org/officeDocument/2006/relationships/customXml" Target="../ink/ink1562.xml"/><Relationship Id="rId105" Type="http://schemas.openxmlformats.org/officeDocument/2006/relationships/image" Target="../media/image1572.png"/><Relationship Id="rId126" Type="http://schemas.openxmlformats.org/officeDocument/2006/relationships/customXml" Target="../ink/ink1575.xml"/><Relationship Id="rId147" Type="http://schemas.openxmlformats.org/officeDocument/2006/relationships/image" Target="../media/image1593.png"/><Relationship Id="rId8" Type="http://schemas.openxmlformats.org/officeDocument/2006/relationships/image" Target="../media/image1523.png"/><Relationship Id="rId51" Type="http://schemas.openxmlformats.org/officeDocument/2006/relationships/image" Target="../media/image1545.png"/><Relationship Id="rId72" Type="http://schemas.openxmlformats.org/officeDocument/2006/relationships/customXml" Target="../ink/ink1548.xml"/><Relationship Id="rId93" Type="http://schemas.openxmlformats.org/officeDocument/2006/relationships/image" Target="../media/image1566.png"/><Relationship Id="rId98" Type="http://schemas.openxmlformats.org/officeDocument/2006/relationships/customXml" Target="../ink/ink1561.xml"/><Relationship Id="rId121" Type="http://schemas.openxmlformats.org/officeDocument/2006/relationships/image" Target="../media/image1580.png"/><Relationship Id="rId142" Type="http://schemas.openxmlformats.org/officeDocument/2006/relationships/customXml" Target="../ink/ink1583.xml"/><Relationship Id="rId3" Type="http://schemas.openxmlformats.org/officeDocument/2006/relationships/customXml" Target="../ink/ink1514.xml"/><Relationship Id="rId25" Type="http://schemas.openxmlformats.org/officeDocument/2006/relationships/customXml" Target="../ink/ink1525.xml"/><Relationship Id="rId46" Type="http://schemas.openxmlformats.org/officeDocument/2006/relationships/customXml" Target="../ink/ink1535.xml"/><Relationship Id="rId67" Type="http://schemas.openxmlformats.org/officeDocument/2006/relationships/image" Target="../media/image1553.png"/><Relationship Id="rId116" Type="http://schemas.openxmlformats.org/officeDocument/2006/relationships/customXml" Target="../ink/ink1570.xml"/><Relationship Id="rId137" Type="http://schemas.openxmlformats.org/officeDocument/2006/relationships/image" Target="../media/image1588.png"/><Relationship Id="rId20" Type="http://schemas.openxmlformats.org/officeDocument/2006/relationships/image" Target="../media/image1529.png"/><Relationship Id="rId41" Type="http://schemas.openxmlformats.org/officeDocument/2006/relationships/image" Target="../media/image1540.png"/><Relationship Id="rId62" Type="http://schemas.openxmlformats.org/officeDocument/2006/relationships/customXml" Target="../ink/ink1543.xml"/><Relationship Id="rId83" Type="http://schemas.openxmlformats.org/officeDocument/2006/relationships/image" Target="../media/image1561.png"/><Relationship Id="rId88" Type="http://schemas.openxmlformats.org/officeDocument/2006/relationships/customXml" Target="../ink/ink1556.xml"/><Relationship Id="rId111" Type="http://schemas.openxmlformats.org/officeDocument/2006/relationships/image" Target="../media/image1575.png"/><Relationship Id="rId132" Type="http://schemas.openxmlformats.org/officeDocument/2006/relationships/customXml" Target="../ink/ink1578.xml"/><Relationship Id="rId15" Type="http://schemas.openxmlformats.org/officeDocument/2006/relationships/customXml" Target="../ink/ink1520.xml"/><Relationship Id="rId36" Type="http://schemas.openxmlformats.org/officeDocument/2006/relationships/image" Target="../media/image1537.png"/><Relationship Id="rId57" Type="http://schemas.openxmlformats.org/officeDocument/2006/relationships/image" Target="../media/image1548.png"/><Relationship Id="rId106" Type="http://schemas.openxmlformats.org/officeDocument/2006/relationships/customXml" Target="../ink/ink1565.xml"/><Relationship Id="rId127" Type="http://schemas.openxmlformats.org/officeDocument/2006/relationships/image" Target="../media/image1583.png"/><Relationship Id="rId10" Type="http://schemas.openxmlformats.org/officeDocument/2006/relationships/image" Target="../media/image1524.png"/><Relationship Id="rId31" Type="http://schemas.openxmlformats.org/officeDocument/2006/relationships/customXml" Target="../ink/ink1528.xml"/><Relationship Id="rId52" Type="http://schemas.openxmlformats.org/officeDocument/2006/relationships/customXml" Target="../ink/ink1538.xml"/><Relationship Id="rId73" Type="http://schemas.openxmlformats.org/officeDocument/2006/relationships/image" Target="../media/image1556.png"/><Relationship Id="rId78" Type="http://schemas.openxmlformats.org/officeDocument/2006/relationships/customXml" Target="../ink/ink1551.xml"/><Relationship Id="rId94" Type="http://schemas.openxmlformats.org/officeDocument/2006/relationships/customXml" Target="../ink/ink1559.xml"/><Relationship Id="rId99" Type="http://schemas.openxmlformats.org/officeDocument/2006/relationships/image" Target="../media/image1569.png"/><Relationship Id="rId101" Type="http://schemas.openxmlformats.org/officeDocument/2006/relationships/image" Target="../media/image1570.png"/><Relationship Id="rId122" Type="http://schemas.openxmlformats.org/officeDocument/2006/relationships/customXml" Target="../ink/ink1573.xml"/><Relationship Id="rId143" Type="http://schemas.openxmlformats.org/officeDocument/2006/relationships/image" Target="../media/image1591.png"/><Relationship Id="rId148" Type="http://schemas.openxmlformats.org/officeDocument/2006/relationships/customXml" Target="../ink/ink1586.xml"/><Relationship Id="rId4" Type="http://schemas.openxmlformats.org/officeDocument/2006/relationships/image" Target="../media/image1521.png"/><Relationship Id="rId9" Type="http://schemas.openxmlformats.org/officeDocument/2006/relationships/customXml" Target="../ink/ink1517.xml"/><Relationship Id="rId26" Type="http://schemas.openxmlformats.org/officeDocument/2006/relationships/image" Target="../media/image1532.png"/><Relationship Id="rId47" Type="http://schemas.openxmlformats.org/officeDocument/2006/relationships/image" Target="../media/image1543.png"/><Relationship Id="rId68" Type="http://schemas.openxmlformats.org/officeDocument/2006/relationships/customXml" Target="../ink/ink1546.xml"/><Relationship Id="rId89" Type="http://schemas.openxmlformats.org/officeDocument/2006/relationships/image" Target="../media/image1564.png"/><Relationship Id="rId112" Type="http://schemas.openxmlformats.org/officeDocument/2006/relationships/customXml" Target="../ink/ink1568.xml"/><Relationship Id="rId133" Type="http://schemas.openxmlformats.org/officeDocument/2006/relationships/image" Target="../media/image1586.png"/><Relationship Id="rId16" Type="http://schemas.openxmlformats.org/officeDocument/2006/relationships/image" Target="../media/image1527.png"/><Relationship Id="rId37" Type="http://schemas.openxmlformats.org/officeDocument/2006/relationships/customXml" Target="../ink/ink1531.xml"/><Relationship Id="rId58" Type="http://schemas.openxmlformats.org/officeDocument/2006/relationships/customXml" Target="../ink/ink1541.xml"/><Relationship Id="rId79" Type="http://schemas.openxmlformats.org/officeDocument/2006/relationships/image" Target="../media/image1559.png"/><Relationship Id="rId102" Type="http://schemas.openxmlformats.org/officeDocument/2006/relationships/customXml" Target="../ink/ink1563.xml"/><Relationship Id="rId123" Type="http://schemas.openxmlformats.org/officeDocument/2006/relationships/image" Target="../media/image1581.png"/><Relationship Id="rId144" Type="http://schemas.openxmlformats.org/officeDocument/2006/relationships/customXml" Target="../ink/ink1584.xml"/><Relationship Id="rId90" Type="http://schemas.openxmlformats.org/officeDocument/2006/relationships/customXml" Target="../ink/ink15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07.png"/><Relationship Id="rId21" Type="http://schemas.openxmlformats.org/officeDocument/2006/relationships/customXml" Target="../ink/ink1596.xml"/><Relationship Id="rId42" Type="http://schemas.openxmlformats.org/officeDocument/2006/relationships/image" Target="../media/image1615.png"/><Relationship Id="rId47" Type="http://schemas.openxmlformats.org/officeDocument/2006/relationships/customXml" Target="../ink/ink1609.xml"/><Relationship Id="rId63" Type="http://schemas.openxmlformats.org/officeDocument/2006/relationships/customXml" Target="../ink/ink1617.xml"/><Relationship Id="rId68" Type="http://schemas.openxmlformats.org/officeDocument/2006/relationships/image" Target="../media/image1628.png"/><Relationship Id="rId16" Type="http://schemas.openxmlformats.org/officeDocument/2006/relationships/image" Target="../media/image1602.png"/><Relationship Id="rId11" Type="http://schemas.openxmlformats.org/officeDocument/2006/relationships/customXml" Target="../ink/ink1591.xml"/><Relationship Id="rId24" Type="http://schemas.openxmlformats.org/officeDocument/2006/relationships/image" Target="../media/image1606.png"/><Relationship Id="rId32" Type="http://schemas.openxmlformats.org/officeDocument/2006/relationships/image" Target="../media/image1610.png"/><Relationship Id="rId37" Type="http://schemas.openxmlformats.org/officeDocument/2006/relationships/customXml" Target="../ink/ink1604.xml"/><Relationship Id="rId40" Type="http://schemas.openxmlformats.org/officeDocument/2006/relationships/image" Target="../media/image1614.png"/><Relationship Id="rId45" Type="http://schemas.openxmlformats.org/officeDocument/2006/relationships/customXml" Target="../ink/ink1608.xml"/><Relationship Id="rId53" Type="http://schemas.openxmlformats.org/officeDocument/2006/relationships/customXml" Target="../ink/ink1612.xml"/><Relationship Id="rId58" Type="http://schemas.openxmlformats.org/officeDocument/2006/relationships/image" Target="../media/image1623.png"/><Relationship Id="rId66" Type="http://schemas.openxmlformats.org/officeDocument/2006/relationships/image" Target="../media/image1627.png"/><Relationship Id="rId74" Type="http://schemas.openxmlformats.org/officeDocument/2006/relationships/image" Target="../media/image1631.png"/><Relationship Id="rId5" Type="http://schemas.openxmlformats.org/officeDocument/2006/relationships/customXml" Target="../ink/ink1588.xml"/><Relationship Id="rId61" Type="http://schemas.openxmlformats.org/officeDocument/2006/relationships/customXml" Target="../ink/ink1616.xml"/><Relationship Id="rId19" Type="http://schemas.openxmlformats.org/officeDocument/2006/relationships/customXml" Target="../ink/ink1595.xml"/><Relationship Id="rId14" Type="http://schemas.openxmlformats.org/officeDocument/2006/relationships/image" Target="../media/image1601.png"/><Relationship Id="rId22" Type="http://schemas.openxmlformats.org/officeDocument/2006/relationships/image" Target="../media/image1605.png"/><Relationship Id="rId27" Type="http://schemas.openxmlformats.org/officeDocument/2006/relationships/customXml" Target="../ink/ink1599.xml"/><Relationship Id="rId30" Type="http://schemas.openxmlformats.org/officeDocument/2006/relationships/image" Target="../media/image1609.png"/><Relationship Id="rId35" Type="http://schemas.openxmlformats.org/officeDocument/2006/relationships/customXml" Target="../ink/ink1603.xml"/><Relationship Id="rId43" Type="http://schemas.openxmlformats.org/officeDocument/2006/relationships/customXml" Target="../ink/ink1607.xml"/><Relationship Id="rId48" Type="http://schemas.openxmlformats.org/officeDocument/2006/relationships/image" Target="../media/image1618.png"/><Relationship Id="rId56" Type="http://schemas.openxmlformats.org/officeDocument/2006/relationships/image" Target="../media/image1622.png"/><Relationship Id="rId64" Type="http://schemas.openxmlformats.org/officeDocument/2006/relationships/image" Target="../media/image1626.png"/><Relationship Id="rId69" Type="http://schemas.openxmlformats.org/officeDocument/2006/relationships/customXml" Target="../ink/ink1620.xml"/><Relationship Id="rId77" Type="http://schemas.openxmlformats.org/officeDocument/2006/relationships/customXml" Target="../ink/ink1624.xml"/><Relationship Id="rId8" Type="http://schemas.openxmlformats.org/officeDocument/2006/relationships/image" Target="../media/image1598.png"/><Relationship Id="rId51" Type="http://schemas.openxmlformats.org/officeDocument/2006/relationships/customXml" Target="../ink/ink1611.xml"/><Relationship Id="rId72" Type="http://schemas.openxmlformats.org/officeDocument/2006/relationships/image" Target="../media/image1630.png"/><Relationship Id="rId3" Type="http://schemas.openxmlformats.org/officeDocument/2006/relationships/customXml" Target="../ink/ink1587.xml"/><Relationship Id="rId12" Type="http://schemas.openxmlformats.org/officeDocument/2006/relationships/image" Target="../media/image1600.png"/><Relationship Id="rId17" Type="http://schemas.openxmlformats.org/officeDocument/2006/relationships/customXml" Target="../ink/ink1594.xml"/><Relationship Id="rId25" Type="http://schemas.openxmlformats.org/officeDocument/2006/relationships/customXml" Target="../ink/ink1598.xml"/><Relationship Id="rId33" Type="http://schemas.openxmlformats.org/officeDocument/2006/relationships/customXml" Target="../ink/ink1602.xml"/><Relationship Id="rId38" Type="http://schemas.openxmlformats.org/officeDocument/2006/relationships/image" Target="../media/image1613.png"/><Relationship Id="rId46" Type="http://schemas.openxmlformats.org/officeDocument/2006/relationships/image" Target="../media/image1617.png"/><Relationship Id="rId59" Type="http://schemas.openxmlformats.org/officeDocument/2006/relationships/customXml" Target="../ink/ink1615.xml"/><Relationship Id="rId67" Type="http://schemas.openxmlformats.org/officeDocument/2006/relationships/customXml" Target="../ink/ink1619.xml"/><Relationship Id="rId20" Type="http://schemas.openxmlformats.org/officeDocument/2006/relationships/image" Target="../media/image1604.png"/><Relationship Id="rId41" Type="http://schemas.openxmlformats.org/officeDocument/2006/relationships/customXml" Target="../ink/ink1606.xml"/><Relationship Id="rId54" Type="http://schemas.openxmlformats.org/officeDocument/2006/relationships/image" Target="../media/image1621.png"/><Relationship Id="rId62" Type="http://schemas.openxmlformats.org/officeDocument/2006/relationships/image" Target="../media/image1625.png"/><Relationship Id="rId70" Type="http://schemas.openxmlformats.org/officeDocument/2006/relationships/image" Target="../media/image1629.png"/><Relationship Id="rId75" Type="http://schemas.openxmlformats.org/officeDocument/2006/relationships/customXml" Target="../ink/ink16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97.png"/><Relationship Id="rId15" Type="http://schemas.openxmlformats.org/officeDocument/2006/relationships/customXml" Target="../ink/ink1593.xml"/><Relationship Id="rId23" Type="http://schemas.openxmlformats.org/officeDocument/2006/relationships/customXml" Target="../ink/ink1597.xml"/><Relationship Id="rId28" Type="http://schemas.openxmlformats.org/officeDocument/2006/relationships/image" Target="../media/image1608.png"/><Relationship Id="rId36" Type="http://schemas.openxmlformats.org/officeDocument/2006/relationships/image" Target="../media/image1612.png"/><Relationship Id="rId49" Type="http://schemas.openxmlformats.org/officeDocument/2006/relationships/customXml" Target="../ink/ink1610.xml"/><Relationship Id="rId57" Type="http://schemas.openxmlformats.org/officeDocument/2006/relationships/customXml" Target="../ink/ink1614.xml"/><Relationship Id="rId10" Type="http://schemas.openxmlformats.org/officeDocument/2006/relationships/image" Target="../media/image1599.png"/><Relationship Id="rId31" Type="http://schemas.openxmlformats.org/officeDocument/2006/relationships/customXml" Target="../ink/ink1601.xml"/><Relationship Id="rId44" Type="http://schemas.openxmlformats.org/officeDocument/2006/relationships/image" Target="../media/image1616.png"/><Relationship Id="rId52" Type="http://schemas.openxmlformats.org/officeDocument/2006/relationships/image" Target="../media/image1620.png"/><Relationship Id="rId60" Type="http://schemas.openxmlformats.org/officeDocument/2006/relationships/image" Target="../media/image1624.png"/><Relationship Id="rId65" Type="http://schemas.openxmlformats.org/officeDocument/2006/relationships/customXml" Target="../ink/ink1618.xml"/><Relationship Id="rId73" Type="http://schemas.openxmlformats.org/officeDocument/2006/relationships/customXml" Target="../ink/ink1622.xml"/><Relationship Id="rId78" Type="http://schemas.openxmlformats.org/officeDocument/2006/relationships/image" Target="../media/image1633.png"/><Relationship Id="rId4" Type="http://schemas.openxmlformats.org/officeDocument/2006/relationships/image" Target="../media/image1596.png"/><Relationship Id="rId9" Type="http://schemas.openxmlformats.org/officeDocument/2006/relationships/customXml" Target="../ink/ink1590.xml"/><Relationship Id="rId13" Type="http://schemas.openxmlformats.org/officeDocument/2006/relationships/customXml" Target="../ink/ink1592.xml"/><Relationship Id="rId18" Type="http://schemas.openxmlformats.org/officeDocument/2006/relationships/image" Target="../media/image1603.png"/><Relationship Id="rId39" Type="http://schemas.openxmlformats.org/officeDocument/2006/relationships/customXml" Target="../ink/ink1605.xml"/><Relationship Id="rId34" Type="http://schemas.openxmlformats.org/officeDocument/2006/relationships/image" Target="../media/image1611.png"/><Relationship Id="rId50" Type="http://schemas.openxmlformats.org/officeDocument/2006/relationships/image" Target="../media/image1619.png"/><Relationship Id="rId55" Type="http://schemas.openxmlformats.org/officeDocument/2006/relationships/customXml" Target="../ink/ink1613.xml"/><Relationship Id="rId76" Type="http://schemas.openxmlformats.org/officeDocument/2006/relationships/image" Target="../media/image1632.png"/><Relationship Id="rId7" Type="http://schemas.openxmlformats.org/officeDocument/2006/relationships/customXml" Target="../ink/ink1589.xml"/><Relationship Id="rId71" Type="http://schemas.openxmlformats.org/officeDocument/2006/relationships/customXml" Target="../ink/ink1621.xml"/><Relationship Id="rId2" Type="http://schemas.openxmlformats.org/officeDocument/2006/relationships/image" Target="../media/image1595.png"/><Relationship Id="rId29" Type="http://schemas.openxmlformats.org/officeDocument/2006/relationships/customXml" Target="../ink/ink1600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82.xml"/><Relationship Id="rId21" Type="http://schemas.openxmlformats.org/officeDocument/2006/relationships/customXml" Target="../ink/ink1634.xml"/><Relationship Id="rId324" Type="http://schemas.openxmlformats.org/officeDocument/2006/relationships/image" Target="../media/image1795.png"/><Relationship Id="rId531" Type="http://schemas.openxmlformats.org/officeDocument/2006/relationships/customXml" Target="../ink/ink1889.xml"/><Relationship Id="rId629" Type="http://schemas.openxmlformats.org/officeDocument/2006/relationships/customXml" Target="../ink/ink1938.xml"/><Relationship Id="rId170" Type="http://schemas.openxmlformats.org/officeDocument/2006/relationships/image" Target="../media/image1718.png"/><Relationship Id="rId268" Type="http://schemas.openxmlformats.org/officeDocument/2006/relationships/image" Target="../media/image1767.png"/><Relationship Id="rId475" Type="http://schemas.openxmlformats.org/officeDocument/2006/relationships/customXml" Target="../ink/ink1861.xml"/><Relationship Id="rId32" Type="http://schemas.openxmlformats.org/officeDocument/2006/relationships/image" Target="../media/image1649.png"/><Relationship Id="rId128" Type="http://schemas.openxmlformats.org/officeDocument/2006/relationships/image" Target="../media/image1697.png"/><Relationship Id="rId335" Type="http://schemas.openxmlformats.org/officeDocument/2006/relationships/customXml" Target="../ink/ink1791.xml"/><Relationship Id="rId542" Type="http://schemas.openxmlformats.org/officeDocument/2006/relationships/image" Target="../media/image1904.png"/><Relationship Id="rId181" Type="http://schemas.openxmlformats.org/officeDocument/2006/relationships/customXml" Target="../ink/ink1714.xml"/><Relationship Id="rId402" Type="http://schemas.openxmlformats.org/officeDocument/2006/relationships/image" Target="../media/image1834.png"/><Relationship Id="rId279" Type="http://schemas.openxmlformats.org/officeDocument/2006/relationships/customXml" Target="../ink/ink1763.xml"/><Relationship Id="rId486" Type="http://schemas.openxmlformats.org/officeDocument/2006/relationships/image" Target="../media/image1876.png"/><Relationship Id="rId43" Type="http://schemas.openxmlformats.org/officeDocument/2006/relationships/customXml" Target="../ink/ink1645.xml"/><Relationship Id="rId139" Type="http://schemas.openxmlformats.org/officeDocument/2006/relationships/customXml" Target="../ink/ink1693.xml"/><Relationship Id="rId346" Type="http://schemas.openxmlformats.org/officeDocument/2006/relationships/image" Target="../media/image1806.png"/><Relationship Id="rId553" Type="http://schemas.openxmlformats.org/officeDocument/2006/relationships/customXml" Target="../ink/ink1900.xml"/><Relationship Id="rId192" Type="http://schemas.openxmlformats.org/officeDocument/2006/relationships/image" Target="../media/image1729.png"/><Relationship Id="rId206" Type="http://schemas.openxmlformats.org/officeDocument/2006/relationships/image" Target="../media/image1736.png"/><Relationship Id="rId413" Type="http://schemas.openxmlformats.org/officeDocument/2006/relationships/customXml" Target="../ink/ink1830.xml"/><Relationship Id="rId497" Type="http://schemas.openxmlformats.org/officeDocument/2006/relationships/customXml" Target="../ink/ink1872.xml"/><Relationship Id="rId620" Type="http://schemas.openxmlformats.org/officeDocument/2006/relationships/image" Target="../media/image1943.png"/><Relationship Id="rId357" Type="http://schemas.openxmlformats.org/officeDocument/2006/relationships/customXml" Target="../ink/ink1802.xml"/><Relationship Id="rId54" Type="http://schemas.openxmlformats.org/officeDocument/2006/relationships/image" Target="../media/image1660.png"/><Relationship Id="rId217" Type="http://schemas.openxmlformats.org/officeDocument/2006/relationships/customXml" Target="../ink/ink1732.xml"/><Relationship Id="rId564" Type="http://schemas.openxmlformats.org/officeDocument/2006/relationships/image" Target="../media/image1915.png"/><Relationship Id="rId424" Type="http://schemas.openxmlformats.org/officeDocument/2006/relationships/image" Target="../media/image1845.png"/><Relationship Id="rId631" Type="http://schemas.openxmlformats.org/officeDocument/2006/relationships/customXml" Target="../ink/ink1939.xml"/><Relationship Id="rId270" Type="http://schemas.openxmlformats.org/officeDocument/2006/relationships/image" Target="../media/image1768.png"/><Relationship Id="rId65" Type="http://schemas.openxmlformats.org/officeDocument/2006/relationships/customXml" Target="../ink/ink1656.xml"/><Relationship Id="rId130" Type="http://schemas.openxmlformats.org/officeDocument/2006/relationships/image" Target="../media/image1698.png"/><Relationship Id="rId368" Type="http://schemas.openxmlformats.org/officeDocument/2006/relationships/image" Target="../media/image1817.png"/><Relationship Id="rId575" Type="http://schemas.openxmlformats.org/officeDocument/2006/relationships/customXml" Target="../ink/ink1911.xml"/><Relationship Id="rId228" Type="http://schemas.openxmlformats.org/officeDocument/2006/relationships/image" Target="../media/image1747.png"/><Relationship Id="rId435" Type="http://schemas.openxmlformats.org/officeDocument/2006/relationships/customXml" Target="../ink/ink1841.xml"/><Relationship Id="rId642" Type="http://schemas.openxmlformats.org/officeDocument/2006/relationships/image" Target="../media/image1954.png"/><Relationship Id="rId281" Type="http://schemas.openxmlformats.org/officeDocument/2006/relationships/customXml" Target="../ink/ink1764.xml"/><Relationship Id="rId502" Type="http://schemas.openxmlformats.org/officeDocument/2006/relationships/image" Target="../media/image1884.png"/><Relationship Id="rId76" Type="http://schemas.openxmlformats.org/officeDocument/2006/relationships/image" Target="../media/image1671.png"/><Relationship Id="rId141" Type="http://schemas.openxmlformats.org/officeDocument/2006/relationships/customXml" Target="../ink/ink1694.xml"/><Relationship Id="rId379" Type="http://schemas.openxmlformats.org/officeDocument/2006/relationships/customXml" Target="../ink/ink1813.xml"/><Relationship Id="rId586" Type="http://schemas.openxmlformats.org/officeDocument/2006/relationships/image" Target="../media/image1926.png"/><Relationship Id="rId7" Type="http://schemas.openxmlformats.org/officeDocument/2006/relationships/customXml" Target="../ink/ink1627.xml"/><Relationship Id="rId239" Type="http://schemas.openxmlformats.org/officeDocument/2006/relationships/customXml" Target="../ink/ink1743.xml"/><Relationship Id="rId446" Type="http://schemas.openxmlformats.org/officeDocument/2006/relationships/image" Target="../media/image1856.png"/><Relationship Id="rId653" Type="http://schemas.openxmlformats.org/officeDocument/2006/relationships/customXml" Target="../ink/ink1950.xml"/><Relationship Id="rId292" Type="http://schemas.openxmlformats.org/officeDocument/2006/relationships/image" Target="../media/image1779.png"/><Relationship Id="rId306" Type="http://schemas.openxmlformats.org/officeDocument/2006/relationships/image" Target="../media/image1786.png"/><Relationship Id="rId87" Type="http://schemas.openxmlformats.org/officeDocument/2006/relationships/customXml" Target="../ink/ink1667.xml"/><Relationship Id="rId513" Type="http://schemas.openxmlformats.org/officeDocument/2006/relationships/customXml" Target="../ink/ink1880.xml"/><Relationship Id="rId597" Type="http://schemas.openxmlformats.org/officeDocument/2006/relationships/customXml" Target="../ink/ink1922.xml"/><Relationship Id="rId152" Type="http://schemas.openxmlformats.org/officeDocument/2006/relationships/image" Target="../media/image1709.png"/><Relationship Id="rId457" Type="http://schemas.openxmlformats.org/officeDocument/2006/relationships/customXml" Target="../ink/ink1852.xml"/><Relationship Id="rId14" Type="http://schemas.openxmlformats.org/officeDocument/2006/relationships/image" Target="../media/image1640.png"/><Relationship Id="rId317" Type="http://schemas.openxmlformats.org/officeDocument/2006/relationships/customXml" Target="../ink/ink1782.xml"/><Relationship Id="rId524" Type="http://schemas.openxmlformats.org/officeDocument/2006/relationships/image" Target="../media/image1895.png"/><Relationship Id="rId98" Type="http://schemas.openxmlformats.org/officeDocument/2006/relationships/image" Target="../media/image1682.png"/><Relationship Id="rId163" Type="http://schemas.openxmlformats.org/officeDocument/2006/relationships/customXml" Target="../ink/ink1705.xml"/><Relationship Id="rId370" Type="http://schemas.openxmlformats.org/officeDocument/2006/relationships/image" Target="../media/image1818.png"/><Relationship Id="rId230" Type="http://schemas.openxmlformats.org/officeDocument/2006/relationships/image" Target="../media/image1748.png"/><Relationship Id="rId468" Type="http://schemas.openxmlformats.org/officeDocument/2006/relationships/image" Target="../media/image1867.png"/><Relationship Id="rId25" Type="http://schemas.openxmlformats.org/officeDocument/2006/relationships/customXml" Target="../ink/ink1636.xml"/><Relationship Id="rId328" Type="http://schemas.openxmlformats.org/officeDocument/2006/relationships/image" Target="../media/image1797.png"/><Relationship Id="rId535" Type="http://schemas.openxmlformats.org/officeDocument/2006/relationships/customXml" Target="../ink/ink1891.xml"/><Relationship Id="rId174" Type="http://schemas.openxmlformats.org/officeDocument/2006/relationships/image" Target="../media/image1720.png"/><Relationship Id="rId381" Type="http://schemas.openxmlformats.org/officeDocument/2006/relationships/customXml" Target="../ink/ink1814.xml"/><Relationship Id="rId602" Type="http://schemas.openxmlformats.org/officeDocument/2006/relationships/image" Target="../media/image1934.png"/><Relationship Id="rId241" Type="http://schemas.openxmlformats.org/officeDocument/2006/relationships/customXml" Target="../ink/ink1744.xml"/><Relationship Id="rId479" Type="http://schemas.openxmlformats.org/officeDocument/2006/relationships/customXml" Target="../ink/ink1863.xml"/><Relationship Id="rId36" Type="http://schemas.openxmlformats.org/officeDocument/2006/relationships/image" Target="../media/image1651.png"/><Relationship Id="rId339" Type="http://schemas.openxmlformats.org/officeDocument/2006/relationships/customXml" Target="../ink/ink1793.xml"/><Relationship Id="rId546" Type="http://schemas.openxmlformats.org/officeDocument/2006/relationships/image" Target="../media/image1906.png"/><Relationship Id="rId101" Type="http://schemas.openxmlformats.org/officeDocument/2006/relationships/customXml" Target="../ink/ink1674.xml"/><Relationship Id="rId185" Type="http://schemas.openxmlformats.org/officeDocument/2006/relationships/customXml" Target="../ink/ink1716.xml"/><Relationship Id="rId406" Type="http://schemas.openxmlformats.org/officeDocument/2006/relationships/image" Target="../media/image1836.png"/><Relationship Id="rId392" Type="http://schemas.openxmlformats.org/officeDocument/2006/relationships/image" Target="../media/image1829.png"/><Relationship Id="rId613" Type="http://schemas.openxmlformats.org/officeDocument/2006/relationships/customXml" Target="../ink/ink1930.xml"/><Relationship Id="rId252" Type="http://schemas.openxmlformats.org/officeDocument/2006/relationships/image" Target="../media/image1759.png"/><Relationship Id="rId47" Type="http://schemas.openxmlformats.org/officeDocument/2006/relationships/customXml" Target="../ink/ink1647.xml"/><Relationship Id="rId112" Type="http://schemas.openxmlformats.org/officeDocument/2006/relationships/image" Target="../media/image1689.png"/><Relationship Id="rId557" Type="http://schemas.openxmlformats.org/officeDocument/2006/relationships/customXml" Target="../ink/ink1902.xml"/><Relationship Id="rId196" Type="http://schemas.openxmlformats.org/officeDocument/2006/relationships/image" Target="../media/image1731.png"/><Relationship Id="rId417" Type="http://schemas.openxmlformats.org/officeDocument/2006/relationships/customXml" Target="../ink/ink1832.xml"/><Relationship Id="rId624" Type="http://schemas.openxmlformats.org/officeDocument/2006/relationships/image" Target="../media/image1945.png"/><Relationship Id="rId263" Type="http://schemas.openxmlformats.org/officeDocument/2006/relationships/customXml" Target="../ink/ink1755.xml"/><Relationship Id="rId470" Type="http://schemas.openxmlformats.org/officeDocument/2006/relationships/image" Target="../media/image1868.png"/><Relationship Id="rId58" Type="http://schemas.openxmlformats.org/officeDocument/2006/relationships/image" Target="../media/image1662.png"/><Relationship Id="rId123" Type="http://schemas.openxmlformats.org/officeDocument/2006/relationships/customXml" Target="../ink/ink1685.xml"/><Relationship Id="rId330" Type="http://schemas.openxmlformats.org/officeDocument/2006/relationships/image" Target="../media/image1798.png"/><Relationship Id="rId568" Type="http://schemas.openxmlformats.org/officeDocument/2006/relationships/image" Target="../media/image1917.png"/><Relationship Id="rId165" Type="http://schemas.openxmlformats.org/officeDocument/2006/relationships/customXml" Target="../ink/ink1706.xml"/><Relationship Id="rId372" Type="http://schemas.openxmlformats.org/officeDocument/2006/relationships/image" Target="../media/image1819.png"/><Relationship Id="rId428" Type="http://schemas.openxmlformats.org/officeDocument/2006/relationships/image" Target="../media/image1847.png"/><Relationship Id="rId635" Type="http://schemas.openxmlformats.org/officeDocument/2006/relationships/customXml" Target="../ink/ink1941.xml"/><Relationship Id="rId232" Type="http://schemas.openxmlformats.org/officeDocument/2006/relationships/image" Target="../media/image1749.png"/><Relationship Id="rId274" Type="http://schemas.openxmlformats.org/officeDocument/2006/relationships/image" Target="../media/image1770.png"/><Relationship Id="rId481" Type="http://schemas.openxmlformats.org/officeDocument/2006/relationships/customXml" Target="../ink/ink1864.xml"/><Relationship Id="rId27" Type="http://schemas.openxmlformats.org/officeDocument/2006/relationships/customXml" Target="../ink/ink1637.xml"/><Relationship Id="rId69" Type="http://schemas.openxmlformats.org/officeDocument/2006/relationships/customXml" Target="../ink/ink1658.xml"/><Relationship Id="rId134" Type="http://schemas.openxmlformats.org/officeDocument/2006/relationships/image" Target="../media/image1700.png"/><Relationship Id="rId537" Type="http://schemas.openxmlformats.org/officeDocument/2006/relationships/customXml" Target="../ink/ink1892.xml"/><Relationship Id="rId579" Type="http://schemas.openxmlformats.org/officeDocument/2006/relationships/customXml" Target="../ink/ink1913.xml"/><Relationship Id="rId80" Type="http://schemas.openxmlformats.org/officeDocument/2006/relationships/image" Target="../media/image1673.png"/><Relationship Id="rId176" Type="http://schemas.openxmlformats.org/officeDocument/2006/relationships/image" Target="../media/image1721.png"/><Relationship Id="rId341" Type="http://schemas.openxmlformats.org/officeDocument/2006/relationships/customXml" Target="../ink/ink1794.xml"/><Relationship Id="rId383" Type="http://schemas.openxmlformats.org/officeDocument/2006/relationships/customXml" Target="../ink/ink1815.xml"/><Relationship Id="rId439" Type="http://schemas.openxmlformats.org/officeDocument/2006/relationships/customXml" Target="../ink/ink1843.xml"/><Relationship Id="rId590" Type="http://schemas.openxmlformats.org/officeDocument/2006/relationships/image" Target="../media/image1928.png"/><Relationship Id="rId604" Type="http://schemas.openxmlformats.org/officeDocument/2006/relationships/image" Target="../media/image1935.png"/><Relationship Id="rId646" Type="http://schemas.openxmlformats.org/officeDocument/2006/relationships/image" Target="../media/image1956.png"/><Relationship Id="rId201" Type="http://schemas.openxmlformats.org/officeDocument/2006/relationships/customXml" Target="../ink/ink1724.xml"/><Relationship Id="rId243" Type="http://schemas.openxmlformats.org/officeDocument/2006/relationships/customXml" Target="../ink/ink1745.xml"/><Relationship Id="rId285" Type="http://schemas.openxmlformats.org/officeDocument/2006/relationships/customXml" Target="../ink/ink1766.xml"/><Relationship Id="rId450" Type="http://schemas.openxmlformats.org/officeDocument/2006/relationships/image" Target="../media/image1858.png"/><Relationship Id="rId506" Type="http://schemas.openxmlformats.org/officeDocument/2006/relationships/image" Target="../media/image1886.png"/><Relationship Id="rId38" Type="http://schemas.openxmlformats.org/officeDocument/2006/relationships/image" Target="../media/image1652.png"/><Relationship Id="rId103" Type="http://schemas.openxmlformats.org/officeDocument/2006/relationships/customXml" Target="../ink/ink1675.xml"/><Relationship Id="rId310" Type="http://schemas.openxmlformats.org/officeDocument/2006/relationships/image" Target="../media/image1788.png"/><Relationship Id="rId492" Type="http://schemas.openxmlformats.org/officeDocument/2006/relationships/image" Target="../media/image1879.png"/><Relationship Id="rId548" Type="http://schemas.openxmlformats.org/officeDocument/2006/relationships/image" Target="../media/image1907.png"/><Relationship Id="rId91" Type="http://schemas.openxmlformats.org/officeDocument/2006/relationships/customXml" Target="../ink/ink1669.xml"/><Relationship Id="rId145" Type="http://schemas.openxmlformats.org/officeDocument/2006/relationships/customXml" Target="../ink/ink1696.xml"/><Relationship Id="rId187" Type="http://schemas.openxmlformats.org/officeDocument/2006/relationships/customXml" Target="../ink/ink1717.xml"/><Relationship Id="rId352" Type="http://schemas.openxmlformats.org/officeDocument/2006/relationships/image" Target="../media/image1809.png"/><Relationship Id="rId394" Type="http://schemas.openxmlformats.org/officeDocument/2006/relationships/image" Target="../media/image1830.png"/><Relationship Id="rId408" Type="http://schemas.openxmlformats.org/officeDocument/2006/relationships/image" Target="../media/image1837.png"/><Relationship Id="rId615" Type="http://schemas.openxmlformats.org/officeDocument/2006/relationships/customXml" Target="../ink/ink1931.xml"/><Relationship Id="rId212" Type="http://schemas.openxmlformats.org/officeDocument/2006/relationships/image" Target="../media/image1739.png"/><Relationship Id="rId254" Type="http://schemas.openxmlformats.org/officeDocument/2006/relationships/image" Target="../media/image1760.png"/><Relationship Id="rId49" Type="http://schemas.openxmlformats.org/officeDocument/2006/relationships/customXml" Target="../ink/ink1648.xml"/><Relationship Id="rId114" Type="http://schemas.openxmlformats.org/officeDocument/2006/relationships/image" Target="../media/image1690.png"/><Relationship Id="rId296" Type="http://schemas.openxmlformats.org/officeDocument/2006/relationships/image" Target="../media/image1781.png"/><Relationship Id="rId461" Type="http://schemas.openxmlformats.org/officeDocument/2006/relationships/customXml" Target="../ink/ink1854.xml"/><Relationship Id="rId517" Type="http://schemas.openxmlformats.org/officeDocument/2006/relationships/customXml" Target="../ink/ink1882.xml"/><Relationship Id="rId559" Type="http://schemas.openxmlformats.org/officeDocument/2006/relationships/customXml" Target="../ink/ink1903.xml"/><Relationship Id="rId60" Type="http://schemas.openxmlformats.org/officeDocument/2006/relationships/image" Target="../media/image1663.png"/><Relationship Id="rId156" Type="http://schemas.openxmlformats.org/officeDocument/2006/relationships/image" Target="../media/image1711.png"/><Relationship Id="rId198" Type="http://schemas.openxmlformats.org/officeDocument/2006/relationships/image" Target="../media/image1732.png"/><Relationship Id="rId321" Type="http://schemas.openxmlformats.org/officeDocument/2006/relationships/customXml" Target="../ink/ink1784.xml"/><Relationship Id="rId363" Type="http://schemas.openxmlformats.org/officeDocument/2006/relationships/customXml" Target="../ink/ink1805.xml"/><Relationship Id="rId419" Type="http://schemas.openxmlformats.org/officeDocument/2006/relationships/customXml" Target="../ink/ink1833.xml"/><Relationship Id="rId570" Type="http://schemas.openxmlformats.org/officeDocument/2006/relationships/image" Target="../media/image1918.png"/><Relationship Id="rId626" Type="http://schemas.openxmlformats.org/officeDocument/2006/relationships/image" Target="../media/image1946.png"/><Relationship Id="rId223" Type="http://schemas.openxmlformats.org/officeDocument/2006/relationships/customXml" Target="../ink/ink1735.xml"/><Relationship Id="rId430" Type="http://schemas.openxmlformats.org/officeDocument/2006/relationships/image" Target="../media/image1848.png"/><Relationship Id="rId18" Type="http://schemas.openxmlformats.org/officeDocument/2006/relationships/image" Target="../media/image1642.png"/><Relationship Id="rId265" Type="http://schemas.openxmlformats.org/officeDocument/2006/relationships/customXml" Target="../ink/ink1756.xml"/><Relationship Id="rId472" Type="http://schemas.openxmlformats.org/officeDocument/2006/relationships/image" Target="../media/image1869.png"/><Relationship Id="rId528" Type="http://schemas.openxmlformats.org/officeDocument/2006/relationships/image" Target="../media/image1897.png"/><Relationship Id="rId125" Type="http://schemas.openxmlformats.org/officeDocument/2006/relationships/customXml" Target="../ink/ink1686.xml"/><Relationship Id="rId167" Type="http://schemas.openxmlformats.org/officeDocument/2006/relationships/customXml" Target="../ink/ink1707.xml"/><Relationship Id="rId332" Type="http://schemas.openxmlformats.org/officeDocument/2006/relationships/image" Target="../media/image1799.png"/><Relationship Id="rId374" Type="http://schemas.openxmlformats.org/officeDocument/2006/relationships/image" Target="../media/image1820.png"/><Relationship Id="rId581" Type="http://schemas.openxmlformats.org/officeDocument/2006/relationships/customXml" Target="../ink/ink1914.xml"/><Relationship Id="rId71" Type="http://schemas.openxmlformats.org/officeDocument/2006/relationships/customXml" Target="../ink/ink1659.xml"/><Relationship Id="rId234" Type="http://schemas.openxmlformats.org/officeDocument/2006/relationships/image" Target="../media/image1750.png"/><Relationship Id="rId637" Type="http://schemas.openxmlformats.org/officeDocument/2006/relationships/customXml" Target="../ink/ink1942.xml"/><Relationship Id="rId2" Type="http://schemas.openxmlformats.org/officeDocument/2006/relationships/image" Target="../media/image1634.png"/><Relationship Id="rId29" Type="http://schemas.openxmlformats.org/officeDocument/2006/relationships/customXml" Target="../ink/ink1638.xml"/><Relationship Id="rId276" Type="http://schemas.openxmlformats.org/officeDocument/2006/relationships/image" Target="../media/image1771.png"/><Relationship Id="rId441" Type="http://schemas.openxmlformats.org/officeDocument/2006/relationships/customXml" Target="../ink/ink1844.xml"/><Relationship Id="rId483" Type="http://schemas.openxmlformats.org/officeDocument/2006/relationships/customXml" Target="../ink/ink1865.xml"/><Relationship Id="rId539" Type="http://schemas.openxmlformats.org/officeDocument/2006/relationships/customXml" Target="../ink/ink1893.xml"/><Relationship Id="rId40" Type="http://schemas.openxmlformats.org/officeDocument/2006/relationships/image" Target="../media/image1653.png"/><Relationship Id="rId136" Type="http://schemas.openxmlformats.org/officeDocument/2006/relationships/image" Target="../media/image1701.png"/><Relationship Id="rId178" Type="http://schemas.openxmlformats.org/officeDocument/2006/relationships/image" Target="../media/image1722.png"/><Relationship Id="rId301" Type="http://schemas.openxmlformats.org/officeDocument/2006/relationships/customXml" Target="../ink/ink1774.xml"/><Relationship Id="rId343" Type="http://schemas.openxmlformats.org/officeDocument/2006/relationships/customXml" Target="../ink/ink1795.xml"/><Relationship Id="rId550" Type="http://schemas.openxmlformats.org/officeDocument/2006/relationships/image" Target="../media/image1908.png"/><Relationship Id="rId82" Type="http://schemas.openxmlformats.org/officeDocument/2006/relationships/image" Target="../media/image1674.png"/><Relationship Id="rId203" Type="http://schemas.openxmlformats.org/officeDocument/2006/relationships/customXml" Target="../ink/ink1725.xml"/><Relationship Id="rId385" Type="http://schemas.openxmlformats.org/officeDocument/2006/relationships/customXml" Target="../ink/ink1816.xml"/><Relationship Id="rId592" Type="http://schemas.openxmlformats.org/officeDocument/2006/relationships/image" Target="../media/image1929.png"/><Relationship Id="rId606" Type="http://schemas.openxmlformats.org/officeDocument/2006/relationships/image" Target="../media/image1936.png"/><Relationship Id="rId648" Type="http://schemas.openxmlformats.org/officeDocument/2006/relationships/image" Target="../media/image1957.png"/><Relationship Id="rId245" Type="http://schemas.openxmlformats.org/officeDocument/2006/relationships/customXml" Target="../ink/ink1746.xml"/><Relationship Id="rId287" Type="http://schemas.openxmlformats.org/officeDocument/2006/relationships/customXml" Target="../ink/ink1767.xml"/><Relationship Id="rId410" Type="http://schemas.openxmlformats.org/officeDocument/2006/relationships/image" Target="../media/image1838.png"/><Relationship Id="rId452" Type="http://schemas.openxmlformats.org/officeDocument/2006/relationships/image" Target="../media/image1859.png"/><Relationship Id="rId494" Type="http://schemas.openxmlformats.org/officeDocument/2006/relationships/image" Target="../media/image1880.png"/><Relationship Id="rId508" Type="http://schemas.openxmlformats.org/officeDocument/2006/relationships/image" Target="../media/image1887.png"/><Relationship Id="rId105" Type="http://schemas.openxmlformats.org/officeDocument/2006/relationships/customXml" Target="../ink/ink1676.xml"/><Relationship Id="rId147" Type="http://schemas.openxmlformats.org/officeDocument/2006/relationships/customXml" Target="../ink/ink1697.xml"/><Relationship Id="rId312" Type="http://schemas.openxmlformats.org/officeDocument/2006/relationships/image" Target="../media/image1789.png"/><Relationship Id="rId354" Type="http://schemas.openxmlformats.org/officeDocument/2006/relationships/image" Target="../media/image1810.png"/><Relationship Id="rId51" Type="http://schemas.openxmlformats.org/officeDocument/2006/relationships/customXml" Target="../ink/ink1649.xml"/><Relationship Id="rId93" Type="http://schemas.openxmlformats.org/officeDocument/2006/relationships/customXml" Target="../ink/ink1670.xml"/><Relationship Id="rId189" Type="http://schemas.openxmlformats.org/officeDocument/2006/relationships/customXml" Target="../ink/ink1718.xml"/><Relationship Id="rId396" Type="http://schemas.openxmlformats.org/officeDocument/2006/relationships/image" Target="../media/image1831.png"/><Relationship Id="rId561" Type="http://schemas.openxmlformats.org/officeDocument/2006/relationships/customXml" Target="../ink/ink1904.xml"/><Relationship Id="rId617" Type="http://schemas.openxmlformats.org/officeDocument/2006/relationships/customXml" Target="../ink/ink1932.xml"/><Relationship Id="rId214" Type="http://schemas.openxmlformats.org/officeDocument/2006/relationships/image" Target="../media/image1740.png"/><Relationship Id="rId256" Type="http://schemas.openxmlformats.org/officeDocument/2006/relationships/image" Target="../media/image1761.png"/><Relationship Id="rId298" Type="http://schemas.openxmlformats.org/officeDocument/2006/relationships/image" Target="../media/image1782.png"/><Relationship Id="rId421" Type="http://schemas.openxmlformats.org/officeDocument/2006/relationships/customXml" Target="../ink/ink1834.xml"/><Relationship Id="rId463" Type="http://schemas.openxmlformats.org/officeDocument/2006/relationships/customXml" Target="../ink/ink1855.xml"/><Relationship Id="rId519" Type="http://schemas.openxmlformats.org/officeDocument/2006/relationships/customXml" Target="../ink/ink1883.xml"/><Relationship Id="rId116" Type="http://schemas.openxmlformats.org/officeDocument/2006/relationships/image" Target="../media/image1691.png"/><Relationship Id="rId158" Type="http://schemas.openxmlformats.org/officeDocument/2006/relationships/image" Target="../media/image1712.png"/><Relationship Id="rId323" Type="http://schemas.openxmlformats.org/officeDocument/2006/relationships/customXml" Target="../ink/ink1785.xml"/><Relationship Id="rId530" Type="http://schemas.openxmlformats.org/officeDocument/2006/relationships/image" Target="../media/image1898.png"/><Relationship Id="rId20" Type="http://schemas.openxmlformats.org/officeDocument/2006/relationships/image" Target="../media/image1643.png"/><Relationship Id="rId62" Type="http://schemas.openxmlformats.org/officeDocument/2006/relationships/image" Target="../media/image1664.png"/><Relationship Id="rId365" Type="http://schemas.openxmlformats.org/officeDocument/2006/relationships/customXml" Target="../ink/ink1806.xml"/><Relationship Id="rId572" Type="http://schemas.openxmlformats.org/officeDocument/2006/relationships/image" Target="../media/image1919.png"/><Relationship Id="rId628" Type="http://schemas.openxmlformats.org/officeDocument/2006/relationships/image" Target="../media/image1947.png"/><Relationship Id="rId225" Type="http://schemas.openxmlformats.org/officeDocument/2006/relationships/customXml" Target="../ink/ink1736.xml"/><Relationship Id="rId267" Type="http://schemas.openxmlformats.org/officeDocument/2006/relationships/customXml" Target="../ink/ink1757.xml"/><Relationship Id="rId432" Type="http://schemas.openxmlformats.org/officeDocument/2006/relationships/image" Target="../media/image1849.png"/><Relationship Id="rId474" Type="http://schemas.openxmlformats.org/officeDocument/2006/relationships/image" Target="../media/image1870.png"/><Relationship Id="rId127" Type="http://schemas.openxmlformats.org/officeDocument/2006/relationships/customXml" Target="../ink/ink1687.xml"/><Relationship Id="rId31" Type="http://schemas.openxmlformats.org/officeDocument/2006/relationships/customXml" Target="../ink/ink1639.xml"/><Relationship Id="rId73" Type="http://schemas.openxmlformats.org/officeDocument/2006/relationships/customXml" Target="../ink/ink1660.xml"/><Relationship Id="rId169" Type="http://schemas.openxmlformats.org/officeDocument/2006/relationships/customXml" Target="../ink/ink1708.xml"/><Relationship Id="rId334" Type="http://schemas.openxmlformats.org/officeDocument/2006/relationships/image" Target="../media/image1800.png"/><Relationship Id="rId376" Type="http://schemas.openxmlformats.org/officeDocument/2006/relationships/image" Target="../media/image1821.png"/><Relationship Id="rId541" Type="http://schemas.openxmlformats.org/officeDocument/2006/relationships/customXml" Target="../ink/ink1894.xml"/><Relationship Id="rId583" Type="http://schemas.openxmlformats.org/officeDocument/2006/relationships/customXml" Target="../ink/ink1915.xml"/><Relationship Id="rId639" Type="http://schemas.openxmlformats.org/officeDocument/2006/relationships/customXml" Target="../ink/ink1943.xml"/><Relationship Id="rId4" Type="http://schemas.openxmlformats.org/officeDocument/2006/relationships/image" Target="../media/image1635.png"/><Relationship Id="rId180" Type="http://schemas.openxmlformats.org/officeDocument/2006/relationships/image" Target="../media/image1723.png"/><Relationship Id="rId236" Type="http://schemas.openxmlformats.org/officeDocument/2006/relationships/image" Target="../media/image1751.png"/><Relationship Id="rId278" Type="http://schemas.openxmlformats.org/officeDocument/2006/relationships/image" Target="../media/image1772.png"/><Relationship Id="rId401" Type="http://schemas.openxmlformats.org/officeDocument/2006/relationships/customXml" Target="../ink/ink1824.xml"/><Relationship Id="rId443" Type="http://schemas.openxmlformats.org/officeDocument/2006/relationships/customXml" Target="../ink/ink1845.xml"/><Relationship Id="rId650" Type="http://schemas.openxmlformats.org/officeDocument/2006/relationships/image" Target="../media/image1958.png"/><Relationship Id="rId303" Type="http://schemas.openxmlformats.org/officeDocument/2006/relationships/customXml" Target="../ink/ink1775.xml"/><Relationship Id="rId485" Type="http://schemas.openxmlformats.org/officeDocument/2006/relationships/customXml" Target="../ink/ink1866.xml"/><Relationship Id="rId42" Type="http://schemas.openxmlformats.org/officeDocument/2006/relationships/image" Target="../media/image1654.png"/><Relationship Id="rId84" Type="http://schemas.openxmlformats.org/officeDocument/2006/relationships/image" Target="../media/image1675.png"/><Relationship Id="rId138" Type="http://schemas.openxmlformats.org/officeDocument/2006/relationships/image" Target="../media/image1702.png"/><Relationship Id="rId345" Type="http://schemas.openxmlformats.org/officeDocument/2006/relationships/customXml" Target="../ink/ink1796.xml"/><Relationship Id="rId387" Type="http://schemas.openxmlformats.org/officeDocument/2006/relationships/customXml" Target="../ink/ink1817.xml"/><Relationship Id="rId510" Type="http://schemas.openxmlformats.org/officeDocument/2006/relationships/image" Target="../media/image1888.png"/><Relationship Id="rId552" Type="http://schemas.openxmlformats.org/officeDocument/2006/relationships/image" Target="../media/image1909.png"/><Relationship Id="rId594" Type="http://schemas.openxmlformats.org/officeDocument/2006/relationships/image" Target="../media/image1930.png"/><Relationship Id="rId608" Type="http://schemas.openxmlformats.org/officeDocument/2006/relationships/image" Target="../media/image1937.png"/><Relationship Id="rId191" Type="http://schemas.openxmlformats.org/officeDocument/2006/relationships/customXml" Target="../ink/ink1719.xml"/><Relationship Id="rId205" Type="http://schemas.openxmlformats.org/officeDocument/2006/relationships/customXml" Target="../ink/ink1726.xml"/><Relationship Id="rId247" Type="http://schemas.openxmlformats.org/officeDocument/2006/relationships/customXml" Target="../ink/ink1747.xml"/><Relationship Id="rId412" Type="http://schemas.openxmlformats.org/officeDocument/2006/relationships/image" Target="../media/image1839.png"/><Relationship Id="rId107" Type="http://schemas.openxmlformats.org/officeDocument/2006/relationships/customXml" Target="../ink/ink1677.xml"/><Relationship Id="rId289" Type="http://schemas.openxmlformats.org/officeDocument/2006/relationships/customXml" Target="../ink/ink1768.xml"/><Relationship Id="rId454" Type="http://schemas.openxmlformats.org/officeDocument/2006/relationships/image" Target="../media/image1860.png"/><Relationship Id="rId496" Type="http://schemas.openxmlformats.org/officeDocument/2006/relationships/image" Target="../media/image1881.png"/><Relationship Id="rId11" Type="http://schemas.openxmlformats.org/officeDocument/2006/relationships/customXml" Target="../ink/ink1629.xml"/><Relationship Id="rId53" Type="http://schemas.openxmlformats.org/officeDocument/2006/relationships/customXml" Target="../ink/ink1650.xml"/><Relationship Id="rId149" Type="http://schemas.openxmlformats.org/officeDocument/2006/relationships/customXml" Target="../ink/ink1698.xml"/><Relationship Id="rId314" Type="http://schemas.openxmlformats.org/officeDocument/2006/relationships/image" Target="../media/image1790.png"/><Relationship Id="rId356" Type="http://schemas.openxmlformats.org/officeDocument/2006/relationships/image" Target="../media/image1811.png"/><Relationship Id="rId398" Type="http://schemas.openxmlformats.org/officeDocument/2006/relationships/image" Target="../media/image1832.png"/><Relationship Id="rId521" Type="http://schemas.openxmlformats.org/officeDocument/2006/relationships/customXml" Target="../ink/ink1884.xml"/><Relationship Id="rId563" Type="http://schemas.openxmlformats.org/officeDocument/2006/relationships/customXml" Target="../ink/ink1905.xml"/><Relationship Id="rId619" Type="http://schemas.openxmlformats.org/officeDocument/2006/relationships/customXml" Target="../ink/ink1933.xml"/><Relationship Id="rId95" Type="http://schemas.openxmlformats.org/officeDocument/2006/relationships/customXml" Target="../ink/ink1671.xml"/><Relationship Id="rId160" Type="http://schemas.openxmlformats.org/officeDocument/2006/relationships/image" Target="../media/image1713.png"/><Relationship Id="rId216" Type="http://schemas.openxmlformats.org/officeDocument/2006/relationships/image" Target="../media/image1741.png"/><Relationship Id="rId423" Type="http://schemas.openxmlformats.org/officeDocument/2006/relationships/customXml" Target="../ink/ink1835.xml"/><Relationship Id="rId258" Type="http://schemas.openxmlformats.org/officeDocument/2006/relationships/image" Target="../media/image1762.png"/><Relationship Id="rId465" Type="http://schemas.openxmlformats.org/officeDocument/2006/relationships/customXml" Target="../ink/ink1856.xml"/><Relationship Id="rId630" Type="http://schemas.openxmlformats.org/officeDocument/2006/relationships/image" Target="../media/image1948.png"/><Relationship Id="rId22" Type="http://schemas.openxmlformats.org/officeDocument/2006/relationships/image" Target="../media/image1644.png"/><Relationship Id="rId64" Type="http://schemas.openxmlformats.org/officeDocument/2006/relationships/image" Target="../media/image1665.png"/><Relationship Id="rId118" Type="http://schemas.openxmlformats.org/officeDocument/2006/relationships/image" Target="../media/image1692.png"/><Relationship Id="rId325" Type="http://schemas.openxmlformats.org/officeDocument/2006/relationships/customXml" Target="../ink/ink1786.xml"/><Relationship Id="rId367" Type="http://schemas.openxmlformats.org/officeDocument/2006/relationships/customXml" Target="../ink/ink1807.xml"/><Relationship Id="rId532" Type="http://schemas.openxmlformats.org/officeDocument/2006/relationships/image" Target="../media/image1899.png"/><Relationship Id="rId574" Type="http://schemas.openxmlformats.org/officeDocument/2006/relationships/image" Target="../media/image1920.png"/><Relationship Id="rId171" Type="http://schemas.openxmlformats.org/officeDocument/2006/relationships/customXml" Target="../ink/ink1709.xml"/><Relationship Id="rId227" Type="http://schemas.openxmlformats.org/officeDocument/2006/relationships/customXml" Target="../ink/ink1737.xml"/><Relationship Id="rId269" Type="http://schemas.openxmlformats.org/officeDocument/2006/relationships/customXml" Target="../ink/ink1758.xml"/><Relationship Id="rId434" Type="http://schemas.openxmlformats.org/officeDocument/2006/relationships/image" Target="../media/image1850.png"/><Relationship Id="rId476" Type="http://schemas.openxmlformats.org/officeDocument/2006/relationships/image" Target="../media/image1871.png"/><Relationship Id="rId641" Type="http://schemas.openxmlformats.org/officeDocument/2006/relationships/customXml" Target="../ink/ink1944.xml"/><Relationship Id="rId33" Type="http://schemas.openxmlformats.org/officeDocument/2006/relationships/customXml" Target="../ink/ink1640.xml"/><Relationship Id="rId129" Type="http://schemas.openxmlformats.org/officeDocument/2006/relationships/customXml" Target="../ink/ink1688.xml"/><Relationship Id="rId280" Type="http://schemas.openxmlformats.org/officeDocument/2006/relationships/image" Target="../media/image1773.png"/><Relationship Id="rId336" Type="http://schemas.openxmlformats.org/officeDocument/2006/relationships/image" Target="../media/image1801.png"/><Relationship Id="rId501" Type="http://schemas.openxmlformats.org/officeDocument/2006/relationships/customXml" Target="../ink/ink1874.xml"/><Relationship Id="rId543" Type="http://schemas.openxmlformats.org/officeDocument/2006/relationships/customXml" Target="../ink/ink1895.xml"/><Relationship Id="rId75" Type="http://schemas.openxmlformats.org/officeDocument/2006/relationships/customXml" Target="../ink/ink1661.xml"/><Relationship Id="rId140" Type="http://schemas.openxmlformats.org/officeDocument/2006/relationships/image" Target="../media/image1703.png"/><Relationship Id="rId182" Type="http://schemas.openxmlformats.org/officeDocument/2006/relationships/image" Target="../media/image1724.png"/><Relationship Id="rId378" Type="http://schemas.openxmlformats.org/officeDocument/2006/relationships/image" Target="../media/image1822.png"/><Relationship Id="rId403" Type="http://schemas.openxmlformats.org/officeDocument/2006/relationships/customXml" Target="../ink/ink1825.xml"/><Relationship Id="rId585" Type="http://schemas.openxmlformats.org/officeDocument/2006/relationships/customXml" Target="../ink/ink1916.xml"/><Relationship Id="rId6" Type="http://schemas.openxmlformats.org/officeDocument/2006/relationships/image" Target="../media/image1636.png"/><Relationship Id="rId238" Type="http://schemas.openxmlformats.org/officeDocument/2006/relationships/image" Target="../media/image1752.png"/><Relationship Id="rId445" Type="http://schemas.openxmlformats.org/officeDocument/2006/relationships/customXml" Target="../ink/ink1846.xml"/><Relationship Id="rId487" Type="http://schemas.openxmlformats.org/officeDocument/2006/relationships/customXml" Target="../ink/ink1867.xml"/><Relationship Id="rId610" Type="http://schemas.openxmlformats.org/officeDocument/2006/relationships/image" Target="../media/image1938.png"/><Relationship Id="rId652" Type="http://schemas.openxmlformats.org/officeDocument/2006/relationships/image" Target="../media/image1959.png"/><Relationship Id="rId291" Type="http://schemas.openxmlformats.org/officeDocument/2006/relationships/customXml" Target="../ink/ink1769.xml"/><Relationship Id="rId305" Type="http://schemas.openxmlformats.org/officeDocument/2006/relationships/customXml" Target="../ink/ink1776.xml"/><Relationship Id="rId347" Type="http://schemas.openxmlformats.org/officeDocument/2006/relationships/customXml" Target="../ink/ink1797.xml"/><Relationship Id="rId512" Type="http://schemas.openxmlformats.org/officeDocument/2006/relationships/image" Target="../media/image1889.png"/><Relationship Id="rId44" Type="http://schemas.openxmlformats.org/officeDocument/2006/relationships/image" Target="../media/image1655.png"/><Relationship Id="rId86" Type="http://schemas.openxmlformats.org/officeDocument/2006/relationships/image" Target="../media/image1676.png"/><Relationship Id="rId151" Type="http://schemas.openxmlformats.org/officeDocument/2006/relationships/customXml" Target="../ink/ink1699.xml"/><Relationship Id="rId389" Type="http://schemas.openxmlformats.org/officeDocument/2006/relationships/customXml" Target="../ink/ink1818.xml"/><Relationship Id="rId554" Type="http://schemas.openxmlformats.org/officeDocument/2006/relationships/image" Target="../media/image1910.png"/><Relationship Id="rId596" Type="http://schemas.openxmlformats.org/officeDocument/2006/relationships/image" Target="../media/image1931.png"/><Relationship Id="rId193" Type="http://schemas.openxmlformats.org/officeDocument/2006/relationships/customXml" Target="../ink/ink1720.xml"/><Relationship Id="rId207" Type="http://schemas.openxmlformats.org/officeDocument/2006/relationships/customXml" Target="../ink/ink1727.xml"/><Relationship Id="rId249" Type="http://schemas.openxmlformats.org/officeDocument/2006/relationships/customXml" Target="../ink/ink1748.xml"/><Relationship Id="rId414" Type="http://schemas.openxmlformats.org/officeDocument/2006/relationships/image" Target="../media/image1840.png"/><Relationship Id="rId456" Type="http://schemas.openxmlformats.org/officeDocument/2006/relationships/image" Target="../media/image1861.png"/><Relationship Id="rId498" Type="http://schemas.openxmlformats.org/officeDocument/2006/relationships/image" Target="../media/image1882.png"/><Relationship Id="rId621" Type="http://schemas.openxmlformats.org/officeDocument/2006/relationships/customXml" Target="../ink/ink1934.xml"/><Relationship Id="rId13" Type="http://schemas.openxmlformats.org/officeDocument/2006/relationships/customXml" Target="../ink/ink1630.xml"/><Relationship Id="rId109" Type="http://schemas.openxmlformats.org/officeDocument/2006/relationships/customXml" Target="../ink/ink1678.xml"/><Relationship Id="rId260" Type="http://schemas.openxmlformats.org/officeDocument/2006/relationships/image" Target="../media/image1763.png"/><Relationship Id="rId316" Type="http://schemas.openxmlformats.org/officeDocument/2006/relationships/image" Target="../media/image1791.png"/><Relationship Id="rId523" Type="http://schemas.openxmlformats.org/officeDocument/2006/relationships/customXml" Target="../ink/ink1885.xml"/><Relationship Id="rId55" Type="http://schemas.openxmlformats.org/officeDocument/2006/relationships/customXml" Target="../ink/ink1651.xml"/><Relationship Id="rId97" Type="http://schemas.openxmlformats.org/officeDocument/2006/relationships/customXml" Target="../ink/ink1672.xml"/><Relationship Id="rId120" Type="http://schemas.openxmlformats.org/officeDocument/2006/relationships/image" Target="../media/image1693.png"/><Relationship Id="rId358" Type="http://schemas.openxmlformats.org/officeDocument/2006/relationships/image" Target="../media/image1812.png"/><Relationship Id="rId565" Type="http://schemas.openxmlformats.org/officeDocument/2006/relationships/customXml" Target="../ink/ink1906.xml"/><Relationship Id="rId162" Type="http://schemas.openxmlformats.org/officeDocument/2006/relationships/image" Target="../media/image1714.png"/><Relationship Id="rId218" Type="http://schemas.openxmlformats.org/officeDocument/2006/relationships/image" Target="../media/image1742.png"/><Relationship Id="rId425" Type="http://schemas.openxmlformats.org/officeDocument/2006/relationships/customXml" Target="../ink/ink1836.xml"/><Relationship Id="rId467" Type="http://schemas.openxmlformats.org/officeDocument/2006/relationships/customXml" Target="../ink/ink1857.xml"/><Relationship Id="rId632" Type="http://schemas.openxmlformats.org/officeDocument/2006/relationships/image" Target="../media/image1949.png"/><Relationship Id="rId271" Type="http://schemas.openxmlformats.org/officeDocument/2006/relationships/customXml" Target="../ink/ink1759.xml"/><Relationship Id="rId24" Type="http://schemas.openxmlformats.org/officeDocument/2006/relationships/image" Target="../media/image1645.png"/><Relationship Id="rId66" Type="http://schemas.openxmlformats.org/officeDocument/2006/relationships/image" Target="../media/image1666.png"/><Relationship Id="rId131" Type="http://schemas.openxmlformats.org/officeDocument/2006/relationships/customXml" Target="../ink/ink1689.xml"/><Relationship Id="rId327" Type="http://schemas.openxmlformats.org/officeDocument/2006/relationships/customXml" Target="../ink/ink1787.xml"/><Relationship Id="rId369" Type="http://schemas.openxmlformats.org/officeDocument/2006/relationships/customXml" Target="../ink/ink1808.xml"/><Relationship Id="rId534" Type="http://schemas.openxmlformats.org/officeDocument/2006/relationships/image" Target="../media/image1900.png"/><Relationship Id="rId576" Type="http://schemas.openxmlformats.org/officeDocument/2006/relationships/image" Target="../media/image1921.png"/><Relationship Id="rId173" Type="http://schemas.openxmlformats.org/officeDocument/2006/relationships/customXml" Target="../ink/ink1710.xml"/><Relationship Id="rId229" Type="http://schemas.openxmlformats.org/officeDocument/2006/relationships/customXml" Target="../ink/ink1738.xml"/><Relationship Id="rId380" Type="http://schemas.openxmlformats.org/officeDocument/2006/relationships/image" Target="../media/image1823.png"/><Relationship Id="rId436" Type="http://schemas.openxmlformats.org/officeDocument/2006/relationships/image" Target="../media/image1851.png"/><Relationship Id="rId601" Type="http://schemas.openxmlformats.org/officeDocument/2006/relationships/customXml" Target="../ink/ink1924.xml"/><Relationship Id="rId643" Type="http://schemas.openxmlformats.org/officeDocument/2006/relationships/customXml" Target="../ink/ink1945.xml"/><Relationship Id="rId240" Type="http://schemas.openxmlformats.org/officeDocument/2006/relationships/image" Target="../media/image1753.png"/><Relationship Id="rId478" Type="http://schemas.openxmlformats.org/officeDocument/2006/relationships/image" Target="../media/image1872.png"/><Relationship Id="rId35" Type="http://schemas.openxmlformats.org/officeDocument/2006/relationships/customXml" Target="../ink/ink1641.xml"/><Relationship Id="rId77" Type="http://schemas.openxmlformats.org/officeDocument/2006/relationships/customXml" Target="../ink/ink1662.xml"/><Relationship Id="rId100" Type="http://schemas.openxmlformats.org/officeDocument/2006/relationships/image" Target="../media/image1683.png"/><Relationship Id="rId282" Type="http://schemas.openxmlformats.org/officeDocument/2006/relationships/image" Target="../media/image1774.png"/><Relationship Id="rId338" Type="http://schemas.openxmlformats.org/officeDocument/2006/relationships/image" Target="../media/image1802.png"/><Relationship Id="rId503" Type="http://schemas.openxmlformats.org/officeDocument/2006/relationships/customXml" Target="../ink/ink1875.xml"/><Relationship Id="rId545" Type="http://schemas.openxmlformats.org/officeDocument/2006/relationships/customXml" Target="../ink/ink1896.xml"/><Relationship Id="rId587" Type="http://schemas.openxmlformats.org/officeDocument/2006/relationships/customXml" Target="../ink/ink1917.xml"/><Relationship Id="rId8" Type="http://schemas.openxmlformats.org/officeDocument/2006/relationships/image" Target="../media/image1637.png"/><Relationship Id="rId142" Type="http://schemas.openxmlformats.org/officeDocument/2006/relationships/image" Target="../media/image1704.png"/><Relationship Id="rId184" Type="http://schemas.openxmlformats.org/officeDocument/2006/relationships/image" Target="../media/image1725.png"/><Relationship Id="rId391" Type="http://schemas.openxmlformats.org/officeDocument/2006/relationships/customXml" Target="../ink/ink1819.xml"/><Relationship Id="rId405" Type="http://schemas.openxmlformats.org/officeDocument/2006/relationships/customXml" Target="../ink/ink1826.xml"/><Relationship Id="rId447" Type="http://schemas.openxmlformats.org/officeDocument/2006/relationships/customXml" Target="../ink/ink1847.xml"/><Relationship Id="rId612" Type="http://schemas.openxmlformats.org/officeDocument/2006/relationships/image" Target="../media/image1939.png"/><Relationship Id="rId251" Type="http://schemas.openxmlformats.org/officeDocument/2006/relationships/customXml" Target="../ink/ink1749.xml"/><Relationship Id="rId489" Type="http://schemas.openxmlformats.org/officeDocument/2006/relationships/customXml" Target="../ink/ink1868.xml"/><Relationship Id="rId654" Type="http://schemas.openxmlformats.org/officeDocument/2006/relationships/image" Target="../media/image1960.png"/><Relationship Id="rId46" Type="http://schemas.openxmlformats.org/officeDocument/2006/relationships/image" Target="../media/image1656.png"/><Relationship Id="rId293" Type="http://schemas.openxmlformats.org/officeDocument/2006/relationships/customXml" Target="../ink/ink1770.xml"/><Relationship Id="rId307" Type="http://schemas.openxmlformats.org/officeDocument/2006/relationships/customXml" Target="../ink/ink1777.xml"/><Relationship Id="rId349" Type="http://schemas.openxmlformats.org/officeDocument/2006/relationships/customXml" Target="../ink/ink1798.xml"/><Relationship Id="rId514" Type="http://schemas.openxmlformats.org/officeDocument/2006/relationships/image" Target="../media/image1890.png"/><Relationship Id="rId556" Type="http://schemas.openxmlformats.org/officeDocument/2006/relationships/image" Target="../media/image1911.png"/><Relationship Id="rId88" Type="http://schemas.openxmlformats.org/officeDocument/2006/relationships/image" Target="../media/image1677.png"/><Relationship Id="rId111" Type="http://schemas.openxmlformats.org/officeDocument/2006/relationships/customXml" Target="../ink/ink1679.xml"/><Relationship Id="rId153" Type="http://schemas.openxmlformats.org/officeDocument/2006/relationships/customXml" Target="../ink/ink1700.xml"/><Relationship Id="rId195" Type="http://schemas.openxmlformats.org/officeDocument/2006/relationships/customXml" Target="../ink/ink1721.xml"/><Relationship Id="rId209" Type="http://schemas.openxmlformats.org/officeDocument/2006/relationships/customXml" Target="../ink/ink1728.xml"/><Relationship Id="rId360" Type="http://schemas.openxmlformats.org/officeDocument/2006/relationships/image" Target="../media/image1813.png"/><Relationship Id="rId416" Type="http://schemas.openxmlformats.org/officeDocument/2006/relationships/image" Target="../media/image1841.png"/><Relationship Id="rId598" Type="http://schemas.openxmlformats.org/officeDocument/2006/relationships/image" Target="../media/image1932.png"/><Relationship Id="rId220" Type="http://schemas.openxmlformats.org/officeDocument/2006/relationships/image" Target="../media/image1743.png"/><Relationship Id="rId458" Type="http://schemas.openxmlformats.org/officeDocument/2006/relationships/image" Target="../media/image1862.png"/><Relationship Id="rId623" Type="http://schemas.openxmlformats.org/officeDocument/2006/relationships/customXml" Target="../ink/ink1935.xml"/><Relationship Id="rId15" Type="http://schemas.openxmlformats.org/officeDocument/2006/relationships/customXml" Target="../ink/ink1631.xml"/><Relationship Id="rId57" Type="http://schemas.openxmlformats.org/officeDocument/2006/relationships/customXml" Target="../ink/ink1652.xml"/><Relationship Id="rId262" Type="http://schemas.openxmlformats.org/officeDocument/2006/relationships/image" Target="../media/image1764.png"/><Relationship Id="rId318" Type="http://schemas.openxmlformats.org/officeDocument/2006/relationships/image" Target="../media/image1792.png"/><Relationship Id="rId525" Type="http://schemas.openxmlformats.org/officeDocument/2006/relationships/customXml" Target="../ink/ink1886.xml"/><Relationship Id="rId567" Type="http://schemas.openxmlformats.org/officeDocument/2006/relationships/customXml" Target="../ink/ink1907.xml"/><Relationship Id="rId99" Type="http://schemas.openxmlformats.org/officeDocument/2006/relationships/customXml" Target="../ink/ink1673.xml"/><Relationship Id="rId122" Type="http://schemas.openxmlformats.org/officeDocument/2006/relationships/image" Target="../media/image1694.png"/><Relationship Id="rId164" Type="http://schemas.openxmlformats.org/officeDocument/2006/relationships/image" Target="../media/image1715.png"/><Relationship Id="rId371" Type="http://schemas.openxmlformats.org/officeDocument/2006/relationships/customXml" Target="../ink/ink1809.xml"/><Relationship Id="rId427" Type="http://schemas.openxmlformats.org/officeDocument/2006/relationships/customXml" Target="../ink/ink1837.xml"/><Relationship Id="rId469" Type="http://schemas.openxmlformats.org/officeDocument/2006/relationships/customXml" Target="../ink/ink1858.xml"/><Relationship Id="rId634" Type="http://schemas.openxmlformats.org/officeDocument/2006/relationships/image" Target="../media/image1950.png"/><Relationship Id="rId26" Type="http://schemas.openxmlformats.org/officeDocument/2006/relationships/image" Target="../media/image1646.png"/><Relationship Id="rId231" Type="http://schemas.openxmlformats.org/officeDocument/2006/relationships/customXml" Target="../ink/ink1739.xml"/><Relationship Id="rId273" Type="http://schemas.openxmlformats.org/officeDocument/2006/relationships/customXml" Target="../ink/ink1760.xml"/><Relationship Id="rId329" Type="http://schemas.openxmlformats.org/officeDocument/2006/relationships/customXml" Target="../ink/ink1788.xml"/><Relationship Id="rId480" Type="http://schemas.openxmlformats.org/officeDocument/2006/relationships/image" Target="../media/image1873.png"/><Relationship Id="rId536" Type="http://schemas.openxmlformats.org/officeDocument/2006/relationships/image" Target="../media/image1901.png"/><Relationship Id="rId68" Type="http://schemas.openxmlformats.org/officeDocument/2006/relationships/image" Target="../media/image1667.png"/><Relationship Id="rId133" Type="http://schemas.openxmlformats.org/officeDocument/2006/relationships/customXml" Target="../ink/ink1690.xml"/><Relationship Id="rId175" Type="http://schemas.openxmlformats.org/officeDocument/2006/relationships/customXml" Target="../ink/ink1711.xml"/><Relationship Id="rId340" Type="http://schemas.openxmlformats.org/officeDocument/2006/relationships/image" Target="../media/image1803.png"/><Relationship Id="rId578" Type="http://schemas.openxmlformats.org/officeDocument/2006/relationships/image" Target="../media/image1922.png"/><Relationship Id="rId200" Type="http://schemas.openxmlformats.org/officeDocument/2006/relationships/image" Target="../media/image1733.png"/><Relationship Id="rId382" Type="http://schemas.openxmlformats.org/officeDocument/2006/relationships/image" Target="../media/image1824.png"/><Relationship Id="rId438" Type="http://schemas.openxmlformats.org/officeDocument/2006/relationships/image" Target="../media/image1852.png"/><Relationship Id="rId603" Type="http://schemas.openxmlformats.org/officeDocument/2006/relationships/customXml" Target="../ink/ink1925.xml"/><Relationship Id="rId645" Type="http://schemas.openxmlformats.org/officeDocument/2006/relationships/customXml" Target="../ink/ink1946.xml"/><Relationship Id="rId242" Type="http://schemas.openxmlformats.org/officeDocument/2006/relationships/image" Target="../media/image1754.png"/><Relationship Id="rId284" Type="http://schemas.openxmlformats.org/officeDocument/2006/relationships/image" Target="../media/image1775.png"/><Relationship Id="rId491" Type="http://schemas.openxmlformats.org/officeDocument/2006/relationships/customXml" Target="../ink/ink1869.xml"/><Relationship Id="rId505" Type="http://schemas.openxmlformats.org/officeDocument/2006/relationships/customXml" Target="../ink/ink1876.xml"/><Relationship Id="rId37" Type="http://schemas.openxmlformats.org/officeDocument/2006/relationships/customXml" Target="../ink/ink1642.xml"/><Relationship Id="rId79" Type="http://schemas.openxmlformats.org/officeDocument/2006/relationships/customXml" Target="../ink/ink1663.xml"/><Relationship Id="rId102" Type="http://schemas.openxmlformats.org/officeDocument/2006/relationships/image" Target="../media/image1684.png"/><Relationship Id="rId144" Type="http://schemas.openxmlformats.org/officeDocument/2006/relationships/image" Target="../media/image1705.png"/><Relationship Id="rId547" Type="http://schemas.openxmlformats.org/officeDocument/2006/relationships/customXml" Target="../ink/ink1897.xml"/><Relationship Id="rId589" Type="http://schemas.openxmlformats.org/officeDocument/2006/relationships/customXml" Target="../ink/ink1918.xml"/><Relationship Id="rId90" Type="http://schemas.openxmlformats.org/officeDocument/2006/relationships/image" Target="../media/image1678.png"/><Relationship Id="rId186" Type="http://schemas.openxmlformats.org/officeDocument/2006/relationships/image" Target="../media/image1726.png"/><Relationship Id="rId351" Type="http://schemas.openxmlformats.org/officeDocument/2006/relationships/customXml" Target="../ink/ink1799.xml"/><Relationship Id="rId393" Type="http://schemas.openxmlformats.org/officeDocument/2006/relationships/customXml" Target="../ink/ink1820.xml"/><Relationship Id="rId407" Type="http://schemas.openxmlformats.org/officeDocument/2006/relationships/customXml" Target="../ink/ink1827.xml"/><Relationship Id="rId449" Type="http://schemas.openxmlformats.org/officeDocument/2006/relationships/customXml" Target="../ink/ink1848.xml"/><Relationship Id="rId614" Type="http://schemas.openxmlformats.org/officeDocument/2006/relationships/image" Target="../media/image1940.png"/><Relationship Id="rId211" Type="http://schemas.openxmlformats.org/officeDocument/2006/relationships/customXml" Target="../ink/ink1729.xml"/><Relationship Id="rId253" Type="http://schemas.openxmlformats.org/officeDocument/2006/relationships/customXml" Target="../ink/ink1750.xml"/><Relationship Id="rId295" Type="http://schemas.openxmlformats.org/officeDocument/2006/relationships/customXml" Target="../ink/ink1771.xml"/><Relationship Id="rId309" Type="http://schemas.openxmlformats.org/officeDocument/2006/relationships/customXml" Target="../ink/ink1778.xml"/><Relationship Id="rId460" Type="http://schemas.openxmlformats.org/officeDocument/2006/relationships/image" Target="../media/image1863.png"/><Relationship Id="rId516" Type="http://schemas.openxmlformats.org/officeDocument/2006/relationships/image" Target="../media/image1891.png"/><Relationship Id="rId48" Type="http://schemas.openxmlformats.org/officeDocument/2006/relationships/image" Target="../media/image1657.png"/><Relationship Id="rId113" Type="http://schemas.openxmlformats.org/officeDocument/2006/relationships/customXml" Target="../ink/ink1680.xml"/><Relationship Id="rId320" Type="http://schemas.openxmlformats.org/officeDocument/2006/relationships/image" Target="../media/image1793.png"/><Relationship Id="rId558" Type="http://schemas.openxmlformats.org/officeDocument/2006/relationships/image" Target="../media/image1912.png"/><Relationship Id="rId155" Type="http://schemas.openxmlformats.org/officeDocument/2006/relationships/customXml" Target="../ink/ink1701.xml"/><Relationship Id="rId197" Type="http://schemas.openxmlformats.org/officeDocument/2006/relationships/customXml" Target="../ink/ink1722.xml"/><Relationship Id="rId362" Type="http://schemas.openxmlformats.org/officeDocument/2006/relationships/image" Target="../media/image1814.png"/><Relationship Id="rId418" Type="http://schemas.openxmlformats.org/officeDocument/2006/relationships/image" Target="../media/image1842.png"/><Relationship Id="rId625" Type="http://schemas.openxmlformats.org/officeDocument/2006/relationships/customXml" Target="../ink/ink1936.xml"/><Relationship Id="rId222" Type="http://schemas.openxmlformats.org/officeDocument/2006/relationships/image" Target="../media/image1744.png"/><Relationship Id="rId264" Type="http://schemas.openxmlformats.org/officeDocument/2006/relationships/image" Target="../media/image1765.png"/><Relationship Id="rId471" Type="http://schemas.openxmlformats.org/officeDocument/2006/relationships/customXml" Target="../ink/ink1859.xml"/><Relationship Id="rId17" Type="http://schemas.openxmlformats.org/officeDocument/2006/relationships/customXml" Target="../ink/ink1632.xml"/><Relationship Id="rId59" Type="http://schemas.openxmlformats.org/officeDocument/2006/relationships/customXml" Target="../ink/ink1653.xml"/><Relationship Id="rId124" Type="http://schemas.openxmlformats.org/officeDocument/2006/relationships/image" Target="../media/image1695.png"/><Relationship Id="rId527" Type="http://schemas.openxmlformats.org/officeDocument/2006/relationships/customXml" Target="../ink/ink1887.xml"/><Relationship Id="rId569" Type="http://schemas.openxmlformats.org/officeDocument/2006/relationships/customXml" Target="../ink/ink1908.xml"/><Relationship Id="rId70" Type="http://schemas.openxmlformats.org/officeDocument/2006/relationships/image" Target="../media/image1668.png"/><Relationship Id="rId166" Type="http://schemas.openxmlformats.org/officeDocument/2006/relationships/image" Target="../media/image1716.png"/><Relationship Id="rId331" Type="http://schemas.openxmlformats.org/officeDocument/2006/relationships/customXml" Target="../ink/ink1789.xml"/><Relationship Id="rId373" Type="http://schemas.openxmlformats.org/officeDocument/2006/relationships/customXml" Target="../ink/ink1810.xml"/><Relationship Id="rId429" Type="http://schemas.openxmlformats.org/officeDocument/2006/relationships/customXml" Target="../ink/ink1838.xml"/><Relationship Id="rId580" Type="http://schemas.openxmlformats.org/officeDocument/2006/relationships/image" Target="../media/image1923.png"/><Relationship Id="rId636" Type="http://schemas.openxmlformats.org/officeDocument/2006/relationships/image" Target="../media/image1951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740.xml"/><Relationship Id="rId440" Type="http://schemas.openxmlformats.org/officeDocument/2006/relationships/image" Target="../media/image1853.png"/><Relationship Id="rId28" Type="http://schemas.openxmlformats.org/officeDocument/2006/relationships/image" Target="../media/image1647.png"/><Relationship Id="rId275" Type="http://schemas.openxmlformats.org/officeDocument/2006/relationships/customXml" Target="../ink/ink1761.xml"/><Relationship Id="rId300" Type="http://schemas.openxmlformats.org/officeDocument/2006/relationships/image" Target="../media/image1783.png"/><Relationship Id="rId482" Type="http://schemas.openxmlformats.org/officeDocument/2006/relationships/image" Target="../media/image1874.png"/><Relationship Id="rId538" Type="http://schemas.openxmlformats.org/officeDocument/2006/relationships/image" Target="../media/image1902.png"/><Relationship Id="rId81" Type="http://schemas.openxmlformats.org/officeDocument/2006/relationships/customXml" Target="../ink/ink1664.xml"/><Relationship Id="rId135" Type="http://schemas.openxmlformats.org/officeDocument/2006/relationships/customXml" Target="../ink/ink1691.xml"/><Relationship Id="rId177" Type="http://schemas.openxmlformats.org/officeDocument/2006/relationships/customXml" Target="../ink/ink1712.xml"/><Relationship Id="rId342" Type="http://schemas.openxmlformats.org/officeDocument/2006/relationships/image" Target="../media/image1804.png"/><Relationship Id="rId384" Type="http://schemas.openxmlformats.org/officeDocument/2006/relationships/image" Target="../media/image1825.png"/><Relationship Id="rId591" Type="http://schemas.openxmlformats.org/officeDocument/2006/relationships/customXml" Target="../ink/ink1919.xml"/><Relationship Id="rId605" Type="http://schemas.openxmlformats.org/officeDocument/2006/relationships/customXml" Target="../ink/ink1926.xml"/><Relationship Id="rId202" Type="http://schemas.openxmlformats.org/officeDocument/2006/relationships/image" Target="../media/image1734.png"/><Relationship Id="rId244" Type="http://schemas.openxmlformats.org/officeDocument/2006/relationships/image" Target="../media/image1755.png"/><Relationship Id="rId647" Type="http://schemas.openxmlformats.org/officeDocument/2006/relationships/customXml" Target="../ink/ink1947.xml"/><Relationship Id="rId39" Type="http://schemas.openxmlformats.org/officeDocument/2006/relationships/customXml" Target="../ink/ink1643.xml"/><Relationship Id="rId286" Type="http://schemas.openxmlformats.org/officeDocument/2006/relationships/image" Target="../media/image1776.png"/><Relationship Id="rId451" Type="http://schemas.openxmlformats.org/officeDocument/2006/relationships/customXml" Target="../ink/ink1849.xml"/><Relationship Id="rId493" Type="http://schemas.openxmlformats.org/officeDocument/2006/relationships/customXml" Target="../ink/ink1870.xml"/><Relationship Id="rId507" Type="http://schemas.openxmlformats.org/officeDocument/2006/relationships/customXml" Target="../ink/ink1877.xml"/><Relationship Id="rId549" Type="http://schemas.openxmlformats.org/officeDocument/2006/relationships/customXml" Target="../ink/ink1898.xml"/><Relationship Id="rId50" Type="http://schemas.openxmlformats.org/officeDocument/2006/relationships/image" Target="../media/image1658.png"/><Relationship Id="rId104" Type="http://schemas.openxmlformats.org/officeDocument/2006/relationships/image" Target="../media/image1685.png"/><Relationship Id="rId146" Type="http://schemas.openxmlformats.org/officeDocument/2006/relationships/image" Target="../media/image1706.png"/><Relationship Id="rId188" Type="http://schemas.openxmlformats.org/officeDocument/2006/relationships/image" Target="../media/image1727.png"/><Relationship Id="rId311" Type="http://schemas.openxmlformats.org/officeDocument/2006/relationships/customXml" Target="../ink/ink1779.xml"/><Relationship Id="rId353" Type="http://schemas.openxmlformats.org/officeDocument/2006/relationships/customXml" Target="../ink/ink1800.xml"/><Relationship Id="rId395" Type="http://schemas.openxmlformats.org/officeDocument/2006/relationships/customXml" Target="../ink/ink1821.xml"/><Relationship Id="rId409" Type="http://schemas.openxmlformats.org/officeDocument/2006/relationships/customXml" Target="../ink/ink1828.xml"/><Relationship Id="rId560" Type="http://schemas.openxmlformats.org/officeDocument/2006/relationships/image" Target="../media/image1913.png"/><Relationship Id="rId92" Type="http://schemas.openxmlformats.org/officeDocument/2006/relationships/image" Target="../media/image1679.png"/><Relationship Id="rId213" Type="http://schemas.openxmlformats.org/officeDocument/2006/relationships/customXml" Target="../ink/ink1730.xml"/><Relationship Id="rId420" Type="http://schemas.openxmlformats.org/officeDocument/2006/relationships/image" Target="../media/image1843.png"/><Relationship Id="rId616" Type="http://schemas.openxmlformats.org/officeDocument/2006/relationships/image" Target="../media/image1941.png"/><Relationship Id="rId255" Type="http://schemas.openxmlformats.org/officeDocument/2006/relationships/customXml" Target="../ink/ink1751.xml"/><Relationship Id="rId297" Type="http://schemas.openxmlformats.org/officeDocument/2006/relationships/customXml" Target="../ink/ink1772.xml"/><Relationship Id="rId462" Type="http://schemas.openxmlformats.org/officeDocument/2006/relationships/image" Target="../media/image1864.png"/><Relationship Id="rId518" Type="http://schemas.openxmlformats.org/officeDocument/2006/relationships/image" Target="../media/image1892.png"/><Relationship Id="rId115" Type="http://schemas.openxmlformats.org/officeDocument/2006/relationships/customXml" Target="../ink/ink1681.xml"/><Relationship Id="rId157" Type="http://schemas.openxmlformats.org/officeDocument/2006/relationships/customXml" Target="../ink/ink1702.xml"/><Relationship Id="rId322" Type="http://schemas.openxmlformats.org/officeDocument/2006/relationships/image" Target="../media/image1794.png"/><Relationship Id="rId364" Type="http://schemas.openxmlformats.org/officeDocument/2006/relationships/image" Target="../media/image1815.png"/><Relationship Id="rId61" Type="http://schemas.openxmlformats.org/officeDocument/2006/relationships/customXml" Target="../ink/ink1654.xml"/><Relationship Id="rId199" Type="http://schemas.openxmlformats.org/officeDocument/2006/relationships/customXml" Target="../ink/ink1723.xml"/><Relationship Id="rId571" Type="http://schemas.openxmlformats.org/officeDocument/2006/relationships/customXml" Target="../ink/ink1909.xml"/><Relationship Id="rId627" Type="http://schemas.openxmlformats.org/officeDocument/2006/relationships/customXml" Target="../ink/ink1937.xml"/><Relationship Id="rId19" Type="http://schemas.openxmlformats.org/officeDocument/2006/relationships/customXml" Target="../ink/ink1633.xml"/><Relationship Id="rId224" Type="http://schemas.openxmlformats.org/officeDocument/2006/relationships/image" Target="../media/image1745.png"/><Relationship Id="rId266" Type="http://schemas.openxmlformats.org/officeDocument/2006/relationships/image" Target="../media/image1766.png"/><Relationship Id="rId431" Type="http://schemas.openxmlformats.org/officeDocument/2006/relationships/customXml" Target="../ink/ink1839.xml"/><Relationship Id="rId473" Type="http://schemas.openxmlformats.org/officeDocument/2006/relationships/customXml" Target="../ink/ink1860.xml"/><Relationship Id="rId529" Type="http://schemas.openxmlformats.org/officeDocument/2006/relationships/customXml" Target="../ink/ink1888.xml"/><Relationship Id="rId30" Type="http://schemas.openxmlformats.org/officeDocument/2006/relationships/image" Target="../media/image1648.png"/><Relationship Id="rId126" Type="http://schemas.openxmlformats.org/officeDocument/2006/relationships/image" Target="../media/image1696.png"/><Relationship Id="rId168" Type="http://schemas.openxmlformats.org/officeDocument/2006/relationships/image" Target="../media/image1717.png"/><Relationship Id="rId333" Type="http://schemas.openxmlformats.org/officeDocument/2006/relationships/customXml" Target="../ink/ink1790.xml"/><Relationship Id="rId540" Type="http://schemas.openxmlformats.org/officeDocument/2006/relationships/image" Target="../media/image1903.png"/><Relationship Id="rId72" Type="http://schemas.openxmlformats.org/officeDocument/2006/relationships/image" Target="../media/image1669.png"/><Relationship Id="rId375" Type="http://schemas.openxmlformats.org/officeDocument/2006/relationships/customXml" Target="../ink/ink1811.xml"/><Relationship Id="rId582" Type="http://schemas.openxmlformats.org/officeDocument/2006/relationships/image" Target="../media/image1924.png"/><Relationship Id="rId638" Type="http://schemas.openxmlformats.org/officeDocument/2006/relationships/image" Target="../media/image1952.png"/><Relationship Id="rId3" Type="http://schemas.openxmlformats.org/officeDocument/2006/relationships/customXml" Target="../ink/ink1625.xml"/><Relationship Id="rId235" Type="http://schemas.openxmlformats.org/officeDocument/2006/relationships/customXml" Target="../ink/ink1741.xml"/><Relationship Id="rId277" Type="http://schemas.openxmlformats.org/officeDocument/2006/relationships/customXml" Target="../ink/ink1762.xml"/><Relationship Id="rId400" Type="http://schemas.openxmlformats.org/officeDocument/2006/relationships/image" Target="../media/image1833.png"/><Relationship Id="rId442" Type="http://schemas.openxmlformats.org/officeDocument/2006/relationships/image" Target="../media/image1854.png"/><Relationship Id="rId484" Type="http://schemas.openxmlformats.org/officeDocument/2006/relationships/image" Target="../media/image1875.png"/><Relationship Id="rId137" Type="http://schemas.openxmlformats.org/officeDocument/2006/relationships/customXml" Target="../ink/ink1692.xml"/><Relationship Id="rId302" Type="http://schemas.openxmlformats.org/officeDocument/2006/relationships/image" Target="../media/image1784.png"/><Relationship Id="rId344" Type="http://schemas.openxmlformats.org/officeDocument/2006/relationships/image" Target="../media/image1805.png"/><Relationship Id="rId41" Type="http://schemas.openxmlformats.org/officeDocument/2006/relationships/customXml" Target="../ink/ink1644.xml"/><Relationship Id="rId83" Type="http://schemas.openxmlformats.org/officeDocument/2006/relationships/customXml" Target="../ink/ink1665.xml"/><Relationship Id="rId179" Type="http://schemas.openxmlformats.org/officeDocument/2006/relationships/customXml" Target="../ink/ink1713.xml"/><Relationship Id="rId386" Type="http://schemas.openxmlformats.org/officeDocument/2006/relationships/image" Target="../media/image1826.png"/><Relationship Id="rId551" Type="http://schemas.openxmlformats.org/officeDocument/2006/relationships/customXml" Target="../ink/ink1899.xml"/><Relationship Id="rId593" Type="http://schemas.openxmlformats.org/officeDocument/2006/relationships/customXml" Target="../ink/ink1920.xml"/><Relationship Id="rId607" Type="http://schemas.openxmlformats.org/officeDocument/2006/relationships/customXml" Target="../ink/ink1927.xml"/><Relationship Id="rId649" Type="http://schemas.openxmlformats.org/officeDocument/2006/relationships/customXml" Target="../ink/ink1948.xml"/><Relationship Id="rId190" Type="http://schemas.openxmlformats.org/officeDocument/2006/relationships/image" Target="../media/image1728.png"/><Relationship Id="rId204" Type="http://schemas.openxmlformats.org/officeDocument/2006/relationships/image" Target="../media/image1735.png"/><Relationship Id="rId246" Type="http://schemas.openxmlformats.org/officeDocument/2006/relationships/image" Target="../media/image1756.png"/><Relationship Id="rId288" Type="http://schemas.openxmlformats.org/officeDocument/2006/relationships/image" Target="../media/image1777.png"/><Relationship Id="rId411" Type="http://schemas.openxmlformats.org/officeDocument/2006/relationships/customXml" Target="../ink/ink1829.xml"/><Relationship Id="rId453" Type="http://schemas.openxmlformats.org/officeDocument/2006/relationships/customXml" Target="../ink/ink1850.xml"/><Relationship Id="rId509" Type="http://schemas.openxmlformats.org/officeDocument/2006/relationships/customXml" Target="../ink/ink1878.xml"/><Relationship Id="rId106" Type="http://schemas.openxmlformats.org/officeDocument/2006/relationships/image" Target="../media/image1686.png"/><Relationship Id="rId313" Type="http://schemas.openxmlformats.org/officeDocument/2006/relationships/customXml" Target="../ink/ink1780.xml"/><Relationship Id="rId495" Type="http://schemas.openxmlformats.org/officeDocument/2006/relationships/customXml" Target="../ink/ink1871.xml"/><Relationship Id="rId10" Type="http://schemas.openxmlformats.org/officeDocument/2006/relationships/image" Target="../media/image1638.png"/><Relationship Id="rId52" Type="http://schemas.openxmlformats.org/officeDocument/2006/relationships/image" Target="../media/image1659.png"/><Relationship Id="rId94" Type="http://schemas.openxmlformats.org/officeDocument/2006/relationships/image" Target="../media/image1680.png"/><Relationship Id="rId148" Type="http://schemas.openxmlformats.org/officeDocument/2006/relationships/image" Target="../media/image1707.png"/><Relationship Id="rId355" Type="http://schemas.openxmlformats.org/officeDocument/2006/relationships/customXml" Target="../ink/ink1801.xml"/><Relationship Id="rId397" Type="http://schemas.openxmlformats.org/officeDocument/2006/relationships/customXml" Target="../ink/ink1822.xml"/><Relationship Id="rId520" Type="http://schemas.openxmlformats.org/officeDocument/2006/relationships/image" Target="../media/image1893.png"/><Relationship Id="rId562" Type="http://schemas.openxmlformats.org/officeDocument/2006/relationships/image" Target="../media/image1914.png"/><Relationship Id="rId618" Type="http://schemas.openxmlformats.org/officeDocument/2006/relationships/image" Target="../media/image1942.png"/><Relationship Id="rId215" Type="http://schemas.openxmlformats.org/officeDocument/2006/relationships/customXml" Target="../ink/ink1731.xml"/><Relationship Id="rId257" Type="http://schemas.openxmlformats.org/officeDocument/2006/relationships/customXml" Target="../ink/ink1752.xml"/><Relationship Id="rId422" Type="http://schemas.openxmlformats.org/officeDocument/2006/relationships/image" Target="../media/image1844.png"/><Relationship Id="rId464" Type="http://schemas.openxmlformats.org/officeDocument/2006/relationships/image" Target="../media/image1865.png"/><Relationship Id="rId299" Type="http://schemas.openxmlformats.org/officeDocument/2006/relationships/customXml" Target="../ink/ink1773.xml"/><Relationship Id="rId63" Type="http://schemas.openxmlformats.org/officeDocument/2006/relationships/customXml" Target="../ink/ink1655.xml"/><Relationship Id="rId159" Type="http://schemas.openxmlformats.org/officeDocument/2006/relationships/customXml" Target="../ink/ink1703.xml"/><Relationship Id="rId366" Type="http://schemas.openxmlformats.org/officeDocument/2006/relationships/image" Target="../media/image1816.png"/><Relationship Id="rId573" Type="http://schemas.openxmlformats.org/officeDocument/2006/relationships/customXml" Target="../ink/ink1910.xml"/><Relationship Id="rId226" Type="http://schemas.openxmlformats.org/officeDocument/2006/relationships/image" Target="../media/image1746.png"/><Relationship Id="rId433" Type="http://schemas.openxmlformats.org/officeDocument/2006/relationships/customXml" Target="../ink/ink1840.xml"/><Relationship Id="rId640" Type="http://schemas.openxmlformats.org/officeDocument/2006/relationships/image" Target="../media/image1953.png"/><Relationship Id="rId74" Type="http://schemas.openxmlformats.org/officeDocument/2006/relationships/image" Target="../media/image1670.png"/><Relationship Id="rId377" Type="http://schemas.openxmlformats.org/officeDocument/2006/relationships/customXml" Target="../ink/ink1812.xml"/><Relationship Id="rId500" Type="http://schemas.openxmlformats.org/officeDocument/2006/relationships/image" Target="../media/image1883.png"/><Relationship Id="rId584" Type="http://schemas.openxmlformats.org/officeDocument/2006/relationships/image" Target="../media/image1925.png"/><Relationship Id="rId5" Type="http://schemas.openxmlformats.org/officeDocument/2006/relationships/customXml" Target="../ink/ink1626.xml"/><Relationship Id="rId237" Type="http://schemas.openxmlformats.org/officeDocument/2006/relationships/customXml" Target="../ink/ink1742.xml"/><Relationship Id="rId444" Type="http://schemas.openxmlformats.org/officeDocument/2006/relationships/image" Target="../media/image1855.png"/><Relationship Id="rId651" Type="http://schemas.openxmlformats.org/officeDocument/2006/relationships/customXml" Target="../ink/ink1949.xml"/><Relationship Id="rId290" Type="http://schemas.openxmlformats.org/officeDocument/2006/relationships/image" Target="../media/image1778.png"/><Relationship Id="rId304" Type="http://schemas.openxmlformats.org/officeDocument/2006/relationships/image" Target="../media/image1785.png"/><Relationship Id="rId388" Type="http://schemas.openxmlformats.org/officeDocument/2006/relationships/image" Target="../media/image1827.png"/><Relationship Id="rId511" Type="http://schemas.openxmlformats.org/officeDocument/2006/relationships/customXml" Target="../ink/ink1879.xml"/><Relationship Id="rId609" Type="http://schemas.openxmlformats.org/officeDocument/2006/relationships/customXml" Target="../ink/ink1928.xml"/><Relationship Id="rId85" Type="http://schemas.openxmlformats.org/officeDocument/2006/relationships/customXml" Target="../ink/ink1666.xml"/><Relationship Id="rId150" Type="http://schemas.openxmlformats.org/officeDocument/2006/relationships/image" Target="../media/image1708.png"/><Relationship Id="rId595" Type="http://schemas.openxmlformats.org/officeDocument/2006/relationships/customXml" Target="../ink/ink1921.xml"/><Relationship Id="rId248" Type="http://schemas.openxmlformats.org/officeDocument/2006/relationships/image" Target="../media/image1757.png"/><Relationship Id="rId455" Type="http://schemas.openxmlformats.org/officeDocument/2006/relationships/customXml" Target="../ink/ink1851.xml"/><Relationship Id="rId12" Type="http://schemas.openxmlformats.org/officeDocument/2006/relationships/image" Target="../media/image1639.png"/><Relationship Id="rId108" Type="http://schemas.openxmlformats.org/officeDocument/2006/relationships/image" Target="../media/image1687.png"/><Relationship Id="rId315" Type="http://schemas.openxmlformats.org/officeDocument/2006/relationships/customXml" Target="../ink/ink1781.xml"/><Relationship Id="rId522" Type="http://schemas.openxmlformats.org/officeDocument/2006/relationships/image" Target="../media/image1894.png"/><Relationship Id="rId96" Type="http://schemas.openxmlformats.org/officeDocument/2006/relationships/image" Target="../media/image1681.png"/><Relationship Id="rId161" Type="http://schemas.openxmlformats.org/officeDocument/2006/relationships/customXml" Target="../ink/ink1704.xml"/><Relationship Id="rId399" Type="http://schemas.openxmlformats.org/officeDocument/2006/relationships/customXml" Target="../ink/ink1823.xml"/><Relationship Id="rId259" Type="http://schemas.openxmlformats.org/officeDocument/2006/relationships/customXml" Target="../ink/ink1753.xml"/><Relationship Id="rId466" Type="http://schemas.openxmlformats.org/officeDocument/2006/relationships/image" Target="../media/image1866.png"/><Relationship Id="rId23" Type="http://schemas.openxmlformats.org/officeDocument/2006/relationships/customXml" Target="../ink/ink1635.xml"/><Relationship Id="rId119" Type="http://schemas.openxmlformats.org/officeDocument/2006/relationships/customXml" Target="../ink/ink1683.xml"/><Relationship Id="rId326" Type="http://schemas.openxmlformats.org/officeDocument/2006/relationships/image" Target="../media/image1796.png"/><Relationship Id="rId533" Type="http://schemas.openxmlformats.org/officeDocument/2006/relationships/customXml" Target="../ink/ink1890.xml"/><Relationship Id="rId172" Type="http://schemas.openxmlformats.org/officeDocument/2006/relationships/image" Target="../media/image1719.png"/><Relationship Id="rId477" Type="http://schemas.openxmlformats.org/officeDocument/2006/relationships/customXml" Target="../ink/ink1862.xml"/><Relationship Id="rId600" Type="http://schemas.openxmlformats.org/officeDocument/2006/relationships/image" Target="../media/image1933.png"/><Relationship Id="rId337" Type="http://schemas.openxmlformats.org/officeDocument/2006/relationships/customXml" Target="../ink/ink1792.xml"/><Relationship Id="rId34" Type="http://schemas.openxmlformats.org/officeDocument/2006/relationships/image" Target="../media/image1650.png"/><Relationship Id="rId544" Type="http://schemas.openxmlformats.org/officeDocument/2006/relationships/image" Target="../media/image1905.png"/><Relationship Id="rId183" Type="http://schemas.openxmlformats.org/officeDocument/2006/relationships/customXml" Target="../ink/ink1715.xml"/><Relationship Id="rId390" Type="http://schemas.openxmlformats.org/officeDocument/2006/relationships/image" Target="../media/image1828.png"/><Relationship Id="rId404" Type="http://schemas.openxmlformats.org/officeDocument/2006/relationships/image" Target="../media/image1835.png"/><Relationship Id="rId611" Type="http://schemas.openxmlformats.org/officeDocument/2006/relationships/customXml" Target="../ink/ink1929.xml"/><Relationship Id="rId250" Type="http://schemas.openxmlformats.org/officeDocument/2006/relationships/image" Target="../media/image1758.png"/><Relationship Id="rId488" Type="http://schemas.openxmlformats.org/officeDocument/2006/relationships/image" Target="../media/image1877.png"/><Relationship Id="rId45" Type="http://schemas.openxmlformats.org/officeDocument/2006/relationships/customXml" Target="../ink/ink1646.xml"/><Relationship Id="rId110" Type="http://schemas.openxmlformats.org/officeDocument/2006/relationships/image" Target="../media/image1688.png"/><Relationship Id="rId348" Type="http://schemas.openxmlformats.org/officeDocument/2006/relationships/image" Target="../media/image1807.png"/><Relationship Id="rId555" Type="http://schemas.openxmlformats.org/officeDocument/2006/relationships/customXml" Target="../ink/ink1901.xml"/><Relationship Id="rId194" Type="http://schemas.openxmlformats.org/officeDocument/2006/relationships/image" Target="../media/image1730.png"/><Relationship Id="rId208" Type="http://schemas.openxmlformats.org/officeDocument/2006/relationships/image" Target="../media/image1737.png"/><Relationship Id="rId415" Type="http://schemas.openxmlformats.org/officeDocument/2006/relationships/customXml" Target="../ink/ink1831.xml"/><Relationship Id="rId622" Type="http://schemas.openxmlformats.org/officeDocument/2006/relationships/image" Target="../media/image1944.png"/><Relationship Id="rId261" Type="http://schemas.openxmlformats.org/officeDocument/2006/relationships/customXml" Target="../ink/ink1754.xml"/><Relationship Id="rId499" Type="http://schemas.openxmlformats.org/officeDocument/2006/relationships/customXml" Target="../ink/ink1873.xml"/><Relationship Id="rId56" Type="http://schemas.openxmlformats.org/officeDocument/2006/relationships/image" Target="../media/image1661.png"/><Relationship Id="rId359" Type="http://schemas.openxmlformats.org/officeDocument/2006/relationships/customXml" Target="../ink/ink1803.xml"/><Relationship Id="rId566" Type="http://schemas.openxmlformats.org/officeDocument/2006/relationships/image" Target="../media/image1916.png"/><Relationship Id="rId121" Type="http://schemas.openxmlformats.org/officeDocument/2006/relationships/customXml" Target="../ink/ink1684.xml"/><Relationship Id="rId219" Type="http://schemas.openxmlformats.org/officeDocument/2006/relationships/customXml" Target="../ink/ink1733.xml"/><Relationship Id="rId426" Type="http://schemas.openxmlformats.org/officeDocument/2006/relationships/image" Target="../media/image1846.png"/><Relationship Id="rId633" Type="http://schemas.openxmlformats.org/officeDocument/2006/relationships/customXml" Target="../ink/ink1940.xml"/><Relationship Id="rId67" Type="http://schemas.openxmlformats.org/officeDocument/2006/relationships/customXml" Target="../ink/ink1657.xml"/><Relationship Id="rId272" Type="http://schemas.openxmlformats.org/officeDocument/2006/relationships/image" Target="../media/image1769.png"/><Relationship Id="rId577" Type="http://schemas.openxmlformats.org/officeDocument/2006/relationships/customXml" Target="../ink/ink1912.xml"/><Relationship Id="rId132" Type="http://schemas.openxmlformats.org/officeDocument/2006/relationships/image" Target="../media/image1699.png"/><Relationship Id="rId437" Type="http://schemas.openxmlformats.org/officeDocument/2006/relationships/customXml" Target="../ink/ink1842.xml"/><Relationship Id="rId644" Type="http://schemas.openxmlformats.org/officeDocument/2006/relationships/image" Target="../media/image1955.png"/><Relationship Id="rId283" Type="http://schemas.openxmlformats.org/officeDocument/2006/relationships/customXml" Target="../ink/ink1765.xml"/><Relationship Id="rId490" Type="http://schemas.openxmlformats.org/officeDocument/2006/relationships/image" Target="../media/image1878.png"/><Relationship Id="rId504" Type="http://schemas.openxmlformats.org/officeDocument/2006/relationships/image" Target="../media/image1885.png"/><Relationship Id="rId78" Type="http://schemas.openxmlformats.org/officeDocument/2006/relationships/image" Target="../media/image1672.png"/><Relationship Id="rId143" Type="http://schemas.openxmlformats.org/officeDocument/2006/relationships/customXml" Target="../ink/ink1695.xml"/><Relationship Id="rId350" Type="http://schemas.openxmlformats.org/officeDocument/2006/relationships/image" Target="../media/image1808.png"/><Relationship Id="rId588" Type="http://schemas.openxmlformats.org/officeDocument/2006/relationships/image" Target="../media/image1927.png"/><Relationship Id="rId9" Type="http://schemas.openxmlformats.org/officeDocument/2006/relationships/customXml" Target="../ink/ink1628.xml"/><Relationship Id="rId210" Type="http://schemas.openxmlformats.org/officeDocument/2006/relationships/image" Target="../media/image1738.png"/><Relationship Id="rId448" Type="http://schemas.openxmlformats.org/officeDocument/2006/relationships/image" Target="../media/image1857.png"/><Relationship Id="rId294" Type="http://schemas.openxmlformats.org/officeDocument/2006/relationships/image" Target="../media/image1780.png"/><Relationship Id="rId308" Type="http://schemas.openxmlformats.org/officeDocument/2006/relationships/image" Target="../media/image1787.png"/><Relationship Id="rId515" Type="http://schemas.openxmlformats.org/officeDocument/2006/relationships/customXml" Target="../ink/ink1881.xml"/><Relationship Id="rId89" Type="http://schemas.openxmlformats.org/officeDocument/2006/relationships/customXml" Target="../ink/ink1668.xml"/><Relationship Id="rId154" Type="http://schemas.openxmlformats.org/officeDocument/2006/relationships/image" Target="../media/image1710.png"/><Relationship Id="rId361" Type="http://schemas.openxmlformats.org/officeDocument/2006/relationships/customXml" Target="../ink/ink1804.xml"/><Relationship Id="rId599" Type="http://schemas.openxmlformats.org/officeDocument/2006/relationships/customXml" Target="../ink/ink1923.xml"/><Relationship Id="rId459" Type="http://schemas.openxmlformats.org/officeDocument/2006/relationships/customXml" Target="../ink/ink1853.xml"/><Relationship Id="rId16" Type="http://schemas.openxmlformats.org/officeDocument/2006/relationships/image" Target="../media/image1641.png"/><Relationship Id="rId221" Type="http://schemas.openxmlformats.org/officeDocument/2006/relationships/customXml" Target="../ink/ink1734.xml"/><Relationship Id="rId319" Type="http://schemas.openxmlformats.org/officeDocument/2006/relationships/customXml" Target="../ink/ink1783.xml"/><Relationship Id="rId526" Type="http://schemas.openxmlformats.org/officeDocument/2006/relationships/image" Target="../media/image18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51.xml"/><Relationship Id="rId2" Type="http://schemas.openxmlformats.org/officeDocument/2006/relationships/image" Target="../media/image196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52.xml"/><Relationship Id="rId2" Type="http://schemas.openxmlformats.org/officeDocument/2006/relationships/image" Target="../media/image196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64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10.xml"/><Relationship Id="rId21" Type="http://schemas.openxmlformats.org/officeDocument/2006/relationships/customXml" Target="../ink/ink1962.xml"/><Relationship Id="rId42" Type="http://schemas.openxmlformats.org/officeDocument/2006/relationships/image" Target="../media/image1985.png"/><Relationship Id="rId63" Type="http://schemas.openxmlformats.org/officeDocument/2006/relationships/customXml" Target="../ink/ink1983.xml"/><Relationship Id="rId84" Type="http://schemas.openxmlformats.org/officeDocument/2006/relationships/image" Target="../media/image2006.png"/><Relationship Id="rId138" Type="http://schemas.openxmlformats.org/officeDocument/2006/relationships/image" Target="../media/image2033.png"/><Relationship Id="rId159" Type="http://schemas.openxmlformats.org/officeDocument/2006/relationships/customXml" Target="../ink/ink2031.xml"/><Relationship Id="rId170" Type="http://schemas.openxmlformats.org/officeDocument/2006/relationships/image" Target="../media/image2049.png"/><Relationship Id="rId191" Type="http://schemas.openxmlformats.org/officeDocument/2006/relationships/customXml" Target="../ink/ink2047.xml"/><Relationship Id="rId205" Type="http://schemas.openxmlformats.org/officeDocument/2006/relationships/customXml" Target="../ink/ink2054.xml"/><Relationship Id="rId107" Type="http://schemas.openxmlformats.org/officeDocument/2006/relationships/customXml" Target="../ink/ink2005.xml"/><Relationship Id="rId11" Type="http://schemas.openxmlformats.org/officeDocument/2006/relationships/customXml" Target="../ink/ink1957.xml"/><Relationship Id="rId32" Type="http://schemas.openxmlformats.org/officeDocument/2006/relationships/image" Target="../media/image1980.png"/><Relationship Id="rId53" Type="http://schemas.openxmlformats.org/officeDocument/2006/relationships/customXml" Target="../ink/ink1978.xml"/><Relationship Id="rId74" Type="http://schemas.openxmlformats.org/officeDocument/2006/relationships/image" Target="../media/image2001.png"/><Relationship Id="rId128" Type="http://schemas.openxmlformats.org/officeDocument/2006/relationships/image" Target="../media/image2028.png"/><Relationship Id="rId149" Type="http://schemas.openxmlformats.org/officeDocument/2006/relationships/customXml" Target="../ink/ink2026.xml"/><Relationship Id="rId5" Type="http://schemas.openxmlformats.org/officeDocument/2006/relationships/customXml" Target="../ink/ink1954.xml"/><Relationship Id="rId95" Type="http://schemas.openxmlformats.org/officeDocument/2006/relationships/customXml" Target="../ink/ink1999.xml"/><Relationship Id="rId160" Type="http://schemas.openxmlformats.org/officeDocument/2006/relationships/image" Target="../media/image2044.png"/><Relationship Id="rId181" Type="http://schemas.openxmlformats.org/officeDocument/2006/relationships/customXml" Target="../ink/ink2042.xml"/><Relationship Id="rId216" Type="http://schemas.openxmlformats.org/officeDocument/2006/relationships/image" Target="../media/image2072.png"/><Relationship Id="rId22" Type="http://schemas.openxmlformats.org/officeDocument/2006/relationships/image" Target="../media/image1975.png"/><Relationship Id="rId43" Type="http://schemas.openxmlformats.org/officeDocument/2006/relationships/customXml" Target="../ink/ink1973.xml"/><Relationship Id="rId64" Type="http://schemas.openxmlformats.org/officeDocument/2006/relationships/image" Target="../media/image1996.png"/><Relationship Id="rId118" Type="http://schemas.openxmlformats.org/officeDocument/2006/relationships/image" Target="../media/image2023.png"/><Relationship Id="rId139" Type="http://schemas.openxmlformats.org/officeDocument/2006/relationships/customXml" Target="../ink/ink2021.xml"/><Relationship Id="rId85" Type="http://schemas.openxmlformats.org/officeDocument/2006/relationships/customXml" Target="../ink/ink1994.xml"/><Relationship Id="rId150" Type="http://schemas.openxmlformats.org/officeDocument/2006/relationships/image" Target="../media/image2039.png"/><Relationship Id="rId171" Type="http://schemas.openxmlformats.org/officeDocument/2006/relationships/customXml" Target="../ink/ink2037.xml"/><Relationship Id="rId192" Type="http://schemas.openxmlformats.org/officeDocument/2006/relationships/image" Target="../media/image2060.png"/><Relationship Id="rId206" Type="http://schemas.openxmlformats.org/officeDocument/2006/relationships/image" Target="../media/image2067.png"/><Relationship Id="rId12" Type="http://schemas.openxmlformats.org/officeDocument/2006/relationships/image" Target="../media/image1970.png"/><Relationship Id="rId33" Type="http://schemas.openxmlformats.org/officeDocument/2006/relationships/customXml" Target="../ink/ink1968.xml"/><Relationship Id="rId108" Type="http://schemas.openxmlformats.org/officeDocument/2006/relationships/image" Target="../media/image2018.png"/><Relationship Id="rId129" Type="http://schemas.openxmlformats.org/officeDocument/2006/relationships/customXml" Target="../ink/ink2016.xml"/><Relationship Id="rId54" Type="http://schemas.openxmlformats.org/officeDocument/2006/relationships/image" Target="../media/image1991.png"/><Relationship Id="rId75" Type="http://schemas.openxmlformats.org/officeDocument/2006/relationships/customXml" Target="../ink/ink1989.xml"/><Relationship Id="rId96" Type="http://schemas.openxmlformats.org/officeDocument/2006/relationships/image" Target="../media/image2012.png"/><Relationship Id="rId140" Type="http://schemas.openxmlformats.org/officeDocument/2006/relationships/image" Target="../media/image2034.png"/><Relationship Id="rId161" Type="http://schemas.openxmlformats.org/officeDocument/2006/relationships/customXml" Target="../ink/ink2032.xml"/><Relationship Id="rId182" Type="http://schemas.openxmlformats.org/officeDocument/2006/relationships/image" Target="../media/image2055.png"/><Relationship Id="rId217" Type="http://schemas.openxmlformats.org/officeDocument/2006/relationships/customXml" Target="../ink/ink2060.xml"/><Relationship Id="rId6" Type="http://schemas.openxmlformats.org/officeDocument/2006/relationships/image" Target="../media/image1967.png"/><Relationship Id="rId23" Type="http://schemas.openxmlformats.org/officeDocument/2006/relationships/customXml" Target="../ink/ink1963.xml"/><Relationship Id="rId119" Type="http://schemas.openxmlformats.org/officeDocument/2006/relationships/customXml" Target="../ink/ink2011.xml"/><Relationship Id="rId44" Type="http://schemas.openxmlformats.org/officeDocument/2006/relationships/image" Target="../media/image1986.png"/><Relationship Id="rId65" Type="http://schemas.openxmlformats.org/officeDocument/2006/relationships/customXml" Target="../ink/ink1984.xml"/><Relationship Id="rId86" Type="http://schemas.openxmlformats.org/officeDocument/2006/relationships/image" Target="../media/image2007.png"/><Relationship Id="rId130" Type="http://schemas.openxmlformats.org/officeDocument/2006/relationships/image" Target="../media/image2029.png"/><Relationship Id="rId151" Type="http://schemas.openxmlformats.org/officeDocument/2006/relationships/customXml" Target="../ink/ink2027.xml"/><Relationship Id="rId172" Type="http://schemas.openxmlformats.org/officeDocument/2006/relationships/image" Target="../media/image2050.png"/><Relationship Id="rId193" Type="http://schemas.openxmlformats.org/officeDocument/2006/relationships/customXml" Target="../ink/ink2048.xml"/><Relationship Id="rId207" Type="http://schemas.openxmlformats.org/officeDocument/2006/relationships/customXml" Target="../ink/ink2055.xml"/><Relationship Id="rId13" Type="http://schemas.openxmlformats.org/officeDocument/2006/relationships/customXml" Target="../ink/ink1958.xml"/><Relationship Id="rId109" Type="http://schemas.openxmlformats.org/officeDocument/2006/relationships/customXml" Target="../ink/ink2006.xml"/><Relationship Id="rId34" Type="http://schemas.openxmlformats.org/officeDocument/2006/relationships/image" Target="../media/image1981.png"/><Relationship Id="rId55" Type="http://schemas.openxmlformats.org/officeDocument/2006/relationships/customXml" Target="../ink/ink1979.xml"/><Relationship Id="rId76" Type="http://schemas.openxmlformats.org/officeDocument/2006/relationships/image" Target="../media/image2002.png"/><Relationship Id="rId97" Type="http://schemas.openxmlformats.org/officeDocument/2006/relationships/customXml" Target="../ink/ink2000.xml"/><Relationship Id="rId120" Type="http://schemas.openxmlformats.org/officeDocument/2006/relationships/image" Target="../media/image2024.png"/><Relationship Id="rId141" Type="http://schemas.openxmlformats.org/officeDocument/2006/relationships/customXml" Target="../ink/ink2022.xml"/><Relationship Id="rId7" Type="http://schemas.openxmlformats.org/officeDocument/2006/relationships/customXml" Target="../ink/ink1955.xml"/><Relationship Id="rId162" Type="http://schemas.openxmlformats.org/officeDocument/2006/relationships/image" Target="../media/image2045.png"/><Relationship Id="rId183" Type="http://schemas.openxmlformats.org/officeDocument/2006/relationships/customXml" Target="../ink/ink2043.xml"/><Relationship Id="rId218" Type="http://schemas.openxmlformats.org/officeDocument/2006/relationships/image" Target="../media/image2073.png"/><Relationship Id="rId24" Type="http://schemas.openxmlformats.org/officeDocument/2006/relationships/image" Target="../media/image1976.png"/><Relationship Id="rId45" Type="http://schemas.openxmlformats.org/officeDocument/2006/relationships/customXml" Target="../ink/ink1974.xml"/><Relationship Id="rId66" Type="http://schemas.openxmlformats.org/officeDocument/2006/relationships/image" Target="../media/image1997.png"/><Relationship Id="rId87" Type="http://schemas.openxmlformats.org/officeDocument/2006/relationships/customXml" Target="../ink/ink1995.xml"/><Relationship Id="rId110" Type="http://schemas.openxmlformats.org/officeDocument/2006/relationships/image" Target="../media/image2019.png"/><Relationship Id="rId131" Type="http://schemas.openxmlformats.org/officeDocument/2006/relationships/customXml" Target="../ink/ink2017.xml"/><Relationship Id="rId152" Type="http://schemas.openxmlformats.org/officeDocument/2006/relationships/image" Target="../media/image2040.png"/><Relationship Id="rId173" Type="http://schemas.openxmlformats.org/officeDocument/2006/relationships/customXml" Target="../ink/ink2038.xml"/><Relationship Id="rId194" Type="http://schemas.openxmlformats.org/officeDocument/2006/relationships/image" Target="../media/image2061.png"/><Relationship Id="rId208" Type="http://schemas.openxmlformats.org/officeDocument/2006/relationships/image" Target="../media/image2068.png"/><Relationship Id="rId14" Type="http://schemas.openxmlformats.org/officeDocument/2006/relationships/image" Target="../media/image1971.png"/><Relationship Id="rId30" Type="http://schemas.openxmlformats.org/officeDocument/2006/relationships/image" Target="../media/image1979.png"/><Relationship Id="rId35" Type="http://schemas.openxmlformats.org/officeDocument/2006/relationships/customXml" Target="../ink/ink1969.xml"/><Relationship Id="rId56" Type="http://schemas.openxmlformats.org/officeDocument/2006/relationships/image" Target="../media/image1992.png"/><Relationship Id="rId77" Type="http://schemas.openxmlformats.org/officeDocument/2006/relationships/customXml" Target="../ink/ink1990.xml"/><Relationship Id="rId100" Type="http://schemas.openxmlformats.org/officeDocument/2006/relationships/image" Target="../media/image2014.png"/><Relationship Id="rId105" Type="http://schemas.openxmlformats.org/officeDocument/2006/relationships/customXml" Target="../ink/ink2004.xml"/><Relationship Id="rId126" Type="http://schemas.openxmlformats.org/officeDocument/2006/relationships/image" Target="../media/image2027.png"/><Relationship Id="rId147" Type="http://schemas.openxmlformats.org/officeDocument/2006/relationships/customXml" Target="../ink/ink2025.xml"/><Relationship Id="rId168" Type="http://schemas.openxmlformats.org/officeDocument/2006/relationships/image" Target="../media/image2048.png"/><Relationship Id="rId8" Type="http://schemas.openxmlformats.org/officeDocument/2006/relationships/image" Target="../media/image1968.png"/><Relationship Id="rId51" Type="http://schemas.openxmlformats.org/officeDocument/2006/relationships/customXml" Target="../ink/ink1977.xml"/><Relationship Id="rId72" Type="http://schemas.openxmlformats.org/officeDocument/2006/relationships/image" Target="../media/image2000.png"/><Relationship Id="rId93" Type="http://schemas.openxmlformats.org/officeDocument/2006/relationships/customXml" Target="../ink/ink1998.xml"/><Relationship Id="rId98" Type="http://schemas.openxmlformats.org/officeDocument/2006/relationships/image" Target="../media/image2013.png"/><Relationship Id="rId121" Type="http://schemas.openxmlformats.org/officeDocument/2006/relationships/customXml" Target="../ink/ink2012.xml"/><Relationship Id="rId142" Type="http://schemas.openxmlformats.org/officeDocument/2006/relationships/image" Target="../media/image2035.png"/><Relationship Id="rId163" Type="http://schemas.openxmlformats.org/officeDocument/2006/relationships/customXml" Target="../ink/ink2033.xml"/><Relationship Id="rId184" Type="http://schemas.openxmlformats.org/officeDocument/2006/relationships/image" Target="../media/image2056.png"/><Relationship Id="rId189" Type="http://schemas.openxmlformats.org/officeDocument/2006/relationships/customXml" Target="../ink/ink2046.xml"/><Relationship Id="rId3" Type="http://schemas.openxmlformats.org/officeDocument/2006/relationships/customXml" Target="../ink/ink1953.xml"/><Relationship Id="rId214" Type="http://schemas.openxmlformats.org/officeDocument/2006/relationships/image" Target="../media/image2071.png"/><Relationship Id="rId25" Type="http://schemas.openxmlformats.org/officeDocument/2006/relationships/customXml" Target="../ink/ink1964.xml"/><Relationship Id="rId46" Type="http://schemas.openxmlformats.org/officeDocument/2006/relationships/image" Target="../media/image1987.png"/><Relationship Id="rId67" Type="http://schemas.openxmlformats.org/officeDocument/2006/relationships/customXml" Target="../ink/ink1985.xml"/><Relationship Id="rId116" Type="http://schemas.openxmlformats.org/officeDocument/2006/relationships/image" Target="../media/image2022.png"/><Relationship Id="rId137" Type="http://schemas.openxmlformats.org/officeDocument/2006/relationships/customXml" Target="../ink/ink2020.xml"/><Relationship Id="rId158" Type="http://schemas.openxmlformats.org/officeDocument/2006/relationships/image" Target="../media/image2043.png"/><Relationship Id="rId20" Type="http://schemas.openxmlformats.org/officeDocument/2006/relationships/image" Target="../media/image1974.png"/><Relationship Id="rId41" Type="http://schemas.openxmlformats.org/officeDocument/2006/relationships/customXml" Target="../ink/ink1972.xml"/><Relationship Id="rId62" Type="http://schemas.openxmlformats.org/officeDocument/2006/relationships/image" Target="../media/image1995.png"/><Relationship Id="rId83" Type="http://schemas.openxmlformats.org/officeDocument/2006/relationships/customXml" Target="../ink/ink1993.xml"/><Relationship Id="rId88" Type="http://schemas.openxmlformats.org/officeDocument/2006/relationships/image" Target="../media/image2008.png"/><Relationship Id="rId111" Type="http://schemas.openxmlformats.org/officeDocument/2006/relationships/customXml" Target="../ink/ink2007.xml"/><Relationship Id="rId132" Type="http://schemas.openxmlformats.org/officeDocument/2006/relationships/image" Target="../media/image2030.png"/><Relationship Id="rId153" Type="http://schemas.openxmlformats.org/officeDocument/2006/relationships/customXml" Target="../ink/ink2028.xml"/><Relationship Id="rId174" Type="http://schemas.openxmlformats.org/officeDocument/2006/relationships/image" Target="../media/image2051.png"/><Relationship Id="rId179" Type="http://schemas.openxmlformats.org/officeDocument/2006/relationships/customXml" Target="../ink/ink2041.xml"/><Relationship Id="rId195" Type="http://schemas.openxmlformats.org/officeDocument/2006/relationships/customXml" Target="../ink/ink2049.xml"/><Relationship Id="rId209" Type="http://schemas.openxmlformats.org/officeDocument/2006/relationships/customXml" Target="../ink/ink2056.xml"/><Relationship Id="rId190" Type="http://schemas.openxmlformats.org/officeDocument/2006/relationships/image" Target="../media/image2059.png"/><Relationship Id="rId204" Type="http://schemas.openxmlformats.org/officeDocument/2006/relationships/image" Target="../media/image2066.png"/><Relationship Id="rId15" Type="http://schemas.openxmlformats.org/officeDocument/2006/relationships/customXml" Target="../ink/ink1959.xml"/><Relationship Id="rId36" Type="http://schemas.openxmlformats.org/officeDocument/2006/relationships/image" Target="../media/image1982.png"/><Relationship Id="rId57" Type="http://schemas.openxmlformats.org/officeDocument/2006/relationships/customXml" Target="../ink/ink1980.xml"/><Relationship Id="rId106" Type="http://schemas.openxmlformats.org/officeDocument/2006/relationships/image" Target="../media/image2017.png"/><Relationship Id="rId127" Type="http://schemas.openxmlformats.org/officeDocument/2006/relationships/customXml" Target="../ink/ink2015.xml"/><Relationship Id="rId10" Type="http://schemas.openxmlformats.org/officeDocument/2006/relationships/image" Target="../media/image1969.png"/><Relationship Id="rId31" Type="http://schemas.openxmlformats.org/officeDocument/2006/relationships/customXml" Target="../ink/ink1967.xml"/><Relationship Id="rId52" Type="http://schemas.openxmlformats.org/officeDocument/2006/relationships/image" Target="../media/image1990.png"/><Relationship Id="rId73" Type="http://schemas.openxmlformats.org/officeDocument/2006/relationships/customXml" Target="../ink/ink1988.xml"/><Relationship Id="rId78" Type="http://schemas.openxmlformats.org/officeDocument/2006/relationships/image" Target="../media/image2003.png"/><Relationship Id="rId94" Type="http://schemas.openxmlformats.org/officeDocument/2006/relationships/image" Target="../media/image2011.png"/><Relationship Id="rId99" Type="http://schemas.openxmlformats.org/officeDocument/2006/relationships/customXml" Target="../ink/ink2001.xml"/><Relationship Id="rId101" Type="http://schemas.openxmlformats.org/officeDocument/2006/relationships/customXml" Target="../ink/ink2002.xml"/><Relationship Id="rId122" Type="http://schemas.openxmlformats.org/officeDocument/2006/relationships/image" Target="../media/image2025.png"/><Relationship Id="rId143" Type="http://schemas.openxmlformats.org/officeDocument/2006/relationships/customXml" Target="../ink/ink2023.xml"/><Relationship Id="rId148" Type="http://schemas.openxmlformats.org/officeDocument/2006/relationships/image" Target="../media/image2038.png"/><Relationship Id="rId164" Type="http://schemas.openxmlformats.org/officeDocument/2006/relationships/image" Target="../media/image2046.png"/><Relationship Id="rId169" Type="http://schemas.openxmlformats.org/officeDocument/2006/relationships/customXml" Target="../ink/ink2036.xml"/><Relationship Id="rId185" Type="http://schemas.openxmlformats.org/officeDocument/2006/relationships/customXml" Target="../ink/ink2044.xml"/><Relationship Id="rId4" Type="http://schemas.openxmlformats.org/officeDocument/2006/relationships/image" Target="../media/image1966.png"/><Relationship Id="rId9" Type="http://schemas.openxmlformats.org/officeDocument/2006/relationships/customXml" Target="../ink/ink1956.xml"/><Relationship Id="rId180" Type="http://schemas.openxmlformats.org/officeDocument/2006/relationships/image" Target="../media/image2054.png"/><Relationship Id="rId210" Type="http://schemas.openxmlformats.org/officeDocument/2006/relationships/image" Target="../media/image2069.png"/><Relationship Id="rId215" Type="http://schemas.openxmlformats.org/officeDocument/2006/relationships/customXml" Target="../ink/ink2059.xml"/><Relationship Id="rId26" Type="http://schemas.openxmlformats.org/officeDocument/2006/relationships/image" Target="../media/image1977.png"/><Relationship Id="rId47" Type="http://schemas.openxmlformats.org/officeDocument/2006/relationships/customXml" Target="../ink/ink1975.xml"/><Relationship Id="rId68" Type="http://schemas.openxmlformats.org/officeDocument/2006/relationships/image" Target="../media/image1998.png"/><Relationship Id="rId89" Type="http://schemas.openxmlformats.org/officeDocument/2006/relationships/customXml" Target="../ink/ink1996.xml"/><Relationship Id="rId112" Type="http://schemas.openxmlformats.org/officeDocument/2006/relationships/image" Target="../media/image2020.png"/><Relationship Id="rId133" Type="http://schemas.openxmlformats.org/officeDocument/2006/relationships/customXml" Target="../ink/ink2018.xml"/><Relationship Id="rId154" Type="http://schemas.openxmlformats.org/officeDocument/2006/relationships/image" Target="../media/image2041.png"/><Relationship Id="rId175" Type="http://schemas.openxmlformats.org/officeDocument/2006/relationships/customXml" Target="../ink/ink2039.xml"/><Relationship Id="rId196" Type="http://schemas.openxmlformats.org/officeDocument/2006/relationships/image" Target="../media/image2062.png"/><Relationship Id="rId200" Type="http://schemas.openxmlformats.org/officeDocument/2006/relationships/image" Target="../media/image2064.png"/><Relationship Id="rId16" Type="http://schemas.openxmlformats.org/officeDocument/2006/relationships/image" Target="../media/image1972.png"/><Relationship Id="rId37" Type="http://schemas.openxmlformats.org/officeDocument/2006/relationships/customXml" Target="../ink/ink1970.xml"/><Relationship Id="rId58" Type="http://schemas.openxmlformats.org/officeDocument/2006/relationships/image" Target="../media/image1993.png"/><Relationship Id="rId79" Type="http://schemas.openxmlformats.org/officeDocument/2006/relationships/customXml" Target="../ink/ink1991.xml"/><Relationship Id="rId102" Type="http://schemas.openxmlformats.org/officeDocument/2006/relationships/image" Target="../media/image2015.png"/><Relationship Id="rId123" Type="http://schemas.openxmlformats.org/officeDocument/2006/relationships/customXml" Target="../ink/ink2013.xml"/><Relationship Id="rId144" Type="http://schemas.openxmlformats.org/officeDocument/2006/relationships/image" Target="../media/image2036.png"/><Relationship Id="rId90" Type="http://schemas.openxmlformats.org/officeDocument/2006/relationships/image" Target="../media/image2009.png"/><Relationship Id="rId165" Type="http://schemas.openxmlformats.org/officeDocument/2006/relationships/customXml" Target="../ink/ink2034.xml"/><Relationship Id="rId186" Type="http://schemas.openxmlformats.org/officeDocument/2006/relationships/image" Target="../media/image2057.png"/><Relationship Id="rId211" Type="http://schemas.openxmlformats.org/officeDocument/2006/relationships/customXml" Target="../ink/ink2057.xml"/><Relationship Id="rId27" Type="http://schemas.openxmlformats.org/officeDocument/2006/relationships/customXml" Target="../ink/ink1965.xml"/><Relationship Id="rId48" Type="http://schemas.openxmlformats.org/officeDocument/2006/relationships/image" Target="../media/image1988.png"/><Relationship Id="rId69" Type="http://schemas.openxmlformats.org/officeDocument/2006/relationships/customXml" Target="../ink/ink1986.xml"/><Relationship Id="rId113" Type="http://schemas.openxmlformats.org/officeDocument/2006/relationships/customXml" Target="../ink/ink2008.xml"/><Relationship Id="rId134" Type="http://schemas.openxmlformats.org/officeDocument/2006/relationships/image" Target="../media/image2031.png"/><Relationship Id="rId80" Type="http://schemas.openxmlformats.org/officeDocument/2006/relationships/image" Target="../media/image2004.png"/><Relationship Id="rId155" Type="http://schemas.openxmlformats.org/officeDocument/2006/relationships/customXml" Target="../ink/ink2029.xml"/><Relationship Id="rId176" Type="http://schemas.openxmlformats.org/officeDocument/2006/relationships/image" Target="../media/image2052.png"/><Relationship Id="rId197" Type="http://schemas.openxmlformats.org/officeDocument/2006/relationships/customXml" Target="../ink/ink2050.xml"/><Relationship Id="rId201" Type="http://schemas.openxmlformats.org/officeDocument/2006/relationships/customXml" Target="../ink/ink2052.xml"/><Relationship Id="rId17" Type="http://schemas.openxmlformats.org/officeDocument/2006/relationships/customXml" Target="../ink/ink1960.xml"/><Relationship Id="rId38" Type="http://schemas.openxmlformats.org/officeDocument/2006/relationships/image" Target="../media/image1983.png"/><Relationship Id="rId59" Type="http://schemas.openxmlformats.org/officeDocument/2006/relationships/customXml" Target="../ink/ink1981.xml"/><Relationship Id="rId103" Type="http://schemas.openxmlformats.org/officeDocument/2006/relationships/customXml" Target="../ink/ink2003.xml"/><Relationship Id="rId124" Type="http://schemas.openxmlformats.org/officeDocument/2006/relationships/image" Target="../media/image2026.png"/><Relationship Id="rId70" Type="http://schemas.openxmlformats.org/officeDocument/2006/relationships/image" Target="../media/image1999.png"/><Relationship Id="rId91" Type="http://schemas.openxmlformats.org/officeDocument/2006/relationships/customXml" Target="../ink/ink1997.xml"/><Relationship Id="rId145" Type="http://schemas.openxmlformats.org/officeDocument/2006/relationships/customXml" Target="../ink/ink2024.xml"/><Relationship Id="rId166" Type="http://schemas.openxmlformats.org/officeDocument/2006/relationships/image" Target="../media/image2047.png"/><Relationship Id="rId187" Type="http://schemas.openxmlformats.org/officeDocument/2006/relationships/customXml" Target="../ink/ink2045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2070.png"/><Relationship Id="rId28" Type="http://schemas.openxmlformats.org/officeDocument/2006/relationships/image" Target="../media/image1978.png"/><Relationship Id="rId49" Type="http://schemas.openxmlformats.org/officeDocument/2006/relationships/customXml" Target="../ink/ink1976.xml"/><Relationship Id="rId114" Type="http://schemas.openxmlformats.org/officeDocument/2006/relationships/image" Target="../media/image2021.png"/><Relationship Id="rId60" Type="http://schemas.openxmlformats.org/officeDocument/2006/relationships/image" Target="../media/image1994.png"/><Relationship Id="rId81" Type="http://schemas.openxmlformats.org/officeDocument/2006/relationships/customXml" Target="../ink/ink1992.xml"/><Relationship Id="rId135" Type="http://schemas.openxmlformats.org/officeDocument/2006/relationships/customXml" Target="../ink/ink2019.xml"/><Relationship Id="rId156" Type="http://schemas.openxmlformats.org/officeDocument/2006/relationships/image" Target="../media/image2042.png"/><Relationship Id="rId177" Type="http://schemas.openxmlformats.org/officeDocument/2006/relationships/customXml" Target="../ink/ink2040.xml"/><Relationship Id="rId198" Type="http://schemas.openxmlformats.org/officeDocument/2006/relationships/image" Target="../media/image2063.png"/><Relationship Id="rId202" Type="http://schemas.openxmlformats.org/officeDocument/2006/relationships/image" Target="../media/image2065.png"/><Relationship Id="rId18" Type="http://schemas.openxmlformats.org/officeDocument/2006/relationships/image" Target="../media/image1973.png"/><Relationship Id="rId39" Type="http://schemas.openxmlformats.org/officeDocument/2006/relationships/customXml" Target="../ink/ink1971.xml"/><Relationship Id="rId50" Type="http://schemas.openxmlformats.org/officeDocument/2006/relationships/image" Target="../media/image1989.png"/><Relationship Id="rId104" Type="http://schemas.openxmlformats.org/officeDocument/2006/relationships/image" Target="../media/image2016.png"/><Relationship Id="rId125" Type="http://schemas.openxmlformats.org/officeDocument/2006/relationships/customXml" Target="../ink/ink2014.xml"/><Relationship Id="rId146" Type="http://schemas.openxmlformats.org/officeDocument/2006/relationships/image" Target="../media/image2037.png"/><Relationship Id="rId167" Type="http://schemas.openxmlformats.org/officeDocument/2006/relationships/customXml" Target="../ink/ink2035.xml"/><Relationship Id="rId188" Type="http://schemas.openxmlformats.org/officeDocument/2006/relationships/image" Target="../media/image2058.png"/><Relationship Id="rId71" Type="http://schemas.openxmlformats.org/officeDocument/2006/relationships/customXml" Target="../ink/ink1987.xml"/><Relationship Id="rId92" Type="http://schemas.openxmlformats.org/officeDocument/2006/relationships/image" Target="../media/image2010.png"/><Relationship Id="rId213" Type="http://schemas.openxmlformats.org/officeDocument/2006/relationships/customXml" Target="../ink/ink2058.xml"/><Relationship Id="rId2" Type="http://schemas.openxmlformats.org/officeDocument/2006/relationships/image" Target="../media/image1965.png"/><Relationship Id="rId29" Type="http://schemas.openxmlformats.org/officeDocument/2006/relationships/customXml" Target="../ink/ink1966.xml"/><Relationship Id="rId40" Type="http://schemas.openxmlformats.org/officeDocument/2006/relationships/image" Target="../media/image1984.png"/><Relationship Id="rId115" Type="http://schemas.openxmlformats.org/officeDocument/2006/relationships/customXml" Target="../ink/ink2009.xml"/><Relationship Id="rId136" Type="http://schemas.openxmlformats.org/officeDocument/2006/relationships/image" Target="../media/image2032.png"/><Relationship Id="rId157" Type="http://schemas.openxmlformats.org/officeDocument/2006/relationships/customXml" Target="../ink/ink2030.xml"/><Relationship Id="rId178" Type="http://schemas.openxmlformats.org/officeDocument/2006/relationships/image" Target="../media/image2053.png"/><Relationship Id="rId61" Type="http://schemas.openxmlformats.org/officeDocument/2006/relationships/customXml" Target="../ink/ink1982.xml"/><Relationship Id="rId82" Type="http://schemas.openxmlformats.org/officeDocument/2006/relationships/image" Target="../media/image2005.png"/><Relationship Id="rId199" Type="http://schemas.openxmlformats.org/officeDocument/2006/relationships/customXml" Target="../ink/ink2051.xml"/><Relationship Id="rId203" Type="http://schemas.openxmlformats.org/officeDocument/2006/relationships/customXml" Target="../ink/ink2053.xml"/><Relationship Id="rId19" Type="http://schemas.openxmlformats.org/officeDocument/2006/relationships/customXml" Target="../ink/ink1961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18.xml"/><Relationship Id="rId21" Type="http://schemas.openxmlformats.org/officeDocument/2006/relationships/customXml" Target="../ink/ink2070.xml"/><Relationship Id="rId42" Type="http://schemas.openxmlformats.org/officeDocument/2006/relationships/image" Target="../media/image2094.png"/><Relationship Id="rId63" Type="http://schemas.openxmlformats.org/officeDocument/2006/relationships/customXml" Target="../ink/ink2091.xml"/><Relationship Id="rId84" Type="http://schemas.openxmlformats.org/officeDocument/2006/relationships/image" Target="../media/image2115.png"/><Relationship Id="rId138" Type="http://schemas.openxmlformats.org/officeDocument/2006/relationships/image" Target="../media/image2142.png"/><Relationship Id="rId159" Type="http://schemas.openxmlformats.org/officeDocument/2006/relationships/customXml" Target="../ink/ink2139.xml"/><Relationship Id="rId170" Type="http://schemas.openxmlformats.org/officeDocument/2006/relationships/image" Target="../media/image2158.png"/><Relationship Id="rId191" Type="http://schemas.openxmlformats.org/officeDocument/2006/relationships/customXml" Target="../ink/ink2155.xml"/><Relationship Id="rId205" Type="http://schemas.openxmlformats.org/officeDocument/2006/relationships/customXml" Target="../ink/ink2162.xml"/><Relationship Id="rId107" Type="http://schemas.openxmlformats.org/officeDocument/2006/relationships/customXml" Target="../ink/ink2113.xml"/><Relationship Id="rId11" Type="http://schemas.openxmlformats.org/officeDocument/2006/relationships/customXml" Target="../ink/ink2065.xml"/><Relationship Id="rId32" Type="http://schemas.openxmlformats.org/officeDocument/2006/relationships/image" Target="../media/image2089.png"/><Relationship Id="rId53" Type="http://schemas.openxmlformats.org/officeDocument/2006/relationships/customXml" Target="../ink/ink2086.xml"/><Relationship Id="rId74" Type="http://schemas.openxmlformats.org/officeDocument/2006/relationships/image" Target="../media/image2110.png"/><Relationship Id="rId128" Type="http://schemas.openxmlformats.org/officeDocument/2006/relationships/image" Target="../media/image2137.png"/><Relationship Id="rId149" Type="http://schemas.openxmlformats.org/officeDocument/2006/relationships/customXml" Target="../ink/ink2134.xml"/><Relationship Id="rId5" Type="http://schemas.openxmlformats.org/officeDocument/2006/relationships/customXml" Target="../ink/ink2062.xml"/><Relationship Id="rId95" Type="http://schemas.openxmlformats.org/officeDocument/2006/relationships/customXml" Target="../ink/ink2107.xml"/><Relationship Id="rId160" Type="http://schemas.openxmlformats.org/officeDocument/2006/relationships/image" Target="../media/image2153.png"/><Relationship Id="rId181" Type="http://schemas.openxmlformats.org/officeDocument/2006/relationships/customXml" Target="../ink/ink2150.xml"/><Relationship Id="rId22" Type="http://schemas.openxmlformats.org/officeDocument/2006/relationships/image" Target="../media/image2084.png"/><Relationship Id="rId43" Type="http://schemas.openxmlformats.org/officeDocument/2006/relationships/customXml" Target="../ink/ink2081.xml"/><Relationship Id="rId64" Type="http://schemas.openxmlformats.org/officeDocument/2006/relationships/image" Target="../media/image2105.png"/><Relationship Id="rId118" Type="http://schemas.openxmlformats.org/officeDocument/2006/relationships/image" Target="../media/image2132.png"/><Relationship Id="rId139" Type="http://schemas.openxmlformats.org/officeDocument/2006/relationships/customXml" Target="../ink/ink2129.xml"/><Relationship Id="rId85" Type="http://schemas.openxmlformats.org/officeDocument/2006/relationships/customXml" Target="../ink/ink2102.xml"/><Relationship Id="rId150" Type="http://schemas.openxmlformats.org/officeDocument/2006/relationships/image" Target="../media/image2148.png"/><Relationship Id="rId171" Type="http://schemas.openxmlformats.org/officeDocument/2006/relationships/customXml" Target="../ink/ink2145.xml"/><Relationship Id="rId192" Type="http://schemas.openxmlformats.org/officeDocument/2006/relationships/image" Target="../media/image2169.png"/><Relationship Id="rId206" Type="http://schemas.openxmlformats.org/officeDocument/2006/relationships/image" Target="../media/image2176.png"/><Relationship Id="rId12" Type="http://schemas.openxmlformats.org/officeDocument/2006/relationships/image" Target="../media/image2079.png"/><Relationship Id="rId33" Type="http://schemas.openxmlformats.org/officeDocument/2006/relationships/customXml" Target="../ink/ink2076.xml"/><Relationship Id="rId108" Type="http://schemas.openxmlformats.org/officeDocument/2006/relationships/image" Target="../media/image2127.png"/><Relationship Id="rId129" Type="http://schemas.openxmlformats.org/officeDocument/2006/relationships/customXml" Target="../ink/ink2124.xml"/><Relationship Id="rId54" Type="http://schemas.openxmlformats.org/officeDocument/2006/relationships/image" Target="../media/image2100.png"/><Relationship Id="rId75" Type="http://schemas.openxmlformats.org/officeDocument/2006/relationships/customXml" Target="../ink/ink2097.xml"/><Relationship Id="rId96" Type="http://schemas.openxmlformats.org/officeDocument/2006/relationships/image" Target="../media/image2121.png"/><Relationship Id="rId140" Type="http://schemas.openxmlformats.org/officeDocument/2006/relationships/image" Target="../media/image2143.png"/><Relationship Id="rId161" Type="http://schemas.openxmlformats.org/officeDocument/2006/relationships/customXml" Target="../ink/ink2140.xml"/><Relationship Id="rId182" Type="http://schemas.openxmlformats.org/officeDocument/2006/relationships/image" Target="../media/image2164.png"/><Relationship Id="rId6" Type="http://schemas.openxmlformats.org/officeDocument/2006/relationships/image" Target="../media/image2076.png"/><Relationship Id="rId23" Type="http://schemas.openxmlformats.org/officeDocument/2006/relationships/customXml" Target="../ink/ink2071.xml"/><Relationship Id="rId119" Type="http://schemas.openxmlformats.org/officeDocument/2006/relationships/customXml" Target="../ink/ink2119.xml"/><Relationship Id="rId44" Type="http://schemas.openxmlformats.org/officeDocument/2006/relationships/image" Target="../media/image2095.png"/><Relationship Id="rId65" Type="http://schemas.openxmlformats.org/officeDocument/2006/relationships/customXml" Target="../ink/ink2092.xml"/><Relationship Id="rId86" Type="http://schemas.openxmlformats.org/officeDocument/2006/relationships/image" Target="../media/image2116.png"/><Relationship Id="rId130" Type="http://schemas.openxmlformats.org/officeDocument/2006/relationships/image" Target="../media/image2138.png"/><Relationship Id="rId151" Type="http://schemas.openxmlformats.org/officeDocument/2006/relationships/customXml" Target="../ink/ink2135.xml"/><Relationship Id="rId172" Type="http://schemas.openxmlformats.org/officeDocument/2006/relationships/image" Target="../media/image2159.png"/><Relationship Id="rId193" Type="http://schemas.openxmlformats.org/officeDocument/2006/relationships/customXml" Target="../ink/ink2156.xml"/><Relationship Id="rId13" Type="http://schemas.openxmlformats.org/officeDocument/2006/relationships/customXml" Target="../ink/ink2066.xml"/><Relationship Id="rId109" Type="http://schemas.openxmlformats.org/officeDocument/2006/relationships/customXml" Target="../ink/ink2114.xml"/><Relationship Id="rId34" Type="http://schemas.openxmlformats.org/officeDocument/2006/relationships/image" Target="../media/image2090.png"/><Relationship Id="rId55" Type="http://schemas.openxmlformats.org/officeDocument/2006/relationships/customXml" Target="../ink/ink2087.xml"/><Relationship Id="rId76" Type="http://schemas.openxmlformats.org/officeDocument/2006/relationships/image" Target="../media/image2111.png"/><Relationship Id="rId97" Type="http://schemas.openxmlformats.org/officeDocument/2006/relationships/customXml" Target="../ink/ink2108.xml"/><Relationship Id="rId120" Type="http://schemas.openxmlformats.org/officeDocument/2006/relationships/image" Target="../media/image2133.png"/><Relationship Id="rId141" Type="http://schemas.openxmlformats.org/officeDocument/2006/relationships/customXml" Target="../ink/ink2130.xml"/><Relationship Id="rId7" Type="http://schemas.openxmlformats.org/officeDocument/2006/relationships/customXml" Target="../ink/ink2063.xml"/><Relationship Id="rId162" Type="http://schemas.openxmlformats.org/officeDocument/2006/relationships/image" Target="../media/image2154.png"/><Relationship Id="rId183" Type="http://schemas.openxmlformats.org/officeDocument/2006/relationships/customXml" Target="../ink/ink2151.xml"/><Relationship Id="rId24" Type="http://schemas.openxmlformats.org/officeDocument/2006/relationships/image" Target="../media/image2085.png"/><Relationship Id="rId40" Type="http://schemas.openxmlformats.org/officeDocument/2006/relationships/image" Target="../media/image2093.png"/><Relationship Id="rId45" Type="http://schemas.openxmlformats.org/officeDocument/2006/relationships/customXml" Target="../ink/ink2082.xml"/><Relationship Id="rId66" Type="http://schemas.openxmlformats.org/officeDocument/2006/relationships/image" Target="../media/image2106.png"/><Relationship Id="rId87" Type="http://schemas.openxmlformats.org/officeDocument/2006/relationships/customXml" Target="../ink/ink2103.xml"/><Relationship Id="rId110" Type="http://schemas.openxmlformats.org/officeDocument/2006/relationships/image" Target="../media/image2128.png"/><Relationship Id="rId115" Type="http://schemas.openxmlformats.org/officeDocument/2006/relationships/customXml" Target="../ink/ink2117.xml"/><Relationship Id="rId131" Type="http://schemas.openxmlformats.org/officeDocument/2006/relationships/customXml" Target="../ink/ink2125.xml"/><Relationship Id="rId136" Type="http://schemas.openxmlformats.org/officeDocument/2006/relationships/image" Target="../media/image2141.png"/><Relationship Id="rId157" Type="http://schemas.openxmlformats.org/officeDocument/2006/relationships/customXml" Target="../ink/ink2138.xml"/><Relationship Id="rId178" Type="http://schemas.openxmlformats.org/officeDocument/2006/relationships/image" Target="../media/image2162.png"/><Relationship Id="rId61" Type="http://schemas.openxmlformats.org/officeDocument/2006/relationships/customXml" Target="../ink/ink2090.xml"/><Relationship Id="rId82" Type="http://schemas.openxmlformats.org/officeDocument/2006/relationships/image" Target="../media/image2114.png"/><Relationship Id="rId152" Type="http://schemas.openxmlformats.org/officeDocument/2006/relationships/image" Target="../media/image2149.png"/><Relationship Id="rId173" Type="http://schemas.openxmlformats.org/officeDocument/2006/relationships/customXml" Target="../ink/ink2146.xml"/><Relationship Id="rId194" Type="http://schemas.openxmlformats.org/officeDocument/2006/relationships/image" Target="../media/image2170.png"/><Relationship Id="rId199" Type="http://schemas.openxmlformats.org/officeDocument/2006/relationships/customXml" Target="../ink/ink2159.xml"/><Relationship Id="rId203" Type="http://schemas.openxmlformats.org/officeDocument/2006/relationships/customXml" Target="../ink/ink2161.xml"/><Relationship Id="rId19" Type="http://schemas.openxmlformats.org/officeDocument/2006/relationships/customXml" Target="../ink/ink2069.xml"/><Relationship Id="rId14" Type="http://schemas.openxmlformats.org/officeDocument/2006/relationships/image" Target="../media/image2080.png"/><Relationship Id="rId30" Type="http://schemas.openxmlformats.org/officeDocument/2006/relationships/image" Target="../media/image2088.png"/><Relationship Id="rId35" Type="http://schemas.openxmlformats.org/officeDocument/2006/relationships/customXml" Target="../ink/ink2077.xml"/><Relationship Id="rId56" Type="http://schemas.openxmlformats.org/officeDocument/2006/relationships/image" Target="../media/image2101.png"/><Relationship Id="rId77" Type="http://schemas.openxmlformats.org/officeDocument/2006/relationships/customXml" Target="../ink/ink2098.xml"/><Relationship Id="rId100" Type="http://schemas.openxmlformats.org/officeDocument/2006/relationships/image" Target="../media/image2123.png"/><Relationship Id="rId105" Type="http://schemas.openxmlformats.org/officeDocument/2006/relationships/customXml" Target="../ink/ink2112.xml"/><Relationship Id="rId126" Type="http://schemas.openxmlformats.org/officeDocument/2006/relationships/image" Target="../media/image2136.png"/><Relationship Id="rId147" Type="http://schemas.openxmlformats.org/officeDocument/2006/relationships/customXml" Target="../ink/ink2133.xml"/><Relationship Id="rId168" Type="http://schemas.openxmlformats.org/officeDocument/2006/relationships/image" Target="../media/image2157.png"/><Relationship Id="rId8" Type="http://schemas.openxmlformats.org/officeDocument/2006/relationships/image" Target="../media/image2077.png"/><Relationship Id="rId51" Type="http://schemas.openxmlformats.org/officeDocument/2006/relationships/customXml" Target="../ink/ink2085.xml"/><Relationship Id="rId72" Type="http://schemas.openxmlformats.org/officeDocument/2006/relationships/image" Target="../media/image2109.png"/><Relationship Id="rId93" Type="http://schemas.openxmlformats.org/officeDocument/2006/relationships/customXml" Target="../ink/ink2106.xml"/><Relationship Id="rId98" Type="http://schemas.openxmlformats.org/officeDocument/2006/relationships/image" Target="../media/image2122.png"/><Relationship Id="rId121" Type="http://schemas.openxmlformats.org/officeDocument/2006/relationships/customXml" Target="../ink/ink2120.xml"/><Relationship Id="rId142" Type="http://schemas.openxmlformats.org/officeDocument/2006/relationships/image" Target="../media/image2144.png"/><Relationship Id="rId163" Type="http://schemas.openxmlformats.org/officeDocument/2006/relationships/customXml" Target="../ink/ink2141.xml"/><Relationship Id="rId184" Type="http://schemas.openxmlformats.org/officeDocument/2006/relationships/image" Target="../media/image2165.png"/><Relationship Id="rId189" Type="http://schemas.openxmlformats.org/officeDocument/2006/relationships/customXml" Target="../ink/ink2154.xml"/><Relationship Id="rId3" Type="http://schemas.openxmlformats.org/officeDocument/2006/relationships/customXml" Target="../ink/ink2061.xml"/><Relationship Id="rId25" Type="http://schemas.openxmlformats.org/officeDocument/2006/relationships/customXml" Target="../ink/ink2072.xml"/><Relationship Id="rId46" Type="http://schemas.openxmlformats.org/officeDocument/2006/relationships/image" Target="../media/image2096.png"/><Relationship Id="rId67" Type="http://schemas.openxmlformats.org/officeDocument/2006/relationships/customXml" Target="../ink/ink2093.xml"/><Relationship Id="rId116" Type="http://schemas.openxmlformats.org/officeDocument/2006/relationships/image" Target="../media/image2131.png"/><Relationship Id="rId137" Type="http://schemas.openxmlformats.org/officeDocument/2006/relationships/customXml" Target="../ink/ink2128.xml"/><Relationship Id="rId158" Type="http://schemas.openxmlformats.org/officeDocument/2006/relationships/image" Target="../media/image2152.png"/><Relationship Id="rId20" Type="http://schemas.openxmlformats.org/officeDocument/2006/relationships/image" Target="../media/image2083.png"/><Relationship Id="rId41" Type="http://schemas.openxmlformats.org/officeDocument/2006/relationships/customXml" Target="../ink/ink2080.xml"/><Relationship Id="rId62" Type="http://schemas.openxmlformats.org/officeDocument/2006/relationships/image" Target="../media/image2104.png"/><Relationship Id="rId83" Type="http://schemas.openxmlformats.org/officeDocument/2006/relationships/customXml" Target="../ink/ink2101.xml"/><Relationship Id="rId88" Type="http://schemas.openxmlformats.org/officeDocument/2006/relationships/image" Target="../media/image2117.png"/><Relationship Id="rId111" Type="http://schemas.openxmlformats.org/officeDocument/2006/relationships/customXml" Target="../ink/ink2115.xml"/><Relationship Id="rId132" Type="http://schemas.openxmlformats.org/officeDocument/2006/relationships/image" Target="../media/image2139.png"/><Relationship Id="rId153" Type="http://schemas.openxmlformats.org/officeDocument/2006/relationships/customXml" Target="../ink/ink2136.xml"/><Relationship Id="rId174" Type="http://schemas.openxmlformats.org/officeDocument/2006/relationships/image" Target="../media/image2160.png"/><Relationship Id="rId179" Type="http://schemas.openxmlformats.org/officeDocument/2006/relationships/customXml" Target="../ink/ink2149.xml"/><Relationship Id="rId195" Type="http://schemas.openxmlformats.org/officeDocument/2006/relationships/customXml" Target="../ink/ink2157.xml"/><Relationship Id="rId190" Type="http://schemas.openxmlformats.org/officeDocument/2006/relationships/image" Target="../media/image2168.png"/><Relationship Id="rId204" Type="http://schemas.openxmlformats.org/officeDocument/2006/relationships/image" Target="../media/image2175.png"/><Relationship Id="rId15" Type="http://schemas.openxmlformats.org/officeDocument/2006/relationships/customXml" Target="../ink/ink2067.xml"/><Relationship Id="rId36" Type="http://schemas.openxmlformats.org/officeDocument/2006/relationships/image" Target="../media/image2091.png"/><Relationship Id="rId57" Type="http://schemas.openxmlformats.org/officeDocument/2006/relationships/customXml" Target="../ink/ink2088.xml"/><Relationship Id="rId106" Type="http://schemas.openxmlformats.org/officeDocument/2006/relationships/image" Target="../media/image2126.png"/><Relationship Id="rId127" Type="http://schemas.openxmlformats.org/officeDocument/2006/relationships/customXml" Target="../ink/ink2123.xml"/><Relationship Id="rId10" Type="http://schemas.openxmlformats.org/officeDocument/2006/relationships/image" Target="../media/image2078.png"/><Relationship Id="rId31" Type="http://schemas.openxmlformats.org/officeDocument/2006/relationships/customXml" Target="../ink/ink2075.xml"/><Relationship Id="rId52" Type="http://schemas.openxmlformats.org/officeDocument/2006/relationships/image" Target="../media/image2099.png"/><Relationship Id="rId73" Type="http://schemas.openxmlformats.org/officeDocument/2006/relationships/customXml" Target="../ink/ink2096.xml"/><Relationship Id="rId78" Type="http://schemas.openxmlformats.org/officeDocument/2006/relationships/image" Target="../media/image2112.png"/><Relationship Id="rId94" Type="http://schemas.openxmlformats.org/officeDocument/2006/relationships/image" Target="../media/image2120.png"/><Relationship Id="rId99" Type="http://schemas.openxmlformats.org/officeDocument/2006/relationships/customXml" Target="../ink/ink2109.xml"/><Relationship Id="rId101" Type="http://schemas.openxmlformats.org/officeDocument/2006/relationships/customXml" Target="../ink/ink2110.xml"/><Relationship Id="rId122" Type="http://schemas.openxmlformats.org/officeDocument/2006/relationships/image" Target="../media/image2134.png"/><Relationship Id="rId143" Type="http://schemas.openxmlformats.org/officeDocument/2006/relationships/customXml" Target="../ink/ink2131.xml"/><Relationship Id="rId148" Type="http://schemas.openxmlformats.org/officeDocument/2006/relationships/image" Target="../media/image2147.png"/><Relationship Id="rId164" Type="http://schemas.openxmlformats.org/officeDocument/2006/relationships/image" Target="../media/image2155.png"/><Relationship Id="rId169" Type="http://schemas.openxmlformats.org/officeDocument/2006/relationships/customXml" Target="../ink/ink2144.xml"/><Relationship Id="rId185" Type="http://schemas.openxmlformats.org/officeDocument/2006/relationships/customXml" Target="../ink/ink2152.xml"/><Relationship Id="rId4" Type="http://schemas.openxmlformats.org/officeDocument/2006/relationships/image" Target="../media/image2075.png"/><Relationship Id="rId9" Type="http://schemas.openxmlformats.org/officeDocument/2006/relationships/customXml" Target="../ink/ink2064.xml"/><Relationship Id="rId180" Type="http://schemas.openxmlformats.org/officeDocument/2006/relationships/image" Target="../media/image2163.png"/><Relationship Id="rId26" Type="http://schemas.openxmlformats.org/officeDocument/2006/relationships/image" Target="../media/image2086.png"/><Relationship Id="rId47" Type="http://schemas.openxmlformats.org/officeDocument/2006/relationships/customXml" Target="../ink/ink2083.xml"/><Relationship Id="rId68" Type="http://schemas.openxmlformats.org/officeDocument/2006/relationships/image" Target="../media/image2107.png"/><Relationship Id="rId89" Type="http://schemas.openxmlformats.org/officeDocument/2006/relationships/customXml" Target="../ink/ink2104.xml"/><Relationship Id="rId112" Type="http://schemas.openxmlformats.org/officeDocument/2006/relationships/image" Target="../media/image2129.png"/><Relationship Id="rId133" Type="http://schemas.openxmlformats.org/officeDocument/2006/relationships/customXml" Target="../ink/ink2126.xml"/><Relationship Id="rId154" Type="http://schemas.openxmlformats.org/officeDocument/2006/relationships/image" Target="../media/image2150.png"/><Relationship Id="rId175" Type="http://schemas.openxmlformats.org/officeDocument/2006/relationships/customXml" Target="../ink/ink2147.xml"/><Relationship Id="rId196" Type="http://schemas.openxmlformats.org/officeDocument/2006/relationships/image" Target="../media/image2171.png"/><Relationship Id="rId200" Type="http://schemas.openxmlformats.org/officeDocument/2006/relationships/image" Target="../media/image2173.png"/><Relationship Id="rId16" Type="http://schemas.openxmlformats.org/officeDocument/2006/relationships/image" Target="../media/image2081.png"/><Relationship Id="rId37" Type="http://schemas.openxmlformats.org/officeDocument/2006/relationships/customXml" Target="../ink/ink2078.xml"/><Relationship Id="rId58" Type="http://schemas.openxmlformats.org/officeDocument/2006/relationships/image" Target="../media/image2102.png"/><Relationship Id="rId79" Type="http://schemas.openxmlformats.org/officeDocument/2006/relationships/customXml" Target="../ink/ink2099.xml"/><Relationship Id="rId102" Type="http://schemas.openxmlformats.org/officeDocument/2006/relationships/image" Target="../media/image2124.png"/><Relationship Id="rId123" Type="http://schemas.openxmlformats.org/officeDocument/2006/relationships/customXml" Target="../ink/ink2121.xml"/><Relationship Id="rId144" Type="http://schemas.openxmlformats.org/officeDocument/2006/relationships/image" Target="../media/image2145.png"/><Relationship Id="rId90" Type="http://schemas.openxmlformats.org/officeDocument/2006/relationships/image" Target="../media/image2118.png"/><Relationship Id="rId165" Type="http://schemas.openxmlformats.org/officeDocument/2006/relationships/customXml" Target="../ink/ink2142.xml"/><Relationship Id="rId186" Type="http://schemas.openxmlformats.org/officeDocument/2006/relationships/image" Target="../media/image2166.png"/><Relationship Id="rId27" Type="http://schemas.openxmlformats.org/officeDocument/2006/relationships/customXml" Target="../ink/ink2073.xml"/><Relationship Id="rId48" Type="http://schemas.openxmlformats.org/officeDocument/2006/relationships/image" Target="../media/image2097.png"/><Relationship Id="rId69" Type="http://schemas.openxmlformats.org/officeDocument/2006/relationships/customXml" Target="../ink/ink2094.xml"/><Relationship Id="rId113" Type="http://schemas.openxmlformats.org/officeDocument/2006/relationships/customXml" Target="../ink/ink2116.xml"/><Relationship Id="rId134" Type="http://schemas.openxmlformats.org/officeDocument/2006/relationships/image" Target="../media/image2140.png"/><Relationship Id="rId80" Type="http://schemas.openxmlformats.org/officeDocument/2006/relationships/image" Target="../media/image2113.png"/><Relationship Id="rId155" Type="http://schemas.openxmlformats.org/officeDocument/2006/relationships/customXml" Target="../ink/ink2137.xml"/><Relationship Id="rId176" Type="http://schemas.openxmlformats.org/officeDocument/2006/relationships/image" Target="../media/image2161.png"/><Relationship Id="rId197" Type="http://schemas.openxmlformats.org/officeDocument/2006/relationships/customXml" Target="../ink/ink2158.xml"/><Relationship Id="rId201" Type="http://schemas.openxmlformats.org/officeDocument/2006/relationships/customXml" Target="../ink/ink2160.xml"/><Relationship Id="rId17" Type="http://schemas.openxmlformats.org/officeDocument/2006/relationships/customXml" Target="../ink/ink2068.xml"/><Relationship Id="rId38" Type="http://schemas.openxmlformats.org/officeDocument/2006/relationships/image" Target="../media/image2092.png"/><Relationship Id="rId59" Type="http://schemas.openxmlformats.org/officeDocument/2006/relationships/customXml" Target="../ink/ink2089.xml"/><Relationship Id="rId103" Type="http://schemas.openxmlformats.org/officeDocument/2006/relationships/customXml" Target="../ink/ink2111.xml"/><Relationship Id="rId124" Type="http://schemas.openxmlformats.org/officeDocument/2006/relationships/image" Target="../media/image2135.png"/><Relationship Id="rId70" Type="http://schemas.openxmlformats.org/officeDocument/2006/relationships/image" Target="../media/image2108.png"/><Relationship Id="rId91" Type="http://schemas.openxmlformats.org/officeDocument/2006/relationships/customXml" Target="../ink/ink2105.xml"/><Relationship Id="rId145" Type="http://schemas.openxmlformats.org/officeDocument/2006/relationships/customXml" Target="../ink/ink2132.xml"/><Relationship Id="rId166" Type="http://schemas.openxmlformats.org/officeDocument/2006/relationships/image" Target="../media/image2156.png"/><Relationship Id="rId187" Type="http://schemas.openxmlformats.org/officeDocument/2006/relationships/customXml" Target="../ink/ink2153.xml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2087.png"/><Relationship Id="rId49" Type="http://schemas.openxmlformats.org/officeDocument/2006/relationships/customXml" Target="../ink/ink2084.xml"/><Relationship Id="rId114" Type="http://schemas.openxmlformats.org/officeDocument/2006/relationships/image" Target="../media/image2130.png"/><Relationship Id="rId60" Type="http://schemas.openxmlformats.org/officeDocument/2006/relationships/image" Target="../media/image2103.png"/><Relationship Id="rId81" Type="http://schemas.openxmlformats.org/officeDocument/2006/relationships/customXml" Target="../ink/ink2100.xml"/><Relationship Id="rId135" Type="http://schemas.openxmlformats.org/officeDocument/2006/relationships/customXml" Target="../ink/ink2127.xml"/><Relationship Id="rId156" Type="http://schemas.openxmlformats.org/officeDocument/2006/relationships/image" Target="../media/image2151.png"/><Relationship Id="rId177" Type="http://schemas.openxmlformats.org/officeDocument/2006/relationships/customXml" Target="../ink/ink2148.xml"/><Relationship Id="rId198" Type="http://schemas.openxmlformats.org/officeDocument/2006/relationships/image" Target="../media/image2172.png"/><Relationship Id="rId202" Type="http://schemas.openxmlformats.org/officeDocument/2006/relationships/image" Target="../media/image2174.png"/><Relationship Id="rId18" Type="http://schemas.openxmlformats.org/officeDocument/2006/relationships/image" Target="../media/image2082.png"/><Relationship Id="rId39" Type="http://schemas.openxmlformats.org/officeDocument/2006/relationships/customXml" Target="../ink/ink2079.xml"/><Relationship Id="rId50" Type="http://schemas.openxmlformats.org/officeDocument/2006/relationships/image" Target="../media/image2098.png"/><Relationship Id="rId104" Type="http://schemas.openxmlformats.org/officeDocument/2006/relationships/image" Target="../media/image2125.png"/><Relationship Id="rId125" Type="http://schemas.openxmlformats.org/officeDocument/2006/relationships/customXml" Target="../ink/ink2122.xml"/><Relationship Id="rId146" Type="http://schemas.openxmlformats.org/officeDocument/2006/relationships/image" Target="../media/image2146.png"/><Relationship Id="rId167" Type="http://schemas.openxmlformats.org/officeDocument/2006/relationships/customXml" Target="../ink/ink2143.xml"/><Relationship Id="rId188" Type="http://schemas.openxmlformats.org/officeDocument/2006/relationships/image" Target="../media/image2167.png"/><Relationship Id="rId71" Type="http://schemas.openxmlformats.org/officeDocument/2006/relationships/customXml" Target="../ink/ink2095.xml"/><Relationship Id="rId92" Type="http://schemas.openxmlformats.org/officeDocument/2006/relationships/image" Target="../media/image2119.png"/><Relationship Id="rId2" Type="http://schemas.openxmlformats.org/officeDocument/2006/relationships/image" Target="../media/image2074.png"/><Relationship Id="rId29" Type="http://schemas.openxmlformats.org/officeDocument/2006/relationships/customXml" Target="../ink/ink20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63.xml"/><Relationship Id="rId2" Type="http://schemas.openxmlformats.org/officeDocument/2006/relationships/image" Target="../media/image217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64.xml"/><Relationship Id="rId2" Type="http://schemas.openxmlformats.org/officeDocument/2006/relationships/image" Target="../media/image14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7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170" Type="http://schemas.openxmlformats.org/officeDocument/2006/relationships/image" Target="../media/image85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5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22" Type="http://schemas.openxmlformats.org/officeDocument/2006/relationships/image" Target="../media/image10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71" Type="http://schemas.openxmlformats.org/officeDocument/2006/relationships/customXml" Target="../ink/ink85.xml"/><Relationship Id="rId12" Type="http://schemas.openxmlformats.org/officeDocument/2006/relationships/image" Target="../media/image5.png"/><Relationship Id="rId33" Type="http://schemas.openxmlformats.org/officeDocument/2006/relationships/customXml" Target="../ink/ink16.xml"/><Relationship Id="rId108" Type="http://schemas.openxmlformats.org/officeDocument/2006/relationships/image" Target="../media/image54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5" Type="http://schemas.openxmlformats.org/officeDocument/2006/relationships/customXml" Target="../ink/ink37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8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8.png"/><Relationship Id="rId172" Type="http://schemas.openxmlformats.org/officeDocument/2006/relationships/image" Target="../media/image86.png"/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2" Type="http://schemas.openxmlformats.org/officeDocument/2006/relationships/image" Target="../media/image16.png"/><Relationship Id="rId29" Type="http://schemas.openxmlformats.org/officeDocument/2006/relationships/customXml" Target="../ink/ink14.xml"/><Relationship Id="rId24" Type="http://schemas.openxmlformats.org/officeDocument/2006/relationships/image" Target="../media/image11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" Type="http://schemas.openxmlformats.org/officeDocument/2006/relationships/customXml" Target="../ink/ink9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8" Type="http://schemas.openxmlformats.org/officeDocument/2006/relationships/image" Target="../media/image3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4.xml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26" Type="http://schemas.openxmlformats.org/officeDocument/2006/relationships/image" Target="../media/image12.png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6" Type="http://schemas.openxmlformats.org/officeDocument/2006/relationships/image" Target="../media/image7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customXml" Target="../ink/ink96.xml"/><Relationship Id="rId26" Type="http://schemas.openxmlformats.org/officeDocument/2006/relationships/customXml" Target="../ink/ink100.xml"/><Relationship Id="rId39" Type="http://schemas.openxmlformats.org/officeDocument/2006/relationships/image" Target="../media/image107.png"/><Relationship Id="rId21" Type="http://schemas.openxmlformats.org/officeDocument/2006/relationships/image" Target="../media/image98.png"/><Relationship Id="rId34" Type="http://schemas.openxmlformats.org/officeDocument/2006/relationships/customXml" Target="../ink/ink104.xml"/><Relationship Id="rId42" Type="http://schemas.openxmlformats.org/officeDocument/2006/relationships/customXml" Target="../ink/ink108.xml"/><Relationship Id="rId47" Type="http://schemas.openxmlformats.org/officeDocument/2006/relationships/image" Target="../media/image111.png"/><Relationship Id="rId50" Type="http://schemas.openxmlformats.org/officeDocument/2006/relationships/customXml" Target="../ink/ink112.xml"/><Relationship Id="rId7" Type="http://schemas.openxmlformats.org/officeDocument/2006/relationships/image" Target="../media/image91.png"/><Relationship Id="rId2" Type="http://schemas.openxmlformats.org/officeDocument/2006/relationships/customXml" Target="../ink/ink88.xml"/><Relationship Id="rId16" Type="http://schemas.openxmlformats.org/officeDocument/2006/relationships/customXml" Target="../ink/ink95.xml"/><Relationship Id="rId29" Type="http://schemas.openxmlformats.org/officeDocument/2006/relationships/image" Target="../media/image102.png"/><Relationship Id="rId11" Type="http://schemas.openxmlformats.org/officeDocument/2006/relationships/image" Target="../media/image93.png"/><Relationship Id="rId24" Type="http://schemas.openxmlformats.org/officeDocument/2006/relationships/customXml" Target="../ink/ink99.xml"/><Relationship Id="rId32" Type="http://schemas.openxmlformats.org/officeDocument/2006/relationships/customXml" Target="../ink/ink103.xml"/><Relationship Id="rId37" Type="http://schemas.openxmlformats.org/officeDocument/2006/relationships/image" Target="../media/image106.png"/><Relationship Id="rId40" Type="http://schemas.openxmlformats.org/officeDocument/2006/relationships/customXml" Target="../ink/ink107.xml"/><Relationship Id="rId45" Type="http://schemas.openxmlformats.org/officeDocument/2006/relationships/image" Target="../media/image110.png"/><Relationship Id="rId53" Type="http://schemas.openxmlformats.org/officeDocument/2006/relationships/image" Target="../media/image114.png"/><Relationship Id="rId5" Type="http://schemas.openxmlformats.org/officeDocument/2006/relationships/image" Target="../media/image90.png"/><Relationship Id="rId10" Type="http://schemas.openxmlformats.org/officeDocument/2006/relationships/customXml" Target="../ink/ink92.xml"/><Relationship Id="rId19" Type="http://schemas.openxmlformats.org/officeDocument/2006/relationships/image" Target="../media/image97.png"/><Relationship Id="rId31" Type="http://schemas.openxmlformats.org/officeDocument/2006/relationships/image" Target="../media/image103.png"/><Relationship Id="rId44" Type="http://schemas.openxmlformats.org/officeDocument/2006/relationships/customXml" Target="../ink/ink109.xml"/><Relationship Id="rId52" Type="http://schemas.openxmlformats.org/officeDocument/2006/relationships/customXml" Target="../ink/ink113.xml"/><Relationship Id="rId4" Type="http://schemas.openxmlformats.org/officeDocument/2006/relationships/customXml" Target="../ink/ink89.xml"/><Relationship Id="rId9" Type="http://schemas.openxmlformats.org/officeDocument/2006/relationships/image" Target="../media/image92.png"/><Relationship Id="rId14" Type="http://schemas.openxmlformats.org/officeDocument/2006/relationships/customXml" Target="../ink/ink94.xml"/><Relationship Id="rId22" Type="http://schemas.openxmlformats.org/officeDocument/2006/relationships/customXml" Target="../ink/ink98.xml"/><Relationship Id="rId27" Type="http://schemas.openxmlformats.org/officeDocument/2006/relationships/image" Target="../media/image101.png"/><Relationship Id="rId30" Type="http://schemas.openxmlformats.org/officeDocument/2006/relationships/customXml" Target="../ink/ink102.xml"/><Relationship Id="rId35" Type="http://schemas.openxmlformats.org/officeDocument/2006/relationships/image" Target="../media/image105.png"/><Relationship Id="rId43" Type="http://schemas.openxmlformats.org/officeDocument/2006/relationships/image" Target="../media/image109.png"/><Relationship Id="rId48" Type="http://schemas.openxmlformats.org/officeDocument/2006/relationships/customXml" Target="../ink/ink111.xml"/><Relationship Id="rId8" Type="http://schemas.openxmlformats.org/officeDocument/2006/relationships/customXml" Target="../ink/ink91.xml"/><Relationship Id="rId51" Type="http://schemas.openxmlformats.org/officeDocument/2006/relationships/image" Target="../media/image113.png"/><Relationship Id="rId3" Type="http://schemas.openxmlformats.org/officeDocument/2006/relationships/image" Target="../media/image89.png"/><Relationship Id="rId12" Type="http://schemas.openxmlformats.org/officeDocument/2006/relationships/customXml" Target="../ink/ink93.xml"/><Relationship Id="rId17" Type="http://schemas.openxmlformats.org/officeDocument/2006/relationships/image" Target="../media/image96.png"/><Relationship Id="rId25" Type="http://schemas.openxmlformats.org/officeDocument/2006/relationships/image" Target="../media/image100.png"/><Relationship Id="rId33" Type="http://schemas.openxmlformats.org/officeDocument/2006/relationships/image" Target="../media/image104.png"/><Relationship Id="rId38" Type="http://schemas.openxmlformats.org/officeDocument/2006/relationships/customXml" Target="../ink/ink106.xml"/><Relationship Id="rId46" Type="http://schemas.openxmlformats.org/officeDocument/2006/relationships/customXml" Target="../ink/ink110.xml"/><Relationship Id="rId20" Type="http://schemas.openxmlformats.org/officeDocument/2006/relationships/customXml" Target="../ink/ink97.xml"/><Relationship Id="rId41" Type="http://schemas.openxmlformats.org/officeDocument/2006/relationships/image" Target="../media/image108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90.xml"/><Relationship Id="rId15" Type="http://schemas.openxmlformats.org/officeDocument/2006/relationships/image" Target="../media/image95.png"/><Relationship Id="rId23" Type="http://schemas.openxmlformats.org/officeDocument/2006/relationships/image" Target="../media/image99.png"/><Relationship Id="rId28" Type="http://schemas.openxmlformats.org/officeDocument/2006/relationships/customXml" Target="../ink/ink101.xml"/><Relationship Id="rId36" Type="http://schemas.openxmlformats.org/officeDocument/2006/relationships/customXml" Target="../ink/ink105.xml"/><Relationship Id="rId49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.png"/><Relationship Id="rId21" Type="http://schemas.openxmlformats.org/officeDocument/2006/relationships/image" Target="../media/image124.png"/><Relationship Id="rId42" Type="http://schemas.openxmlformats.org/officeDocument/2006/relationships/customXml" Target="../ink/ink134.xml"/><Relationship Id="rId63" Type="http://schemas.openxmlformats.org/officeDocument/2006/relationships/image" Target="../media/image145.png"/><Relationship Id="rId84" Type="http://schemas.openxmlformats.org/officeDocument/2006/relationships/customXml" Target="../ink/ink155.xml"/><Relationship Id="rId138" Type="http://schemas.openxmlformats.org/officeDocument/2006/relationships/customXml" Target="../ink/ink182.xml"/><Relationship Id="rId159" Type="http://schemas.openxmlformats.org/officeDocument/2006/relationships/image" Target="../media/image193.png"/><Relationship Id="rId170" Type="http://schemas.openxmlformats.org/officeDocument/2006/relationships/customXml" Target="../ink/ink198.xml"/><Relationship Id="rId191" Type="http://schemas.openxmlformats.org/officeDocument/2006/relationships/image" Target="../media/image209.png"/><Relationship Id="rId205" Type="http://schemas.openxmlformats.org/officeDocument/2006/relationships/image" Target="../media/image216.png"/><Relationship Id="rId226" Type="http://schemas.openxmlformats.org/officeDocument/2006/relationships/customXml" Target="../ink/ink226.xml"/><Relationship Id="rId107" Type="http://schemas.openxmlformats.org/officeDocument/2006/relationships/image" Target="../media/image167.png"/><Relationship Id="rId11" Type="http://schemas.openxmlformats.org/officeDocument/2006/relationships/image" Target="../media/image119.png"/><Relationship Id="rId32" Type="http://schemas.openxmlformats.org/officeDocument/2006/relationships/customXml" Target="../ink/ink129.xml"/><Relationship Id="rId53" Type="http://schemas.openxmlformats.org/officeDocument/2006/relationships/image" Target="../media/image140.png"/><Relationship Id="rId74" Type="http://schemas.openxmlformats.org/officeDocument/2006/relationships/customXml" Target="../ink/ink150.xml"/><Relationship Id="rId128" Type="http://schemas.openxmlformats.org/officeDocument/2006/relationships/customXml" Target="../ink/ink177.xml"/><Relationship Id="rId149" Type="http://schemas.openxmlformats.org/officeDocument/2006/relationships/image" Target="../media/image188.png"/><Relationship Id="rId5" Type="http://schemas.openxmlformats.org/officeDocument/2006/relationships/image" Target="../media/image116.png"/><Relationship Id="rId95" Type="http://schemas.openxmlformats.org/officeDocument/2006/relationships/image" Target="../media/image161.png"/><Relationship Id="rId160" Type="http://schemas.openxmlformats.org/officeDocument/2006/relationships/customXml" Target="../ink/ink193.xml"/><Relationship Id="rId181" Type="http://schemas.openxmlformats.org/officeDocument/2006/relationships/image" Target="../media/image204.png"/><Relationship Id="rId216" Type="http://schemas.openxmlformats.org/officeDocument/2006/relationships/customXml" Target="../ink/ink221.xml"/><Relationship Id="rId22" Type="http://schemas.openxmlformats.org/officeDocument/2006/relationships/customXml" Target="../ink/ink124.xml"/><Relationship Id="rId43" Type="http://schemas.openxmlformats.org/officeDocument/2006/relationships/image" Target="../media/image135.png"/><Relationship Id="rId64" Type="http://schemas.openxmlformats.org/officeDocument/2006/relationships/customXml" Target="../ink/ink145.xml"/><Relationship Id="rId118" Type="http://schemas.openxmlformats.org/officeDocument/2006/relationships/customXml" Target="../ink/ink172.xml"/><Relationship Id="rId139" Type="http://schemas.openxmlformats.org/officeDocument/2006/relationships/image" Target="../media/image183.png"/><Relationship Id="rId85" Type="http://schemas.openxmlformats.org/officeDocument/2006/relationships/image" Target="../media/image156.png"/><Relationship Id="rId150" Type="http://schemas.openxmlformats.org/officeDocument/2006/relationships/customXml" Target="../ink/ink188.xml"/><Relationship Id="rId171" Type="http://schemas.openxmlformats.org/officeDocument/2006/relationships/image" Target="../media/image199.png"/><Relationship Id="rId192" Type="http://schemas.openxmlformats.org/officeDocument/2006/relationships/customXml" Target="../ink/ink209.xml"/><Relationship Id="rId206" Type="http://schemas.openxmlformats.org/officeDocument/2006/relationships/customXml" Target="../ink/ink216.xml"/><Relationship Id="rId227" Type="http://schemas.openxmlformats.org/officeDocument/2006/relationships/image" Target="../media/image227.png"/><Relationship Id="rId12" Type="http://schemas.openxmlformats.org/officeDocument/2006/relationships/customXml" Target="../ink/ink119.xml"/><Relationship Id="rId33" Type="http://schemas.openxmlformats.org/officeDocument/2006/relationships/image" Target="../media/image130.png"/><Relationship Id="rId108" Type="http://schemas.openxmlformats.org/officeDocument/2006/relationships/customXml" Target="../ink/ink167.xml"/><Relationship Id="rId129" Type="http://schemas.openxmlformats.org/officeDocument/2006/relationships/image" Target="../media/image178.png"/><Relationship Id="rId54" Type="http://schemas.openxmlformats.org/officeDocument/2006/relationships/customXml" Target="../ink/ink140.xml"/><Relationship Id="rId75" Type="http://schemas.openxmlformats.org/officeDocument/2006/relationships/image" Target="../media/image151.png"/><Relationship Id="rId96" Type="http://schemas.openxmlformats.org/officeDocument/2006/relationships/customXml" Target="../ink/ink161.xml"/><Relationship Id="rId140" Type="http://schemas.openxmlformats.org/officeDocument/2006/relationships/customXml" Target="../ink/ink183.xml"/><Relationship Id="rId161" Type="http://schemas.openxmlformats.org/officeDocument/2006/relationships/image" Target="../media/image194.png"/><Relationship Id="rId182" Type="http://schemas.openxmlformats.org/officeDocument/2006/relationships/customXml" Target="../ink/ink204.xml"/><Relationship Id="rId217" Type="http://schemas.openxmlformats.org/officeDocument/2006/relationships/image" Target="../media/image222.png"/><Relationship Id="rId6" Type="http://schemas.openxmlformats.org/officeDocument/2006/relationships/customXml" Target="../ink/ink116.xml"/><Relationship Id="rId23" Type="http://schemas.openxmlformats.org/officeDocument/2006/relationships/image" Target="../media/image125.png"/><Relationship Id="rId119" Type="http://schemas.openxmlformats.org/officeDocument/2006/relationships/image" Target="../media/image173.png"/><Relationship Id="rId44" Type="http://schemas.openxmlformats.org/officeDocument/2006/relationships/customXml" Target="../ink/ink135.xml"/><Relationship Id="rId65" Type="http://schemas.openxmlformats.org/officeDocument/2006/relationships/image" Target="../media/image146.png"/><Relationship Id="rId86" Type="http://schemas.openxmlformats.org/officeDocument/2006/relationships/customXml" Target="../ink/ink156.xml"/><Relationship Id="rId130" Type="http://schemas.openxmlformats.org/officeDocument/2006/relationships/customXml" Target="../ink/ink178.xml"/><Relationship Id="rId151" Type="http://schemas.openxmlformats.org/officeDocument/2006/relationships/image" Target="../media/image189.png"/><Relationship Id="rId172" Type="http://schemas.openxmlformats.org/officeDocument/2006/relationships/customXml" Target="../ink/ink199.xml"/><Relationship Id="rId193" Type="http://schemas.openxmlformats.org/officeDocument/2006/relationships/image" Target="../media/image210.png"/><Relationship Id="rId207" Type="http://schemas.openxmlformats.org/officeDocument/2006/relationships/image" Target="../media/image217.png"/><Relationship Id="rId13" Type="http://schemas.openxmlformats.org/officeDocument/2006/relationships/image" Target="../media/image120.png"/><Relationship Id="rId109" Type="http://schemas.openxmlformats.org/officeDocument/2006/relationships/image" Target="../media/image168.png"/><Relationship Id="rId34" Type="http://schemas.openxmlformats.org/officeDocument/2006/relationships/customXml" Target="../ink/ink130.xml"/><Relationship Id="rId55" Type="http://schemas.openxmlformats.org/officeDocument/2006/relationships/image" Target="../media/image141.png"/><Relationship Id="rId76" Type="http://schemas.openxmlformats.org/officeDocument/2006/relationships/customXml" Target="../ink/ink151.xml"/><Relationship Id="rId97" Type="http://schemas.openxmlformats.org/officeDocument/2006/relationships/image" Target="../media/image162.png"/><Relationship Id="rId120" Type="http://schemas.openxmlformats.org/officeDocument/2006/relationships/customXml" Target="../ink/ink173.xml"/><Relationship Id="rId141" Type="http://schemas.openxmlformats.org/officeDocument/2006/relationships/image" Target="../media/image184.png"/><Relationship Id="rId7" Type="http://schemas.openxmlformats.org/officeDocument/2006/relationships/image" Target="../media/image117.png"/><Relationship Id="rId162" Type="http://schemas.openxmlformats.org/officeDocument/2006/relationships/customXml" Target="../ink/ink194.xml"/><Relationship Id="rId183" Type="http://schemas.openxmlformats.org/officeDocument/2006/relationships/image" Target="../media/image205.png"/><Relationship Id="rId218" Type="http://schemas.openxmlformats.org/officeDocument/2006/relationships/customXml" Target="../ink/ink222.xml"/><Relationship Id="rId24" Type="http://schemas.openxmlformats.org/officeDocument/2006/relationships/customXml" Target="../ink/ink125.xml"/><Relationship Id="rId45" Type="http://schemas.openxmlformats.org/officeDocument/2006/relationships/image" Target="../media/image136.png"/><Relationship Id="rId66" Type="http://schemas.openxmlformats.org/officeDocument/2006/relationships/customXml" Target="../ink/ink146.xml"/><Relationship Id="rId87" Type="http://schemas.openxmlformats.org/officeDocument/2006/relationships/image" Target="../media/image157.png"/><Relationship Id="rId110" Type="http://schemas.openxmlformats.org/officeDocument/2006/relationships/customXml" Target="../ink/ink168.xml"/><Relationship Id="rId131" Type="http://schemas.openxmlformats.org/officeDocument/2006/relationships/image" Target="../media/image179.png"/><Relationship Id="rId152" Type="http://schemas.openxmlformats.org/officeDocument/2006/relationships/customXml" Target="../ink/ink189.xml"/><Relationship Id="rId173" Type="http://schemas.openxmlformats.org/officeDocument/2006/relationships/image" Target="../media/image200.png"/><Relationship Id="rId194" Type="http://schemas.openxmlformats.org/officeDocument/2006/relationships/customXml" Target="../ink/ink210.xml"/><Relationship Id="rId208" Type="http://schemas.openxmlformats.org/officeDocument/2006/relationships/customXml" Target="../ink/ink217.xml"/><Relationship Id="rId14" Type="http://schemas.openxmlformats.org/officeDocument/2006/relationships/customXml" Target="../ink/ink120.xml"/><Relationship Id="rId35" Type="http://schemas.openxmlformats.org/officeDocument/2006/relationships/image" Target="../media/image131.png"/><Relationship Id="rId56" Type="http://schemas.openxmlformats.org/officeDocument/2006/relationships/customXml" Target="../ink/ink141.xml"/><Relationship Id="rId77" Type="http://schemas.openxmlformats.org/officeDocument/2006/relationships/image" Target="../media/image152.png"/><Relationship Id="rId100" Type="http://schemas.openxmlformats.org/officeDocument/2006/relationships/customXml" Target="../ink/ink163.xml"/><Relationship Id="rId8" Type="http://schemas.openxmlformats.org/officeDocument/2006/relationships/customXml" Target="../ink/ink117.xml"/><Relationship Id="rId98" Type="http://schemas.openxmlformats.org/officeDocument/2006/relationships/customXml" Target="../ink/ink162.xml"/><Relationship Id="rId121" Type="http://schemas.openxmlformats.org/officeDocument/2006/relationships/image" Target="../media/image174.png"/><Relationship Id="rId142" Type="http://schemas.openxmlformats.org/officeDocument/2006/relationships/customXml" Target="../ink/ink184.xml"/><Relationship Id="rId163" Type="http://schemas.openxmlformats.org/officeDocument/2006/relationships/image" Target="../media/image195.png"/><Relationship Id="rId184" Type="http://schemas.openxmlformats.org/officeDocument/2006/relationships/customXml" Target="../ink/ink205.xml"/><Relationship Id="rId219" Type="http://schemas.openxmlformats.org/officeDocument/2006/relationships/image" Target="../media/image223.png"/><Relationship Id="rId3" Type="http://schemas.openxmlformats.org/officeDocument/2006/relationships/image" Target="../media/image115.png"/><Relationship Id="rId214" Type="http://schemas.openxmlformats.org/officeDocument/2006/relationships/customXml" Target="../ink/ink220.xml"/><Relationship Id="rId25" Type="http://schemas.openxmlformats.org/officeDocument/2006/relationships/image" Target="../media/image126.png"/><Relationship Id="rId46" Type="http://schemas.openxmlformats.org/officeDocument/2006/relationships/customXml" Target="../ink/ink136.xml"/><Relationship Id="rId67" Type="http://schemas.openxmlformats.org/officeDocument/2006/relationships/image" Target="../media/image147.png"/><Relationship Id="rId116" Type="http://schemas.openxmlformats.org/officeDocument/2006/relationships/customXml" Target="../ink/ink171.xml"/><Relationship Id="rId137" Type="http://schemas.openxmlformats.org/officeDocument/2006/relationships/image" Target="../media/image182.png"/><Relationship Id="rId158" Type="http://schemas.openxmlformats.org/officeDocument/2006/relationships/customXml" Target="../ink/ink192.xml"/><Relationship Id="rId20" Type="http://schemas.openxmlformats.org/officeDocument/2006/relationships/customXml" Target="../ink/ink123.xml"/><Relationship Id="rId41" Type="http://schemas.openxmlformats.org/officeDocument/2006/relationships/image" Target="../media/image134.png"/><Relationship Id="rId62" Type="http://schemas.openxmlformats.org/officeDocument/2006/relationships/customXml" Target="../ink/ink144.xml"/><Relationship Id="rId83" Type="http://schemas.openxmlformats.org/officeDocument/2006/relationships/image" Target="../media/image155.png"/><Relationship Id="rId88" Type="http://schemas.openxmlformats.org/officeDocument/2006/relationships/customXml" Target="../ink/ink157.xml"/><Relationship Id="rId111" Type="http://schemas.openxmlformats.org/officeDocument/2006/relationships/image" Target="../media/image169.png"/><Relationship Id="rId132" Type="http://schemas.openxmlformats.org/officeDocument/2006/relationships/customXml" Target="../ink/ink179.xml"/><Relationship Id="rId153" Type="http://schemas.openxmlformats.org/officeDocument/2006/relationships/image" Target="../media/image190.png"/><Relationship Id="rId174" Type="http://schemas.openxmlformats.org/officeDocument/2006/relationships/customXml" Target="../ink/ink200.xml"/><Relationship Id="rId179" Type="http://schemas.openxmlformats.org/officeDocument/2006/relationships/image" Target="../media/image203.png"/><Relationship Id="rId195" Type="http://schemas.openxmlformats.org/officeDocument/2006/relationships/image" Target="../media/image211.png"/><Relationship Id="rId209" Type="http://schemas.openxmlformats.org/officeDocument/2006/relationships/image" Target="../media/image218.png"/><Relationship Id="rId190" Type="http://schemas.openxmlformats.org/officeDocument/2006/relationships/customXml" Target="../ink/ink208.xml"/><Relationship Id="rId204" Type="http://schemas.openxmlformats.org/officeDocument/2006/relationships/customXml" Target="../ink/ink215.xml"/><Relationship Id="rId220" Type="http://schemas.openxmlformats.org/officeDocument/2006/relationships/customXml" Target="../ink/ink223.xml"/><Relationship Id="rId225" Type="http://schemas.openxmlformats.org/officeDocument/2006/relationships/image" Target="../media/image226.png"/><Relationship Id="rId15" Type="http://schemas.openxmlformats.org/officeDocument/2006/relationships/image" Target="../media/image121.png"/><Relationship Id="rId36" Type="http://schemas.openxmlformats.org/officeDocument/2006/relationships/customXml" Target="../ink/ink131.xml"/><Relationship Id="rId57" Type="http://schemas.openxmlformats.org/officeDocument/2006/relationships/image" Target="../media/image142.png"/><Relationship Id="rId106" Type="http://schemas.openxmlformats.org/officeDocument/2006/relationships/customXml" Target="../ink/ink166.xml"/><Relationship Id="rId127" Type="http://schemas.openxmlformats.org/officeDocument/2006/relationships/image" Target="../media/image177.png"/><Relationship Id="rId10" Type="http://schemas.openxmlformats.org/officeDocument/2006/relationships/customXml" Target="../ink/ink118.xml"/><Relationship Id="rId31" Type="http://schemas.openxmlformats.org/officeDocument/2006/relationships/image" Target="../media/image129.png"/><Relationship Id="rId52" Type="http://schemas.openxmlformats.org/officeDocument/2006/relationships/customXml" Target="../ink/ink139.xml"/><Relationship Id="rId73" Type="http://schemas.openxmlformats.org/officeDocument/2006/relationships/image" Target="../media/image150.png"/><Relationship Id="rId78" Type="http://schemas.openxmlformats.org/officeDocument/2006/relationships/customXml" Target="../ink/ink152.xml"/><Relationship Id="rId94" Type="http://schemas.openxmlformats.org/officeDocument/2006/relationships/customXml" Target="../ink/ink160.xml"/><Relationship Id="rId99" Type="http://schemas.openxmlformats.org/officeDocument/2006/relationships/image" Target="../media/image163.png"/><Relationship Id="rId101" Type="http://schemas.openxmlformats.org/officeDocument/2006/relationships/image" Target="../media/image164.png"/><Relationship Id="rId122" Type="http://schemas.openxmlformats.org/officeDocument/2006/relationships/customXml" Target="../ink/ink174.xml"/><Relationship Id="rId143" Type="http://schemas.openxmlformats.org/officeDocument/2006/relationships/image" Target="../media/image185.png"/><Relationship Id="rId148" Type="http://schemas.openxmlformats.org/officeDocument/2006/relationships/customXml" Target="../ink/ink187.xml"/><Relationship Id="rId164" Type="http://schemas.openxmlformats.org/officeDocument/2006/relationships/customXml" Target="../ink/ink195.xml"/><Relationship Id="rId169" Type="http://schemas.openxmlformats.org/officeDocument/2006/relationships/image" Target="../media/image198.png"/><Relationship Id="rId185" Type="http://schemas.openxmlformats.org/officeDocument/2006/relationships/image" Target="../media/image206.png"/><Relationship Id="rId4" Type="http://schemas.openxmlformats.org/officeDocument/2006/relationships/customXml" Target="../ink/ink115.xml"/><Relationship Id="rId9" Type="http://schemas.openxmlformats.org/officeDocument/2006/relationships/image" Target="../media/image118.png"/><Relationship Id="rId180" Type="http://schemas.openxmlformats.org/officeDocument/2006/relationships/customXml" Target="../ink/ink203.xml"/><Relationship Id="rId210" Type="http://schemas.openxmlformats.org/officeDocument/2006/relationships/customXml" Target="../ink/ink218.xml"/><Relationship Id="rId215" Type="http://schemas.openxmlformats.org/officeDocument/2006/relationships/image" Target="../media/image221.png"/><Relationship Id="rId26" Type="http://schemas.openxmlformats.org/officeDocument/2006/relationships/customXml" Target="../ink/ink126.xml"/><Relationship Id="rId47" Type="http://schemas.openxmlformats.org/officeDocument/2006/relationships/image" Target="../media/image137.png"/><Relationship Id="rId68" Type="http://schemas.openxmlformats.org/officeDocument/2006/relationships/customXml" Target="../ink/ink147.xml"/><Relationship Id="rId89" Type="http://schemas.openxmlformats.org/officeDocument/2006/relationships/image" Target="../media/image158.png"/><Relationship Id="rId112" Type="http://schemas.openxmlformats.org/officeDocument/2006/relationships/customXml" Target="../ink/ink169.xml"/><Relationship Id="rId133" Type="http://schemas.openxmlformats.org/officeDocument/2006/relationships/image" Target="../media/image180.png"/><Relationship Id="rId154" Type="http://schemas.openxmlformats.org/officeDocument/2006/relationships/customXml" Target="../ink/ink190.xml"/><Relationship Id="rId175" Type="http://schemas.openxmlformats.org/officeDocument/2006/relationships/image" Target="../media/image201.png"/><Relationship Id="rId196" Type="http://schemas.openxmlformats.org/officeDocument/2006/relationships/customXml" Target="../ink/ink211.xml"/><Relationship Id="rId200" Type="http://schemas.openxmlformats.org/officeDocument/2006/relationships/customXml" Target="../ink/ink213.xml"/><Relationship Id="rId16" Type="http://schemas.openxmlformats.org/officeDocument/2006/relationships/customXml" Target="../ink/ink121.xml"/><Relationship Id="rId221" Type="http://schemas.openxmlformats.org/officeDocument/2006/relationships/image" Target="../media/image224.png"/><Relationship Id="rId37" Type="http://schemas.openxmlformats.org/officeDocument/2006/relationships/image" Target="../media/image132.png"/><Relationship Id="rId58" Type="http://schemas.openxmlformats.org/officeDocument/2006/relationships/customXml" Target="../ink/ink142.xml"/><Relationship Id="rId79" Type="http://schemas.openxmlformats.org/officeDocument/2006/relationships/image" Target="../media/image153.png"/><Relationship Id="rId102" Type="http://schemas.openxmlformats.org/officeDocument/2006/relationships/customXml" Target="../ink/ink164.xml"/><Relationship Id="rId123" Type="http://schemas.openxmlformats.org/officeDocument/2006/relationships/image" Target="../media/image175.png"/><Relationship Id="rId144" Type="http://schemas.openxmlformats.org/officeDocument/2006/relationships/customXml" Target="../ink/ink185.xml"/><Relationship Id="rId90" Type="http://schemas.openxmlformats.org/officeDocument/2006/relationships/customXml" Target="../ink/ink158.xml"/><Relationship Id="rId165" Type="http://schemas.openxmlformats.org/officeDocument/2006/relationships/image" Target="../media/image196.png"/><Relationship Id="rId186" Type="http://schemas.openxmlformats.org/officeDocument/2006/relationships/customXml" Target="../ink/ink206.xml"/><Relationship Id="rId211" Type="http://schemas.openxmlformats.org/officeDocument/2006/relationships/image" Target="../media/image219.png"/><Relationship Id="rId27" Type="http://schemas.openxmlformats.org/officeDocument/2006/relationships/image" Target="../media/image127.png"/><Relationship Id="rId48" Type="http://schemas.openxmlformats.org/officeDocument/2006/relationships/customXml" Target="../ink/ink137.xml"/><Relationship Id="rId69" Type="http://schemas.openxmlformats.org/officeDocument/2006/relationships/image" Target="../media/image148.png"/><Relationship Id="rId113" Type="http://schemas.openxmlformats.org/officeDocument/2006/relationships/image" Target="../media/image170.png"/><Relationship Id="rId134" Type="http://schemas.openxmlformats.org/officeDocument/2006/relationships/customXml" Target="../ink/ink180.xml"/><Relationship Id="rId80" Type="http://schemas.openxmlformats.org/officeDocument/2006/relationships/customXml" Target="../ink/ink153.xml"/><Relationship Id="rId155" Type="http://schemas.openxmlformats.org/officeDocument/2006/relationships/image" Target="../media/image191.png"/><Relationship Id="rId176" Type="http://schemas.openxmlformats.org/officeDocument/2006/relationships/customXml" Target="../ink/ink201.xml"/><Relationship Id="rId197" Type="http://schemas.openxmlformats.org/officeDocument/2006/relationships/image" Target="../media/image212.png"/><Relationship Id="rId201" Type="http://schemas.openxmlformats.org/officeDocument/2006/relationships/image" Target="../media/image214.png"/><Relationship Id="rId222" Type="http://schemas.openxmlformats.org/officeDocument/2006/relationships/customXml" Target="../ink/ink224.xml"/><Relationship Id="rId17" Type="http://schemas.openxmlformats.org/officeDocument/2006/relationships/image" Target="../media/image122.png"/><Relationship Id="rId38" Type="http://schemas.openxmlformats.org/officeDocument/2006/relationships/customXml" Target="../ink/ink132.xml"/><Relationship Id="rId59" Type="http://schemas.openxmlformats.org/officeDocument/2006/relationships/image" Target="../media/image143.png"/><Relationship Id="rId103" Type="http://schemas.openxmlformats.org/officeDocument/2006/relationships/image" Target="../media/image165.png"/><Relationship Id="rId124" Type="http://schemas.openxmlformats.org/officeDocument/2006/relationships/customXml" Target="../ink/ink175.xml"/><Relationship Id="rId70" Type="http://schemas.openxmlformats.org/officeDocument/2006/relationships/customXml" Target="../ink/ink148.xml"/><Relationship Id="rId91" Type="http://schemas.openxmlformats.org/officeDocument/2006/relationships/image" Target="../media/image159.png"/><Relationship Id="rId145" Type="http://schemas.openxmlformats.org/officeDocument/2006/relationships/image" Target="../media/image186.png"/><Relationship Id="rId166" Type="http://schemas.openxmlformats.org/officeDocument/2006/relationships/customXml" Target="../ink/ink196.xml"/><Relationship Id="rId187" Type="http://schemas.openxmlformats.org/officeDocument/2006/relationships/image" Target="../media/image207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219.xml"/><Relationship Id="rId28" Type="http://schemas.openxmlformats.org/officeDocument/2006/relationships/customXml" Target="../ink/ink127.xml"/><Relationship Id="rId49" Type="http://schemas.openxmlformats.org/officeDocument/2006/relationships/image" Target="../media/image138.png"/><Relationship Id="rId114" Type="http://schemas.openxmlformats.org/officeDocument/2006/relationships/customXml" Target="../ink/ink170.xml"/><Relationship Id="rId60" Type="http://schemas.openxmlformats.org/officeDocument/2006/relationships/customXml" Target="../ink/ink143.xml"/><Relationship Id="rId81" Type="http://schemas.openxmlformats.org/officeDocument/2006/relationships/image" Target="../media/image154.png"/><Relationship Id="rId135" Type="http://schemas.openxmlformats.org/officeDocument/2006/relationships/image" Target="../media/image181.png"/><Relationship Id="rId156" Type="http://schemas.openxmlformats.org/officeDocument/2006/relationships/customXml" Target="../ink/ink191.xml"/><Relationship Id="rId177" Type="http://schemas.openxmlformats.org/officeDocument/2006/relationships/image" Target="../media/image202.png"/><Relationship Id="rId198" Type="http://schemas.openxmlformats.org/officeDocument/2006/relationships/customXml" Target="../ink/ink212.xml"/><Relationship Id="rId202" Type="http://schemas.openxmlformats.org/officeDocument/2006/relationships/customXml" Target="../ink/ink214.xml"/><Relationship Id="rId223" Type="http://schemas.openxmlformats.org/officeDocument/2006/relationships/image" Target="../media/image225.png"/><Relationship Id="rId18" Type="http://schemas.openxmlformats.org/officeDocument/2006/relationships/customXml" Target="../ink/ink122.xml"/><Relationship Id="rId39" Type="http://schemas.openxmlformats.org/officeDocument/2006/relationships/image" Target="../media/image133.png"/><Relationship Id="rId50" Type="http://schemas.openxmlformats.org/officeDocument/2006/relationships/customXml" Target="../ink/ink138.xml"/><Relationship Id="rId104" Type="http://schemas.openxmlformats.org/officeDocument/2006/relationships/customXml" Target="../ink/ink165.xml"/><Relationship Id="rId125" Type="http://schemas.openxmlformats.org/officeDocument/2006/relationships/image" Target="../media/image176.png"/><Relationship Id="rId146" Type="http://schemas.openxmlformats.org/officeDocument/2006/relationships/customXml" Target="../ink/ink186.xml"/><Relationship Id="rId167" Type="http://schemas.openxmlformats.org/officeDocument/2006/relationships/image" Target="../media/image197.png"/><Relationship Id="rId188" Type="http://schemas.openxmlformats.org/officeDocument/2006/relationships/customXml" Target="../ink/ink207.xml"/><Relationship Id="rId71" Type="http://schemas.openxmlformats.org/officeDocument/2006/relationships/image" Target="../media/image149.png"/><Relationship Id="rId92" Type="http://schemas.openxmlformats.org/officeDocument/2006/relationships/customXml" Target="../ink/ink159.xml"/><Relationship Id="rId213" Type="http://schemas.openxmlformats.org/officeDocument/2006/relationships/image" Target="../media/image220.png"/><Relationship Id="rId2" Type="http://schemas.openxmlformats.org/officeDocument/2006/relationships/customXml" Target="../ink/ink114.xml"/><Relationship Id="rId29" Type="http://schemas.openxmlformats.org/officeDocument/2006/relationships/image" Target="../media/image128.png"/><Relationship Id="rId40" Type="http://schemas.openxmlformats.org/officeDocument/2006/relationships/customXml" Target="../ink/ink133.xml"/><Relationship Id="rId115" Type="http://schemas.openxmlformats.org/officeDocument/2006/relationships/image" Target="../media/image171.png"/><Relationship Id="rId136" Type="http://schemas.openxmlformats.org/officeDocument/2006/relationships/customXml" Target="../ink/ink181.xml"/><Relationship Id="rId157" Type="http://schemas.openxmlformats.org/officeDocument/2006/relationships/image" Target="../media/image192.png"/><Relationship Id="rId178" Type="http://schemas.openxmlformats.org/officeDocument/2006/relationships/customXml" Target="../ink/ink202.xml"/><Relationship Id="rId61" Type="http://schemas.openxmlformats.org/officeDocument/2006/relationships/image" Target="../media/image144.png"/><Relationship Id="rId82" Type="http://schemas.openxmlformats.org/officeDocument/2006/relationships/customXml" Target="../ink/ink154.xml"/><Relationship Id="rId199" Type="http://schemas.openxmlformats.org/officeDocument/2006/relationships/image" Target="../media/image213.png"/><Relationship Id="rId203" Type="http://schemas.openxmlformats.org/officeDocument/2006/relationships/image" Target="../media/image215.png"/><Relationship Id="rId19" Type="http://schemas.openxmlformats.org/officeDocument/2006/relationships/image" Target="../media/image123.png"/><Relationship Id="rId224" Type="http://schemas.openxmlformats.org/officeDocument/2006/relationships/customXml" Target="../ink/ink225.xml"/><Relationship Id="rId30" Type="http://schemas.openxmlformats.org/officeDocument/2006/relationships/customXml" Target="../ink/ink128.xml"/><Relationship Id="rId105" Type="http://schemas.openxmlformats.org/officeDocument/2006/relationships/image" Target="../media/image166.png"/><Relationship Id="rId126" Type="http://schemas.openxmlformats.org/officeDocument/2006/relationships/customXml" Target="../ink/ink176.xml"/><Relationship Id="rId147" Type="http://schemas.openxmlformats.org/officeDocument/2006/relationships/image" Target="../media/image187.png"/><Relationship Id="rId168" Type="http://schemas.openxmlformats.org/officeDocument/2006/relationships/customXml" Target="../ink/ink197.xml"/><Relationship Id="rId51" Type="http://schemas.openxmlformats.org/officeDocument/2006/relationships/image" Target="../media/image139.png"/><Relationship Id="rId72" Type="http://schemas.openxmlformats.org/officeDocument/2006/relationships/customXml" Target="../ink/ink149.xml"/><Relationship Id="rId93" Type="http://schemas.openxmlformats.org/officeDocument/2006/relationships/image" Target="../media/image160.png"/><Relationship Id="rId189" Type="http://schemas.openxmlformats.org/officeDocument/2006/relationships/image" Target="../media/image20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0.png"/><Relationship Id="rId21" Type="http://schemas.openxmlformats.org/officeDocument/2006/relationships/customXml" Target="../ink/ink236.xml"/><Relationship Id="rId42" Type="http://schemas.openxmlformats.org/officeDocument/2006/relationships/image" Target="../media/image248.png"/><Relationship Id="rId47" Type="http://schemas.openxmlformats.org/officeDocument/2006/relationships/customXml" Target="../ink/ink249.xml"/><Relationship Id="rId63" Type="http://schemas.openxmlformats.org/officeDocument/2006/relationships/customXml" Target="../ink/ink257.xml"/><Relationship Id="rId68" Type="http://schemas.openxmlformats.org/officeDocument/2006/relationships/image" Target="../media/image261.png"/><Relationship Id="rId84" Type="http://schemas.openxmlformats.org/officeDocument/2006/relationships/image" Target="../media/image269.png"/><Relationship Id="rId89" Type="http://schemas.openxmlformats.org/officeDocument/2006/relationships/customXml" Target="../ink/ink270.xml"/><Relationship Id="rId112" Type="http://schemas.openxmlformats.org/officeDocument/2006/relationships/image" Target="../media/image283.png"/><Relationship Id="rId16" Type="http://schemas.openxmlformats.org/officeDocument/2006/relationships/image" Target="../media/image235.png"/><Relationship Id="rId107" Type="http://schemas.openxmlformats.org/officeDocument/2006/relationships/customXml" Target="../ink/ink279.xml"/><Relationship Id="rId11" Type="http://schemas.openxmlformats.org/officeDocument/2006/relationships/customXml" Target="../ink/ink231.xml"/><Relationship Id="rId32" Type="http://schemas.openxmlformats.org/officeDocument/2006/relationships/image" Target="../media/image243.png"/><Relationship Id="rId37" Type="http://schemas.openxmlformats.org/officeDocument/2006/relationships/customXml" Target="../ink/ink244.xml"/><Relationship Id="rId53" Type="http://schemas.openxmlformats.org/officeDocument/2006/relationships/customXml" Target="../ink/ink252.xml"/><Relationship Id="rId58" Type="http://schemas.openxmlformats.org/officeDocument/2006/relationships/image" Target="../media/image256.png"/><Relationship Id="rId74" Type="http://schemas.openxmlformats.org/officeDocument/2006/relationships/image" Target="../media/image264.png"/><Relationship Id="rId79" Type="http://schemas.openxmlformats.org/officeDocument/2006/relationships/customXml" Target="../ink/ink265.xml"/><Relationship Id="rId102" Type="http://schemas.openxmlformats.org/officeDocument/2006/relationships/image" Target="../media/image278.png"/><Relationship Id="rId5" Type="http://schemas.openxmlformats.org/officeDocument/2006/relationships/customXml" Target="../ink/ink228.xml"/><Relationship Id="rId90" Type="http://schemas.openxmlformats.org/officeDocument/2006/relationships/image" Target="../media/image272.png"/><Relationship Id="rId95" Type="http://schemas.openxmlformats.org/officeDocument/2006/relationships/customXml" Target="../ink/ink273.xml"/><Relationship Id="rId22" Type="http://schemas.openxmlformats.org/officeDocument/2006/relationships/image" Target="../media/image238.png"/><Relationship Id="rId27" Type="http://schemas.openxmlformats.org/officeDocument/2006/relationships/customXml" Target="../ink/ink239.xml"/><Relationship Id="rId43" Type="http://schemas.openxmlformats.org/officeDocument/2006/relationships/customXml" Target="../ink/ink247.xml"/><Relationship Id="rId48" Type="http://schemas.openxmlformats.org/officeDocument/2006/relationships/image" Target="../media/image251.png"/><Relationship Id="rId64" Type="http://schemas.openxmlformats.org/officeDocument/2006/relationships/image" Target="../media/image259.png"/><Relationship Id="rId69" Type="http://schemas.openxmlformats.org/officeDocument/2006/relationships/customXml" Target="../ink/ink260.xml"/><Relationship Id="rId113" Type="http://schemas.openxmlformats.org/officeDocument/2006/relationships/customXml" Target="../ink/ink282.xml"/><Relationship Id="rId80" Type="http://schemas.openxmlformats.org/officeDocument/2006/relationships/image" Target="../media/image267.png"/><Relationship Id="rId85" Type="http://schemas.openxmlformats.org/officeDocument/2006/relationships/customXml" Target="../ink/ink268.xml"/><Relationship Id="rId12" Type="http://schemas.openxmlformats.org/officeDocument/2006/relationships/image" Target="../media/image233.png"/><Relationship Id="rId17" Type="http://schemas.openxmlformats.org/officeDocument/2006/relationships/customXml" Target="../ink/ink234.xml"/><Relationship Id="rId33" Type="http://schemas.openxmlformats.org/officeDocument/2006/relationships/customXml" Target="../ink/ink242.xml"/><Relationship Id="rId38" Type="http://schemas.openxmlformats.org/officeDocument/2006/relationships/image" Target="../media/image246.png"/><Relationship Id="rId59" Type="http://schemas.openxmlformats.org/officeDocument/2006/relationships/customXml" Target="../ink/ink255.xml"/><Relationship Id="rId103" Type="http://schemas.openxmlformats.org/officeDocument/2006/relationships/customXml" Target="../ink/ink277.xml"/><Relationship Id="rId108" Type="http://schemas.openxmlformats.org/officeDocument/2006/relationships/image" Target="../media/image281.png"/><Relationship Id="rId54" Type="http://schemas.openxmlformats.org/officeDocument/2006/relationships/image" Target="../media/image254.png"/><Relationship Id="rId70" Type="http://schemas.openxmlformats.org/officeDocument/2006/relationships/image" Target="../media/image262.png"/><Relationship Id="rId75" Type="http://schemas.openxmlformats.org/officeDocument/2006/relationships/customXml" Target="../ink/ink263.xml"/><Relationship Id="rId91" Type="http://schemas.openxmlformats.org/officeDocument/2006/relationships/customXml" Target="../ink/ink271.xml"/><Relationship Id="rId96" Type="http://schemas.openxmlformats.org/officeDocument/2006/relationships/image" Target="../media/image2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0.png"/><Relationship Id="rId15" Type="http://schemas.openxmlformats.org/officeDocument/2006/relationships/customXml" Target="../ink/ink233.xml"/><Relationship Id="rId23" Type="http://schemas.openxmlformats.org/officeDocument/2006/relationships/customXml" Target="../ink/ink237.xml"/><Relationship Id="rId28" Type="http://schemas.openxmlformats.org/officeDocument/2006/relationships/image" Target="../media/image241.png"/><Relationship Id="rId36" Type="http://schemas.openxmlformats.org/officeDocument/2006/relationships/image" Target="../media/image245.png"/><Relationship Id="rId49" Type="http://schemas.openxmlformats.org/officeDocument/2006/relationships/customXml" Target="../ink/ink250.xml"/><Relationship Id="rId57" Type="http://schemas.openxmlformats.org/officeDocument/2006/relationships/customXml" Target="../ink/ink254.xml"/><Relationship Id="rId106" Type="http://schemas.openxmlformats.org/officeDocument/2006/relationships/image" Target="../media/image280.png"/><Relationship Id="rId114" Type="http://schemas.openxmlformats.org/officeDocument/2006/relationships/image" Target="../media/image284.png"/><Relationship Id="rId10" Type="http://schemas.openxmlformats.org/officeDocument/2006/relationships/image" Target="../media/image232.png"/><Relationship Id="rId31" Type="http://schemas.openxmlformats.org/officeDocument/2006/relationships/customXml" Target="../ink/ink241.xml"/><Relationship Id="rId44" Type="http://schemas.openxmlformats.org/officeDocument/2006/relationships/image" Target="../media/image249.png"/><Relationship Id="rId52" Type="http://schemas.openxmlformats.org/officeDocument/2006/relationships/image" Target="../media/image253.png"/><Relationship Id="rId60" Type="http://schemas.openxmlformats.org/officeDocument/2006/relationships/image" Target="../media/image257.png"/><Relationship Id="rId65" Type="http://schemas.openxmlformats.org/officeDocument/2006/relationships/customXml" Target="../ink/ink258.xml"/><Relationship Id="rId73" Type="http://schemas.openxmlformats.org/officeDocument/2006/relationships/customXml" Target="../ink/ink262.xml"/><Relationship Id="rId78" Type="http://schemas.openxmlformats.org/officeDocument/2006/relationships/image" Target="../media/image266.png"/><Relationship Id="rId81" Type="http://schemas.openxmlformats.org/officeDocument/2006/relationships/customXml" Target="../ink/ink266.xml"/><Relationship Id="rId86" Type="http://schemas.openxmlformats.org/officeDocument/2006/relationships/image" Target="../media/image270.png"/><Relationship Id="rId94" Type="http://schemas.openxmlformats.org/officeDocument/2006/relationships/image" Target="../media/image274.png"/><Relationship Id="rId99" Type="http://schemas.openxmlformats.org/officeDocument/2006/relationships/customXml" Target="../ink/ink275.xml"/><Relationship Id="rId101" Type="http://schemas.openxmlformats.org/officeDocument/2006/relationships/customXml" Target="../ink/ink276.xml"/><Relationship Id="rId4" Type="http://schemas.openxmlformats.org/officeDocument/2006/relationships/image" Target="../media/image229.png"/><Relationship Id="rId9" Type="http://schemas.openxmlformats.org/officeDocument/2006/relationships/customXml" Target="../ink/ink230.xml"/><Relationship Id="rId13" Type="http://schemas.openxmlformats.org/officeDocument/2006/relationships/customXml" Target="../ink/ink232.xml"/><Relationship Id="rId18" Type="http://schemas.openxmlformats.org/officeDocument/2006/relationships/image" Target="../media/image236.png"/><Relationship Id="rId39" Type="http://schemas.openxmlformats.org/officeDocument/2006/relationships/customXml" Target="../ink/ink245.xml"/><Relationship Id="rId109" Type="http://schemas.openxmlformats.org/officeDocument/2006/relationships/customXml" Target="../ink/ink280.xml"/><Relationship Id="rId34" Type="http://schemas.openxmlformats.org/officeDocument/2006/relationships/image" Target="../media/image244.png"/><Relationship Id="rId50" Type="http://schemas.openxmlformats.org/officeDocument/2006/relationships/image" Target="../media/image252.png"/><Relationship Id="rId55" Type="http://schemas.openxmlformats.org/officeDocument/2006/relationships/customXml" Target="../ink/ink253.xml"/><Relationship Id="rId76" Type="http://schemas.openxmlformats.org/officeDocument/2006/relationships/image" Target="../media/image265.png"/><Relationship Id="rId97" Type="http://schemas.openxmlformats.org/officeDocument/2006/relationships/customXml" Target="../ink/ink274.xml"/><Relationship Id="rId104" Type="http://schemas.openxmlformats.org/officeDocument/2006/relationships/image" Target="../media/image279.png"/><Relationship Id="rId7" Type="http://schemas.openxmlformats.org/officeDocument/2006/relationships/customXml" Target="../ink/ink229.xml"/><Relationship Id="rId71" Type="http://schemas.openxmlformats.org/officeDocument/2006/relationships/customXml" Target="../ink/ink261.xml"/><Relationship Id="rId92" Type="http://schemas.openxmlformats.org/officeDocument/2006/relationships/image" Target="../media/image273.png"/><Relationship Id="rId2" Type="http://schemas.openxmlformats.org/officeDocument/2006/relationships/image" Target="../media/image228.png"/><Relationship Id="rId29" Type="http://schemas.openxmlformats.org/officeDocument/2006/relationships/customXml" Target="../ink/ink240.xml"/><Relationship Id="rId24" Type="http://schemas.openxmlformats.org/officeDocument/2006/relationships/image" Target="../media/image239.png"/><Relationship Id="rId40" Type="http://schemas.openxmlformats.org/officeDocument/2006/relationships/image" Target="../media/image247.png"/><Relationship Id="rId45" Type="http://schemas.openxmlformats.org/officeDocument/2006/relationships/customXml" Target="../ink/ink248.xml"/><Relationship Id="rId66" Type="http://schemas.openxmlformats.org/officeDocument/2006/relationships/image" Target="../media/image260.png"/><Relationship Id="rId87" Type="http://schemas.openxmlformats.org/officeDocument/2006/relationships/customXml" Target="../ink/ink269.xml"/><Relationship Id="rId110" Type="http://schemas.openxmlformats.org/officeDocument/2006/relationships/image" Target="../media/image282.png"/><Relationship Id="rId115" Type="http://schemas.openxmlformats.org/officeDocument/2006/relationships/customXml" Target="../ink/ink283.xml"/><Relationship Id="rId61" Type="http://schemas.openxmlformats.org/officeDocument/2006/relationships/customXml" Target="../ink/ink256.xml"/><Relationship Id="rId82" Type="http://schemas.openxmlformats.org/officeDocument/2006/relationships/image" Target="../media/image268.png"/><Relationship Id="rId19" Type="http://schemas.openxmlformats.org/officeDocument/2006/relationships/customXml" Target="../ink/ink235.xml"/><Relationship Id="rId14" Type="http://schemas.openxmlformats.org/officeDocument/2006/relationships/image" Target="../media/image234.png"/><Relationship Id="rId30" Type="http://schemas.openxmlformats.org/officeDocument/2006/relationships/image" Target="../media/image242.png"/><Relationship Id="rId35" Type="http://schemas.openxmlformats.org/officeDocument/2006/relationships/customXml" Target="../ink/ink243.xml"/><Relationship Id="rId56" Type="http://schemas.openxmlformats.org/officeDocument/2006/relationships/image" Target="../media/image255.png"/><Relationship Id="rId77" Type="http://schemas.openxmlformats.org/officeDocument/2006/relationships/customXml" Target="../ink/ink264.xml"/><Relationship Id="rId100" Type="http://schemas.openxmlformats.org/officeDocument/2006/relationships/image" Target="../media/image277.png"/><Relationship Id="rId105" Type="http://schemas.openxmlformats.org/officeDocument/2006/relationships/customXml" Target="../ink/ink278.xml"/><Relationship Id="rId8" Type="http://schemas.openxmlformats.org/officeDocument/2006/relationships/image" Target="../media/image231.png"/><Relationship Id="rId51" Type="http://schemas.openxmlformats.org/officeDocument/2006/relationships/customXml" Target="../ink/ink251.xml"/><Relationship Id="rId72" Type="http://schemas.openxmlformats.org/officeDocument/2006/relationships/image" Target="../media/image263.png"/><Relationship Id="rId93" Type="http://schemas.openxmlformats.org/officeDocument/2006/relationships/customXml" Target="../ink/ink272.xml"/><Relationship Id="rId98" Type="http://schemas.openxmlformats.org/officeDocument/2006/relationships/image" Target="../media/image276.png"/><Relationship Id="rId3" Type="http://schemas.openxmlformats.org/officeDocument/2006/relationships/customXml" Target="../ink/ink227.xml"/><Relationship Id="rId25" Type="http://schemas.openxmlformats.org/officeDocument/2006/relationships/customXml" Target="../ink/ink238.xml"/><Relationship Id="rId46" Type="http://schemas.openxmlformats.org/officeDocument/2006/relationships/image" Target="../media/image250.png"/><Relationship Id="rId67" Type="http://schemas.openxmlformats.org/officeDocument/2006/relationships/customXml" Target="../ink/ink259.xml"/><Relationship Id="rId116" Type="http://schemas.openxmlformats.org/officeDocument/2006/relationships/image" Target="../media/image285.png"/><Relationship Id="rId20" Type="http://schemas.openxmlformats.org/officeDocument/2006/relationships/image" Target="../media/image237.png"/><Relationship Id="rId41" Type="http://schemas.openxmlformats.org/officeDocument/2006/relationships/customXml" Target="../ink/ink246.xml"/><Relationship Id="rId62" Type="http://schemas.openxmlformats.org/officeDocument/2006/relationships/image" Target="../media/image258.png"/><Relationship Id="rId83" Type="http://schemas.openxmlformats.org/officeDocument/2006/relationships/customXml" Target="../ink/ink267.xml"/><Relationship Id="rId88" Type="http://schemas.openxmlformats.org/officeDocument/2006/relationships/image" Target="../media/image271.png"/><Relationship Id="rId111" Type="http://schemas.openxmlformats.org/officeDocument/2006/relationships/customXml" Target="../ink/ink28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1.xml"/><Relationship Id="rId21" Type="http://schemas.openxmlformats.org/officeDocument/2006/relationships/customXml" Target="../ink/ink293.xml"/><Relationship Id="rId324" Type="http://schemas.openxmlformats.org/officeDocument/2006/relationships/image" Target="../media/image446.png"/><Relationship Id="rId531" Type="http://schemas.openxmlformats.org/officeDocument/2006/relationships/customXml" Target="../ink/ink548.xml"/><Relationship Id="rId170" Type="http://schemas.openxmlformats.org/officeDocument/2006/relationships/image" Target="../media/image369.png"/><Relationship Id="rId268" Type="http://schemas.openxmlformats.org/officeDocument/2006/relationships/image" Target="../media/image418.png"/><Relationship Id="rId475" Type="http://schemas.openxmlformats.org/officeDocument/2006/relationships/customXml" Target="../ink/ink520.xml"/><Relationship Id="rId32" Type="http://schemas.openxmlformats.org/officeDocument/2006/relationships/image" Target="../media/image300.png"/><Relationship Id="rId128" Type="http://schemas.openxmlformats.org/officeDocument/2006/relationships/image" Target="../media/image348.png"/><Relationship Id="rId335" Type="http://schemas.openxmlformats.org/officeDocument/2006/relationships/customXml" Target="../ink/ink450.xml"/><Relationship Id="rId542" Type="http://schemas.openxmlformats.org/officeDocument/2006/relationships/image" Target="../media/image555.png"/><Relationship Id="rId181" Type="http://schemas.openxmlformats.org/officeDocument/2006/relationships/customXml" Target="../ink/ink373.xml"/><Relationship Id="rId402" Type="http://schemas.openxmlformats.org/officeDocument/2006/relationships/image" Target="../media/image485.png"/><Relationship Id="rId279" Type="http://schemas.openxmlformats.org/officeDocument/2006/relationships/customXml" Target="../ink/ink422.xml"/><Relationship Id="rId486" Type="http://schemas.openxmlformats.org/officeDocument/2006/relationships/image" Target="../media/image527.png"/><Relationship Id="rId43" Type="http://schemas.openxmlformats.org/officeDocument/2006/relationships/customXml" Target="../ink/ink304.xml"/><Relationship Id="rId139" Type="http://schemas.openxmlformats.org/officeDocument/2006/relationships/customXml" Target="../ink/ink352.xml"/><Relationship Id="rId346" Type="http://schemas.openxmlformats.org/officeDocument/2006/relationships/image" Target="../media/image457.png"/><Relationship Id="rId553" Type="http://schemas.openxmlformats.org/officeDocument/2006/relationships/customXml" Target="../ink/ink559.xml"/><Relationship Id="rId192" Type="http://schemas.openxmlformats.org/officeDocument/2006/relationships/image" Target="../media/image380.png"/><Relationship Id="rId206" Type="http://schemas.openxmlformats.org/officeDocument/2006/relationships/image" Target="../media/image387.png"/><Relationship Id="rId413" Type="http://schemas.openxmlformats.org/officeDocument/2006/relationships/customXml" Target="../ink/ink489.xml"/><Relationship Id="rId497" Type="http://schemas.openxmlformats.org/officeDocument/2006/relationships/customXml" Target="../ink/ink531.xml"/><Relationship Id="rId357" Type="http://schemas.openxmlformats.org/officeDocument/2006/relationships/customXml" Target="../ink/ink461.xml"/><Relationship Id="rId54" Type="http://schemas.openxmlformats.org/officeDocument/2006/relationships/image" Target="../media/image311.png"/><Relationship Id="rId96" Type="http://schemas.openxmlformats.org/officeDocument/2006/relationships/image" Target="../media/image332.png"/><Relationship Id="rId161" Type="http://schemas.openxmlformats.org/officeDocument/2006/relationships/customXml" Target="../ink/ink363.xml"/><Relationship Id="rId217" Type="http://schemas.openxmlformats.org/officeDocument/2006/relationships/customXml" Target="../ink/ink391.xml"/><Relationship Id="rId399" Type="http://schemas.openxmlformats.org/officeDocument/2006/relationships/customXml" Target="../ink/ink482.xml"/><Relationship Id="rId259" Type="http://schemas.openxmlformats.org/officeDocument/2006/relationships/customXml" Target="../ink/ink412.xml"/><Relationship Id="rId424" Type="http://schemas.openxmlformats.org/officeDocument/2006/relationships/image" Target="../media/image496.png"/><Relationship Id="rId466" Type="http://schemas.openxmlformats.org/officeDocument/2006/relationships/image" Target="../media/image517.png"/><Relationship Id="rId23" Type="http://schemas.openxmlformats.org/officeDocument/2006/relationships/customXml" Target="../ink/ink294.xml"/><Relationship Id="rId119" Type="http://schemas.openxmlformats.org/officeDocument/2006/relationships/customXml" Target="../ink/ink342.xml"/><Relationship Id="rId270" Type="http://schemas.openxmlformats.org/officeDocument/2006/relationships/image" Target="../media/image419.png"/><Relationship Id="rId326" Type="http://schemas.openxmlformats.org/officeDocument/2006/relationships/image" Target="../media/image447.png"/><Relationship Id="rId533" Type="http://schemas.openxmlformats.org/officeDocument/2006/relationships/customXml" Target="../ink/ink549.xml"/><Relationship Id="rId65" Type="http://schemas.openxmlformats.org/officeDocument/2006/relationships/customXml" Target="../ink/ink315.xml"/><Relationship Id="rId130" Type="http://schemas.openxmlformats.org/officeDocument/2006/relationships/image" Target="../media/image349.png"/><Relationship Id="rId368" Type="http://schemas.openxmlformats.org/officeDocument/2006/relationships/image" Target="../media/image468.png"/><Relationship Id="rId172" Type="http://schemas.openxmlformats.org/officeDocument/2006/relationships/image" Target="../media/image370.png"/><Relationship Id="rId228" Type="http://schemas.openxmlformats.org/officeDocument/2006/relationships/image" Target="../media/image398.png"/><Relationship Id="rId435" Type="http://schemas.openxmlformats.org/officeDocument/2006/relationships/customXml" Target="../ink/ink500.xml"/><Relationship Id="rId477" Type="http://schemas.openxmlformats.org/officeDocument/2006/relationships/customXml" Target="../ink/ink521.xml"/><Relationship Id="rId281" Type="http://schemas.openxmlformats.org/officeDocument/2006/relationships/customXml" Target="../ink/ink423.xml"/><Relationship Id="rId337" Type="http://schemas.openxmlformats.org/officeDocument/2006/relationships/customXml" Target="../ink/ink451.xml"/><Relationship Id="rId502" Type="http://schemas.openxmlformats.org/officeDocument/2006/relationships/image" Target="../media/image535.png"/><Relationship Id="rId34" Type="http://schemas.openxmlformats.org/officeDocument/2006/relationships/image" Target="../media/image301.png"/><Relationship Id="rId76" Type="http://schemas.openxmlformats.org/officeDocument/2006/relationships/image" Target="../media/image322.png"/><Relationship Id="rId141" Type="http://schemas.openxmlformats.org/officeDocument/2006/relationships/customXml" Target="../ink/ink353.xml"/><Relationship Id="rId379" Type="http://schemas.openxmlformats.org/officeDocument/2006/relationships/customXml" Target="../ink/ink472.xml"/><Relationship Id="rId544" Type="http://schemas.openxmlformats.org/officeDocument/2006/relationships/image" Target="../media/image556.png"/><Relationship Id="rId7" Type="http://schemas.openxmlformats.org/officeDocument/2006/relationships/customXml" Target="../ink/ink286.xml"/><Relationship Id="rId183" Type="http://schemas.openxmlformats.org/officeDocument/2006/relationships/customXml" Target="../ink/ink374.xml"/><Relationship Id="rId239" Type="http://schemas.openxmlformats.org/officeDocument/2006/relationships/customXml" Target="../ink/ink402.xml"/><Relationship Id="rId390" Type="http://schemas.openxmlformats.org/officeDocument/2006/relationships/image" Target="../media/image479.png"/><Relationship Id="rId404" Type="http://schemas.openxmlformats.org/officeDocument/2006/relationships/image" Target="../media/image486.png"/><Relationship Id="rId446" Type="http://schemas.openxmlformats.org/officeDocument/2006/relationships/image" Target="../media/image507.png"/><Relationship Id="rId250" Type="http://schemas.openxmlformats.org/officeDocument/2006/relationships/image" Target="../media/image409.png"/><Relationship Id="rId292" Type="http://schemas.openxmlformats.org/officeDocument/2006/relationships/image" Target="../media/image430.png"/><Relationship Id="rId306" Type="http://schemas.openxmlformats.org/officeDocument/2006/relationships/image" Target="../media/image437.png"/><Relationship Id="rId488" Type="http://schemas.openxmlformats.org/officeDocument/2006/relationships/image" Target="../media/image528.png"/><Relationship Id="rId45" Type="http://schemas.openxmlformats.org/officeDocument/2006/relationships/customXml" Target="../ink/ink305.xml"/><Relationship Id="rId87" Type="http://schemas.openxmlformats.org/officeDocument/2006/relationships/customXml" Target="../ink/ink326.xml"/><Relationship Id="rId110" Type="http://schemas.openxmlformats.org/officeDocument/2006/relationships/image" Target="../media/image339.png"/><Relationship Id="rId348" Type="http://schemas.openxmlformats.org/officeDocument/2006/relationships/image" Target="../media/image458.png"/><Relationship Id="rId513" Type="http://schemas.openxmlformats.org/officeDocument/2006/relationships/customXml" Target="../ink/ink539.xml"/><Relationship Id="rId152" Type="http://schemas.openxmlformats.org/officeDocument/2006/relationships/image" Target="../media/image360.png"/><Relationship Id="rId194" Type="http://schemas.openxmlformats.org/officeDocument/2006/relationships/image" Target="../media/image381.png"/><Relationship Id="rId208" Type="http://schemas.openxmlformats.org/officeDocument/2006/relationships/image" Target="../media/image388.png"/><Relationship Id="rId415" Type="http://schemas.openxmlformats.org/officeDocument/2006/relationships/customXml" Target="../ink/ink490.xml"/><Relationship Id="rId457" Type="http://schemas.openxmlformats.org/officeDocument/2006/relationships/customXml" Target="../ink/ink511.xml"/><Relationship Id="rId261" Type="http://schemas.openxmlformats.org/officeDocument/2006/relationships/customXml" Target="../ink/ink413.xml"/><Relationship Id="rId499" Type="http://schemas.openxmlformats.org/officeDocument/2006/relationships/customXml" Target="../ink/ink532.xml"/><Relationship Id="rId14" Type="http://schemas.openxmlformats.org/officeDocument/2006/relationships/image" Target="../media/image291.png"/><Relationship Id="rId56" Type="http://schemas.openxmlformats.org/officeDocument/2006/relationships/image" Target="../media/image312.png"/><Relationship Id="rId317" Type="http://schemas.openxmlformats.org/officeDocument/2006/relationships/customXml" Target="../ink/ink441.xml"/><Relationship Id="rId359" Type="http://schemas.openxmlformats.org/officeDocument/2006/relationships/customXml" Target="../ink/ink462.xml"/><Relationship Id="rId524" Type="http://schemas.openxmlformats.org/officeDocument/2006/relationships/image" Target="../media/image546.png"/><Relationship Id="rId98" Type="http://schemas.openxmlformats.org/officeDocument/2006/relationships/image" Target="../media/image333.png"/><Relationship Id="rId121" Type="http://schemas.openxmlformats.org/officeDocument/2006/relationships/customXml" Target="../ink/ink343.xml"/><Relationship Id="rId163" Type="http://schemas.openxmlformats.org/officeDocument/2006/relationships/customXml" Target="../ink/ink364.xml"/><Relationship Id="rId219" Type="http://schemas.openxmlformats.org/officeDocument/2006/relationships/customXml" Target="../ink/ink392.xml"/><Relationship Id="rId370" Type="http://schemas.openxmlformats.org/officeDocument/2006/relationships/image" Target="../media/image469.png"/><Relationship Id="rId426" Type="http://schemas.openxmlformats.org/officeDocument/2006/relationships/image" Target="../media/image497.png"/><Relationship Id="rId230" Type="http://schemas.openxmlformats.org/officeDocument/2006/relationships/image" Target="../media/image399.png"/><Relationship Id="rId468" Type="http://schemas.openxmlformats.org/officeDocument/2006/relationships/image" Target="../media/image518.png"/><Relationship Id="rId25" Type="http://schemas.openxmlformats.org/officeDocument/2006/relationships/customXml" Target="../ink/ink295.xml"/><Relationship Id="rId67" Type="http://schemas.openxmlformats.org/officeDocument/2006/relationships/customXml" Target="../ink/ink316.xml"/><Relationship Id="rId272" Type="http://schemas.openxmlformats.org/officeDocument/2006/relationships/image" Target="../media/image420.png"/><Relationship Id="rId328" Type="http://schemas.openxmlformats.org/officeDocument/2006/relationships/image" Target="../media/image448.png"/><Relationship Id="rId535" Type="http://schemas.openxmlformats.org/officeDocument/2006/relationships/customXml" Target="../ink/ink550.xml"/><Relationship Id="rId132" Type="http://schemas.openxmlformats.org/officeDocument/2006/relationships/image" Target="../media/image350.png"/><Relationship Id="rId174" Type="http://schemas.openxmlformats.org/officeDocument/2006/relationships/image" Target="../media/image371.png"/><Relationship Id="rId381" Type="http://schemas.openxmlformats.org/officeDocument/2006/relationships/customXml" Target="../ink/ink473.xml"/><Relationship Id="rId241" Type="http://schemas.openxmlformats.org/officeDocument/2006/relationships/customXml" Target="../ink/ink403.xml"/><Relationship Id="rId437" Type="http://schemas.openxmlformats.org/officeDocument/2006/relationships/customXml" Target="../ink/ink501.xml"/><Relationship Id="rId479" Type="http://schemas.openxmlformats.org/officeDocument/2006/relationships/customXml" Target="../ink/ink522.xml"/><Relationship Id="rId36" Type="http://schemas.openxmlformats.org/officeDocument/2006/relationships/image" Target="../media/image302.png"/><Relationship Id="rId283" Type="http://schemas.openxmlformats.org/officeDocument/2006/relationships/customXml" Target="../ink/ink424.xml"/><Relationship Id="rId339" Type="http://schemas.openxmlformats.org/officeDocument/2006/relationships/customXml" Target="../ink/ink452.xml"/><Relationship Id="rId490" Type="http://schemas.openxmlformats.org/officeDocument/2006/relationships/image" Target="../media/image529.png"/><Relationship Id="rId504" Type="http://schemas.openxmlformats.org/officeDocument/2006/relationships/image" Target="../media/image536.png"/><Relationship Id="rId546" Type="http://schemas.openxmlformats.org/officeDocument/2006/relationships/image" Target="../media/image557.png"/><Relationship Id="rId78" Type="http://schemas.openxmlformats.org/officeDocument/2006/relationships/image" Target="../media/image323.png"/><Relationship Id="rId101" Type="http://schemas.openxmlformats.org/officeDocument/2006/relationships/customXml" Target="../ink/ink333.xml"/><Relationship Id="rId143" Type="http://schemas.openxmlformats.org/officeDocument/2006/relationships/customXml" Target="../ink/ink354.xml"/><Relationship Id="rId185" Type="http://schemas.openxmlformats.org/officeDocument/2006/relationships/customXml" Target="../ink/ink375.xml"/><Relationship Id="rId350" Type="http://schemas.openxmlformats.org/officeDocument/2006/relationships/image" Target="../media/image459.png"/><Relationship Id="rId406" Type="http://schemas.openxmlformats.org/officeDocument/2006/relationships/image" Target="../media/image487.png"/><Relationship Id="rId9" Type="http://schemas.openxmlformats.org/officeDocument/2006/relationships/customXml" Target="../ink/ink287.xml"/><Relationship Id="rId210" Type="http://schemas.openxmlformats.org/officeDocument/2006/relationships/image" Target="../media/image389.png"/><Relationship Id="rId392" Type="http://schemas.openxmlformats.org/officeDocument/2006/relationships/image" Target="../media/image480.png"/><Relationship Id="rId448" Type="http://schemas.openxmlformats.org/officeDocument/2006/relationships/image" Target="../media/image508.png"/><Relationship Id="rId252" Type="http://schemas.openxmlformats.org/officeDocument/2006/relationships/image" Target="../media/image410.png"/><Relationship Id="rId294" Type="http://schemas.openxmlformats.org/officeDocument/2006/relationships/image" Target="../media/image431.png"/><Relationship Id="rId308" Type="http://schemas.openxmlformats.org/officeDocument/2006/relationships/image" Target="../media/image438.png"/><Relationship Id="rId515" Type="http://schemas.openxmlformats.org/officeDocument/2006/relationships/customXml" Target="../ink/ink540.xml"/><Relationship Id="rId47" Type="http://schemas.openxmlformats.org/officeDocument/2006/relationships/customXml" Target="../ink/ink306.xml"/><Relationship Id="rId89" Type="http://schemas.openxmlformats.org/officeDocument/2006/relationships/customXml" Target="../ink/ink327.xml"/><Relationship Id="rId112" Type="http://schemas.openxmlformats.org/officeDocument/2006/relationships/image" Target="../media/image340.png"/><Relationship Id="rId154" Type="http://schemas.openxmlformats.org/officeDocument/2006/relationships/image" Target="../media/image361.png"/><Relationship Id="rId361" Type="http://schemas.openxmlformats.org/officeDocument/2006/relationships/customXml" Target="../ink/ink463.xml"/><Relationship Id="rId196" Type="http://schemas.openxmlformats.org/officeDocument/2006/relationships/image" Target="../media/image382.png"/><Relationship Id="rId417" Type="http://schemas.openxmlformats.org/officeDocument/2006/relationships/customXml" Target="../ink/ink491.xml"/><Relationship Id="rId459" Type="http://schemas.openxmlformats.org/officeDocument/2006/relationships/customXml" Target="../ink/ink512.xml"/><Relationship Id="rId16" Type="http://schemas.openxmlformats.org/officeDocument/2006/relationships/image" Target="../media/image292.png"/><Relationship Id="rId221" Type="http://schemas.openxmlformats.org/officeDocument/2006/relationships/customXml" Target="../ink/ink393.xml"/><Relationship Id="rId263" Type="http://schemas.openxmlformats.org/officeDocument/2006/relationships/customXml" Target="../ink/ink414.xml"/><Relationship Id="rId319" Type="http://schemas.openxmlformats.org/officeDocument/2006/relationships/customXml" Target="../ink/ink442.xml"/><Relationship Id="rId470" Type="http://schemas.openxmlformats.org/officeDocument/2006/relationships/image" Target="../media/image519.png"/><Relationship Id="rId526" Type="http://schemas.openxmlformats.org/officeDocument/2006/relationships/image" Target="../media/image547.png"/><Relationship Id="rId58" Type="http://schemas.openxmlformats.org/officeDocument/2006/relationships/image" Target="../media/image313.png"/><Relationship Id="rId123" Type="http://schemas.openxmlformats.org/officeDocument/2006/relationships/customXml" Target="../ink/ink344.xml"/><Relationship Id="rId330" Type="http://schemas.openxmlformats.org/officeDocument/2006/relationships/image" Target="../media/image449.png"/><Relationship Id="rId165" Type="http://schemas.openxmlformats.org/officeDocument/2006/relationships/customXml" Target="../ink/ink365.xml"/><Relationship Id="rId372" Type="http://schemas.openxmlformats.org/officeDocument/2006/relationships/image" Target="../media/image470.png"/><Relationship Id="rId428" Type="http://schemas.openxmlformats.org/officeDocument/2006/relationships/image" Target="../media/image498.png"/><Relationship Id="rId232" Type="http://schemas.openxmlformats.org/officeDocument/2006/relationships/image" Target="../media/image400.png"/><Relationship Id="rId274" Type="http://schemas.openxmlformats.org/officeDocument/2006/relationships/image" Target="../media/image421.png"/><Relationship Id="rId481" Type="http://schemas.openxmlformats.org/officeDocument/2006/relationships/customXml" Target="../ink/ink523.xml"/><Relationship Id="rId27" Type="http://schemas.openxmlformats.org/officeDocument/2006/relationships/customXml" Target="../ink/ink296.xml"/><Relationship Id="rId69" Type="http://schemas.openxmlformats.org/officeDocument/2006/relationships/customXml" Target="../ink/ink317.xml"/><Relationship Id="rId134" Type="http://schemas.openxmlformats.org/officeDocument/2006/relationships/image" Target="../media/image351.png"/><Relationship Id="rId537" Type="http://schemas.openxmlformats.org/officeDocument/2006/relationships/customXml" Target="../ink/ink551.xml"/><Relationship Id="rId80" Type="http://schemas.openxmlformats.org/officeDocument/2006/relationships/image" Target="../media/image324.png"/><Relationship Id="rId176" Type="http://schemas.openxmlformats.org/officeDocument/2006/relationships/image" Target="../media/image372.png"/><Relationship Id="rId341" Type="http://schemas.openxmlformats.org/officeDocument/2006/relationships/customXml" Target="../ink/ink453.xml"/><Relationship Id="rId383" Type="http://schemas.openxmlformats.org/officeDocument/2006/relationships/customXml" Target="../ink/ink474.xml"/><Relationship Id="rId439" Type="http://schemas.openxmlformats.org/officeDocument/2006/relationships/customXml" Target="../ink/ink502.xml"/><Relationship Id="rId201" Type="http://schemas.openxmlformats.org/officeDocument/2006/relationships/customXml" Target="../ink/ink383.xml"/><Relationship Id="rId243" Type="http://schemas.openxmlformats.org/officeDocument/2006/relationships/customXml" Target="../ink/ink404.xml"/><Relationship Id="rId285" Type="http://schemas.openxmlformats.org/officeDocument/2006/relationships/customXml" Target="../ink/ink425.xml"/><Relationship Id="rId450" Type="http://schemas.openxmlformats.org/officeDocument/2006/relationships/image" Target="../media/image509.png"/><Relationship Id="rId506" Type="http://schemas.openxmlformats.org/officeDocument/2006/relationships/image" Target="../media/image537.png"/><Relationship Id="rId38" Type="http://schemas.openxmlformats.org/officeDocument/2006/relationships/image" Target="../media/image303.png"/><Relationship Id="rId103" Type="http://schemas.openxmlformats.org/officeDocument/2006/relationships/customXml" Target="../ink/ink334.xml"/><Relationship Id="rId310" Type="http://schemas.openxmlformats.org/officeDocument/2006/relationships/image" Target="../media/image439.png"/><Relationship Id="rId492" Type="http://schemas.openxmlformats.org/officeDocument/2006/relationships/image" Target="../media/image530.png"/><Relationship Id="rId548" Type="http://schemas.openxmlformats.org/officeDocument/2006/relationships/image" Target="../media/image558.png"/><Relationship Id="rId91" Type="http://schemas.openxmlformats.org/officeDocument/2006/relationships/customXml" Target="../ink/ink328.xml"/><Relationship Id="rId145" Type="http://schemas.openxmlformats.org/officeDocument/2006/relationships/customXml" Target="../ink/ink355.xml"/><Relationship Id="rId187" Type="http://schemas.openxmlformats.org/officeDocument/2006/relationships/customXml" Target="../ink/ink376.xml"/><Relationship Id="rId352" Type="http://schemas.openxmlformats.org/officeDocument/2006/relationships/image" Target="../media/image460.png"/><Relationship Id="rId394" Type="http://schemas.openxmlformats.org/officeDocument/2006/relationships/image" Target="../media/image481.png"/><Relationship Id="rId408" Type="http://schemas.openxmlformats.org/officeDocument/2006/relationships/image" Target="../media/image488.png"/><Relationship Id="rId212" Type="http://schemas.openxmlformats.org/officeDocument/2006/relationships/image" Target="../media/image390.png"/><Relationship Id="rId254" Type="http://schemas.openxmlformats.org/officeDocument/2006/relationships/image" Target="../media/image411.png"/><Relationship Id="rId49" Type="http://schemas.openxmlformats.org/officeDocument/2006/relationships/customXml" Target="../ink/ink307.xml"/><Relationship Id="rId114" Type="http://schemas.openxmlformats.org/officeDocument/2006/relationships/image" Target="../media/image341.png"/><Relationship Id="rId296" Type="http://schemas.openxmlformats.org/officeDocument/2006/relationships/image" Target="../media/image432.png"/><Relationship Id="rId461" Type="http://schemas.openxmlformats.org/officeDocument/2006/relationships/customXml" Target="../ink/ink513.xml"/><Relationship Id="rId517" Type="http://schemas.openxmlformats.org/officeDocument/2006/relationships/customXml" Target="../ink/ink541.xml"/><Relationship Id="rId60" Type="http://schemas.openxmlformats.org/officeDocument/2006/relationships/image" Target="../media/image314.png"/><Relationship Id="rId156" Type="http://schemas.openxmlformats.org/officeDocument/2006/relationships/image" Target="../media/image362.png"/><Relationship Id="rId198" Type="http://schemas.openxmlformats.org/officeDocument/2006/relationships/image" Target="../media/image383.png"/><Relationship Id="rId321" Type="http://schemas.openxmlformats.org/officeDocument/2006/relationships/customXml" Target="../ink/ink443.xml"/><Relationship Id="rId363" Type="http://schemas.openxmlformats.org/officeDocument/2006/relationships/customXml" Target="../ink/ink464.xml"/><Relationship Id="rId419" Type="http://schemas.openxmlformats.org/officeDocument/2006/relationships/customXml" Target="../ink/ink492.xml"/><Relationship Id="rId223" Type="http://schemas.openxmlformats.org/officeDocument/2006/relationships/customXml" Target="../ink/ink394.xml"/><Relationship Id="rId430" Type="http://schemas.openxmlformats.org/officeDocument/2006/relationships/image" Target="../media/image499.png"/><Relationship Id="rId18" Type="http://schemas.openxmlformats.org/officeDocument/2006/relationships/image" Target="../media/image293.png"/><Relationship Id="rId265" Type="http://schemas.openxmlformats.org/officeDocument/2006/relationships/customXml" Target="../ink/ink415.xml"/><Relationship Id="rId472" Type="http://schemas.openxmlformats.org/officeDocument/2006/relationships/image" Target="../media/image520.png"/><Relationship Id="rId528" Type="http://schemas.openxmlformats.org/officeDocument/2006/relationships/image" Target="../media/image548.png"/><Relationship Id="rId125" Type="http://schemas.openxmlformats.org/officeDocument/2006/relationships/customXml" Target="../ink/ink345.xml"/><Relationship Id="rId167" Type="http://schemas.openxmlformats.org/officeDocument/2006/relationships/customXml" Target="../ink/ink366.xml"/><Relationship Id="rId332" Type="http://schemas.openxmlformats.org/officeDocument/2006/relationships/image" Target="../media/image450.png"/><Relationship Id="rId374" Type="http://schemas.openxmlformats.org/officeDocument/2006/relationships/image" Target="../media/image471.png"/><Relationship Id="rId71" Type="http://schemas.openxmlformats.org/officeDocument/2006/relationships/customXml" Target="../ink/ink318.xml"/><Relationship Id="rId234" Type="http://schemas.openxmlformats.org/officeDocument/2006/relationships/image" Target="../media/image401.png"/><Relationship Id="rId2" Type="http://schemas.openxmlformats.org/officeDocument/2006/relationships/image" Target="../media/image18100.png"/><Relationship Id="rId29" Type="http://schemas.openxmlformats.org/officeDocument/2006/relationships/customXml" Target="../ink/ink297.xml"/><Relationship Id="rId276" Type="http://schemas.openxmlformats.org/officeDocument/2006/relationships/image" Target="../media/image422.png"/><Relationship Id="rId441" Type="http://schemas.openxmlformats.org/officeDocument/2006/relationships/customXml" Target="../ink/ink503.xml"/><Relationship Id="rId483" Type="http://schemas.openxmlformats.org/officeDocument/2006/relationships/customXml" Target="../ink/ink524.xml"/><Relationship Id="rId539" Type="http://schemas.openxmlformats.org/officeDocument/2006/relationships/customXml" Target="../ink/ink552.xml"/><Relationship Id="rId40" Type="http://schemas.openxmlformats.org/officeDocument/2006/relationships/image" Target="../media/image304.png"/><Relationship Id="rId136" Type="http://schemas.openxmlformats.org/officeDocument/2006/relationships/image" Target="../media/image352.png"/><Relationship Id="rId178" Type="http://schemas.openxmlformats.org/officeDocument/2006/relationships/image" Target="../media/image373.png"/><Relationship Id="rId301" Type="http://schemas.openxmlformats.org/officeDocument/2006/relationships/customXml" Target="../ink/ink433.xml"/><Relationship Id="rId343" Type="http://schemas.openxmlformats.org/officeDocument/2006/relationships/customXml" Target="../ink/ink454.xml"/><Relationship Id="rId550" Type="http://schemas.openxmlformats.org/officeDocument/2006/relationships/image" Target="../media/image559.png"/><Relationship Id="rId82" Type="http://schemas.openxmlformats.org/officeDocument/2006/relationships/image" Target="../media/image325.png"/><Relationship Id="rId203" Type="http://schemas.openxmlformats.org/officeDocument/2006/relationships/customXml" Target="../ink/ink384.xml"/><Relationship Id="rId385" Type="http://schemas.openxmlformats.org/officeDocument/2006/relationships/customXml" Target="../ink/ink475.xml"/><Relationship Id="rId245" Type="http://schemas.openxmlformats.org/officeDocument/2006/relationships/customXml" Target="../ink/ink405.xml"/><Relationship Id="rId287" Type="http://schemas.openxmlformats.org/officeDocument/2006/relationships/customXml" Target="../ink/ink426.xml"/><Relationship Id="rId410" Type="http://schemas.openxmlformats.org/officeDocument/2006/relationships/image" Target="../media/image489.png"/><Relationship Id="rId452" Type="http://schemas.openxmlformats.org/officeDocument/2006/relationships/image" Target="../media/image510.png"/><Relationship Id="rId494" Type="http://schemas.openxmlformats.org/officeDocument/2006/relationships/image" Target="../media/image531.png"/><Relationship Id="rId508" Type="http://schemas.openxmlformats.org/officeDocument/2006/relationships/image" Target="../media/image538.png"/><Relationship Id="rId105" Type="http://schemas.openxmlformats.org/officeDocument/2006/relationships/customXml" Target="../ink/ink335.xml"/><Relationship Id="rId147" Type="http://schemas.openxmlformats.org/officeDocument/2006/relationships/customXml" Target="../ink/ink356.xml"/><Relationship Id="rId312" Type="http://schemas.openxmlformats.org/officeDocument/2006/relationships/image" Target="../media/image440.png"/><Relationship Id="rId354" Type="http://schemas.openxmlformats.org/officeDocument/2006/relationships/image" Target="../media/image461.png"/><Relationship Id="rId51" Type="http://schemas.openxmlformats.org/officeDocument/2006/relationships/customXml" Target="../ink/ink308.xml"/><Relationship Id="rId93" Type="http://schemas.openxmlformats.org/officeDocument/2006/relationships/customXml" Target="../ink/ink329.xml"/><Relationship Id="rId189" Type="http://schemas.openxmlformats.org/officeDocument/2006/relationships/customXml" Target="../ink/ink377.xml"/><Relationship Id="rId396" Type="http://schemas.openxmlformats.org/officeDocument/2006/relationships/image" Target="../media/image482.png"/><Relationship Id="rId214" Type="http://schemas.openxmlformats.org/officeDocument/2006/relationships/image" Target="../media/image391.png"/><Relationship Id="rId256" Type="http://schemas.openxmlformats.org/officeDocument/2006/relationships/image" Target="../media/image412.png"/><Relationship Id="rId298" Type="http://schemas.openxmlformats.org/officeDocument/2006/relationships/image" Target="../media/image433.png"/><Relationship Id="rId421" Type="http://schemas.openxmlformats.org/officeDocument/2006/relationships/customXml" Target="../ink/ink493.xml"/><Relationship Id="rId463" Type="http://schemas.openxmlformats.org/officeDocument/2006/relationships/customXml" Target="../ink/ink514.xml"/><Relationship Id="rId519" Type="http://schemas.openxmlformats.org/officeDocument/2006/relationships/customXml" Target="../ink/ink542.xml"/><Relationship Id="rId116" Type="http://schemas.openxmlformats.org/officeDocument/2006/relationships/image" Target="../media/image342.png"/><Relationship Id="rId158" Type="http://schemas.openxmlformats.org/officeDocument/2006/relationships/image" Target="../media/image363.png"/><Relationship Id="rId323" Type="http://schemas.openxmlformats.org/officeDocument/2006/relationships/customXml" Target="../ink/ink444.xml"/><Relationship Id="rId530" Type="http://schemas.openxmlformats.org/officeDocument/2006/relationships/image" Target="../media/image549.png"/><Relationship Id="rId20" Type="http://schemas.openxmlformats.org/officeDocument/2006/relationships/image" Target="../media/image294.png"/><Relationship Id="rId62" Type="http://schemas.openxmlformats.org/officeDocument/2006/relationships/image" Target="../media/image315.png"/><Relationship Id="rId365" Type="http://schemas.openxmlformats.org/officeDocument/2006/relationships/customXml" Target="../ink/ink465.xml"/><Relationship Id="rId225" Type="http://schemas.openxmlformats.org/officeDocument/2006/relationships/customXml" Target="../ink/ink395.xml"/><Relationship Id="rId267" Type="http://schemas.openxmlformats.org/officeDocument/2006/relationships/customXml" Target="../ink/ink416.xml"/><Relationship Id="rId432" Type="http://schemas.openxmlformats.org/officeDocument/2006/relationships/image" Target="../media/image500.png"/><Relationship Id="rId474" Type="http://schemas.openxmlformats.org/officeDocument/2006/relationships/image" Target="../media/image521.png"/><Relationship Id="rId127" Type="http://schemas.openxmlformats.org/officeDocument/2006/relationships/customXml" Target="../ink/ink346.xml"/><Relationship Id="rId31" Type="http://schemas.openxmlformats.org/officeDocument/2006/relationships/customXml" Target="../ink/ink298.xml"/><Relationship Id="rId73" Type="http://schemas.openxmlformats.org/officeDocument/2006/relationships/customXml" Target="../ink/ink319.xml"/><Relationship Id="rId169" Type="http://schemas.openxmlformats.org/officeDocument/2006/relationships/customXml" Target="../ink/ink367.xml"/><Relationship Id="rId334" Type="http://schemas.openxmlformats.org/officeDocument/2006/relationships/image" Target="../media/image451.png"/><Relationship Id="rId376" Type="http://schemas.openxmlformats.org/officeDocument/2006/relationships/image" Target="../media/image472.png"/><Relationship Id="rId541" Type="http://schemas.openxmlformats.org/officeDocument/2006/relationships/customXml" Target="../ink/ink553.xml"/><Relationship Id="rId4" Type="http://schemas.openxmlformats.org/officeDocument/2006/relationships/image" Target="../media/image286.png"/><Relationship Id="rId180" Type="http://schemas.openxmlformats.org/officeDocument/2006/relationships/image" Target="../media/image374.png"/><Relationship Id="rId236" Type="http://schemas.openxmlformats.org/officeDocument/2006/relationships/image" Target="../media/image402.png"/><Relationship Id="rId278" Type="http://schemas.openxmlformats.org/officeDocument/2006/relationships/image" Target="../media/image423.png"/><Relationship Id="rId401" Type="http://schemas.openxmlformats.org/officeDocument/2006/relationships/customXml" Target="../ink/ink483.xml"/><Relationship Id="rId443" Type="http://schemas.openxmlformats.org/officeDocument/2006/relationships/customXml" Target="../ink/ink504.xml"/><Relationship Id="rId303" Type="http://schemas.openxmlformats.org/officeDocument/2006/relationships/customXml" Target="../ink/ink434.xml"/><Relationship Id="rId485" Type="http://schemas.openxmlformats.org/officeDocument/2006/relationships/customXml" Target="../ink/ink525.xml"/><Relationship Id="rId42" Type="http://schemas.openxmlformats.org/officeDocument/2006/relationships/image" Target="../media/image305.png"/><Relationship Id="rId84" Type="http://schemas.openxmlformats.org/officeDocument/2006/relationships/image" Target="../media/image326.png"/><Relationship Id="rId138" Type="http://schemas.openxmlformats.org/officeDocument/2006/relationships/image" Target="../media/image353.png"/><Relationship Id="rId345" Type="http://schemas.openxmlformats.org/officeDocument/2006/relationships/customXml" Target="../ink/ink455.xml"/><Relationship Id="rId387" Type="http://schemas.openxmlformats.org/officeDocument/2006/relationships/customXml" Target="../ink/ink476.xml"/><Relationship Id="rId510" Type="http://schemas.openxmlformats.org/officeDocument/2006/relationships/image" Target="../media/image539.png"/><Relationship Id="rId552" Type="http://schemas.openxmlformats.org/officeDocument/2006/relationships/image" Target="../media/image560.png"/><Relationship Id="rId191" Type="http://schemas.openxmlformats.org/officeDocument/2006/relationships/customXml" Target="../ink/ink378.xml"/><Relationship Id="rId205" Type="http://schemas.openxmlformats.org/officeDocument/2006/relationships/customXml" Target="../ink/ink385.xml"/><Relationship Id="rId247" Type="http://schemas.openxmlformats.org/officeDocument/2006/relationships/customXml" Target="../ink/ink406.xml"/><Relationship Id="rId412" Type="http://schemas.openxmlformats.org/officeDocument/2006/relationships/image" Target="../media/image490.png"/><Relationship Id="rId107" Type="http://schemas.openxmlformats.org/officeDocument/2006/relationships/customXml" Target="../ink/ink336.xml"/><Relationship Id="rId289" Type="http://schemas.openxmlformats.org/officeDocument/2006/relationships/customXml" Target="../ink/ink427.xml"/><Relationship Id="rId454" Type="http://schemas.openxmlformats.org/officeDocument/2006/relationships/image" Target="../media/image511.png"/><Relationship Id="rId496" Type="http://schemas.openxmlformats.org/officeDocument/2006/relationships/image" Target="../media/image532.png"/><Relationship Id="rId11" Type="http://schemas.openxmlformats.org/officeDocument/2006/relationships/customXml" Target="../ink/ink288.xml"/><Relationship Id="rId53" Type="http://schemas.openxmlformats.org/officeDocument/2006/relationships/customXml" Target="../ink/ink309.xml"/><Relationship Id="rId149" Type="http://schemas.openxmlformats.org/officeDocument/2006/relationships/customXml" Target="../ink/ink357.xml"/><Relationship Id="rId314" Type="http://schemas.openxmlformats.org/officeDocument/2006/relationships/image" Target="../media/image441.png"/><Relationship Id="rId356" Type="http://schemas.openxmlformats.org/officeDocument/2006/relationships/image" Target="../media/image462.png"/><Relationship Id="rId398" Type="http://schemas.openxmlformats.org/officeDocument/2006/relationships/image" Target="../media/image483.png"/><Relationship Id="rId521" Type="http://schemas.openxmlformats.org/officeDocument/2006/relationships/customXml" Target="../ink/ink543.xml"/><Relationship Id="rId95" Type="http://schemas.openxmlformats.org/officeDocument/2006/relationships/customXml" Target="../ink/ink330.xml"/><Relationship Id="rId160" Type="http://schemas.openxmlformats.org/officeDocument/2006/relationships/image" Target="../media/image364.png"/><Relationship Id="rId216" Type="http://schemas.openxmlformats.org/officeDocument/2006/relationships/image" Target="../media/image392.png"/><Relationship Id="rId423" Type="http://schemas.openxmlformats.org/officeDocument/2006/relationships/customXml" Target="../ink/ink494.xml"/><Relationship Id="rId258" Type="http://schemas.openxmlformats.org/officeDocument/2006/relationships/image" Target="../media/image413.png"/><Relationship Id="rId465" Type="http://schemas.openxmlformats.org/officeDocument/2006/relationships/customXml" Target="../ink/ink515.xml"/><Relationship Id="rId22" Type="http://schemas.openxmlformats.org/officeDocument/2006/relationships/image" Target="../media/image295.png"/><Relationship Id="rId64" Type="http://schemas.openxmlformats.org/officeDocument/2006/relationships/image" Target="../media/image316.png"/><Relationship Id="rId118" Type="http://schemas.openxmlformats.org/officeDocument/2006/relationships/image" Target="../media/image343.png"/><Relationship Id="rId325" Type="http://schemas.openxmlformats.org/officeDocument/2006/relationships/customXml" Target="../ink/ink445.xml"/><Relationship Id="rId367" Type="http://schemas.openxmlformats.org/officeDocument/2006/relationships/customXml" Target="../ink/ink466.xml"/><Relationship Id="rId532" Type="http://schemas.openxmlformats.org/officeDocument/2006/relationships/image" Target="../media/image550.png"/><Relationship Id="rId171" Type="http://schemas.openxmlformats.org/officeDocument/2006/relationships/customXml" Target="../ink/ink368.xml"/><Relationship Id="rId227" Type="http://schemas.openxmlformats.org/officeDocument/2006/relationships/customXml" Target="../ink/ink396.xml"/><Relationship Id="rId269" Type="http://schemas.openxmlformats.org/officeDocument/2006/relationships/customXml" Target="../ink/ink417.xml"/><Relationship Id="rId434" Type="http://schemas.openxmlformats.org/officeDocument/2006/relationships/image" Target="../media/image501.png"/><Relationship Id="rId476" Type="http://schemas.openxmlformats.org/officeDocument/2006/relationships/image" Target="../media/image522.png"/><Relationship Id="rId33" Type="http://schemas.openxmlformats.org/officeDocument/2006/relationships/customXml" Target="../ink/ink299.xml"/><Relationship Id="rId129" Type="http://schemas.openxmlformats.org/officeDocument/2006/relationships/customXml" Target="../ink/ink347.xml"/><Relationship Id="rId280" Type="http://schemas.openxmlformats.org/officeDocument/2006/relationships/image" Target="../media/image424.png"/><Relationship Id="rId336" Type="http://schemas.openxmlformats.org/officeDocument/2006/relationships/image" Target="../media/image452.png"/><Relationship Id="rId501" Type="http://schemas.openxmlformats.org/officeDocument/2006/relationships/customXml" Target="../ink/ink533.xml"/><Relationship Id="rId543" Type="http://schemas.openxmlformats.org/officeDocument/2006/relationships/customXml" Target="../ink/ink554.xml"/><Relationship Id="rId75" Type="http://schemas.openxmlformats.org/officeDocument/2006/relationships/customXml" Target="../ink/ink320.xml"/><Relationship Id="rId140" Type="http://schemas.openxmlformats.org/officeDocument/2006/relationships/image" Target="../media/image354.png"/><Relationship Id="rId182" Type="http://schemas.openxmlformats.org/officeDocument/2006/relationships/image" Target="../media/image375.png"/><Relationship Id="rId378" Type="http://schemas.openxmlformats.org/officeDocument/2006/relationships/image" Target="../media/image473.png"/><Relationship Id="rId403" Type="http://schemas.openxmlformats.org/officeDocument/2006/relationships/customXml" Target="../ink/ink484.xml"/><Relationship Id="rId6" Type="http://schemas.openxmlformats.org/officeDocument/2006/relationships/image" Target="../media/image287.png"/><Relationship Id="rId238" Type="http://schemas.openxmlformats.org/officeDocument/2006/relationships/image" Target="../media/image403.png"/><Relationship Id="rId445" Type="http://schemas.openxmlformats.org/officeDocument/2006/relationships/customXml" Target="../ink/ink505.xml"/><Relationship Id="rId487" Type="http://schemas.openxmlformats.org/officeDocument/2006/relationships/customXml" Target="../ink/ink526.xml"/><Relationship Id="rId291" Type="http://schemas.openxmlformats.org/officeDocument/2006/relationships/customXml" Target="../ink/ink428.xml"/><Relationship Id="rId305" Type="http://schemas.openxmlformats.org/officeDocument/2006/relationships/customXml" Target="../ink/ink435.xml"/><Relationship Id="rId347" Type="http://schemas.openxmlformats.org/officeDocument/2006/relationships/customXml" Target="../ink/ink456.xml"/><Relationship Id="rId512" Type="http://schemas.openxmlformats.org/officeDocument/2006/relationships/image" Target="../media/image540.png"/><Relationship Id="rId44" Type="http://schemas.openxmlformats.org/officeDocument/2006/relationships/image" Target="../media/image306.png"/><Relationship Id="rId86" Type="http://schemas.openxmlformats.org/officeDocument/2006/relationships/image" Target="../media/image327.png"/><Relationship Id="rId151" Type="http://schemas.openxmlformats.org/officeDocument/2006/relationships/customXml" Target="../ink/ink358.xml"/><Relationship Id="rId389" Type="http://schemas.openxmlformats.org/officeDocument/2006/relationships/customXml" Target="../ink/ink477.xml"/><Relationship Id="rId554" Type="http://schemas.openxmlformats.org/officeDocument/2006/relationships/image" Target="../media/image561.png"/><Relationship Id="rId193" Type="http://schemas.openxmlformats.org/officeDocument/2006/relationships/customXml" Target="../ink/ink379.xml"/><Relationship Id="rId207" Type="http://schemas.openxmlformats.org/officeDocument/2006/relationships/customXml" Target="../ink/ink386.xml"/><Relationship Id="rId249" Type="http://schemas.openxmlformats.org/officeDocument/2006/relationships/customXml" Target="../ink/ink407.xml"/><Relationship Id="rId414" Type="http://schemas.openxmlformats.org/officeDocument/2006/relationships/image" Target="../media/image491.png"/><Relationship Id="rId456" Type="http://schemas.openxmlformats.org/officeDocument/2006/relationships/image" Target="../media/image512.png"/><Relationship Id="rId498" Type="http://schemas.openxmlformats.org/officeDocument/2006/relationships/image" Target="../media/image533.png"/><Relationship Id="rId13" Type="http://schemas.openxmlformats.org/officeDocument/2006/relationships/customXml" Target="../ink/ink289.xml"/><Relationship Id="rId109" Type="http://schemas.openxmlformats.org/officeDocument/2006/relationships/customXml" Target="../ink/ink337.xml"/><Relationship Id="rId260" Type="http://schemas.openxmlformats.org/officeDocument/2006/relationships/image" Target="../media/image414.png"/><Relationship Id="rId316" Type="http://schemas.openxmlformats.org/officeDocument/2006/relationships/image" Target="../media/image442.png"/><Relationship Id="rId523" Type="http://schemas.openxmlformats.org/officeDocument/2006/relationships/customXml" Target="../ink/ink544.xml"/><Relationship Id="rId55" Type="http://schemas.openxmlformats.org/officeDocument/2006/relationships/customXml" Target="../ink/ink310.xml"/><Relationship Id="rId97" Type="http://schemas.openxmlformats.org/officeDocument/2006/relationships/customXml" Target="../ink/ink331.xml"/><Relationship Id="rId120" Type="http://schemas.openxmlformats.org/officeDocument/2006/relationships/image" Target="../media/image344.png"/><Relationship Id="rId358" Type="http://schemas.openxmlformats.org/officeDocument/2006/relationships/image" Target="../media/image463.png"/><Relationship Id="rId162" Type="http://schemas.openxmlformats.org/officeDocument/2006/relationships/image" Target="../media/image365.png"/><Relationship Id="rId218" Type="http://schemas.openxmlformats.org/officeDocument/2006/relationships/image" Target="../media/image393.png"/><Relationship Id="rId425" Type="http://schemas.openxmlformats.org/officeDocument/2006/relationships/customXml" Target="../ink/ink495.xml"/><Relationship Id="rId467" Type="http://schemas.openxmlformats.org/officeDocument/2006/relationships/customXml" Target="../ink/ink516.xml"/><Relationship Id="rId271" Type="http://schemas.openxmlformats.org/officeDocument/2006/relationships/customXml" Target="../ink/ink418.xml"/><Relationship Id="rId24" Type="http://schemas.openxmlformats.org/officeDocument/2006/relationships/image" Target="../media/image296.png"/><Relationship Id="rId66" Type="http://schemas.openxmlformats.org/officeDocument/2006/relationships/image" Target="../media/image317.png"/><Relationship Id="rId131" Type="http://schemas.openxmlformats.org/officeDocument/2006/relationships/customXml" Target="../ink/ink348.xml"/><Relationship Id="rId327" Type="http://schemas.openxmlformats.org/officeDocument/2006/relationships/customXml" Target="../ink/ink446.xml"/><Relationship Id="rId369" Type="http://schemas.openxmlformats.org/officeDocument/2006/relationships/customXml" Target="../ink/ink467.xml"/><Relationship Id="rId534" Type="http://schemas.openxmlformats.org/officeDocument/2006/relationships/image" Target="../media/image551.png"/><Relationship Id="rId173" Type="http://schemas.openxmlformats.org/officeDocument/2006/relationships/customXml" Target="../ink/ink369.xml"/><Relationship Id="rId229" Type="http://schemas.openxmlformats.org/officeDocument/2006/relationships/customXml" Target="../ink/ink397.xml"/><Relationship Id="rId380" Type="http://schemas.openxmlformats.org/officeDocument/2006/relationships/image" Target="../media/image474.png"/><Relationship Id="rId436" Type="http://schemas.openxmlformats.org/officeDocument/2006/relationships/image" Target="../media/image502.png"/><Relationship Id="rId240" Type="http://schemas.openxmlformats.org/officeDocument/2006/relationships/image" Target="../media/image404.png"/><Relationship Id="rId478" Type="http://schemas.openxmlformats.org/officeDocument/2006/relationships/image" Target="../media/image523.png"/><Relationship Id="rId35" Type="http://schemas.openxmlformats.org/officeDocument/2006/relationships/customXml" Target="../ink/ink300.xml"/><Relationship Id="rId77" Type="http://schemas.openxmlformats.org/officeDocument/2006/relationships/customXml" Target="../ink/ink321.xml"/><Relationship Id="rId100" Type="http://schemas.openxmlformats.org/officeDocument/2006/relationships/image" Target="../media/image334.png"/><Relationship Id="rId282" Type="http://schemas.openxmlformats.org/officeDocument/2006/relationships/image" Target="../media/image425.png"/><Relationship Id="rId338" Type="http://schemas.openxmlformats.org/officeDocument/2006/relationships/image" Target="../media/image453.png"/><Relationship Id="rId503" Type="http://schemas.openxmlformats.org/officeDocument/2006/relationships/customXml" Target="../ink/ink534.xml"/><Relationship Id="rId545" Type="http://schemas.openxmlformats.org/officeDocument/2006/relationships/customXml" Target="../ink/ink555.xml"/><Relationship Id="rId8" Type="http://schemas.openxmlformats.org/officeDocument/2006/relationships/image" Target="../media/image288.png"/><Relationship Id="rId142" Type="http://schemas.openxmlformats.org/officeDocument/2006/relationships/image" Target="../media/image355.png"/><Relationship Id="rId184" Type="http://schemas.openxmlformats.org/officeDocument/2006/relationships/image" Target="../media/image376.png"/><Relationship Id="rId391" Type="http://schemas.openxmlformats.org/officeDocument/2006/relationships/customXml" Target="../ink/ink478.xml"/><Relationship Id="rId405" Type="http://schemas.openxmlformats.org/officeDocument/2006/relationships/customXml" Target="../ink/ink485.xml"/><Relationship Id="rId447" Type="http://schemas.openxmlformats.org/officeDocument/2006/relationships/customXml" Target="../ink/ink506.xml"/><Relationship Id="rId251" Type="http://schemas.openxmlformats.org/officeDocument/2006/relationships/customXml" Target="../ink/ink408.xml"/><Relationship Id="rId489" Type="http://schemas.openxmlformats.org/officeDocument/2006/relationships/customXml" Target="../ink/ink527.xml"/><Relationship Id="rId46" Type="http://schemas.openxmlformats.org/officeDocument/2006/relationships/image" Target="../media/image307.png"/><Relationship Id="rId293" Type="http://schemas.openxmlformats.org/officeDocument/2006/relationships/customXml" Target="../ink/ink429.xml"/><Relationship Id="rId307" Type="http://schemas.openxmlformats.org/officeDocument/2006/relationships/customXml" Target="../ink/ink436.xml"/><Relationship Id="rId349" Type="http://schemas.openxmlformats.org/officeDocument/2006/relationships/customXml" Target="../ink/ink457.xml"/><Relationship Id="rId514" Type="http://schemas.openxmlformats.org/officeDocument/2006/relationships/image" Target="../media/image541.png"/><Relationship Id="rId88" Type="http://schemas.openxmlformats.org/officeDocument/2006/relationships/image" Target="../media/image328.png"/><Relationship Id="rId111" Type="http://schemas.openxmlformats.org/officeDocument/2006/relationships/customXml" Target="../ink/ink338.xml"/><Relationship Id="rId153" Type="http://schemas.openxmlformats.org/officeDocument/2006/relationships/customXml" Target="../ink/ink359.xml"/><Relationship Id="rId195" Type="http://schemas.openxmlformats.org/officeDocument/2006/relationships/customXml" Target="../ink/ink380.xml"/><Relationship Id="rId209" Type="http://schemas.openxmlformats.org/officeDocument/2006/relationships/customXml" Target="../ink/ink387.xml"/><Relationship Id="rId360" Type="http://schemas.openxmlformats.org/officeDocument/2006/relationships/image" Target="../media/image464.png"/><Relationship Id="rId416" Type="http://schemas.openxmlformats.org/officeDocument/2006/relationships/image" Target="../media/image492.png"/><Relationship Id="rId220" Type="http://schemas.openxmlformats.org/officeDocument/2006/relationships/image" Target="../media/image394.png"/><Relationship Id="rId458" Type="http://schemas.openxmlformats.org/officeDocument/2006/relationships/image" Target="../media/image513.png"/><Relationship Id="rId15" Type="http://schemas.openxmlformats.org/officeDocument/2006/relationships/customXml" Target="../ink/ink290.xml"/><Relationship Id="rId57" Type="http://schemas.openxmlformats.org/officeDocument/2006/relationships/customXml" Target="../ink/ink311.xml"/><Relationship Id="rId262" Type="http://schemas.openxmlformats.org/officeDocument/2006/relationships/image" Target="../media/image415.png"/><Relationship Id="rId318" Type="http://schemas.openxmlformats.org/officeDocument/2006/relationships/image" Target="../media/image443.png"/><Relationship Id="rId525" Type="http://schemas.openxmlformats.org/officeDocument/2006/relationships/customXml" Target="../ink/ink545.xml"/><Relationship Id="rId99" Type="http://schemas.openxmlformats.org/officeDocument/2006/relationships/customXml" Target="../ink/ink332.xml"/><Relationship Id="rId122" Type="http://schemas.openxmlformats.org/officeDocument/2006/relationships/image" Target="../media/image345.png"/><Relationship Id="rId164" Type="http://schemas.openxmlformats.org/officeDocument/2006/relationships/image" Target="../media/image366.png"/><Relationship Id="rId371" Type="http://schemas.openxmlformats.org/officeDocument/2006/relationships/customXml" Target="../ink/ink468.xml"/><Relationship Id="rId427" Type="http://schemas.openxmlformats.org/officeDocument/2006/relationships/customXml" Target="../ink/ink496.xml"/><Relationship Id="rId469" Type="http://schemas.openxmlformats.org/officeDocument/2006/relationships/customXml" Target="../ink/ink517.xml"/><Relationship Id="rId26" Type="http://schemas.openxmlformats.org/officeDocument/2006/relationships/image" Target="../media/image297.png"/><Relationship Id="rId231" Type="http://schemas.openxmlformats.org/officeDocument/2006/relationships/customXml" Target="../ink/ink398.xml"/><Relationship Id="rId273" Type="http://schemas.openxmlformats.org/officeDocument/2006/relationships/customXml" Target="../ink/ink419.xml"/><Relationship Id="rId329" Type="http://schemas.openxmlformats.org/officeDocument/2006/relationships/customXml" Target="../ink/ink447.xml"/><Relationship Id="rId480" Type="http://schemas.openxmlformats.org/officeDocument/2006/relationships/image" Target="../media/image524.png"/><Relationship Id="rId536" Type="http://schemas.openxmlformats.org/officeDocument/2006/relationships/image" Target="../media/image552.png"/><Relationship Id="rId68" Type="http://schemas.openxmlformats.org/officeDocument/2006/relationships/image" Target="../media/image318.png"/><Relationship Id="rId133" Type="http://schemas.openxmlformats.org/officeDocument/2006/relationships/customXml" Target="../ink/ink349.xml"/><Relationship Id="rId175" Type="http://schemas.openxmlformats.org/officeDocument/2006/relationships/customXml" Target="../ink/ink370.xml"/><Relationship Id="rId340" Type="http://schemas.openxmlformats.org/officeDocument/2006/relationships/image" Target="../media/image454.png"/><Relationship Id="rId200" Type="http://schemas.openxmlformats.org/officeDocument/2006/relationships/image" Target="../media/image384.png"/><Relationship Id="rId382" Type="http://schemas.openxmlformats.org/officeDocument/2006/relationships/image" Target="../media/image475.png"/><Relationship Id="rId438" Type="http://schemas.openxmlformats.org/officeDocument/2006/relationships/image" Target="../media/image503.png"/><Relationship Id="rId242" Type="http://schemas.openxmlformats.org/officeDocument/2006/relationships/image" Target="../media/image405.png"/><Relationship Id="rId284" Type="http://schemas.openxmlformats.org/officeDocument/2006/relationships/image" Target="../media/image426.png"/><Relationship Id="rId491" Type="http://schemas.openxmlformats.org/officeDocument/2006/relationships/customXml" Target="../ink/ink528.xml"/><Relationship Id="rId505" Type="http://schemas.openxmlformats.org/officeDocument/2006/relationships/customXml" Target="../ink/ink535.xml"/><Relationship Id="rId37" Type="http://schemas.openxmlformats.org/officeDocument/2006/relationships/customXml" Target="../ink/ink301.xml"/><Relationship Id="rId79" Type="http://schemas.openxmlformats.org/officeDocument/2006/relationships/customXml" Target="../ink/ink322.xml"/><Relationship Id="rId102" Type="http://schemas.openxmlformats.org/officeDocument/2006/relationships/image" Target="../media/image335.png"/><Relationship Id="rId144" Type="http://schemas.openxmlformats.org/officeDocument/2006/relationships/image" Target="../media/image356.png"/><Relationship Id="rId547" Type="http://schemas.openxmlformats.org/officeDocument/2006/relationships/customXml" Target="../ink/ink556.xml"/><Relationship Id="rId90" Type="http://schemas.openxmlformats.org/officeDocument/2006/relationships/image" Target="../media/image329.png"/><Relationship Id="rId186" Type="http://schemas.openxmlformats.org/officeDocument/2006/relationships/image" Target="../media/image377.png"/><Relationship Id="rId351" Type="http://schemas.openxmlformats.org/officeDocument/2006/relationships/customXml" Target="../ink/ink458.xml"/><Relationship Id="rId393" Type="http://schemas.openxmlformats.org/officeDocument/2006/relationships/customXml" Target="../ink/ink479.xml"/><Relationship Id="rId407" Type="http://schemas.openxmlformats.org/officeDocument/2006/relationships/customXml" Target="../ink/ink486.xml"/><Relationship Id="rId449" Type="http://schemas.openxmlformats.org/officeDocument/2006/relationships/customXml" Target="../ink/ink507.xml"/><Relationship Id="rId211" Type="http://schemas.openxmlformats.org/officeDocument/2006/relationships/customXml" Target="../ink/ink388.xml"/><Relationship Id="rId253" Type="http://schemas.openxmlformats.org/officeDocument/2006/relationships/customXml" Target="../ink/ink409.xml"/><Relationship Id="rId295" Type="http://schemas.openxmlformats.org/officeDocument/2006/relationships/customXml" Target="../ink/ink430.xml"/><Relationship Id="rId309" Type="http://schemas.openxmlformats.org/officeDocument/2006/relationships/customXml" Target="../ink/ink437.xml"/><Relationship Id="rId460" Type="http://schemas.openxmlformats.org/officeDocument/2006/relationships/image" Target="../media/image514.png"/><Relationship Id="rId516" Type="http://schemas.openxmlformats.org/officeDocument/2006/relationships/image" Target="../media/image542.png"/><Relationship Id="rId48" Type="http://schemas.openxmlformats.org/officeDocument/2006/relationships/image" Target="../media/image308.png"/><Relationship Id="rId113" Type="http://schemas.openxmlformats.org/officeDocument/2006/relationships/customXml" Target="../ink/ink339.xml"/><Relationship Id="rId320" Type="http://schemas.openxmlformats.org/officeDocument/2006/relationships/image" Target="../media/image444.png"/><Relationship Id="rId155" Type="http://schemas.openxmlformats.org/officeDocument/2006/relationships/customXml" Target="../ink/ink360.xml"/><Relationship Id="rId197" Type="http://schemas.openxmlformats.org/officeDocument/2006/relationships/customXml" Target="../ink/ink381.xml"/><Relationship Id="rId362" Type="http://schemas.openxmlformats.org/officeDocument/2006/relationships/image" Target="../media/image465.png"/><Relationship Id="rId418" Type="http://schemas.openxmlformats.org/officeDocument/2006/relationships/image" Target="../media/image493.png"/><Relationship Id="rId222" Type="http://schemas.openxmlformats.org/officeDocument/2006/relationships/image" Target="../media/image395.png"/><Relationship Id="rId264" Type="http://schemas.openxmlformats.org/officeDocument/2006/relationships/image" Target="../media/image416.png"/><Relationship Id="rId471" Type="http://schemas.openxmlformats.org/officeDocument/2006/relationships/customXml" Target="../ink/ink518.xml"/><Relationship Id="rId17" Type="http://schemas.openxmlformats.org/officeDocument/2006/relationships/customXml" Target="../ink/ink291.xml"/><Relationship Id="rId59" Type="http://schemas.openxmlformats.org/officeDocument/2006/relationships/customXml" Target="../ink/ink312.xml"/><Relationship Id="rId124" Type="http://schemas.openxmlformats.org/officeDocument/2006/relationships/image" Target="../media/image346.png"/><Relationship Id="rId527" Type="http://schemas.openxmlformats.org/officeDocument/2006/relationships/customXml" Target="../ink/ink546.xml"/><Relationship Id="rId70" Type="http://schemas.openxmlformats.org/officeDocument/2006/relationships/image" Target="../media/image319.png"/><Relationship Id="rId166" Type="http://schemas.openxmlformats.org/officeDocument/2006/relationships/image" Target="../media/image367.png"/><Relationship Id="rId331" Type="http://schemas.openxmlformats.org/officeDocument/2006/relationships/customXml" Target="../ink/ink448.xml"/><Relationship Id="rId373" Type="http://schemas.openxmlformats.org/officeDocument/2006/relationships/customXml" Target="../ink/ink469.xml"/><Relationship Id="rId429" Type="http://schemas.openxmlformats.org/officeDocument/2006/relationships/customXml" Target="../ink/ink497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399.xml"/><Relationship Id="rId440" Type="http://schemas.openxmlformats.org/officeDocument/2006/relationships/image" Target="../media/image504.png"/><Relationship Id="rId28" Type="http://schemas.openxmlformats.org/officeDocument/2006/relationships/image" Target="../media/image298.png"/><Relationship Id="rId275" Type="http://schemas.openxmlformats.org/officeDocument/2006/relationships/customXml" Target="../ink/ink420.xml"/><Relationship Id="rId300" Type="http://schemas.openxmlformats.org/officeDocument/2006/relationships/image" Target="../media/image434.png"/><Relationship Id="rId482" Type="http://schemas.openxmlformats.org/officeDocument/2006/relationships/image" Target="../media/image525.png"/><Relationship Id="rId538" Type="http://schemas.openxmlformats.org/officeDocument/2006/relationships/image" Target="../media/image553.png"/><Relationship Id="rId81" Type="http://schemas.openxmlformats.org/officeDocument/2006/relationships/customXml" Target="../ink/ink323.xml"/><Relationship Id="rId135" Type="http://schemas.openxmlformats.org/officeDocument/2006/relationships/customXml" Target="../ink/ink350.xml"/><Relationship Id="rId177" Type="http://schemas.openxmlformats.org/officeDocument/2006/relationships/customXml" Target="../ink/ink371.xml"/><Relationship Id="rId342" Type="http://schemas.openxmlformats.org/officeDocument/2006/relationships/image" Target="../media/image455.png"/><Relationship Id="rId384" Type="http://schemas.openxmlformats.org/officeDocument/2006/relationships/image" Target="../media/image476.png"/><Relationship Id="rId202" Type="http://schemas.openxmlformats.org/officeDocument/2006/relationships/image" Target="../media/image385.png"/><Relationship Id="rId244" Type="http://schemas.openxmlformats.org/officeDocument/2006/relationships/image" Target="../media/image406.png"/><Relationship Id="rId39" Type="http://schemas.openxmlformats.org/officeDocument/2006/relationships/customXml" Target="../ink/ink302.xml"/><Relationship Id="rId286" Type="http://schemas.openxmlformats.org/officeDocument/2006/relationships/image" Target="../media/image427.png"/><Relationship Id="rId451" Type="http://schemas.openxmlformats.org/officeDocument/2006/relationships/customXml" Target="../ink/ink508.xml"/><Relationship Id="rId493" Type="http://schemas.openxmlformats.org/officeDocument/2006/relationships/customXml" Target="../ink/ink529.xml"/><Relationship Id="rId507" Type="http://schemas.openxmlformats.org/officeDocument/2006/relationships/customXml" Target="../ink/ink536.xml"/><Relationship Id="rId549" Type="http://schemas.openxmlformats.org/officeDocument/2006/relationships/customXml" Target="../ink/ink557.xml"/><Relationship Id="rId50" Type="http://schemas.openxmlformats.org/officeDocument/2006/relationships/image" Target="../media/image309.png"/><Relationship Id="rId104" Type="http://schemas.openxmlformats.org/officeDocument/2006/relationships/image" Target="../media/image336.png"/><Relationship Id="rId146" Type="http://schemas.openxmlformats.org/officeDocument/2006/relationships/image" Target="../media/image357.png"/><Relationship Id="rId188" Type="http://schemas.openxmlformats.org/officeDocument/2006/relationships/image" Target="../media/image378.png"/><Relationship Id="rId311" Type="http://schemas.openxmlformats.org/officeDocument/2006/relationships/customXml" Target="../ink/ink438.xml"/><Relationship Id="rId353" Type="http://schemas.openxmlformats.org/officeDocument/2006/relationships/customXml" Target="../ink/ink459.xml"/><Relationship Id="rId395" Type="http://schemas.openxmlformats.org/officeDocument/2006/relationships/customXml" Target="../ink/ink480.xml"/><Relationship Id="rId409" Type="http://schemas.openxmlformats.org/officeDocument/2006/relationships/customXml" Target="../ink/ink487.xml"/><Relationship Id="rId92" Type="http://schemas.openxmlformats.org/officeDocument/2006/relationships/image" Target="../media/image330.png"/><Relationship Id="rId213" Type="http://schemas.openxmlformats.org/officeDocument/2006/relationships/customXml" Target="../ink/ink389.xml"/><Relationship Id="rId420" Type="http://schemas.openxmlformats.org/officeDocument/2006/relationships/image" Target="../media/image494.png"/><Relationship Id="rId255" Type="http://schemas.openxmlformats.org/officeDocument/2006/relationships/customXml" Target="../ink/ink410.xml"/><Relationship Id="rId297" Type="http://schemas.openxmlformats.org/officeDocument/2006/relationships/customXml" Target="../ink/ink431.xml"/><Relationship Id="rId462" Type="http://schemas.openxmlformats.org/officeDocument/2006/relationships/image" Target="../media/image515.png"/><Relationship Id="rId518" Type="http://schemas.openxmlformats.org/officeDocument/2006/relationships/image" Target="../media/image543.png"/><Relationship Id="rId115" Type="http://schemas.openxmlformats.org/officeDocument/2006/relationships/customXml" Target="../ink/ink340.xml"/><Relationship Id="rId157" Type="http://schemas.openxmlformats.org/officeDocument/2006/relationships/customXml" Target="../ink/ink361.xml"/><Relationship Id="rId322" Type="http://schemas.openxmlformats.org/officeDocument/2006/relationships/image" Target="../media/image445.png"/><Relationship Id="rId364" Type="http://schemas.openxmlformats.org/officeDocument/2006/relationships/image" Target="../media/image466.png"/><Relationship Id="rId61" Type="http://schemas.openxmlformats.org/officeDocument/2006/relationships/customXml" Target="../ink/ink313.xml"/><Relationship Id="rId199" Type="http://schemas.openxmlformats.org/officeDocument/2006/relationships/customXml" Target="../ink/ink382.xml"/><Relationship Id="rId19" Type="http://schemas.openxmlformats.org/officeDocument/2006/relationships/customXml" Target="../ink/ink292.xml"/><Relationship Id="rId224" Type="http://schemas.openxmlformats.org/officeDocument/2006/relationships/image" Target="../media/image396.png"/><Relationship Id="rId266" Type="http://schemas.openxmlformats.org/officeDocument/2006/relationships/image" Target="../media/image417.png"/><Relationship Id="rId431" Type="http://schemas.openxmlformats.org/officeDocument/2006/relationships/customXml" Target="../ink/ink498.xml"/><Relationship Id="rId473" Type="http://schemas.openxmlformats.org/officeDocument/2006/relationships/customXml" Target="../ink/ink519.xml"/><Relationship Id="rId529" Type="http://schemas.openxmlformats.org/officeDocument/2006/relationships/customXml" Target="../ink/ink547.xml"/><Relationship Id="rId30" Type="http://schemas.openxmlformats.org/officeDocument/2006/relationships/image" Target="../media/image299.png"/><Relationship Id="rId126" Type="http://schemas.openxmlformats.org/officeDocument/2006/relationships/image" Target="../media/image347.png"/><Relationship Id="rId168" Type="http://schemas.openxmlformats.org/officeDocument/2006/relationships/image" Target="../media/image368.png"/><Relationship Id="rId333" Type="http://schemas.openxmlformats.org/officeDocument/2006/relationships/customXml" Target="../ink/ink449.xml"/><Relationship Id="rId540" Type="http://schemas.openxmlformats.org/officeDocument/2006/relationships/image" Target="../media/image554.png"/><Relationship Id="rId72" Type="http://schemas.openxmlformats.org/officeDocument/2006/relationships/image" Target="../media/image320.png"/><Relationship Id="rId375" Type="http://schemas.openxmlformats.org/officeDocument/2006/relationships/customXml" Target="../ink/ink470.xml"/><Relationship Id="rId3" Type="http://schemas.openxmlformats.org/officeDocument/2006/relationships/customXml" Target="../ink/ink284.xml"/><Relationship Id="rId235" Type="http://schemas.openxmlformats.org/officeDocument/2006/relationships/customXml" Target="../ink/ink400.xml"/><Relationship Id="rId277" Type="http://schemas.openxmlformats.org/officeDocument/2006/relationships/customXml" Target="../ink/ink421.xml"/><Relationship Id="rId400" Type="http://schemas.openxmlformats.org/officeDocument/2006/relationships/image" Target="../media/image484.png"/><Relationship Id="rId442" Type="http://schemas.openxmlformats.org/officeDocument/2006/relationships/image" Target="../media/image505.png"/><Relationship Id="rId484" Type="http://schemas.openxmlformats.org/officeDocument/2006/relationships/image" Target="../media/image526.png"/><Relationship Id="rId137" Type="http://schemas.openxmlformats.org/officeDocument/2006/relationships/customXml" Target="../ink/ink351.xml"/><Relationship Id="rId302" Type="http://schemas.openxmlformats.org/officeDocument/2006/relationships/image" Target="../media/image435.png"/><Relationship Id="rId344" Type="http://schemas.openxmlformats.org/officeDocument/2006/relationships/image" Target="../media/image456.png"/><Relationship Id="rId41" Type="http://schemas.openxmlformats.org/officeDocument/2006/relationships/customXml" Target="../ink/ink303.xml"/><Relationship Id="rId83" Type="http://schemas.openxmlformats.org/officeDocument/2006/relationships/customXml" Target="../ink/ink324.xml"/><Relationship Id="rId179" Type="http://schemas.openxmlformats.org/officeDocument/2006/relationships/customXml" Target="../ink/ink372.xml"/><Relationship Id="rId386" Type="http://schemas.openxmlformats.org/officeDocument/2006/relationships/image" Target="../media/image477.png"/><Relationship Id="rId551" Type="http://schemas.openxmlformats.org/officeDocument/2006/relationships/customXml" Target="../ink/ink558.xml"/><Relationship Id="rId190" Type="http://schemas.openxmlformats.org/officeDocument/2006/relationships/image" Target="../media/image379.png"/><Relationship Id="rId204" Type="http://schemas.openxmlformats.org/officeDocument/2006/relationships/image" Target="../media/image386.png"/><Relationship Id="rId246" Type="http://schemas.openxmlformats.org/officeDocument/2006/relationships/image" Target="../media/image407.png"/><Relationship Id="rId288" Type="http://schemas.openxmlformats.org/officeDocument/2006/relationships/image" Target="../media/image428.png"/><Relationship Id="rId411" Type="http://schemas.openxmlformats.org/officeDocument/2006/relationships/customXml" Target="../ink/ink488.xml"/><Relationship Id="rId453" Type="http://schemas.openxmlformats.org/officeDocument/2006/relationships/customXml" Target="../ink/ink509.xml"/><Relationship Id="rId509" Type="http://schemas.openxmlformats.org/officeDocument/2006/relationships/customXml" Target="../ink/ink537.xml"/><Relationship Id="rId106" Type="http://schemas.openxmlformats.org/officeDocument/2006/relationships/image" Target="../media/image337.png"/><Relationship Id="rId313" Type="http://schemas.openxmlformats.org/officeDocument/2006/relationships/customXml" Target="../ink/ink439.xml"/><Relationship Id="rId495" Type="http://schemas.openxmlformats.org/officeDocument/2006/relationships/customXml" Target="../ink/ink530.xml"/><Relationship Id="rId10" Type="http://schemas.openxmlformats.org/officeDocument/2006/relationships/image" Target="../media/image289.png"/><Relationship Id="rId52" Type="http://schemas.openxmlformats.org/officeDocument/2006/relationships/image" Target="../media/image310.png"/><Relationship Id="rId94" Type="http://schemas.openxmlformats.org/officeDocument/2006/relationships/image" Target="../media/image331.png"/><Relationship Id="rId148" Type="http://schemas.openxmlformats.org/officeDocument/2006/relationships/image" Target="../media/image358.png"/><Relationship Id="rId355" Type="http://schemas.openxmlformats.org/officeDocument/2006/relationships/customXml" Target="../ink/ink460.xml"/><Relationship Id="rId397" Type="http://schemas.openxmlformats.org/officeDocument/2006/relationships/customXml" Target="../ink/ink481.xml"/><Relationship Id="rId520" Type="http://schemas.openxmlformats.org/officeDocument/2006/relationships/image" Target="../media/image544.png"/><Relationship Id="rId215" Type="http://schemas.openxmlformats.org/officeDocument/2006/relationships/customXml" Target="../ink/ink390.xml"/><Relationship Id="rId257" Type="http://schemas.openxmlformats.org/officeDocument/2006/relationships/customXml" Target="../ink/ink411.xml"/><Relationship Id="rId422" Type="http://schemas.openxmlformats.org/officeDocument/2006/relationships/image" Target="../media/image495.png"/><Relationship Id="rId464" Type="http://schemas.openxmlformats.org/officeDocument/2006/relationships/image" Target="../media/image516.png"/><Relationship Id="rId299" Type="http://schemas.openxmlformats.org/officeDocument/2006/relationships/customXml" Target="../ink/ink432.xml"/><Relationship Id="rId63" Type="http://schemas.openxmlformats.org/officeDocument/2006/relationships/customXml" Target="../ink/ink314.xml"/><Relationship Id="rId159" Type="http://schemas.openxmlformats.org/officeDocument/2006/relationships/customXml" Target="../ink/ink362.xml"/><Relationship Id="rId366" Type="http://schemas.openxmlformats.org/officeDocument/2006/relationships/image" Target="../media/image467.png"/><Relationship Id="rId226" Type="http://schemas.openxmlformats.org/officeDocument/2006/relationships/image" Target="../media/image397.png"/><Relationship Id="rId433" Type="http://schemas.openxmlformats.org/officeDocument/2006/relationships/customXml" Target="../ink/ink499.xml"/><Relationship Id="rId74" Type="http://schemas.openxmlformats.org/officeDocument/2006/relationships/image" Target="../media/image321.png"/><Relationship Id="rId377" Type="http://schemas.openxmlformats.org/officeDocument/2006/relationships/customXml" Target="../ink/ink471.xml"/><Relationship Id="rId500" Type="http://schemas.openxmlformats.org/officeDocument/2006/relationships/image" Target="../media/image534.png"/><Relationship Id="rId5" Type="http://schemas.openxmlformats.org/officeDocument/2006/relationships/customXml" Target="../ink/ink285.xml"/><Relationship Id="rId237" Type="http://schemas.openxmlformats.org/officeDocument/2006/relationships/customXml" Target="../ink/ink401.xml"/><Relationship Id="rId444" Type="http://schemas.openxmlformats.org/officeDocument/2006/relationships/image" Target="../media/image506.png"/><Relationship Id="rId290" Type="http://schemas.openxmlformats.org/officeDocument/2006/relationships/image" Target="../media/image429.png"/><Relationship Id="rId304" Type="http://schemas.openxmlformats.org/officeDocument/2006/relationships/image" Target="../media/image436.png"/><Relationship Id="rId388" Type="http://schemas.openxmlformats.org/officeDocument/2006/relationships/image" Target="../media/image478.png"/><Relationship Id="rId511" Type="http://schemas.openxmlformats.org/officeDocument/2006/relationships/customXml" Target="../ink/ink538.xml"/><Relationship Id="rId85" Type="http://schemas.openxmlformats.org/officeDocument/2006/relationships/customXml" Target="../ink/ink325.xml"/><Relationship Id="rId150" Type="http://schemas.openxmlformats.org/officeDocument/2006/relationships/image" Target="../media/image359.png"/><Relationship Id="rId248" Type="http://schemas.openxmlformats.org/officeDocument/2006/relationships/image" Target="../media/image408.png"/><Relationship Id="rId455" Type="http://schemas.openxmlformats.org/officeDocument/2006/relationships/customXml" Target="../ink/ink510.xml"/><Relationship Id="rId12" Type="http://schemas.openxmlformats.org/officeDocument/2006/relationships/image" Target="../media/image290.png"/><Relationship Id="rId108" Type="http://schemas.openxmlformats.org/officeDocument/2006/relationships/image" Target="../media/image338.png"/><Relationship Id="rId315" Type="http://schemas.openxmlformats.org/officeDocument/2006/relationships/customXml" Target="../ink/ink440.xml"/><Relationship Id="rId522" Type="http://schemas.openxmlformats.org/officeDocument/2006/relationships/image" Target="../media/image5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9.png"/><Relationship Id="rId299" Type="http://schemas.openxmlformats.org/officeDocument/2006/relationships/image" Target="../media/image710.png"/><Relationship Id="rId21" Type="http://schemas.openxmlformats.org/officeDocument/2006/relationships/image" Target="../media/image571.png"/><Relationship Id="rId63" Type="http://schemas.openxmlformats.org/officeDocument/2006/relationships/image" Target="../media/image592.png"/><Relationship Id="rId159" Type="http://schemas.openxmlformats.org/officeDocument/2006/relationships/image" Target="../media/image640.png"/><Relationship Id="rId170" Type="http://schemas.openxmlformats.org/officeDocument/2006/relationships/customXml" Target="../ink/ink644.xml"/><Relationship Id="rId226" Type="http://schemas.openxmlformats.org/officeDocument/2006/relationships/customXml" Target="../ink/ink672.xml"/><Relationship Id="rId268" Type="http://schemas.openxmlformats.org/officeDocument/2006/relationships/customXml" Target="../ink/ink693.xml"/><Relationship Id="rId32" Type="http://schemas.openxmlformats.org/officeDocument/2006/relationships/customXml" Target="../ink/ink575.xml"/><Relationship Id="rId74" Type="http://schemas.openxmlformats.org/officeDocument/2006/relationships/customXml" Target="../ink/ink596.xml"/><Relationship Id="rId128" Type="http://schemas.openxmlformats.org/officeDocument/2006/relationships/customXml" Target="../ink/ink623.xml"/><Relationship Id="rId5" Type="http://schemas.openxmlformats.org/officeDocument/2006/relationships/image" Target="../media/image563.png"/><Relationship Id="rId181" Type="http://schemas.openxmlformats.org/officeDocument/2006/relationships/image" Target="../media/image651.png"/><Relationship Id="rId237" Type="http://schemas.openxmlformats.org/officeDocument/2006/relationships/image" Target="../media/image679.png"/><Relationship Id="rId279" Type="http://schemas.openxmlformats.org/officeDocument/2006/relationships/image" Target="../media/image700.png"/><Relationship Id="rId43" Type="http://schemas.openxmlformats.org/officeDocument/2006/relationships/image" Target="../media/image582.png"/><Relationship Id="rId139" Type="http://schemas.openxmlformats.org/officeDocument/2006/relationships/image" Target="../media/image630.png"/><Relationship Id="rId290" Type="http://schemas.openxmlformats.org/officeDocument/2006/relationships/customXml" Target="../ink/ink704.xml"/><Relationship Id="rId304" Type="http://schemas.openxmlformats.org/officeDocument/2006/relationships/customXml" Target="../ink/ink711.xml"/><Relationship Id="rId85" Type="http://schemas.openxmlformats.org/officeDocument/2006/relationships/image" Target="../media/image603.png"/><Relationship Id="rId150" Type="http://schemas.openxmlformats.org/officeDocument/2006/relationships/customXml" Target="../ink/ink634.xml"/><Relationship Id="rId192" Type="http://schemas.openxmlformats.org/officeDocument/2006/relationships/customXml" Target="../ink/ink655.xml"/><Relationship Id="rId206" Type="http://schemas.openxmlformats.org/officeDocument/2006/relationships/customXml" Target="../ink/ink662.xml"/><Relationship Id="rId248" Type="http://schemas.openxmlformats.org/officeDocument/2006/relationships/customXml" Target="../ink/ink683.xml"/><Relationship Id="rId12" Type="http://schemas.openxmlformats.org/officeDocument/2006/relationships/customXml" Target="../ink/ink565.xml"/><Relationship Id="rId108" Type="http://schemas.openxmlformats.org/officeDocument/2006/relationships/customXml" Target="../ink/ink613.xml"/><Relationship Id="rId54" Type="http://schemas.openxmlformats.org/officeDocument/2006/relationships/customXml" Target="../ink/ink586.xml"/><Relationship Id="rId96" Type="http://schemas.openxmlformats.org/officeDocument/2006/relationships/customXml" Target="../ink/ink607.xml"/><Relationship Id="rId161" Type="http://schemas.openxmlformats.org/officeDocument/2006/relationships/image" Target="../media/image641.png"/><Relationship Id="rId217" Type="http://schemas.openxmlformats.org/officeDocument/2006/relationships/image" Target="../media/image669.png"/><Relationship Id="rId259" Type="http://schemas.openxmlformats.org/officeDocument/2006/relationships/image" Target="../media/image690.png"/><Relationship Id="rId23" Type="http://schemas.openxmlformats.org/officeDocument/2006/relationships/image" Target="../media/image572.png"/><Relationship Id="rId119" Type="http://schemas.openxmlformats.org/officeDocument/2006/relationships/image" Target="../media/image620.png"/><Relationship Id="rId270" Type="http://schemas.openxmlformats.org/officeDocument/2006/relationships/customXml" Target="../ink/ink694.xml"/><Relationship Id="rId291" Type="http://schemas.openxmlformats.org/officeDocument/2006/relationships/image" Target="../media/image706.png"/><Relationship Id="rId305" Type="http://schemas.openxmlformats.org/officeDocument/2006/relationships/image" Target="../media/image713.png"/><Relationship Id="rId44" Type="http://schemas.openxmlformats.org/officeDocument/2006/relationships/customXml" Target="../ink/ink581.xml"/><Relationship Id="rId65" Type="http://schemas.openxmlformats.org/officeDocument/2006/relationships/image" Target="../media/image593.png"/><Relationship Id="rId86" Type="http://schemas.openxmlformats.org/officeDocument/2006/relationships/customXml" Target="../ink/ink602.xml"/><Relationship Id="rId130" Type="http://schemas.openxmlformats.org/officeDocument/2006/relationships/customXml" Target="../ink/ink624.xml"/><Relationship Id="rId151" Type="http://schemas.openxmlformats.org/officeDocument/2006/relationships/image" Target="../media/image636.png"/><Relationship Id="rId172" Type="http://schemas.openxmlformats.org/officeDocument/2006/relationships/customXml" Target="../ink/ink645.xml"/><Relationship Id="rId193" Type="http://schemas.openxmlformats.org/officeDocument/2006/relationships/image" Target="../media/image657.png"/><Relationship Id="rId207" Type="http://schemas.openxmlformats.org/officeDocument/2006/relationships/image" Target="../media/image664.png"/><Relationship Id="rId228" Type="http://schemas.openxmlformats.org/officeDocument/2006/relationships/customXml" Target="../ink/ink673.xml"/><Relationship Id="rId249" Type="http://schemas.openxmlformats.org/officeDocument/2006/relationships/image" Target="../media/image685.png"/><Relationship Id="rId13" Type="http://schemas.openxmlformats.org/officeDocument/2006/relationships/image" Target="../media/image567.png"/><Relationship Id="rId109" Type="http://schemas.openxmlformats.org/officeDocument/2006/relationships/image" Target="../media/image615.png"/><Relationship Id="rId260" Type="http://schemas.openxmlformats.org/officeDocument/2006/relationships/customXml" Target="../ink/ink689.xml"/><Relationship Id="rId281" Type="http://schemas.openxmlformats.org/officeDocument/2006/relationships/image" Target="../media/image701.png"/><Relationship Id="rId34" Type="http://schemas.openxmlformats.org/officeDocument/2006/relationships/customXml" Target="../ink/ink576.xml"/><Relationship Id="rId55" Type="http://schemas.openxmlformats.org/officeDocument/2006/relationships/image" Target="../media/image588.png"/><Relationship Id="rId76" Type="http://schemas.openxmlformats.org/officeDocument/2006/relationships/customXml" Target="../ink/ink597.xml"/><Relationship Id="rId97" Type="http://schemas.openxmlformats.org/officeDocument/2006/relationships/image" Target="../media/image609.png"/><Relationship Id="rId120" Type="http://schemas.openxmlformats.org/officeDocument/2006/relationships/customXml" Target="../ink/ink619.xml"/><Relationship Id="rId141" Type="http://schemas.openxmlformats.org/officeDocument/2006/relationships/image" Target="../media/image631.png"/><Relationship Id="rId7" Type="http://schemas.openxmlformats.org/officeDocument/2006/relationships/image" Target="../media/image564.png"/><Relationship Id="rId162" Type="http://schemas.openxmlformats.org/officeDocument/2006/relationships/customXml" Target="../ink/ink640.xml"/><Relationship Id="rId183" Type="http://schemas.openxmlformats.org/officeDocument/2006/relationships/image" Target="../media/image652.png"/><Relationship Id="rId218" Type="http://schemas.openxmlformats.org/officeDocument/2006/relationships/customXml" Target="../ink/ink668.xml"/><Relationship Id="rId239" Type="http://schemas.openxmlformats.org/officeDocument/2006/relationships/image" Target="../media/image680.png"/><Relationship Id="rId250" Type="http://schemas.openxmlformats.org/officeDocument/2006/relationships/customXml" Target="../ink/ink684.xml"/><Relationship Id="rId271" Type="http://schemas.openxmlformats.org/officeDocument/2006/relationships/image" Target="../media/image696.png"/><Relationship Id="rId292" Type="http://schemas.openxmlformats.org/officeDocument/2006/relationships/customXml" Target="../ink/ink705.xml"/><Relationship Id="rId24" Type="http://schemas.openxmlformats.org/officeDocument/2006/relationships/customXml" Target="../ink/ink571.xml"/><Relationship Id="rId45" Type="http://schemas.openxmlformats.org/officeDocument/2006/relationships/image" Target="../media/image583.png"/><Relationship Id="rId66" Type="http://schemas.openxmlformats.org/officeDocument/2006/relationships/customXml" Target="../ink/ink592.xml"/><Relationship Id="rId87" Type="http://schemas.openxmlformats.org/officeDocument/2006/relationships/image" Target="../media/image604.png"/><Relationship Id="rId110" Type="http://schemas.openxmlformats.org/officeDocument/2006/relationships/customXml" Target="../ink/ink614.xml"/><Relationship Id="rId131" Type="http://schemas.openxmlformats.org/officeDocument/2006/relationships/image" Target="../media/image626.png"/><Relationship Id="rId152" Type="http://schemas.openxmlformats.org/officeDocument/2006/relationships/customXml" Target="../ink/ink635.xml"/><Relationship Id="rId173" Type="http://schemas.openxmlformats.org/officeDocument/2006/relationships/image" Target="../media/image647.png"/><Relationship Id="rId194" Type="http://schemas.openxmlformats.org/officeDocument/2006/relationships/customXml" Target="../ink/ink656.xml"/><Relationship Id="rId208" Type="http://schemas.openxmlformats.org/officeDocument/2006/relationships/customXml" Target="../ink/ink663.xml"/><Relationship Id="rId229" Type="http://schemas.openxmlformats.org/officeDocument/2006/relationships/image" Target="../media/image675.png"/><Relationship Id="rId240" Type="http://schemas.openxmlformats.org/officeDocument/2006/relationships/customXml" Target="../ink/ink679.xml"/><Relationship Id="rId261" Type="http://schemas.openxmlformats.org/officeDocument/2006/relationships/image" Target="../media/image691.png"/><Relationship Id="rId14" Type="http://schemas.openxmlformats.org/officeDocument/2006/relationships/customXml" Target="../ink/ink566.xml"/><Relationship Id="rId35" Type="http://schemas.openxmlformats.org/officeDocument/2006/relationships/image" Target="../media/image578.png"/><Relationship Id="rId56" Type="http://schemas.openxmlformats.org/officeDocument/2006/relationships/customXml" Target="../ink/ink587.xml"/><Relationship Id="rId77" Type="http://schemas.openxmlformats.org/officeDocument/2006/relationships/image" Target="../media/image599.png"/><Relationship Id="rId100" Type="http://schemas.openxmlformats.org/officeDocument/2006/relationships/customXml" Target="../ink/ink609.xml"/><Relationship Id="rId282" Type="http://schemas.openxmlformats.org/officeDocument/2006/relationships/customXml" Target="../ink/ink700.xml"/><Relationship Id="rId8" Type="http://schemas.openxmlformats.org/officeDocument/2006/relationships/customXml" Target="../ink/ink563.xml"/><Relationship Id="rId98" Type="http://schemas.openxmlformats.org/officeDocument/2006/relationships/customXml" Target="../ink/ink608.xml"/><Relationship Id="rId121" Type="http://schemas.openxmlformats.org/officeDocument/2006/relationships/image" Target="../media/image621.png"/><Relationship Id="rId142" Type="http://schemas.openxmlformats.org/officeDocument/2006/relationships/customXml" Target="../ink/ink630.xml"/><Relationship Id="rId163" Type="http://schemas.openxmlformats.org/officeDocument/2006/relationships/image" Target="../media/image642.png"/><Relationship Id="rId184" Type="http://schemas.openxmlformats.org/officeDocument/2006/relationships/customXml" Target="../ink/ink651.xml"/><Relationship Id="rId219" Type="http://schemas.openxmlformats.org/officeDocument/2006/relationships/image" Target="../media/image670.png"/><Relationship Id="rId230" Type="http://schemas.openxmlformats.org/officeDocument/2006/relationships/customXml" Target="../ink/ink674.xml"/><Relationship Id="rId251" Type="http://schemas.openxmlformats.org/officeDocument/2006/relationships/image" Target="../media/image686.png"/><Relationship Id="rId25" Type="http://schemas.openxmlformats.org/officeDocument/2006/relationships/image" Target="../media/image573.png"/><Relationship Id="rId46" Type="http://schemas.openxmlformats.org/officeDocument/2006/relationships/customXml" Target="../ink/ink582.xml"/><Relationship Id="rId67" Type="http://schemas.openxmlformats.org/officeDocument/2006/relationships/image" Target="../media/image594.png"/><Relationship Id="rId272" Type="http://schemas.openxmlformats.org/officeDocument/2006/relationships/customXml" Target="../ink/ink695.xml"/><Relationship Id="rId293" Type="http://schemas.openxmlformats.org/officeDocument/2006/relationships/image" Target="../media/image707.png"/><Relationship Id="rId88" Type="http://schemas.openxmlformats.org/officeDocument/2006/relationships/customXml" Target="../ink/ink603.xml"/><Relationship Id="rId111" Type="http://schemas.openxmlformats.org/officeDocument/2006/relationships/image" Target="../media/image616.png"/><Relationship Id="rId132" Type="http://schemas.openxmlformats.org/officeDocument/2006/relationships/customXml" Target="../ink/ink625.xml"/><Relationship Id="rId153" Type="http://schemas.openxmlformats.org/officeDocument/2006/relationships/image" Target="../media/image637.png"/><Relationship Id="rId174" Type="http://schemas.openxmlformats.org/officeDocument/2006/relationships/customXml" Target="../ink/ink646.xml"/><Relationship Id="rId195" Type="http://schemas.openxmlformats.org/officeDocument/2006/relationships/image" Target="../media/image658.png"/><Relationship Id="rId209" Type="http://schemas.openxmlformats.org/officeDocument/2006/relationships/image" Target="../media/image665.png"/><Relationship Id="rId220" Type="http://schemas.openxmlformats.org/officeDocument/2006/relationships/customXml" Target="../ink/ink669.xml"/><Relationship Id="rId241" Type="http://schemas.openxmlformats.org/officeDocument/2006/relationships/image" Target="../media/image681.png"/><Relationship Id="rId15" Type="http://schemas.openxmlformats.org/officeDocument/2006/relationships/image" Target="../media/image568.png"/><Relationship Id="rId36" Type="http://schemas.openxmlformats.org/officeDocument/2006/relationships/customXml" Target="../ink/ink577.xml"/><Relationship Id="rId57" Type="http://schemas.openxmlformats.org/officeDocument/2006/relationships/image" Target="../media/image589.png"/><Relationship Id="rId262" Type="http://schemas.openxmlformats.org/officeDocument/2006/relationships/customXml" Target="../ink/ink690.xml"/><Relationship Id="rId283" Type="http://schemas.openxmlformats.org/officeDocument/2006/relationships/image" Target="../media/image702.png"/><Relationship Id="rId78" Type="http://schemas.openxmlformats.org/officeDocument/2006/relationships/customXml" Target="../ink/ink598.xml"/><Relationship Id="rId99" Type="http://schemas.openxmlformats.org/officeDocument/2006/relationships/image" Target="../media/image610.png"/><Relationship Id="rId101" Type="http://schemas.openxmlformats.org/officeDocument/2006/relationships/image" Target="../media/image611.png"/><Relationship Id="rId122" Type="http://schemas.openxmlformats.org/officeDocument/2006/relationships/customXml" Target="../ink/ink620.xml"/><Relationship Id="rId143" Type="http://schemas.openxmlformats.org/officeDocument/2006/relationships/image" Target="../media/image632.png"/><Relationship Id="rId164" Type="http://schemas.openxmlformats.org/officeDocument/2006/relationships/customXml" Target="../ink/ink641.xml"/><Relationship Id="rId185" Type="http://schemas.openxmlformats.org/officeDocument/2006/relationships/image" Target="../media/image653.png"/><Relationship Id="rId9" Type="http://schemas.openxmlformats.org/officeDocument/2006/relationships/image" Target="../media/image565.png"/><Relationship Id="rId210" Type="http://schemas.openxmlformats.org/officeDocument/2006/relationships/customXml" Target="../ink/ink664.xml"/><Relationship Id="rId26" Type="http://schemas.openxmlformats.org/officeDocument/2006/relationships/customXml" Target="../ink/ink572.xml"/><Relationship Id="rId231" Type="http://schemas.openxmlformats.org/officeDocument/2006/relationships/image" Target="../media/image676.png"/><Relationship Id="rId252" Type="http://schemas.openxmlformats.org/officeDocument/2006/relationships/customXml" Target="../ink/ink685.xml"/><Relationship Id="rId273" Type="http://schemas.openxmlformats.org/officeDocument/2006/relationships/image" Target="../media/image697.png"/><Relationship Id="rId294" Type="http://schemas.openxmlformats.org/officeDocument/2006/relationships/customXml" Target="../ink/ink706.xml"/><Relationship Id="rId47" Type="http://schemas.openxmlformats.org/officeDocument/2006/relationships/image" Target="../media/image584.png"/><Relationship Id="rId68" Type="http://schemas.openxmlformats.org/officeDocument/2006/relationships/customXml" Target="../ink/ink593.xml"/><Relationship Id="rId89" Type="http://schemas.openxmlformats.org/officeDocument/2006/relationships/image" Target="../media/image605.png"/><Relationship Id="rId112" Type="http://schemas.openxmlformats.org/officeDocument/2006/relationships/customXml" Target="../ink/ink615.xml"/><Relationship Id="rId133" Type="http://schemas.openxmlformats.org/officeDocument/2006/relationships/image" Target="../media/image627.png"/><Relationship Id="rId154" Type="http://schemas.openxmlformats.org/officeDocument/2006/relationships/customXml" Target="../ink/ink636.xml"/><Relationship Id="rId175" Type="http://schemas.openxmlformats.org/officeDocument/2006/relationships/image" Target="../media/image648.png"/><Relationship Id="rId196" Type="http://schemas.openxmlformats.org/officeDocument/2006/relationships/customXml" Target="../ink/ink657.xml"/><Relationship Id="rId200" Type="http://schemas.openxmlformats.org/officeDocument/2006/relationships/customXml" Target="../ink/ink659.xml"/><Relationship Id="rId16" Type="http://schemas.openxmlformats.org/officeDocument/2006/relationships/customXml" Target="../ink/ink567.xml"/><Relationship Id="rId221" Type="http://schemas.openxmlformats.org/officeDocument/2006/relationships/image" Target="../media/image671.png"/><Relationship Id="rId242" Type="http://schemas.openxmlformats.org/officeDocument/2006/relationships/customXml" Target="../ink/ink680.xml"/><Relationship Id="rId263" Type="http://schemas.openxmlformats.org/officeDocument/2006/relationships/image" Target="../media/image692.png"/><Relationship Id="rId284" Type="http://schemas.openxmlformats.org/officeDocument/2006/relationships/customXml" Target="../ink/ink701.xml"/><Relationship Id="rId37" Type="http://schemas.openxmlformats.org/officeDocument/2006/relationships/image" Target="../media/image579.png"/><Relationship Id="rId58" Type="http://schemas.openxmlformats.org/officeDocument/2006/relationships/customXml" Target="../ink/ink588.xml"/><Relationship Id="rId79" Type="http://schemas.openxmlformats.org/officeDocument/2006/relationships/image" Target="../media/image600.png"/><Relationship Id="rId102" Type="http://schemas.openxmlformats.org/officeDocument/2006/relationships/customXml" Target="../ink/ink610.xml"/><Relationship Id="rId123" Type="http://schemas.openxmlformats.org/officeDocument/2006/relationships/image" Target="../media/image622.png"/><Relationship Id="rId144" Type="http://schemas.openxmlformats.org/officeDocument/2006/relationships/customXml" Target="../ink/ink631.xml"/><Relationship Id="rId90" Type="http://schemas.openxmlformats.org/officeDocument/2006/relationships/customXml" Target="../ink/ink604.xml"/><Relationship Id="rId165" Type="http://schemas.openxmlformats.org/officeDocument/2006/relationships/image" Target="../media/image643.png"/><Relationship Id="rId186" Type="http://schemas.openxmlformats.org/officeDocument/2006/relationships/customXml" Target="../ink/ink652.xml"/><Relationship Id="rId211" Type="http://schemas.openxmlformats.org/officeDocument/2006/relationships/image" Target="../media/image666.png"/><Relationship Id="rId232" Type="http://schemas.openxmlformats.org/officeDocument/2006/relationships/customXml" Target="../ink/ink675.xml"/><Relationship Id="rId253" Type="http://schemas.openxmlformats.org/officeDocument/2006/relationships/image" Target="../media/image687.png"/><Relationship Id="rId274" Type="http://schemas.openxmlformats.org/officeDocument/2006/relationships/customXml" Target="../ink/ink696.xml"/><Relationship Id="rId295" Type="http://schemas.openxmlformats.org/officeDocument/2006/relationships/image" Target="../media/image708.png"/><Relationship Id="rId27" Type="http://schemas.openxmlformats.org/officeDocument/2006/relationships/image" Target="../media/image574.png"/><Relationship Id="rId48" Type="http://schemas.openxmlformats.org/officeDocument/2006/relationships/customXml" Target="../ink/ink583.xml"/><Relationship Id="rId69" Type="http://schemas.openxmlformats.org/officeDocument/2006/relationships/image" Target="../media/image595.png"/><Relationship Id="rId113" Type="http://schemas.openxmlformats.org/officeDocument/2006/relationships/image" Target="../media/image617.png"/><Relationship Id="rId134" Type="http://schemas.openxmlformats.org/officeDocument/2006/relationships/customXml" Target="../ink/ink626.xml"/><Relationship Id="rId80" Type="http://schemas.openxmlformats.org/officeDocument/2006/relationships/customXml" Target="../ink/ink599.xml"/><Relationship Id="rId155" Type="http://schemas.openxmlformats.org/officeDocument/2006/relationships/image" Target="../media/image638.png"/><Relationship Id="rId176" Type="http://schemas.openxmlformats.org/officeDocument/2006/relationships/customXml" Target="../ink/ink647.xml"/><Relationship Id="rId197" Type="http://schemas.openxmlformats.org/officeDocument/2006/relationships/image" Target="../media/image659.png"/><Relationship Id="rId201" Type="http://schemas.openxmlformats.org/officeDocument/2006/relationships/image" Target="../media/image661.png"/><Relationship Id="rId222" Type="http://schemas.openxmlformats.org/officeDocument/2006/relationships/customXml" Target="../ink/ink670.xml"/><Relationship Id="rId243" Type="http://schemas.openxmlformats.org/officeDocument/2006/relationships/image" Target="../media/image682.png"/><Relationship Id="rId264" Type="http://schemas.openxmlformats.org/officeDocument/2006/relationships/customXml" Target="../ink/ink691.xml"/><Relationship Id="rId285" Type="http://schemas.openxmlformats.org/officeDocument/2006/relationships/image" Target="../media/image703.png"/><Relationship Id="rId17" Type="http://schemas.openxmlformats.org/officeDocument/2006/relationships/image" Target="../media/image569.png"/><Relationship Id="rId38" Type="http://schemas.openxmlformats.org/officeDocument/2006/relationships/customXml" Target="../ink/ink578.xml"/><Relationship Id="rId59" Type="http://schemas.openxmlformats.org/officeDocument/2006/relationships/image" Target="../media/image590.png"/><Relationship Id="rId103" Type="http://schemas.openxmlformats.org/officeDocument/2006/relationships/image" Target="../media/image612.png"/><Relationship Id="rId124" Type="http://schemas.openxmlformats.org/officeDocument/2006/relationships/customXml" Target="../ink/ink621.xml"/><Relationship Id="rId70" Type="http://schemas.openxmlformats.org/officeDocument/2006/relationships/customXml" Target="../ink/ink594.xml"/><Relationship Id="rId91" Type="http://schemas.openxmlformats.org/officeDocument/2006/relationships/image" Target="../media/image606.png"/><Relationship Id="rId145" Type="http://schemas.openxmlformats.org/officeDocument/2006/relationships/image" Target="../media/image633.png"/><Relationship Id="rId166" Type="http://schemas.openxmlformats.org/officeDocument/2006/relationships/customXml" Target="../ink/ink642.xml"/><Relationship Id="rId187" Type="http://schemas.openxmlformats.org/officeDocument/2006/relationships/image" Target="../media/image654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665.xml"/><Relationship Id="rId233" Type="http://schemas.openxmlformats.org/officeDocument/2006/relationships/image" Target="../media/image677.png"/><Relationship Id="rId254" Type="http://schemas.openxmlformats.org/officeDocument/2006/relationships/customXml" Target="../ink/ink686.xml"/><Relationship Id="rId28" Type="http://schemas.openxmlformats.org/officeDocument/2006/relationships/customXml" Target="../ink/ink573.xml"/><Relationship Id="rId49" Type="http://schemas.openxmlformats.org/officeDocument/2006/relationships/image" Target="../media/image585.png"/><Relationship Id="rId114" Type="http://schemas.openxmlformats.org/officeDocument/2006/relationships/customXml" Target="../ink/ink616.xml"/><Relationship Id="rId275" Type="http://schemas.openxmlformats.org/officeDocument/2006/relationships/image" Target="../media/image698.png"/><Relationship Id="rId296" Type="http://schemas.openxmlformats.org/officeDocument/2006/relationships/customXml" Target="../ink/ink707.xml"/><Relationship Id="rId300" Type="http://schemas.openxmlformats.org/officeDocument/2006/relationships/customXml" Target="../ink/ink709.xml"/><Relationship Id="rId60" Type="http://schemas.openxmlformats.org/officeDocument/2006/relationships/customXml" Target="../ink/ink589.xml"/><Relationship Id="rId81" Type="http://schemas.openxmlformats.org/officeDocument/2006/relationships/image" Target="../media/image601.png"/><Relationship Id="rId135" Type="http://schemas.openxmlformats.org/officeDocument/2006/relationships/image" Target="../media/image628.png"/><Relationship Id="rId156" Type="http://schemas.openxmlformats.org/officeDocument/2006/relationships/customXml" Target="../ink/ink637.xml"/><Relationship Id="rId177" Type="http://schemas.openxmlformats.org/officeDocument/2006/relationships/image" Target="../media/image649.png"/><Relationship Id="rId198" Type="http://schemas.openxmlformats.org/officeDocument/2006/relationships/customXml" Target="../ink/ink658.xml"/><Relationship Id="rId202" Type="http://schemas.openxmlformats.org/officeDocument/2006/relationships/customXml" Target="../ink/ink660.xml"/><Relationship Id="rId223" Type="http://schemas.openxmlformats.org/officeDocument/2006/relationships/image" Target="../media/image672.png"/><Relationship Id="rId244" Type="http://schemas.openxmlformats.org/officeDocument/2006/relationships/customXml" Target="../ink/ink681.xml"/><Relationship Id="rId18" Type="http://schemas.openxmlformats.org/officeDocument/2006/relationships/customXml" Target="../ink/ink568.xml"/><Relationship Id="rId39" Type="http://schemas.openxmlformats.org/officeDocument/2006/relationships/image" Target="../media/image580.png"/><Relationship Id="rId265" Type="http://schemas.openxmlformats.org/officeDocument/2006/relationships/image" Target="../media/image693.png"/><Relationship Id="rId286" Type="http://schemas.openxmlformats.org/officeDocument/2006/relationships/customXml" Target="../ink/ink702.xml"/><Relationship Id="rId50" Type="http://schemas.openxmlformats.org/officeDocument/2006/relationships/customXml" Target="../ink/ink584.xml"/><Relationship Id="rId104" Type="http://schemas.openxmlformats.org/officeDocument/2006/relationships/customXml" Target="../ink/ink611.xml"/><Relationship Id="rId125" Type="http://schemas.openxmlformats.org/officeDocument/2006/relationships/image" Target="../media/image623.png"/><Relationship Id="rId146" Type="http://schemas.openxmlformats.org/officeDocument/2006/relationships/customXml" Target="../ink/ink632.xml"/><Relationship Id="rId167" Type="http://schemas.openxmlformats.org/officeDocument/2006/relationships/image" Target="../media/image644.png"/><Relationship Id="rId188" Type="http://schemas.openxmlformats.org/officeDocument/2006/relationships/customXml" Target="../ink/ink653.xml"/><Relationship Id="rId71" Type="http://schemas.openxmlformats.org/officeDocument/2006/relationships/image" Target="../media/image596.png"/><Relationship Id="rId92" Type="http://schemas.openxmlformats.org/officeDocument/2006/relationships/customXml" Target="../ink/ink605.xml"/><Relationship Id="rId213" Type="http://schemas.openxmlformats.org/officeDocument/2006/relationships/image" Target="../media/image667.png"/><Relationship Id="rId234" Type="http://schemas.openxmlformats.org/officeDocument/2006/relationships/customXml" Target="../ink/ink676.xml"/><Relationship Id="rId2" Type="http://schemas.openxmlformats.org/officeDocument/2006/relationships/customXml" Target="../ink/ink560.xml"/><Relationship Id="rId29" Type="http://schemas.openxmlformats.org/officeDocument/2006/relationships/image" Target="../media/image575.png"/><Relationship Id="rId255" Type="http://schemas.openxmlformats.org/officeDocument/2006/relationships/image" Target="../media/image688.png"/><Relationship Id="rId276" Type="http://schemas.openxmlformats.org/officeDocument/2006/relationships/customXml" Target="../ink/ink697.xml"/><Relationship Id="rId297" Type="http://schemas.openxmlformats.org/officeDocument/2006/relationships/image" Target="../media/image709.png"/><Relationship Id="rId40" Type="http://schemas.openxmlformats.org/officeDocument/2006/relationships/customXml" Target="../ink/ink579.xml"/><Relationship Id="rId115" Type="http://schemas.openxmlformats.org/officeDocument/2006/relationships/image" Target="../media/image618.png"/><Relationship Id="rId136" Type="http://schemas.openxmlformats.org/officeDocument/2006/relationships/customXml" Target="../ink/ink627.xml"/><Relationship Id="rId157" Type="http://schemas.openxmlformats.org/officeDocument/2006/relationships/image" Target="../media/image639.png"/><Relationship Id="rId178" Type="http://schemas.openxmlformats.org/officeDocument/2006/relationships/customXml" Target="../ink/ink648.xml"/><Relationship Id="rId301" Type="http://schemas.openxmlformats.org/officeDocument/2006/relationships/image" Target="../media/image711.png"/><Relationship Id="rId61" Type="http://schemas.openxmlformats.org/officeDocument/2006/relationships/image" Target="../media/image591.png"/><Relationship Id="rId82" Type="http://schemas.openxmlformats.org/officeDocument/2006/relationships/customXml" Target="../ink/ink600.xml"/><Relationship Id="rId199" Type="http://schemas.openxmlformats.org/officeDocument/2006/relationships/image" Target="../media/image660.png"/><Relationship Id="rId203" Type="http://schemas.openxmlformats.org/officeDocument/2006/relationships/image" Target="../media/image662.png"/><Relationship Id="rId19" Type="http://schemas.openxmlformats.org/officeDocument/2006/relationships/image" Target="../media/image570.png"/><Relationship Id="rId224" Type="http://schemas.openxmlformats.org/officeDocument/2006/relationships/customXml" Target="../ink/ink671.xml"/><Relationship Id="rId245" Type="http://schemas.openxmlformats.org/officeDocument/2006/relationships/image" Target="../media/image683.png"/><Relationship Id="rId266" Type="http://schemas.openxmlformats.org/officeDocument/2006/relationships/customXml" Target="../ink/ink692.xml"/><Relationship Id="rId287" Type="http://schemas.openxmlformats.org/officeDocument/2006/relationships/image" Target="../media/image704.png"/><Relationship Id="rId30" Type="http://schemas.openxmlformats.org/officeDocument/2006/relationships/customXml" Target="../ink/ink574.xml"/><Relationship Id="rId105" Type="http://schemas.openxmlformats.org/officeDocument/2006/relationships/image" Target="../media/image613.png"/><Relationship Id="rId126" Type="http://schemas.openxmlformats.org/officeDocument/2006/relationships/customXml" Target="../ink/ink622.xml"/><Relationship Id="rId147" Type="http://schemas.openxmlformats.org/officeDocument/2006/relationships/image" Target="../media/image634.png"/><Relationship Id="rId168" Type="http://schemas.openxmlformats.org/officeDocument/2006/relationships/customXml" Target="../ink/ink643.xml"/><Relationship Id="rId51" Type="http://schemas.openxmlformats.org/officeDocument/2006/relationships/image" Target="../media/image586.png"/><Relationship Id="rId72" Type="http://schemas.openxmlformats.org/officeDocument/2006/relationships/customXml" Target="../ink/ink595.xml"/><Relationship Id="rId93" Type="http://schemas.openxmlformats.org/officeDocument/2006/relationships/image" Target="../media/image607.png"/><Relationship Id="rId189" Type="http://schemas.openxmlformats.org/officeDocument/2006/relationships/image" Target="../media/image655.png"/><Relationship Id="rId3" Type="http://schemas.openxmlformats.org/officeDocument/2006/relationships/image" Target="../media/image562.png"/><Relationship Id="rId214" Type="http://schemas.openxmlformats.org/officeDocument/2006/relationships/customXml" Target="../ink/ink666.xml"/><Relationship Id="rId235" Type="http://schemas.openxmlformats.org/officeDocument/2006/relationships/image" Target="../media/image678.png"/><Relationship Id="rId256" Type="http://schemas.openxmlformats.org/officeDocument/2006/relationships/customXml" Target="../ink/ink687.xml"/><Relationship Id="rId277" Type="http://schemas.openxmlformats.org/officeDocument/2006/relationships/image" Target="../media/image699.png"/><Relationship Id="rId298" Type="http://schemas.openxmlformats.org/officeDocument/2006/relationships/customXml" Target="../ink/ink708.xml"/><Relationship Id="rId116" Type="http://schemas.openxmlformats.org/officeDocument/2006/relationships/customXml" Target="../ink/ink617.xml"/><Relationship Id="rId137" Type="http://schemas.openxmlformats.org/officeDocument/2006/relationships/image" Target="../media/image629.png"/><Relationship Id="rId158" Type="http://schemas.openxmlformats.org/officeDocument/2006/relationships/customXml" Target="../ink/ink638.xml"/><Relationship Id="rId302" Type="http://schemas.openxmlformats.org/officeDocument/2006/relationships/customXml" Target="../ink/ink710.xml"/><Relationship Id="rId20" Type="http://schemas.openxmlformats.org/officeDocument/2006/relationships/customXml" Target="../ink/ink569.xml"/><Relationship Id="rId41" Type="http://schemas.openxmlformats.org/officeDocument/2006/relationships/image" Target="../media/image581.png"/><Relationship Id="rId62" Type="http://schemas.openxmlformats.org/officeDocument/2006/relationships/customXml" Target="../ink/ink590.xml"/><Relationship Id="rId83" Type="http://schemas.openxmlformats.org/officeDocument/2006/relationships/image" Target="../media/image602.png"/><Relationship Id="rId179" Type="http://schemas.openxmlformats.org/officeDocument/2006/relationships/image" Target="../media/image650.png"/><Relationship Id="rId190" Type="http://schemas.openxmlformats.org/officeDocument/2006/relationships/customXml" Target="../ink/ink654.xml"/><Relationship Id="rId204" Type="http://schemas.openxmlformats.org/officeDocument/2006/relationships/customXml" Target="../ink/ink661.xml"/><Relationship Id="rId225" Type="http://schemas.openxmlformats.org/officeDocument/2006/relationships/image" Target="../media/image673.png"/><Relationship Id="rId246" Type="http://schemas.openxmlformats.org/officeDocument/2006/relationships/customXml" Target="../ink/ink682.xml"/><Relationship Id="rId267" Type="http://schemas.openxmlformats.org/officeDocument/2006/relationships/image" Target="../media/image694.png"/><Relationship Id="rId288" Type="http://schemas.openxmlformats.org/officeDocument/2006/relationships/customXml" Target="../ink/ink703.xml"/><Relationship Id="rId106" Type="http://schemas.openxmlformats.org/officeDocument/2006/relationships/customXml" Target="../ink/ink612.xml"/><Relationship Id="rId127" Type="http://schemas.openxmlformats.org/officeDocument/2006/relationships/image" Target="../media/image624.png"/><Relationship Id="rId10" Type="http://schemas.openxmlformats.org/officeDocument/2006/relationships/customXml" Target="../ink/ink564.xml"/><Relationship Id="rId31" Type="http://schemas.openxmlformats.org/officeDocument/2006/relationships/image" Target="../media/image576.png"/><Relationship Id="rId52" Type="http://schemas.openxmlformats.org/officeDocument/2006/relationships/customXml" Target="../ink/ink585.xml"/><Relationship Id="rId73" Type="http://schemas.openxmlformats.org/officeDocument/2006/relationships/image" Target="../media/image597.png"/><Relationship Id="rId94" Type="http://schemas.openxmlformats.org/officeDocument/2006/relationships/customXml" Target="../ink/ink606.xml"/><Relationship Id="rId148" Type="http://schemas.openxmlformats.org/officeDocument/2006/relationships/customXml" Target="../ink/ink633.xml"/><Relationship Id="rId169" Type="http://schemas.openxmlformats.org/officeDocument/2006/relationships/image" Target="../media/image645.png"/><Relationship Id="rId4" Type="http://schemas.openxmlformats.org/officeDocument/2006/relationships/customXml" Target="../ink/ink561.xml"/><Relationship Id="rId180" Type="http://schemas.openxmlformats.org/officeDocument/2006/relationships/customXml" Target="../ink/ink649.xml"/><Relationship Id="rId215" Type="http://schemas.openxmlformats.org/officeDocument/2006/relationships/image" Target="../media/image668.png"/><Relationship Id="rId236" Type="http://schemas.openxmlformats.org/officeDocument/2006/relationships/customXml" Target="../ink/ink677.xml"/><Relationship Id="rId257" Type="http://schemas.openxmlformats.org/officeDocument/2006/relationships/image" Target="../media/image689.png"/><Relationship Id="rId278" Type="http://schemas.openxmlformats.org/officeDocument/2006/relationships/customXml" Target="../ink/ink698.xml"/><Relationship Id="rId303" Type="http://schemas.openxmlformats.org/officeDocument/2006/relationships/image" Target="../media/image712.png"/><Relationship Id="rId42" Type="http://schemas.openxmlformats.org/officeDocument/2006/relationships/customXml" Target="../ink/ink580.xml"/><Relationship Id="rId84" Type="http://schemas.openxmlformats.org/officeDocument/2006/relationships/customXml" Target="../ink/ink601.xml"/><Relationship Id="rId138" Type="http://schemas.openxmlformats.org/officeDocument/2006/relationships/customXml" Target="../ink/ink628.xml"/><Relationship Id="rId191" Type="http://schemas.openxmlformats.org/officeDocument/2006/relationships/image" Target="../media/image656.png"/><Relationship Id="rId205" Type="http://schemas.openxmlformats.org/officeDocument/2006/relationships/image" Target="../media/image663.png"/><Relationship Id="rId247" Type="http://schemas.openxmlformats.org/officeDocument/2006/relationships/image" Target="../media/image684.png"/><Relationship Id="rId107" Type="http://schemas.openxmlformats.org/officeDocument/2006/relationships/image" Target="../media/image614.png"/><Relationship Id="rId289" Type="http://schemas.openxmlformats.org/officeDocument/2006/relationships/image" Target="../media/image705.png"/><Relationship Id="rId11" Type="http://schemas.openxmlformats.org/officeDocument/2006/relationships/image" Target="../media/image566.png"/><Relationship Id="rId53" Type="http://schemas.openxmlformats.org/officeDocument/2006/relationships/image" Target="../media/image587.png"/><Relationship Id="rId149" Type="http://schemas.openxmlformats.org/officeDocument/2006/relationships/image" Target="../media/image635.png"/><Relationship Id="rId95" Type="http://schemas.openxmlformats.org/officeDocument/2006/relationships/image" Target="../media/image608.png"/><Relationship Id="rId160" Type="http://schemas.openxmlformats.org/officeDocument/2006/relationships/customXml" Target="../ink/ink639.xml"/><Relationship Id="rId216" Type="http://schemas.openxmlformats.org/officeDocument/2006/relationships/customXml" Target="../ink/ink667.xml"/><Relationship Id="rId258" Type="http://schemas.openxmlformats.org/officeDocument/2006/relationships/customXml" Target="../ink/ink688.xml"/><Relationship Id="rId22" Type="http://schemas.openxmlformats.org/officeDocument/2006/relationships/customXml" Target="../ink/ink570.xml"/><Relationship Id="rId64" Type="http://schemas.openxmlformats.org/officeDocument/2006/relationships/customXml" Target="../ink/ink591.xml"/><Relationship Id="rId118" Type="http://schemas.openxmlformats.org/officeDocument/2006/relationships/customXml" Target="../ink/ink618.xml"/><Relationship Id="rId171" Type="http://schemas.openxmlformats.org/officeDocument/2006/relationships/image" Target="../media/image646.png"/><Relationship Id="rId227" Type="http://schemas.openxmlformats.org/officeDocument/2006/relationships/image" Target="../media/image674.png"/><Relationship Id="rId269" Type="http://schemas.openxmlformats.org/officeDocument/2006/relationships/image" Target="../media/image695.png"/><Relationship Id="rId33" Type="http://schemas.openxmlformats.org/officeDocument/2006/relationships/image" Target="../media/image577.png"/><Relationship Id="rId129" Type="http://schemas.openxmlformats.org/officeDocument/2006/relationships/image" Target="../media/image625.png"/><Relationship Id="rId280" Type="http://schemas.openxmlformats.org/officeDocument/2006/relationships/customXml" Target="../ink/ink699.xml"/><Relationship Id="rId75" Type="http://schemas.openxmlformats.org/officeDocument/2006/relationships/image" Target="../media/image598.png"/><Relationship Id="rId140" Type="http://schemas.openxmlformats.org/officeDocument/2006/relationships/customXml" Target="../ink/ink629.xml"/><Relationship Id="rId182" Type="http://schemas.openxmlformats.org/officeDocument/2006/relationships/customXml" Target="../ink/ink650.xml"/><Relationship Id="rId6" Type="http://schemas.openxmlformats.org/officeDocument/2006/relationships/customXml" Target="../ink/ink562.xml"/><Relationship Id="rId238" Type="http://schemas.openxmlformats.org/officeDocument/2006/relationships/customXml" Target="../ink/ink6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Lecture 7: Polynomial Identity Testing</a:t>
            </a:r>
          </a:p>
          <a:p>
            <a:r>
              <a:rPr lang="en-CA" dirty="0">
                <a:latin typeface="+mj-lt"/>
              </a:rPr>
              <a:t>Waterloo, 4 June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Polynomial Identity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36740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This is one of the most fundamental problems that we don’t know how to solve deterministically.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Given a multivariate polynomial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we would like to determine if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 is identically equal to zero.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This problem is easy if the polynomial is given explicitly (i.e. a list of coefficients).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But it becomes difficult if the polynomial is presented in a compact way.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367407" cy="2246769"/>
              </a:xfrm>
              <a:prstGeom prst="rect">
                <a:avLst/>
              </a:prstGeom>
              <a:blipFill>
                <a:blip r:embed="rId2"/>
                <a:stretch>
                  <a:fillRect l="-536" t="-1630" r="-268" b="-40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85027E-C0F5-4AD1-8B2A-DF0722820361}"/>
                  </a:ext>
                </a:extLst>
              </p14:cNvPr>
              <p14:cNvContentPartPr/>
              <p14:nvPr/>
            </p14:nvContentPartPr>
            <p14:xfrm>
              <a:off x="1995450" y="3775206"/>
              <a:ext cx="107280" cy="26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85027E-C0F5-4AD1-8B2A-DF07228203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6810" y="3766566"/>
                <a:ext cx="12492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EBDF9F9-57B8-4871-91FD-D52970BAE0A2}"/>
              </a:ext>
            </a:extLst>
          </p:cNvPr>
          <p:cNvGrpSpPr/>
          <p:nvPr/>
        </p:nvGrpSpPr>
        <p:grpSpPr>
          <a:xfrm>
            <a:off x="2295330" y="3820206"/>
            <a:ext cx="227520" cy="254520"/>
            <a:chOff x="2295330" y="3820206"/>
            <a:chExt cx="22752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1CD14F-4833-4B16-BFD8-F7F878EAFC99}"/>
                    </a:ext>
                  </a:extLst>
                </p14:cNvPr>
                <p14:cNvContentPartPr/>
                <p14:nvPr/>
              </p14:nvContentPartPr>
              <p14:xfrm>
                <a:off x="2297850" y="3820206"/>
                <a:ext cx="92880" cy="192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1CD14F-4833-4B16-BFD8-F7F878EAFC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88850" y="3811206"/>
                  <a:ext cx="110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EA077D9-6D47-4B23-960C-D29F304DA4DA}"/>
                    </a:ext>
                  </a:extLst>
                </p14:cNvPr>
                <p14:cNvContentPartPr/>
                <p14:nvPr/>
              </p14:nvContentPartPr>
              <p14:xfrm>
                <a:off x="2295330" y="3836406"/>
                <a:ext cx="95760" cy="152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EA077D9-6D47-4B23-960C-D29F304DA4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86330" y="3827766"/>
                  <a:ext cx="113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0858118-74AD-4A0B-86E6-C53C92CE6DFB}"/>
                    </a:ext>
                  </a:extLst>
                </p14:cNvPr>
                <p14:cNvContentPartPr/>
                <p14:nvPr/>
              </p14:nvContentPartPr>
              <p14:xfrm>
                <a:off x="2491530" y="3954486"/>
                <a:ext cx="31320" cy="120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0858118-74AD-4A0B-86E6-C53C92CE6D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82890" y="3945486"/>
                  <a:ext cx="4896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987352-262C-429A-A5B0-B6DAF40B4E2D}"/>
                  </a:ext>
                </a:extLst>
              </p14:cNvPr>
              <p14:cNvContentPartPr/>
              <p14:nvPr/>
            </p14:nvContentPartPr>
            <p14:xfrm>
              <a:off x="2640210" y="3852246"/>
              <a:ext cx="148680" cy="150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987352-262C-429A-A5B0-B6DAF40B4E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1210" y="3843606"/>
                <a:ext cx="16632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7FFDC66-15C5-40E9-BC90-10A22AF906A2}"/>
              </a:ext>
            </a:extLst>
          </p:cNvPr>
          <p:cNvGrpSpPr/>
          <p:nvPr/>
        </p:nvGrpSpPr>
        <p:grpSpPr>
          <a:xfrm>
            <a:off x="2917770" y="3600246"/>
            <a:ext cx="557280" cy="482040"/>
            <a:chOff x="2917770" y="3600246"/>
            <a:chExt cx="557280" cy="4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A97040-A263-43FB-9CE4-6051557D3C5D}"/>
                    </a:ext>
                  </a:extLst>
                </p14:cNvPr>
                <p14:cNvContentPartPr/>
                <p14:nvPr/>
              </p14:nvContentPartPr>
              <p14:xfrm>
                <a:off x="2931810" y="3827046"/>
                <a:ext cx="55080" cy="173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A97040-A263-43FB-9CE4-6051557D3C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22810" y="3818046"/>
                  <a:ext cx="72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9AC5C0-F92C-4B1C-A60A-87011761632F}"/>
                    </a:ext>
                  </a:extLst>
                </p14:cNvPr>
                <p14:cNvContentPartPr/>
                <p14:nvPr/>
              </p14:nvContentPartPr>
              <p14:xfrm>
                <a:off x="2917770" y="3850806"/>
                <a:ext cx="96120" cy="141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9AC5C0-F92C-4B1C-A60A-87011761632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09130" y="3842166"/>
                  <a:ext cx="113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DD4277B-FB4A-46A4-9F44-50C17405B2C0}"/>
                    </a:ext>
                  </a:extLst>
                </p14:cNvPr>
                <p14:cNvContentPartPr/>
                <p14:nvPr/>
              </p14:nvContentPartPr>
              <p14:xfrm>
                <a:off x="3060690" y="3808686"/>
                <a:ext cx="270000" cy="225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DD4277B-FB4A-46A4-9F44-50C17405B2C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52050" y="3800046"/>
                  <a:ext cx="287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1BDA71-5F66-4D2B-AD8A-1404C65D8FA6}"/>
                    </a:ext>
                  </a:extLst>
                </p14:cNvPr>
                <p14:cNvContentPartPr/>
                <p14:nvPr/>
              </p14:nvContentPartPr>
              <p14:xfrm>
                <a:off x="3378210" y="3937566"/>
                <a:ext cx="64800" cy="144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1BDA71-5F66-4D2B-AD8A-1404C65D8FA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69210" y="3928566"/>
                  <a:ext cx="82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38AF84-CA42-487C-9878-84831D61C0F1}"/>
                    </a:ext>
                  </a:extLst>
                </p14:cNvPr>
                <p14:cNvContentPartPr/>
                <p14:nvPr/>
              </p14:nvContentPartPr>
              <p14:xfrm>
                <a:off x="3351930" y="3600246"/>
                <a:ext cx="123120" cy="156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38AF84-CA42-487C-9878-84831D61C0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42930" y="3591606"/>
                  <a:ext cx="1407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50656D-4675-48E6-BECE-EC69FFDF0B19}"/>
              </a:ext>
            </a:extLst>
          </p:cNvPr>
          <p:cNvGrpSpPr/>
          <p:nvPr/>
        </p:nvGrpSpPr>
        <p:grpSpPr>
          <a:xfrm>
            <a:off x="3623010" y="3685566"/>
            <a:ext cx="806400" cy="399240"/>
            <a:chOff x="3623010" y="3685566"/>
            <a:chExt cx="80640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494209-0D8B-4A1B-B0A5-053894148EF3}"/>
                    </a:ext>
                  </a:extLst>
                </p14:cNvPr>
                <p14:cNvContentPartPr/>
                <p14:nvPr/>
              </p14:nvContentPartPr>
              <p14:xfrm>
                <a:off x="3623010" y="3892206"/>
                <a:ext cx="139680" cy="15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494209-0D8B-4A1B-B0A5-053894148E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14010" y="3883206"/>
                  <a:ext cx="157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4247AD-4E98-496D-8CA6-A7EB7CC2940E}"/>
                    </a:ext>
                  </a:extLst>
                </p14:cNvPr>
                <p14:cNvContentPartPr/>
                <p14:nvPr/>
              </p14:nvContentPartPr>
              <p14:xfrm>
                <a:off x="3670890" y="3819846"/>
                <a:ext cx="16560" cy="173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4247AD-4E98-496D-8CA6-A7EB7CC294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61890" y="3810846"/>
                  <a:ext cx="34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5DE3AB-74A6-45CA-A48E-533B37E9EB77}"/>
                    </a:ext>
                  </a:extLst>
                </p14:cNvPr>
                <p14:cNvContentPartPr/>
                <p14:nvPr/>
              </p14:nvContentPartPr>
              <p14:xfrm>
                <a:off x="3886530" y="3814086"/>
                <a:ext cx="88920" cy="207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5DE3AB-74A6-45CA-A48E-533B37E9EB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77530" y="3805086"/>
                  <a:ext cx="106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EA3C09-9F87-4BA8-8E47-D300765708AD}"/>
                    </a:ext>
                  </a:extLst>
                </p14:cNvPr>
                <p14:cNvContentPartPr/>
                <p14:nvPr/>
              </p14:nvContentPartPr>
              <p14:xfrm>
                <a:off x="3851970" y="3855846"/>
                <a:ext cx="297360" cy="162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EA3C09-9F87-4BA8-8E47-D300765708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42970" y="3846846"/>
                  <a:ext cx="315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56CAE00-E78E-47C6-80FE-09AF45D5BD1C}"/>
                    </a:ext>
                  </a:extLst>
                </p14:cNvPr>
                <p14:cNvContentPartPr/>
                <p14:nvPr/>
              </p14:nvContentPartPr>
              <p14:xfrm>
                <a:off x="4076610" y="3825966"/>
                <a:ext cx="184320" cy="258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56CAE00-E78E-47C6-80FE-09AF45D5BD1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67610" y="3816966"/>
                  <a:ext cx="201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7A2E86-393D-452D-9C0D-B36D4DAADFB5}"/>
                    </a:ext>
                  </a:extLst>
                </p14:cNvPr>
                <p14:cNvContentPartPr/>
                <p14:nvPr/>
              </p14:nvContentPartPr>
              <p14:xfrm>
                <a:off x="4326090" y="3962406"/>
                <a:ext cx="17280" cy="100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7A2E86-393D-452D-9C0D-B36D4DAADFB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17090" y="3953766"/>
                  <a:ext cx="34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BD5C8E-2E87-4977-9711-D5D00C462E2F}"/>
                    </a:ext>
                  </a:extLst>
                </p14:cNvPr>
                <p14:cNvContentPartPr/>
                <p14:nvPr/>
              </p14:nvContentPartPr>
              <p14:xfrm>
                <a:off x="4314930" y="3685566"/>
                <a:ext cx="114480" cy="141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BD5C8E-2E87-4977-9711-D5D00C462E2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06290" y="3676566"/>
                  <a:ext cx="13212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36F5B8-036F-457E-BABB-1D7E1D31500A}"/>
                  </a:ext>
                </a:extLst>
              </p14:cNvPr>
              <p14:cNvContentPartPr/>
              <p14:nvPr/>
            </p14:nvContentPartPr>
            <p14:xfrm>
              <a:off x="4576650" y="3741006"/>
              <a:ext cx="81000" cy="250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36F5B8-036F-457E-BABB-1D7E1D31500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67650" y="3732366"/>
                <a:ext cx="986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93B813C-586D-4BE0-AC42-7F5F2B177FC6}"/>
                  </a:ext>
                </a:extLst>
              </p14:cNvPr>
              <p14:cNvContentPartPr/>
              <p14:nvPr/>
            </p14:nvContentPartPr>
            <p14:xfrm>
              <a:off x="4812810" y="3715806"/>
              <a:ext cx="70920" cy="288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93B813C-586D-4BE0-AC42-7F5F2B177FC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4170" y="3706806"/>
                <a:ext cx="8856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85F0487C-A3ED-44C5-A67A-ED4F7E6F2B60}"/>
              </a:ext>
            </a:extLst>
          </p:cNvPr>
          <p:cNvGrpSpPr/>
          <p:nvPr/>
        </p:nvGrpSpPr>
        <p:grpSpPr>
          <a:xfrm>
            <a:off x="5014770" y="3608526"/>
            <a:ext cx="498600" cy="433440"/>
            <a:chOff x="5014770" y="3608526"/>
            <a:chExt cx="49860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DF23E3-FFA9-4D31-87ED-8EA98CF0A414}"/>
                    </a:ext>
                  </a:extLst>
                </p14:cNvPr>
                <p14:cNvContentPartPr/>
                <p14:nvPr/>
              </p14:nvContentPartPr>
              <p14:xfrm>
                <a:off x="5040330" y="3776286"/>
                <a:ext cx="83160" cy="172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DF23E3-FFA9-4D31-87ED-8EA98CF0A41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31330" y="3767286"/>
                  <a:ext cx="100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DB2708-5320-4482-AC83-43C47683C570}"/>
                    </a:ext>
                  </a:extLst>
                </p14:cNvPr>
                <p14:cNvContentPartPr/>
                <p14:nvPr/>
              </p14:nvContentPartPr>
              <p14:xfrm>
                <a:off x="5014770" y="3792126"/>
                <a:ext cx="237960" cy="191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DB2708-5320-4482-AC83-43C47683C5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06130" y="3783126"/>
                  <a:ext cx="255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C938A5-9D57-4C94-905E-94F12ECB80E4}"/>
                    </a:ext>
                  </a:extLst>
                </p14:cNvPr>
                <p14:cNvContentPartPr/>
                <p14:nvPr/>
              </p14:nvContentPartPr>
              <p14:xfrm>
                <a:off x="5321850" y="3783846"/>
                <a:ext cx="69480" cy="178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C938A5-9D57-4C94-905E-94F12ECB80E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13210" y="3774846"/>
                  <a:ext cx="87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C96C8ED-CF7B-41D1-B1FC-B15849F9C33A}"/>
                    </a:ext>
                  </a:extLst>
                </p14:cNvPr>
                <p14:cNvContentPartPr/>
                <p14:nvPr/>
              </p14:nvContentPartPr>
              <p14:xfrm>
                <a:off x="5295570" y="3804366"/>
                <a:ext cx="105120" cy="150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C96C8ED-CF7B-41D1-B1FC-B15849F9C33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86570" y="3795726"/>
                  <a:ext cx="122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375038-668E-4CC8-9ABC-F137AB0807F3}"/>
                    </a:ext>
                  </a:extLst>
                </p14:cNvPr>
                <p14:cNvContentPartPr/>
                <p14:nvPr/>
              </p14:nvContentPartPr>
              <p14:xfrm>
                <a:off x="5414370" y="3921726"/>
                <a:ext cx="92160" cy="120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375038-668E-4CC8-9ABC-F137AB0807F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05370" y="3913086"/>
                  <a:ext cx="109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3053D3B-C70C-43B9-A976-A7387EA2A23C}"/>
                    </a:ext>
                  </a:extLst>
                </p14:cNvPr>
                <p14:cNvContentPartPr/>
                <p14:nvPr/>
              </p14:nvContentPartPr>
              <p14:xfrm>
                <a:off x="5432010" y="3608526"/>
                <a:ext cx="81360" cy="150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3053D3B-C70C-43B9-A976-A7387EA2A2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23370" y="3599526"/>
                  <a:ext cx="990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45005A-C410-4927-8FFF-9E57F77EB7E9}"/>
              </a:ext>
            </a:extLst>
          </p:cNvPr>
          <p:cNvGrpSpPr/>
          <p:nvPr/>
        </p:nvGrpSpPr>
        <p:grpSpPr>
          <a:xfrm>
            <a:off x="5636490" y="3601326"/>
            <a:ext cx="1245960" cy="423000"/>
            <a:chOff x="5636490" y="3601326"/>
            <a:chExt cx="124596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AF2FE7-2809-476F-8255-0E3EC72E5A22}"/>
                    </a:ext>
                  </a:extLst>
                </p14:cNvPr>
                <p14:cNvContentPartPr/>
                <p14:nvPr/>
              </p14:nvContentPartPr>
              <p14:xfrm>
                <a:off x="5636490" y="3856926"/>
                <a:ext cx="109440" cy="20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AF2FE7-2809-476F-8255-0E3EC72E5A2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27850" y="3848286"/>
                  <a:ext cx="127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EB8775-1685-4FDC-B64D-34D72FB52312}"/>
                    </a:ext>
                  </a:extLst>
                </p14:cNvPr>
                <p14:cNvContentPartPr/>
                <p14:nvPr/>
              </p14:nvContentPartPr>
              <p14:xfrm>
                <a:off x="5859330" y="3750726"/>
                <a:ext cx="86040" cy="195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EB8775-1685-4FDC-B64D-34D72FB523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50330" y="3742086"/>
                  <a:ext cx="103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149FDD0-0B0D-4B21-91C0-78ECF21F14D5}"/>
                    </a:ext>
                  </a:extLst>
                </p14:cNvPr>
                <p14:cNvContentPartPr/>
                <p14:nvPr/>
              </p14:nvContentPartPr>
              <p14:xfrm>
                <a:off x="5834850" y="3782406"/>
                <a:ext cx="191880" cy="241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149FDD0-0B0D-4B21-91C0-78ECF21F14D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26210" y="3773406"/>
                  <a:ext cx="209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671647-0B46-4512-AE54-BCA1E72F65D7}"/>
                    </a:ext>
                  </a:extLst>
                </p14:cNvPr>
                <p14:cNvContentPartPr/>
                <p14:nvPr/>
              </p14:nvContentPartPr>
              <p14:xfrm>
                <a:off x="6132930" y="3791406"/>
                <a:ext cx="39240" cy="158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671647-0B46-4512-AE54-BCA1E72F65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23930" y="3782766"/>
                  <a:ext cx="56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31FF3C2-6082-4D6E-A1EB-20C9B32D5512}"/>
                    </a:ext>
                  </a:extLst>
                </p14:cNvPr>
                <p14:cNvContentPartPr/>
                <p14:nvPr/>
              </p14:nvContentPartPr>
              <p14:xfrm>
                <a:off x="6087570" y="3811206"/>
                <a:ext cx="237600" cy="164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31FF3C2-6082-4D6E-A1EB-20C9B32D55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78930" y="3802206"/>
                  <a:ext cx="255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4A3253-2880-4830-B4D1-D2FA77540864}"/>
                    </a:ext>
                  </a:extLst>
                </p14:cNvPr>
                <p14:cNvContentPartPr/>
                <p14:nvPr/>
              </p14:nvContentPartPr>
              <p14:xfrm>
                <a:off x="6266850" y="3897246"/>
                <a:ext cx="13680" cy="124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4A3253-2880-4830-B4D1-D2FA775408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58210" y="3888606"/>
                  <a:ext cx="31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76F9EE-5F64-418C-B03B-658682F2C65D}"/>
                    </a:ext>
                  </a:extLst>
                </p14:cNvPr>
                <p14:cNvContentPartPr/>
                <p14:nvPr/>
              </p14:nvContentPartPr>
              <p14:xfrm>
                <a:off x="6252810" y="3601326"/>
                <a:ext cx="120600" cy="108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76F9EE-5F64-418C-B03B-658682F2C6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44170" y="3592326"/>
                  <a:ext cx="138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A3DA05-2A88-434E-AAA7-1F18DC77E10B}"/>
                    </a:ext>
                  </a:extLst>
                </p14:cNvPr>
                <p14:cNvContentPartPr/>
                <p14:nvPr/>
              </p14:nvContentPartPr>
              <p14:xfrm>
                <a:off x="6477810" y="3893646"/>
                <a:ext cx="5760" cy="2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A3DA05-2A88-434E-AAA7-1F18DC77E10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68810" y="3884646"/>
                  <a:ext cx="2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A5E279B-D2D5-4012-822E-D9D9AD27CA03}"/>
                    </a:ext>
                  </a:extLst>
                </p14:cNvPr>
                <p14:cNvContentPartPr/>
                <p14:nvPr/>
              </p14:nvContentPartPr>
              <p14:xfrm>
                <a:off x="6587970" y="3883926"/>
                <a:ext cx="58320" cy="21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A5E279B-D2D5-4012-822E-D9D9AD27CA0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8970" y="3874926"/>
                  <a:ext cx="75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BA2A80F-8D6D-4A4E-8EA1-9BE0A52E6B8E}"/>
                    </a:ext>
                  </a:extLst>
                </p14:cNvPr>
                <p14:cNvContentPartPr/>
                <p14:nvPr/>
              </p14:nvContentPartPr>
              <p14:xfrm>
                <a:off x="6737370" y="3701406"/>
                <a:ext cx="145080" cy="298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BA2A80F-8D6D-4A4E-8EA1-9BE0A52E6B8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28370" y="3692766"/>
                  <a:ext cx="162720" cy="31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A8E8053-ADAE-4DC1-98BF-D78FF8B92BB7}"/>
                  </a:ext>
                </a:extLst>
              </p14:cNvPr>
              <p14:cNvContentPartPr/>
              <p14:nvPr/>
            </p14:nvContentPartPr>
            <p14:xfrm>
              <a:off x="7099530" y="3706086"/>
              <a:ext cx="268560" cy="277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A8E8053-ADAE-4DC1-98BF-D78FF8B92BB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90530" y="3697086"/>
                <a:ext cx="2862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062B1E6-EF2A-46D7-A134-E734700E0D1E}"/>
                  </a:ext>
                </a:extLst>
              </p14:cNvPr>
              <p14:cNvContentPartPr/>
              <p14:nvPr/>
            </p14:nvContentPartPr>
            <p14:xfrm>
              <a:off x="7524330" y="3903006"/>
              <a:ext cx="422280" cy="56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062B1E6-EF2A-46D7-A134-E734700E0D1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515330" y="3894366"/>
                <a:ext cx="439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85360D7-6B28-44F3-A0DC-F3F12FBFEBA4}"/>
                  </a:ext>
                </a:extLst>
              </p14:cNvPr>
              <p14:cNvContentPartPr/>
              <p14:nvPr/>
            </p14:nvContentPartPr>
            <p14:xfrm>
              <a:off x="8308410" y="3643446"/>
              <a:ext cx="144360" cy="366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85360D7-6B28-44F3-A0DC-F3F12FBFEBA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299410" y="3634806"/>
                <a:ext cx="162000" cy="38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396ECAEA-1867-4D5B-8FC7-ABD213A43DCA}"/>
              </a:ext>
            </a:extLst>
          </p:cNvPr>
          <p:cNvGrpSpPr/>
          <p:nvPr/>
        </p:nvGrpSpPr>
        <p:grpSpPr>
          <a:xfrm>
            <a:off x="2618250" y="5156166"/>
            <a:ext cx="499680" cy="276120"/>
            <a:chOff x="2618250" y="5156166"/>
            <a:chExt cx="49968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DCF651-EE27-42E8-894A-AC4E4BAD8D03}"/>
                    </a:ext>
                  </a:extLst>
                </p14:cNvPr>
                <p14:cNvContentPartPr/>
                <p14:nvPr/>
              </p14:nvContentPartPr>
              <p14:xfrm>
                <a:off x="2618250" y="5156166"/>
                <a:ext cx="173520" cy="261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DCF651-EE27-42E8-894A-AC4E4BAD8D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09610" y="5147526"/>
                  <a:ext cx="191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AAD2F3-DBB6-4CC9-B6AF-72D6880D80E5}"/>
                    </a:ext>
                  </a:extLst>
                </p14:cNvPr>
                <p14:cNvContentPartPr/>
                <p14:nvPr/>
              </p14:nvContentPartPr>
              <p14:xfrm>
                <a:off x="2790330" y="5248326"/>
                <a:ext cx="182880" cy="159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AAD2F3-DBB6-4CC9-B6AF-72D6880D80E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81690" y="5239326"/>
                  <a:ext cx="200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B52767D-EE8D-433B-9A7D-3CD90DDC0432}"/>
                    </a:ext>
                  </a:extLst>
                </p14:cNvPr>
                <p14:cNvContentPartPr/>
                <p14:nvPr/>
              </p14:nvContentPartPr>
              <p14:xfrm>
                <a:off x="2962050" y="5172726"/>
                <a:ext cx="155880" cy="259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B52767D-EE8D-433B-9A7D-3CD90DDC04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53050" y="5164086"/>
                  <a:ext cx="173520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5B354FF-A573-4C90-94F1-944553ED79E6}"/>
                  </a:ext>
                </a:extLst>
              </p14:cNvPr>
              <p14:cNvContentPartPr/>
              <p14:nvPr/>
            </p14:nvContentPartPr>
            <p14:xfrm>
              <a:off x="3427170" y="4518966"/>
              <a:ext cx="236520" cy="18219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5B354FF-A573-4C90-94F1-944553ED79E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418530" y="4509966"/>
                <a:ext cx="254160" cy="18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3239BA4-0AFB-44E2-9675-E3D68665FB28}"/>
                  </a:ext>
                </a:extLst>
              </p14:cNvPr>
              <p14:cNvContentPartPr/>
              <p14:nvPr/>
            </p14:nvContentPartPr>
            <p14:xfrm>
              <a:off x="6182970" y="4437966"/>
              <a:ext cx="221400" cy="19159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3239BA4-0AFB-44E2-9675-E3D68665FB2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4330" y="4428966"/>
                <a:ext cx="239040" cy="19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88450AC7-5860-4059-9239-0992E527AB22}"/>
              </a:ext>
            </a:extLst>
          </p:cNvPr>
          <p:cNvGrpSpPr/>
          <p:nvPr/>
        </p:nvGrpSpPr>
        <p:grpSpPr>
          <a:xfrm>
            <a:off x="3769890" y="4411326"/>
            <a:ext cx="1224360" cy="422280"/>
            <a:chOff x="3769890" y="4411326"/>
            <a:chExt cx="122436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187E54-011F-4172-BE92-54B374AEAF11}"/>
                    </a:ext>
                  </a:extLst>
                </p14:cNvPr>
                <p14:cNvContentPartPr/>
                <p14:nvPr/>
              </p14:nvContentPartPr>
              <p14:xfrm>
                <a:off x="3769890" y="4619766"/>
                <a:ext cx="88560" cy="154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187E54-011F-4172-BE92-54B374AEAF1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61250" y="4610766"/>
                  <a:ext cx="106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F6B09F-4DA9-4D1B-84B6-5FF83C441C2D}"/>
                    </a:ext>
                  </a:extLst>
                </p14:cNvPr>
                <p14:cNvContentPartPr/>
                <p14:nvPr/>
              </p14:nvContentPartPr>
              <p14:xfrm>
                <a:off x="3772050" y="4627686"/>
                <a:ext cx="87840" cy="155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F6B09F-4DA9-4D1B-84B6-5FF83C441C2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63050" y="4619046"/>
                  <a:ext cx="105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9345F4A-D1D0-40C9-998D-643472712C4C}"/>
                    </a:ext>
                  </a:extLst>
                </p14:cNvPr>
                <p14:cNvContentPartPr/>
                <p14:nvPr/>
              </p14:nvContentPartPr>
              <p14:xfrm>
                <a:off x="3911370" y="4732446"/>
                <a:ext cx="35640" cy="101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9345F4A-D1D0-40C9-998D-643472712C4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02370" y="4723806"/>
                  <a:ext cx="53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3C9166-8D71-4A39-86F7-F8BBF04718F4}"/>
                    </a:ext>
                  </a:extLst>
                </p14:cNvPr>
                <p14:cNvContentPartPr/>
                <p14:nvPr/>
              </p14:nvContentPartPr>
              <p14:xfrm>
                <a:off x="4047810" y="4623006"/>
                <a:ext cx="38160" cy="158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3C9166-8D71-4A39-86F7-F8BBF04718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38810" y="4614366"/>
                  <a:ext cx="55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BBDC36-7A16-45EE-AAED-630A6189B578}"/>
                    </a:ext>
                  </a:extLst>
                </p14:cNvPr>
                <p14:cNvContentPartPr/>
                <p14:nvPr/>
              </p14:nvContentPartPr>
              <p14:xfrm>
                <a:off x="4027650" y="4633446"/>
                <a:ext cx="96120" cy="150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BBDC36-7A16-45EE-AAED-630A6189B57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19010" y="4624806"/>
                  <a:ext cx="113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3E1D893-6C66-4341-B929-2FDF0178F99B}"/>
                    </a:ext>
                  </a:extLst>
                </p14:cNvPr>
                <p14:cNvContentPartPr/>
                <p14:nvPr/>
              </p14:nvContentPartPr>
              <p14:xfrm>
                <a:off x="4166250" y="4745046"/>
                <a:ext cx="94680" cy="72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3E1D893-6C66-4341-B929-2FDF0178F9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57250" y="4736046"/>
                  <a:ext cx="112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DFAB2A-53CE-446D-A697-4C13F146B0DE}"/>
                    </a:ext>
                  </a:extLst>
                </p14:cNvPr>
                <p14:cNvContentPartPr/>
                <p14:nvPr/>
              </p14:nvContentPartPr>
              <p14:xfrm>
                <a:off x="4298730" y="4595286"/>
                <a:ext cx="52920" cy="181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DFAB2A-53CE-446D-A697-4C13F146B0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90090" y="4586646"/>
                  <a:ext cx="70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27C72F-8A4E-437A-8229-1AFDF470F087}"/>
                    </a:ext>
                  </a:extLst>
                </p14:cNvPr>
                <p14:cNvContentPartPr/>
                <p14:nvPr/>
              </p14:nvContentPartPr>
              <p14:xfrm>
                <a:off x="4252290" y="4630206"/>
                <a:ext cx="124560" cy="131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27C72F-8A4E-437A-8229-1AFDF470F08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43650" y="4621206"/>
                  <a:ext cx="142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AF34DDC-8320-491B-839C-F4502C178055}"/>
                    </a:ext>
                  </a:extLst>
                </p14:cNvPr>
                <p14:cNvContentPartPr/>
                <p14:nvPr/>
              </p14:nvContentPartPr>
              <p14:xfrm>
                <a:off x="4409970" y="4722726"/>
                <a:ext cx="81360" cy="99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AF34DDC-8320-491B-839C-F4502C17805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00970" y="4713726"/>
                  <a:ext cx="99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B54BA56-8D76-47E0-9D03-38BA33163C6E}"/>
                    </a:ext>
                  </a:extLst>
                </p14:cNvPr>
                <p14:cNvContentPartPr/>
                <p14:nvPr/>
              </p14:nvContentPartPr>
              <p14:xfrm>
                <a:off x="4534530" y="4696086"/>
                <a:ext cx="121680" cy="17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B54BA56-8D76-47E0-9D03-38BA33163C6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25530" y="4687446"/>
                  <a:ext cx="139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7A866ED-2FAC-4126-A068-A38F2D00C342}"/>
                    </a:ext>
                  </a:extLst>
                </p14:cNvPr>
                <p14:cNvContentPartPr/>
                <p14:nvPr/>
              </p14:nvContentPartPr>
              <p14:xfrm>
                <a:off x="4744410" y="4579806"/>
                <a:ext cx="75600" cy="179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7A866ED-2FAC-4126-A068-A38F2D00C3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35410" y="4571166"/>
                  <a:ext cx="93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4CEC1B7-6E02-43F4-9B0A-105C6B7A7887}"/>
                    </a:ext>
                  </a:extLst>
                </p14:cNvPr>
                <p14:cNvContentPartPr/>
                <p14:nvPr/>
              </p14:nvContentPartPr>
              <p14:xfrm>
                <a:off x="4724610" y="4604646"/>
                <a:ext cx="122400" cy="162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4CEC1B7-6E02-43F4-9B0A-105C6B7A78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15610" y="4596006"/>
                  <a:ext cx="140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AD6D74-AE9E-421F-96CA-46935BF5FB62}"/>
                    </a:ext>
                  </a:extLst>
                </p14:cNvPr>
                <p14:cNvContentPartPr/>
                <p14:nvPr/>
              </p14:nvContentPartPr>
              <p14:xfrm>
                <a:off x="4880130" y="4715886"/>
                <a:ext cx="114120" cy="115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AD6D74-AE9E-421F-96CA-46935BF5FB6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71490" y="4706886"/>
                  <a:ext cx="131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356BBF-036E-47DE-A39F-C66A941DBC69}"/>
                    </a:ext>
                  </a:extLst>
                </p14:cNvPr>
                <p14:cNvContentPartPr/>
                <p14:nvPr/>
              </p14:nvContentPartPr>
              <p14:xfrm>
                <a:off x="4856010" y="4411326"/>
                <a:ext cx="118080" cy="107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356BBF-036E-47DE-A39F-C66A941DBC6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47010" y="4402326"/>
                  <a:ext cx="1357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DD411C3-8282-4A7C-BFB6-308A8D818A99}"/>
              </a:ext>
            </a:extLst>
          </p:cNvPr>
          <p:cNvGrpSpPr/>
          <p:nvPr/>
        </p:nvGrpSpPr>
        <p:grpSpPr>
          <a:xfrm>
            <a:off x="4475130" y="5159406"/>
            <a:ext cx="1268280" cy="664200"/>
            <a:chOff x="4475130" y="5159406"/>
            <a:chExt cx="1268280" cy="6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114681-2B43-4964-A3C4-E816C7A63C40}"/>
                    </a:ext>
                  </a:extLst>
                </p14:cNvPr>
                <p14:cNvContentPartPr/>
                <p14:nvPr/>
              </p14:nvContentPartPr>
              <p14:xfrm>
                <a:off x="5091090" y="5159406"/>
                <a:ext cx="360" cy="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114681-2B43-4964-A3C4-E816C7A63C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82090" y="51504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D83D90C-850F-41A7-A556-49D724DBC8F1}"/>
                    </a:ext>
                  </a:extLst>
                </p14:cNvPr>
                <p14:cNvContentPartPr/>
                <p14:nvPr/>
              </p14:nvContentPartPr>
              <p14:xfrm>
                <a:off x="5097570" y="5245446"/>
                <a:ext cx="46800" cy="108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D83D90C-850F-41A7-A556-49D724DBC8F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88930" y="5236806"/>
                  <a:ext cx="64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8FFB86D-7664-438E-B75F-75C111B1AF00}"/>
                    </a:ext>
                  </a:extLst>
                </p14:cNvPr>
                <p14:cNvContentPartPr/>
                <p14:nvPr/>
              </p14:nvContentPartPr>
              <p14:xfrm>
                <a:off x="5165610" y="5336166"/>
                <a:ext cx="3600" cy="9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8FFB86D-7664-438E-B75F-75C111B1AF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56970" y="5327166"/>
                  <a:ext cx="21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B871042-F48D-4845-A51D-D3426D5ABF95}"/>
                    </a:ext>
                  </a:extLst>
                </p14:cNvPr>
                <p14:cNvContentPartPr/>
                <p14:nvPr/>
              </p14:nvContentPartPr>
              <p14:xfrm>
                <a:off x="4496730" y="5610846"/>
                <a:ext cx="58680" cy="163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B871042-F48D-4845-A51D-D3426D5ABF9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87730" y="5601846"/>
                  <a:ext cx="76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B35BE1-CABF-4F77-B6A6-A4F0335F6074}"/>
                    </a:ext>
                  </a:extLst>
                </p14:cNvPr>
                <p14:cNvContentPartPr/>
                <p14:nvPr/>
              </p14:nvContentPartPr>
              <p14:xfrm>
                <a:off x="4475130" y="5627766"/>
                <a:ext cx="195840" cy="195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B35BE1-CABF-4F77-B6A6-A4F0335F607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66130" y="5619126"/>
                  <a:ext cx="213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8C9254A-D56A-475E-9A30-5EAB4DBF2748}"/>
                    </a:ext>
                  </a:extLst>
                </p14:cNvPr>
                <p14:cNvContentPartPr/>
                <p14:nvPr/>
              </p14:nvContentPartPr>
              <p14:xfrm>
                <a:off x="4638930" y="5476926"/>
                <a:ext cx="113040" cy="96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8C9254A-D56A-475E-9A30-5EAB4DBF274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29930" y="5468286"/>
                  <a:ext cx="130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73871D-3C7D-4B12-8652-0145A7913E43}"/>
                    </a:ext>
                  </a:extLst>
                </p14:cNvPr>
                <p14:cNvContentPartPr/>
                <p14:nvPr/>
              </p14:nvContentPartPr>
              <p14:xfrm>
                <a:off x="4707330" y="5519046"/>
                <a:ext cx="28440" cy="108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73871D-3C7D-4B12-8652-0145A7913E4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98690" y="5510406"/>
                  <a:ext cx="46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E982BE-BDCE-4F05-B9EE-93CB4BB46FC2}"/>
                    </a:ext>
                  </a:extLst>
                </p14:cNvPr>
                <p14:cNvContentPartPr/>
                <p14:nvPr/>
              </p14:nvContentPartPr>
              <p14:xfrm>
                <a:off x="4803450" y="5602566"/>
                <a:ext cx="82800" cy="166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E982BE-BDCE-4F05-B9EE-93CB4BB46FC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94810" y="5593566"/>
                  <a:ext cx="100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9F44B40-04CA-4E79-936A-63F9422B6D7B}"/>
                    </a:ext>
                  </a:extLst>
                </p14:cNvPr>
                <p14:cNvContentPartPr/>
                <p14:nvPr/>
              </p14:nvContentPartPr>
              <p14:xfrm>
                <a:off x="4934130" y="5679246"/>
                <a:ext cx="90000" cy="133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9F44B40-04CA-4E79-936A-63F9422B6D7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25490" y="5670246"/>
                  <a:ext cx="107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CC66938-876A-4766-BD49-32ED89A2144F}"/>
                    </a:ext>
                  </a:extLst>
                </p14:cNvPr>
                <p14:cNvContentPartPr/>
                <p14:nvPr/>
              </p14:nvContentPartPr>
              <p14:xfrm>
                <a:off x="5124570" y="5660166"/>
                <a:ext cx="114480" cy="9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CC66938-876A-4766-BD49-32ED89A2144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15570" y="5651526"/>
                  <a:ext cx="132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102D3C4-798F-4B59-80DF-81060AB02F4F}"/>
                    </a:ext>
                  </a:extLst>
                </p14:cNvPr>
                <p14:cNvContentPartPr/>
                <p14:nvPr/>
              </p14:nvContentPartPr>
              <p14:xfrm>
                <a:off x="5163810" y="5584206"/>
                <a:ext cx="24480" cy="145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102D3C4-798F-4B59-80DF-81060AB02F4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54810" y="5575206"/>
                  <a:ext cx="42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672F952-6A20-4C2D-8EE0-10488F21DFBE}"/>
                    </a:ext>
                  </a:extLst>
                </p14:cNvPr>
                <p14:cNvContentPartPr/>
                <p14:nvPr/>
              </p14:nvContentPartPr>
              <p14:xfrm>
                <a:off x="5280090" y="5552526"/>
                <a:ext cx="110160" cy="197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672F952-6A20-4C2D-8EE0-10488F21DF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271450" y="5543886"/>
                  <a:ext cx="127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1DCCC04-9D8C-46CD-87E4-FFC01FCA53BE}"/>
                    </a:ext>
                  </a:extLst>
                </p14:cNvPr>
                <p14:cNvContentPartPr/>
                <p14:nvPr/>
              </p14:nvContentPartPr>
              <p14:xfrm>
                <a:off x="5404650" y="5702646"/>
                <a:ext cx="123480" cy="77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1DCCC04-9D8C-46CD-87E4-FFC01FCA53B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96010" y="5693646"/>
                  <a:ext cx="141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D9AFF2D-967C-4420-8E75-69A8C56FF95B}"/>
                    </a:ext>
                  </a:extLst>
                </p14:cNvPr>
                <p14:cNvContentPartPr/>
                <p14:nvPr/>
              </p14:nvContentPartPr>
              <p14:xfrm>
                <a:off x="5387370" y="5431566"/>
                <a:ext cx="136440" cy="106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D9AFF2D-967C-4420-8E75-69A8C56FF95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78730" y="5422566"/>
                  <a:ext cx="154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CBBA65B-0042-40EA-B7F2-97C56F7EC464}"/>
                    </a:ext>
                  </a:extLst>
                </p14:cNvPr>
                <p14:cNvContentPartPr/>
                <p14:nvPr/>
              </p14:nvContentPartPr>
              <p14:xfrm>
                <a:off x="5545410" y="5566926"/>
                <a:ext cx="104760" cy="172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CBBA65B-0042-40EA-B7F2-97C56F7EC46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36770" y="5558286"/>
                  <a:ext cx="122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E13EB28-5D17-4679-B760-F59C29E03771}"/>
                    </a:ext>
                  </a:extLst>
                </p14:cNvPr>
                <p14:cNvContentPartPr/>
                <p14:nvPr/>
              </p14:nvContentPartPr>
              <p14:xfrm>
                <a:off x="5695890" y="5687166"/>
                <a:ext cx="47520" cy="108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E13EB28-5D17-4679-B760-F59C29E0377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87250" y="5678526"/>
                  <a:ext cx="65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033EA8D-64DE-48C6-9477-04AE160285FC}"/>
                    </a:ext>
                  </a:extLst>
                </p14:cNvPr>
                <p14:cNvContentPartPr/>
                <p14:nvPr/>
              </p14:nvContentPartPr>
              <p14:xfrm>
                <a:off x="5654850" y="5417166"/>
                <a:ext cx="74880" cy="156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033EA8D-64DE-48C6-9477-04AE160285F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45850" y="5408526"/>
                  <a:ext cx="9252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5C08883-B599-4F0D-AF92-90D54FA8987D}"/>
                  </a:ext>
                </a:extLst>
              </p14:cNvPr>
              <p14:cNvContentPartPr/>
              <p14:nvPr/>
            </p14:nvContentPartPr>
            <p14:xfrm>
              <a:off x="6815490" y="5334006"/>
              <a:ext cx="183240" cy="136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5C08883-B599-4F0D-AF92-90D54FA8987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06490" y="5325366"/>
                <a:ext cx="2008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46D4F72-DF4B-4FE9-95FA-AD0B9E0821C6}"/>
                  </a:ext>
                </a:extLst>
              </p14:cNvPr>
              <p14:cNvContentPartPr/>
              <p14:nvPr/>
            </p14:nvContentPartPr>
            <p14:xfrm>
              <a:off x="6846810" y="5451366"/>
              <a:ext cx="196200" cy="1396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46D4F72-DF4B-4FE9-95FA-AD0B9E0821C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838170" y="5442726"/>
                <a:ext cx="213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01F5843-6075-4FDB-AC20-2A13698A95C5}"/>
                  </a:ext>
                </a:extLst>
              </p14:cNvPr>
              <p14:cNvContentPartPr/>
              <p14:nvPr/>
            </p14:nvContentPartPr>
            <p14:xfrm>
              <a:off x="7403370" y="5300526"/>
              <a:ext cx="210960" cy="2415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01F5843-6075-4FDB-AC20-2A13698A95C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394370" y="5291886"/>
                <a:ext cx="228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32395F7-D2E0-447A-A05C-598A41710128}"/>
                  </a:ext>
                </a:extLst>
              </p14:cNvPr>
              <p14:cNvContentPartPr/>
              <p14:nvPr/>
            </p14:nvContentPartPr>
            <p14:xfrm>
              <a:off x="7794690" y="5124486"/>
              <a:ext cx="114840" cy="2383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32395F7-D2E0-447A-A05C-598A4171012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786050" y="5115486"/>
                <a:ext cx="1324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DD50959-B4B2-436E-88D3-82F180FD28CD}"/>
                  </a:ext>
                </a:extLst>
              </p14:cNvPr>
              <p14:cNvContentPartPr/>
              <p14:nvPr/>
            </p14:nvContentPartPr>
            <p14:xfrm>
              <a:off x="7912050" y="5541006"/>
              <a:ext cx="12960" cy="187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DD50959-B4B2-436E-88D3-82F180FD28C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903410" y="5532366"/>
                <a:ext cx="3060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155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Schwartz-Zippel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83527" y="1121448"/>
                <a:ext cx="12068908" cy="537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There is a randomized algorithm that just uses the fact that there are not many roots in a low degree polynomial.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be a multivariate polynomial of total degree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Fix any finite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CA" sz="2000" dirty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independent uniform random elements in 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sz="2000" dirty="0"/>
                  <a:t> is not identically zero.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 proof is by a standard reduction (starting from univariate polynomials) and can be found in the notes.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r>
                  <a:rPr lang="en-CA" sz="2000" dirty="0"/>
                  <a:t>Just think of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CA" sz="2000" dirty="0"/>
                  <a:t> is the finite field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{0,1,…,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 of size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 is a prime, and we do modular arithmetic over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So, if given a multivariate polynomial of total degree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, we can choose a large enough prime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, say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Then, we can substitute random 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0,1,…,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and compute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≢0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CA" sz="2000" dirty="0"/>
                  <a:t> with probability at least 1/2.  This is an algorithm with one-sided error.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" y="1121448"/>
                <a:ext cx="12068908" cy="5370445"/>
              </a:xfrm>
              <a:prstGeom prst="rect">
                <a:avLst/>
              </a:prstGeom>
              <a:blipFill>
                <a:blip r:embed="rId2"/>
                <a:stretch>
                  <a:fillRect l="-556" t="-6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FC3E4F-E971-4F99-8301-993544DFD76B}"/>
              </a:ext>
            </a:extLst>
          </p:cNvPr>
          <p:cNvSpPr/>
          <p:nvPr/>
        </p:nvSpPr>
        <p:spPr>
          <a:xfrm>
            <a:off x="90859" y="1881554"/>
            <a:ext cx="10846776" cy="17804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E7460D-F7F8-4C8B-93BF-478D817EEA60}"/>
                  </a:ext>
                </a:extLst>
              </p14:cNvPr>
              <p14:cNvContentPartPr/>
              <p14:nvPr/>
            </p14:nvContentPartPr>
            <p14:xfrm>
              <a:off x="804960" y="809280"/>
              <a:ext cx="10795680" cy="3298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E7460D-F7F8-4C8B-93BF-478D817EEA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600" y="799920"/>
                <a:ext cx="10814400" cy="331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4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369277" y="1187390"/>
                <a:ext cx="11737731" cy="496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In the bipartite matching problem, we are given a bipartite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and the objective is to find a maximum subset of vertex-disjoint edges.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, we say a matching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b="1" dirty="0"/>
                  <a:t>perfect</a:t>
                </a:r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is an elegant combinatorial augmenting path algorithm for bipartite matching in deterministic polytime.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7" y="1187390"/>
                <a:ext cx="11737731" cy="4969053"/>
              </a:xfrm>
              <a:prstGeom prst="rect">
                <a:avLst/>
              </a:prstGeom>
              <a:blipFill>
                <a:blip r:embed="rId2"/>
                <a:stretch>
                  <a:fillRect l="-571" t="-736" b="-12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210271-4517-4599-9EE4-3475AB4DD83C}"/>
              </a:ext>
            </a:extLst>
          </p:cNvPr>
          <p:cNvGrpSpPr/>
          <p:nvPr/>
        </p:nvGrpSpPr>
        <p:grpSpPr>
          <a:xfrm>
            <a:off x="9639330" y="755526"/>
            <a:ext cx="925200" cy="914040"/>
            <a:chOff x="9639330" y="755526"/>
            <a:chExt cx="925200" cy="91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2FC5B1C-E9CC-4AB6-A568-FE6A11D32CF8}"/>
                    </a:ext>
                  </a:extLst>
                </p14:cNvPr>
                <p14:cNvContentPartPr/>
                <p14:nvPr/>
              </p14:nvContentPartPr>
              <p14:xfrm>
                <a:off x="9653730" y="1120926"/>
                <a:ext cx="218160" cy="517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2FC5B1C-E9CC-4AB6-A568-FE6A11D32C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44730" y="1112286"/>
                  <a:ext cx="2358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9E8F84-9DB9-4EB3-9EE0-48C0CC36D5B1}"/>
                    </a:ext>
                  </a:extLst>
                </p14:cNvPr>
                <p14:cNvContentPartPr/>
                <p14:nvPr/>
              </p14:nvContentPartPr>
              <p14:xfrm>
                <a:off x="9639330" y="824286"/>
                <a:ext cx="118440" cy="160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9E8F84-9DB9-4EB3-9EE0-48C0CC36D5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30690" y="815286"/>
                  <a:ext cx="136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3711DF-00F4-4600-9451-3C63AFA0BCD6}"/>
                    </a:ext>
                  </a:extLst>
                </p14:cNvPr>
                <p14:cNvContentPartPr/>
                <p14:nvPr/>
              </p14:nvContentPartPr>
              <p14:xfrm>
                <a:off x="10226850" y="1056846"/>
                <a:ext cx="263520" cy="612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3711DF-00F4-4600-9451-3C63AFA0BCD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17850" y="1048206"/>
                  <a:ext cx="28116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680510-5FBF-47C7-AB7E-D51E1CF0C5F4}"/>
                    </a:ext>
                  </a:extLst>
                </p14:cNvPr>
                <p14:cNvContentPartPr/>
                <p14:nvPr/>
              </p14:nvContentPartPr>
              <p14:xfrm>
                <a:off x="10345650" y="755526"/>
                <a:ext cx="218880" cy="130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4680510-5FBF-47C7-AB7E-D51E1CF0C5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37010" y="746526"/>
                  <a:ext cx="236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D502E6-D5F8-46F3-9039-D136ABA0437C}"/>
                    </a:ext>
                  </a:extLst>
                </p14:cNvPr>
                <p14:cNvContentPartPr/>
                <p14:nvPr/>
              </p14:nvContentPartPr>
              <p14:xfrm>
                <a:off x="9880890" y="1159446"/>
                <a:ext cx="418320" cy="60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D502E6-D5F8-46F3-9039-D136ABA043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71890" y="1150806"/>
                  <a:ext cx="435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EF2C67-5BF9-4F0C-945E-7F3016A39428}"/>
                    </a:ext>
                  </a:extLst>
                </p14:cNvPr>
                <p14:cNvContentPartPr/>
                <p14:nvPr/>
              </p14:nvContentPartPr>
              <p14:xfrm>
                <a:off x="9902850" y="1314246"/>
                <a:ext cx="397080" cy="39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EF2C67-5BF9-4F0C-945E-7F3016A394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93850" y="1305606"/>
                  <a:ext cx="414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12B621-D775-436F-BB9F-AC28F30A2337}"/>
                    </a:ext>
                  </a:extLst>
                </p14:cNvPr>
                <p14:cNvContentPartPr/>
                <p14:nvPr/>
              </p14:nvContentPartPr>
              <p14:xfrm>
                <a:off x="9857130" y="1498926"/>
                <a:ext cx="452160" cy="18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12B621-D775-436F-BB9F-AC28F30A23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48490" y="1489926"/>
                  <a:ext cx="469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E51194-5CEB-47D9-B0AA-42D99FCC2E01}"/>
                    </a:ext>
                  </a:extLst>
                </p14:cNvPr>
                <p14:cNvContentPartPr/>
                <p14:nvPr/>
              </p14:nvContentPartPr>
              <p14:xfrm>
                <a:off x="9846330" y="1241166"/>
                <a:ext cx="514080" cy="250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E51194-5CEB-47D9-B0AA-42D99FCC2E0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37690" y="1232526"/>
                  <a:ext cx="531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E906D3-51E1-4C0C-BCAD-488979440D8B}"/>
                    </a:ext>
                  </a:extLst>
                </p14:cNvPr>
                <p14:cNvContentPartPr/>
                <p14:nvPr/>
              </p14:nvContentPartPr>
              <p14:xfrm>
                <a:off x="9811410" y="1250166"/>
                <a:ext cx="549000" cy="349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E906D3-51E1-4C0C-BCAD-488979440D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02410" y="1241166"/>
                  <a:ext cx="5666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BD0476-4BCD-4170-9DC0-02A0EAC8E3AB}"/>
                    </a:ext>
                  </a:extLst>
                </p14:cNvPr>
                <p14:cNvContentPartPr/>
                <p14:nvPr/>
              </p14:nvContentPartPr>
              <p14:xfrm>
                <a:off x="9818970" y="1350606"/>
                <a:ext cx="481320" cy="122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BD0476-4BCD-4170-9DC0-02A0EAC8E3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09970" y="1341966"/>
                  <a:ext cx="498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0E0B03-9EAA-433A-9AC5-D3B2BF3408A8}"/>
                    </a:ext>
                  </a:extLst>
                </p14:cNvPr>
                <p14:cNvContentPartPr/>
                <p14:nvPr/>
              </p14:nvContentPartPr>
              <p14:xfrm>
                <a:off x="9759930" y="1218126"/>
                <a:ext cx="15840" cy="14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0E0B03-9EAA-433A-9AC5-D3B2BF3408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51290" y="1209126"/>
                  <a:ext cx="33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31DD69-07D1-4FC4-B003-0D7A978D2D17}"/>
                    </a:ext>
                  </a:extLst>
                </p14:cNvPr>
                <p14:cNvContentPartPr/>
                <p14:nvPr/>
              </p14:nvContentPartPr>
              <p14:xfrm>
                <a:off x="9750570" y="1260246"/>
                <a:ext cx="10080" cy="93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31DD69-07D1-4FC4-B003-0D7A978D2D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41570" y="1251246"/>
                  <a:ext cx="27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D7E74C-8A11-43CF-8948-029BB1270E4E}"/>
                    </a:ext>
                  </a:extLst>
                </p14:cNvPr>
                <p14:cNvContentPartPr/>
                <p14:nvPr/>
              </p14:nvContentPartPr>
              <p14:xfrm>
                <a:off x="9757050" y="1445646"/>
                <a:ext cx="4320" cy="38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D7E74C-8A11-43CF-8948-029BB1270E4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48410" y="1436646"/>
                  <a:ext cx="21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D49BB3-56B3-4DA8-8799-E0A3779B5B09}"/>
                    </a:ext>
                  </a:extLst>
                </p14:cNvPr>
                <p14:cNvContentPartPr/>
                <p14:nvPr/>
              </p14:nvContentPartPr>
              <p14:xfrm>
                <a:off x="10411530" y="1222806"/>
                <a:ext cx="360" cy="3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D49BB3-56B3-4DA8-8799-E0A3779B5B0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402530" y="1214166"/>
                  <a:ext cx="18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E8C798-3105-4672-8734-9FAED3812043}"/>
                    </a:ext>
                  </a:extLst>
                </p14:cNvPr>
                <p14:cNvContentPartPr/>
                <p14:nvPr/>
              </p14:nvContentPartPr>
              <p14:xfrm>
                <a:off x="10406490" y="1259886"/>
                <a:ext cx="11880" cy="174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E8C798-3105-4672-8734-9FAED38120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97850" y="1250886"/>
                  <a:ext cx="2952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A6C95CA-A657-4F59-A23D-D8D5E9C57324}"/>
                  </a:ext>
                </a:extLst>
              </p14:cNvPr>
              <p14:cNvContentPartPr/>
              <p14:nvPr/>
            </p14:nvContentPartPr>
            <p14:xfrm>
              <a:off x="9696930" y="1793406"/>
              <a:ext cx="120960" cy="97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A6C95CA-A657-4F59-A23D-D8D5E9C5732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688290" y="1784406"/>
                <a:ext cx="1386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269098-E2C4-4FEF-B791-117332A1A2D7}"/>
                  </a:ext>
                </a:extLst>
              </p14:cNvPr>
              <p14:cNvContentPartPr/>
              <p14:nvPr/>
            </p14:nvContentPartPr>
            <p14:xfrm>
              <a:off x="10413690" y="1821846"/>
              <a:ext cx="109440" cy="97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269098-E2C4-4FEF-B791-117332A1A2D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405050" y="1812846"/>
                <a:ext cx="1270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AFBCCE-116B-43C6-9495-39E873CAC34C}"/>
                  </a:ext>
                </a:extLst>
              </p14:cNvPr>
              <p14:cNvContentPartPr/>
              <p14:nvPr/>
            </p14:nvContentPartPr>
            <p14:xfrm>
              <a:off x="2309010" y="3036126"/>
              <a:ext cx="644400" cy="32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AFBCCE-116B-43C6-9495-39E873CAC34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00370" y="3027486"/>
                <a:ext cx="6620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7DBEA72-0573-4739-B91F-2639A3A84220}"/>
                  </a:ext>
                </a:extLst>
              </p14:cNvPr>
              <p14:cNvContentPartPr/>
              <p14:nvPr/>
            </p14:nvContentPartPr>
            <p14:xfrm>
              <a:off x="2326650" y="3086166"/>
              <a:ext cx="702720" cy="1147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7DBEA72-0573-4739-B91F-2639A3A8422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18010" y="3077526"/>
                <a:ext cx="720360" cy="11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900B501-5699-447E-8899-D8B48F51CD36}"/>
              </a:ext>
            </a:extLst>
          </p:cNvPr>
          <p:cNvGrpSpPr/>
          <p:nvPr/>
        </p:nvGrpSpPr>
        <p:grpSpPr>
          <a:xfrm>
            <a:off x="2071410" y="2986446"/>
            <a:ext cx="989280" cy="168840"/>
            <a:chOff x="2071410" y="2986446"/>
            <a:chExt cx="98928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331A516-2DC0-48CC-B7BA-C576B6C69A11}"/>
                    </a:ext>
                  </a:extLst>
                </p14:cNvPr>
                <p14:cNvContentPartPr/>
                <p14:nvPr/>
              </p14:nvContentPartPr>
              <p14:xfrm>
                <a:off x="2071410" y="3031806"/>
                <a:ext cx="112320" cy="123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331A516-2DC0-48CC-B7BA-C576B6C69A1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62770" y="3023166"/>
                  <a:ext cx="129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36512BA-8B99-4829-A9A9-DA8E6EBC5488}"/>
                    </a:ext>
                  </a:extLst>
                </p14:cNvPr>
                <p14:cNvContentPartPr/>
                <p14:nvPr/>
              </p14:nvContentPartPr>
              <p14:xfrm>
                <a:off x="2942610" y="2992566"/>
                <a:ext cx="118080" cy="94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36512BA-8B99-4829-A9A9-DA8E6EBC548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33970" y="2983566"/>
                  <a:ext cx="135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0919E0-5140-4F34-A7CB-D5E7BDF37500}"/>
                    </a:ext>
                  </a:extLst>
                </p14:cNvPr>
                <p14:cNvContentPartPr/>
                <p14:nvPr/>
              </p14:nvContentPartPr>
              <p14:xfrm>
                <a:off x="2320530" y="2986446"/>
                <a:ext cx="668880" cy="107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0919E0-5140-4F34-A7CB-D5E7BDF3750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11890" y="2977446"/>
                  <a:ext cx="6865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C8150C-6D9D-460E-A080-03CC43BFFA33}"/>
              </a:ext>
            </a:extLst>
          </p:cNvPr>
          <p:cNvGrpSpPr/>
          <p:nvPr/>
        </p:nvGrpSpPr>
        <p:grpSpPr>
          <a:xfrm>
            <a:off x="2126490" y="3348606"/>
            <a:ext cx="972000" cy="172800"/>
            <a:chOff x="2126490" y="3348606"/>
            <a:chExt cx="97200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898FCB-B102-48C3-9522-170544A74128}"/>
                    </a:ext>
                  </a:extLst>
                </p14:cNvPr>
                <p14:cNvContentPartPr/>
                <p14:nvPr/>
              </p14:nvContentPartPr>
              <p14:xfrm>
                <a:off x="2126490" y="3410166"/>
                <a:ext cx="99720" cy="111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898FCB-B102-48C3-9522-170544A7412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17490" y="3401166"/>
                  <a:ext cx="117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C59FDD0-8977-4A25-B4EA-CFFF0CCB3BE6}"/>
                    </a:ext>
                  </a:extLst>
                </p14:cNvPr>
                <p14:cNvContentPartPr/>
                <p14:nvPr/>
              </p14:nvContentPartPr>
              <p14:xfrm>
                <a:off x="3009210" y="3375246"/>
                <a:ext cx="89280" cy="104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C59FDD0-8977-4A25-B4EA-CFFF0CCB3B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00570" y="3366246"/>
                  <a:ext cx="106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987B71-9BB1-4441-B157-2AC8146D80A5}"/>
                    </a:ext>
                  </a:extLst>
                </p14:cNvPr>
                <p14:cNvContentPartPr/>
                <p14:nvPr/>
              </p14:nvContentPartPr>
              <p14:xfrm>
                <a:off x="2438970" y="3348606"/>
                <a:ext cx="443880" cy="84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987B71-9BB1-4441-B157-2AC8146D80A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29970" y="3339606"/>
                  <a:ext cx="4615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29F8FEC-99B2-42F3-ADC3-513EDBE98FE4}"/>
              </a:ext>
            </a:extLst>
          </p:cNvPr>
          <p:cNvGrpSpPr/>
          <p:nvPr/>
        </p:nvGrpSpPr>
        <p:grpSpPr>
          <a:xfrm>
            <a:off x="2149530" y="3722646"/>
            <a:ext cx="988920" cy="147960"/>
            <a:chOff x="2149530" y="3722646"/>
            <a:chExt cx="98892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973308-1397-4902-AA88-2544ECA69E1B}"/>
                    </a:ext>
                  </a:extLst>
                </p14:cNvPr>
                <p14:cNvContentPartPr/>
                <p14:nvPr/>
              </p14:nvContentPartPr>
              <p14:xfrm>
                <a:off x="2149530" y="3778806"/>
                <a:ext cx="95040" cy="91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973308-1397-4902-AA88-2544ECA69E1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40530" y="3769806"/>
                  <a:ext cx="112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558B2B-9046-4504-8771-91E0F7A098C1}"/>
                    </a:ext>
                  </a:extLst>
                </p14:cNvPr>
                <p14:cNvContentPartPr/>
                <p14:nvPr/>
              </p14:nvContentPartPr>
              <p14:xfrm>
                <a:off x="3038010" y="3752166"/>
                <a:ext cx="100440" cy="109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558B2B-9046-4504-8771-91E0F7A098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29010" y="3743166"/>
                  <a:ext cx="118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B4B3B7-4AF1-4C12-B6B2-83C8AF2C820A}"/>
                    </a:ext>
                  </a:extLst>
                </p14:cNvPr>
                <p14:cNvContentPartPr/>
                <p14:nvPr/>
              </p14:nvContentPartPr>
              <p14:xfrm>
                <a:off x="2405850" y="3722646"/>
                <a:ext cx="536040" cy="139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B4B3B7-4AF1-4C12-B6B2-83C8AF2C82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96850" y="3713646"/>
                  <a:ext cx="5536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AB846E5-F168-4F50-BF9F-B5E6A1486D62}"/>
              </a:ext>
            </a:extLst>
          </p:cNvPr>
          <p:cNvGrpSpPr/>
          <p:nvPr/>
        </p:nvGrpSpPr>
        <p:grpSpPr>
          <a:xfrm>
            <a:off x="2172570" y="4141686"/>
            <a:ext cx="939240" cy="136440"/>
            <a:chOff x="2172570" y="4141686"/>
            <a:chExt cx="93924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F55F98-9D7D-4F66-B046-3E254DB2F37F}"/>
                    </a:ext>
                  </a:extLst>
                </p14:cNvPr>
                <p14:cNvContentPartPr/>
                <p14:nvPr/>
              </p14:nvContentPartPr>
              <p14:xfrm>
                <a:off x="2172570" y="4173006"/>
                <a:ext cx="86760" cy="89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F55F98-9D7D-4F66-B046-3E254DB2F37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63930" y="4164366"/>
                  <a:ext cx="104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89581E-C2B2-4562-BB7C-7E07D5C8C014}"/>
                    </a:ext>
                  </a:extLst>
                </p14:cNvPr>
                <p14:cNvContentPartPr/>
                <p14:nvPr/>
              </p14:nvContentPartPr>
              <p14:xfrm>
                <a:off x="3050610" y="4161846"/>
                <a:ext cx="61200" cy="86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89581E-C2B2-4562-BB7C-7E07D5C8C0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41970" y="4153206"/>
                  <a:ext cx="78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387408-DAEF-48A0-8FF3-CB4CD1FEDA48}"/>
                    </a:ext>
                  </a:extLst>
                </p14:cNvPr>
                <p14:cNvContentPartPr/>
                <p14:nvPr/>
              </p14:nvContentPartPr>
              <p14:xfrm>
                <a:off x="2454810" y="4141686"/>
                <a:ext cx="527760" cy="136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387408-DAEF-48A0-8FF3-CB4CD1FEDA4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45810" y="4133046"/>
                  <a:ext cx="5454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3C7595-B316-496B-B07A-5B0CC308D699}"/>
              </a:ext>
            </a:extLst>
          </p:cNvPr>
          <p:cNvGrpSpPr/>
          <p:nvPr/>
        </p:nvGrpSpPr>
        <p:grpSpPr>
          <a:xfrm>
            <a:off x="2443290" y="3104166"/>
            <a:ext cx="543600" cy="1084680"/>
            <a:chOff x="2443290" y="3104166"/>
            <a:chExt cx="543600" cy="10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8206916-2886-4F55-8192-02EE9F0B519D}"/>
                    </a:ext>
                  </a:extLst>
                </p14:cNvPr>
                <p14:cNvContentPartPr/>
                <p14:nvPr/>
              </p14:nvContentPartPr>
              <p14:xfrm>
                <a:off x="2443290" y="3104166"/>
                <a:ext cx="429480" cy="201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8206916-2886-4F55-8192-02EE9F0B519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34650" y="3095526"/>
                  <a:ext cx="447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DB3A607-C6B0-4F01-965D-CF03C7705D41}"/>
                    </a:ext>
                  </a:extLst>
                </p14:cNvPr>
                <p14:cNvContentPartPr/>
                <p14:nvPr/>
              </p14:nvContentPartPr>
              <p14:xfrm>
                <a:off x="2483250" y="3464886"/>
                <a:ext cx="430920" cy="225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DB3A607-C6B0-4F01-965D-CF03C7705D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74610" y="3455886"/>
                  <a:ext cx="448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9ED62A-145E-4E67-8661-770E7989FA58}"/>
                    </a:ext>
                  </a:extLst>
                </p14:cNvPr>
                <p14:cNvContentPartPr/>
                <p14:nvPr/>
              </p14:nvContentPartPr>
              <p14:xfrm>
                <a:off x="2481810" y="3884646"/>
                <a:ext cx="502920" cy="271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9ED62A-145E-4E67-8661-770E7989FA5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73170" y="3875646"/>
                  <a:ext cx="5205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A491EA0-BF21-4859-9681-8EED5125AB7B}"/>
                    </a:ext>
                  </a:extLst>
                </p14:cNvPr>
                <p14:cNvContentPartPr/>
                <p14:nvPr/>
              </p14:nvContentPartPr>
              <p14:xfrm>
                <a:off x="2464530" y="3129726"/>
                <a:ext cx="522360" cy="1059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A491EA0-BF21-4859-9681-8EED5125AB7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55530" y="3120726"/>
                  <a:ext cx="540000" cy="10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F1958DE-9F63-4DB4-A5EE-CE4CF46A0738}"/>
                  </a:ext>
                </a:extLst>
              </p14:cNvPr>
              <p14:cNvContentPartPr/>
              <p14:nvPr/>
            </p14:nvContentPartPr>
            <p14:xfrm>
              <a:off x="5987490" y="3905166"/>
              <a:ext cx="669240" cy="1782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F1958DE-9F63-4DB4-A5EE-CE4CF46A073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78490" y="3896166"/>
                <a:ext cx="68688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299CE39C-0B0A-4990-97C9-C0A3606ECD57}"/>
              </a:ext>
            </a:extLst>
          </p:cNvPr>
          <p:cNvGrpSpPr/>
          <p:nvPr/>
        </p:nvGrpSpPr>
        <p:grpSpPr>
          <a:xfrm>
            <a:off x="5718930" y="2995086"/>
            <a:ext cx="1233720" cy="1341720"/>
            <a:chOff x="5718930" y="2995086"/>
            <a:chExt cx="1233720" cy="13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1E06F0-B669-4A53-9087-C1A50D030547}"/>
                    </a:ext>
                  </a:extLst>
                </p14:cNvPr>
                <p14:cNvContentPartPr/>
                <p14:nvPr/>
              </p14:nvContentPartPr>
              <p14:xfrm>
                <a:off x="5838450" y="4140966"/>
                <a:ext cx="119880" cy="104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1E06F0-B669-4A53-9087-C1A50D03054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29450" y="4132326"/>
                  <a:ext cx="137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5BA02E-AB83-47E3-B57B-8643A3A69407}"/>
                    </a:ext>
                  </a:extLst>
                </p14:cNvPr>
                <p14:cNvContentPartPr/>
                <p14:nvPr/>
              </p14:nvContentPartPr>
              <p14:xfrm>
                <a:off x="6679770" y="4102806"/>
                <a:ext cx="153360" cy="96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5BA02E-AB83-47E3-B57B-8643A3A694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70770" y="4094166"/>
                  <a:ext cx="171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D2ECBEF-D292-442D-BEEE-89769EE73036}"/>
                    </a:ext>
                  </a:extLst>
                </p14:cNvPr>
                <p14:cNvContentPartPr/>
                <p14:nvPr/>
              </p14:nvContentPartPr>
              <p14:xfrm>
                <a:off x="5831970" y="3799686"/>
                <a:ext cx="113040" cy="104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D2ECBEF-D292-442D-BEEE-89769EE7303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22970" y="3790686"/>
                  <a:ext cx="130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5FB55A6-0FD5-4A21-8165-D7734E031630}"/>
                    </a:ext>
                  </a:extLst>
                </p14:cNvPr>
                <p14:cNvContentPartPr/>
                <p14:nvPr/>
              </p14:nvContentPartPr>
              <p14:xfrm>
                <a:off x="6658890" y="3706806"/>
                <a:ext cx="145800" cy="112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5FB55A6-0FD5-4A21-8165-D7734E03163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50250" y="3698166"/>
                  <a:ext cx="163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E13E456-4601-4089-8D7A-0CD3151D9D1B}"/>
                    </a:ext>
                  </a:extLst>
                </p14:cNvPr>
                <p14:cNvContentPartPr/>
                <p14:nvPr/>
              </p14:nvContentPartPr>
              <p14:xfrm>
                <a:off x="5718930" y="3045126"/>
                <a:ext cx="180360" cy="153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E13E456-4601-4089-8D7A-0CD3151D9D1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09930" y="3036486"/>
                  <a:ext cx="198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D5F7B8-2FEC-4D0D-BD3A-5406193C7F2E}"/>
                    </a:ext>
                  </a:extLst>
                </p14:cNvPr>
                <p14:cNvContentPartPr/>
                <p14:nvPr/>
              </p14:nvContentPartPr>
              <p14:xfrm>
                <a:off x="5805330" y="3441486"/>
                <a:ext cx="130320" cy="124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D5F7B8-2FEC-4D0D-BD3A-5406193C7F2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96690" y="3432846"/>
                  <a:ext cx="147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55C83EF-C736-442B-BF3E-7C469B182833}"/>
                    </a:ext>
                  </a:extLst>
                </p14:cNvPr>
                <p14:cNvContentPartPr/>
                <p14:nvPr/>
              </p14:nvContentPartPr>
              <p14:xfrm>
                <a:off x="6505530" y="2995086"/>
                <a:ext cx="145440" cy="111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55C83EF-C736-442B-BF3E-7C469B18283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96890" y="2986086"/>
                  <a:ext cx="163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5DE6A1B-2A38-4EA1-A8AC-360189CF97E9}"/>
                    </a:ext>
                  </a:extLst>
                </p14:cNvPr>
                <p14:cNvContentPartPr/>
                <p14:nvPr/>
              </p14:nvContentPartPr>
              <p14:xfrm>
                <a:off x="6605250" y="3361926"/>
                <a:ext cx="128520" cy="121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5DE6A1B-2A38-4EA1-A8AC-360189CF97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96610" y="3353286"/>
                  <a:ext cx="146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C85C74-21D5-435D-8FCF-FB34645A0898}"/>
                    </a:ext>
                  </a:extLst>
                </p14:cNvPr>
                <p14:cNvContentPartPr/>
                <p14:nvPr/>
              </p14:nvContentPartPr>
              <p14:xfrm>
                <a:off x="5980290" y="3064206"/>
                <a:ext cx="503640" cy="383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C85C74-21D5-435D-8FCF-FB34645A089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71650" y="3055206"/>
                  <a:ext cx="5212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98E2280-E257-4E4F-A885-0B5BA0F72C6C}"/>
                    </a:ext>
                  </a:extLst>
                </p14:cNvPr>
                <p14:cNvContentPartPr/>
                <p14:nvPr/>
              </p14:nvContentPartPr>
              <p14:xfrm>
                <a:off x="6014850" y="3450126"/>
                <a:ext cx="570960" cy="21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98E2280-E257-4E4F-A885-0B5BA0F72C6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05850" y="3441486"/>
                  <a:ext cx="58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7BE0225-E4AF-4B13-8C0A-59E554D0CB1B}"/>
                    </a:ext>
                  </a:extLst>
                </p14:cNvPr>
                <p14:cNvContentPartPr/>
                <p14:nvPr/>
              </p14:nvContentPartPr>
              <p14:xfrm>
                <a:off x="5997210" y="3523206"/>
                <a:ext cx="625680" cy="268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7BE0225-E4AF-4B13-8C0A-59E554D0CB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88570" y="3514566"/>
                  <a:ext cx="6433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49268CA-0B49-484F-A751-5FBFB8F71210}"/>
                    </a:ext>
                  </a:extLst>
                </p14:cNvPr>
                <p14:cNvContentPartPr/>
                <p14:nvPr/>
              </p14:nvContentPartPr>
              <p14:xfrm>
                <a:off x="5950410" y="3124326"/>
                <a:ext cx="547200" cy="663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49268CA-0B49-484F-A751-5FBFB8F7121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41410" y="3115326"/>
                  <a:ext cx="56484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86579D-9646-4C8B-B62C-34C537C34E3E}"/>
                    </a:ext>
                  </a:extLst>
                </p14:cNvPr>
                <p14:cNvContentPartPr/>
                <p14:nvPr/>
              </p14:nvContentPartPr>
              <p14:xfrm>
                <a:off x="5941410" y="3482166"/>
                <a:ext cx="618480" cy="381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86579D-9646-4C8B-B62C-34C537C34E3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32410" y="3473526"/>
                  <a:ext cx="6361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06A172-4870-4E1E-8649-48231F235E10}"/>
                    </a:ext>
                  </a:extLst>
                </p14:cNvPr>
                <p14:cNvContentPartPr/>
                <p14:nvPr/>
              </p14:nvContentPartPr>
              <p14:xfrm>
                <a:off x="5986050" y="3794646"/>
                <a:ext cx="629280" cy="109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06A172-4870-4E1E-8649-48231F235E1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77050" y="3786006"/>
                  <a:ext cx="646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7D058EB-703D-4CBC-87E2-1245C22CD0E5}"/>
                    </a:ext>
                  </a:extLst>
                </p14:cNvPr>
                <p14:cNvContentPartPr/>
                <p14:nvPr/>
              </p14:nvContentPartPr>
              <p14:xfrm>
                <a:off x="5885250" y="3135846"/>
                <a:ext cx="862560" cy="1078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7D058EB-703D-4CBC-87E2-1245C22CD0E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76250" y="3126846"/>
                  <a:ext cx="880200" cy="10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6C2DA18-D287-4911-BC67-580BCB27D961}"/>
                    </a:ext>
                  </a:extLst>
                </p14:cNvPr>
                <p14:cNvContentPartPr/>
                <p14:nvPr/>
              </p14:nvContentPartPr>
              <p14:xfrm>
                <a:off x="5942490" y="4150686"/>
                <a:ext cx="732240" cy="96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6C2DA18-D287-4911-BC67-580BCB27D96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33850" y="4142046"/>
                  <a:ext cx="749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13CD35B-97DE-4744-81FE-B1D406B5E6DB}"/>
                    </a:ext>
                  </a:extLst>
                </p14:cNvPr>
                <p14:cNvContentPartPr/>
                <p14:nvPr/>
              </p14:nvContentPartPr>
              <p14:xfrm>
                <a:off x="5756370" y="3081126"/>
                <a:ext cx="131040" cy="89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13CD35B-97DE-4744-81FE-B1D406B5E6D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47730" y="3072486"/>
                  <a:ext cx="148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76C1A0C-7BCE-44E2-8555-A5CC19EC3EEF}"/>
                    </a:ext>
                  </a:extLst>
                </p14:cNvPr>
                <p14:cNvContentPartPr/>
                <p14:nvPr/>
              </p14:nvContentPartPr>
              <p14:xfrm>
                <a:off x="5846730" y="4156806"/>
                <a:ext cx="111960" cy="71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76C1A0C-7BCE-44E2-8555-A5CC19EC3EE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37730" y="4148166"/>
                  <a:ext cx="129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F59A729-C17A-493A-AF31-793D0D094881}"/>
                    </a:ext>
                  </a:extLst>
                </p14:cNvPr>
                <p14:cNvContentPartPr/>
                <p14:nvPr/>
              </p14:nvContentPartPr>
              <p14:xfrm>
                <a:off x="6658530" y="4004166"/>
                <a:ext cx="294120" cy="332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F59A729-C17A-493A-AF31-793D0D0948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49890" y="3995166"/>
                  <a:ext cx="3117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7C55E5D-0C08-4A1E-9F65-DF22941936E9}"/>
                    </a:ext>
                  </a:extLst>
                </p14:cNvPr>
                <p14:cNvContentPartPr/>
                <p14:nvPr/>
              </p14:nvContentPartPr>
              <p14:xfrm>
                <a:off x="6055170" y="4154286"/>
                <a:ext cx="601560" cy="145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7C55E5D-0C08-4A1E-9F65-DF22941936E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046170" y="4145646"/>
                  <a:ext cx="6192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E62754D-69B9-4632-BA03-07A40F5F8364}"/>
              </a:ext>
            </a:extLst>
          </p:cNvPr>
          <p:cNvGrpSpPr/>
          <p:nvPr/>
        </p:nvGrpSpPr>
        <p:grpSpPr>
          <a:xfrm>
            <a:off x="1835970" y="4503846"/>
            <a:ext cx="472680" cy="306360"/>
            <a:chOff x="1835970" y="4503846"/>
            <a:chExt cx="47268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105D1DD-5C4E-4A23-9EC8-934D699C6BD2}"/>
                    </a:ext>
                  </a:extLst>
                </p14:cNvPr>
                <p14:cNvContentPartPr/>
                <p14:nvPr/>
              </p14:nvContentPartPr>
              <p14:xfrm>
                <a:off x="1925610" y="4604646"/>
                <a:ext cx="78480" cy="205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105D1DD-5C4E-4A23-9EC8-934D699C6BD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16610" y="4595646"/>
                  <a:ext cx="96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AB16D40-A2F4-4863-B8B6-202EF09CF564}"/>
                    </a:ext>
                  </a:extLst>
                </p14:cNvPr>
                <p14:cNvContentPartPr/>
                <p14:nvPr/>
              </p14:nvContentPartPr>
              <p14:xfrm>
                <a:off x="1835970" y="4554606"/>
                <a:ext cx="45000" cy="8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AB16D40-A2F4-4863-B8B6-202EF09CF56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26970" y="4545606"/>
                  <a:ext cx="62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77431E-FD8E-4C96-A5B3-2EF016DB5BD8}"/>
                    </a:ext>
                  </a:extLst>
                </p14:cNvPr>
                <p14:cNvContentPartPr/>
                <p14:nvPr/>
              </p14:nvContentPartPr>
              <p14:xfrm>
                <a:off x="2015610" y="4588446"/>
                <a:ext cx="63720" cy="67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77431E-FD8E-4C96-A5B3-2EF016DB5BD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06610" y="4579806"/>
                  <a:ext cx="81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3B60CAA-9D5E-4847-810E-260BE6A04141}"/>
                    </a:ext>
                  </a:extLst>
                </p14:cNvPr>
                <p14:cNvContentPartPr/>
                <p14:nvPr/>
              </p14:nvContentPartPr>
              <p14:xfrm>
                <a:off x="2099490" y="4503846"/>
                <a:ext cx="103320" cy="167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3B60CAA-9D5E-4847-810E-260BE6A0414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90490" y="4494846"/>
                  <a:ext cx="120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C04085F-4C56-4208-AF0C-1D4E8DCF6585}"/>
                    </a:ext>
                  </a:extLst>
                </p14:cNvPr>
                <p14:cNvContentPartPr/>
                <p14:nvPr/>
              </p14:nvContentPartPr>
              <p14:xfrm>
                <a:off x="2237370" y="4556046"/>
                <a:ext cx="71280" cy="113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C04085F-4C56-4208-AF0C-1D4E8DCF658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228730" y="4547046"/>
                  <a:ext cx="889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5F0BE99-D093-4B9E-A48E-3811F3DD2676}"/>
              </a:ext>
            </a:extLst>
          </p:cNvPr>
          <p:cNvGrpSpPr/>
          <p:nvPr/>
        </p:nvGrpSpPr>
        <p:grpSpPr>
          <a:xfrm>
            <a:off x="3094530" y="4404486"/>
            <a:ext cx="595440" cy="320400"/>
            <a:chOff x="3094530" y="4404486"/>
            <a:chExt cx="59544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B56527E-DC7F-46F2-B460-C45654B3A50B}"/>
                    </a:ext>
                  </a:extLst>
                </p14:cNvPr>
                <p14:cNvContentPartPr/>
                <p14:nvPr/>
              </p14:nvContentPartPr>
              <p14:xfrm>
                <a:off x="3112170" y="4488006"/>
                <a:ext cx="41400" cy="236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B56527E-DC7F-46F2-B460-C45654B3A50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03170" y="4479366"/>
                  <a:ext cx="59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E8D0FE-4884-4548-949C-7B5C45D8082C}"/>
                    </a:ext>
                  </a:extLst>
                </p14:cNvPr>
                <p14:cNvContentPartPr/>
                <p14:nvPr/>
              </p14:nvContentPartPr>
              <p14:xfrm>
                <a:off x="3094530" y="4488006"/>
                <a:ext cx="229320" cy="96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E8D0FE-4884-4548-949C-7B5C45D8082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85890" y="4479006"/>
                  <a:ext cx="246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C3513D-7F44-4BC0-8B33-20BBE462CB38}"/>
                    </a:ext>
                  </a:extLst>
                </p14:cNvPr>
                <p14:cNvContentPartPr/>
                <p14:nvPr/>
              </p14:nvContentPartPr>
              <p14:xfrm>
                <a:off x="3317370" y="4488726"/>
                <a:ext cx="59040" cy="90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C3513D-7F44-4BC0-8B33-20BBE462CB3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08730" y="4480086"/>
                  <a:ext cx="76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07D4DB-7CBE-47FA-B534-3CB8FE75ED9C}"/>
                    </a:ext>
                  </a:extLst>
                </p14:cNvPr>
                <p14:cNvContentPartPr/>
                <p14:nvPr/>
              </p14:nvContentPartPr>
              <p14:xfrm>
                <a:off x="3390090" y="4404486"/>
                <a:ext cx="158400" cy="302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07D4DB-7CBE-47FA-B534-3CB8FE75ED9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81450" y="4395846"/>
                  <a:ext cx="1760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6CCF44A-70AA-487C-884E-05874D7B1C91}"/>
                    </a:ext>
                  </a:extLst>
                </p14:cNvPr>
                <p14:cNvContentPartPr/>
                <p14:nvPr/>
              </p14:nvContentPartPr>
              <p14:xfrm>
                <a:off x="3554250" y="4464606"/>
                <a:ext cx="135720" cy="116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6CCF44A-70AA-487C-884E-05874D7B1C9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45610" y="4455606"/>
                  <a:ext cx="153360" cy="13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207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Algebraic Formulation for 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521462" cy="8379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 (Edmonds) Let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matrix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 and zero otherwise.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		      Then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a perfect matching if and only if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≢0</m:t>
                    </m:r>
                  </m:oMath>
                </a14:m>
                <a:r>
                  <a:rPr lang="en-CA" sz="2000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521462" cy="837986"/>
              </a:xfrm>
              <a:prstGeom prst="rect">
                <a:avLst/>
              </a:prstGeom>
              <a:blipFill>
                <a:blip r:embed="rId2"/>
                <a:stretch>
                  <a:fillRect l="-521" t="-2878" b="-1151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B8897E-64C5-4097-8A4A-84480925134A}"/>
              </a:ext>
            </a:extLst>
          </p:cNvPr>
          <p:cNvGrpSpPr/>
          <p:nvPr/>
        </p:nvGrpSpPr>
        <p:grpSpPr>
          <a:xfrm>
            <a:off x="2174370" y="916446"/>
            <a:ext cx="511920" cy="187920"/>
            <a:chOff x="2174370" y="916446"/>
            <a:chExt cx="51192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378E880-B9A5-467C-BE1D-4B44D1E0183A}"/>
                    </a:ext>
                  </a:extLst>
                </p14:cNvPr>
                <p14:cNvContentPartPr/>
                <p14:nvPr/>
              </p14:nvContentPartPr>
              <p14:xfrm>
                <a:off x="2174370" y="940926"/>
                <a:ext cx="169560" cy="23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378E880-B9A5-467C-BE1D-4B44D1E018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65370" y="931926"/>
                  <a:ext cx="187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E9111B7-46FC-4266-A4F8-B9958B6232C9}"/>
                    </a:ext>
                  </a:extLst>
                </p14:cNvPr>
                <p14:cNvContentPartPr/>
                <p14:nvPr/>
              </p14:nvContentPartPr>
              <p14:xfrm>
                <a:off x="2219010" y="969006"/>
                <a:ext cx="78840" cy="135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E9111B7-46FC-4266-A4F8-B9958B6232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10370" y="960366"/>
                  <a:ext cx="96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9646E1-3F18-4289-9B33-BC95BECBA1AF}"/>
                    </a:ext>
                  </a:extLst>
                </p14:cNvPr>
                <p14:cNvContentPartPr/>
                <p14:nvPr/>
              </p14:nvContentPartPr>
              <p14:xfrm>
                <a:off x="2364450" y="1012566"/>
                <a:ext cx="110520" cy="77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9646E1-3F18-4289-9B33-BC95BECBA1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55810" y="1003926"/>
                  <a:ext cx="128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5485190-B575-49C1-87D2-809AB3F4C940}"/>
                    </a:ext>
                  </a:extLst>
                </p14:cNvPr>
                <p14:cNvContentPartPr/>
                <p14:nvPr/>
              </p14:nvContentPartPr>
              <p14:xfrm>
                <a:off x="2495130" y="916446"/>
                <a:ext cx="140760" cy="182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5485190-B575-49C1-87D2-809AB3F4C9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86130" y="907446"/>
                  <a:ext cx="158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2C471A-1EC4-40CB-A9E3-AF963C241140}"/>
                    </a:ext>
                  </a:extLst>
                </p14:cNvPr>
                <p14:cNvContentPartPr/>
                <p14:nvPr/>
              </p14:nvContentPartPr>
              <p14:xfrm>
                <a:off x="2600970" y="980886"/>
                <a:ext cx="85320" cy="104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2C471A-1EC4-40CB-A9E3-AF963C2411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1970" y="972246"/>
                  <a:ext cx="10296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3F7888-20FC-4838-8A61-172B05EEB743}"/>
                  </a:ext>
                </a:extLst>
              </p14:cNvPr>
              <p14:cNvContentPartPr/>
              <p14:nvPr/>
            </p14:nvContentPartPr>
            <p14:xfrm>
              <a:off x="1844610" y="2476686"/>
              <a:ext cx="739800" cy="891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3F7888-20FC-4838-8A61-172B05EEB7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5610" y="2468046"/>
                <a:ext cx="757440" cy="90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FEE9EB9-C1A5-4A14-A85C-1C85731A6151}"/>
              </a:ext>
            </a:extLst>
          </p:cNvPr>
          <p:cNvGrpSpPr/>
          <p:nvPr/>
        </p:nvGrpSpPr>
        <p:grpSpPr>
          <a:xfrm>
            <a:off x="1597290" y="2413326"/>
            <a:ext cx="1054440" cy="960840"/>
            <a:chOff x="1597290" y="2413326"/>
            <a:chExt cx="1054440" cy="96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3A9928C-4515-46A5-8C74-34FC55FEF6D2}"/>
                    </a:ext>
                  </a:extLst>
                </p14:cNvPr>
                <p14:cNvContentPartPr/>
                <p14:nvPr/>
              </p14:nvContentPartPr>
              <p14:xfrm>
                <a:off x="1597290" y="2424126"/>
                <a:ext cx="118800" cy="129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3A9928C-4515-46A5-8C74-34FC55FEF6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88650" y="2415486"/>
                  <a:ext cx="136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9CFD9C-7EA8-435B-A7A8-B63E3B33FB86}"/>
                    </a:ext>
                  </a:extLst>
                </p14:cNvPr>
                <p14:cNvContentPartPr/>
                <p14:nvPr/>
              </p14:nvContentPartPr>
              <p14:xfrm>
                <a:off x="1663170" y="2824446"/>
                <a:ext cx="104040" cy="131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9CFD9C-7EA8-435B-A7A8-B63E3B33FB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54530" y="2815446"/>
                  <a:ext cx="121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46C32D6-31B6-47C0-B75E-E0E25F362A80}"/>
                    </a:ext>
                  </a:extLst>
                </p14:cNvPr>
                <p14:cNvContentPartPr/>
                <p14:nvPr/>
              </p14:nvContentPartPr>
              <p14:xfrm>
                <a:off x="1672170" y="3261126"/>
                <a:ext cx="114120" cy="11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46C32D6-31B6-47C0-B75E-E0E25F362A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63530" y="3252486"/>
                  <a:ext cx="131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B65E9F-B5FF-42B2-8F1E-853FD18C0493}"/>
                    </a:ext>
                  </a:extLst>
                </p14:cNvPr>
                <p14:cNvContentPartPr/>
                <p14:nvPr/>
              </p14:nvContentPartPr>
              <p14:xfrm>
                <a:off x="2464170" y="2413326"/>
                <a:ext cx="112680" cy="119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B65E9F-B5FF-42B2-8F1E-853FD18C049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55170" y="2404686"/>
                  <a:ext cx="130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7190270-6F7B-4BD9-AB28-FAA9A8D60F0F}"/>
                    </a:ext>
                  </a:extLst>
                </p14:cNvPr>
                <p14:cNvContentPartPr/>
                <p14:nvPr/>
              </p14:nvContentPartPr>
              <p14:xfrm>
                <a:off x="2516370" y="2819046"/>
                <a:ext cx="80640" cy="109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7190270-6F7B-4BD9-AB28-FAA9A8D60F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07370" y="2810046"/>
                  <a:ext cx="98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E9B6DE-2522-4CB2-9430-A2189FBF9DD5}"/>
                    </a:ext>
                  </a:extLst>
                </p14:cNvPr>
                <p14:cNvContentPartPr/>
                <p14:nvPr/>
              </p14:nvContentPartPr>
              <p14:xfrm>
                <a:off x="2544090" y="3253206"/>
                <a:ext cx="107640" cy="114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E9B6DE-2522-4CB2-9430-A2189FBF9DD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35450" y="3244566"/>
                  <a:ext cx="125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9027CA-152A-413C-AB70-0782D60C55FD}"/>
                    </a:ext>
                  </a:extLst>
                </p14:cNvPr>
                <p14:cNvContentPartPr/>
                <p14:nvPr/>
              </p14:nvContentPartPr>
              <p14:xfrm>
                <a:off x="1863690" y="2514486"/>
                <a:ext cx="668160" cy="835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9027CA-152A-413C-AB70-0782D60C55F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4690" y="2505846"/>
                  <a:ext cx="685800" cy="8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F0AAF8-8E8D-486E-BE10-40206BF1DDDA}"/>
                    </a:ext>
                  </a:extLst>
                </p14:cNvPr>
                <p14:cNvContentPartPr/>
                <p14:nvPr/>
              </p14:nvContentPartPr>
              <p14:xfrm>
                <a:off x="1852890" y="2896446"/>
                <a:ext cx="606240" cy="389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F0AAF8-8E8D-486E-BE10-40206BF1DD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43890" y="2887446"/>
                  <a:ext cx="623880" cy="40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62D7EAC-696C-4F90-9C9C-F29551D5B3F0}"/>
                  </a:ext>
                </a:extLst>
              </p14:cNvPr>
              <p14:cNvContentPartPr/>
              <p14:nvPr/>
            </p14:nvContentPartPr>
            <p14:xfrm>
              <a:off x="1365090" y="2388126"/>
              <a:ext cx="113400" cy="138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62D7EAC-696C-4F90-9C9C-F29551D5B3F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56450" y="2379486"/>
                <a:ext cx="1310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AF4019E-21A5-4081-B622-0D14B5AA0A3A}"/>
                  </a:ext>
                </a:extLst>
              </p14:cNvPr>
              <p14:cNvContentPartPr/>
              <p14:nvPr/>
            </p14:nvContentPartPr>
            <p14:xfrm>
              <a:off x="1436730" y="2775846"/>
              <a:ext cx="91800" cy="158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AF4019E-21A5-4081-B622-0D14B5AA0A3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27730" y="2766846"/>
                <a:ext cx="109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6907745-1D4F-446B-BE69-5FD069352CF7}"/>
                  </a:ext>
                </a:extLst>
              </p14:cNvPr>
              <p14:cNvContentPartPr/>
              <p14:nvPr/>
            </p14:nvContentPartPr>
            <p14:xfrm>
              <a:off x="1423050" y="3292806"/>
              <a:ext cx="144360" cy="117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6907745-1D4F-446B-BE69-5FD069352CF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14410" y="3283806"/>
                <a:ext cx="162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B8A98B-A7CA-4EDE-AAFE-414948F59CBD}"/>
                  </a:ext>
                </a:extLst>
              </p14:cNvPr>
              <p14:cNvContentPartPr/>
              <p14:nvPr/>
            </p14:nvContentPartPr>
            <p14:xfrm>
              <a:off x="2760450" y="2391006"/>
              <a:ext cx="23760" cy="128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B8A98B-A7CA-4EDE-AAFE-414948F59CB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51450" y="2382366"/>
                <a:ext cx="414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240A466-0FF6-4067-A047-072B87234849}"/>
                  </a:ext>
                </a:extLst>
              </p14:cNvPr>
              <p14:cNvContentPartPr/>
              <p14:nvPr/>
            </p14:nvContentPartPr>
            <p14:xfrm>
              <a:off x="2850450" y="2844606"/>
              <a:ext cx="93240" cy="1274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240A466-0FF6-4067-A047-072B8723484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41450" y="2835606"/>
                <a:ext cx="110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C96E8C-B5AF-474A-BE90-121DD33EC8F8}"/>
                  </a:ext>
                </a:extLst>
              </p14:cNvPr>
              <p14:cNvContentPartPr/>
              <p14:nvPr/>
            </p14:nvContentPartPr>
            <p14:xfrm>
              <a:off x="2886450" y="3254286"/>
              <a:ext cx="101160" cy="144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C96E8C-B5AF-474A-BE90-121DD33EC8F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77450" y="3245286"/>
                <a:ext cx="1188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372338-09BA-491C-9446-4B0E4CA30973}"/>
                  </a:ext>
                </a:extLst>
              </p14:cNvPr>
              <p14:cNvContentPartPr/>
              <p14:nvPr/>
            </p14:nvContentPartPr>
            <p14:xfrm>
              <a:off x="4193610" y="2296326"/>
              <a:ext cx="150480" cy="11055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372338-09BA-491C-9446-4B0E4CA3097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184970" y="2287326"/>
                <a:ext cx="168120" cy="11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7B8ACB-D7DE-472D-B001-620AEC35FBFA}"/>
                  </a:ext>
                </a:extLst>
              </p14:cNvPr>
              <p14:cNvContentPartPr/>
              <p14:nvPr/>
            </p14:nvContentPartPr>
            <p14:xfrm>
              <a:off x="5479890" y="2281926"/>
              <a:ext cx="127440" cy="1185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7B8ACB-D7DE-472D-B001-620AEC35FBF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71250" y="2272926"/>
                <a:ext cx="145080" cy="12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AE8A069-C905-4ED3-A0E3-A087BB660715}"/>
                  </a:ext>
                </a:extLst>
              </p14:cNvPr>
              <p14:cNvContentPartPr/>
              <p14:nvPr/>
            </p14:nvContentPartPr>
            <p14:xfrm>
              <a:off x="3856650" y="2364006"/>
              <a:ext cx="110160" cy="154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AE8A069-C905-4ED3-A0E3-A087BB66071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48010" y="2355366"/>
                <a:ext cx="127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264A518-7C23-46BD-9A4B-EC137D83F725}"/>
                  </a:ext>
                </a:extLst>
              </p14:cNvPr>
              <p14:cNvContentPartPr/>
              <p14:nvPr/>
            </p14:nvContentPartPr>
            <p14:xfrm>
              <a:off x="3894090" y="2747766"/>
              <a:ext cx="105480" cy="1576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264A518-7C23-46BD-9A4B-EC137D83F72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85090" y="2739126"/>
                <a:ext cx="1231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0934B0-77A4-471F-85AE-A1C1BDA66722}"/>
                  </a:ext>
                </a:extLst>
              </p14:cNvPr>
              <p14:cNvContentPartPr/>
              <p14:nvPr/>
            </p14:nvContentPartPr>
            <p14:xfrm>
              <a:off x="3934050" y="3113166"/>
              <a:ext cx="96480" cy="11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0934B0-77A4-471F-85AE-A1C1BDA6672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25410" y="3104526"/>
                <a:ext cx="1141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AFF0759-97E9-453A-A559-77E68674541A}"/>
                  </a:ext>
                </a:extLst>
              </p14:cNvPr>
              <p14:cNvContentPartPr/>
              <p14:nvPr/>
            </p14:nvContentPartPr>
            <p14:xfrm>
              <a:off x="4492770" y="2100126"/>
              <a:ext cx="900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AFF0759-97E9-453A-A559-77E6867454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83770" y="2091486"/>
                <a:ext cx="266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C3E805-ADC7-45B9-84EB-311E2AD39E65}"/>
                  </a:ext>
                </a:extLst>
              </p14:cNvPr>
              <p14:cNvContentPartPr/>
              <p14:nvPr/>
            </p14:nvContentPartPr>
            <p14:xfrm>
              <a:off x="4886970" y="2087526"/>
              <a:ext cx="128160" cy="74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C3E805-ADC7-45B9-84EB-311E2AD39E6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78330" y="2078526"/>
                <a:ext cx="1458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FDC9F2-15C1-47C5-874C-A137D7143D82}"/>
                  </a:ext>
                </a:extLst>
              </p14:cNvPr>
              <p14:cNvContentPartPr/>
              <p14:nvPr/>
            </p14:nvContentPartPr>
            <p14:xfrm>
              <a:off x="5308170" y="2040366"/>
              <a:ext cx="96480" cy="1562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FDC9F2-15C1-47C5-874C-A137D7143D8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299530" y="2031366"/>
                <a:ext cx="11412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493201F-4395-43AB-B4BA-88C94E694939}"/>
              </a:ext>
            </a:extLst>
          </p:cNvPr>
          <p:cNvGrpSpPr/>
          <p:nvPr/>
        </p:nvGrpSpPr>
        <p:grpSpPr>
          <a:xfrm>
            <a:off x="4405290" y="2366526"/>
            <a:ext cx="258840" cy="221760"/>
            <a:chOff x="4405290" y="2366526"/>
            <a:chExt cx="25884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47B5EC-A6E7-455D-B955-7A2092D4C93A}"/>
                    </a:ext>
                  </a:extLst>
                </p14:cNvPr>
                <p14:cNvContentPartPr/>
                <p14:nvPr/>
              </p14:nvContentPartPr>
              <p14:xfrm>
                <a:off x="4408530" y="2366526"/>
                <a:ext cx="87120" cy="155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147B5EC-A6E7-455D-B955-7A2092D4C93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99530" y="2357886"/>
                  <a:ext cx="104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C202D76-8BE8-48D2-83FD-87DEDB3F0664}"/>
                    </a:ext>
                  </a:extLst>
                </p14:cNvPr>
                <p14:cNvContentPartPr/>
                <p14:nvPr/>
              </p14:nvContentPartPr>
              <p14:xfrm>
                <a:off x="4405290" y="2383806"/>
                <a:ext cx="79560" cy="135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C202D76-8BE8-48D2-83FD-87DEDB3F066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96290" y="2375166"/>
                  <a:ext cx="97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345902B-9126-4180-A5E2-6D9A4B24C655}"/>
                    </a:ext>
                  </a:extLst>
                </p14:cNvPr>
                <p14:cNvContentPartPr/>
                <p14:nvPr/>
              </p14:nvContentPartPr>
              <p14:xfrm>
                <a:off x="4524810" y="2458686"/>
                <a:ext cx="139320" cy="129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345902B-9126-4180-A5E2-6D9A4B24C65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516170" y="2450046"/>
                  <a:ext cx="1569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233D33-4C30-410E-B161-0639DA2EAD30}"/>
              </a:ext>
            </a:extLst>
          </p:cNvPr>
          <p:cNvGrpSpPr/>
          <p:nvPr/>
        </p:nvGrpSpPr>
        <p:grpSpPr>
          <a:xfrm>
            <a:off x="4920450" y="2357166"/>
            <a:ext cx="573120" cy="203400"/>
            <a:chOff x="4920450" y="2357166"/>
            <a:chExt cx="57312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19494F-151E-41FC-957D-C51B452A0E30}"/>
                    </a:ext>
                  </a:extLst>
                </p14:cNvPr>
                <p14:cNvContentPartPr/>
                <p14:nvPr/>
              </p14:nvContentPartPr>
              <p14:xfrm>
                <a:off x="5214570" y="2357166"/>
                <a:ext cx="68400" cy="140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19494F-151E-41FC-957D-C51B452A0E3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05930" y="2348166"/>
                  <a:ext cx="86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06EDE6-6DE7-474D-97C7-19E0BBA49288}"/>
                    </a:ext>
                  </a:extLst>
                </p14:cNvPr>
                <p14:cNvContentPartPr/>
                <p14:nvPr/>
              </p14:nvContentPartPr>
              <p14:xfrm>
                <a:off x="5200170" y="2379126"/>
                <a:ext cx="112320" cy="121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06EDE6-6DE7-474D-97C7-19E0BBA4928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91530" y="2370486"/>
                  <a:ext cx="129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61A2DD3-9783-4032-BB31-7C3F34F3846A}"/>
                    </a:ext>
                  </a:extLst>
                </p14:cNvPr>
                <p14:cNvContentPartPr/>
                <p14:nvPr/>
              </p14:nvContentPartPr>
              <p14:xfrm>
                <a:off x="5319330" y="2434926"/>
                <a:ext cx="93240" cy="108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61A2DD3-9783-4032-BB31-7C3F34F3846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10690" y="2426286"/>
                  <a:ext cx="110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17BC8D-2A39-455D-AC7E-FA4A13C324D6}"/>
                    </a:ext>
                  </a:extLst>
                </p14:cNvPr>
                <p14:cNvContentPartPr/>
                <p14:nvPr/>
              </p14:nvContentPartPr>
              <p14:xfrm>
                <a:off x="5417970" y="2456166"/>
                <a:ext cx="75600" cy="104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17BC8D-2A39-455D-AC7E-FA4A13C324D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09330" y="2447526"/>
                  <a:ext cx="93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32954F-FB17-4F90-BEFD-32ACCFAEBD52}"/>
                    </a:ext>
                  </a:extLst>
                </p14:cNvPr>
                <p14:cNvContentPartPr/>
                <p14:nvPr/>
              </p14:nvContentPartPr>
              <p14:xfrm>
                <a:off x="4920450" y="2365446"/>
                <a:ext cx="111960" cy="109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32954F-FB17-4F90-BEFD-32ACCFAEBD5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11450" y="2356806"/>
                  <a:ext cx="12960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573970-320A-41B0-AEB3-42751474DE1F}"/>
              </a:ext>
            </a:extLst>
          </p:cNvPr>
          <p:cNvGrpSpPr/>
          <p:nvPr/>
        </p:nvGrpSpPr>
        <p:grpSpPr>
          <a:xfrm>
            <a:off x="4410330" y="2737326"/>
            <a:ext cx="277200" cy="190080"/>
            <a:chOff x="4410330" y="2737326"/>
            <a:chExt cx="27720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235D25-77EF-4717-A9FD-EC135000F482}"/>
                    </a:ext>
                  </a:extLst>
                </p14:cNvPr>
                <p14:cNvContentPartPr/>
                <p14:nvPr/>
              </p14:nvContentPartPr>
              <p14:xfrm>
                <a:off x="4421850" y="2737326"/>
                <a:ext cx="73800" cy="140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235D25-77EF-4717-A9FD-EC135000F48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13210" y="2728686"/>
                  <a:ext cx="91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0B70F1-0BBD-4BE3-902E-A50BE4544F0E}"/>
                    </a:ext>
                  </a:extLst>
                </p14:cNvPr>
                <p14:cNvContentPartPr/>
                <p14:nvPr/>
              </p14:nvContentPartPr>
              <p14:xfrm>
                <a:off x="4410330" y="2740206"/>
                <a:ext cx="97560" cy="143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D0B70F1-0BBD-4BE3-902E-A50BE4544F0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01690" y="2731206"/>
                  <a:ext cx="115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468576B-08F9-4CC8-8D12-B9079F1A4D4C}"/>
                    </a:ext>
                  </a:extLst>
                </p14:cNvPr>
                <p14:cNvContentPartPr/>
                <p14:nvPr/>
              </p14:nvContentPartPr>
              <p14:xfrm>
                <a:off x="4541730" y="2789526"/>
                <a:ext cx="145800" cy="137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468576B-08F9-4CC8-8D12-B9079F1A4D4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32730" y="2780526"/>
                  <a:ext cx="16344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F47BF20-5063-484A-ACA8-8C4C1AE45114}"/>
              </a:ext>
            </a:extLst>
          </p:cNvPr>
          <p:cNvGrpSpPr/>
          <p:nvPr/>
        </p:nvGrpSpPr>
        <p:grpSpPr>
          <a:xfrm>
            <a:off x="4871130" y="2699886"/>
            <a:ext cx="672480" cy="259920"/>
            <a:chOff x="4871130" y="2699886"/>
            <a:chExt cx="67248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917CB2-79A4-4C0D-91A2-496CDF16B39B}"/>
                    </a:ext>
                  </a:extLst>
                </p14:cNvPr>
                <p14:cNvContentPartPr/>
                <p14:nvPr/>
              </p14:nvContentPartPr>
              <p14:xfrm>
                <a:off x="4889850" y="2722206"/>
                <a:ext cx="7560" cy="11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917CB2-79A4-4C0D-91A2-496CDF16B39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80850" y="2713566"/>
                  <a:ext cx="25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D12FDDA-A2A6-4CD2-BD66-B3E2F9ECB0FF}"/>
                    </a:ext>
                  </a:extLst>
                </p14:cNvPr>
                <p14:cNvContentPartPr/>
                <p14:nvPr/>
              </p14:nvContentPartPr>
              <p14:xfrm>
                <a:off x="4871130" y="2710686"/>
                <a:ext cx="68400" cy="132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D12FDDA-A2A6-4CD2-BD66-B3E2F9ECB0F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62490" y="2702046"/>
                  <a:ext cx="86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75CBE9E-92A3-43FB-85B7-71968865E69C}"/>
                    </a:ext>
                  </a:extLst>
                </p14:cNvPr>
                <p14:cNvContentPartPr/>
                <p14:nvPr/>
              </p14:nvContentPartPr>
              <p14:xfrm>
                <a:off x="4878330" y="2699886"/>
                <a:ext cx="92160" cy="149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75CBE9E-92A3-43FB-85B7-71968865E6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69330" y="2691246"/>
                  <a:ext cx="109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4BD5235-B3D9-425B-8CDD-6B89B3F448DC}"/>
                    </a:ext>
                  </a:extLst>
                </p14:cNvPr>
                <p14:cNvContentPartPr/>
                <p14:nvPr/>
              </p14:nvContentPartPr>
              <p14:xfrm>
                <a:off x="5006850" y="2780526"/>
                <a:ext cx="61920" cy="129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4BD5235-B3D9-425B-8CDD-6B89B3F448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97850" y="2771526"/>
                  <a:ext cx="7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E0CCDC-6B38-492F-B207-4A08410C389F}"/>
                    </a:ext>
                  </a:extLst>
                </p14:cNvPr>
                <p14:cNvContentPartPr/>
                <p14:nvPr/>
              </p14:nvContentPartPr>
              <p14:xfrm>
                <a:off x="5091450" y="2859006"/>
                <a:ext cx="69840" cy="69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E0CCDC-6B38-492F-B207-4A08410C389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82810" y="2850006"/>
                  <a:ext cx="87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EB4DF6-A7BF-4BD7-9952-94CDD7517BA4}"/>
                    </a:ext>
                  </a:extLst>
                </p14:cNvPr>
                <p14:cNvContentPartPr/>
                <p14:nvPr/>
              </p14:nvContentPartPr>
              <p14:xfrm>
                <a:off x="5298090" y="2749206"/>
                <a:ext cx="52200" cy="147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EB4DF6-A7BF-4BD7-9952-94CDD7517BA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89090" y="2740566"/>
                  <a:ext cx="69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C294B3E-2AE0-4848-990C-434862AC9909}"/>
                    </a:ext>
                  </a:extLst>
                </p14:cNvPr>
                <p14:cNvContentPartPr/>
                <p14:nvPr/>
              </p14:nvContentPartPr>
              <p14:xfrm>
                <a:off x="5289810" y="2775126"/>
                <a:ext cx="79920" cy="128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C294B3E-2AE0-4848-990C-434862AC990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80810" y="2766486"/>
                  <a:ext cx="97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52D3951-1F34-420D-B570-7DBBABD11018}"/>
                    </a:ext>
                  </a:extLst>
                </p14:cNvPr>
                <p14:cNvContentPartPr/>
                <p14:nvPr/>
              </p14:nvContentPartPr>
              <p14:xfrm>
                <a:off x="5392770" y="2837766"/>
                <a:ext cx="79200" cy="105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52D3951-1F34-420D-B570-7DBBABD1101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83770" y="2829126"/>
                  <a:ext cx="96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31F4A7-1BC7-479C-9C86-6C5CB5DAE724}"/>
                    </a:ext>
                  </a:extLst>
                </p14:cNvPr>
                <p14:cNvContentPartPr/>
                <p14:nvPr/>
              </p14:nvContentPartPr>
              <p14:xfrm>
                <a:off x="5483850" y="2883846"/>
                <a:ext cx="59760" cy="75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31F4A7-1BC7-479C-9C86-6C5CB5DAE72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74850" y="2875206"/>
                  <a:ext cx="7740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4F08439-C53B-4920-8B19-8B56551E6872}"/>
                  </a:ext>
                </a:extLst>
              </p14:cNvPr>
              <p14:cNvContentPartPr/>
              <p14:nvPr/>
            </p14:nvContentPartPr>
            <p14:xfrm>
              <a:off x="4533090" y="3157086"/>
              <a:ext cx="104040" cy="121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4F08439-C53B-4920-8B19-8B56551E687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24090" y="3148086"/>
                <a:ext cx="12168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FC18048-AF25-4454-AD84-9B2C99FB942C}"/>
              </a:ext>
            </a:extLst>
          </p:cNvPr>
          <p:cNvGrpSpPr/>
          <p:nvPr/>
        </p:nvGrpSpPr>
        <p:grpSpPr>
          <a:xfrm>
            <a:off x="4881570" y="3151686"/>
            <a:ext cx="697680" cy="213120"/>
            <a:chOff x="4881570" y="3151686"/>
            <a:chExt cx="69768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B123E8-AEE6-4520-93D8-DFE5D725CA82}"/>
                    </a:ext>
                  </a:extLst>
                </p14:cNvPr>
                <p14:cNvContentPartPr/>
                <p14:nvPr/>
              </p14:nvContentPartPr>
              <p14:xfrm>
                <a:off x="4902450" y="3156006"/>
                <a:ext cx="48600" cy="151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B123E8-AEE6-4520-93D8-DFE5D725CA8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93450" y="3147006"/>
                  <a:ext cx="66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00CC153-514E-4E9D-80F6-96B1766C8F66}"/>
                    </a:ext>
                  </a:extLst>
                </p14:cNvPr>
                <p14:cNvContentPartPr/>
                <p14:nvPr/>
              </p14:nvContentPartPr>
              <p14:xfrm>
                <a:off x="4881570" y="3166446"/>
                <a:ext cx="125280" cy="132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00CC153-514E-4E9D-80F6-96B1766C8F6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72930" y="3157806"/>
                  <a:ext cx="142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FECA85D-340E-47A6-8872-9A8A85C9AC84}"/>
                    </a:ext>
                  </a:extLst>
                </p14:cNvPr>
                <p14:cNvContentPartPr/>
                <p14:nvPr/>
              </p14:nvContentPartPr>
              <p14:xfrm>
                <a:off x="5042130" y="3257166"/>
                <a:ext cx="50040" cy="87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FECA85D-340E-47A6-8872-9A8A85C9AC8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33490" y="3248166"/>
                  <a:ext cx="67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48A8D4-9C95-4D55-9942-F31DD7E0BC0A}"/>
                    </a:ext>
                  </a:extLst>
                </p14:cNvPr>
                <p14:cNvContentPartPr/>
                <p14:nvPr/>
              </p14:nvContentPartPr>
              <p14:xfrm>
                <a:off x="5129250" y="3298926"/>
                <a:ext cx="72360" cy="56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48A8D4-9C95-4D55-9942-F31DD7E0BC0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20250" y="3289926"/>
                  <a:ext cx="90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EBC59CD-DFE7-4B47-A66A-B7F71E14B52F}"/>
                    </a:ext>
                  </a:extLst>
                </p14:cNvPr>
                <p14:cNvContentPartPr/>
                <p14:nvPr/>
              </p14:nvContentPartPr>
              <p14:xfrm>
                <a:off x="5365410" y="3151686"/>
                <a:ext cx="30960" cy="150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EBC59CD-DFE7-4B47-A66A-B7F71E14B52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56770" y="3142686"/>
                  <a:ext cx="48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D09EE9-369D-4240-A80E-13BBDFB40F97}"/>
                    </a:ext>
                  </a:extLst>
                </p14:cNvPr>
                <p14:cNvContentPartPr/>
                <p14:nvPr/>
              </p14:nvContentPartPr>
              <p14:xfrm>
                <a:off x="5347770" y="3167886"/>
                <a:ext cx="102240" cy="120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D09EE9-369D-4240-A80E-13BBDFB40F9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38770" y="3158886"/>
                  <a:ext cx="119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2852155-835F-4C43-ADE8-A0189A31C7DA}"/>
                    </a:ext>
                  </a:extLst>
                </p14:cNvPr>
                <p14:cNvContentPartPr/>
                <p14:nvPr/>
              </p14:nvContentPartPr>
              <p14:xfrm>
                <a:off x="5475210" y="3245286"/>
                <a:ext cx="40680" cy="77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2852155-835F-4C43-ADE8-A0189A31C7D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66210" y="3236646"/>
                  <a:ext cx="58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C51515A-2E34-4BF4-BBE4-E78CF2EA3AA6}"/>
                    </a:ext>
                  </a:extLst>
                </p14:cNvPr>
                <p14:cNvContentPartPr/>
                <p14:nvPr/>
              </p14:nvContentPartPr>
              <p14:xfrm>
                <a:off x="5509770" y="3259686"/>
                <a:ext cx="69480" cy="105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C51515A-2E34-4BF4-BBE4-E78CF2EA3AA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00770" y="3251046"/>
                  <a:ext cx="871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901019A-530A-4031-BEB9-B089296EE80C}"/>
              </a:ext>
            </a:extLst>
          </p:cNvPr>
          <p:cNvGrpSpPr/>
          <p:nvPr/>
        </p:nvGrpSpPr>
        <p:grpSpPr>
          <a:xfrm>
            <a:off x="1565250" y="4148166"/>
            <a:ext cx="1577880" cy="1309320"/>
            <a:chOff x="1565250" y="4148166"/>
            <a:chExt cx="1577880" cy="13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EF4B2FE-CBFE-483F-84CD-6F5F04CB196D}"/>
                    </a:ext>
                  </a:extLst>
                </p14:cNvPr>
                <p14:cNvContentPartPr/>
                <p14:nvPr/>
              </p14:nvContentPartPr>
              <p14:xfrm>
                <a:off x="1959450" y="5246526"/>
                <a:ext cx="101520" cy="129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EF4B2FE-CBFE-483F-84CD-6F5F04CB196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50450" y="5237886"/>
                  <a:ext cx="119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7DBED53-7F4D-44A8-AC24-CC5E2B9FF6B2}"/>
                    </a:ext>
                  </a:extLst>
                </p14:cNvPr>
                <p14:cNvContentPartPr/>
                <p14:nvPr/>
              </p14:nvContentPartPr>
              <p14:xfrm>
                <a:off x="2699970" y="5234286"/>
                <a:ext cx="116280" cy="122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7DBED53-7F4D-44A8-AC24-CC5E2B9FF6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90970" y="5225646"/>
                  <a:ext cx="133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A505BF3-5CDE-4CC2-BBC5-621A8A36F5E0}"/>
                    </a:ext>
                  </a:extLst>
                </p14:cNvPr>
                <p14:cNvContentPartPr/>
                <p14:nvPr/>
              </p14:nvContentPartPr>
              <p14:xfrm>
                <a:off x="1842090" y="4236366"/>
                <a:ext cx="134280" cy="141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A505BF3-5CDE-4CC2-BBC5-621A8A36F5E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33450" y="4227726"/>
                  <a:ext cx="151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848FF57-07DF-4251-918C-AD254DC4FB98}"/>
                    </a:ext>
                  </a:extLst>
                </p14:cNvPr>
                <p14:cNvContentPartPr/>
                <p14:nvPr/>
              </p14:nvContentPartPr>
              <p14:xfrm>
                <a:off x="1884210" y="4771326"/>
                <a:ext cx="138600" cy="101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848FF57-07DF-4251-918C-AD254DC4FB9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75210" y="4762686"/>
                  <a:ext cx="156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9EBD4E-7B97-402B-A5ED-7F5294B4CEB2}"/>
                    </a:ext>
                  </a:extLst>
                </p14:cNvPr>
                <p14:cNvContentPartPr/>
                <p14:nvPr/>
              </p14:nvContentPartPr>
              <p14:xfrm>
                <a:off x="2606370" y="4246806"/>
                <a:ext cx="90000" cy="98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9EBD4E-7B97-402B-A5ED-7F5294B4CE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97730" y="4238166"/>
                  <a:ext cx="107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B2D8909-B1A9-4C2F-A569-A85F11186A67}"/>
                    </a:ext>
                  </a:extLst>
                </p14:cNvPr>
                <p14:cNvContentPartPr/>
                <p14:nvPr/>
              </p14:nvContentPartPr>
              <p14:xfrm>
                <a:off x="2666850" y="4784286"/>
                <a:ext cx="115560" cy="106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B2D8909-B1A9-4C2F-A569-A85F11186A6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58210" y="4775286"/>
                  <a:ext cx="133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28AED68-2473-4099-9755-D3A6597EEF5D}"/>
                    </a:ext>
                  </a:extLst>
                </p14:cNvPr>
                <p14:cNvContentPartPr/>
                <p14:nvPr/>
              </p14:nvContentPartPr>
              <p14:xfrm>
                <a:off x="2079690" y="4246806"/>
                <a:ext cx="558720" cy="517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28AED68-2473-4099-9755-D3A6597EEF5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71050" y="4238166"/>
                  <a:ext cx="5763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D5C9A3-37D5-4500-B9F3-868C810652DB}"/>
                    </a:ext>
                  </a:extLst>
                </p14:cNvPr>
                <p14:cNvContentPartPr/>
                <p14:nvPr/>
              </p14:nvContentPartPr>
              <p14:xfrm>
                <a:off x="2096610" y="4348686"/>
                <a:ext cx="516240" cy="850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D5C9A3-37D5-4500-B9F3-868C810652D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87970" y="4340046"/>
                  <a:ext cx="533880" cy="86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43B6A08-D459-4DC5-B6EA-4066FBA5F181}"/>
                    </a:ext>
                  </a:extLst>
                </p14:cNvPr>
                <p14:cNvContentPartPr/>
                <p14:nvPr/>
              </p14:nvContentPartPr>
              <p14:xfrm>
                <a:off x="1570650" y="4168326"/>
                <a:ext cx="109080" cy="117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43B6A08-D459-4DC5-B6EA-4066FBA5F18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61650" y="4159326"/>
                  <a:ext cx="126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1723342-B221-41E1-AEA5-181039C15199}"/>
                    </a:ext>
                  </a:extLst>
                </p14:cNvPr>
                <p14:cNvContentPartPr/>
                <p14:nvPr/>
              </p14:nvContentPartPr>
              <p14:xfrm>
                <a:off x="1565250" y="4610046"/>
                <a:ext cx="106560" cy="211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1723342-B221-41E1-AEA5-181039C1519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56610" y="4601046"/>
                  <a:ext cx="124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87C4847-3D05-4E1D-96A7-73EBFEFCAAA3}"/>
                    </a:ext>
                  </a:extLst>
                </p14:cNvPr>
                <p14:cNvContentPartPr/>
                <p14:nvPr/>
              </p14:nvContentPartPr>
              <p14:xfrm>
                <a:off x="1613490" y="5291526"/>
                <a:ext cx="126360" cy="125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87C4847-3D05-4E1D-96A7-73EBFEFCAAA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604850" y="5282886"/>
                  <a:ext cx="144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7AAB1DC-7EA5-428A-B048-876AC840D947}"/>
                    </a:ext>
                  </a:extLst>
                </p14:cNvPr>
                <p14:cNvContentPartPr/>
                <p14:nvPr/>
              </p14:nvContentPartPr>
              <p14:xfrm>
                <a:off x="2892210" y="4148166"/>
                <a:ext cx="30600" cy="130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7AAB1DC-7EA5-428A-B048-876AC840D94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83210" y="4139526"/>
                  <a:ext cx="48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F53352-B492-46CF-B2C9-0CDCE7CF3E62}"/>
                    </a:ext>
                  </a:extLst>
                </p14:cNvPr>
                <p14:cNvContentPartPr/>
                <p14:nvPr/>
              </p14:nvContentPartPr>
              <p14:xfrm>
                <a:off x="2948370" y="4790406"/>
                <a:ext cx="111240" cy="123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F53352-B492-46CF-B2C9-0CDCE7CF3E6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39730" y="4781766"/>
                  <a:ext cx="128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2003FFA-15AA-4883-B671-AE74E22B7B50}"/>
                    </a:ext>
                  </a:extLst>
                </p14:cNvPr>
                <p14:cNvContentPartPr/>
                <p14:nvPr/>
              </p14:nvContentPartPr>
              <p14:xfrm>
                <a:off x="3029370" y="5277846"/>
                <a:ext cx="113760" cy="179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2003FFA-15AA-4883-B671-AE74E22B7B5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20730" y="5268846"/>
                  <a:ext cx="131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ED480D5-7C84-4340-A4D3-DAAD4F78B806}"/>
                    </a:ext>
                  </a:extLst>
                </p14:cNvPr>
                <p14:cNvContentPartPr/>
                <p14:nvPr/>
              </p14:nvContentPartPr>
              <p14:xfrm>
                <a:off x="2136570" y="4864206"/>
                <a:ext cx="451800" cy="346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ED480D5-7C84-4340-A4D3-DAAD4F78B80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27930" y="4855566"/>
                  <a:ext cx="4694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9CE412A-2523-4BCA-A86A-78D325E24B11}"/>
                    </a:ext>
                  </a:extLst>
                </p14:cNvPr>
                <p14:cNvContentPartPr/>
                <p14:nvPr/>
              </p14:nvContentPartPr>
              <p14:xfrm>
                <a:off x="2069250" y="5271006"/>
                <a:ext cx="643680" cy="72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9CE412A-2523-4BCA-A86A-78D325E24B1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60610" y="5262006"/>
                  <a:ext cx="66132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205AD80-095E-4252-8D4B-D8D947A58DE2}"/>
                  </a:ext>
                </a:extLst>
              </p14:cNvPr>
              <p14:cNvContentPartPr/>
              <p14:nvPr/>
            </p14:nvContentPartPr>
            <p14:xfrm>
              <a:off x="4325730" y="4125486"/>
              <a:ext cx="128520" cy="11106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205AD80-095E-4252-8D4B-D8D947A58DE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317090" y="4116846"/>
                <a:ext cx="146160" cy="11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1F4E1EB-1921-4DD5-9DA2-1F7DA27D232A}"/>
                  </a:ext>
                </a:extLst>
              </p14:cNvPr>
              <p14:cNvContentPartPr/>
              <p14:nvPr/>
            </p14:nvContentPartPr>
            <p14:xfrm>
              <a:off x="5564490" y="4129086"/>
              <a:ext cx="150480" cy="10418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1F4E1EB-1921-4DD5-9DA2-1F7DA27D232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555850" y="4120086"/>
                <a:ext cx="16812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9CA32D6-916D-4B91-9A80-DD2E5E7C5C99}"/>
                  </a:ext>
                </a:extLst>
              </p14:cNvPr>
              <p14:cNvContentPartPr/>
              <p14:nvPr/>
            </p14:nvContentPartPr>
            <p14:xfrm>
              <a:off x="4001730" y="4268766"/>
              <a:ext cx="110880" cy="1422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9CA32D6-916D-4B91-9A80-DD2E5E7C5C9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993090" y="4260126"/>
                <a:ext cx="128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B0F2FD0-7869-4081-927D-B378E9527957}"/>
                  </a:ext>
                </a:extLst>
              </p14:cNvPr>
              <p14:cNvContentPartPr/>
              <p14:nvPr/>
            </p14:nvContentPartPr>
            <p14:xfrm>
              <a:off x="4035570" y="4576926"/>
              <a:ext cx="113040" cy="1897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B0F2FD0-7869-4081-927D-B378E952795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26570" y="4568286"/>
                <a:ext cx="130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5326301-6EF4-4E9A-AF9C-E27660F5E8A1}"/>
                  </a:ext>
                </a:extLst>
              </p14:cNvPr>
              <p14:cNvContentPartPr/>
              <p14:nvPr/>
            </p14:nvContentPartPr>
            <p14:xfrm>
              <a:off x="4030530" y="5026926"/>
              <a:ext cx="136440" cy="1234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5326301-6EF4-4E9A-AF9C-E27660F5E8A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021890" y="5017926"/>
                <a:ext cx="1540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A6AB93F-AF28-400B-BD6B-365B16517966}"/>
                  </a:ext>
                </a:extLst>
              </p14:cNvPr>
              <p14:cNvContentPartPr/>
              <p14:nvPr/>
            </p14:nvContentPartPr>
            <p14:xfrm>
              <a:off x="4645050" y="3863766"/>
              <a:ext cx="13320" cy="946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A6AB93F-AF28-400B-BD6B-365B1651796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636410" y="3855126"/>
                <a:ext cx="309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1F26C4B-1763-4DB7-9764-BA07A5894D39}"/>
                  </a:ext>
                </a:extLst>
              </p14:cNvPr>
              <p14:cNvContentPartPr/>
              <p14:nvPr/>
            </p14:nvContentPartPr>
            <p14:xfrm>
              <a:off x="5063730" y="3838926"/>
              <a:ext cx="79200" cy="979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1F26C4B-1763-4DB7-9764-BA07A5894D3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055090" y="3830286"/>
                <a:ext cx="968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E14030C-149D-4238-90EF-3FAF1722F03C}"/>
                  </a:ext>
                </a:extLst>
              </p14:cNvPr>
              <p14:cNvContentPartPr/>
              <p14:nvPr/>
            </p14:nvContentPartPr>
            <p14:xfrm>
              <a:off x="5412570" y="3807246"/>
              <a:ext cx="106560" cy="1400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E14030C-149D-4238-90EF-3FAF1722F03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403570" y="3798606"/>
                <a:ext cx="12420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1B0CC2F-B109-4072-901B-339EB6BB1819}"/>
              </a:ext>
            </a:extLst>
          </p:cNvPr>
          <p:cNvGrpSpPr/>
          <p:nvPr/>
        </p:nvGrpSpPr>
        <p:grpSpPr>
          <a:xfrm>
            <a:off x="4514730" y="4212966"/>
            <a:ext cx="286920" cy="200520"/>
            <a:chOff x="4514730" y="4212966"/>
            <a:chExt cx="28692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1EE686-B58E-4D09-9C73-21A9EA1BCEBD}"/>
                    </a:ext>
                  </a:extLst>
                </p14:cNvPr>
                <p14:cNvContentPartPr/>
                <p14:nvPr/>
              </p14:nvContentPartPr>
              <p14:xfrm>
                <a:off x="4538130" y="4212966"/>
                <a:ext cx="79200" cy="159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1EE686-B58E-4D09-9C73-21A9EA1BCEB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29490" y="4204326"/>
                  <a:ext cx="96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54AC394-85AC-40F0-8853-D1E53187BDCF}"/>
                    </a:ext>
                  </a:extLst>
                </p14:cNvPr>
                <p14:cNvContentPartPr/>
                <p14:nvPr/>
              </p14:nvContentPartPr>
              <p14:xfrm>
                <a:off x="4514730" y="4241766"/>
                <a:ext cx="143640" cy="139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54AC394-85AC-40F0-8853-D1E53187BDC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06090" y="4232766"/>
                  <a:ext cx="161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102222-D7A7-4441-B06D-9913B47E12DF}"/>
                    </a:ext>
                  </a:extLst>
                </p14:cNvPr>
                <p14:cNvContentPartPr/>
                <p14:nvPr/>
              </p14:nvContentPartPr>
              <p14:xfrm>
                <a:off x="4658370" y="4313046"/>
                <a:ext cx="81000" cy="88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102222-D7A7-4441-B06D-9913B47E12D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49730" y="4304046"/>
                  <a:ext cx="98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0CC5590-FC02-4389-BA6B-8DD1B4D25F34}"/>
                    </a:ext>
                  </a:extLst>
                </p14:cNvPr>
                <p14:cNvContentPartPr/>
                <p14:nvPr/>
              </p14:nvContentPartPr>
              <p14:xfrm>
                <a:off x="4785810" y="4328886"/>
                <a:ext cx="15840" cy="84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0CC5590-FC02-4389-BA6B-8DD1B4D25F3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77170" y="4319886"/>
                  <a:ext cx="3348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AF87D04-E0A2-417C-AB2D-9EB5E162D87A}"/>
                  </a:ext>
                </a:extLst>
              </p14:cNvPr>
              <p14:cNvContentPartPr/>
              <p14:nvPr/>
            </p14:nvContentPartPr>
            <p14:xfrm>
              <a:off x="5067330" y="4206486"/>
              <a:ext cx="106560" cy="1198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AF87D04-E0A2-417C-AB2D-9EB5E162D87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058330" y="4197486"/>
                <a:ext cx="124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FD87D07-EE0F-402D-AFA9-D7E3230E858A}"/>
                  </a:ext>
                </a:extLst>
              </p14:cNvPr>
              <p14:cNvContentPartPr/>
              <p14:nvPr/>
            </p14:nvContentPartPr>
            <p14:xfrm>
              <a:off x="5436330" y="4216926"/>
              <a:ext cx="91440" cy="1281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FD87D07-EE0F-402D-AFA9-D7E3230E858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427330" y="4207926"/>
                <a:ext cx="10908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4DFE6B-72A6-4316-90D0-6F3BF04792FE}"/>
              </a:ext>
            </a:extLst>
          </p:cNvPr>
          <p:cNvGrpSpPr/>
          <p:nvPr/>
        </p:nvGrpSpPr>
        <p:grpSpPr>
          <a:xfrm>
            <a:off x="4574850" y="4609326"/>
            <a:ext cx="288000" cy="198000"/>
            <a:chOff x="4574850" y="4609326"/>
            <a:chExt cx="28800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8838A2D-CD4E-454D-9FC4-012B2BE11AC4}"/>
                    </a:ext>
                  </a:extLst>
                </p14:cNvPr>
                <p14:cNvContentPartPr/>
                <p14:nvPr/>
              </p14:nvContentPartPr>
              <p14:xfrm>
                <a:off x="4597170" y="4609326"/>
                <a:ext cx="75960" cy="159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8838A2D-CD4E-454D-9FC4-012B2BE11AC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588530" y="4600326"/>
                  <a:ext cx="93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C9D3A80-34BB-4215-8B21-F8FF4D8B10C5}"/>
                    </a:ext>
                  </a:extLst>
                </p14:cNvPr>
                <p14:cNvContentPartPr/>
                <p14:nvPr/>
              </p14:nvContentPartPr>
              <p14:xfrm>
                <a:off x="4574850" y="4624806"/>
                <a:ext cx="109440" cy="149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C9D3A80-34BB-4215-8B21-F8FF4D8B10C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65850" y="4616166"/>
                  <a:ext cx="127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337D2E2-5C9C-49B4-8646-8552E61145B4}"/>
                    </a:ext>
                  </a:extLst>
                </p14:cNvPr>
                <p14:cNvContentPartPr/>
                <p14:nvPr/>
              </p14:nvContentPartPr>
              <p14:xfrm>
                <a:off x="4732890" y="4686366"/>
                <a:ext cx="65880" cy="118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337D2E2-5C9C-49B4-8646-8552E61145B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24250" y="4677366"/>
                  <a:ext cx="83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16BB458-6302-407B-A8DA-FDE481D9F3C3}"/>
                    </a:ext>
                  </a:extLst>
                </p14:cNvPr>
                <p14:cNvContentPartPr/>
                <p14:nvPr/>
              </p14:nvContentPartPr>
              <p14:xfrm>
                <a:off x="4839450" y="4730646"/>
                <a:ext cx="23400" cy="76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16BB458-6302-407B-A8DA-FDE481D9F3C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30810" y="4722006"/>
                  <a:ext cx="4104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36ACAC9-AEA8-4E2D-84E6-2B6E5F455D61}"/>
                  </a:ext>
                </a:extLst>
              </p14:cNvPr>
              <p14:cNvContentPartPr/>
              <p14:nvPr/>
            </p14:nvContentPartPr>
            <p14:xfrm>
              <a:off x="5089650" y="4618686"/>
              <a:ext cx="99360" cy="1144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36ACAC9-AEA8-4E2D-84E6-2B6E5F455D6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080650" y="4609686"/>
                <a:ext cx="1170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D470121-61A3-4DEB-8061-E83B3192D163}"/>
                  </a:ext>
                </a:extLst>
              </p14:cNvPr>
              <p14:cNvContentPartPr/>
              <p14:nvPr/>
            </p14:nvContentPartPr>
            <p14:xfrm>
              <a:off x="5401770" y="4597446"/>
              <a:ext cx="121320" cy="1238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D470121-61A3-4DEB-8061-E83B3192D16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393130" y="4588446"/>
                <a:ext cx="13896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235B92C-E449-4F75-8B23-C5F243220E44}"/>
              </a:ext>
            </a:extLst>
          </p:cNvPr>
          <p:cNvGrpSpPr/>
          <p:nvPr/>
        </p:nvGrpSpPr>
        <p:grpSpPr>
          <a:xfrm>
            <a:off x="4630650" y="4967886"/>
            <a:ext cx="1057680" cy="241560"/>
            <a:chOff x="4630650" y="4967886"/>
            <a:chExt cx="105768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7E68ECE-AA4D-439C-88FC-EC35B265B81D}"/>
                    </a:ext>
                  </a:extLst>
                </p14:cNvPr>
                <p14:cNvContentPartPr/>
                <p14:nvPr/>
              </p14:nvContentPartPr>
              <p14:xfrm>
                <a:off x="4633890" y="5017206"/>
                <a:ext cx="74520" cy="151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7E68ECE-AA4D-439C-88FC-EC35B265B8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625250" y="5008206"/>
                  <a:ext cx="92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FAD344B-06B7-4A9B-9938-EAB2C08BA832}"/>
                    </a:ext>
                  </a:extLst>
                </p14:cNvPr>
                <p14:cNvContentPartPr/>
                <p14:nvPr/>
              </p14:nvContentPartPr>
              <p14:xfrm>
                <a:off x="4630650" y="5040246"/>
                <a:ext cx="118080" cy="154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FAD344B-06B7-4A9B-9938-EAB2C08BA83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22010" y="5031246"/>
                  <a:ext cx="135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37B458-C99D-4E0F-BD25-17A298C49B64}"/>
                    </a:ext>
                  </a:extLst>
                </p14:cNvPr>
                <p14:cNvContentPartPr/>
                <p14:nvPr/>
              </p14:nvContentPartPr>
              <p14:xfrm>
                <a:off x="4777530" y="5127726"/>
                <a:ext cx="131400" cy="81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37B458-C99D-4E0F-BD25-17A298C49B6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68890" y="5119086"/>
                  <a:ext cx="149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31EFD1C-E8B0-41EA-B09D-2C321E8D5694}"/>
                    </a:ext>
                  </a:extLst>
                </p14:cNvPr>
                <p14:cNvContentPartPr/>
                <p14:nvPr/>
              </p14:nvContentPartPr>
              <p14:xfrm>
                <a:off x="5045010" y="4984446"/>
                <a:ext cx="113400" cy="175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31EFD1C-E8B0-41EA-B09D-2C321E8D569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36370" y="4975806"/>
                  <a:ext cx="131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0B321BB-1B4C-4074-B7A6-CB69828AD351}"/>
                    </a:ext>
                  </a:extLst>
                </p14:cNvPr>
                <p14:cNvContentPartPr/>
                <p14:nvPr/>
              </p14:nvContentPartPr>
              <p14:xfrm>
                <a:off x="5165970" y="5084886"/>
                <a:ext cx="46080" cy="79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0B321BB-1B4C-4074-B7A6-CB69828AD35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57330" y="5075886"/>
                  <a:ext cx="63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51B7E1E-30E3-43E7-AAF0-98473D790D1D}"/>
                    </a:ext>
                  </a:extLst>
                </p14:cNvPr>
                <p14:cNvContentPartPr/>
                <p14:nvPr/>
              </p14:nvContentPartPr>
              <p14:xfrm>
                <a:off x="5237970" y="5092086"/>
                <a:ext cx="74520" cy="69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51B7E1E-30E3-43E7-AAF0-98473D790D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29330" y="5083086"/>
                  <a:ext cx="92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3450E42-D60D-494C-B0B3-64BF51E11C5C}"/>
                    </a:ext>
                  </a:extLst>
                </p14:cNvPr>
                <p14:cNvContentPartPr/>
                <p14:nvPr/>
              </p14:nvContentPartPr>
              <p14:xfrm>
                <a:off x="5398530" y="4967886"/>
                <a:ext cx="113760" cy="168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3450E42-D60D-494C-B0B3-64BF51E11C5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89530" y="4958886"/>
                  <a:ext cx="131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8D86BB3-3BCC-4656-BCDE-18A42DF1FCCB}"/>
                    </a:ext>
                  </a:extLst>
                </p14:cNvPr>
                <p14:cNvContentPartPr/>
                <p14:nvPr/>
              </p14:nvContentPartPr>
              <p14:xfrm>
                <a:off x="5520930" y="5061486"/>
                <a:ext cx="68040" cy="79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8D86BB3-3BCC-4656-BCDE-18A42DF1FCC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12290" y="5052486"/>
                  <a:ext cx="85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F050969-E06A-4E72-ADBC-5498AEF34EF5}"/>
                    </a:ext>
                  </a:extLst>
                </p14:cNvPr>
                <p14:cNvContentPartPr/>
                <p14:nvPr/>
              </p14:nvContentPartPr>
              <p14:xfrm>
                <a:off x="5613450" y="5046006"/>
                <a:ext cx="74880" cy="99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F050969-E06A-4E72-ADBC-5498AEF34EF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604810" y="5037006"/>
                  <a:ext cx="9252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C996FC8-0E92-4F50-94B8-41C42A0A0F40}"/>
              </a:ext>
            </a:extLst>
          </p:cNvPr>
          <p:cNvGrpSpPr/>
          <p:nvPr/>
        </p:nvGrpSpPr>
        <p:grpSpPr>
          <a:xfrm>
            <a:off x="6281250" y="2509446"/>
            <a:ext cx="651240" cy="212760"/>
            <a:chOff x="6281250" y="2509446"/>
            <a:chExt cx="65124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E0EAE29-DA01-46F6-98D1-207D0F8E2301}"/>
                    </a:ext>
                  </a:extLst>
                </p14:cNvPr>
                <p14:cNvContentPartPr/>
                <p14:nvPr/>
              </p14:nvContentPartPr>
              <p14:xfrm>
                <a:off x="6281250" y="2509446"/>
                <a:ext cx="263880" cy="191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E0EAE29-DA01-46F6-98D1-207D0F8E230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72610" y="2500446"/>
                  <a:ext cx="281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AC675A8-A158-4FEB-BCBE-660F57B5F63E}"/>
                    </a:ext>
                  </a:extLst>
                </p14:cNvPr>
                <p14:cNvContentPartPr/>
                <p14:nvPr/>
              </p14:nvContentPartPr>
              <p14:xfrm>
                <a:off x="6598770" y="2513046"/>
                <a:ext cx="100800" cy="209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AC675A8-A158-4FEB-BCBE-660F57B5F63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90130" y="2504406"/>
                  <a:ext cx="118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5B529F9-447D-4D92-9D24-25C51C6FCD0C}"/>
                    </a:ext>
                  </a:extLst>
                </p14:cNvPr>
                <p14:cNvContentPartPr/>
                <p14:nvPr/>
              </p14:nvContentPartPr>
              <p14:xfrm>
                <a:off x="6825930" y="2605926"/>
                <a:ext cx="105840" cy="11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5B529F9-447D-4D92-9D24-25C51C6FCD0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16930" y="2597286"/>
                  <a:ext cx="123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8C66394-8A80-430F-85B5-632FB83FF527}"/>
                    </a:ext>
                  </a:extLst>
                </p14:cNvPr>
                <p14:cNvContentPartPr/>
                <p14:nvPr/>
              </p14:nvContentPartPr>
              <p14:xfrm>
                <a:off x="6869850" y="2663526"/>
                <a:ext cx="62640" cy="6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8C66394-8A80-430F-85B5-632FB83FF52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61210" y="2654886"/>
                  <a:ext cx="802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CACF6AE-49D9-4FC0-A42B-D3B65F5B912B}"/>
              </a:ext>
            </a:extLst>
          </p:cNvPr>
          <p:cNvGrpSpPr/>
          <p:nvPr/>
        </p:nvGrpSpPr>
        <p:grpSpPr>
          <a:xfrm>
            <a:off x="7209330" y="2521326"/>
            <a:ext cx="339120" cy="216360"/>
            <a:chOff x="7209330" y="2521326"/>
            <a:chExt cx="33912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C8AD1A-2CBB-4EE4-9B20-977C73908EA8}"/>
                    </a:ext>
                  </a:extLst>
                </p14:cNvPr>
                <p14:cNvContentPartPr/>
                <p14:nvPr/>
              </p14:nvContentPartPr>
              <p14:xfrm>
                <a:off x="7209330" y="2521326"/>
                <a:ext cx="126000" cy="198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C8AD1A-2CBB-4EE4-9B20-977C73908EA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00690" y="2512326"/>
                  <a:ext cx="143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9D6EEDB-F491-41DF-B65B-EBD6F81C4138}"/>
                    </a:ext>
                  </a:extLst>
                </p14:cNvPr>
                <p14:cNvContentPartPr/>
                <p14:nvPr/>
              </p14:nvContentPartPr>
              <p14:xfrm>
                <a:off x="7384650" y="2644086"/>
                <a:ext cx="163800" cy="93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9D6EEDB-F491-41DF-B65B-EBD6F81C413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75650" y="2635086"/>
                  <a:ext cx="18144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ABC54F0-DBB1-4FA1-9593-642BC846A683}"/>
              </a:ext>
            </a:extLst>
          </p:cNvPr>
          <p:cNvGrpSpPr/>
          <p:nvPr/>
        </p:nvGrpSpPr>
        <p:grpSpPr>
          <a:xfrm>
            <a:off x="7719450" y="2541846"/>
            <a:ext cx="373320" cy="216720"/>
            <a:chOff x="7719450" y="2541846"/>
            <a:chExt cx="37332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D7FA79C-C76C-41DB-8CAC-96A6EFEC5E42}"/>
                    </a:ext>
                  </a:extLst>
                </p14:cNvPr>
                <p14:cNvContentPartPr/>
                <p14:nvPr/>
              </p14:nvContentPartPr>
              <p14:xfrm>
                <a:off x="7730610" y="2546166"/>
                <a:ext cx="62640" cy="139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D7FA79C-C76C-41DB-8CAC-96A6EFEC5E4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21970" y="2537526"/>
                  <a:ext cx="80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EEEC247-8E8D-47C9-901B-8B45D91A1178}"/>
                    </a:ext>
                  </a:extLst>
                </p14:cNvPr>
                <p14:cNvContentPartPr/>
                <p14:nvPr/>
              </p14:nvContentPartPr>
              <p14:xfrm>
                <a:off x="7719450" y="2541846"/>
                <a:ext cx="87480" cy="165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EEEC247-8E8D-47C9-901B-8B45D91A117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710810" y="2533206"/>
                  <a:ext cx="105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AFE0C04-0D08-481B-B0FD-A5DA1B4A03B8}"/>
                    </a:ext>
                  </a:extLst>
                </p14:cNvPr>
                <p14:cNvContentPartPr/>
                <p14:nvPr/>
              </p14:nvContentPartPr>
              <p14:xfrm>
                <a:off x="7883970" y="2622486"/>
                <a:ext cx="84240" cy="126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AFE0C04-0D08-481B-B0FD-A5DA1B4A03B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74970" y="2613486"/>
                  <a:ext cx="101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FF8948-05E8-46A1-BEE0-195034047BE0}"/>
                    </a:ext>
                  </a:extLst>
                </p14:cNvPr>
                <p14:cNvContentPartPr/>
                <p14:nvPr/>
              </p14:nvContentPartPr>
              <p14:xfrm>
                <a:off x="8020050" y="2676846"/>
                <a:ext cx="72720" cy="81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FF8948-05E8-46A1-BEE0-195034047BE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011050" y="2668206"/>
                  <a:ext cx="903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A2401A8-738D-46E3-B4E0-8405C5EA7A57}"/>
              </a:ext>
            </a:extLst>
          </p:cNvPr>
          <p:cNvGrpSpPr/>
          <p:nvPr/>
        </p:nvGrpSpPr>
        <p:grpSpPr>
          <a:xfrm>
            <a:off x="8256570" y="2569566"/>
            <a:ext cx="408600" cy="225360"/>
            <a:chOff x="8256570" y="2569566"/>
            <a:chExt cx="40860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B5C8F6E-A685-44C2-9C0B-CE014D07C76F}"/>
                    </a:ext>
                  </a:extLst>
                </p14:cNvPr>
                <p14:cNvContentPartPr/>
                <p14:nvPr/>
              </p14:nvContentPartPr>
              <p14:xfrm>
                <a:off x="8256570" y="2569566"/>
                <a:ext cx="123480" cy="187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B5C8F6E-A685-44C2-9C0B-CE014D07C76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47570" y="2560926"/>
                  <a:ext cx="141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3C7243A-0BBB-4178-A7B8-9C53E915C1DE}"/>
                    </a:ext>
                  </a:extLst>
                </p14:cNvPr>
                <p14:cNvContentPartPr/>
                <p14:nvPr/>
              </p14:nvContentPartPr>
              <p14:xfrm>
                <a:off x="8444490" y="2680446"/>
                <a:ext cx="220680" cy="114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3C7243A-0BBB-4178-A7B8-9C53E915C1D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35490" y="2671446"/>
                  <a:ext cx="2383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DB14DBD-FA26-4A8A-B04A-312D6A2724EB}"/>
              </a:ext>
            </a:extLst>
          </p:cNvPr>
          <p:cNvGrpSpPr/>
          <p:nvPr/>
        </p:nvGrpSpPr>
        <p:grpSpPr>
          <a:xfrm>
            <a:off x="8841930" y="2566326"/>
            <a:ext cx="1564200" cy="254880"/>
            <a:chOff x="8841930" y="2566326"/>
            <a:chExt cx="156420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B85C07B-2B4B-4BB9-8DB0-B93B1510D664}"/>
                    </a:ext>
                  </a:extLst>
                </p14:cNvPr>
                <p14:cNvContentPartPr/>
                <p14:nvPr/>
              </p14:nvContentPartPr>
              <p14:xfrm>
                <a:off x="8841930" y="2650206"/>
                <a:ext cx="152640" cy="19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B85C07B-2B4B-4BB9-8DB0-B93B1510D66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832930" y="2641566"/>
                  <a:ext cx="170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061D5CB-F754-42A8-9C37-AA56B477B75C}"/>
                    </a:ext>
                  </a:extLst>
                </p14:cNvPr>
                <p14:cNvContentPartPr/>
                <p14:nvPr/>
              </p14:nvContentPartPr>
              <p14:xfrm>
                <a:off x="8893410" y="2570286"/>
                <a:ext cx="47520" cy="185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061D5CB-F754-42A8-9C37-AA56B477B75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84770" y="2561286"/>
                  <a:ext cx="65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8C79E4-162D-4AED-B858-F375EEFC2E06}"/>
                    </a:ext>
                  </a:extLst>
                </p14:cNvPr>
                <p14:cNvContentPartPr/>
                <p14:nvPr/>
              </p14:nvContentPartPr>
              <p14:xfrm>
                <a:off x="9123810" y="2570646"/>
                <a:ext cx="73080" cy="162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8C79E4-162D-4AED-B858-F375EEFC2E0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115170" y="2561646"/>
                  <a:ext cx="90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8FD97AD-4924-4240-B57E-0B3D00FB7129}"/>
                    </a:ext>
                  </a:extLst>
                </p14:cNvPr>
                <p14:cNvContentPartPr/>
                <p14:nvPr/>
              </p14:nvContentPartPr>
              <p14:xfrm>
                <a:off x="9102930" y="2592246"/>
                <a:ext cx="124560" cy="155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8FD97AD-4924-4240-B57E-0B3D00FB712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93930" y="2583246"/>
                  <a:ext cx="142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5484021-4C0F-4769-BE03-94C1E6ADADAF}"/>
                    </a:ext>
                  </a:extLst>
                </p14:cNvPr>
                <p14:cNvContentPartPr/>
                <p14:nvPr/>
              </p14:nvContentPartPr>
              <p14:xfrm>
                <a:off x="9259170" y="2644086"/>
                <a:ext cx="114480" cy="126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5484021-4C0F-4769-BE03-94C1E6ADADA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250170" y="2635446"/>
                  <a:ext cx="132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BA692EB-0B60-4002-BC9D-D76B43998D75}"/>
                    </a:ext>
                  </a:extLst>
                </p14:cNvPr>
                <p14:cNvContentPartPr/>
                <p14:nvPr/>
              </p14:nvContentPartPr>
              <p14:xfrm>
                <a:off x="9403530" y="2643726"/>
                <a:ext cx="68760" cy="130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BA692EB-0B60-4002-BC9D-D76B43998D7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94890" y="2634726"/>
                  <a:ext cx="86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3EFC881-20B7-417A-9ABF-84D263010F7F}"/>
                    </a:ext>
                  </a:extLst>
                </p14:cNvPr>
                <p14:cNvContentPartPr/>
                <p14:nvPr/>
              </p14:nvContentPartPr>
              <p14:xfrm>
                <a:off x="9570930" y="2566326"/>
                <a:ext cx="73080" cy="171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3EFC881-20B7-417A-9ABF-84D263010F7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561930" y="2557326"/>
                  <a:ext cx="90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C0A33AC-D835-4056-A5D5-00C3A3F780C1}"/>
                    </a:ext>
                  </a:extLst>
                </p14:cNvPr>
                <p14:cNvContentPartPr/>
                <p14:nvPr/>
              </p14:nvContentPartPr>
              <p14:xfrm>
                <a:off x="9575970" y="2569566"/>
                <a:ext cx="83160" cy="155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C0A33AC-D835-4056-A5D5-00C3A3F780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67330" y="2560926"/>
                  <a:ext cx="100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D711E14-C772-470D-AE2F-B96900BD43BD}"/>
                    </a:ext>
                  </a:extLst>
                </p14:cNvPr>
                <p14:cNvContentPartPr/>
                <p14:nvPr/>
              </p14:nvContentPartPr>
              <p14:xfrm>
                <a:off x="9739770" y="2658486"/>
                <a:ext cx="110520" cy="141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D711E14-C772-470D-AE2F-B96900BD43B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31130" y="2649846"/>
                  <a:ext cx="128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6D47D14-5A92-4417-B2B9-36D413A55F4F}"/>
                    </a:ext>
                  </a:extLst>
                </p14:cNvPr>
                <p14:cNvContentPartPr/>
                <p14:nvPr/>
              </p14:nvContentPartPr>
              <p14:xfrm>
                <a:off x="9884130" y="2740206"/>
                <a:ext cx="23400" cy="73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6D47D14-5A92-4417-B2B9-36D413A55F4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75130" y="2731206"/>
                  <a:ext cx="41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723A674-13AE-410B-8FCD-3320D680B1CB}"/>
                    </a:ext>
                  </a:extLst>
                </p14:cNvPr>
                <p14:cNvContentPartPr/>
                <p14:nvPr/>
              </p14:nvContentPartPr>
              <p14:xfrm>
                <a:off x="9995730" y="2585406"/>
                <a:ext cx="98280" cy="120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723A674-13AE-410B-8FCD-3320D680B1C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86730" y="2576766"/>
                  <a:ext cx="115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FC94AD6-D557-4E22-99F3-6674751B83AE}"/>
                    </a:ext>
                  </a:extLst>
                </p14:cNvPr>
                <p14:cNvContentPartPr/>
                <p14:nvPr/>
              </p14:nvContentPartPr>
              <p14:xfrm>
                <a:off x="9999690" y="2567766"/>
                <a:ext cx="103680" cy="172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FC94AD6-D557-4E22-99F3-6674751B83A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90690" y="2558766"/>
                  <a:ext cx="121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54962A3-82D8-4C37-9C3F-3E203A4568FB}"/>
                    </a:ext>
                  </a:extLst>
                </p14:cNvPr>
                <p14:cNvContentPartPr/>
                <p14:nvPr/>
              </p14:nvContentPartPr>
              <p14:xfrm>
                <a:off x="10137570" y="2689806"/>
                <a:ext cx="83160" cy="1087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54962A3-82D8-4C37-9C3F-3E203A4568F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28570" y="2680806"/>
                  <a:ext cx="100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36B75BD-566B-4941-824C-739349F87559}"/>
                    </a:ext>
                  </a:extLst>
                </p14:cNvPr>
                <p14:cNvContentPartPr/>
                <p14:nvPr/>
              </p14:nvContentPartPr>
              <p14:xfrm>
                <a:off x="10267890" y="2740206"/>
                <a:ext cx="138240" cy="81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36B75BD-566B-4941-824C-739349F8755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58890" y="2731206"/>
                  <a:ext cx="15588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FF3F346-EC54-49BB-A261-0805F10FABD4}"/>
                  </a:ext>
                </a:extLst>
              </p14:cNvPr>
              <p14:cNvContentPartPr/>
              <p14:nvPr/>
            </p14:nvContentPartPr>
            <p14:xfrm>
              <a:off x="7205730" y="3120366"/>
              <a:ext cx="168840" cy="2700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FF3F346-EC54-49BB-A261-0805F10FABD4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196730" y="3111726"/>
                <a:ext cx="18648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BA8221F-90C5-4564-9345-ADB9D23BDB51}"/>
              </a:ext>
            </a:extLst>
          </p:cNvPr>
          <p:cNvGrpSpPr/>
          <p:nvPr/>
        </p:nvGrpSpPr>
        <p:grpSpPr>
          <a:xfrm>
            <a:off x="7543770" y="3033606"/>
            <a:ext cx="760320" cy="235080"/>
            <a:chOff x="7543770" y="3033606"/>
            <a:chExt cx="76032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E4D30B-5279-4A82-9726-94EF09092508}"/>
                    </a:ext>
                  </a:extLst>
                </p14:cNvPr>
                <p14:cNvContentPartPr/>
                <p14:nvPr/>
              </p14:nvContentPartPr>
              <p14:xfrm>
                <a:off x="7548450" y="3033606"/>
                <a:ext cx="114120" cy="1929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E4D30B-5279-4A82-9726-94EF0909250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39810" y="3024606"/>
                  <a:ext cx="131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B56BD8A-81F3-4579-A9A2-A847D154E6CA}"/>
                    </a:ext>
                  </a:extLst>
                </p14:cNvPr>
                <p14:cNvContentPartPr/>
                <p14:nvPr/>
              </p14:nvContentPartPr>
              <p14:xfrm>
                <a:off x="7543770" y="3058806"/>
                <a:ext cx="122040" cy="147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B56BD8A-81F3-4579-A9A2-A847D154E6C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535130" y="3049806"/>
                  <a:ext cx="139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9C7D3AC-A3DB-499B-BD48-813C5AA51A5A}"/>
                    </a:ext>
                  </a:extLst>
                </p14:cNvPr>
                <p14:cNvContentPartPr/>
                <p14:nvPr/>
              </p14:nvContentPartPr>
              <p14:xfrm>
                <a:off x="7705410" y="3150966"/>
                <a:ext cx="108000" cy="108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9C7D3AC-A3DB-499B-BD48-813C5AA51A5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96410" y="3142326"/>
                  <a:ext cx="125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D119A90-7145-4188-A463-6D4BF145CB2F}"/>
                    </a:ext>
                  </a:extLst>
                </p14:cNvPr>
                <p14:cNvContentPartPr/>
                <p14:nvPr/>
              </p14:nvContentPartPr>
              <p14:xfrm>
                <a:off x="7876770" y="3146286"/>
                <a:ext cx="27360" cy="108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D119A90-7145-4188-A463-6D4BF145CB2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867770" y="3137646"/>
                  <a:ext cx="45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C6038C9-A9BB-479E-AE71-A405CA564480}"/>
                    </a:ext>
                  </a:extLst>
                </p14:cNvPr>
                <p14:cNvContentPartPr/>
                <p14:nvPr/>
              </p14:nvContentPartPr>
              <p14:xfrm>
                <a:off x="8036610" y="3048006"/>
                <a:ext cx="91440" cy="172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C6038C9-A9BB-479E-AE71-A405CA56448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27970" y="3039366"/>
                  <a:ext cx="109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D926EAE-3A46-4144-BCBC-0347CAEACDA7}"/>
                    </a:ext>
                  </a:extLst>
                </p14:cNvPr>
                <p14:cNvContentPartPr/>
                <p14:nvPr/>
              </p14:nvContentPartPr>
              <p14:xfrm>
                <a:off x="8198610" y="3143406"/>
                <a:ext cx="105480" cy="125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D926EAE-3A46-4144-BCBC-0347CAEACDA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89970" y="3134406"/>
                  <a:ext cx="1231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10ACDAE-5B6A-4101-B50D-67E5F2B03179}"/>
              </a:ext>
            </a:extLst>
          </p:cNvPr>
          <p:cNvGrpSpPr/>
          <p:nvPr/>
        </p:nvGrpSpPr>
        <p:grpSpPr>
          <a:xfrm>
            <a:off x="8373210" y="3060246"/>
            <a:ext cx="641880" cy="311040"/>
            <a:chOff x="8373210" y="3060246"/>
            <a:chExt cx="64188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FB5B4A5-F97F-4426-949E-69F21AEBAD4D}"/>
                    </a:ext>
                  </a:extLst>
                </p14:cNvPr>
                <p14:cNvContentPartPr/>
                <p14:nvPr/>
              </p14:nvContentPartPr>
              <p14:xfrm>
                <a:off x="8373210" y="3232686"/>
                <a:ext cx="93600" cy="138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FB5B4A5-F97F-4426-949E-69F21AEBAD4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364570" y="3224046"/>
                  <a:ext cx="111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2CA667E-3C30-422C-A215-2CB9690C5002}"/>
                    </a:ext>
                  </a:extLst>
                </p14:cNvPr>
                <p14:cNvContentPartPr/>
                <p14:nvPr/>
              </p14:nvContentPartPr>
              <p14:xfrm>
                <a:off x="8591730" y="3060246"/>
                <a:ext cx="61200" cy="1882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2CA667E-3C30-422C-A215-2CB9690C500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83090" y="3051246"/>
                  <a:ext cx="78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222EAAD-DDDD-4744-9E96-ADEE8343F5A3}"/>
                    </a:ext>
                  </a:extLst>
                </p14:cNvPr>
                <p14:cNvContentPartPr/>
                <p14:nvPr/>
              </p14:nvContentPartPr>
              <p14:xfrm>
                <a:off x="8561130" y="3087246"/>
                <a:ext cx="118080" cy="160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222EAAD-DDDD-4744-9E96-ADEE8343F5A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552490" y="3078606"/>
                  <a:ext cx="135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17C275-67DB-46ED-8D81-07DA3FB88CE4}"/>
                    </a:ext>
                  </a:extLst>
                </p14:cNvPr>
                <p14:cNvContentPartPr/>
                <p14:nvPr/>
              </p14:nvContentPartPr>
              <p14:xfrm>
                <a:off x="8762010" y="3183726"/>
                <a:ext cx="78480" cy="118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17C275-67DB-46ED-8D81-07DA3FB88CE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53010" y="3174726"/>
                  <a:ext cx="96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11353D0-6936-4DAC-8BC8-F0B53232E3F5}"/>
                    </a:ext>
                  </a:extLst>
                </p14:cNvPr>
                <p14:cNvContentPartPr/>
                <p14:nvPr/>
              </p14:nvContentPartPr>
              <p14:xfrm>
                <a:off x="8897370" y="3239166"/>
                <a:ext cx="117720" cy="98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11353D0-6936-4DAC-8BC8-F0B53232E3F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888730" y="3230526"/>
                  <a:ext cx="1353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BF1E4ED-E163-4661-88AF-9B5F219A263F}"/>
              </a:ext>
            </a:extLst>
          </p:cNvPr>
          <p:cNvGrpSpPr/>
          <p:nvPr/>
        </p:nvGrpSpPr>
        <p:grpSpPr>
          <a:xfrm>
            <a:off x="9449250" y="3082566"/>
            <a:ext cx="230040" cy="300600"/>
            <a:chOff x="9449250" y="3082566"/>
            <a:chExt cx="23004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46A0AC2-4D4B-43A4-9BC7-79D5E54D8726}"/>
                    </a:ext>
                  </a:extLst>
                </p14:cNvPr>
                <p14:cNvContentPartPr/>
                <p14:nvPr/>
              </p14:nvContentPartPr>
              <p14:xfrm>
                <a:off x="9449250" y="3184446"/>
                <a:ext cx="205920" cy="37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46A0AC2-4D4B-43A4-9BC7-79D5E54D872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40610" y="3175806"/>
                  <a:ext cx="223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CB6625A-B7F2-44E3-BF68-71EACE5989D5}"/>
                    </a:ext>
                  </a:extLst>
                </p14:cNvPr>
                <p14:cNvContentPartPr/>
                <p14:nvPr/>
              </p14:nvContentPartPr>
              <p14:xfrm>
                <a:off x="9481650" y="3257886"/>
                <a:ext cx="197640" cy="658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CB6625A-B7F2-44E3-BF68-71EACE5989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473010" y="3249246"/>
                  <a:ext cx="21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ECC7FAC-5AD0-4DFE-9504-6269B7F761F3}"/>
                    </a:ext>
                  </a:extLst>
                </p14:cNvPr>
                <p14:cNvContentPartPr/>
                <p14:nvPr/>
              </p14:nvContentPartPr>
              <p14:xfrm>
                <a:off x="9554730" y="3082566"/>
                <a:ext cx="79560" cy="300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ECC7FAC-5AD0-4DFE-9504-6269B7F761F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545730" y="3073926"/>
                  <a:ext cx="9720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4A145F09-ABC1-46BF-984E-3196AD5B3964}"/>
                  </a:ext>
                </a:extLst>
              </p14:cNvPr>
              <p14:cNvContentPartPr/>
              <p14:nvPr/>
            </p14:nvContentPartPr>
            <p14:xfrm>
              <a:off x="9852810" y="3178686"/>
              <a:ext cx="125640" cy="2102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4A145F09-ABC1-46BF-984E-3196AD5B3964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843810" y="3170046"/>
                <a:ext cx="1432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4E10BF9-745D-45D2-B748-9A44FCB0DC14}"/>
                  </a:ext>
                </a:extLst>
              </p14:cNvPr>
              <p14:cNvContentPartPr/>
              <p14:nvPr/>
            </p14:nvContentPartPr>
            <p14:xfrm>
              <a:off x="7152090" y="2825886"/>
              <a:ext cx="1506600" cy="331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4E10BF9-745D-45D2-B748-9A44FCB0DC14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143090" y="2816886"/>
                <a:ext cx="1524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094F030-3963-4E39-900B-F8B4A859931E}"/>
                  </a:ext>
                </a:extLst>
              </p14:cNvPr>
              <p14:cNvContentPartPr/>
              <p14:nvPr/>
            </p14:nvContentPartPr>
            <p14:xfrm>
              <a:off x="1906530" y="2423406"/>
              <a:ext cx="443160" cy="1065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094F030-3963-4E39-900B-F8B4A859931E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897530" y="2414406"/>
                <a:ext cx="460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D175376-7EF3-4A07-AB07-D4A2AA0730B4}"/>
                  </a:ext>
                </a:extLst>
              </p14:cNvPr>
              <p14:cNvContentPartPr/>
              <p14:nvPr/>
            </p14:nvContentPartPr>
            <p14:xfrm>
              <a:off x="1930290" y="2811126"/>
              <a:ext cx="470520" cy="8820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D175376-7EF3-4A07-AB07-D4A2AA0730B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921650" y="2802486"/>
                <a:ext cx="4881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AF4832B7-0749-41E9-9079-EE106CD178A6}"/>
                  </a:ext>
                </a:extLst>
              </p14:cNvPr>
              <p14:cNvContentPartPr/>
              <p14:nvPr/>
            </p14:nvContentPartPr>
            <p14:xfrm>
              <a:off x="1929210" y="3281646"/>
              <a:ext cx="573840" cy="12204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AF4832B7-0749-41E9-9079-EE106CD178A6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920570" y="3273006"/>
                <a:ext cx="591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7064616-4303-4EB8-93D1-822AFECCCFDA}"/>
                  </a:ext>
                </a:extLst>
              </p14:cNvPr>
              <p14:cNvContentPartPr/>
              <p14:nvPr/>
            </p14:nvContentPartPr>
            <p14:xfrm>
              <a:off x="9120930" y="2818326"/>
              <a:ext cx="1370160" cy="2520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7064616-4303-4EB8-93D1-822AFECCCFD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112290" y="2809326"/>
                <a:ext cx="1387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2C76A851-795A-4811-A7CE-12E72B63780D}"/>
                  </a:ext>
                </a:extLst>
              </p14:cNvPr>
              <p14:cNvContentPartPr/>
              <p14:nvPr/>
            </p14:nvContentPartPr>
            <p14:xfrm>
              <a:off x="1905450" y="2571006"/>
              <a:ext cx="540000" cy="6357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2C76A851-795A-4811-A7CE-12E72B63780D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896450" y="2562366"/>
                <a:ext cx="557640" cy="65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28F00A3-D3BF-4386-8C9E-E7138BBCD465}"/>
              </a:ext>
            </a:extLst>
          </p:cNvPr>
          <p:cNvGrpSpPr/>
          <p:nvPr/>
        </p:nvGrpSpPr>
        <p:grpSpPr>
          <a:xfrm>
            <a:off x="1873770" y="2483526"/>
            <a:ext cx="600120" cy="784800"/>
            <a:chOff x="1873770" y="2483526"/>
            <a:chExt cx="600120" cy="78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083D04C-819B-4B1C-8490-6181C8BD80B6}"/>
                    </a:ext>
                  </a:extLst>
                </p14:cNvPr>
                <p14:cNvContentPartPr/>
                <p14:nvPr/>
              </p14:nvContentPartPr>
              <p14:xfrm>
                <a:off x="1873770" y="2483526"/>
                <a:ext cx="521640" cy="334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083D04C-819B-4B1C-8490-6181C8BD80B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64770" y="2474526"/>
                  <a:ext cx="5392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BA51982-F7BD-4DC3-B6F0-746B38026267}"/>
                    </a:ext>
                  </a:extLst>
                </p14:cNvPr>
                <p14:cNvContentPartPr/>
                <p14:nvPr/>
              </p14:nvContentPartPr>
              <p14:xfrm>
                <a:off x="1925970" y="2899686"/>
                <a:ext cx="547920" cy="368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BA51982-F7BD-4DC3-B6F0-746B3802626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916970" y="2890686"/>
                  <a:ext cx="565560" cy="38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F51E4FC-38E4-4221-811A-8F24FB294F63}"/>
                  </a:ext>
                </a:extLst>
              </p14:cNvPr>
              <p14:cNvContentPartPr/>
              <p14:nvPr/>
            </p14:nvContentPartPr>
            <p14:xfrm>
              <a:off x="7257570" y="3328086"/>
              <a:ext cx="1873800" cy="932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F51E4FC-38E4-4221-811A-8F24FB294F6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248570" y="3319086"/>
                <a:ext cx="18914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7B042F2D-5F46-4137-BED0-44AABBE26C00}"/>
                  </a:ext>
                </a:extLst>
              </p14:cNvPr>
              <p14:cNvContentPartPr/>
              <p14:nvPr/>
            </p14:nvContentPartPr>
            <p14:xfrm>
              <a:off x="1895730" y="2400366"/>
              <a:ext cx="470160" cy="1512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7B042F2D-5F46-4137-BED0-44AABBE26C00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887090" y="2391366"/>
                <a:ext cx="4878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374ABBC2-F1DB-4D43-99A3-4030747307B9}"/>
                  </a:ext>
                </a:extLst>
              </p14:cNvPr>
              <p14:cNvContentPartPr/>
              <p14:nvPr/>
            </p14:nvContentPartPr>
            <p14:xfrm>
              <a:off x="1977810" y="2909766"/>
              <a:ext cx="536040" cy="3492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374ABBC2-F1DB-4D43-99A3-4030747307B9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969170" y="2900766"/>
                <a:ext cx="5536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AC226A16-274B-465C-9757-4418BE3CA14B}"/>
                  </a:ext>
                </a:extLst>
              </p14:cNvPr>
              <p14:cNvContentPartPr/>
              <p14:nvPr/>
            </p14:nvContentPartPr>
            <p14:xfrm>
              <a:off x="2028930" y="2891406"/>
              <a:ext cx="525240" cy="41112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AC226A16-274B-465C-9757-4418BE3CA14B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020290" y="2882406"/>
                <a:ext cx="542880" cy="42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91D8E98-4B81-4778-8126-6917CD781176}"/>
              </a:ext>
            </a:extLst>
          </p:cNvPr>
          <p:cNvGrpSpPr/>
          <p:nvPr/>
        </p:nvGrpSpPr>
        <p:grpSpPr>
          <a:xfrm>
            <a:off x="6457290" y="4459566"/>
            <a:ext cx="528480" cy="239760"/>
            <a:chOff x="6457290" y="4459566"/>
            <a:chExt cx="52848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F9126BA-1CA9-4439-90E1-3A13A7F990C0}"/>
                    </a:ext>
                  </a:extLst>
                </p14:cNvPr>
                <p14:cNvContentPartPr/>
                <p14:nvPr/>
              </p14:nvContentPartPr>
              <p14:xfrm>
                <a:off x="6457290" y="4488726"/>
                <a:ext cx="204120" cy="2019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F9126BA-1CA9-4439-90E1-3A13A7F990C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448290" y="4480086"/>
                  <a:ext cx="221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F2B65FE-466B-49C8-8EF1-8ED238EA410F}"/>
                    </a:ext>
                  </a:extLst>
                </p14:cNvPr>
                <p14:cNvContentPartPr/>
                <p14:nvPr/>
              </p14:nvContentPartPr>
              <p14:xfrm>
                <a:off x="6691290" y="4569006"/>
                <a:ext cx="131040" cy="1076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F2B65FE-466B-49C8-8EF1-8ED238EA410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682290" y="4560006"/>
                  <a:ext cx="148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0738DBD-DF83-49DF-87BD-452CA81953BC}"/>
                    </a:ext>
                  </a:extLst>
                </p14:cNvPr>
                <p14:cNvContentPartPr/>
                <p14:nvPr/>
              </p14:nvContentPartPr>
              <p14:xfrm>
                <a:off x="6847530" y="4459566"/>
                <a:ext cx="138240" cy="239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0738DBD-DF83-49DF-87BD-452CA81953B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838530" y="4450926"/>
                  <a:ext cx="15588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94401F8E-026F-4687-A7B1-15BAE3146380}"/>
                  </a:ext>
                </a:extLst>
              </p14:cNvPr>
              <p14:cNvContentPartPr/>
              <p14:nvPr/>
            </p14:nvContentPartPr>
            <p14:xfrm>
              <a:off x="7610010" y="4470726"/>
              <a:ext cx="228600" cy="24948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94401F8E-026F-4687-A7B1-15BAE314638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601370" y="4461726"/>
                <a:ext cx="24624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79D9D70-AFA6-45C5-85AE-FCC5189364B5}"/>
              </a:ext>
            </a:extLst>
          </p:cNvPr>
          <p:cNvGrpSpPr/>
          <p:nvPr/>
        </p:nvGrpSpPr>
        <p:grpSpPr>
          <a:xfrm>
            <a:off x="7178370" y="4575846"/>
            <a:ext cx="240120" cy="183240"/>
            <a:chOff x="7178370" y="4575846"/>
            <a:chExt cx="24012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5F18B24-7D25-4CB5-A420-909B2E169449}"/>
                    </a:ext>
                  </a:extLst>
                </p14:cNvPr>
                <p14:cNvContentPartPr/>
                <p14:nvPr/>
              </p14:nvContentPartPr>
              <p14:xfrm>
                <a:off x="7178370" y="4575846"/>
                <a:ext cx="208800" cy="8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5F18B24-7D25-4CB5-A420-909B2E16944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169730" y="4567206"/>
                  <a:ext cx="226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4426AAB-0186-4EC0-BA81-C79B2D68E7E8}"/>
                    </a:ext>
                  </a:extLst>
                </p14:cNvPr>
                <p14:cNvContentPartPr/>
                <p14:nvPr/>
              </p14:nvContentPartPr>
              <p14:xfrm>
                <a:off x="7228770" y="4660446"/>
                <a:ext cx="139680" cy="162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4426AAB-0186-4EC0-BA81-C79B2D68E7E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219770" y="4651446"/>
                  <a:ext cx="157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257A253-3FC9-45D9-898E-D385002AB222}"/>
                    </a:ext>
                  </a:extLst>
                </p14:cNvPr>
                <p14:cNvContentPartPr/>
                <p14:nvPr/>
              </p14:nvContentPartPr>
              <p14:xfrm>
                <a:off x="7217970" y="4749726"/>
                <a:ext cx="200520" cy="9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257A253-3FC9-45D9-898E-D385002AB22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209330" y="4741086"/>
                  <a:ext cx="218160" cy="2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241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Algebraic Formulation for Bipartite Matching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521462" cy="8379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 (Edmonds) Let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matrix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 and zero otherwise.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		      Then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a perfect matching if and only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≢0</m:t>
                    </m:r>
                  </m:oMath>
                </a14:m>
                <a:r>
                  <a:rPr lang="en-CA" sz="2000" dirty="0"/>
                  <a:t>.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521462" cy="837986"/>
              </a:xfrm>
              <a:prstGeom prst="rect">
                <a:avLst/>
              </a:prstGeom>
              <a:blipFill>
                <a:blip r:embed="rId2"/>
                <a:stretch>
                  <a:fillRect l="-521" t="-2878" b="-1151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10ED00-6CC7-42B1-B534-F369FF4D8F8F}"/>
              </a:ext>
            </a:extLst>
          </p:cNvPr>
          <p:cNvGrpSpPr/>
          <p:nvPr/>
        </p:nvGrpSpPr>
        <p:grpSpPr>
          <a:xfrm>
            <a:off x="923010" y="2307846"/>
            <a:ext cx="831600" cy="424080"/>
            <a:chOff x="923010" y="2307846"/>
            <a:chExt cx="83160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F92167-ACBF-49E1-881D-FB25705BF195}"/>
                    </a:ext>
                  </a:extLst>
                </p14:cNvPr>
                <p14:cNvContentPartPr/>
                <p14:nvPr/>
              </p14:nvContentPartPr>
              <p14:xfrm>
                <a:off x="979890" y="2415486"/>
                <a:ext cx="56880" cy="316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F92167-ACBF-49E1-881D-FB25705BF19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1250" y="2406486"/>
                  <a:ext cx="74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E6AB2F3-B48E-4BAB-861B-BBDB5463FA66}"/>
                    </a:ext>
                  </a:extLst>
                </p14:cNvPr>
                <p14:cNvContentPartPr/>
                <p14:nvPr/>
              </p14:nvContentPartPr>
              <p14:xfrm>
                <a:off x="971250" y="2406846"/>
                <a:ext cx="162000" cy="126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E6AB2F3-B48E-4BAB-861B-BBDB5463FA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2610" y="2397846"/>
                  <a:ext cx="179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0E0CB4-07BF-4185-89C8-C860BD655674}"/>
                    </a:ext>
                  </a:extLst>
                </p14:cNvPr>
                <p14:cNvContentPartPr/>
                <p14:nvPr/>
              </p14:nvContentPartPr>
              <p14:xfrm>
                <a:off x="1165650" y="2427726"/>
                <a:ext cx="82440" cy="102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0E0CB4-07BF-4185-89C8-C860BD6556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7010" y="2419086"/>
                  <a:ext cx="100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957D595-608E-4436-8910-095648AD35E1}"/>
                    </a:ext>
                  </a:extLst>
                </p14:cNvPr>
                <p14:cNvContentPartPr/>
                <p14:nvPr/>
              </p14:nvContentPartPr>
              <p14:xfrm>
                <a:off x="1301370" y="2442126"/>
                <a:ext cx="80640" cy="92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957D595-608E-4436-8910-095648AD35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92370" y="2433126"/>
                  <a:ext cx="98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3D2B220-9169-476A-808E-41D1D6A9268C}"/>
                    </a:ext>
                  </a:extLst>
                </p14:cNvPr>
                <p14:cNvContentPartPr/>
                <p14:nvPr/>
              </p14:nvContentPartPr>
              <p14:xfrm>
                <a:off x="1402890" y="2424126"/>
                <a:ext cx="96480" cy="92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3D2B220-9169-476A-808E-41D1D6A926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94250" y="2415486"/>
                  <a:ext cx="114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492DD3-F745-4312-A06F-6EFDC6F10AEB}"/>
                    </a:ext>
                  </a:extLst>
                </p14:cNvPr>
                <p14:cNvContentPartPr/>
                <p14:nvPr/>
              </p14:nvContentPartPr>
              <p14:xfrm>
                <a:off x="1534650" y="2307846"/>
                <a:ext cx="133200" cy="311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492DD3-F745-4312-A06F-6EFDC6F10AE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25650" y="2299206"/>
                  <a:ext cx="1508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05A42AC-250B-41D7-BC34-A43ABE73D976}"/>
                    </a:ext>
                  </a:extLst>
                </p14:cNvPr>
                <p14:cNvContentPartPr/>
                <p14:nvPr/>
              </p14:nvContentPartPr>
              <p14:xfrm>
                <a:off x="923010" y="2610606"/>
                <a:ext cx="831600" cy="4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05A42AC-250B-41D7-BC34-A43ABE73D9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4370" y="2601966"/>
                  <a:ext cx="8492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88EFB2-F367-4EB1-81AE-5773DA7E975A}"/>
              </a:ext>
            </a:extLst>
          </p:cNvPr>
          <p:cNvGrpSpPr/>
          <p:nvPr/>
        </p:nvGrpSpPr>
        <p:grpSpPr>
          <a:xfrm>
            <a:off x="2387490" y="2290926"/>
            <a:ext cx="1009080" cy="289800"/>
            <a:chOff x="2387490" y="2290926"/>
            <a:chExt cx="100908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CFD48D-189C-41DC-B4BA-F55BA8E17598}"/>
                    </a:ext>
                  </a:extLst>
                </p14:cNvPr>
                <p14:cNvContentPartPr/>
                <p14:nvPr/>
              </p14:nvContentPartPr>
              <p14:xfrm>
                <a:off x="2387490" y="2335206"/>
                <a:ext cx="183960" cy="212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CFD48D-189C-41DC-B4BA-F55BA8E1759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78850" y="2326206"/>
                  <a:ext cx="201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A59FB9E-5679-41AA-9176-66F14955C7F0}"/>
                    </a:ext>
                  </a:extLst>
                </p14:cNvPr>
                <p14:cNvContentPartPr/>
                <p14:nvPr/>
              </p14:nvContentPartPr>
              <p14:xfrm>
                <a:off x="2573610" y="2405766"/>
                <a:ext cx="129240" cy="142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A59FB9E-5679-41AA-9176-66F14955C7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64610" y="2396766"/>
                  <a:ext cx="146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0ABEFA1-5FC6-47B5-B665-249C6D529225}"/>
                    </a:ext>
                  </a:extLst>
                </p14:cNvPr>
                <p14:cNvContentPartPr/>
                <p14:nvPr/>
              </p14:nvContentPartPr>
              <p14:xfrm>
                <a:off x="2695290" y="2332686"/>
                <a:ext cx="153720" cy="229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0ABEFA1-5FC6-47B5-B665-249C6D5292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86290" y="2323686"/>
                  <a:ext cx="171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5147B5-B423-4875-B0E3-7BA79AA1F9C0}"/>
                    </a:ext>
                  </a:extLst>
                </p14:cNvPr>
                <p14:cNvContentPartPr/>
                <p14:nvPr/>
              </p14:nvContentPartPr>
              <p14:xfrm>
                <a:off x="2969610" y="2290926"/>
                <a:ext cx="87480" cy="267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5147B5-B423-4875-B0E3-7BA79AA1F9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0970" y="2281926"/>
                  <a:ext cx="105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A1F4E9-715E-40F7-AED7-095BAFC7A48F}"/>
                    </a:ext>
                  </a:extLst>
                </p14:cNvPr>
                <p14:cNvContentPartPr/>
                <p14:nvPr/>
              </p14:nvContentPartPr>
              <p14:xfrm>
                <a:off x="3173370" y="2351406"/>
                <a:ext cx="103680" cy="191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A1F4E9-715E-40F7-AED7-095BAFC7A4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64370" y="2342406"/>
                  <a:ext cx="121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5A7D02B-EC37-45B2-804F-E73A34C02964}"/>
                    </a:ext>
                  </a:extLst>
                </p14:cNvPr>
                <p14:cNvContentPartPr/>
                <p14:nvPr/>
              </p14:nvContentPartPr>
              <p14:xfrm>
                <a:off x="3285690" y="2316486"/>
                <a:ext cx="110880" cy="264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5A7D02B-EC37-45B2-804F-E73A34C0296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77050" y="2307486"/>
                  <a:ext cx="12852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57CDBA-2880-4D94-B875-16FF980A9372}"/>
              </a:ext>
            </a:extLst>
          </p:cNvPr>
          <p:cNvGrpSpPr/>
          <p:nvPr/>
        </p:nvGrpSpPr>
        <p:grpSpPr>
          <a:xfrm>
            <a:off x="3626250" y="2412606"/>
            <a:ext cx="135000" cy="86400"/>
            <a:chOff x="3626250" y="2412606"/>
            <a:chExt cx="135000" cy="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6D857CF-0DBB-4277-A938-E06BBC4EE008}"/>
                    </a:ext>
                  </a:extLst>
                </p14:cNvPr>
                <p14:cNvContentPartPr/>
                <p14:nvPr/>
              </p14:nvContentPartPr>
              <p14:xfrm>
                <a:off x="3626250" y="2412606"/>
                <a:ext cx="135000" cy="19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6D857CF-0DBB-4277-A938-E06BBC4EE0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17610" y="2403606"/>
                  <a:ext cx="152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AC2B97-1915-4047-AC81-AB8F8556A17B}"/>
                    </a:ext>
                  </a:extLst>
                </p14:cNvPr>
                <p14:cNvContentPartPr/>
                <p14:nvPr/>
              </p14:nvContentPartPr>
              <p14:xfrm>
                <a:off x="3635970" y="2488566"/>
                <a:ext cx="116640" cy="10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AC2B97-1915-4047-AC81-AB8F8556A17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26970" y="2479926"/>
                  <a:ext cx="134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138C87-4A4E-451C-9A7D-9E147ACE2A94}"/>
              </a:ext>
            </a:extLst>
          </p:cNvPr>
          <p:cNvGrpSpPr/>
          <p:nvPr/>
        </p:nvGrpSpPr>
        <p:grpSpPr>
          <a:xfrm>
            <a:off x="4123770" y="2235486"/>
            <a:ext cx="325440" cy="253800"/>
            <a:chOff x="4123770" y="2235486"/>
            <a:chExt cx="32544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DFB21F-5243-4AED-8837-C400BB2D99C8}"/>
                    </a:ext>
                  </a:extLst>
                </p14:cNvPr>
                <p14:cNvContentPartPr/>
                <p14:nvPr/>
              </p14:nvContentPartPr>
              <p14:xfrm>
                <a:off x="4130610" y="2235486"/>
                <a:ext cx="259920" cy="23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DFB21F-5243-4AED-8837-C400BB2D99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21970" y="2226846"/>
                  <a:ext cx="277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8D92C5-23E3-4ADF-8C0D-BEB371734A52}"/>
                    </a:ext>
                  </a:extLst>
                </p14:cNvPr>
                <p14:cNvContentPartPr/>
                <p14:nvPr/>
              </p14:nvContentPartPr>
              <p14:xfrm>
                <a:off x="4123770" y="2261766"/>
                <a:ext cx="325440" cy="227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8D92C5-23E3-4ADF-8C0D-BEB371734A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14770" y="2252766"/>
                  <a:ext cx="34308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10F7F0-51B0-4DF6-B562-78DDFEED3230}"/>
              </a:ext>
            </a:extLst>
          </p:cNvPr>
          <p:cNvGrpSpPr/>
          <p:nvPr/>
        </p:nvGrpSpPr>
        <p:grpSpPr>
          <a:xfrm>
            <a:off x="4161570" y="2577846"/>
            <a:ext cx="1409760" cy="279720"/>
            <a:chOff x="4161570" y="2577846"/>
            <a:chExt cx="140976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5865DA-FC13-4CCC-81D5-590827376C14}"/>
                    </a:ext>
                  </a:extLst>
                </p14:cNvPr>
                <p14:cNvContentPartPr/>
                <p14:nvPr/>
              </p14:nvContentPartPr>
              <p14:xfrm>
                <a:off x="4161570" y="2648766"/>
                <a:ext cx="144720" cy="145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5865DA-FC13-4CCC-81D5-590827376C1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52570" y="2640126"/>
                  <a:ext cx="162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60BFFF-7AAD-44C1-B830-2D3309321469}"/>
                    </a:ext>
                  </a:extLst>
                </p14:cNvPr>
                <p14:cNvContentPartPr/>
                <p14:nvPr/>
              </p14:nvContentPartPr>
              <p14:xfrm>
                <a:off x="4482330" y="2685126"/>
                <a:ext cx="34560" cy="172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60BFFF-7AAD-44C1-B830-2D33093214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73690" y="2676486"/>
                  <a:ext cx="52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414E1D-D351-470C-BCED-891543F0CFBA}"/>
                    </a:ext>
                  </a:extLst>
                </p14:cNvPr>
                <p14:cNvContentPartPr/>
                <p14:nvPr/>
              </p14:nvContentPartPr>
              <p14:xfrm>
                <a:off x="4465770" y="2677566"/>
                <a:ext cx="81360" cy="74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414E1D-D351-470C-BCED-891543F0CFB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57130" y="2668926"/>
                  <a:ext cx="99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F5D9DF-52A0-4327-ABA7-794682121D6F}"/>
                    </a:ext>
                  </a:extLst>
                </p14:cNvPr>
                <p14:cNvContentPartPr/>
                <p14:nvPr/>
              </p14:nvContentPartPr>
              <p14:xfrm>
                <a:off x="4574130" y="2656686"/>
                <a:ext cx="139680" cy="99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F5D9DF-52A0-4327-ABA7-794682121D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65490" y="2648046"/>
                  <a:ext cx="157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F673FC-D6EE-4244-AC03-83949FA6288A}"/>
                    </a:ext>
                  </a:extLst>
                </p14:cNvPr>
                <p14:cNvContentPartPr/>
                <p14:nvPr/>
              </p14:nvContentPartPr>
              <p14:xfrm>
                <a:off x="4748730" y="2675046"/>
                <a:ext cx="143280" cy="63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F673FC-D6EE-4244-AC03-83949FA628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40090" y="2666046"/>
                  <a:ext cx="160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870ACD0-1662-4CD8-BB61-D11756B1793E}"/>
                    </a:ext>
                  </a:extLst>
                </p14:cNvPr>
                <p14:cNvContentPartPr/>
                <p14:nvPr/>
              </p14:nvContentPartPr>
              <p14:xfrm>
                <a:off x="4908210" y="2667486"/>
                <a:ext cx="87120" cy="54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870ACD0-1662-4CD8-BB61-D11756B179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99210" y="2658846"/>
                  <a:ext cx="104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CE8183-FE24-4617-B07A-31268A82FECE}"/>
                    </a:ext>
                  </a:extLst>
                </p14:cNvPr>
                <p14:cNvContentPartPr/>
                <p14:nvPr/>
              </p14:nvContentPartPr>
              <p14:xfrm>
                <a:off x="5030610" y="2589366"/>
                <a:ext cx="34920" cy="145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CE8183-FE24-4617-B07A-31268A82FE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21970" y="2580366"/>
                  <a:ext cx="52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86B9A6-1473-487C-954E-DF0AAA64DE13}"/>
                    </a:ext>
                  </a:extLst>
                </p14:cNvPr>
                <p14:cNvContentPartPr/>
                <p14:nvPr/>
              </p14:nvContentPartPr>
              <p14:xfrm>
                <a:off x="4992810" y="2641206"/>
                <a:ext cx="104400" cy="15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86B9A6-1473-487C-954E-DF0AAA64DE1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84170" y="2632206"/>
                  <a:ext cx="12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EC7600F-989D-44A2-88CE-E6499BD50A82}"/>
                    </a:ext>
                  </a:extLst>
                </p14:cNvPr>
                <p14:cNvContentPartPr/>
                <p14:nvPr/>
              </p14:nvContentPartPr>
              <p14:xfrm>
                <a:off x="5091810" y="2577846"/>
                <a:ext cx="166680" cy="172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EC7600F-989D-44A2-88CE-E6499BD50A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82810" y="2568846"/>
                  <a:ext cx="184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5E0688-EF7F-47AB-9FCB-59ED7ABB0C60}"/>
                    </a:ext>
                  </a:extLst>
                </p14:cNvPr>
                <p14:cNvContentPartPr/>
                <p14:nvPr/>
              </p14:nvContentPartPr>
              <p14:xfrm>
                <a:off x="5172090" y="2595486"/>
                <a:ext cx="159840" cy="132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5E0688-EF7F-47AB-9FCB-59ED7ABB0C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63090" y="2586846"/>
                  <a:ext cx="177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764480F-4CCD-46A2-92FB-15ED75EC547E}"/>
                    </a:ext>
                  </a:extLst>
                </p14:cNvPr>
                <p14:cNvContentPartPr/>
                <p14:nvPr/>
              </p14:nvContentPartPr>
              <p14:xfrm>
                <a:off x="5366130" y="2657406"/>
                <a:ext cx="205200" cy="86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764480F-4CCD-46A2-92FB-15ED75EC547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57130" y="2648406"/>
                  <a:ext cx="22284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331FD3-C8B0-46F0-B645-5D2DC45092E9}"/>
              </a:ext>
            </a:extLst>
          </p:cNvPr>
          <p:cNvGrpSpPr/>
          <p:nvPr/>
        </p:nvGrpSpPr>
        <p:grpSpPr>
          <a:xfrm>
            <a:off x="5709570" y="2193726"/>
            <a:ext cx="856080" cy="345240"/>
            <a:chOff x="5709570" y="2193726"/>
            <a:chExt cx="85608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F71F81-D838-47C2-A92F-F9A353DCF247}"/>
                    </a:ext>
                  </a:extLst>
                </p14:cNvPr>
                <p14:cNvContentPartPr/>
                <p14:nvPr/>
              </p14:nvContentPartPr>
              <p14:xfrm>
                <a:off x="5709570" y="2260686"/>
                <a:ext cx="112320" cy="121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F71F81-D838-47C2-A92F-F9A353DCF24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00570" y="2251686"/>
                  <a:ext cx="129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909FAA-421E-4E68-A5C1-550C07E067BF}"/>
                    </a:ext>
                  </a:extLst>
                </p14:cNvPr>
                <p14:cNvContentPartPr/>
                <p14:nvPr/>
              </p14:nvContentPartPr>
              <p14:xfrm>
                <a:off x="5826570" y="2288046"/>
                <a:ext cx="118440" cy="250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909FAA-421E-4E68-A5C1-550C07E067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17930" y="2279406"/>
                  <a:ext cx="136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256847A-A513-426B-B9E5-F13FD9AA0BD9}"/>
                    </a:ext>
                  </a:extLst>
                </p14:cNvPr>
                <p14:cNvContentPartPr/>
                <p14:nvPr/>
              </p14:nvContentPartPr>
              <p14:xfrm>
                <a:off x="6002250" y="2310726"/>
                <a:ext cx="78120" cy="103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256847A-A513-426B-B9E5-F13FD9AA0BD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93250" y="2301726"/>
                  <a:ext cx="9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8E3D1B-F8A1-4E84-8F45-00BF770134C7}"/>
                    </a:ext>
                  </a:extLst>
                </p14:cNvPr>
                <p14:cNvContentPartPr/>
                <p14:nvPr/>
              </p14:nvContentPartPr>
              <p14:xfrm>
                <a:off x="6178290" y="2201646"/>
                <a:ext cx="60840" cy="189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8E3D1B-F8A1-4E84-8F45-00BF770134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69650" y="2193006"/>
                  <a:ext cx="78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B4BD609-E499-4C1E-A310-4DBA44BAE5C3}"/>
                    </a:ext>
                  </a:extLst>
                </p14:cNvPr>
                <p14:cNvContentPartPr/>
                <p14:nvPr/>
              </p14:nvContentPartPr>
              <p14:xfrm>
                <a:off x="6305730" y="2276526"/>
                <a:ext cx="158400" cy="123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B4BD609-E499-4C1E-A310-4DBA44BAE5C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96730" y="2267886"/>
                  <a:ext cx="176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67E485C-CE74-40D6-87ED-DC6FD713B3C0}"/>
                    </a:ext>
                  </a:extLst>
                </p14:cNvPr>
                <p14:cNvContentPartPr/>
                <p14:nvPr/>
              </p14:nvContentPartPr>
              <p14:xfrm>
                <a:off x="6478170" y="2193726"/>
                <a:ext cx="87480" cy="237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67E485C-CE74-40D6-87ED-DC6FD713B3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69170" y="2185086"/>
                  <a:ext cx="10512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792A7F3-202A-4334-A693-AF4AB7FA7523}"/>
              </a:ext>
            </a:extLst>
          </p:cNvPr>
          <p:cNvGrpSpPr/>
          <p:nvPr/>
        </p:nvGrpSpPr>
        <p:grpSpPr>
          <a:xfrm>
            <a:off x="6829170" y="2165286"/>
            <a:ext cx="790920" cy="451440"/>
            <a:chOff x="6829170" y="2165286"/>
            <a:chExt cx="79092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D98725-509F-41E2-ADA8-D72F78A7D690}"/>
                    </a:ext>
                  </a:extLst>
                </p14:cNvPr>
                <p14:cNvContentPartPr/>
                <p14:nvPr/>
              </p14:nvContentPartPr>
              <p14:xfrm>
                <a:off x="6829170" y="2165286"/>
                <a:ext cx="178200" cy="279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D98725-509F-41E2-ADA8-D72F78A7D69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20530" y="2156646"/>
                  <a:ext cx="195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D9F466-2501-4B16-8FB3-2D4B8C57EFA3}"/>
                    </a:ext>
                  </a:extLst>
                </p14:cNvPr>
                <p14:cNvContentPartPr/>
                <p14:nvPr/>
              </p14:nvContentPartPr>
              <p14:xfrm>
                <a:off x="6834930" y="2366526"/>
                <a:ext cx="155160" cy="10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D9F466-2501-4B16-8FB3-2D4B8C57EF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26290" y="2357886"/>
                  <a:ext cx="172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D244D6A-FCD6-4906-AD71-87CEDF41EF79}"/>
                    </a:ext>
                  </a:extLst>
                </p14:cNvPr>
                <p14:cNvContentPartPr/>
                <p14:nvPr/>
              </p14:nvContentPartPr>
              <p14:xfrm>
                <a:off x="7104930" y="2398566"/>
                <a:ext cx="11520" cy="122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D244D6A-FCD6-4906-AD71-87CEDF41EF7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96290" y="2389566"/>
                  <a:ext cx="29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7B24ECE-4A48-4ABD-939D-A82C3697EF59}"/>
                    </a:ext>
                  </a:extLst>
                </p14:cNvPr>
                <p14:cNvContentPartPr/>
                <p14:nvPr/>
              </p14:nvContentPartPr>
              <p14:xfrm>
                <a:off x="7223730" y="2391006"/>
                <a:ext cx="128520" cy="131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7B24ECE-4A48-4ABD-939D-A82C3697EF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15090" y="2382366"/>
                  <a:ext cx="146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0AD8CF8-4E0B-4BBC-A40A-6FBC99E3855E}"/>
                    </a:ext>
                  </a:extLst>
                </p14:cNvPr>
                <p14:cNvContentPartPr/>
                <p14:nvPr/>
              </p14:nvContentPartPr>
              <p14:xfrm>
                <a:off x="7404090" y="2369046"/>
                <a:ext cx="73800" cy="149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0AD8CF8-4E0B-4BBC-A40A-6FBC99E385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95450" y="2360406"/>
                  <a:ext cx="91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6F12941-F4EF-4B6C-836A-BC6AF0C9F629}"/>
                    </a:ext>
                  </a:extLst>
                </p14:cNvPr>
                <p14:cNvContentPartPr/>
                <p14:nvPr/>
              </p14:nvContentPartPr>
              <p14:xfrm>
                <a:off x="7502730" y="2399286"/>
                <a:ext cx="19080" cy="98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6F12941-F4EF-4B6C-836A-BC6AF0C9F62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93730" y="2390286"/>
                  <a:ext cx="36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1C7113B-AA1E-4428-A016-7D87A30255CC}"/>
                    </a:ext>
                  </a:extLst>
                </p14:cNvPr>
                <p14:cNvContentPartPr/>
                <p14:nvPr/>
              </p14:nvContentPartPr>
              <p14:xfrm>
                <a:off x="7547730" y="2356086"/>
                <a:ext cx="72360" cy="192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1C7113B-AA1E-4428-A016-7D87A30255C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38730" y="2347086"/>
                  <a:ext cx="90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508FE70-6A85-4FDC-8488-11B7D65691C1}"/>
                    </a:ext>
                  </a:extLst>
                </p14:cNvPr>
                <p14:cNvContentPartPr/>
                <p14:nvPr/>
              </p14:nvContentPartPr>
              <p14:xfrm>
                <a:off x="7194210" y="2573166"/>
                <a:ext cx="49320" cy="43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508FE70-6A85-4FDC-8488-11B7D65691C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85210" y="2564166"/>
                  <a:ext cx="669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CD9752-B77D-495E-A513-E7D9B24B0ECE}"/>
              </a:ext>
            </a:extLst>
          </p:cNvPr>
          <p:cNvGrpSpPr/>
          <p:nvPr/>
        </p:nvGrpSpPr>
        <p:grpSpPr>
          <a:xfrm>
            <a:off x="7801890" y="2165646"/>
            <a:ext cx="946440" cy="394920"/>
            <a:chOff x="7801890" y="2165646"/>
            <a:chExt cx="94644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088B7BA-09D3-43A0-9247-1E9D99F0CCAF}"/>
                    </a:ext>
                  </a:extLst>
                </p14:cNvPr>
                <p14:cNvContentPartPr/>
                <p14:nvPr/>
              </p14:nvContentPartPr>
              <p14:xfrm>
                <a:off x="7819170" y="2165646"/>
                <a:ext cx="138960" cy="244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088B7BA-09D3-43A0-9247-1E9D99F0CCA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10530" y="2157006"/>
                  <a:ext cx="156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4A60AD-3BFA-41EB-91E8-CFA3E8498BEC}"/>
                    </a:ext>
                  </a:extLst>
                </p14:cNvPr>
                <p14:cNvContentPartPr/>
                <p14:nvPr/>
              </p14:nvContentPartPr>
              <p14:xfrm>
                <a:off x="7801890" y="2335566"/>
                <a:ext cx="129600" cy="7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4A60AD-3BFA-41EB-91E8-CFA3E8498BE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93250" y="2326566"/>
                  <a:ext cx="147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C391708-0465-4048-B137-91A4B7D13CE4}"/>
                    </a:ext>
                  </a:extLst>
                </p14:cNvPr>
                <p14:cNvContentPartPr/>
                <p14:nvPr/>
              </p14:nvContentPartPr>
              <p14:xfrm>
                <a:off x="8041650" y="2408646"/>
                <a:ext cx="101520" cy="94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C391708-0465-4048-B137-91A4B7D13CE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32650" y="2400006"/>
                  <a:ext cx="11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381739-D22B-4B6C-BA3C-88682D40AEC5}"/>
                    </a:ext>
                  </a:extLst>
                </p14:cNvPr>
                <p14:cNvContentPartPr/>
                <p14:nvPr/>
              </p14:nvContentPartPr>
              <p14:xfrm>
                <a:off x="8210130" y="2499726"/>
                <a:ext cx="51120" cy="60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381739-D22B-4B6C-BA3C-88682D40AEC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01130" y="2491086"/>
                  <a:ext cx="68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14E9FB-BC91-4EC1-B9CB-20D9423DDD9E}"/>
                    </a:ext>
                  </a:extLst>
                </p14:cNvPr>
                <p14:cNvContentPartPr/>
                <p14:nvPr/>
              </p14:nvContentPartPr>
              <p14:xfrm>
                <a:off x="8324610" y="2422686"/>
                <a:ext cx="109800" cy="121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14E9FB-BC91-4EC1-B9CB-20D9423DDD9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15970" y="2413686"/>
                  <a:ext cx="127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0C223B1-2092-4F59-B075-E4DF4EEEE718}"/>
                    </a:ext>
                  </a:extLst>
                </p14:cNvPr>
                <p14:cNvContentPartPr/>
                <p14:nvPr/>
              </p14:nvContentPartPr>
              <p14:xfrm>
                <a:off x="8485890" y="2423406"/>
                <a:ext cx="46440" cy="110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0C223B1-2092-4F59-B075-E4DF4EEEE7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77250" y="2414766"/>
                  <a:ext cx="64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11F55E8-67B4-4DCB-B34D-896E15B25027}"/>
                    </a:ext>
                  </a:extLst>
                </p14:cNvPr>
                <p14:cNvContentPartPr/>
                <p14:nvPr/>
              </p14:nvContentPartPr>
              <p14:xfrm>
                <a:off x="8557170" y="2447166"/>
                <a:ext cx="88200" cy="67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11F55E8-67B4-4DCB-B34D-896E15B2502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48170" y="2438526"/>
                  <a:ext cx="105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61011DF-0D3A-44B9-962C-B97F38DB4CD1}"/>
                    </a:ext>
                  </a:extLst>
                </p14:cNvPr>
                <p14:cNvContentPartPr/>
                <p14:nvPr/>
              </p14:nvContentPartPr>
              <p14:xfrm>
                <a:off x="8673810" y="2391366"/>
                <a:ext cx="74520" cy="146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61011DF-0D3A-44B9-962C-B97F38DB4CD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64810" y="2382726"/>
                  <a:ext cx="921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52FDECA-1DA8-4B35-88F5-8A6E019E936B}"/>
              </a:ext>
            </a:extLst>
          </p:cNvPr>
          <p:cNvGrpSpPr/>
          <p:nvPr/>
        </p:nvGrpSpPr>
        <p:grpSpPr>
          <a:xfrm>
            <a:off x="8958570" y="2318286"/>
            <a:ext cx="221040" cy="41040"/>
            <a:chOff x="8958570" y="2318286"/>
            <a:chExt cx="221040" cy="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BB8D56F-DDF4-440D-8AAA-C3A0E15CE8B7}"/>
                    </a:ext>
                  </a:extLst>
                </p14:cNvPr>
                <p14:cNvContentPartPr/>
                <p14:nvPr/>
              </p14:nvContentPartPr>
              <p14:xfrm>
                <a:off x="8958570" y="2318286"/>
                <a:ext cx="32040" cy="41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BB8D56F-DDF4-440D-8AAA-C3A0E15CE8B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49930" y="2309286"/>
                  <a:ext cx="49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DE3EF2-A126-47DA-A9C8-D107B9114DB5}"/>
                    </a:ext>
                  </a:extLst>
                </p14:cNvPr>
                <p14:cNvContentPartPr/>
                <p14:nvPr/>
              </p14:nvContentPartPr>
              <p14:xfrm>
                <a:off x="9079530" y="2339166"/>
                <a:ext cx="100080" cy="17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DE3EF2-A126-47DA-A9C8-D107B9114DB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70530" y="2330526"/>
                  <a:ext cx="1177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8CA0EDC-B7CC-432B-A1E9-19BA58D376DA}"/>
              </a:ext>
            </a:extLst>
          </p:cNvPr>
          <p:cNvGrpSpPr/>
          <p:nvPr/>
        </p:nvGrpSpPr>
        <p:grpSpPr>
          <a:xfrm>
            <a:off x="9439170" y="2168526"/>
            <a:ext cx="964800" cy="374400"/>
            <a:chOff x="9439170" y="2168526"/>
            <a:chExt cx="96480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E1D9493-1253-42E2-A76E-82D2CA9C13E5}"/>
                    </a:ext>
                  </a:extLst>
                </p14:cNvPr>
                <p14:cNvContentPartPr/>
                <p14:nvPr/>
              </p14:nvContentPartPr>
              <p14:xfrm>
                <a:off x="9439170" y="2168526"/>
                <a:ext cx="164160" cy="251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E1D9493-1253-42E2-A76E-82D2CA9C13E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30530" y="2159886"/>
                  <a:ext cx="181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CDE695-D03C-4FC1-BF0E-12073448D48C}"/>
                    </a:ext>
                  </a:extLst>
                </p14:cNvPr>
                <p14:cNvContentPartPr/>
                <p14:nvPr/>
              </p14:nvContentPartPr>
              <p14:xfrm>
                <a:off x="9450690" y="2328366"/>
                <a:ext cx="128160" cy="10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CDE695-D03C-4FC1-BF0E-12073448D48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41690" y="2319366"/>
                  <a:ext cx="145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78BC73-809D-4274-AD9C-6FCFC812B443}"/>
                    </a:ext>
                  </a:extLst>
                </p14:cNvPr>
                <p14:cNvContentPartPr/>
                <p14:nvPr/>
              </p14:nvContentPartPr>
              <p14:xfrm>
                <a:off x="9664890" y="2403606"/>
                <a:ext cx="82440" cy="83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78BC73-809D-4274-AD9C-6FCFC812B44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56250" y="2394606"/>
                  <a:ext cx="100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2401DC3-BB6B-4F30-82EF-017C2B0F89A3}"/>
                    </a:ext>
                  </a:extLst>
                </p14:cNvPr>
                <p14:cNvContentPartPr/>
                <p14:nvPr/>
              </p14:nvContentPartPr>
              <p14:xfrm>
                <a:off x="9781530" y="2469486"/>
                <a:ext cx="73080" cy="39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2401DC3-BB6B-4F30-82EF-017C2B0F89A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72890" y="2460846"/>
                  <a:ext cx="90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94FDA4E-FA9C-497F-BAB2-457CC5B988CF}"/>
                    </a:ext>
                  </a:extLst>
                </p14:cNvPr>
                <p14:cNvContentPartPr/>
                <p14:nvPr/>
              </p14:nvContentPartPr>
              <p14:xfrm>
                <a:off x="9938130" y="2389206"/>
                <a:ext cx="136080" cy="110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94FDA4E-FA9C-497F-BAB2-457CC5B988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29490" y="2380206"/>
                  <a:ext cx="153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688C398-8352-4821-AE99-CD79E40DE8C3}"/>
                    </a:ext>
                  </a:extLst>
                </p14:cNvPr>
                <p14:cNvContentPartPr/>
                <p14:nvPr/>
              </p14:nvContentPartPr>
              <p14:xfrm>
                <a:off x="10110210" y="2394966"/>
                <a:ext cx="190800" cy="110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688C398-8352-4821-AE99-CD79E40DE8C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01210" y="2385966"/>
                  <a:ext cx="208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A585537-E6E3-4F44-A2B3-AA6AE3E1F086}"/>
                    </a:ext>
                  </a:extLst>
                </p14:cNvPr>
                <p14:cNvContentPartPr/>
                <p14:nvPr/>
              </p14:nvContentPartPr>
              <p14:xfrm>
                <a:off x="10346730" y="2388126"/>
                <a:ext cx="57240" cy="154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A585537-E6E3-4F44-A2B3-AA6AE3E1F08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38090" y="2379486"/>
                  <a:ext cx="7488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29626CB-5ABF-49D1-9E00-98F43BA2EEE5}"/>
                  </a:ext>
                </a:extLst>
              </p14:cNvPr>
              <p14:cNvContentPartPr/>
              <p14:nvPr/>
            </p14:nvContentPartPr>
            <p14:xfrm>
              <a:off x="10601250" y="2534646"/>
              <a:ext cx="1440" cy="7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29626CB-5ABF-49D1-9E00-98F43BA2EEE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592250" y="2526006"/>
                <a:ext cx="19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1F073CC-EE2E-446A-8FAB-3C7D1F7BCE5C}"/>
                  </a:ext>
                </a:extLst>
              </p14:cNvPr>
              <p14:cNvContentPartPr/>
              <p14:nvPr/>
            </p14:nvContentPartPr>
            <p14:xfrm>
              <a:off x="6910890" y="2759286"/>
              <a:ext cx="3335400" cy="1980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1F073CC-EE2E-446A-8FAB-3C7D1F7BCE5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902250" y="2750646"/>
                <a:ext cx="335304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1C5B9354-7AF9-43F5-8DC9-F2A49E53AEFE}"/>
              </a:ext>
            </a:extLst>
          </p:cNvPr>
          <p:cNvGrpSpPr/>
          <p:nvPr/>
        </p:nvGrpSpPr>
        <p:grpSpPr>
          <a:xfrm>
            <a:off x="8035530" y="3222606"/>
            <a:ext cx="423720" cy="135000"/>
            <a:chOff x="8035530" y="3222606"/>
            <a:chExt cx="42372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B99B6EE-21B3-4D64-812A-718F9D10BE86}"/>
                    </a:ext>
                  </a:extLst>
                </p14:cNvPr>
                <p14:cNvContentPartPr/>
                <p14:nvPr/>
              </p14:nvContentPartPr>
              <p14:xfrm>
                <a:off x="8035530" y="3227286"/>
                <a:ext cx="164160" cy="21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B99B6EE-21B3-4D64-812A-718F9D10BE8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26890" y="3218286"/>
                  <a:ext cx="181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34771B-92AA-4F15-B976-C7D0274EA155}"/>
                    </a:ext>
                  </a:extLst>
                </p14:cNvPr>
                <p14:cNvContentPartPr/>
                <p14:nvPr/>
              </p14:nvContentPartPr>
              <p14:xfrm>
                <a:off x="8092410" y="3302526"/>
                <a:ext cx="107640" cy="29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34771B-92AA-4F15-B976-C7D0274EA15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83410" y="3293526"/>
                  <a:ext cx="125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F158051-0867-4548-B188-232DD700B589}"/>
                    </a:ext>
                  </a:extLst>
                </p14:cNvPr>
                <p14:cNvContentPartPr/>
                <p14:nvPr/>
              </p14:nvContentPartPr>
              <p14:xfrm>
                <a:off x="8307690" y="3222606"/>
                <a:ext cx="151560" cy="135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F158051-0867-4548-B188-232DD700B58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98690" y="3213606"/>
                  <a:ext cx="1692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E0E624E-BE3D-41F8-AA23-953E01F6D06C}"/>
              </a:ext>
            </a:extLst>
          </p:cNvPr>
          <p:cNvGrpSpPr/>
          <p:nvPr/>
        </p:nvGrpSpPr>
        <p:grpSpPr>
          <a:xfrm>
            <a:off x="8904210" y="3159246"/>
            <a:ext cx="1231200" cy="499680"/>
            <a:chOff x="8904210" y="3159246"/>
            <a:chExt cx="123120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CA4129E-CFB9-47D5-9A70-BA68261952CC}"/>
                    </a:ext>
                  </a:extLst>
                </p14:cNvPr>
                <p14:cNvContentPartPr/>
                <p14:nvPr/>
              </p14:nvContentPartPr>
              <p14:xfrm>
                <a:off x="8904210" y="3238806"/>
                <a:ext cx="122760" cy="93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CA4129E-CFB9-47D5-9A70-BA68261952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95570" y="3230166"/>
                  <a:ext cx="140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BA32BBF-6C3D-4652-BDC1-82B50BE3676E}"/>
                    </a:ext>
                  </a:extLst>
                </p14:cNvPr>
                <p14:cNvContentPartPr/>
                <p14:nvPr/>
              </p14:nvContentPartPr>
              <p14:xfrm>
                <a:off x="9052530" y="3218286"/>
                <a:ext cx="64800" cy="101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BA32BBF-6C3D-4652-BDC1-82B50BE3676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43890" y="3209286"/>
                  <a:ext cx="82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FFE6B5E-E16F-4AFB-A1AA-B92E8ACDC5D6}"/>
                    </a:ext>
                  </a:extLst>
                </p14:cNvPr>
                <p14:cNvContentPartPr/>
                <p14:nvPr/>
              </p14:nvContentPartPr>
              <p14:xfrm>
                <a:off x="9300570" y="3159246"/>
                <a:ext cx="47160" cy="172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FFE6B5E-E16F-4AFB-A1AA-B92E8ACDC5D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91930" y="3150606"/>
                  <a:ext cx="64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3B019E2-FD2E-457A-BAFD-9F876AE15A18}"/>
                    </a:ext>
                  </a:extLst>
                </p14:cNvPr>
                <p14:cNvContentPartPr/>
                <p14:nvPr/>
              </p14:nvContentPartPr>
              <p14:xfrm>
                <a:off x="9363210" y="3234126"/>
                <a:ext cx="324000" cy="231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3B019E2-FD2E-457A-BAFD-9F876AE15A1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54210" y="3225126"/>
                  <a:ext cx="341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9ED836D-1616-485D-B0E7-DA12DDEF5549}"/>
                    </a:ext>
                  </a:extLst>
                </p14:cNvPr>
                <p14:cNvContentPartPr/>
                <p14:nvPr/>
              </p14:nvContentPartPr>
              <p14:xfrm>
                <a:off x="9867930" y="3232686"/>
                <a:ext cx="135360" cy="117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9ED836D-1616-485D-B0E7-DA12DDEF55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59290" y="3223686"/>
                  <a:ext cx="153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DED10DE-B69A-41BD-A031-6DA9DC9FB479}"/>
                    </a:ext>
                  </a:extLst>
                </p14:cNvPr>
                <p14:cNvContentPartPr/>
                <p14:nvPr/>
              </p14:nvContentPartPr>
              <p14:xfrm>
                <a:off x="10064130" y="3210006"/>
                <a:ext cx="71280" cy="84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DED10DE-B69A-41BD-A031-6DA9DC9FB47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55490" y="3201006"/>
                  <a:ext cx="88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A444EF3-51EF-4131-B383-779643424B85}"/>
                    </a:ext>
                  </a:extLst>
                </p14:cNvPr>
                <p14:cNvContentPartPr/>
                <p14:nvPr/>
              </p14:nvContentPartPr>
              <p14:xfrm>
                <a:off x="8985210" y="3534726"/>
                <a:ext cx="86400" cy="124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A444EF3-51EF-4131-B383-779643424B8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76570" y="3526086"/>
                  <a:ext cx="104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695983-1FF9-4B2C-B6DF-4B423CC08068}"/>
                    </a:ext>
                  </a:extLst>
                </p14:cNvPr>
                <p14:cNvContentPartPr/>
                <p14:nvPr/>
              </p14:nvContentPartPr>
              <p14:xfrm>
                <a:off x="9095370" y="3563166"/>
                <a:ext cx="358200" cy="79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695983-1FF9-4B2C-B6DF-4B423CC0806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86370" y="3554166"/>
                  <a:ext cx="3758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AEA4052-7887-479C-81F4-94EF09315053}"/>
              </a:ext>
            </a:extLst>
          </p:cNvPr>
          <p:cNvGrpSpPr/>
          <p:nvPr/>
        </p:nvGrpSpPr>
        <p:grpSpPr>
          <a:xfrm>
            <a:off x="9724290" y="3515286"/>
            <a:ext cx="1161360" cy="261000"/>
            <a:chOff x="9724290" y="3515286"/>
            <a:chExt cx="116136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F9EB708-7F68-4009-B954-F2C9670B19E2}"/>
                    </a:ext>
                  </a:extLst>
                </p14:cNvPr>
                <p14:cNvContentPartPr/>
                <p14:nvPr/>
              </p14:nvContentPartPr>
              <p14:xfrm>
                <a:off x="9724290" y="3515286"/>
                <a:ext cx="125280" cy="174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F9EB708-7F68-4009-B954-F2C9670B19E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715650" y="3506286"/>
                  <a:ext cx="142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09AA6BE-45F6-459D-9457-B1343F4A54A6}"/>
                    </a:ext>
                  </a:extLst>
                </p14:cNvPr>
                <p14:cNvContentPartPr/>
                <p14:nvPr/>
              </p14:nvContentPartPr>
              <p14:xfrm>
                <a:off x="9744810" y="3606006"/>
                <a:ext cx="114840" cy="8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09AA6BE-45F6-459D-9457-B1343F4A54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35810" y="3597366"/>
                  <a:ext cx="132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891CB68-1393-42FC-B0E7-A18FEC3D5997}"/>
                    </a:ext>
                  </a:extLst>
                </p14:cNvPr>
                <p14:cNvContentPartPr/>
                <p14:nvPr/>
              </p14:nvContentPartPr>
              <p14:xfrm>
                <a:off x="9944610" y="3672606"/>
                <a:ext cx="10440" cy="63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891CB68-1393-42FC-B0E7-A18FEC3D599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35610" y="3663966"/>
                  <a:ext cx="28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0785DC6-BD10-4426-8BA3-FF9D6ADD3F44}"/>
                    </a:ext>
                  </a:extLst>
                </p14:cNvPr>
                <p14:cNvContentPartPr/>
                <p14:nvPr/>
              </p14:nvContentPartPr>
              <p14:xfrm>
                <a:off x="9908610" y="3566766"/>
                <a:ext cx="163800" cy="183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0785DC6-BD10-4426-8BA3-FF9D6ADD3F4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99610" y="3558126"/>
                  <a:ext cx="181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2465138-43AD-44FB-A7F6-476A6A046692}"/>
                    </a:ext>
                  </a:extLst>
                </p14:cNvPr>
                <p14:cNvContentPartPr/>
                <p14:nvPr/>
              </p14:nvContentPartPr>
              <p14:xfrm>
                <a:off x="10109130" y="3643086"/>
                <a:ext cx="136800" cy="107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2465138-43AD-44FB-A7F6-476A6A04669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00490" y="3634086"/>
                  <a:ext cx="154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5AB6133-9CC8-442A-9C39-F046BB2D2CB5}"/>
                    </a:ext>
                  </a:extLst>
                </p14:cNvPr>
                <p14:cNvContentPartPr/>
                <p14:nvPr/>
              </p14:nvContentPartPr>
              <p14:xfrm>
                <a:off x="10275450" y="3622566"/>
                <a:ext cx="109440" cy="119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5AB6133-9CC8-442A-9C39-F046BB2D2CB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66450" y="3613566"/>
                  <a:ext cx="127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F9C1864-C73B-4753-B20F-2CBD446448DD}"/>
                    </a:ext>
                  </a:extLst>
                </p14:cNvPr>
                <p14:cNvContentPartPr/>
                <p14:nvPr/>
              </p14:nvContentPartPr>
              <p14:xfrm>
                <a:off x="10361130" y="3612486"/>
                <a:ext cx="44280" cy="18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F9C1864-C73B-4753-B20F-2CBD446448D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52490" y="3603486"/>
                  <a:ext cx="61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A8C2091-43B1-48CB-8224-3BD1DD114ACF}"/>
                    </a:ext>
                  </a:extLst>
                </p14:cNvPr>
                <p14:cNvContentPartPr/>
                <p14:nvPr/>
              </p14:nvContentPartPr>
              <p14:xfrm>
                <a:off x="10461210" y="3575766"/>
                <a:ext cx="235080" cy="200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A8C2091-43B1-48CB-8224-3BD1DD114A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52570" y="3567126"/>
                  <a:ext cx="252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F5F73DE-4215-416E-9A29-108DA1F08A76}"/>
                    </a:ext>
                  </a:extLst>
                </p14:cNvPr>
                <p14:cNvContentPartPr/>
                <p14:nvPr/>
              </p14:nvContentPartPr>
              <p14:xfrm>
                <a:off x="10627530" y="3633366"/>
                <a:ext cx="99000" cy="6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F5F73DE-4215-416E-9A29-108DA1F08A7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18530" y="3624726"/>
                  <a:ext cx="11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4214D63-9DDF-4F8C-86D5-1CF19A0F8C28}"/>
                    </a:ext>
                  </a:extLst>
                </p14:cNvPr>
                <p14:cNvContentPartPr/>
                <p14:nvPr/>
              </p14:nvContentPartPr>
              <p14:xfrm>
                <a:off x="10798170" y="3562086"/>
                <a:ext cx="87480" cy="105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4214D63-9DDF-4F8C-86D5-1CF19A0F8C2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89170" y="3553086"/>
                  <a:ext cx="1051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AB2C911-2DE5-44B6-BE5B-F81C906DEAC8}"/>
              </a:ext>
            </a:extLst>
          </p:cNvPr>
          <p:cNvGrpSpPr/>
          <p:nvPr/>
        </p:nvGrpSpPr>
        <p:grpSpPr>
          <a:xfrm>
            <a:off x="8200770" y="4037646"/>
            <a:ext cx="873360" cy="227160"/>
            <a:chOff x="8200770" y="4037646"/>
            <a:chExt cx="87336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6934490-21E3-4913-9D53-9E5931948076}"/>
                    </a:ext>
                  </a:extLst>
                </p14:cNvPr>
                <p14:cNvContentPartPr/>
                <p14:nvPr/>
              </p14:nvContentPartPr>
              <p14:xfrm>
                <a:off x="8200770" y="4037646"/>
                <a:ext cx="111960" cy="108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6934490-21E3-4913-9D53-9E593194807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192130" y="4029006"/>
                  <a:ext cx="129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97B2A6A-453A-428C-BB84-CC5A8EFA8260}"/>
                    </a:ext>
                  </a:extLst>
                </p14:cNvPr>
                <p14:cNvContentPartPr/>
                <p14:nvPr/>
              </p14:nvContentPartPr>
              <p14:xfrm>
                <a:off x="8349090" y="4040886"/>
                <a:ext cx="226800" cy="104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97B2A6A-453A-428C-BB84-CC5A8EFA826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340090" y="4032246"/>
                  <a:ext cx="244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3A8A80F-2188-4D15-9A31-9654BEABD0B6}"/>
                    </a:ext>
                  </a:extLst>
                </p14:cNvPr>
                <p14:cNvContentPartPr/>
                <p14:nvPr/>
              </p14:nvContentPartPr>
              <p14:xfrm>
                <a:off x="8612970" y="4107126"/>
                <a:ext cx="45360" cy="3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3A8A80F-2188-4D15-9A31-9654BEABD0B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603970" y="4098126"/>
                  <a:ext cx="63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C28CFA-7FC7-4EDF-8284-9D4C9F1D4737}"/>
                    </a:ext>
                  </a:extLst>
                </p14:cNvPr>
                <p14:cNvContentPartPr/>
                <p14:nvPr/>
              </p14:nvContentPartPr>
              <p14:xfrm>
                <a:off x="8678850" y="4043046"/>
                <a:ext cx="106200" cy="221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C28CFA-7FC7-4EDF-8284-9D4C9F1D473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670210" y="4034046"/>
                  <a:ext cx="1238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B12E654-1CE1-4A39-84CF-2824CCF14154}"/>
                    </a:ext>
                  </a:extLst>
                </p14:cNvPr>
                <p14:cNvContentPartPr/>
                <p14:nvPr/>
              </p14:nvContentPartPr>
              <p14:xfrm>
                <a:off x="8763810" y="4053126"/>
                <a:ext cx="182520" cy="108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B12E654-1CE1-4A39-84CF-2824CCF1415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54810" y="4044126"/>
                  <a:ext cx="200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32312E-8F01-4C33-A05A-77ACEB548F92}"/>
                    </a:ext>
                  </a:extLst>
                </p14:cNvPr>
                <p14:cNvContentPartPr/>
                <p14:nvPr/>
              </p14:nvContentPartPr>
              <p14:xfrm>
                <a:off x="8971530" y="4080126"/>
                <a:ext cx="102600" cy="76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32312E-8F01-4C33-A05A-77ACEB548F9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62890" y="4071486"/>
                  <a:ext cx="1202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2858AA1-5CDA-41CF-9977-D736C08702BD}"/>
              </a:ext>
            </a:extLst>
          </p:cNvPr>
          <p:cNvGrpSpPr/>
          <p:nvPr/>
        </p:nvGrpSpPr>
        <p:grpSpPr>
          <a:xfrm>
            <a:off x="9396330" y="3999486"/>
            <a:ext cx="198720" cy="248040"/>
            <a:chOff x="9396330" y="3999486"/>
            <a:chExt cx="19872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32FD19E-038E-446E-BCA5-D5FEBA033C19}"/>
                    </a:ext>
                  </a:extLst>
                </p14:cNvPr>
                <p14:cNvContentPartPr/>
                <p14:nvPr/>
              </p14:nvContentPartPr>
              <p14:xfrm>
                <a:off x="9407490" y="4077246"/>
                <a:ext cx="19440" cy="69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32FD19E-038E-446E-BCA5-D5FEBA033C1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98850" y="4068606"/>
                  <a:ext cx="37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DED48CF-CC3C-4DFA-A432-F0403B5C639C}"/>
                    </a:ext>
                  </a:extLst>
                </p14:cNvPr>
                <p14:cNvContentPartPr/>
                <p14:nvPr/>
              </p14:nvContentPartPr>
              <p14:xfrm>
                <a:off x="9396330" y="3999486"/>
                <a:ext cx="198720" cy="248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DED48CF-CC3C-4DFA-A432-F0403B5C639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387690" y="3990486"/>
                  <a:ext cx="216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DDAEC31-24DC-4DF8-82C0-16A957CC102C}"/>
                    </a:ext>
                  </a:extLst>
                </p14:cNvPr>
                <p14:cNvContentPartPr/>
                <p14:nvPr/>
              </p14:nvContentPartPr>
              <p14:xfrm>
                <a:off x="9474090" y="4111446"/>
                <a:ext cx="100800" cy="10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DDAEC31-24DC-4DF8-82C0-16A957CC102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465090" y="4102446"/>
                  <a:ext cx="11844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C2445F2-9C4B-471B-9E3D-EE34E9D27B80}"/>
                  </a:ext>
                </a:extLst>
              </p14:cNvPr>
              <p14:cNvContentPartPr/>
              <p14:nvPr/>
            </p14:nvContentPartPr>
            <p14:xfrm>
              <a:off x="10517730" y="4121526"/>
              <a:ext cx="10800" cy="248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C2445F2-9C4B-471B-9E3D-EE34E9D27B8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509090" y="4112526"/>
                <a:ext cx="2844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B5A1214-3CC2-4597-98E9-56D1D4B52670}"/>
              </a:ext>
            </a:extLst>
          </p:cNvPr>
          <p:cNvGrpSpPr/>
          <p:nvPr/>
        </p:nvGrpSpPr>
        <p:grpSpPr>
          <a:xfrm>
            <a:off x="9844170" y="4018206"/>
            <a:ext cx="258840" cy="196920"/>
            <a:chOff x="9844170" y="4018206"/>
            <a:chExt cx="25884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FF346DB-AC42-4EFA-8967-BD0D8FF0B2F6}"/>
                    </a:ext>
                  </a:extLst>
                </p14:cNvPr>
                <p14:cNvContentPartPr/>
                <p14:nvPr/>
              </p14:nvContentPartPr>
              <p14:xfrm>
                <a:off x="9844170" y="4097766"/>
                <a:ext cx="109800" cy="96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FF346DB-AC42-4EFA-8967-BD0D8FF0B2F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35530" y="4089126"/>
                  <a:ext cx="127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DD43827-3B45-4A81-8E6D-4909EB6F1CB4}"/>
                    </a:ext>
                  </a:extLst>
                </p14:cNvPr>
                <p14:cNvContentPartPr/>
                <p14:nvPr/>
              </p14:nvContentPartPr>
              <p14:xfrm>
                <a:off x="9995730" y="4050246"/>
                <a:ext cx="29160" cy="162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DD43827-3B45-4A81-8E6D-4909EB6F1CB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986730" y="4041246"/>
                  <a:ext cx="46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6BD292F-D5ED-46FF-BB2B-51530CC84907}"/>
                    </a:ext>
                  </a:extLst>
                </p14:cNvPr>
                <p14:cNvContentPartPr/>
                <p14:nvPr/>
              </p14:nvContentPartPr>
              <p14:xfrm>
                <a:off x="10057650" y="4214766"/>
                <a:ext cx="360" cy="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6BD292F-D5ED-46FF-BB2B-51530CC849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48650" y="42061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303C545-7654-4663-8BEE-2A6CA1AB4203}"/>
                    </a:ext>
                  </a:extLst>
                </p14:cNvPr>
                <p14:cNvContentPartPr/>
                <p14:nvPr/>
              </p14:nvContentPartPr>
              <p14:xfrm>
                <a:off x="10090050" y="4018206"/>
                <a:ext cx="12960" cy="178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303C545-7654-4663-8BEE-2A6CA1AB420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81410" y="4009566"/>
                  <a:ext cx="306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3F1B7C3-F4C9-46AB-B949-4EE42CCE7886}"/>
              </a:ext>
            </a:extLst>
          </p:cNvPr>
          <p:cNvGrpSpPr/>
          <p:nvPr/>
        </p:nvGrpSpPr>
        <p:grpSpPr>
          <a:xfrm>
            <a:off x="10411530" y="3998046"/>
            <a:ext cx="647640" cy="313200"/>
            <a:chOff x="10411530" y="3998046"/>
            <a:chExt cx="64764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7A0B23C-C408-43F2-B4B7-726F387AD792}"/>
                    </a:ext>
                  </a:extLst>
                </p14:cNvPr>
                <p14:cNvContentPartPr/>
                <p14:nvPr/>
              </p14:nvContentPartPr>
              <p14:xfrm>
                <a:off x="10411530" y="3998046"/>
                <a:ext cx="96480" cy="226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7A0B23C-C408-43F2-B4B7-726F387AD79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02530" y="3989406"/>
                  <a:ext cx="114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4ED014-DCF2-423D-9922-9C3A7451EDAF}"/>
                    </a:ext>
                  </a:extLst>
                </p14:cNvPr>
                <p14:cNvContentPartPr/>
                <p14:nvPr/>
              </p14:nvContentPartPr>
              <p14:xfrm>
                <a:off x="10447890" y="4149606"/>
                <a:ext cx="148680" cy="108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4ED014-DCF2-423D-9922-9C3A7451ED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38890" y="4140966"/>
                  <a:ext cx="166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3D611F-0999-4351-8D75-6F1A7DBCEBA2}"/>
                    </a:ext>
                  </a:extLst>
                </p14:cNvPr>
                <p14:cNvContentPartPr/>
                <p14:nvPr/>
              </p14:nvContentPartPr>
              <p14:xfrm>
                <a:off x="10581450" y="4091646"/>
                <a:ext cx="19080" cy="20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3D611F-0999-4351-8D75-6F1A7DBCEBA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72810" y="4083006"/>
                  <a:ext cx="36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ADD0037-ED86-46DA-9E1D-AF3944A04E74}"/>
                    </a:ext>
                  </a:extLst>
                </p14:cNvPr>
                <p14:cNvContentPartPr/>
                <p14:nvPr/>
              </p14:nvContentPartPr>
              <p14:xfrm>
                <a:off x="10664970" y="4225926"/>
                <a:ext cx="63360" cy="85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ADD0037-ED86-46DA-9E1D-AF3944A04E7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55970" y="4217286"/>
                  <a:ext cx="81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22BBECC-C7D0-4039-9620-75E595357AC6}"/>
                    </a:ext>
                  </a:extLst>
                </p14:cNvPr>
                <p14:cNvContentPartPr/>
                <p14:nvPr/>
              </p14:nvContentPartPr>
              <p14:xfrm>
                <a:off x="10754250" y="4187406"/>
                <a:ext cx="127800" cy="98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22BBECC-C7D0-4039-9620-75E595357AC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45610" y="4178766"/>
                  <a:ext cx="145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62CDD65-0375-4331-A479-DB1A5B40351D}"/>
                    </a:ext>
                  </a:extLst>
                </p14:cNvPr>
                <p14:cNvContentPartPr/>
                <p14:nvPr/>
              </p14:nvContentPartPr>
              <p14:xfrm>
                <a:off x="10904730" y="4153206"/>
                <a:ext cx="91800" cy="128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62CDD65-0375-4331-A479-DB1A5B40351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96090" y="4144206"/>
                  <a:ext cx="109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0CD8692-E82C-4300-8E54-03CA0178CD73}"/>
                    </a:ext>
                  </a:extLst>
                </p14:cNvPr>
                <p14:cNvContentPartPr/>
                <p14:nvPr/>
              </p14:nvContentPartPr>
              <p14:xfrm>
                <a:off x="11016330" y="4159326"/>
                <a:ext cx="42840" cy="146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0CD8692-E82C-4300-8E54-03CA0178CD7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07690" y="4150326"/>
                  <a:ext cx="60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DB1D608-DF28-4FB4-BCEB-6BC68717EAAC}"/>
                    </a:ext>
                  </a:extLst>
                </p14:cNvPr>
                <p14:cNvContentPartPr/>
                <p14:nvPr/>
              </p14:nvContentPartPr>
              <p14:xfrm>
                <a:off x="11001930" y="4108206"/>
                <a:ext cx="7560" cy="1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DB1D608-DF28-4FB4-BCEB-6BC68717EAA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93290" y="4099206"/>
                  <a:ext cx="2520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8A07E2A-6199-4494-A979-78A8A7CCE3B6}"/>
              </a:ext>
            </a:extLst>
          </p:cNvPr>
          <p:cNvGrpSpPr/>
          <p:nvPr/>
        </p:nvGrpSpPr>
        <p:grpSpPr>
          <a:xfrm>
            <a:off x="11227290" y="3993726"/>
            <a:ext cx="349200" cy="208800"/>
            <a:chOff x="11227290" y="3993726"/>
            <a:chExt cx="34920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BB5B170-9523-4ACC-944F-647F11634D9B}"/>
                    </a:ext>
                  </a:extLst>
                </p14:cNvPr>
                <p14:cNvContentPartPr/>
                <p14:nvPr/>
              </p14:nvContentPartPr>
              <p14:xfrm>
                <a:off x="11227290" y="4076526"/>
                <a:ext cx="94680" cy="19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BB5B170-9523-4ACC-944F-647F11634D9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18290" y="4067526"/>
                  <a:ext cx="112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A8C8E04-2314-47FC-9F10-7AC526D07BA4}"/>
                    </a:ext>
                  </a:extLst>
                </p14:cNvPr>
                <p14:cNvContentPartPr/>
                <p14:nvPr/>
              </p14:nvContentPartPr>
              <p14:xfrm>
                <a:off x="11245650" y="3993726"/>
                <a:ext cx="117720" cy="208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A8C8E04-2314-47FC-9F10-7AC526D07BA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37010" y="3984726"/>
                  <a:ext cx="135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AE1FD4D-E49B-4CC4-9C8A-9273EFC2CED9}"/>
                    </a:ext>
                  </a:extLst>
                </p14:cNvPr>
                <p14:cNvContentPartPr/>
                <p14:nvPr/>
              </p14:nvContentPartPr>
              <p14:xfrm>
                <a:off x="11489730" y="4077966"/>
                <a:ext cx="86760" cy="92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AE1FD4D-E49B-4CC4-9C8A-9273EFC2CED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480730" y="4068966"/>
                  <a:ext cx="10440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2549F1A-6FB4-42C8-9389-2234215C6D14}"/>
              </a:ext>
            </a:extLst>
          </p:cNvPr>
          <p:cNvGrpSpPr/>
          <p:nvPr/>
        </p:nvGrpSpPr>
        <p:grpSpPr>
          <a:xfrm>
            <a:off x="8576250" y="4446606"/>
            <a:ext cx="280080" cy="217080"/>
            <a:chOff x="8576250" y="4446606"/>
            <a:chExt cx="28008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716B15C-6858-4791-B45C-6F2AE4D1F7FE}"/>
                    </a:ext>
                  </a:extLst>
                </p14:cNvPr>
                <p14:cNvContentPartPr/>
                <p14:nvPr/>
              </p14:nvContentPartPr>
              <p14:xfrm>
                <a:off x="8633850" y="4530846"/>
                <a:ext cx="158040" cy="21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716B15C-6858-4791-B45C-6F2AE4D1F7F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24850" y="4522206"/>
                  <a:ext cx="175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E64B646-774D-442B-9DC8-B26D747B3689}"/>
                    </a:ext>
                  </a:extLst>
                </p14:cNvPr>
                <p14:cNvContentPartPr/>
                <p14:nvPr/>
              </p14:nvContentPartPr>
              <p14:xfrm>
                <a:off x="8576250" y="4446606"/>
                <a:ext cx="191520" cy="2149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E64B646-774D-442B-9DC8-B26D747B368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567610" y="4437966"/>
                  <a:ext cx="209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4575E4-3503-4BD2-A411-36ED43190767}"/>
                    </a:ext>
                  </a:extLst>
                </p14:cNvPr>
                <p14:cNvContentPartPr/>
                <p14:nvPr/>
              </p14:nvContentPartPr>
              <p14:xfrm>
                <a:off x="8748330" y="4467486"/>
                <a:ext cx="108000" cy="196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4575E4-3503-4BD2-A411-36ED4319076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39690" y="4458846"/>
                  <a:ext cx="12564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3187F0C-758E-470E-A0B1-AD538ED6FC59}"/>
              </a:ext>
            </a:extLst>
          </p:cNvPr>
          <p:cNvGrpSpPr/>
          <p:nvPr/>
        </p:nvGrpSpPr>
        <p:grpSpPr>
          <a:xfrm>
            <a:off x="9124530" y="4504926"/>
            <a:ext cx="154440" cy="168120"/>
            <a:chOff x="9124530" y="4504926"/>
            <a:chExt cx="15444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3BE5871-D1F0-47AC-923B-77259F4556F4}"/>
                    </a:ext>
                  </a:extLst>
                </p14:cNvPr>
                <p14:cNvContentPartPr/>
                <p14:nvPr/>
              </p14:nvContentPartPr>
              <p14:xfrm>
                <a:off x="9124530" y="4504926"/>
                <a:ext cx="145440" cy="163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3BE5871-D1F0-47AC-923B-77259F4556F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15530" y="4495926"/>
                  <a:ext cx="163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2476560-CBBD-4131-9C63-CC09F37F3AFA}"/>
                    </a:ext>
                  </a:extLst>
                </p14:cNvPr>
                <p14:cNvContentPartPr/>
                <p14:nvPr/>
              </p14:nvContentPartPr>
              <p14:xfrm>
                <a:off x="9152250" y="4585206"/>
                <a:ext cx="91440" cy="17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2476560-CBBD-4131-9C63-CC09F37F3AF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43250" y="4576206"/>
                  <a:ext cx="109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4464A9F-7BD4-4B7B-B687-AA0D78B160EF}"/>
                    </a:ext>
                  </a:extLst>
                </p14:cNvPr>
                <p14:cNvContentPartPr/>
                <p14:nvPr/>
              </p14:nvContentPartPr>
              <p14:xfrm>
                <a:off x="9178170" y="4653606"/>
                <a:ext cx="100800" cy="19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4464A9F-7BD4-4B7B-B687-AA0D78B160E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169170" y="4644606"/>
                  <a:ext cx="1184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A50A25B-BB52-4AE1-A83C-F633AF65364B}"/>
              </a:ext>
            </a:extLst>
          </p:cNvPr>
          <p:cNvGrpSpPr/>
          <p:nvPr/>
        </p:nvGrpSpPr>
        <p:grpSpPr>
          <a:xfrm>
            <a:off x="9497490" y="4501326"/>
            <a:ext cx="932040" cy="270000"/>
            <a:chOff x="9497490" y="4501326"/>
            <a:chExt cx="93204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BF65070-85BD-4F97-9FEF-D9961470C549}"/>
                    </a:ext>
                  </a:extLst>
                </p14:cNvPr>
                <p14:cNvContentPartPr/>
                <p14:nvPr/>
              </p14:nvContentPartPr>
              <p14:xfrm>
                <a:off x="9497490" y="4549206"/>
                <a:ext cx="335520" cy="222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BF65070-85BD-4F97-9FEF-D9961470C54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488490" y="4540206"/>
                  <a:ext cx="353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0BB253B-CB4D-4346-B543-DC2804B6E2ED}"/>
                    </a:ext>
                  </a:extLst>
                </p14:cNvPr>
                <p14:cNvContentPartPr/>
                <p14:nvPr/>
              </p14:nvContentPartPr>
              <p14:xfrm>
                <a:off x="9781170" y="4576206"/>
                <a:ext cx="83160" cy="88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0BB253B-CB4D-4346-B543-DC2804B6E2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72170" y="4567566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4595AD6-E15D-4AF1-9A03-C94A386E2706}"/>
                    </a:ext>
                  </a:extLst>
                </p14:cNvPr>
                <p14:cNvContentPartPr/>
                <p14:nvPr/>
              </p14:nvContentPartPr>
              <p14:xfrm>
                <a:off x="9891330" y="4554606"/>
                <a:ext cx="158040" cy="106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4595AD6-E15D-4AF1-9A03-C94A386E270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82330" y="4545966"/>
                  <a:ext cx="175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B35E383-7D9A-4129-9399-C480465D05DA}"/>
                    </a:ext>
                  </a:extLst>
                </p14:cNvPr>
                <p14:cNvContentPartPr/>
                <p14:nvPr/>
              </p14:nvContentPartPr>
              <p14:xfrm>
                <a:off x="10086090" y="4501326"/>
                <a:ext cx="72360" cy="2646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B35E383-7D9A-4129-9399-C480465D05D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077450" y="4492326"/>
                  <a:ext cx="900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A862621-2759-4D0F-A4B6-970C870C1838}"/>
                    </a:ext>
                  </a:extLst>
                </p14:cNvPr>
                <p14:cNvContentPartPr/>
                <p14:nvPr/>
              </p14:nvContentPartPr>
              <p14:xfrm>
                <a:off x="10065930" y="4598526"/>
                <a:ext cx="222480" cy="66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A862621-2759-4D0F-A4B6-970C870C183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57290" y="4589526"/>
                  <a:ext cx="240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A34CAF-B49C-4E47-8D50-8228CC8C154B}"/>
                    </a:ext>
                  </a:extLst>
                </p14:cNvPr>
                <p14:cNvContentPartPr/>
                <p14:nvPr/>
              </p14:nvContentPartPr>
              <p14:xfrm>
                <a:off x="10289130" y="4516086"/>
                <a:ext cx="140400" cy="153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A34CAF-B49C-4E47-8D50-8228CC8C154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80490" y="4507446"/>
                  <a:ext cx="158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ABBA780-40E6-40BB-A740-542470B29261}"/>
                    </a:ext>
                  </a:extLst>
                </p14:cNvPr>
                <p14:cNvContentPartPr/>
                <p14:nvPr/>
              </p14:nvContentPartPr>
              <p14:xfrm>
                <a:off x="10359330" y="4561086"/>
                <a:ext cx="67320" cy="15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ABBA780-40E6-40BB-A740-542470B2926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50330" y="4552446"/>
                  <a:ext cx="849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932696C-14AB-407C-BB4B-FEFC93E84237}"/>
              </a:ext>
            </a:extLst>
          </p:cNvPr>
          <p:cNvGrpSpPr/>
          <p:nvPr/>
        </p:nvGrpSpPr>
        <p:grpSpPr>
          <a:xfrm>
            <a:off x="10627530" y="4505646"/>
            <a:ext cx="759240" cy="433440"/>
            <a:chOff x="10627530" y="4505646"/>
            <a:chExt cx="75924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0FF0216-F031-4E08-B13B-AE99476FAE2D}"/>
                    </a:ext>
                  </a:extLst>
                </p14:cNvPr>
                <p14:cNvContentPartPr/>
                <p14:nvPr/>
              </p14:nvContentPartPr>
              <p14:xfrm>
                <a:off x="10627530" y="4575126"/>
                <a:ext cx="250560" cy="86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0FF0216-F031-4E08-B13B-AE99476FAE2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618530" y="4566126"/>
                  <a:ext cx="268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34CCF51-181A-4EF8-8FBA-ECE2AB4EBBD0}"/>
                    </a:ext>
                  </a:extLst>
                </p14:cNvPr>
                <p14:cNvContentPartPr/>
                <p14:nvPr/>
              </p14:nvContentPartPr>
              <p14:xfrm>
                <a:off x="10898610" y="4527606"/>
                <a:ext cx="81000" cy="139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34CCF51-181A-4EF8-8FBA-ECE2AB4EBB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889610" y="4518966"/>
                  <a:ext cx="98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CB1063F-6A05-4858-A4D7-9DD277653F26}"/>
                    </a:ext>
                  </a:extLst>
                </p14:cNvPr>
                <p14:cNvContentPartPr/>
                <p14:nvPr/>
              </p14:nvContentPartPr>
              <p14:xfrm>
                <a:off x="10995810" y="4588446"/>
                <a:ext cx="84240" cy="62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CB1063F-6A05-4858-A4D7-9DD277653F2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986810" y="4579806"/>
                  <a:ext cx="101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CA3DA5C-737C-40B1-A1CE-1E8BD6681A27}"/>
                    </a:ext>
                  </a:extLst>
                </p14:cNvPr>
                <p14:cNvContentPartPr/>
                <p14:nvPr/>
              </p14:nvContentPartPr>
              <p14:xfrm>
                <a:off x="11093370" y="4505646"/>
                <a:ext cx="119880" cy="166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CA3DA5C-737C-40B1-A1CE-1E8BD6681A2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084370" y="4497006"/>
                  <a:ext cx="137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62FFEF5-9041-45A7-8008-6DB32F2D532D}"/>
                    </a:ext>
                  </a:extLst>
                </p14:cNvPr>
                <p14:cNvContentPartPr/>
                <p14:nvPr/>
              </p14:nvContentPartPr>
              <p14:xfrm>
                <a:off x="11198490" y="4569006"/>
                <a:ext cx="188280" cy="370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62FFEF5-9041-45A7-8008-6DB32F2D532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89490" y="4560366"/>
                  <a:ext cx="20592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3725D4C-C33E-4034-B1C3-CFC19ADE83CD}"/>
              </a:ext>
            </a:extLst>
          </p:cNvPr>
          <p:cNvGrpSpPr/>
          <p:nvPr/>
        </p:nvGrpSpPr>
        <p:grpSpPr>
          <a:xfrm>
            <a:off x="880890" y="3364806"/>
            <a:ext cx="285480" cy="338760"/>
            <a:chOff x="880890" y="3364806"/>
            <a:chExt cx="28548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E8110C5-D75A-4A87-BC50-B9BBE1415C00}"/>
                    </a:ext>
                  </a:extLst>
                </p14:cNvPr>
                <p14:cNvContentPartPr/>
                <p14:nvPr/>
              </p14:nvContentPartPr>
              <p14:xfrm>
                <a:off x="904650" y="3523206"/>
                <a:ext cx="37080" cy="104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E8110C5-D75A-4A87-BC50-B9BBE1415C0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6010" y="3514206"/>
                  <a:ext cx="54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ABC01F3-F725-4295-A211-47AD09679F0B}"/>
                    </a:ext>
                  </a:extLst>
                </p14:cNvPr>
                <p14:cNvContentPartPr/>
                <p14:nvPr/>
              </p14:nvContentPartPr>
              <p14:xfrm>
                <a:off x="880890" y="3406926"/>
                <a:ext cx="47880" cy="45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ABC01F3-F725-4295-A211-47AD09679F0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71890" y="3397926"/>
                  <a:ext cx="65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E226643-C7A4-41C1-B48A-AFE9C1937920}"/>
                    </a:ext>
                  </a:extLst>
                </p14:cNvPr>
                <p14:cNvContentPartPr/>
                <p14:nvPr/>
              </p14:nvContentPartPr>
              <p14:xfrm>
                <a:off x="996090" y="3364806"/>
                <a:ext cx="170280" cy="338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E226643-C7A4-41C1-B48A-AFE9C193792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87450" y="3355806"/>
                  <a:ext cx="18792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2873035-7E44-43A8-B54A-D4F31801FB36}"/>
              </a:ext>
            </a:extLst>
          </p:cNvPr>
          <p:cNvGrpSpPr/>
          <p:nvPr/>
        </p:nvGrpSpPr>
        <p:grpSpPr>
          <a:xfrm>
            <a:off x="1571010" y="3464526"/>
            <a:ext cx="242640" cy="116640"/>
            <a:chOff x="1571010" y="3464526"/>
            <a:chExt cx="242640" cy="1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BBFAA38-E3A8-4197-9B1D-87417BDAD899}"/>
                    </a:ext>
                  </a:extLst>
                </p14:cNvPr>
                <p14:cNvContentPartPr/>
                <p14:nvPr/>
              </p14:nvContentPartPr>
              <p14:xfrm>
                <a:off x="1571010" y="3464526"/>
                <a:ext cx="110520" cy="116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BBFAA38-E3A8-4197-9B1D-87417BDAD89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562370" y="3455886"/>
                  <a:ext cx="128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02E11C8-9C64-4F85-9BEF-6E0458F91737}"/>
                    </a:ext>
                  </a:extLst>
                </p14:cNvPr>
                <p14:cNvContentPartPr/>
                <p14:nvPr/>
              </p14:nvContentPartPr>
              <p14:xfrm>
                <a:off x="1722930" y="3480366"/>
                <a:ext cx="90720" cy="97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02E11C8-9C64-4F85-9BEF-6E0458F9173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713930" y="3471726"/>
                  <a:ext cx="10836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DA78D28-B880-4F0A-8A82-BCA9149EEDD8}"/>
              </a:ext>
            </a:extLst>
          </p:cNvPr>
          <p:cNvGrpSpPr/>
          <p:nvPr/>
        </p:nvGrpSpPr>
        <p:grpSpPr>
          <a:xfrm>
            <a:off x="2150250" y="3329166"/>
            <a:ext cx="914040" cy="309240"/>
            <a:chOff x="2150250" y="3329166"/>
            <a:chExt cx="91404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EC78DC2-E811-410E-AE61-ADD4F43B1898}"/>
                    </a:ext>
                  </a:extLst>
                </p14:cNvPr>
                <p14:cNvContentPartPr/>
                <p14:nvPr/>
              </p14:nvContentPartPr>
              <p14:xfrm>
                <a:off x="2150250" y="3418446"/>
                <a:ext cx="143640" cy="219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EC78DC2-E811-410E-AE61-ADD4F43B189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141250" y="3409446"/>
                  <a:ext cx="161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4CBF9BC-17F5-45DC-8767-1866449CABD3}"/>
                    </a:ext>
                  </a:extLst>
                </p14:cNvPr>
                <p14:cNvContentPartPr/>
                <p14:nvPr/>
              </p14:nvContentPartPr>
              <p14:xfrm>
                <a:off x="2297490" y="3426006"/>
                <a:ext cx="229320" cy="123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4CBF9BC-17F5-45DC-8767-1866449CABD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288850" y="3417006"/>
                  <a:ext cx="246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99B4167-AF8A-4DB9-948B-51329C71098E}"/>
                    </a:ext>
                  </a:extLst>
                </p14:cNvPr>
                <p14:cNvContentPartPr/>
                <p14:nvPr/>
              </p14:nvContentPartPr>
              <p14:xfrm>
                <a:off x="2555970" y="3329166"/>
                <a:ext cx="139680" cy="2962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99B4167-AF8A-4DB9-948B-51329C71098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546970" y="3320526"/>
                  <a:ext cx="157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77805C2-6D80-4934-A866-D39CB19BEF27}"/>
                    </a:ext>
                  </a:extLst>
                </p14:cNvPr>
                <p14:cNvContentPartPr/>
                <p14:nvPr/>
              </p14:nvContentPartPr>
              <p14:xfrm>
                <a:off x="2720490" y="3426006"/>
                <a:ext cx="230400" cy="98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77805C2-6D80-4934-A866-D39CB19BEF2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11850" y="3417366"/>
                  <a:ext cx="248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59B8440-32FB-4A07-B5B5-5AA4F95F3B09}"/>
                    </a:ext>
                  </a:extLst>
                </p14:cNvPr>
                <p14:cNvContentPartPr/>
                <p14:nvPr/>
              </p14:nvContentPartPr>
              <p14:xfrm>
                <a:off x="2972130" y="3356526"/>
                <a:ext cx="92160" cy="171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59B8440-32FB-4A07-B5B5-5AA4F95F3B0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963130" y="3347886"/>
                  <a:ext cx="1098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789E635-0BA2-413F-B3E0-3B054315CC4B}"/>
              </a:ext>
            </a:extLst>
          </p:cNvPr>
          <p:cNvGrpSpPr/>
          <p:nvPr/>
        </p:nvGrpSpPr>
        <p:grpSpPr>
          <a:xfrm>
            <a:off x="3392610" y="3281286"/>
            <a:ext cx="1019880" cy="405720"/>
            <a:chOff x="3392610" y="3281286"/>
            <a:chExt cx="101988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CBE2332-CA56-45FE-9C3B-674CC1216F65}"/>
                    </a:ext>
                  </a:extLst>
                </p14:cNvPr>
                <p14:cNvContentPartPr/>
                <p14:nvPr/>
              </p14:nvContentPartPr>
              <p14:xfrm>
                <a:off x="3392610" y="3389286"/>
                <a:ext cx="188280" cy="123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CBE2332-CA56-45FE-9C3B-674CC1216F6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383610" y="3380286"/>
                  <a:ext cx="205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95A7A9E-2333-4E40-B831-D1CF1A2C771D}"/>
                    </a:ext>
                  </a:extLst>
                </p14:cNvPr>
                <p14:cNvContentPartPr/>
                <p14:nvPr/>
              </p14:nvContentPartPr>
              <p14:xfrm>
                <a:off x="3611130" y="3400806"/>
                <a:ext cx="110520" cy="72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95A7A9E-2333-4E40-B831-D1CF1A2C771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602130" y="3391806"/>
                  <a:ext cx="128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068E13E-63E0-4977-B3CE-1C952D37CEE9}"/>
                    </a:ext>
                  </a:extLst>
                </p14:cNvPr>
                <p14:cNvContentPartPr/>
                <p14:nvPr/>
              </p14:nvContentPartPr>
              <p14:xfrm>
                <a:off x="3759450" y="3320166"/>
                <a:ext cx="62280" cy="193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068E13E-63E0-4977-B3CE-1C952D37CEE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50810" y="3311526"/>
                  <a:ext cx="79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404EA26-22FF-4B6D-85B0-9A3B309DC887}"/>
                    </a:ext>
                  </a:extLst>
                </p14:cNvPr>
                <p14:cNvContentPartPr/>
                <p14:nvPr/>
              </p14:nvContentPartPr>
              <p14:xfrm>
                <a:off x="3730290" y="3391086"/>
                <a:ext cx="101520" cy="158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404EA26-22FF-4B6D-85B0-9A3B309DC88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721290" y="3382086"/>
                  <a:ext cx="119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8EC89DB-B5F0-4810-ABCE-B1537C2D8FC0}"/>
                    </a:ext>
                  </a:extLst>
                </p14:cNvPr>
                <p14:cNvContentPartPr/>
                <p14:nvPr/>
              </p14:nvContentPartPr>
              <p14:xfrm>
                <a:off x="3877170" y="3281286"/>
                <a:ext cx="223200" cy="231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8EC89DB-B5F0-4810-ABCE-B1537C2D8FC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68530" y="3272646"/>
                  <a:ext cx="240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4F64292-F9B7-47B2-B5EC-AA0CC23D5358}"/>
                    </a:ext>
                  </a:extLst>
                </p14:cNvPr>
                <p14:cNvContentPartPr/>
                <p14:nvPr/>
              </p14:nvContentPartPr>
              <p14:xfrm>
                <a:off x="4113330" y="3361926"/>
                <a:ext cx="57960" cy="123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4F64292-F9B7-47B2-B5EC-AA0CC23D535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104690" y="3352926"/>
                  <a:ext cx="75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21B91FA-56AE-43A0-A30D-43A250834061}"/>
                    </a:ext>
                  </a:extLst>
                </p14:cNvPr>
                <p14:cNvContentPartPr/>
                <p14:nvPr/>
              </p14:nvContentPartPr>
              <p14:xfrm>
                <a:off x="4228170" y="3388566"/>
                <a:ext cx="168120" cy="83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21B91FA-56AE-43A0-A30D-43A25083406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219530" y="3379926"/>
                  <a:ext cx="185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B176C8E-CAAD-4E1C-BAC4-34D40D838FD5}"/>
                    </a:ext>
                  </a:extLst>
                </p14:cNvPr>
                <p14:cNvContentPartPr/>
                <p14:nvPr/>
              </p14:nvContentPartPr>
              <p14:xfrm>
                <a:off x="4330050" y="3371646"/>
                <a:ext cx="82440" cy="3153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B176C8E-CAAD-4E1C-BAC4-34D40D838FD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321050" y="3362646"/>
                  <a:ext cx="10008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6AE2CAC-685E-4875-B6C5-FDCE1B75B36C}"/>
              </a:ext>
            </a:extLst>
          </p:cNvPr>
          <p:cNvGrpSpPr/>
          <p:nvPr/>
        </p:nvGrpSpPr>
        <p:grpSpPr>
          <a:xfrm>
            <a:off x="1039290" y="3883926"/>
            <a:ext cx="595800" cy="240120"/>
            <a:chOff x="1039290" y="3883926"/>
            <a:chExt cx="59580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AFFE134-33C2-460A-9ABD-140BD7E78198}"/>
                    </a:ext>
                  </a:extLst>
                </p14:cNvPr>
                <p14:cNvContentPartPr/>
                <p14:nvPr/>
              </p14:nvContentPartPr>
              <p14:xfrm>
                <a:off x="1039290" y="3935766"/>
                <a:ext cx="93240" cy="1882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AFFE134-33C2-460A-9ABD-140BD7E7819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30650" y="3926766"/>
                  <a:ext cx="110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772A499-CFEF-4474-B5ED-27BC8AAAD0B7}"/>
                    </a:ext>
                  </a:extLst>
                </p14:cNvPr>
                <p14:cNvContentPartPr/>
                <p14:nvPr/>
              </p14:nvContentPartPr>
              <p14:xfrm>
                <a:off x="1042170" y="3971046"/>
                <a:ext cx="136440" cy="10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772A499-CFEF-4474-B5ED-27BC8AAAD0B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3530" y="3962406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9F74EB4-57B4-4AE9-894A-FF568561E9A1}"/>
                    </a:ext>
                  </a:extLst>
                </p14:cNvPr>
                <p14:cNvContentPartPr/>
                <p14:nvPr/>
              </p14:nvContentPartPr>
              <p14:xfrm>
                <a:off x="1211370" y="3883926"/>
                <a:ext cx="252720" cy="181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9F74EB4-57B4-4AE9-894A-FF568561E9A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02370" y="3874926"/>
                  <a:ext cx="270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978C789-17B6-457E-ABFE-68A94D395FB7}"/>
                    </a:ext>
                  </a:extLst>
                </p14:cNvPr>
                <p14:cNvContentPartPr/>
                <p14:nvPr/>
              </p14:nvContentPartPr>
              <p14:xfrm>
                <a:off x="1502970" y="3947286"/>
                <a:ext cx="132120" cy="86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978C789-17B6-457E-ABFE-68A94D395FB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494330" y="3938646"/>
                  <a:ext cx="1497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5C8CF7C-217F-408D-8942-8FBDB7E61917}"/>
              </a:ext>
            </a:extLst>
          </p:cNvPr>
          <p:cNvGrpSpPr/>
          <p:nvPr/>
        </p:nvGrpSpPr>
        <p:grpSpPr>
          <a:xfrm>
            <a:off x="2076450" y="3864126"/>
            <a:ext cx="300960" cy="181080"/>
            <a:chOff x="2076450" y="3864126"/>
            <a:chExt cx="30096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67D0814-1F4C-4DF2-AF38-184B39477E6E}"/>
                    </a:ext>
                  </a:extLst>
                </p14:cNvPr>
                <p14:cNvContentPartPr/>
                <p14:nvPr/>
              </p14:nvContentPartPr>
              <p14:xfrm>
                <a:off x="2076450" y="3927486"/>
                <a:ext cx="156600" cy="99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67D0814-1F4C-4DF2-AF38-184B39477E6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067450" y="3918486"/>
                  <a:ext cx="174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0AA377A-E621-45A3-9D75-6CCAF15C96AD}"/>
                    </a:ext>
                  </a:extLst>
                </p14:cNvPr>
                <p14:cNvContentPartPr/>
                <p14:nvPr/>
              </p14:nvContentPartPr>
              <p14:xfrm>
                <a:off x="2263650" y="3864126"/>
                <a:ext cx="113760" cy="1810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0AA377A-E621-45A3-9D75-6CCAF15C96A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254650" y="3855486"/>
                  <a:ext cx="1314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9A14341-CC66-4B80-B5D2-AB45D221675A}"/>
              </a:ext>
            </a:extLst>
          </p:cNvPr>
          <p:cNvGrpSpPr/>
          <p:nvPr/>
        </p:nvGrpSpPr>
        <p:grpSpPr>
          <a:xfrm>
            <a:off x="2662530" y="3837126"/>
            <a:ext cx="670320" cy="159840"/>
            <a:chOff x="2662530" y="3837126"/>
            <a:chExt cx="67032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BAF1361-B365-484D-8879-3F75D51DAEE6}"/>
                    </a:ext>
                  </a:extLst>
                </p14:cNvPr>
                <p14:cNvContentPartPr/>
                <p14:nvPr/>
              </p14:nvContentPartPr>
              <p14:xfrm>
                <a:off x="2662530" y="3837126"/>
                <a:ext cx="118080" cy="159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BAF1361-B365-484D-8879-3F75D51DAEE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653890" y="3828126"/>
                  <a:ext cx="135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CD0DB19-B775-45C1-9E81-3903C6D311A4}"/>
                    </a:ext>
                  </a:extLst>
                </p14:cNvPr>
                <p14:cNvContentPartPr/>
                <p14:nvPr/>
              </p14:nvContentPartPr>
              <p14:xfrm>
                <a:off x="2806170" y="3864846"/>
                <a:ext cx="178200" cy="110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CD0DB19-B775-45C1-9E81-3903C6D311A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797530" y="3855846"/>
                  <a:ext cx="195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3E50F62-29C4-4DDB-9869-DDE0BA171063}"/>
                    </a:ext>
                  </a:extLst>
                </p14:cNvPr>
                <p14:cNvContentPartPr/>
                <p14:nvPr/>
              </p14:nvContentPartPr>
              <p14:xfrm>
                <a:off x="3088410" y="3863046"/>
                <a:ext cx="142560" cy="968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3E50F62-29C4-4DDB-9869-DDE0BA17106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079770" y="3854406"/>
                  <a:ext cx="160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411A248-4DB7-425E-98D4-04E4CEE5356D}"/>
                    </a:ext>
                  </a:extLst>
                </p14:cNvPr>
                <p14:cNvContentPartPr/>
                <p14:nvPr/>
              </p14:nvContentPartPr>
              <p14:xfrm>
                <a:off x="3277770" y="3845046"/>
                <a:ext cx="55080" cy="1065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411A248-4DB7-425E-98D4-04E4CEE5356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268770" y="3836046"/>
                  <a:ext cx="727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7214E3D-1896-4C6E-8296-48F6951FAA84}"/>
              </a:ext>
            </a:extLst>
          </p:cNvPr>
          <p:cNvGrpSpPr/>
          <p:nvPr/>
        </p:nvGrpSpPr>
        <p:grpSpPr>
          <a:xfrm>
            <a:off x="3751890" y="3829206"/>
            <a:ext cx="666000" cy="271080"/>
            <a:chOff x="3751890" y="3829206"/>
            <a:chExt cx="66600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021A0EE-0C52-4642-819A-E6516C74E785}"/>
                    </a:ext>
                  </a:extLst>
                </p14:cNvPr>
                <p14:cNvContentPartPr/>
                <p14:nvPr/>
              </p14:nvContentPartPr>
              <p14:xfrm>
                <a:off x="3751890" y="3829206"/>
                <a:ext cx="115200" cy="2710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021A0EE-0C52-4642-819A-E6516C74E78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742890" y="3820206"/>
                  <a:ext cx="132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9C8BC8-10E6-4459-B850-CEFB92ED82EE}"/>
                    </a:ext>
                  </a:extLst>
                </p14:cNvPr>
                <p14:cNvContentPartPr/>
                <p14:nvPr/>
              </p14:nvContentPartPr>
              <p14:xfrm>
                <a:off x="3900930" y="3852966"/>
                <a:ext cx="104400" cy="112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9C8BC8-10E6-4459-B850-CEFB92ED82E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891930" y="3844326"/>
                  <a:ext cx="122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BEB5B1D-1026-490B-ACDC-CCBFB953C0FF}"/>
                    </a:ext>
                  </a:extLst>
                </p14:cNvPr>
                <p14:cNvContentPartPr/>
                <p14:nvPr/>
              </p14:nvContentPartPr>
              <p14:xfrm>
                <a:off x="4040610" y="3859806"/>
                <a:ext cx="78840" cy="103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BEB5B1D-1026-490B-ACDC-CCBFB953C0F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031970" y="3850806"/>
                  <a:ext cx="96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ECF5C75-64D5-4798-8A45-4CD9578D5057}"/>
                    </a:ext>
                  </a:extLst>
                </p14:cNvPr>
                <p14:cNvContentPartPr/>
                <p14:nvPr/>
              </p14:nvContentPartPr>
              <p14:xfrm>
                <a:off x="4168410" y="3855846"/>
                <a:ext cx="83880" cy="1098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ECF5C75-64D5-4798-8A45-4CD9578D505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59770" y="3846846"/>
                  <a:ext cx="101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21F62E-B266-4F63-9ECE-A4B9239BD565}"/>
                    </a:ext>
                  </a:extLst>
                </p14:cNvPr>
                <p14:cNvContentPartPr/>
                <p14:nvPr/>
              </p14:nvContentPartPr>
              <p14:xfrm>
                <a:off x="4350570" y="3956286"/>
                <a:ext cx="67320" cy="392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21F62E-B266-4F63-9ECE-A4B9239BD56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341570" y="3947286"/>
                  <a:ext cx="849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2835E68-FF02-4B6F-B14D-2ED56C2336C6}"/>
                  </a:ext>
                </a:extLst>
              </p14:cNvPr>
              <p14:cNvContentPartPr/>
              <p14:nvPr/>
            </p14:nvContentPartPr>
            <p14:xfrm>
              <a:off x="4798770" y="3945126"/>
              <a:ext cx="286560" cy="3484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2835E68-FF02-4B6F-B14D-2ED56C2336C6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790130" y="3936126"/>
                <a:ext cx="304200" cy="36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C5FB7DF-2F5B-45AF-B74F-820DFE98C42B}"/>
              </a:ext>
            </a:extLst>
          </p:cNvPr>
          <p:cNvGrpSpPr/>
          <p:nvPr/>
        </p:nvGrpSpPr>
        <p:grpSpPr>
          <a:xfrm>
            <a:off x="968370" y="4714806"/>
            <a:ext cx="292680" cy="395640"/>
            <a:chOff x="968370" y="4714806"/>
            <a:chExt cx="29268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159BDFA-0552-42FB-BDD1-8808351AD1B4}"/>
                    </a:ext>
                  </a:extLst>
                </p14:cNvPr>
                <p14:cNvContentPartPr/>
                <p14:nvPr/>
              </p14:nvContentPartPr>
              <p14:xfrm>
                <a:off x="1024170" y="4894086"/>
                <a:ext cx="30960" cy="77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159BDFA-0552-42FB-BDD1-8808351AD1B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5170" y="4885446"/>
                  <a:ext cx="48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B03302A-4A89-4505-B07A-D82E389DC986}"/>
                    </a:ext>
                  </a:extLst>
                </p14:cNvPr>
                <p14:cNvContentPartPr/>
                <p14:nvPr/>
              </p14:nvContentPartPr>
              <p14:xfrm>
                <a:off x="968370" y="4759086"/>
                <a:ext cx="50760" cy="29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B03302A-4A89-4505-B07A-D82E389DC98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9730" y="4750086"/>
                  <a:ext cx="68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02D318B-0774-4248-ADBA-CB66AE8808B7}"/>
                    </a:ext>
                  </a:extLst>
                </p14:cNvPr>
                <p14:cNvContentPartPr/>
                <p14:nvPr/>
              </p14:nvContentPartPr>
              <p14:xfrm>
                <a:off x="1150170" y="4714806"/>
                <a:ext cx="110880" cy="3956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02D318B-0774-4248-ADBA-CB66AE8808B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41170" y="4706166"/>
                  <a:ext cx="12852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F39704C-E743-4B17-9621-D833C2A443CA}"/>
              </a:ext>
            </a:extLst>
          </p:cNvPr>
          <p:cNvGrpSpPr/>
          <p:nvPr/>
        </p:nvGrpSpPr>
        <p:grpSpPr>
          <a:xfrm>
            <a:off x="1704570" y="4827486"/>
            <a:ext cx="142200" cy="174240"/>
            <a:chOff x="1704570" y="4827486"/>
            <a:chExt cx="14220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B43222E-0A70-4BEA-8CFA-6C55AA2CA87D}"/>
                    </a:ext>
                  </a:extLst>
                </p14:cNvPr>
                <p14:cNvContentPartPr/>
                <p14:nvPr/>
              </p14:nvContentPartPr>
              <p14:xfrm>
                <a:off x="1709610" y="4827486"/>
                <a:ext cx="137160" cy="170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B43222E-0A70-4BEA-8CFA-6C55AA2CA87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700970" y="4818846"/>
                  <a:ext cx="154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D92D00F-B1B9-4571-BC7E-639739F829D5}"/>
                    </a:ext>
                  </a:extLst>
                </p14:cNvPr>
                <p14:cNvContentPartPr/>
                <p14:nvPr/>
              </p14:nvContentPartPr>
              <p14:xfrm>
                <a:off x="1704570" y="4926486"/>
                <a:ext cx="139680" cy="752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D92D00F-B1B9-4571-BC7E-639739F829D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695930" y="4917846"/>
                  <a:ext cx="1573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9702C26-32BC-4C23-BB59-5823F7DB1A87}"/>
              </a:ext>
            </a:extLst>
          </p:cNvPr>
          <p:cNvGrpSpPr/>
          <p:nvPr/>
        </p:nvGrpSpPr>
        <p:grpSpPr>
          <a:xfrm>
            <a:off x="2401530" y="4728486"/>
            <a:ext cx="884880" cy="345240"/>
            <a:chOff x="2401530" y="4728486"/>
            <a:chExt cx="88488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65AFF2D-DFBC-4E9E-859F-C9BEE815F6B9}"/>
                    </a:ext>
                  </a:extLst>
                </p14:cNvPr>
                <p14:cNvContentPartPr/>
                <p14:nvPr/>
              </p14:nvContentPartPr>
              <p14:xfrm>
                <a:off x="2416290" y="4844766"/>
                <a:ext cx="42840" cy="2289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65AFF2D-DFBC-4E9E-859F-C9BEE815F6B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407650" y="4836126"/>
                  <a:ext cx="60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AEAEB6D-2FC2-45A3-A28C-DDC38E2A7A9A}"/>
                    </a:ext>
                  </a:extLst>
                </p14:cNvPr>
                <p14:cNvContentPartPr/>
                <p14:nvPr/>
              </p14:nvContentPartPr>
              <p14:xfrm>
                <a:off x="2401530" y="4826406"/>
                <a:ext cx="237960" cy="142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AEAEB6D-2FC2-45A3-A28C-DDC38E2A7A9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392890" y="4817406"/>
                  <a:ext cx="255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3E44BBE-E71A-4B19-9056-16CBE72BFFFA}"/>
                    </a:ext>
                  </a:extLst>
                </p14:cNvPr>
                <p14:cNvContentPartPr/>
                <p14:nvPr/>
              </p14:nvContentPartPr>
              <p14:xfrm>
                <a:off x="2656050" y="4852686"/>
                <a:ext cx="79560" cy="110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3E44BBE-E71A-4B19-9056-16CBE72BFFF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647050" y="4844046"/>
                  <a:ext cx="97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F75BB71-615B-4F63-99BE-4DBFF868BDCB}"/>
                    </a:ext>
                  </a:extLst>
                </p14:cNvPr>
                <p14:cNvContentPartPr/>
                <p14:nvPr/>
              </p14:nvContentPartPr>
              <p14:xfrm>
                <a:off x="2766570" y="4728486"/>
                <a:ext cx="302040" cy="300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F75BB71-615B-4F63-99BE-4DBFF868BDC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57570" y="4719486"/>
                  <a:ext cx="319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FFF2ADE-9C28-4021-8831-E7BFFE97C61D}"/>
                    </a:ext>
                  </a:extLst>
                </p14:cNvPr>
                <p14:cNvContentPartPr/>
                <p14:nvPr/>
              </p14:nvContentPartPr>
              <p14:xfrm>
                <a:off x="3114330" y="4827486"/>
                <a:ext cx="57960" cy="84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FFF2ADE-9C28-4021-8831-E7BFFE97C61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05330" y="4818486"/>
                  <a:ext cx="75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F692FD6-8CF5-4463-B3C4-B7FAF7F12657}"/>
                    </a:ext>
                  </a:extLst>
                </p14:cNvPr>
                <p14:cNvContentPartPr/>
                <p14:nvPr/>
              </p14:nvContentPartPr>
              <p14:xfrm>
                <a:off x="3173370" y="4730646"/>
                <a:ext cx="113040" cy="191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F692FD6-8CF5-4463-B3C4-B7FAF7F1265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64370" y="4722006"/>
                  <a:ext cx="1306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8F89642-A43F-4031-A505-402672ADAF59}"/>
              </a:ext>
            </a:extLst>
          </p:cNvPr>
          <p:cNvGrpSpPr/>
          <p:nvPr/>
        </p:nvGrpSpPr>
        <p:grpSpPr>
          <a:xfrm>
            <a:off x="3638490" y="4716966"/>
            <a:ext cx="1038960" cy="426240"/>
            <a:chOff x="3638490" y="4716966"/>
            <a:chExt cx="103896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CC8E94-41DF-4961-BA36-8455A96A9923}"/>
                    </a:ext>
                  </a:extLst>
                </p14:cNvPr>
                <p14:cNvContentPartPr/>
                <p14:nvPr/>
              </p14:nvContentPartPr>
              <p14:xfrm>
                <a:off x="3638490" y="4809846"/>
                <a:ext cx="304920" cy="835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CC8E94-41DF-4961-BA36-8455A96A992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629490" y="4801206"/>
                  <a:ext cx="322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5867B69-6BD8-4B69-A1AD-E12FD9F4E271}"/>
                    </a:ext>
                  </a:extLst>
                </p14:cNvPr>
                <p14:cNvContentPartPr/>
                <p14:nvPr/>
              </p14:nvContentPartPr>
              <p14:xfrm>
                <a:off x="3945210" y="4752246"/>
                <a:ext cx="136080" cy="151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5867B69-6BD8-4B69-A1AD-E12FD9F4E27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36570" y="4743606"/>
                  <a:ext cx="153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DD0CC91-FB87-4870-A05F-510D89DA1A6B}"/>
                    </a:ext>
                  </a:extLst>
                </p14:cNvPr>
                <p14:cNvContentPartPr/>
                <p14:nvPr/>
              </p14:nvContentPartPr>
              <p14:xfrm>
                <a:off x="4111530" y="4803366"/>
                <a:ext cx="82440" cy="84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DD0CC91-FB87-4870-A05F-510D89DA1A6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102530" y="4794726"/>
                  <a:ext cx="100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2FAACC5-FA5C-4EB7-A8A8-92CC90EB1DC3}"/>
                    </a:ext>
                  </a:extLst>
                </p14:cNvPr>
                <p14:cNvContentPartPr/>
                <p14:nvPr/>
              </p14:nvContentPartPr>
              <p14:xfrm>
                <a:off x="4220250" y="4716966"/>
                <a:ext cx="154080" cy="183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2FAACC5-FA5C-4EB7-A8A8-92CC90EB1DC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11610" y="4707966"/>
                  <a:ext cx="171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9039758-7048-4788-A720-2DA194D59E90}"/>
                    </a:ext>
                  </a:extLst>
                </p14:cNvPr>
                <p14:cNvContentPartPr/>
                <p14:nvPr/>
              </p14:nvContentPartPr>
              <p14:xfrm>
                <a:off x="4347690" y="4778526"/>
                <a:ext cx="329760" cy="3646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9039758-7048-4788-A720-2DA194D59E9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338690" y="4769886"/>
                  <a:ext cx="34740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E252446-15D6-4D2D-9E85-AB7612D9EE42}"/>
              </a:ext>
            </a:extLst>
          </p:cNvPr>
          <p:cNvGrpSpPr/>
          <p:nvPr/>
        </p:nvGrpSpPr>
        <p:grpSpPr>
          <a:xfrm>
            <a:off x="1787010" y="5443086"/>
            <a:ext cx="458280" cy="228960"/>
            <a:chOff x="1787010" y="5443086"/>
            <a:chExt cx="45828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1E97D2C-0CD8-48F0-8EA9-3E103F2D7DD4}"/>
                    </a:ext>
                  </a:extLst>
                </p14:cNvPr>
                <p14:cNvContentPartPr/>
                <p14:nvPr/>
              </p14:nvContentPartPr>
              <p14:xfrm>
                <a:off x="1810770" y="5443086"/>
                <a:ext cx="95760" cy="1695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1E97D2C-0CD8-48F0-8EA9-3E103F2D7DD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801770" y="5434086"/>
                  <a:ext cx="113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2ADB6D0-FEA9-4170-A87F-B0B214E1D312}"/>
                    </a:ext>
                  </a:extLst>
                </p14:cNvPr>
                <p14:cNvContentPartPr/>
                <p14:nvPr/>
              </p14:nvContentPartPr>
              <p14:xfrm>
                <a:off x="1787010" y="5476926"/>
                <a:ext cx="140040" cy="1389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2ADB6D0-FEA9-4170-A87F-B0B214E1D31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778370" y="5467926"/>
                  <a:ext cx="157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AC03D4A-E906-4C6E-A212-F9D501649545}"/>
                    </a:ext>
                  </a:extLst>
                </p14:cNvPr>
                <p14:cNvContentPartPr/>
                <p14:nvPr/>
              </p14:nvContentPartPr>
              <p14:xfrm>
                <a:off x="2008770" y="5544606"/>
                <a:ext cx="127800" cy="108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AC03D4A-E906-4C6E-A212-F9D50164954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000130" y="5535606"/>
                  <a:ext cx="145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3D8E51F-80B5-4665-BB65-66CE9952D00A}"/>
                    </a:ext>
                  </a:extLst>
                </p14:cNvPr>
                <p14:cNvContentPartPr/>
                <p14:nvPr/>
              </p14:nvContentPartPr>
              <p14:xfrm>
                <a:off x="2209650" y="5577366"/>
                <a:ext cx="35640" cy="94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3D8E51F-80B5-4665-BB65-66CE9952D00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200650" y="5568726"/>
                  <a:ext cx="532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9844CA2-4D3A-4EC6-BE8C-06BEEEE913FE}"/>
              </a:ext>
            </a:extLst>
          </p:cNvPr>
          <p:cNvGrpSpPr/>
          <p:nvPr/>
        </p:nvGrpSpPr>
        <p:grpSpPr>
          <a:xfrm>
            <a:off x="2459130" y="5436246"/>
            <a:ext cx="517320" cy="235080"/>
            <a:chOff x="2459130" y="5436246"/>
            <a:chExt cx="51732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06FAA4F-46DF-4DFF-968B-8427F06B236C}"/>
                    </a:ext>
                  </a:extLst>
                </p14:cNvPr>
                <p14:cNvContentPartPr/>
                <p14:nvPr/>
              </p14:nvContentPartPr>
              <p14:xfrm>
                <a:off x="2459130" y="5436246"/>
                <a:ext cx="129240" cy="2023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06FAA4F-46DF-4DFF-968B-8427F06B236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450130" y="5427246"/>
                  <a:ext cx="146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347F6E0-4D8D-4FE7-A69F-D139E84A521C}"/>
                    </a:ext>
                  </a:extLst>
                </p14:cNvPr>
                <p14:cNvContentPartPr/>
                <p14:nvPr/>
              </p14:nvContentPartPr>
              <p14:xfrm>
                <a:off x="2656770" y="5538846"/>
                <a:ext cx="119160" cy="1314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347F6E0-4D8D-4FE7-A69F-D139E84A521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648130" y="5530206"/>
                  <a:ext cx="136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3FF5679-9587-465F-944D-CCFFC99CB710}"/>
                    </a:ext>
                  </a:extLst>
                </p14:cNvPr>
                <p14:cNvContentPartPr/>
                <p14:nvPr/>
              </p14:nvContentPartPr>
              <p14:xfrm>
                <a:off x="2852970" y="5568726"/>
                <a:ext cx="123480" cy="1026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3FF5679-9587-465F-944D-CCFFC99CB71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843970" y="5560086"/>
                  <a:ext cx="1411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2153EB4-DEA2-4263-AF27-BDEA29B9E6D3}"/>
              </a:ext>
            </a:extLst>
          </p:cNvPr>
          <p:cNvGrpSpPr/>
          <p:nvPr/>
        </p:nvGrpSpPr>
        <p:grpSpPr>
          <a:xfrm>
            <a:off x="3229890" y="5391606"/>
            <a:ext cx="466560" cy="271800"/>
            <a:chOff x="3229890" y="5391606"/>
            <a:chExt cx="46656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A735301-93F3-44DE-8D01-B1C3E59E7C14}"/>
                    </a:ext>
                  </a:extLst>
                </p14:cNvPr>
                <p14:cNvContentPartPr/>
                <p14:nvPr/>
              </p14:nvContentPartPr>
              <p14:xfrm>
                <a:off x="3266970" y="5391606"/>
                <a:ext cx="63720" cy="1990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A735301-93F3-44DE-8D01-B1C3E59E7C1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258330" y="5382966"/>
                  <a:ext cx="81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3309DCF-8A6A-441F-90EE-F22231C5B096}"/>
                    </a:ext>
                  </a:extLst>
                </p14:cNvPr>
                <p14:cNvContentPartPr/>
                <p14:nvPr/>
              </p14:nvContentPartPr>
              <p14:xfrm>
                <a:off x="3229890" y="5443806"/>
                <a:ext cx="310680" cy="1969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3309DCF-8A6A-441F-90EE-F22231C5B09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220890" y="5435166"/>
                  <a:ext cx="328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7ED574E-E1CA-49D5-938D-F09842061B8B}"/>
                    </a:ext>
                  </a:extLst>
                </p14:cNvPr>
                <p14:cNvContentPartPr/>
                <p14:nvPr/>
              </p14:nvContentPartPr>
              <p14:xfrm>
                <a:off x="3588450" y="5531646"/>
                <a:ext cx="108000" cy="1317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7ED574E-E1CA-49D5-938D-F09842061B8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579810" y="5522646"/>
                  <a:ext cx="12564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FC385525-5FAB-48D9-B4C0-88B2D6AFD1AA}"/>
              </a:ext>
            </a:extLst>
          </p:cNvPr>
          <p:cNvGrpSpPr/>
          <p:nvPr/>
        </p:nvGrpSpPr>
        <p:grpSpPr>
          <a:xfrm>
            <a:off x="3892650" y="5513646"/>
            <a:ext cx="385920" cy="98640"/>
            <a:chOff x="3892650" y="5513646"/>
            <a:chExt cx="385920" cy="9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6412244-2DD6-443C-B26F-D0A22B748CE6}"/>
                    </a:ext>
                  </a:extLst>
                </p14:cNvPr>
                <p14:cNvContentPartPr/>
                <p14:nvPr/>
              </p14:nvContentPartPr>
              <p14:xfrm>
                <a:off x="3892650" y="5553606"/>
                <a:ext cx="247680" cy="58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6412244-2DD6-443C-B26F-D0A22B748CE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883650" y="5544606"/>
                  <a:ext cx="265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42BBC52-EDC9-410E-8690-911F0194971A}"/>
                    </a:ext>
                  </a:extLst>
                </p14:cNvPr>
                <p14:cNvContentPartPr/>
                <p14:nvPr/>
              </p14:nvContentPartPr>
              <p14:xfrm>
                <a:off x="4273890" y="5513646"/>
                <a:ext cx="4680" cy="79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42BBC52-EDC9-410E-8690-911F0194971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264890" y="5505006"/>
                  <a:ext cx="223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468DB61-8595-4AE4-A116-1FE508CEE520}"/>
              </a:ext>
            </a:extLst>
          </p:cNvPr>
          <p:cNvGrpSpPr/>
          <p:nvPr/>
        </p:nvGrpSpPr>
        <p:grpSpPr>
          <a:xfrm>
            <a:off x="1976010" y="6129606"/>
            <a:ext cx="635760" cy="222840"/>
            <a:chOff x="1976010" y="6129606"/>
            <a:chExt cx="63576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7D9F82D-F4E7-4C12-A09C-075F91D0B69A}"/>
                    </a:ext>
                  </a:extLst>
                </p14:cNvPr>
                <p14:cNvContentPartPr/>
                <p14:nvPr/>
              </p14:nvContentPartPr>
              <p14:xfrm>
                <a:off x="1976010" y="6176406"/>
                <a:ext cx="245520" cy="1760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7D9F82D-F4E7-4C12-A09C-075F91D0B69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967010" y="6167406"/>
                  <a:ext cx="263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CEFA6C8-1174-4DA4-AFB5-67F1537952BA}"/>
                    </a:ext>
                  </a:extLst>
                </p14:cNvPr>
                <p14:cNvContentPartPr/>
                <p14:nvPr/>
              </p14:nvContentPartPr>
              <p14:xfrm>
                <a:off x="2221530" y="6202326"/>
                <a:ext cx="132480" cy="90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CEFA6C8-1174-4DA4-AFB5-67F1537952B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212890" y="6193686"/>
                  <a:ext cx="150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7430D1C-A817-4CA0-9589-0CF3D4AEF134}"/>
                    </a:ext>
                  </a:extLst>
                </p14:cNvPr>
                <p14:cNvContentPartPr/>
                <p14:nvPr/>
              </p14:nvContentPartPr>
              <p14:xfrm>
                <a:off x="2387850" y="6178206"/>
                <a:ext cx="81000" cy="124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7430D1C-A817-4CA0-9589-0CF3D4AEF13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378850" y="6169206"/>
                  <a:ext cx="98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531DCAC-41CB-4991-A4DE-EB1AA79D5424}"/>
                    </a:ext>
                  </a:extLst>
                </p14:cNvPr>
                <p14:cNvContentPartPr/>
                <p14:nvPr/>
              </p14:nvContentPartPr>
              <p14:xfrm>
                <a:off x="2496930" y="6129606"/>
                <a:ext cx="114840" cy="1918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531DCAC-41CB-4991-A4DE-EB1AA79D542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487930" y="6120966"/>
                  <a:ext cx="1324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65B47BD1-954D-4976-9D93-9E232975B0CC}"/>
              </a:ext>
            </a:extLst>
          </p:cNvPr>
          <p:cNvGrpSpPr/>
          <p:nvPr/>
        </p:nvGrpSpPr>
        <p:grpSpPr>
          <a:xfrm>
            <a:off x="2823450" y="6140046"/>
            <a:ext cx="520920" cy="306720"/>
            <a:chOff x="2823450" y="6140046"/>
            <a:chExt cx="52092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771BB3A-3F83-4327-98E1-863B50EE9E93}"/>
                    </a:ext>
                  </a:extLst>
                </p14:cNvPr>
                <p14:cNvContentPartPr/>
                <p14:nvPr/>
              </p14:nvContentPartPr>
              <p14:xfrm>
                <a:off x="2823450" y="6196566"/>
                <a:ext cx="138600" cy="1195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771BB3A-3F83-4327-98E1-863B50EE9E9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814450" y="6187926"/>
                  <a:ext cx="156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DA479CD-CF67-469C-97D5-4E15A45FEA8A}"/>
                    </a:ext>
                  </a:extLst>
                </p14:cNvPr>
                <p14:cNvContentPartPr/>
                <p14:nvPr/>
              </p14:nvContentPartPr>
              <p14:xfrm>
                <a:off x="2961330" y="6140046"/>
                <a:ext cx="129960" cy="1803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DA479CD-CF67-469C-97D5-4E15A45FEA8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952330" y="6131406"/>
                  <a:ext cx="147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2700699-7A1B-4C3D-A414-D7D23ABEF551}"/>
                    </a:ext>
                  </a:extLst>
                </p14:cNvPr>
                <p14:cNvContentPartPr/>
                <p14:nvPr/>
              </p14:nvContentPartPr>
              <p14:xfrm>
                <a:off x="3111090" y="6200166"/>
                <a:ext cx="97200" cy="2466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2700699-7A1B-4C3D-A414-D7D23ABEF55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102090" y="6191526"/>
                  <a:ext cx="114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1CFDA45-CF2E-4D27-AAB7-11DA31513B53}"/>
                    </a:ext>
                  </a:extLst>
                </p14:cNvPr>
                <p14:cNvContentPartPr/>
                <p14:nvPr/>
              </p14:nvContentPartPr>
              <p14:xfrm>
                <a:off x="3231330" y="6176046"/>
                <a:ext cx="113040" cy="1209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1CFDA45-CF2E-4D27-AAB7-11DA31513B5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222330" y="6167406"/>
                  <a:ext cx="1306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E8240D7-BBE0-4D4F-AFD1-B90CA8791421}"/>
              </a:ext>
            </a:extLst>
          </p:cNvPr>
          <p:cNvGrpSpPr/>
          <p:nvPr/>
        </p:nvGrpSpPr>
        <p:grpSpPr>
          <a:xfrm>
            <a:off x="3580530" y="6088206"/>
            <a:ext cx="392400" cy="189360"/>
            <a:chOff x="3580530" y="6088206"/>
            <a:chExt cx="39240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A3456E4-9957-4432-8354-CDF4F9751898}"/>
                    </a:ext>
                  </a:extLst>
                </p14:cNvPr>
                <p14:cNvContentPartPr/>
                <p14:nvPr/>
              </p14:nvContentPartPr>
              <p14:xfrm>
                <a:off x="3580530" y="6088206"/>
                <a:ext cx="257760" cy="1893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A3456E4-9957-4432-8354-CDF4F975189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71890" y="6079206"/>
                  <a:ext cx="275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BA6F78F-FDA8-43FD-B9EE-4BFFB44B49FD}"/>
                    </a:ext>
                  </a:extLst>
                </p14:cNvPr>
                <p14:cNvContentPartPr/>
                <p14:nvPr/>
              </p14:nvContentPartPr>
              <p14:xfrm>
                <a:off x="3895530" y="6137526"/>
                <a:ext cx="77400" cy="1155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BA6F78F-FDA8-43FD-B9EE-4BFFB44B49F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86530" y="6128526"/>
                  <a:ext cx="950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3C68FD0-92CD-470F-BE46-939C61C0C9A1}"/>
              </a:ext>
            </a:extLst>
          </p:cNvPr>
          <p:cNvGrpSpPr/>
          <p:nvPr/>
        </p:nvGrpSpPr>
        <p:grpSpPr>
          <a:xfrm>
            <a:off x="4238250" y="6007926"/>
            <a:ext cx="1140840" cy="271440"/>
            <a:chOff x="4238250" y="6007926"/>
            <a:chExt cx="114084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32A1666-4AA8-4280-929A-4BA0A30A2791}"/>
                    </a:ext>
                  </a:extLst>
                </p14:cNvPr>
                <p14:cNvContentPartPr/>
                <p14:nvPr/>
              </p14:nvContentPartPr>
              <p14:xfrm>
                <a:off x="4238250" y="6052926"/>
                <a:ext cx="221400" cy="1648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32A1666-4AA8-4280-929A-4BA0A30A279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29250" y="6044286"/>
                  <a:ext cx="239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1F48CD5-5709-4F7F-991B-4ACE5BFB4726}"/>
                    </a:ext>
                  </a:extLst>
                </p14:cNvPr>
                <p14:cNvContentPartPr/>
                <p14:nvPr/>
              </p14:nvContentPartPr>
              <p14:xfrm>
                <a:off x="4416450" y="6016926"/>
                <a:ext cx="175320" cy="2566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1F48CD5-5709-4F7F-991B-4ACE5BFB472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07810" y="6007926"/>
                  <a:ext cx="192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31D585A-BC24-4159-8C07-35C83D361FC9}"/>
                    </a:ext>
                  </a:extLst>
                </p14:cNvPr>
                <p14:cNvContentPartPr/>
                <p14:nvPr/>
              </p14:nvContentPartPr>
              <p14:xfrm>
                <a:off x="4520490" y="6007926"/>
                <a:ext cx="253080" cy="2714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31D585A-BC24-4159-8C07-35C83D361FC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511850" y="5999286"/>
                  <a:ext cx="270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46F9C29-10DF-4C6F-BE89-B36082059D57}"/>
                    </a:ext>
                  </a:extLst>
                </p14:cNvPr>
                <p14:cNvContentPartPr/>
                <p14:nvPr/>
              </p14:nvContentPartPr>
              <p14:xfrm>
                <a:off x="4779330" y="6109806"/>
                <a:ext cx="184680" cy="1051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46F9C29-10DF-4C6F-BE89-B36082059D5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770330" y="6100806"/>
                  <a:ext cx="202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9FC11F2-B982-4D1F-9369-800DBCA32F41}"/>
                    </a:ext>
                  </a:extLst>
                </p14:cNvPr>
                <p14:cNvContentPartPr/>
                <p14:nvPr/>
              </p14:nvContentPartPr>
              <p14:xfrm>
                <a:off x="5049690" y="6131406"/>
                <a:ext cx="53640" cy="792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9FC11F2-B982-4D1F-9369-800DBCA32F4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040690" y="6122766"/>
                  <a:ext cx="71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CB0D5FD-1836-45D9-BD1E-42A2E1774BA3}"/>
                    </a:ext>
                  </a:extLst>
                </p14:cNvPr>
                <p14:cNvContentPartPr/>
                <p14:nvPr/>
              </p14:nvContentPartPr>
              <p14:xfrm>
                <a:off x="5166330" y="6132846"/>
                <a:ext cx="95040" cy="828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CB0D5FD-1836-45D9-BD1E-42A2E1774BA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157330" y="6124206"/>
                  <a:ext cx="112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D9C301F-092D-447B-9FCC-E368D7637005}"/>
                    </a:ext>
                  </a:extLst>
                </p14:cNvPr>
                <p14:cNvContentPartPr/>
                <p14:nvPr/>
              </p14:nvContentPartPr>
              <p14:xfrm>
                <a:off x="5277210" y="6046806"/>
                <a:ext cx="101880" cy="1684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D9C301F-092D-447B-9FCC-E368D763700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68570" y="6038166"/>
                  <a:ext cx="1195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27CC40B4-D1FE-4E88-8D90-F85E50B94B97}"/>
              </a:ext>
            </a:extLst>
          </p:cNvPr>
          <p:cNvGrpSpPr/>
          <p:nvPr/>
        </p:nvGrpSpPr>
        <p:grpSpPr>
          <a:xfrm>
            <a:off x="5742330" y="6016566"/>
            <a:ext cx="1038960" cy="218520"/>
            <a:chOff x="5742330" y="6016566"/>
            <a:chExt cx="103896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6D97782-D046-4D84-934C-0F8571C8011D}"/>
                    </a:ext>
                  </a:extLst>
                </p14:cNvPr>
                <p14:cNvContentPartPr/>
                <p14:nvPr/>
              </p14:nvContentPartPr>
              <p14:xfrm>
                <a:off x="5742330" y="6072726"/>
                <a:ext cx="106560" cy="1227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6D97782-D046-4D84-934C-0F8571C8011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33690" y="6063726"/>
                  <a:ext cx="124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4D08779-EE1F-4863-84C1-C9BCC50C0298}"/>
                    </a:ext>
                  </a:extLst>
                </p14:cNvPr>
                <p14:cNvContentPartPr/>
                <p14:nvPr/>
              </p14:nvContentPartPr>
              <p14:xfrm>
                <a:off x="5931690" y="6086046"/>
                <a:ext cx="106200" cy="979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4D08779-EE1F-4863-84C1-C9BCC50C029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923050" y="6077046"/>
                  <a:ext cx="123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6846436-12AC-46E9-95F5-8EE5AD6422DA}"/>
                    </a:ext>
                  </a:extLst>
                </p14:cNvPr>
                <p14:cNvContentPartPr/>
                <p14:nvPr/>
              </p14:nvContentPartPr>
              <p14:xfrm>
                <a:off x="6107730" y="6058326"/>
                <a:ext cx="137880" cy="1544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6846436-12AC-46E9-95F5-8EE5AD6422D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099090" y="6049686"/>
                  <a:ext cx="155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981CF58-9BFD-448F-880A-AF9CED1D06E0}"/>
                    </a:ext>
                  </a:extLst>
                </p14:cNvPr>
                <p14:cNvContentPartPr/>
                <p14:nvPr/>
              </p14:nvContentPartPr>
              <p14:xfrm>
                <a:off x="6289890" y="6095766"/>
                <a:ext cx="109800" cy="918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981CF58-9BFD-448F-880A-AF9CED1D06E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281250" y="6086766"/>
                  <a:ext cx="127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7170BB0-8E97-4A66-A5EA-8F371D00B1E1}"/>
                    </a:ext>
                  </a:extLst>
                </p14:cNvPr>
                <p14:cNvContentPartPr/>
                <p14:nvPr/>
              </p14:nvContentPartPr>
              <p14:xfrm>
                <a:off x="6428130" y="6016566"/>
                <a:ext cx="100080" cy="2001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7170BB0-8E97-4A66-A5EA-8F371D00B1E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419490" y="6007926"/>
                  <a:ext cx="117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963E023-C030-4D25-AC93-1209689FC982}"/>
                    </a:ext>
                  </a:extLst>
                </p14:cNvPr>
                <p14:cNvContentPartPr/>
                <p14:nvPr/>
              </p14:nvContentPartPr>
              <p14:xfrm>
                <a:off x="6552330" y="6034566"/>
                <a:ext cx="228960" cy="2005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963E023-C030-4D25-AC93-1209689FC98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543690" y="6025566"/>
                  <a:ext cx="2466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88362F6-0896-4C6A-A9E2-B94B3ACF8757}"/>
              </a:ext>
            </a:extLst>
          </p:cNvPr>
          <p:cNvGrpSpPr/>
          <p:nvPr/>
        </p:nvGrpSpPr>
        <p:grpSpPr>
          <a:xfrm>
            <a:off x="7377450" y="5786886"/>
            <a:ext cx="276480" cy="219600"/>
            <a:chOff x="7377450" y="5786886"/>
            <a:chExt cx="27648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24B4D58-4563-4E73-91EA-679E158C2452}"/>
                    </a:ext>
                  </a:extLst>
                </p14:cNvPr>
                <p14:cNvContentPartPr/>
                <p14:nvPr/>
              </p14:nvContentPartPr>
              <p14:xfrm>
                <a:off x="7377450" y="5852046"/>
                <a:ext cx="196560" cy="133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24B4D58-4563-4E73-91EA-679E158C245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368810" y="5843046"/>
                  <a:ext cx="214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26CADC1-D831-4311-BED2-0A2D7CC5CFA7}"/>
                    </a:ext>
                  </a:extLst>
                </p14:cNvPr>
                <p14:cNvContentPartPr/>
                <p14:nvPr/>
              </p14:nvContentPartPr>
              <p14:xfrm>
                <a:off x="7472130" y="5919366"/>
                <a:ext cx="109440" cy="396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26CADC1-D831-4311-BED2-0A2D7CC5CFA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463130" y="5910726"/>
                  <a:ext cx="127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87C8E25-D7BC-481C-B46C-881A3150742C}"/>
                    </a:ext>
                  </a:extLst>
                </p14:cNvPr>
                <p14:cNvContentPartPr/>
                <p14:nvPr/>
              </p14:nvContentPartPr>
              <p14:xfrm>
                <a:off x="7492650" y="5786886"/>
                <a:ext cx="161280" cy="2196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87C8E25-D7BC-481C-B46C-881A3150742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483650" y="5777886"/>
                  <a:ext cx="1789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CC3C0B81-0B67-4647-8416-C6845F559F3E}"/>
              </a:ext>
            </a:extLst>
          </p:cNvPr>
          <p:cNvGrpSpPr/>
          <p:nvPr/>
        </p:nvGrpSpPr>
        <p:grpSpPr>
          <a:xfrm>
            <a:off x="8018250" y="5775726"/>
            <a:ext cx="522720" cy="250920"/>
            <a:chOff x="8018250" y="5775726"/>
            <a:chExt cx="52272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BC5D377-9A0C-4EF5-8316-1CA7B1DB4DDF}"/>
                    </a:ext>
                  </a:extLst>
                </p14:cNvPr>
                <p14:cNvContentPartPr/>
                <p14:nvPr/>
              </p14:nvContentPartPr>
              <p14:xfrm>
                <a:off x="8018250" y="5802006"/>
                <a:ext cx="370800" cy="2246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BC5D377-9A0C-4EF5-8316-1CA7B1DB4DD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009610" y="5793366"/>
                  <a:ext cx="388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0C96B61-2872-42E6-BE83-8139FC1B6F06}"/>
                    </a:ext>
                  </a:extLst>
                </p14:cNvPr>
                <p14:cNvContentPartPr/>
                <p14:nvPr/>
              </p14:nvContentPartPr>
              <p14:xfrm>
                <a:off x="8400210" y="5775726"/>
                <a:ext cx="140760" cy="2275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0C96B61-2872-42E6-BE83-8139FC1B6F0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391570" y="5767086"/>
                  <a:ext cx="1584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599FC40-2D66-47F8-99D8-09EDA819F581}"/>
              </a:ext>
            </a:extLst>
          </p:cNvPr>
          <p:cNvGrpSpPr/>
          <p:nvPr/>
        </p:nvGrpSpPr>
        <p:grpSpPr>
          <a:xfrm>
            <a:off x="8768490" y="5802006"/>
            <a:ext cx="501480" cy="326880"/>
            <a:chOff x="8768490" y="5802006"/>
            <a:chExt cx="50148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1262779-85EA-4EFA-A76A-707861354000}"/>
                    </a:ext>
                  </a:extLst>
                </p14:cNvPr>
                <p14:cNvContentPartPr/>
                <p14:nvPr/>
              </p14:nvContentPartPr>
              <p14:xfrm>
                <a:off x="8768490" y="5850966"/>
                <a:ext cx="165960" cy="201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1262779-85EA-4EFA-A76A-70786135400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759850" y="5842326"/>
                  <a:ext cx="183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72B85E4-8EE6-47A7-8A2A-6A2055F8FD01}"/>
                    </a:ext>
                  </a:extLst>
                </p14:cNvPr>
                <p14:cNvContentPartPr/>
                <p14:nvPr/>
              </p14:nvContentPartPr>
              <p14:xfrm>
                <a:off x="8789730" y="5918646"/>
                <a:ext cx="194040" cy="100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72B85E4-8EE6-47A7-8A2A-6A2055F8FD0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780730" y="5909646"/>
                  <a:ext cx="211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5E333FF-3385-4DED-B00F-9C8947CB7681}"/>
                    </a:ext>
                  </a:extLst>
                </p14:cNvPr>
                <p14:cNvContentPartPr/>
                <p14:nvPr/>
              </p14:nvContentPartPr>
              <p14:xfrm>
                <a:off x="8814570" y="5802006"/>
                <a:ext cx="123840" cy="3268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5E333FF-3385-4DED-B00F-9C8947CB768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805570" y="5793366"/>
                  <a:ext cx="1414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6721B62-6D23-4E36-AF8B-C924A34ABCED}"/>
                    </a:ext>
                  </a:extLst>
                </p14:cNvPr>
                <p14:cNvContentPartPr/>
                <p14:nvPr/>
              </p14:nvContentPartPr>
              <p14:xfrm>
                <a:off x="9101490" y="5872566"/>
                <a:ext cx="168480" cy="1713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6721B62-6D23-4E36-AF8B-C924A34ABCE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092490" y="5863566"/>
                  <a:ext cx="18612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D16D62CB-DF9E-44B5-AEAD-5EEFE3FF024E}"/>
                  </a:ext>
                </a:extLst>
              </p14:cNvPr>
              <p14:cNvContentPartPr/>
              <p14:nvPr/>
            </p14:nvContentPartPr>
            <p14:xfrm>
              <a:off x="9473730" y="6049686"/>
              <a:ext cx="22320" cy="1764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D16D62CB-DF9E-44B5-AEAD-5EEFE3FF024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9464730" y="6041046"/>
                <a:ext cx="3996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0B3D138-0B34-48C0-965A-C32142D6C5D9}"/>
              </a:ext>
            </a:extLst>
          </p:cNvPr>
          <p:cNvGrpSpPr/>
          <p:nvPr/>
        </p:nvGrpSpPr>
        <p:grpSpPr>
          <a:xfrm>
            <a:off x="9762810" y="6165246"/>
            <a:ext cx="192960" cy="213840"/>
            <a:chOff x="9762810" y="6165246"/>
            <a:chExt cx="19296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E7ADECA-9D76-4C82-8A08-F1D1F2D313D5}"/>
                    </a:ext>
                  </a:extLst>
                </p14:cNvPr>
                <p14:cNvContentPartPr/>
                <p14:nvPr/>
              </p14:nvContentPartPr>
              <p14:xfrm>
                <a:off x="9762810" y="6182166"/>
                <a:ext cx="17640" cy="1562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E7ADECA-9D76-4C82-8A08-F1D1F2D313D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754170" y="6173166"/>
                  <a:ext cx="35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E39C7F0-D841-40FD-B912-E4E699EC270C}"/>
                    </a:ext>
                  </a:extLst>
                </p14:cNvPr>
                <p14:cNvContentPartPr/>
                <p14:nvPr/>
              </p14:nvContentPartPr>
              <p14:xfrm>
                <a:off x="9765330" y="6165246"/>
                <a:ext cx="190440" cy="2138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E39C7F0-D841-40FD-B912-E4E699EC270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756330" y="6156606"/>
                  <a:ext cx="208080" cy="23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7552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Algebraic Algorithm for Bipartite Matching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521462" cy="539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Algorithm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Choose a large enough prime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CA" sz="2000" dirty="0"/>
                  <a:t>, say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Substitute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sz="2000" dirty="0"/>
                  <a:t> by a random value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{0,1,…,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Compute the (numeric) determinant using modular arithmetic over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Return “Yes,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sz="2000" dirty="0"/>
                  <a:t> a perfect matching” if and only if det≠ 0.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Analysis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determinant from bipartite matching is a multivariate polynomial with total degree at most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the graph has a perfect matching, then by Edmond’s theorem the determinant is not 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≢ 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By Schwartz-Zippel, by putting random values from then the determinant is nonzero with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probability at least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≥1−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sz="2000" dirty="0"/>
                  <a:t> when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521462" cy="5392438"/>
              </a:xfrm>
              <a:prstGeom prst="rect">
                <a:avLst/>
              </a:prstGeom>
              <a:blipFill>
                <a:blip r:embed="rId2"/>
                <a:stretch>
                  <a:fillRect l="-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D6B4E4-8119-4934-AEAE-337811480E75}"/>
                  </a:ext>
                </a:extLst>
              </p14:cNvPr>
              <p14:cNvContentPartPr/>
              <p14:nvPr/>
            </p14:nvContentPartPr>
            <p14:xfrm>
              <a:off x="4154760" y="1874520"/>
              <a:ext cx="6793920" cy="471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D6B4E4-8119-4934-AEAE-337811480E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5400" y="1865160"/>
                <a:ext cx="6812640" cy="47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56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521462" cy="2874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Each number is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 and can be represented using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sz="2000" dirty="0"/>
                  <a:t> bits when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determinant can be computed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dirty="0"/>
                  <a:t> arithmetic operations (arithmetic modulo p).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Using fast matrix multiplication in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2.37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this gives the fastest algorithm for bipartite matching in dense graphs.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is also possible to return the set of edges in a perfect matching in the same time,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but it is non-trivial [</a:t>
                </a:r>
                <a:r>
                  <a:rPr lang="en-CA" sz="2000" dirty="0" err="1"/>
                  <a:t>Mucha-Sankowski</a:t>
                </a:r>
                <a:r>
                  <a:rPr lang="en-CA" sz="2000" dirty="0"/>
                  <a:t>] [Harvey].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521462" cy="2874057"/>
              </a:xfrm>
              <a:prstGeom prst="rect">
                <a:avLst/>
              </a:prstGeom>
              <a:blipFill>
                <a:blip r:embed="rId2"/>
                <a:stretch>
                  <a:fillRect l="-579" b="-29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4863A4-4CC6-49CF-AE4A-E568B671F52A}"/>
                  </a:ext>
                </a:extLst>
              </p14:cNvPr>
              <p14:cNvContentPartPr/>
              <p14:nvPr/>
            </p14:nvContentPartPr>
            <p14:xfrm>
              <a:off x="6674010" y="1623846"/>
              <a:ext cx="904320" cy="35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4863A4-4CC6-49CF-AE4A-E568B671F5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5370" y="1615206"/>
                <a:ext cx="9219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A2E21B9-F24D-4730-8B75-A025D298CB50}"/>
              </a:ext>
            </a:extLst>
          </p:cNvPr>
          <p:cNvGrpSpPr/>
          <p:nvPr/>
        </p:nvGrpSpPr>
        <p:grpSpPr>
          <a:xfrm>
            <a:off x="7882890" y="716286"/>
            <a:ext cx="624240" cy="352440"/>
            <a:chOff x="7882890" y="716286"/>
            <a:chExt cx="62424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B0D076-B2B0-452A-9C87-4F21F34FE20B}"/>
                    </a:ext>
                  </a:extLst>
                </p14:cNvPr>
                <p14:cNvContentPartPr/>
                <p14:nvPr/>
              </p14:nvContentPartPr>
              <p14:xfrm>
                <a:off x="7882890" y="716286"/>
                <a:ext cx="28440" cy="167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B0D076-B2B0-452A-9C87-4F21F34FE20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74250" y="707286"/>
                  <a:ext cx="46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256F66-CECF-472F-8884-E95DE290F1AB}"/>
                    </a:ext>
                  </a:extLst>
                </p14:cNvPr>
                <p14:cNvContentPartPr/>
                <p14:nvPr/>
              </p14:nvContentPartPr>
              <p14:xfrm>
                <a:off x="7958130" y="764526"/>
                <a:ext cx="83160" cy="84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256F66-CECF-472F-8884-E95DE290F1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49130" y="755886"/>
                  <a:ext cx="100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ECFAF7-F455-45C5-BE03-2E43465860F9}"/>
                    </a:ext>
                  </a:extLst>
                </p14:cNvPr>
                <p14:cNvContentPartPr/>
                <p14:nvPr/>
              </p14:nvContentPartPr>
              <p14:xfrm>
                <a:off x="8047050" y="775686"/>
                <a:ext cx="85320" cy="237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ECFAF7-F455-45C5-BE03-2E43465860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38410" y="766686"/>
                  <a:ext cx="102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79AD57-86F8-47C2-A413-5E85D6B2593A}"/>
                    </a:ext>
                  </a:extLst>
                </p14:cNvPr>
                <p14:cNvContentPartPr/>
                <p14:nvPr/>
              </p14:nvContentPartPr>
              <p14:xfrm>
                <a:off x="8196090" y="860646"/>
                <a:ext cx="79200" cy="73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79AD57-86F8-47C2-A413-5E85D6B259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87090" y="852006"/>
                  <a:ext cx="96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C71B45-5F08-4566-A9D3-64E900BBC75F}"/>
                    </a:ext>
                  </a:extLst>
                </p14:cNvPr>
                <p14:cNvContentPartPr/>
                <p14:nvPr/>
              </p14:nvContentPartPr>
              <p14:xfrm>
                <a:off x="8379690" y="771366"/>
                <a:ext cx="38160" cy="297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C71B45-5F08-4566-A9D3-64E900BBC75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71050" y="762726"/>
                  <a:ext cx="55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A5FA2EC-5FA0-4A26-B3A9-E204F0D852FF}"/>
                    </a:ext>
                  </a:extLst>
                </p14:cNvPr>
                <p14:cNvContentPartPr/>
                <p14:nvPr/>
              </p14:nvContentPartPr>
              <p14:xfrm>
                <a:off x="8363490" y="772086"/>
                <a:ext cx="143640" cy="105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A5FA2EC-5FA0-4A26-B3A9-E204F0D852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54490" y="763086"/>
                  <a:ext cx="16128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A85183-7605-4C86-863A-3FDC4AB7A6DC}"/>
                  </a:ext>
                </a:extLst>
              </p14:cNvPr>
              <p14:cNvContentPartPr/>
              <p14:nvPr/>
            </p14:nvContentPartPr>
            <p14:xfrm>
              <a:off x="9682890" y="978006"/>
              <a:ext cx="34920" cy="233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A85183-7605-4C86-863A-3FDC4AB7A6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73890" y="969006"/>
                <a:ext cx="525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AEF3B6B-8D69-41DB-83A7-107DD82D235C}"/>
                  </a:ext>
                </a:extLst>
              </p14:cNvPr>
              <p14:cNvContentPartPr/>
              <p14:nvPr/>
            </p14:nvContentPartPr>
            <p14:xfrm>
              <a:off x="9672810" y="979806"/>
              <a:ext cx="119160" cy="115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AEF3B6B-8D69-41DB-83A7-107DD82D23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64170" y="971166"/>
                <a:ext cx="13680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26284A7-DA91-4558-9A59-43377DD75434}"/>
              </a:ext>
            </a:extLst>
          </p:cNvPr>
          <p:cNvGrpSpPr/>
          <p:nvPr/>
        </p:nvGrpSpPr>
        <p:grpSpPr>
          <a:xfrm>
            <a:off x="9983850" y="776046"/>
            <a:ext cx="974880" cy="412200"/>
            <a:chOff x="9983850" y="776046"/>
            <a:chExt cx="97488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9ACE239-2E0C-43AA-B59F-64E3EE64E5E6}"/>
                    </a:ext>
                  </a:extLst>
                </p14:cNvPr>
                <p14:cNvContentPartPr/>
                <p14:nvPr/>
              </p14:nvContentPartPr>
              <p14:xfrm>
                <a:off x="9983850" y="974046"/>
                <a:ext cx="72720" cy="100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9ACE239-2E0C-43AA-B59F-64E3EE64E5E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74850" y="965046"/>
                  <a:ext cx="90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23D94DE-9637-449B-ADD0-9C6A88DE7108}"/>
                    </a:ext>
                  </a:extLst>
                </p14:cNvPr>
                <p14:cNvContentPartPr/>
                <p14:nvPr/>
              </p14:nvContentPartPr>
              <p14:xfrm>
                <a:off x="10093290" y="971526"/>
                <a:ext cx="95400" cy="78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23D94DE-9637-449B-ADD0-9C6A88DE71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84290" y="962526"/>
                  <a:ext cx="113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5DBE865-AC32-4443-9BDD-CE9B4E8A2428}"/>
                    </a:ext>
                  </a:extLst>
                </p14:cNvPr>
                <p14:cNvContentPartPr/>
                <p14:nvPr/>
              </p14:nvContentPartPr>
              <p14:xfrm>
                <a:off x="10195530" y="1009686"/>
                <a:ext cx="112680" cy="178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5DBE865-AC32-4443-9BDD-CE9B4E8A242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86530" y="1001046"/>
                  <a:ext cx="130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8EEB34A-9C0E-418F-8E99-877BE1F52DAB}"/>
                    </a:ext>
                  </a:extLst>
                </p14:cNvPr>
                <p14:cNvContentPartPr/>
                <p14:nvPr/>
              </p14:nvContentPartPr>
              <p14:xfrm>
                <a:off x="10436370" y="1001766"/>
                <a:ext cx="149400" cy="60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8EEB34A-9C0E-418F-8E99-877BE1F52D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27370" y="993126"/>
                  <a:ext cx="167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0C9F9C-E94B-4CC2-84F6-BC3B2A477088}"/>
                    </a:ext>
                  </a:extLst>
                </p14:cNvPr>
                <p14:cNvContentPartPr/>
                <p14:nvPr/>
              </p14:nvContentPartPr>
              <p14:xfrm>
                <a:off x="10709970" y="996006"/>
                <a:ext cx="89280" cy="104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0C9F9C-E94B-4CC2-84F6-BC3B2A47708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00970" y="987366"/>
                  <a:ext cx="106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1B3945-4749-4188-9F77-50EC2F9EF7AB}"/>
                    </a:ext>
                  </a:extLst>
                </p14:cNvPr>
                <p14:cNvContentPartPr/>
                <p14:nvPr/>
              </p14:nvContentPartPr>
              <p14:xfrm>
                <a:off x="10873050" y="776046"/>
                <a:ext cx="85680" cy="145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1B3945-4749-4188-9F77-50EC2F9EF7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64410" y="767406"/>
                  <a:ext cx="1033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4CEA0B-4308-4AE9-BB4F-42ED8E7DDC82}"/>
              </a:ext>
            </a:extLst>
          </p:cNvPr>
          <p:cNvGrpSpPr/>
          <p:nvPr/>
        </p:nvGrpSpPr>
        <p:grpSpPr>
          <a:xfrm>
            <a:off x="9046050" y="2135766"/>
            <a:ext cx="154440" cy="144000"/>
            <a:chOff x="9046050" y="2135766"/>
            <a:chExt cx="15444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CE2BAD-F9C9-4E0F-B317-4D1E5A94C236}"/>
                    </a:ext>
                  </a:extLst>
                </p14:cNvPr>
                <p14:cNvContentPartPr/>
                <p14:nvPr/>
              </p14:nvContentPartPr>
              <p14:xfrm>
                <a:off x="9089970" y="2197326"/>
                <a:ext cx="110520" cy="82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CE2BAD-F9C9-4E0F-B317-4D1E5A94C2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80970" y="2188326"/>
                  <a:ext cx="128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2F23EA2-56B0-4B20-A2C7-A5BE108CB8C9}"/>
                    </a:ext>
                  </a:extLst>
                </p14:cNvPr>
                <p14:cNvContentPartPr/>
                <p14:nvPr/>
              </p14:nvContentPartPr>
              <p14:xfrm>
                <a:off x="9046050" y="2135766"/>
                <a:ext cx="132480" cy="136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2F23EA2-56B0-4B20-A2C7-A5BE108CB8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37050" y="2126766"/>
                  <a:ext cx="1501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D69CB3-00FE-49CE-8CA0-51CA74874B3C}"/>
              </a:ext>
            </a:extLst>
          </p:cNvPr>
          <p:cNvGrpSpPr/>
          <p:nvPr/>
        </p:nvGrpSpPr>
        <p:grpSpPr>
          <a:xfrm>
            <a:off x="9420450" y="2238726"/>
            <a:ext cx="1062720" cy="203040"/>
            <a:chOff x="9420450" y="2238726"/>
            <a:chExt cx="106272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8E97DF-03FD-4BC6-A330-147E84DA4684}"/>
                    </a:ext>
                  </a:extLst>
                </p14:cNvPr>
                <p14:cNvContentPartPr/>
                <p14:nvPr/>
              </p14:nvContentPartPr>
              <p14:xfrm>
                <a:off x="9420450" y="2238726"/>
                <a:ext cx="111600" cy="203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8E97DF-03FD-4BC6-A330-147E84DA46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11450" y="2230086"/>
                  <a:ext cx="129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93D96C-C103-40F5-950E-452E69C1FFF4}"/>
                    </a:ext>
                  </a:extLst>
                </p14:cNvPr>
                <p14:cNvContentPartPr/>
                <p14:nvPr/>
              </p14:nvContentPartPr>
              <p14:xfrm>
                <a:off x="9456090" y="2343126"/>
                <a:ext cx="119520" cy="96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93D96C-C103-40F5-950E-452E69C1FFF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47450" y="2334126"/>
                  <a:ext cx="137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E5FDE6-3D0C-49F5-9222-F52F83D25F6F}"/>
                    </a:ext>
                  </a:extLst>
                </p14:cNvPr>
                <p14:cNvContentPartPr/>
                <p14:nvPr/>
              </p14:nvContentPartPr>
              <p14:xfrm>
                <a:off x="9637530" y="2335926"/>
                <a:ext cx="123480" cy="92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E5FDE6-3D0C-49F5-9222-F52F83D25F6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28530" y="2326926"/>
                  <a:ext cx="141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AB2856-AE0B-4B3A-8DF1-B16A8434FA43}"/>
                    </a:ext>
                  </a:extLst>
                </p14:cNvPr>
                <p14:cNvContentPartPr/>
                <p14:nvPr/>
              </p14:nvContentPartPr>
              <p14:xfrm>
                <a:off x="9794130" y="2358966"/>
                <a:ext cx="118800" cy="82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AB2856-AE0B-4B3A-8DF1-B16A8434FA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85130" y="2349966"/>
                  <a:ext cx="136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179BE8-C32D-4D0F-8216-B99F805F635F}"/>
                    </a:ext>
                  </a:extLst>
                </p14:cNvPr>
                <p14:cNvContentPartPr/>
                <p14:nvPr/>
              </p14:nvContentPartPr>
              <p14:xfrm>
                <a:off x="9952170" y="2299926"/>
                <a:ext cx="68040" cy="122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179BE8-C32D-4D0F-8216-B99F805F63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43530" y="2291286"/>
                  <a:ext cx="85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F45965D-580D-4838-B950-49D9D67959C6}"/>
                    </a:ext>
                  </a:extLst>
                </p14:cNvPr>
                <p14:cNvContentPartPr/>
                <p14:nvPr/>
              </p14:nvContentPartPr>
              <p14:xfrm>
                <a:off x="10072770" y="2292006"/>
                <a:ext cx="120600" cy="124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F45965D-580D-4838-B950-49D9D67959C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63770" y="2283006"/>
                  <a:ext cx="138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85FCED0-DBCE-4565-B10C-85E02B0A120C}"/>
                    </a:ext>
                  </a:extLst>
                </p14:cNvPr>
                <p14:cNvContentPartPr/>
                <p14:nvPr/>
              </p14:nvContentPartPr>
              <p14:xfrm>
                <a:off x="10274010" y="2325126"/>
                <a:ext cx="99720" cy="92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85FCED0-DBCE-4565-B10C-85E02B0A12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65370" y="2316486"/>
                  <a:ext cx="117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7FB9EE-657A-49A4-82BA-BC39939E9C3D}"/>
                    </a:ext>
                  </a:extLst>
                </p14:cNvPr>
                <p14:cNvContentPartPr/>
                <p14:nvPr/>
              </p14:nvContentPartPr>
              <p14:xfrm>
                <a:off x="10409010" y="2341326"/>
                <a:ext cx="74160" cy="81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7FB9EE-657A-49A4-82BA-BC39939E9C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00010" y="2332326"/>
                  <a:ext cx="918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8EF6DFF-27FB-4E1B-826F-191E110E84AD}"/>
              </a:ext>
            </a:extLst>
          </p:cNvPr>
          <p:cNvGrpSpPr/>
          <p:nvPr/>
        </p:nvGrpSpPr>
        <p:grpSpPr>
          <a:xfrm>
            <a:off x="10719690" y="2238726"/>
            <a:ext cx="1124280" cy="185040"/>
            <a:chOff x="10719690" y="2238726"/>
            <a:chExt cx="112428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A7B4C5-81C1-48E4-885B-22606DE9512B}"/>
                    </a:ext>
                  </a:extLst>
                </p14:cNvPr>
                <p14:cNvContentPartPr/>
                <p14:nvPr/>
              </p14:nvContentPartPr>
              <p14:xfrm>
                <a:off x="10719690" y="2289126"/>
                <a:ext cx="113040" cy="112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A7B4C5-81C1-48E4-885B-22606DE9512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10690" y="2280126"/>
                  <a:ext cx="130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512B00F-6D92-4F3E-929A-EC6C6091DB02}"/>
                    </a:ext>
                  </a:extLst>
                </p14:cNvPr>
                <p14:cNvContentPartPr/>
                <p14:nvPr/>
              </p14:nvContentPartPr>
              <p14:xfrm>
                <a:off x="10918050" y="2238726"/>
                <a:ext cx="23760" cy="177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512B00F-6D92-4F3E-929A-EC6C6091DB0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09410" y="2229726"/>
                  <a:ext cx="41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744797-D7F4-4203-85A6-E353BFF96D3C}"/>
                    </a:ext>
                  </a:extLst>
                </p14:cNvPr>
                <p14:cNvContentPartPr/>
                <p14:nvPr/>
              </p14:nvContentPartPr>
              <p14:xfrm>
                <a:off x="10993290" y="2304966"/>
                <a:ext cx="19080" cy="80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744797-D7F4-4203-85A6-E353BFF96D3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84650" y="2295966"/>
                  <a:ext cx="36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EE4A22-1A58-4CB9-9914-EDFD137C565C}"/>
                    </a:ext>
                  </a:extLst>
                </p14:cNvPr>
                <p14:cNvContentPartPr/>
                <p14:nvPr/>
              </p14:nvContentPartPr>
              <p14:xfrm>
                <a:off x="11000490" y="2273286"/>
                <a:ext cx="291240" cy="95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EE4A22-1A58-4CB9-9914-EDFD137C565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91850" y="2264286"/>
                  <a:ext cx="308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C00A1BA-F3E4-4ED7-BC09-29E2AFA2C976}"/>
                    </a:ext>
                  </a:extLst>
                </p14:cNvPr>
                <p14:cNvContentPartPr/>
                <p14:nvPr/>
              </p14:nvContentPartPr>
              <p14:xfrm>
                <a:off x="11254290" y="2267886"/>
                <a:ext cx="247320" cy="118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C00A1BA-F3E4-4ED7-BC09-29E2AFA2C97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245650" y="2259246"/>
                  <a:ext cx="264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3C55C6-D70E-4303-A00C-D5E49698A95B}"/>
                    </a:ext>
                  </a:extLst>
                </p14:cNvPr>
                <p14:cNvContentPartPr/>
                <p14:nvPr/>
              </p14:nvContentPartPr>
              <p14:xfrm>
                <a:off x="11526450" y="2264646"/>
                <a:ext cx="124920" cy="155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3C55C6-D70E-4303-A00C-D5E49698A95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517810" y="2255646"/>
                  <a:ext cx="142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8D0BD69-46A3-405E-84C8-C5130B79B1DC}"/>
                    </a:ext>
                  </a:extLst>
                </p14:cNvPr>
                <p14:cNvContentPartPr/>
                <p14:nvPr/>
              </p14:nvContentPartPr>
              <p14:xfrm>
                <a:off x="11679090" y="2258166"/>
                <a:ext cx="164880" cy="165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8D0BD69-46A3-405E-84C8-C5130B79B1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670090" y="2249526"/>
                  <a:ext cx="18252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5DBA54D-1D5D-4AB2-BAC6-A7DB1112BC99}"/>
                  </a:ext>
                </a:extLst>
              </p14:cNvPr>
              <p14:cNvContentPartPr/>
              <p14:nvPr/>
            </p14:nvContentPartPr>
            <p14:xfrm>
              <a:off x="5766810" y="2602686"/>
              <a:ext cx="512280" cy="32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5DBA54D-1D5D-4AB2-BAC6-A7DB1112BC9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57810" y="2593686"/>
                <a:ext cx="529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075F610-D4B5-4BAD-AA4B-FFD7D17CAD2B}"/>
                  </a:ext>
                </a:extLst>
              </p14:cNvPr>
              <p14:cNvContentPartPr/>
              <p14:nvPr/>
            </p14:nvContentPartPr>
            <p14:xfrm>
              <a:off x="7560690" y="3002286"/>
              <a:ext cx="1352520" cy="946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075F610-D4B5-4BAD-AA4B-FFD7D17CAD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52050" y="2993286"/>
                <a:ext cx="1370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C5C2E9C-16D4-4EBE-AE74-6A199FB63A8D}"/>
                  </a:ext>
                </a:extLst>
              </p14:cNvPr>
              <p14:cNvContentPartPr/>
              <p14:nvPr/>
            </p14:nvContentPartPr>
            <p14:xfrm>
              <a:off x="9408570" y="2946486"/>
              <a:ext cx="148680" cy="712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C5C2E9C-16D4-4EBE-AE74-6A199FB63A8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399570" y="2937846"/>
                <a:ext cx="1663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6E1F2BD-2E3C-4B78-AA51-36FB715D82DD}"/>
                  </a:ext>
                </a:extLst>
              </p14:cNvPr>
              <p14:cNvContentPartPr/>
              <p14:nvPr/>
            </p14:nvContentPartPr>
            <p14:xfrm>
              <a:off x="9585690" y="2871966"/>
              <a:ext cx="297360" cy="1458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6E1F2BD-2E3C-4B78-AA51-36FB715D82D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576690" y="2862966"/>
                <a:ext cx="31500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733DD65-4EA2-41EE-B258-96CE1B485AA6}"/>
              </a:ext>
            </a:extLst>
          </p:cNvPr>
          <p:cNvGrpSpPr/>
          <p:nvPr/>
        </p:nvGrpSpPr>
        <p:grpSpPr>
          <a:xfrm>
            <a:off x="10046130" y="2782686"/>
            <a:ext cx="1324080" cy="273960"/>
            <a:chOff x="10046130" y="2782686"/>
            <a:chExt cx="132408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D61077-835D-4753-9DBF-EDA0BD4CB111}"/>
                    </a:ext>
                  </a:extLst>
                </p14:cNvPr>
                <p14:cNvContentPartPr/>
                <p14:nvPr/>
              </p14:nvContentPartPr>
              <p14:xfrm>
                <a:off x="10046130" y="2870886"/>
                <a:ext cx="39960" cy="161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D61077-835D-4753-9DBF-EDA0BD4CB11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37130" y="2862246"/>
                  <a:ext cx="57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3A1D3C3-B3C3-4E5E-8032-FB73E4102AC3}"/>
                    </a:ext>
                  </a:extLst>
                </p14:cNvPr>
                <p14:cNvContentPartPr/>
                <p14:nvPr/>
              </p14:nvContentPartPr>
              <p14:xfrm>
                <a:off x="10124970" y="2901126"/>
                <a:ext cx="132480" cy="134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3A1D3C3-B3C3-4E5E-8032-FB73E4102A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16330" y="2892126"/>
                  <a:ext cx="150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E6C4EE-9FB3-46D0-B8BD-CA3F28A9E528}"/>
                    </a:ext>
                  </a:extLst>
                </p14:cNvPr>
                <p14:cNvContentPartPr/>
                <p14:nvPr/>
              </p14:nvContentPartPr>
              <p14:xfrm>
                <a:off x="10186890" y="3012726"/>
                <a:ext cx="84960" cy="15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E6C4EE-9FB3-46D0-B8BD-CA3F28A9E5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77890" y="3003726"/>
                  <a:ext cx="102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49585C-56B1-4A41-84D7-308AA6BDB3CC}"/>
                    </a:ext>
                  </a:extLst>
                </p14:cNvPr>
                <p14:cNvContentPartPr/>
                <p14:nvPr/>
              </p14:nvContentPartPr>
              <p14:xfrm>
                <a:off x="10313610" y="2866566"/>
                <a:ext cx="190440" cy="190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49585C-56B1-4A41-84D7-308AA6BDB3C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04970" y="2857926"/>
                  <a:ext cx="208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78D124-0DFB-4CE0-8550-7228EC0CB585}"/>
                    </a:ext>
                  </a:extLst>
                </p14:cNvPr>
                <p14:cNvContentPartPr/>
                <p14:nvPr/>
              </p14:nvContentPartPr>
              <p14:xfrm>
                <a:off x="10443930" y="2996886"/>
                <a:ext cx="75600" cy="14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78D124-0DFB-4CE0-8550-7228EC0CB58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35290" y="2988246"/>
                  <a:ext cx="93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A254A5F-D760-416A-A41D-D64C62DE22D5}"/>
                    </a:ext>
                  </a:extLst>
                </p14:cNvPr>
                <p14:cNvContentPartPr/>
                <p14:nvPr/>
              </p14:nvContentPartPr>
              <p14:xfrm>
                <a:off x="10631130" y="2879886"/>
                <a:ext cx="231840" cy="154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A254A5F-D760-416A-A41D-D64C62DE22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22490" y="2870886"/>
                  <a:ext cx="249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2F9D66-389C-41BE-B50E-C1A04B8FE05F}"/>
                    </a:ext>
                  </a:extLst>
                </p14:cNvPr>
                <p14:cNvContentPartPr/>
                <p14:nvPr/>
              </p14:nvContentPartPr>
              <p14:xfrm>
                <a:off x="10925970" y="2839926"/>
                <a:ext cx="82800" cy="200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2F9D66-389C-41BE-B50E-C1A04B8FE0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16970" y="2830926"/>
                  <a:ext cx="100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648786F-76FE-4180-A9FC-D883D3906C9C}"/>
                    </a:ext>
                  </a:extLst>
                </p14:cNvPr>
                <p14:cNvContentPartPr/>
                <p14:nvPr/>
              </p14:nvContentPartPr>
              <p14:xfrm>
                <a:off x="11042970" y="2930286"/>
                <a:ext cx="111960" cy="98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648786F-76FE-4180-A9FC-D883D3906C9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34330" y="2921646"/>
                  <a:ext cx="129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010E093-03E0-4DBE-9B5B-E8D757F342C7}"/>
                    </a:ext>
                  </a:extLst>
                </p14:cNvPr>
                <p14:cNvContentPartPr/>
                <p14:nvPr/>
              </p14:nvContentPartPr>
              <p14:xfrm>
                <a:off x="11159970" y="2782686"/>
                <a:ext cx="84600" cy="69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010E093-03E0-4DBE-9B5B-E8D757F342C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51330" y="2773686"/>
                  <a:ext cx="102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9F03FB7-B952-46DB-A68D-3242EEFF3789}"/>
                    </a:ext>
                  </a:extLst>
                </p14:cNvPr>
                <p14:cNvContentPartPr/>
                <p14:nvPr/>
              </p14:nvContentPartPr>
              <p14:xfrm>
                <a:off x="11301810" y="2848566"/>
                <a:ext cx="68400" cy="205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9F03FB7-B952-46DB-A68D-3242EEFF37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93170" y="2839926"/>
                  <a:ext cx="8604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A05C859-741B-4A9E-BF4E-035D668C6BD3}"/>
                  </a:ext>
                </a:extLst>
              </p14:cNvPr>
              <p14:cNvContentPartPr/>
              <p14:nvPr/>
            </p14:nvContentPartPr>
            <p14:xfrm>
              <a:off x="3986610" y="4097406"/>
              <a:ext cx="1475280" cy="70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A05C859-741B-4A9E-BF4E-035D668C6B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977610" y="4088766"/>
                <a:ext cx="149292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519BB1D-245F-4977-9500-61627018E416}"/>
              </a:ext>
            </a:extLst>
          </p:cNvPr>
          <p:cNvGrpSpPr/>
          <p:nvPr/>
        </p:nvGrpSpPr>
        <p:grpSpPr>
          <a:xfrm>
            <a:off x="4639650" y="4313046"/>
            <a:ext cx="566640" cy="164160"/>
            <a:chOff x="4639650" y="4313046"/>
            <a:chExt cx="56664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4A19BD7-5CE6-4806-AAD5-E2208F423CF3}"/>
                    </a:ext>
                  </a:extLst>
                </p14:cNvPr>
                <p14:cNvContentPartPr/>
                <p14:nvPr/>
              </p14:nvContentPartPr>
              <p14:xfrm>
                <a:off x="4639650" y="4318446"/>
                <a:ext cx="125280" cy="95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4A19BD7-5CE6-4806-AAD5-E2208F423C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31010" y="4309446"/>
                  <a:ext cx="142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7FB8777-2A0C-4E42-8411-1FD8CBFED0BA}"/>
                    </a:ext>
                  </a:extLst>
                </p14:cNvPr>
                <p14:cNvContentPartPr/>
                <p14:nvPr/>
              </p14:nvContentPartPr>
              <p14:xfrm>
                <a:off x="4825050" y="4342206"/>
                <a:ext cx="66960" cy="75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7FB8777-2A0C-4E42-8411-1FD8CBFED0B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16410" y="4333566"/>
                  <a:ext cx="84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332C384-E9F3-400E-9168-C7488FED2CEB}"/>
                    </a:ext>
                  </a:extLst>
                </p14:cNvPr>
                <p14:cNvContentPartPr/>
                <p14:nvPr/>
              </p14:nvContentPartPr>
              <p14:xfrm>
                <a:off x="4948890" y="4354806"/>
                <a:ext cx="100080" cy="65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332C384-E9F3-400E-9168-C7488FED2C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40250" y="4345806"/>
                  <a:ext cx="117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328D4D-DF22-46BD-830D-13A3BB25677F}"/>
                    </a:ext>
                  </a:extLst>
                </p14:cNvPr>
                <p14:cNvContentPartPr/>
                <p14:nvPr/>
              </p14:nvContentPartPr>
              <p14:xfrm>
                <a:off x="5086050" y="4313046"/>
                <a:ext cx="120240" cy="164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328D4D-DF22-46BD-830D-13A3BB25677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77410" y="4304406"/>
                  <a:ext cx="13788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00F127C-37AB-4B5E-93AA-2A07EDDEBEF2}"/>
              </a:ext>
            </a:extLst>
          </p:cNvPr>
          <p:cNvGrpSpPr/>
          <p:nvPr/>
        </p:nvGrpSpPr>
        <p:grpSpPr>
          <a:xfrm>
            <a:off x="6110970" y="4035846"/>
            <a:ext cx="681120" cy="353880"/>
            <a:chOff x="6110970" y="4035846"/>
            <a:chExt cx="68112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70F94B8-E005-49D0-84C7-12AB23948181}"/>
                    </a:ext>
                  </a:extLst>
                </p14:cNvPr>
                <p14:cNvContentPartPr/>
                <p14:nvPr/>
              </p14:nvContentPartPr>
              <p14:xfrm>
                <a:off x="6110970" y="4035846"/>
                <a:ext cx="527400" cy="68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70F94B8-E005-49D0-84C7-12AB239481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02330" y="4026846"/>
                  <a:ext cx="545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CE6585F-5B35-4266-88E8-430DD342F8EC}"/>
                    </a:ext>
                  </a:extLst>
                </p14:cNvPr>
                <p14:cNvContentPartPr/>
                <p14:nvPr/>
              </p14:nvContentPartPr>
              <p14:xfrm>
                <a:off x="6271170" y="4267326"/>
                <a:ext cx="160200" cy="96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CE6585F-5B35-4266-88E8-430DD342F8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62530" y="4258686"/>
                  <a:ext cx="177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5D782C-04D9-439B-B5D3-E87695EFEEFF}"/>
                    </a:ext>
                  </a:extLst>
                </p14:cNvPr>
                <p14:cNvContentPartPr/>
                <p14:nvPr/>
              </p14:nvContentPartPr>
              <p14:xfrm>
                <a:off x="6434610" y="4306206"/>
                <a:ext cx="73800" cy="60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5D782C-04D9-439B-B5D3-E87695EFEEF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25610" y="4297566"/>
                  <a:ext cx="91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03B868A-A175-4075-8E9A-74714560426C}"/>
                    </a:ext>
                  </a:extLst>
                </p14:cNvPr>
                <p14:cNvContentPartPr/>
                <p14:nvPr/>
              </p14:nvContentPartPr>
              <p14:xfrm>
                <a:off x="6538290" y="4225566"/>
                <a:ext cx="87120" cy="155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03B868A-A175-4075-8E9A-74714560426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29290" y="4216566"/>
                  <a:ext cx="104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86D6A50-A0FB-4F1B-BF30-E6533C0212F0}"/>
                    </a:ext>
                  </a:extLst>
                </p14:cNvPr>
                <p14:cNvContentPartPr/>
                <p14:nvPr/>
              </p14:nvContentPartPr>
              <p14:xfrm>
                <a:off x="6552690" y="4233846"/>
                <a:ext cx="127800" cy="125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86D6A50-A0FB-4F1B-BF30-E6533C0212F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43690" y="4224846"/>
                  <a:ext cx="145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387568-02D9-4F4D-9456-0E041A430B09}"/>
                    </a:ext>
                  </a:extLst>
                </p14:cNvPr>
                <p14:cNvContentPartPr/>
                <p14:nvPr/>
              </p14:nvContentPartPr>
              <p14:xfrm>
                <a:off x="6682290" y="4156446"/>
                <a:ext cx="109800" cy="233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387568-02D9-4F4D-9456-0E041A430B0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73650" y="4147446"/>
                  <a:ext cx="12744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6D1D7D3-DD52-4333-B670-B2069A6EFFDA}"/>
              </a:ext>
            </a:extLst>
          </p:cNvPr>
          <p:cNvGrpSpPr/>
          <p:nvPr/>
        </p:nvGrpSpPr>
        <p:grpSpPr>
          <a:xfrm>
            <a:off x="2428530" y="4576926"/>
            <a:ext cx="1414440" cy="1482480"/>
            <a:chOff x="2428530" y="4576926"/>
            <a:chExt cx="1414440" cy="148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F0D12C-485A-4AA7-9875-6A2BB14C15C9}"/>
                    </a:ext>
                  </a:extLst>
                </p14:cNvPr>
                <p14:cNvContentPartPr/>
                <p14:nvPr/>
              </p14:nvContentPartPr>
              <p14:xfrm>
                <a:off x="2612130" y="5023686"/>
                <a:ext cx="103320" cy="103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F0D12C-485A-4AA7-9875-6A2BB14C15C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03490" y="5015046"/>
                  <a:ext cx="120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7579425-EF3C-42BC-925A-EF075FCC3869}"/>
                    </a:ext>
                  </a:extLst>
                </p14:cNvPr>
                <p14:cNvContentPartPr/>
                <p14:nvPr/>
              </p14:nvContentPartPr>
              <p14:xfrm>
                <a:off x="2658570" y="5141766"/>
                <a:ext cx="47520" cy="384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7579425-EF3C-42BC-925A-EF075FCC386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49930" y="5132766"/>
                  <a:ext cx="651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B693CAE-FDBC-4813-BC3E-BEC26E607257}"/>
                    </a:ext>
                  </a:extLst>
                </p14:cNvPr>
                <p14:cNvContentPartPr/>
                <p14:nvPr/>
              </p14:nvContentPartPr>
              <p14:xfrm>
                <a:off x="2630490" y="5516166"/>
                <a:ext cx="108000" cy="79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B693CAE-FDBC-4813-BC3E-BEC26E60725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21850" y="5507166"/>
                  <a:ext cx="125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21D7045-44E6-4796-AA3A-10C9ACEC45C5}"/>
                    </a:ext>
                  </a:extLst>
                </p14:cNvPr>
                <p14:cNvContentPartPr/>
                <p14:nvPr/>
              </p14:nvContentPartPr>
              <p14:xfrm>
                <a:off x="2428530" y="4826406"/>
                <a:ext cx="79560" cy="144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21D7045-44E6-4796-AA3A-10C9ACEC45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19530" y="4817766"/>
                  <a:ext cx="97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DA8B30-4B95-4C0D-8B00-47074B95195D}"/>
                    </a:ext>
                  </a:extLst>
                </p14:cNvPr>
                <p14:cNvContentPartPr/>
                <p14:nvPr/>
              </p14:nvContentPartPr>
              <p14:xfrm>
                <a:off x="2447610" y="5503566"/>
                <a:ext cx="103320" cy="253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DA8B30-4B95-4C0D-8B00-47074B9519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38610" y="5494926"/>
                  <a:ext cx="120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AE59C9-21DC-45A7-9C32-BBB2D2E78F3E}"/>
                    </a:ext>
                  </a:extLst>
                </p14:cNvPr>
                <p14:cNvContentPartPr/>
                <p14:nvPr/>
              </p14:nvContentPartPr>
              <p14:xfrm>
                <a:off x="2752530" y="4905606"/>
                <a:ext cx="259920" cy="101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AE59C9-21DC-45A7-9C32-BBB2D2E78F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43530" y="4896606"/>
                  <a:ext cx="277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8D363B2-CFDA-4D6F-9180-E497C77FA08D}"/>
                    </a:ext>
                  </a:extLst>
                </p14:cNvPr>
                <p14:cNvContentPartPr/>
                <p14:nvPr/>
              </p14:nvContentPartPr>
              <p14:xfrm>
                <a:off x="2750370" y="5017206"/>
                <a:ext cx="290520" cy="47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8D363B2-CFDA-4D6F-9180-E497C77FA08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41370" y="5008206"/>
                  <a:ext cx="308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9C247A2-03A4-43EF-A502-EB718B54FB65}"/>
                    </a:ext>
                  </a:extLst>
                </p14:cNvPr>
                <p14:cNvContentPartPr/>
                <p14:nvPr/>
              </p14:nvContentPartPr>
              <p14:xfrm>
                <a:off x="2784210" y="5097486"/>
                <a:ext cx="303840" cy="37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9C247A2-03A4-43EF-A502-EB718B54FB6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75570" y="5088846"/>
                  <a:ext cx="321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DD49448-5FF3-49D0-881F-18E9D8020E1E}"/>
                    </a:ext>
                  </a:extLst>
                </p14:cNvPr>
                <p14:cNvContentPartPr/>
                <p14:nvPr/>
              </p14:nvContentPartPr>
              <p14:xfrm>
                <a:off x="2764050" y="5421846"/>
                <a:ext cx="319680" cy="157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DD49448-5FF3-49D0-881F-18E9D8020E1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55410" y="5412846"/>
                  <a:ext cx="337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597A6C9-7F2E-4953-9EFF-7BF7954304F0}"/>
                    </a:ext>
                  </a:extLst>
                </p14:cNvPr>
                <p14:cNvContentPartPr/>
                <p14:nvPr/>
              </p14:nvContentPartPr>
              <p14:xfrm>
                <a:off x="2795370" y="5633886"/>
                <a:ext cx="311760" cy="75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597A6C9-7F2E-4953-9EFF-7BF7954304F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86370" y="5625246"/>
                  <a:ext cx="329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D161C18-CDCE-4F6C-BBDA-1450DAF2DE71}"/>
                    </a:ext>
                  </a:extLst>
                </p14:cNvPr>
                <p14:cNvContentPartPr/>
                <p14:nvPr/>
              </p14:nvContentPartPr>
              <p14:xfrm>
                <a:off x="2929650" y="4576926"/>
                <a:ext cx="913320" cy="1482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D161C18-CDCE-4F6C-BBDA-1450DAF2DE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21010" y="4567926"/>
                  <a:ext cx="930960" cy="15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806B594-6096-42DC-903A-A7C9386C0BA8}"/>
                    </a:ext>
                  </a:extLst>
                </p14:cNvPr>
                <p14:cNvContentPartPr/>
                <p14:nvPr/>
              </p14:nvContentPartPr>
              <p14:xfrm>
                <a:off x="2600970" y="4922526"/>
                <a:ext cx="153720" cy="279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806B594-6096-42DC-903A-A7C9386C0BA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91970" y="4913886"/>
                  <a:ext cx="171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554BE63-793C-4888-AE1F-FA541EEAA1C0}"/>
                    </a:ext>
                  </a:extLst>
                </p14:cNvPr>
                <p14:cNvContentPartPr/>
                <p14:nvPr/>
              </p14:nvContentPartPr>
              <p14:xfrm>
                <a:off x="2585850" y="5004246"/>
                <a:ext cx="190080" cy="160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554BE63-793C-4888-AE1F-FA541EEAA1C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76850" y="4995246"/>
                  <a:ext cx="207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6D2B265-5A78-437E-A8AE-E3C76748D5D1}"/>
                    </a:ext>
                  </a:extLst>
                </p14:cNvPr>
                <p14:cNvContentPartPr/>
                <p14:nvPr/>
              </p14:nvContentPartPr>
              <p14:xfrm>
                <a:off x="2634810" y="5478726"/>
                <a:ext cx="154080" cy="163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6D2B265-5A78-437E-A8AE-E3C76748D5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626170" y="5470086"/>
                  <a:ext cx="171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58C12E0-2C6D-40BD-A9E6-6579D3257485}"/>
                    </a:ext>
                  </a:extLst>
                </p14:cNvPr>
                <p14:cNvContentPartPr/>
                <p14:nvPr/>
              </p14:nvContentPartPr>
              <p14:xfrm>
                <a:off x="2625090" y="5473686"/>
                <a:ext cx="178920" cy="114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58C12E0-2C6D-40BD-A9E6-6579D325748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16450" y="5465046"/>
                  <a:ext cx="1965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BEA1FC3-6800-4424-AEEC-E16673F6C2E0}"/>
              </a:ext>
            </a:extLst>
          </p:cNvPr>
          <p:cNvGrpSpPr/>
          <p:nvPr/>
        </p:nvGrpSpPr>
        <p:grpSpPr>
          <a:xfrm>
            <a:off x="3689970" y="5336166"/>
            <a:ext cx="444600" cy="204840"/>
            <a:chOff x="3689970" y="5336166"/>
            <a:chExt cx="44460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D1124FF-7DB8-4437-8035-7A9A60780C67}"/>
                    </a:ext>
                  </a:extLst>
                </p14:cNvPr>
                <p14:cNvContentPartPr/>
                <p14:nvPr/>
              </p14:nvContentPartPr>
              <p14:xfrm>
                <a:off x="3785730" y="5418966"/>
                <a:ext cx="348840" cy="52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D1124FF-7DB8-4437-8035-7A9A60780C6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77090" y="5409966"/>
                  <a:ext cx="366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CF4F17B-B963-4F95-A261-F257D21568C3}"/>
                    </a:ext>
                  </a:extLst>
                </p14:cNvPr>
                <p14:cNvContentPartPr/>
                <p14:nvPr/>
              </p14:nvContentPartPr>
              <p14:xfrm>
                <a:off x="3689970" y="5336166"/>
                <a:ext cx="108360" cy="204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CF4F17B-B963-4F95-A261-F257D21568C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80970" y="5327166"/>
                  <a:ext cx="1260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8A03CCB-9089-4430-BA2A-9F82D1617362}"/>
              </a:ext>
            </a:extLst>
          </p:cNvPr>
          <p:cNvGrpSpPr/>
          <p:nvPr/>
        </p:nvGrpSpPr>
        <p:grpSpPr>
          <a:xfrm>
            <a:off x="4416090" y="5307726"/>
            <a:ext cx="868320" cy="309960"/>
            <a:chOff x="4416090" y="5307726"/>
            <a:chExt cx="86832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353DC47-F0F4-45B4-80F9-7A4BA113FB4E}"/>
                    </a:ext>
                  </a:extLst>
                </p14:cNvPr>
                <p14:cNvContentPartPr/>
                <p14:nvPr/>
              </p14:nvContentPartPr>
              <p14:xfrm>
                <a:off x="4416090" y="5340846"/>
                <a:ext cx="171360" cy="224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353DC47-F0F4-45B4-80F9-7A4BA113FB4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07090" y="5332206"/>
                  <a:ext cx="189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B41ADB9-DB85-4050-B22B-C9A8E79D8F6C}"/>
                    </a:ext>
                  </a:extLst>
                </p14:cNvPr>
                <p14:cNvContentPartPr/>
                <p14:nvPr/>
              </p14:nvContentPartPr>
              <p14:xfrm>
                <a:off x="4473690" y="5449926"/>
                <a:ext cx="185400" cy="26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B41ADB9-DB85-4050-B22B-C9A8E79D8F6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64690" y="5441286"/>
                  <a:ext cx="203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0B2B5F1-8BEB-40A1-9132-6239611330EB}"/>
                    </a:ext>
                  </a:extLst>
                </p14:cNvPr>
                <p14:cNvContentPartPr/>
                <p14:nvPr/>
              </p14:nvContentPartPr>
              <p14:xfrm>
                <a:off x="4583850" y="5458206"/>
                <a:ext cx="263880" cy="127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0B2B5F1-8BEB-40A1-9132-6239611330E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74850" y="5449566"/>
                  <a:ext cx="281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27E713D-C61A-490E-8FC5-C09F37E61458}"/>
                    </a:ext>
                  </a:extLst>
                </p14:cNvPr>
                <p14:cNvContentPartPr/>
                <p14:nvPr/>
              </p14:nvContentPartPr>
              <p14:xfrm>
                <a:off x="4926210" y="5420406"/>
                <a:ext cx="21600" cy="104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27E713D-C61A-490E-8FC5-C09F37E6145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17570" y="5411406"/>
                  <a:ext cx="39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DA364F0-5417-4195-B2AE-4726E006C03F}"/>
                    </a:ext>
                  </a:extLst>
                </p14:cNvPr>
                <p14:cNvContentPartPr/>
                <p14:nvPr/>
              </p14:nvContentPartPr>
              <p14:xfrm>
                <a:off x="4886970" y="5357046"/>
                <a:ext cx="220680" cy="111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DA364F0-5417-4195-B2AE-4726E006C03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77970" y="5348406"/>
                  <a:ext cx="238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D0350F8-86F2-487A-B8EE-03AE0B970D92}"/>
                    </a:ext>
                  </a:extLst>
                </p14:cNvPr>
                <p14:cNvContentPartPr/>
                <p14:nvPr/>
              </p14:nvContentPartPr>
              <p14:xfrm>
                <a:off x="5196210" y="5307726"/>
                <a:ext cx="88200" cy="309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D0350F8-86F2-487A-B8EE-03AE0B970D9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87570" y="5299086"/>
                  <a:ext cx="10584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F288B0F-FA96-4A18-A72D-37965DADD564}"/>
              </a:ext>
            </a:extLst>
          </p:cNvPr>
          <p:cNvGrpSpPr/>
          <p:nvPr/>
        </p:nvGrpSpPr>
        <p:grpSpPr>
          <a:xfrm>
            <a:off x="5596890" y="5351646"/>
            <a:ext cx="346680" cy="140040"/>
            <a:chOff x="5596890" y="5351646"/>
            <a:chExt cx="34668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4B372AA-A266-4681-B112-8B9EBFD49950}"/>
                    </a:ext>
                  </a:extLst>
                </p14:cNvPr>
                <p14:cNvContentPartPr/>
                <p14:nvPr/>
              </p14:nvContentPartPr>
              <p14:xfrm>
                <a:off x="5596890" y="5351646"/>
                <a:ext cx="248040" cy="140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4B372AA-A266-4681-B112-8B9EBFD4995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87890" y="5342646"/>
                  <a:ext cx="265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FC53B2B-BD5E-42F8-845A-F0DF613A7CE4}"/>
                    </a:ext>
                  </a:extLst>
                </p14:cNvPr>
                <p14:cNvContentPartPr/>
                <p14:nvPr/>
              </p14:nvContentPartPr>
              <p14:xfrm>
                <a:off x="5876970" y="5384046"/>
                <a:ext cx="66600" cy="100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FC53B2B-BD5E-42F8-845A-F0DF613A7CE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68330" y="5375046"/>
                  <a:ext cx="8424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9C4A75F-AC5E-456C-BDAD-616A70D94CA3}"/>
                  </a:ext>
                </a:extLst>
              </p14:cNvPr>
              <p14:cNvContentPartPr/>
              <p14:nvPr/>
            </p14:nvContentPartPr>
            <p14:xfrm>
              <a:off x="6199890" y="5387646"/>
              <a:ext cx="152640" cy="975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9C4A75F-AC5E-456C-BDAD-616A70D94CA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190890" y="5379006"/>
                <a:ext cx="1702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1F14327-755C-4D82-936A-2AB07634CE82}"/>
              </a:ext>
            </a:extLst>
          </p:cNvPr>
          <p:cNvGrpSpPr/>
          <p:nvPr/>
        </p:nvGrpSpPr>
        <p:grpSpPr>
          <a:xfrm>
            <a:off x="6659610" y="5307006"/>
            <a:ext cx="813240" cy="307440"/>
            <a:chOff x="6659610" y="5307006"/>
            <a:chExt cx="81324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6C49F57-9EA3-4B85-81FB-01532DBA2B0E}"/>
                    </a:ext>
                  </a:extLst>
                </p14:cNvPr>
                <p14:cNvContentPartPr/>
                <p14:nvPr/>
              </p14:nvContentPartPr>
              <p14:xfrm>
                <a:off x="6659610" y="5394846"/>
                <a:ext cx="68400" cy="219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6C49F57-9EA3-4B85-81FB-01532DBA2B0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50970" y="5386206"/>
                  <a:ext cx="86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BDDE55-BBBE-4515-B243-B194094AA361}"/>
                    </a:ext>
                  </a:extLst>
                </p14:cNvPr>
                <p14:cNvContentPartPr/>
                <p14:nvPr/>
              </p14:nvContentPartPr>
              <p14:xfrm>
                <a:off x="6659970" y="5400966"/>
                <a:ext cx="203760" cy="99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BDDE55-BBBE-4515-B243-B194094AA36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51330" y="5391966"/>
                  <a:ext cx="221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CD0DFE2-72BC-4392-BA77-5A58A093F87C}"/>
                    </a:ext>
                  </a:extLst>
                </p14:cNvPr>
                <p14:cNvContentPartPr/>
                <p14:nvPr/>
              </p14:nvContentPartPr>
              <p14:xfrm>
                <a:off x="6905850" y="5402766"/>
                <a:ext cx="33120" cy="87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CD0DFE2-72BC-4392-BA77-5A58A093F87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96850" y="5393766"/>
                  <a:ext cx="50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E182E11-C5E7-4139-8139-7B8CFBB7D19E}"/>
                    </a:ext>
                  </a:extLst>
                </p14:cNvPr>
                <p14:cNvContentPartPr/>
                <p14:nvPr/>
              </p14:nvContentPartPr>
              <p14:xfrm>
                <a:off x="7010610" y="5307006"/>
                <a:ext cx="91800" cy="306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E182E11-C5E7-4139-8139-7B8CFBB7D19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01970" y="5298366"/>
                  <a:ext cx="109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9666A00-464A-4A92-A74B-1E77AECE8462}"/>
                    </a:ext>
                  </a:extLst>
                </p14:cNvPr>
                <p14:cNvContentPartPr/>
                <p14:nvPr/>
              </p14:nvContentPartPr>
              <p14:xfrm>
                <a:off x="7151370" y="5426886"/>
                <a:ext cx="196560" cy="82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9666A00-464A-4A92-A74B-1E77AECE84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42370" y="5418246"/>
                  <a:ext cx="214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9AC4217-554C-48EA-A9E9-784466387D3D}"/>
                    </a:ext>
                  </a:extLst>
                </p14:cNvPr>
                <p14:cNvContentPartPr/>
                <p14:nvPr/>
              </p14:nvContentPartPr>
              <p14:xfrm>
                <a:off x="7370970" y="5355246"/>
                <a:ext cx="101880" cy="152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9AC4217-554C-48EA-A9E9-784466387D3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61970" y="5346606"/>
                  <a:ext cx="1195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03C8061-9985-47A1-A332-3DDB16994B98}"/>
              </a:ext>
            </a:extLst>
          </p:cNvPr>
          <p:cNvGrpSpPr/>
          <p:nvPr/>
        </p:nvGrpSpPr>
        <p:grpSpPr>
          <a:xfrm>
            <a:off x="7741770" y="5328966"/>
            <a:ext cx="1033560" cy="356400"/>
            <a:chOff x="7741770" y="5328966"/>
            <a:chExt cx="103356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7D82A2F-2DFA-40E5-B8DE-C7D8346BC337}"/>
                    </a:ext>
                  </a:extLst>
                </p14:cNvPr>
                <p14:cNvContentPartPr/>
                <p14:nvPr/>
              </p14:nvContentPartPr>
              <p14:xfrm>
                <a:off x="7741770" y="5413206"/>
                <a:ext cx="219600" cy="79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7D82A2F-2DFA-40E5-B8DE-C7D8346BC33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32770" y="5404566"/>
                  <a:ext cx="237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F01078-F345-46A6-8D34-A7F171EAF444}"/>
                    </a:ext>
                  </a:extLst>
                </p14:cNvPr>
                <p14:cNvContentPartPr/>
                <p14:nvPr/>
              </p14:nvContentPartPr>
              <p14:xfrm>
                <a:off x="7982970" y="5332566"/>
                <a:ext cx="235800" cy="167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F01078-F345-46A6-8D34-A7F171EAF4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73970" y="5323926"/>
                  <a:ext cx="253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FA4FDD5-62FD-433A-AD03-765DD1A35B7D}"/>
                    </a:ext>
                  </a:extLst>
                </p14:cNvPr>
                <p14:cNvContentPartPr/>
                <p14:nvPr/>
              </p14:nvContentPartPr>
              <p14:xfrm>
                <a:off x="8133450" y="5409246"/>
                <a:ext cx="229320" cy="75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FA4FDD5-62FD-433A-AD03-765DD1A35B7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24450" y="5400606"/>
                  <a:ext cx="246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531471-3962-4313-8B0E-5EDF8CDF93B5}"/>
                    </a:ext>
                  </a:extLst>
                </p14:cNvPr>
                <p14:cNvContentPartPr/>
                <p14:nvPr/>
              </p14:nvContentPartPr>
              <p14:xfrm>
                <a:off x="8401650" y="5328966"/>
                <a:ext cx="151200" cy="137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531471-3962-4313-8B0E-5EDF8CDF93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393010" y="5319966"/>
                  <a:ext cx="168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D0D9397-9F93-4C94-8AF9-8CE999B63CE7}"/>
                    </a:ext>
                  </a:extLst>
                </p14:cNvPr>
                <p14:cNvContentPartPr/>
                <p14:nvPr/>
              </p14:nvContentPartPr>
              <p14:xfrm>
                <a:off x="8591010" y="5360646"/>
                <a:ext cx="184320" cy="324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D0D9397-9F93-4C94-8AF9-8CE999B63CE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82010" y="5352006"/>
                  <a:ext cx="201960" cy="34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96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Algebraic Formulation for General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521462" cy="8379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 (</a:t>
                </a:r>
                <a:r>
                  <a:rPr lang="en-CA" sz="2000" dirty="0" err="1"/>
                  <a:t>Tutte</a:t>
                </a:r>
                <a:r>
                  <a:rPr lang="en-CA" sz="2000" dirty="0"/>
                  <a:t>) Let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matrix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 and zero ow.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		Then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a perfect matching if and only if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≢0</m:t>
                    </m:r>
                  </m:oMath>
                </a14:m>
                <a:r>
                  <a:rPr lang="en-CA" sz="2000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521462" cy="837986"/>
              </a:xfrm>
              <a:prstGeom prst="rect">
                <a:avLst/>
              </a:prstGeom>
              <a:blipFill>
                <a:blip r:embed="rId2"/>
                <a:stretch>
                  <a:fillRect l="-521" t="-2878" b="-1151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43434-19B2-4373-BA0A-51D5A370077C}"/>
              </a:ext>
            </a:extLst>
          </p:cNvPr>
          <p:cNvSpPr txBox="1"/>
          <p:nvPr/>
        </p:nvSpPr>
        <p:spPr>
          <a:xfrm>
            <a:off x="781050" y="1187390"/>
            <a:ext cx="10521462" cy="5122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Many combinatorial optimization problems have an algebraic formulation.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B9A184-5D42-4ADE-82FC-088EA77097EB}"/>
              </a:ext>
            </a:extLst>
          </p:cNvPr>
          <p:cNvGrpSpPr/>
          <p:nvPr/>
        </p:nvGrpSpPr>
        <p:grpSpPr>
          <a:xfrm>
            <a:off x="1922010" y="2696286"/>
            <a:ext cx="1097280" cy="1666800"/>
            <a:chOff x="1922010" y="2696286"/>
            <a:chExt cx="1097280" cy="166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3176073-A806-43D2-8F99-3918EE11879D}"/>
                    </a:ext>
                  </a:extLst>
                </p14:cNvPr>
                <p14:cNvContentPartPr/>
                <p14:nvPr/>
              </p14:nvContentPartPr>
              <p14:xfrm>
                <a:off x="2233770" y="2849646"/>
                <a:ext cx="95040" cy="111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3176073-A806-43D2-8F99-3918EE1187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24770" y="2840646"/>
                  <a:ext cx="112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7823B4-B59F-4077-97B0-A1B94A3CE473}"/>
                    </a:ext>
                  </a:extLst>
                </p14:cNvPr>
                <p14:cNvContentPartPr/>
                <p14:nvPr/>
              </p14:nvContentPartPr>
              <p14:xfrm>
                <a:off x="2261130" y="2950086"/>
                <a:ext cx="29160" cy="547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7823B4-B59F-4077-97B0-A1B94A3CE47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52130" y="2941086"/>
                  <a:ext cx="4680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2A35ED-ACCC-4285-8010-30EB878D4442}"/>
                    </a:ext>
                  </a:extLst>
                </p14:cNvPr>
                <p14:cNvContentPartPr/>
                <p14:nvPr/>
              </p14:nvContentPartPr>
              <p14:xfrm>
                <a:off x="2235210" y="3411246"/>
                <a:ext cx="111240" cy="160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2A35ED-ACCC-4285-8010-30EB878D44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26570" y="3402246"/>
                  <a:ext cx="128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5663753-C750-48FE-8D36-8B59495E589B}"/>
                    </a:ext>
                  </a:extLst>
                </p14:cNvPr>
                <p14:cNvContentPartPr/>
                <p14:nvPr/>
              </p14:nvContentPartPr>
              <p14:xfrm>
                <a:off x="2336730" y="2939286"/>
                <a:ext cx="553320" cy="275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5663753-C750-48FE-8D36-8B59495E589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28090" y="2930646"/>
                  <a:ext cx="570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D18730-8C0E-4FC2-993A-1FE75B8C099F}"/>
                    </a:ext>
                  </a:extLst>
                </p14:cNvPr>
                <p14:cNvContentPartPr/>
                <p14:nvPr/>
              </p14:nvContentPartPr>
              <p14:xfrm>
                <a:off x="2768010" y="3181206"/>
                <a:ext cx="136080" cy="104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D18730-8C0E-4FC2-993A-1FE75B8C09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59370" y="3172206"/>
                  <a:ext cx="153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45B14A-F593-4103-A00B-BA408D2D5566}"/>
                    </a:ext>
                  </a:extLst>
                </p14:cNvPr>
                <p14:cNvContentPartPr/>
                <p14:nvPr/>
              </p14:nvContentPartPr>
              <p14:xfrm>
                <a:off x="2302530" y="3271926"/>
                <a:ext cx="585360" cy="263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45B14A-F593-4103-A00B-BA408D2D55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93890" y="3263286"/>
                  <a:ext cx="603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B85D78-2DE8-4C83-AA68-55B2E07124A1}"/>
                    </a:ext>
                  </a:extLst>
                </p14:cNvPr>
                <p14:cNvContentPartPr/>
                <p14:nvPr/>
              </p14:nvContentPartPr>
              <p14:xfrm>
                <a:off x="2285970" y="3572526"/>
                <a:ext cx="170280" cy="477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B85D78-2DE8-4C83-AA68-55B2E07124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7330" y="3563886"/>
                  <a:ext cx="1879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B4538B-550C-43B1-AF8A-75EF0B282EFE}"/>
                    </a:ext>
                  </a:extLst>
                </p14:cNvPr>
                <p14:cNvContentPartPr/>
                <p14:nvPr/>
              </p14:nvContentPartPr>
              <p14:xfrm>
                <a:off x="2414490" y="4027566"/>
                <a:ext cx="139680" cy="139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B4538B-550C-43B1-AF8A-75EF0B282EF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05490" y="4018566"/>
                  <a:ext cx="157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4031AC7-F9F5-4800-B2BB-29A3F11DC2D0}"/>
                    </a:ext>
                  </a:extLst>
                </p14:cNvPr>
                <p14:cNvContentPartPr/>
                <p14:nvPr/>
              </p14:nvContentPartPr>
              <p14:xfrm>
                <a:off x="2038650" y="2696286"/>
                <a:ext cx="20160" cy="10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4031AC7-F9F5-4800-B2BB-29A3F11DC2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29650" y="2687286"/>
                  <a:ext cx="37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9011CD-5FDB-4580-9467-4D4AD8F8D9E3}"/>
                    </a:ext>
                  </a:extLst>
                </p14:cNvPr>
                <p14:cNvContentPartPr/>
                <p14:nvPr/>
              </p14:nvContentPartPr>
              <p14:xfrm>
                <a:off x="1922010" y="3338886"/>
                <a:ext cx="129600" cy="100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9011CD-5FDB-4580-9467-4D4AD8F8D9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13370" y="3329886"/>
                  <a:ext cx="147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5D4313-1CC6-4C5E-A651-8DFEE879E94B}"/>
                    </a:ext>
                  </a:extLst>
                </p14:cNvPr>
                <p14:cNvContentPartPr/>
                <p14:nvPr/>
              </p14:nvContentPartPr>
              <p14:xfrm>
                <a:off x="2887890" y="3004086"/>
                <a:ext cx="131400" cy="131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5D4313-1CC6-4C5E-A651-8DFEE879E9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78890" y="2995446"/>
                  <a:ext cx="149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9EC1B86-09F4-443F-B125-FFC6143C45E0}"/>
                    </a:ext>
                  </a:extLst>
                </p14:cNvPr>
                <p14:cNvContentPartPr/>
                <p14:nvPr/>
              </p14:nvContentPartPr>
              <p14:xfrm>
                <a:off x="2181930" y="4150686"/>
                <a:ext cx="141120" cy="135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9EC1B86-09F4-443F-B125-FFC6143C45E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72930" y="4142046"/>
                  <a:ext cx="158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C5EF7B-AE83-4D11-9736-D77361B937E7}"/>
                    </a:ext>
                  </a:extLst>
                </p14:cNvPr>
                <p14:cNvContentPartPr/>
                <p14:nvPr/>
              </p14:nvContentPartPr>
              <p14:xfrm>
                <a:off x="2266890" y="4167966"/>
                <a:ext cx="23040" cy="195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C5EF7B-AE83-4D11-9736-D77361B937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58250" y="4158966"/>
                  <a:ext cx="4068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BD085C-EA03-406B-9FB9-3D85DACA4B5E}"/>
                  </a:ext>
                </a:extLst>
              </p14:cNvPr>
              <p14:cNvContentPartPr/>
              <p14:nvPr/>
            </p14:nvContentPartPr>
            <p14:xfrm>
              <a:off x="5111610" y="2658486"/>
              <a:ext cx="154800" cy="1447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BD085C-EA03-406B-9FB9-3D85DACA4B5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02610" y="2649846"/>
                <a:ext cx="172440" cy="14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44064C-689F-4675-AAA7-626B7290FBB6}"/>
                  </a:ext>
                </a:extLst>
              </p14:cNvPr>
              <p14:cNvContentPartPr/>
              <p14:nvPr/>
            </p14:nvContentPartPr>
            <p14:xfrm>
              <a:off x="6998730" y="2682606"/>
              <a:ext cx="171720" cy="1486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44064C-689F-4675-AAA7-626B7290FBB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89730" y="2673966"/>
                <a:ext cx="189360" cy="15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34B3276-55E6-4BD7-84D4-778B293185A8}"/>
                  </a:ext>
                </a:extLst>
              </p14:cNvPr>
              <p14:cNvContentPartPr/>
              <p14:nvPr/>
            </p14:nvContentPartPr>
            <p14:xfrm>
              <a:off x="4778610" y="2748486"/>
              <a:ext cx="29160" cy="165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34B3276-55E6-4BD7-84D4-778B293185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69970" y="2739486"/>
                <a:ext cx="468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5C6E3D-6FF5-401B-A95B-265FC5835229}"/>
                  </a:ext>
                </a:extLst>
              </p14:cNvPr>
              <p14:cNvContentPartPr/>
              <p14:nvPr/>
            </p14:nvContentPartPr>
            <p14:xfrm>
              <a:off x="4743330" y="3155286"/>
              <a:ext cx="134640" cy="137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5C6E3D-6FF5-401B-A95B-265FC58352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34330" y="3146286"/>
                <a:ext cx="15228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15E9430-FC4F-45B1-9CC2-413B6F653BEB}"/>
              </a:ext>
            </a:extLst>
          </p:cNvPr>
          <p:cNvGrpSpPr/>
          <p:nvPr/>
        </p:nvGrpSpPr>
        <p:grpSpPr>
          <a:xfrm>
            <a:off x="4793730" y="3516726"/>
            <a:ext cx="134280" cy="543600"/>
            <a:chOff x="4793730" y="3516726"/>
            <a:chExt cx="13428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80A529-A0E9-4319-8F18-9FD6DE94F8B7}"/>
                    </a:ext>
                  </a:extLst>
                </p14:cNvPr>
                <p14:cNvContentPartPr/>
                <p14:nvPr/>
              </p14:nvContentPartPr>
              <p14:xfrm>
                <a:off x="4793730" y="3516726"/>
                <a:ext cx="111600" cy="235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80A529-A0E9-4319-8F18-9FD6DE94F8B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84730" y="3508086"/>
                  <a:ext cx="129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ACC532-DE48-41CD-8F3F-70C2E3A8AE6A}"/>
                    </a:ext>
                  </a:extLst>
                </p14:cNvPr>
                <p14:cNvContentPartPr/>
                <p14:nvPr/>
              </p14:nvContentPartPr>
              <p14:xfrm>
                <a:off x="4812450" y="3865566"/>
                <a:ext cx="115560" cy="115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ACC532-DE48-41CD-8F3F-70C2E3A8AE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03450" y="3856926"/>
                  <a:ext cx="133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6E0BEBB-C912-4669-8F29-A053A979C730}"/>
                    </a:ext>
                  </a:extLst>
                </p14:cNvPr>
                <p14:cNvContentPartPr/>
                <p14:nvPr/>
              </p14:nvContentPartPr>
              <p14:xfrm>
                <a:off x="4876890" y="3905886"/>
                <a:ext cx="27360" cy="154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6E0BEBB-C912-4669-8F29-A053A979C73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68250" y="3897246"/>
                  <a:ext cx="4500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2EE5B56-992B-4E3A-8602-62E8B060842E}"/>
                  </a:ext>
                </a:extLst>
              </p14:cNvPr>
              <p14:cNvContentPartPr/>
              <p14:nvPr/>
            </p14:nvContentPartPr>
            <p14:xfrm>
              <a:off x="5480250" y="2360406"/>
              <a:ext cx="21600" cy="1652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2EE5B56-992B-4E3A-8602-62E8B060842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71610" y="2351406"/>
                <a:ext cx="392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F18CD76-7831-4328-A71A-8B3BBFE2B1DA}"/>
                  </a:ext>
                </a:extLst>
              </p14:cNvPr>
              <p14:cNvContentPartPr/>
              <p14:nvPr/>
            </p14:nvContentPartPr>
            <p14:xfrm>
              <a:off x="5813610" y="2363286"/>
              <a:ext cx="122040" cy="108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F18CD76-7831-4328-A71A-8B3BBFE2B1D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804970" y="2354646"/>
                <a:ext cx="139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B64D626-6B8F-46B6-B1AC-61D858FB8A52}"/>
                  </a:ext>
                </a:extLst>
              </p14:cNvPr>
              <p14:cNvContentPartPr/>
              <p14:nvPr/>
            </p14:nvContentPartPr>
            <p14:xfrm>
              <a:off x="6243450" y="2308926"/>
              <a:ext cx="105120" cy="172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B64D626-6B8F-46B6-B1AC-61D858FB8A5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34450" y="2300286"/>
                <a:ext cx="12276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30710DD-C160-46DC-B56A-E8A90F8BA9B0}"/>
              </a:ext>
            </a:extLst>
          </p:cNvPr>
          <p:cNvGrpSpPr/>
          <p:nvPr/>
        </p:nvGrpSpPr>
        <p:grpSpPr>
          <a:xfrm>
            <a:off x="6608130" y="2275806"/>
            <a:ext cx="169200" cy="198720"/>
            <a:chOff x="6608130" y="2275806"/>
            <a:chExt cx="16920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AC02E41-D5E0-4731-884E-F5285AD2FC2A}"/>
                    </a:ext>
                  </a:extLst>
                </p14:cNvPr>
                <p14:cNvContentPartPr/>
                <p14:nvPr/>
              </p14:nvContentPartPr>
              <p14:xfrm>
                <a:off x="6608130" y="2275806"/>
                <a:ext cx="169200" cy="115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AC02E41-D5E0-4731-884E-F5285AD2FC2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99490" y="2266806"/>
                  <a:ext cx="186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8533BE-A5E4-4755-9B80-BA69BF589FC8}"/>
                    </a:ext>
                  </a:extLst>
                </p14:cNvPr>
                <p14:cNvContentPartPr/>
                <p14:nvPr/>
              </p14:nvContentPartPr>
              <p14:xfrm>
                <a:off x="6706410" y="2293446"/>
                <a:ext cx="16560" cy="181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533BE-A5E4-4755-9B80-BA69BF589FC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97770" y="2284446"/>
                  <a:ext cx="342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952756-EBA4-4E3F-97BB-BE97FA642186}"/>
              </a:ext>
            </a:extLst>
          </p:cNvPr>
          <p:cNvGrpSpPr/>
          <p:nvPr/>
        </p:nvGrpSpPr>
        <p:grpSpPr>
          <a:xfrm>
            <a:off x="5833050" y="2716806"/>
            <a:ext cx="304200" cy="205920"/>
            <a:chOff x="5833050" y="2716806"/>
            <a:chExt cx="30420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EB0B04-7D84-4797-892B-9FB2B8C5B3CF}"/>
                    </a:ext>
                  </a:extLst>
                </p14:cNvPr>
                <p14:cNvContentPartPr/>
                <p14:nvPr/>
              </p14:nvContentPartPr>
              <p14:xfrm>
                <a:off x="5833050" y="2716806"/>
                <a:ext cx="85320" cy="127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EB0B04-7D84-4797-892B-9FB2B8C5B3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24050" y="2708166"/>
                  <a:ext cx="10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8DF728-F6B6-49A6-A74D-4FAFFE2470E4}"/>
                    </a:ext>
                  </a:extLst>
                </p14:cNvPr>
                <p14:cNvContentPartPr/>
                <p14:nvPr/>
              </p14:nvContentPartPr>
              <p14:xfrm>
                <a:off x="5835570" y="2730846"/>
                <a:ext cx="84600" cy="118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8DF728-F6B6-49A6-A74D-4FAFFE2470E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26930" y="2722206"/>
                  <a:ext cx="102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DE91027-0D6A-4B98-843F-F92653B8D939}"/>
                    </a:ext>
                  </a:extLst>
                </p14:cNvPr>
                <p14:cNvContentPartPr/>
                <p14:nvPr/>
              </p14:nvContentPartPr>
              <p14:xfrm>
                <a:off x="5952210" y="2820126"/>
                <a:ext cx="26640" cy="102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DE91027-0D6A-4B98-843F-F92653B8D9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43210" y="2811486"/>
                  <a:ext cx="44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BF126B-1489-4A7E-8C4C-02E7844E9723}"/>
                    </a:ext>
                  </a:extLst>
                </p14:cNvPr>
                <p14:cNvContentPartPr/>
                <p14:nvPr/>
              </p14:nvContentPartPr>
              <p14:xfrm>
                <a:off x="6016290" y="2829126"/>
                <a:ext cx="120960" cy="88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BF126B-1489-4A7E-8C4C-02E7844E972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07650" y="2820486"/>
                  <a:ext cx="13860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0F710B-113C-4C1B-86E3-4E3C9DD8107F}"/>
              </a:ext>
            </a:extLst>
          </p:cNvPr>
          <p:cNvGrpSpPr/>
          <p:nvPr/>
        </p:nvGrpSpPr>
        <p:grpSpPr>
          <a:xfrm>
            <a:off x="5282970" y="3108126"/>
            <a:ext cx="485640" cy="200520"/>
            <a:chOff x="5282970" y="3108126"/>
            <a:chExt cx="48564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3B4102-249B-43DD-88CD-804F68E64FA7}"/>
                    </a:ext>
                  </a:extLst>
                </p14:cNvPr>
                <p14:cNvContentPartPr/>
                <p14:nvPr/>
              </p14:nvContentPartPr>
              <p14:xfrm>
                <a:off x="5282970" y="3169326"/>
                <a:ext cx="101880" cy="40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3B4102-249B-43DD-88CD-804F68E64FA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74330" y="3160326"/>
                  <a:ext cx="119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B81829-7256-4DD3-AD27-3A0480EC360E}"/>
                    </a:ext>
                  </a:extLst>
                </p14:cNvPr>
                <p14:cNvContentPartPr/>
                <p14:nvPr/>
              </p14:nvContentPartPr>
              <p14:xfrm>
                <a:off x="5459370" y="3108126"/>
                <a:ext cx="64080" cy="148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B81829-7256-4DD3-AD27-3A0480EC36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50370" y="3099126"/>
                  <a:ext cx="81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E8EA0A-E883-427E-A4AF-96FC47760344}"/>
                    </a:ext>
                  </a:extLst>
                </p14:cNvPr>
                <p14:cNvContentPartPr/>
                <p14:nvPr/>
              </p14:nvContentPartPr>
              <p14:xfrm>
                <a:off x="5440650" y="3134766"/>
                <a:ext cx="87480" cy="144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E8EA0A-E883-427E-A4AF-96FC4776034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32010" y="3126126"/>
                  <a:ext cx="105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A73C59D-ECD2-4D58-BE0E-439A60AB83F0}"/>
                    </a:ext>
                  </a:extLst>
                </p14:cNvPr>
                <p14:cNvContentPartPr/>
                <p14:nvPr/>
              </p14:nvContentPartPr>
              <p14:xfrm>
                <a:off x="5578530" y="3226206"/>
                <a:ext cx="32040" cy="80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A73C59D-ECD2-4D58-BE0E-439A60AB83F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69890" y="3217566"/>
                  <a:ext cx="49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5E1DDDD-193C-47DA-BA15-9D34D425DF1B}"/>
                    </a:ext>
                  </a:extLst>
                </p14:cNvPr>
                <p14:cNvContentPartPr/>
                <p14:nvPr/>
              </p14:nvContentPartPr>
              <p14:xfrm>
                <a:off x="5639730" y="3226566"/>
                <a:ext cx="128880" cy="82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E1DDDD-193C-47DA-BA15-9D34D425DF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31090" y="3217566"/>
                  <a:ext cx="1465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7217E0-D36F-4689-869C-E235EC10C09E}"/>
              </a:ext>
            </a:extLst>
          </p:cNvPr>
          <p:cNvGrpSpPr/>
          <p:nvPr/>
        </p:nvGrpSpPr>
        <p:grpSpPr>
          <a:xfrm>
            <a:off x="6285210" y="2695566"/>
            <a:ext cx="290520" cy="228600"/>
            <a:chOff x="6285210" y="2695566"/>
            <a:chExt cx="29052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1662117-5725-4EE8-A0FF-266FC7FC1A2A}"/>
                    </a:ext>
                  </a:extLst>
                </p14:cNvPr>
                <p14:cNvContentPartPr/>
                <p14:nvPr/>
              </p14:nvContentPartPr>
              <p14:xfrm>
                <a:off x="6304290" y="2695566"/>
                <a:ext cx="76680" cy="162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1662117-5725-4EE8-A0FF-266FC7FC1A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95290" y="2686566"/>
                  <a:ext cx="94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491C94-398B-4175-9C37-DF1F6A4BD7BE}"/>
                    </a:ext>
                  </a:extLst>
                </p14:cNvPr>
                <p14:cNvContentPartPr/>
                <p14:nvPr/>
              </p14:nvContentPartPr>
              <p14:xfrm>
                <a:off x="6285210" y="2731206"/>
                <a:ext cx="170280" cy="173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491C94-398B-4175-9C37-DF1F6A4BD7B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76210" y="2722206"/>
                  <a:ext cx="187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041F9E-00C9-4A9E-BA47-5B25B3FF80F6}"/>
                    </a:ext>
                  </a:extLst>
                </p14:cNvPr>
                <p14:cNvContentPartPr/>
                <p14:nvPr/>
              </p14:nvContentPartPr>
              <p14:xfrm>
                <a:off x="6487530" y="2798166"/>
                <a:ext cx="88200" cy="126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041F9E-00C9-4A9E-BA47-5B25B3FF80F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78890" y="2789166"/>
                  <a:ext cx="1058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C168ED3-53D1-4F8C-8233-C17627B61742}"/>
              </a:ext>
            </a:extLst>
          </p:cNvPr>
          <p:cNvGrpSpPr/>
          <p:nvPr/>
        </p:nvGrpSpPr>
        <p:grpSpPr>
          <a:xfrm>
            <a:off x="5318250" y="3464886"/>
            <a:ext cx="493560" cy="250920"/>
            <a:chOff x="5318250" y="3464886"/>
            <a:chExt cx="49356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6E1049-E0E9-4E5C-B5D2-1B6E0EFCD521}"/>
                    </a:ext>
                  </a:extLst>
                </p14:cNvPr>
                <p14:cNvContentPartPr/>
                <p14:nvPr/>
              </p14:nvContentPartPr>
              <p14:xfrm>
                <a:off x="5318250" y="3571446"/>
                <a:ext cx="135360" cy="13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6E1049-E0E9-4E5C-B5D2-1B6E0EFCD52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09250" y="3562806"/>
                  <a:ext cx="153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E086B1C-F6C3-4511-AB49-178D7F2AB0FA}"/>
                    </a:ext>
                  </a:extLst>
                </p14:cNvPr>
                <p14:cNvContentPartPr/>
                <p14:nvPr/>
              </p14:nvContentPartPr>
              <p14:xfrm>
                <a:off x="5520570" y="3464886"/>
                <a:ext cx="82440" cy="165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E086B1C-F6C3-4511-AB49-178D7F2AB0F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11930" y="3455886"/>
                  <a:ext cx="100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F4559D-0167-4CAF-AEC8-9EE319947399}"/>
                    </a:ext>
                  </a:extLst>
                </p14:cNvPr>
                <p14:cNvContentPartPr/>
                <p14:nvPr/>
              </p14:nvContentPartPr>
              <p14:xfrm>
                <a:off x="5514450" y="3497286"/>
                <a:ext cx="161280" cy="191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F4559D-0167-4CAF-AEC8-9EE31994739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05450" y="3488646"/>
                  <a:ext cx="178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C05E9F-5E26-4172-B67A-9C26D419D6EE}"/>
                    </a:ext>
                  </a:extLst>
                </p14:cNvPr>
                <p14:cNvContentPartPr/>
                <p14:nvPr/>
              </p14:nvContentPartPr>
              <p14:xfrm>
                <a:off x="5723610" y="3575046"/>
                <a:ext cx="88200" cy="140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C05E9F-5E26-4172-B67A-9C26D419D6E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14970" y="3566046"/>
                  <a:ext cx="1058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E3BEF87-0A0C-4B79-9E59-B58728A7077D}"/>
              </a:ext>
            </a:extLst>
          </p:cNvPr>
          <p:cNvGrpSpPr/>
          <p:nvPr/>
        </p:nvGrpSpPr>
        <p:grpSpPr>
          <a:xfrm>
            <a:off x="6293490" y="3089406"/>
            <a:ext cx="416520" cy="229680"/>
            <a:chOff x="6293490" y="3089406"/>
            <a:chExt cx="41652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C5DD95-993E-4906-B5E2-03394B47151F}"/>
                    </a:ext>
                  </a:extLst>
                </p14:cNvPr>
                <p14:cNvContentPartPr/>
                <p14:nvPr/>
              </p14:nvContentPartPr>
              <p14:xfrm>
                <a:off x="6293490" y="3171486"/>
                <a:ext cx="88920" cy="17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C5DD95-993E-4906-B5E2-03394B47151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84490" y="3162486"/>
                  <a:ext cx="106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A997C7-08B9-4F46-B995-E53F6FA3D0A1}"/>
                    </a:ext>
                  </a:extLst>
                </p14:cNvPr>
                <p14:cNvContentPartPr/>
                <p14:nvPr/>
              </p14:nvContentPartPr>
              <p14:xfrm>
                <a:off x="6431010" y="3089406"/>
                <a:ext cx="75240" cy="174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A997C7-08B9-4F46-B995-E53F6FA3D0A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22010" y="3080766"/>
                  <a:ext cx="92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64577D-CDE4-4498-87F2-0A49AA95D3C8}"/>
                    </a:ext>
                  </a:extLst>
                </p14:cNvPr>
                <p14:cNvContentPartPr/>
                <p14:nvPr/>
              </p14:nvContentPartPr>
              <p14:xfrm>
                <a:off x="6420210" y="3125406"/>
                <a:ext cx="83160" cy="155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64577D-CDE4-4498-87F2-0A49AA95D3C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11210" y="3116766"/>
                  <a:ext cx="100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4DA8AD3-74B1-4110-9571-C2059042366C}"/>
                    </a:ext>
                  </a:extLst>
                </p14:cNvPr>
                <p14:cNvContentPartPr/>
                <p14:nvPr/>
              </p14:nvContentPartPr>
              <p14:xfrm>
                <a:off x="6539370" y="3229086"/>
                <a:ext cx="50040" cy="64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4DA8AD3-74B1-4110-9571-C2059042366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30730" y="3220086"/>
                  <a:ext cx="6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6EA07FE-F8C7-42A6-8827-4A5D7594F7B5}"/>
                    </a:ext>
                  </a:extLst>
                </p14:cNvPr>
                <p14:cNvContentPartPr/>
                <p14:nvPr/>
              </p14:nvContentPartPr>
              <p14:xfrm>
                <a:off x="6628290" y="3204966"/>
                <a:ext cx="81720" cy="114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6EA07FE-F8C7-42A6-8827-4A5D7594F7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19650" y="3195966"/>
                  <a:ext cx="993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21F5046-02A5-4292-A258-FDD0059EA987}"/>
              </a:ext>
            </a:extLst>
          </p:cNvPr>
          <p:cNvGrpSpPr/>
          <p:nvPr/>
        </p:nvGrpSpPr>
        <p:grpSpPr>
          <a:xfrm>
            <a:off x="6010530" y="3449406"/>
            <a:ext cx="292680" cy="232920"/>
            <a:chOff x="6010530" y="3449406"/>
            <a:chExt cx="29268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F85B1D-521D-4ECE-98B0-993581507F6A}"/>
                    </a:ext>
                  </a:extLst>
                </p14:cNvPr>
                <p14:cNvContentPartPr/>
                <p14:nvPr/>
              </p14:nvContentPartPr>
              <p14:xfrm>
                <a:off x="6023490" y="3449406"/>
                <a:ext cx="78480" cy="176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F85B1D-521D-4ECE-98B0-993581507F6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14850" y="3440766"/>
                  <a:ext cx="96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E20F1B-2BA8-4112-9021-D6ADF148936F}"/>
                    </a:ext>
                  </a:extLst>
                </p14:cNvPr>
                <p14:cNvContentPartPr/>
                <p14:nvPr/>
              </p14:nvContentPartPr>
              <p14:xfrm>
                <a:off x="6010530" y="3490086"/>
                <a:ext cx="112320" cy="127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E20F1B-2BA8-4112-9021-D6ADF148936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01890" y="3481446"/>
                  <a:ext cx="129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E78D41-3352-409C-959E-5ABD1647DB63}"/>
                    </a:ext>
                  </a:extLst>
                </p14:cNvPr>
                <p14:cNvContentPartPr/>
                <p14:nvPr/>
              </p14:nvContentPartPr>
              <p14:xfrm>
                <a:off x="6158490" y="3587286"/>
                <a:ext cx="66960" cy="73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E78D41-3352-409C-959E-5ABD1647DB6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49850" y="3578286"/>
                  <a:ext cx="84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87BEDF7-A903-42CA-AF68-A000B8DF0F47}"/>
                    </a:ext>
                  </a:extLst>
                </p14:cNvPr>
                <p14:cNvContentPartPr/>
                <p14:nvPr/>
              </p14:nvContentPartPr>
              <p14:xfrm>
                <a:off x="6221490" y="3568926"/>
                <a:ext cx="81720" cy="113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87BEDF7-A903-42CA-AF68-A000B8DF0F4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12490" y="3559926"/>
                  <a:ext cx="993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24D0823-3181-4AE7-BE0C-470846078FD2}"/>
              </a:ext>
            </a:extLst>
          </p:cNvPr>
          <p:cNvGrpSpPr/>
          <p:nvPr/>
        </p:nvGrpSpPr>
        <p:grpSpPr>
          <a:xfrm>
            <a:off x="6841050" y="3108126"/>
            <a:ext cx="267480" cy="288000"/>
            <a:chOff x="6841050" y="3108126"/>
            <a:chExt cx="26748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2D49753-D984-4B75-A1EE-95EDD9AE8FFB}"/>
                    </a:ext>
                  </a:extLst>
                </p14:cNvPr>
                <p14:cNvContentPartPr/>
                <p14:nvPr/>
              </p14:nvContentPartPr>
              <p14:xfrm>
                <a:off x="6859410" y="3108126"/>
                <a:ext cx="71280" cy="168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2D49753-D984-4B75-A1EE-95EDD9AE8F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50410" y="3099486"/>
                  <a:ext cx="88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ABE3A2C-C4B1-4A6F-8906-65761944A273}"/>
                    </a:ext>
                  </a:extLst>
                </p14:cNvPr>
                <p14:cNvContentPartPr/>
                <p14:nvPr/>
              </p14:nvContentPartPr>
              <p14:xfrm>
                <a:off x="6841050" y="3163566"/>
                <a:ext cx="100080" cy="114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ABE3A2C-C4B1-4A6F-8906-65761944A27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32410" y="3154926"/>
                  <a:ext cx="117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9BDDF31-692A-48D0-BADA-29CA2497273A}"/>
                    </a:ext>
                  </a:extLst>
                </p14:cNvPr>
                <p14:cNvContentPartPr/>
                <p14:nvPr/>
              </p14:nvContentPartPr>
              <p14:xfrm>
                <a:off x="6945450" y="3212886"/>
                <a:ext cx="163080" cy="101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9BDDF31-692A-48D0-BADA-29CA2497273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36810" y="3204246"/>
                  <a:ext cx="180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374CB95-3588-465D-BC22-3301FA6AEF93}"/>
                    </a:ext>
                  </a:extLst>
                </p14:cNvPr>
                <p14:cNvContentPartPr/>
                <p14:nvPr/>
              </p14:nvContentPartPr>
              <p14:xfrm>
                <a:off x="7062810" y="3262566"/>
                <a:ext cx="17280" cy="133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374CB95-3588-465D-BC22-3301FA6AEF9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54170" y="3253926"/>
                  <a:ext cx="3492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6AA7C93-BCBD-413B-9E7F-578BAD9F0032}"/>
              </a:ext>
            </a:extLst>
          </p:cNvPr>
          <p:cNvGrpSpPr/>
          <p:nvPr/>
        </p:nvGrpSpPr>
        <p:grpSpPr>
          <a:xfrm>
            <a:off x="5794170" y="3923166"/>
            <a:ext cx="465480" cy="213840"/>
            <a:chOff x="5794170" y="3923166"/>
            <a:chExt cx="4654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901C81B-32EB-45D6-9E10-0A359EED1E98}"/>
                    </a:ext>
                  </a:extLst>
                </p14:cNvPr>
                <p14:cNvContentPartPr/>
                <p14:nvPr/>
              </p14:nvContentPartPr>
              <p14:xfrm>
                <a:off x="5794170" y="4000206"/>
                <a:ext cx="122760" cy="11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901C81B-32EB-45D6-9E10-0A359EED1E9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85170" y="3991206"/>
                  <a:ext cx="140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D992F17-BF76-40CA-AAC7-8FA0E33B5904}"/>
                    </a:ext>
                  </a:extLst>
                </p14:cNvPr>
                <p14:cNvContentPartPr/>
                <p14:nvPr/>
              </p14:nvContentPartPr>
              <p14:xfrm>
                <a:off x="5986050" y="3923166"/>
                <a:ext cx="43200" cy="151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D992F17-BF76-40CA-AAC7-8FA0E33B590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77050" y="3914166"/>
                  <a:ext cx="60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BC64BD-82FA-4A71-B1DF-80A98FB6A279}"/>
                    </a:ext>
                  </a:extLst>
                </p14:cNvPr>
                <p14:cNvContentPartPr/>
                <p14:nvPr/>
              </p14:nvContentPartPr>
              <p14:xfrm>
                <a:off x="5955090" y="3962046"/>
                <a:ext cx="106560" cy="123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BC64BD-82FA-4A71-B1DF-80A98FB6A27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46090" y="3953046"/>
                  <a:ext cx="124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3D260A2-9110-46B1-9665-2263992868D8}"/>
                    </a:ext>
                  </a:extLst>
                </p14:cNvPr>
                <p14:cNvContentPartPr/>
                <p14:nvPr/>
              </p14:nvContentPartPr>
              <p14:xfrm>
                <a:off x="6079290" y="3988686"/>
                <a:ext cx="180360" cy="114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3D260A2-9110-46B1-9665-2263992868D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70290" y="3980046"/>
                  <a:ext cx="198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4D05EA1-A526-4F57-A00B-BD5D960F5D8F}"/>
                    </a:ext>
                  </a:extLst>
                </p14:cNvPr>
                <p14:cNvContentPartPr/>
                <p14:nvPr/>
              </p14:nvContentPartPr>
              <p14:xfrm>
                <a:off x="6230490" y="4036566"/>
                <a:ext cx="12240" cy="100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4D05EA1-A526-4F57-A00B-BD5D960F5D8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21490" y="4027926"/>
                  <a:ext cx="2988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A326497-2B65-420B-962C-6E9EE119336C}"/>
                  </a:ext>
                </a:extLst>
              </p14:cNvPr>
              <p14:cNvContentPartPr/>
              <p14:nvPr/>
            </p14:nvContentPartPr>
            <p14:xfrm>
              <a:off x="5988930" y="3090126"/>
              <a:ext cx="153720" cy="115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A326497-2B65-420B-962C-6E9EE119336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979930" y="3081126"/>
                <a:ext cx="171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C50C563-084E-4C0D-A221-21096FD8908C}"/>
                  </a:ext>
                </a:extLst>
              </p14:cNvPr>
              <p14:cNvContentPartPr/>
              <p14:nvPr/>
            </p14:nvContentPartPr>
            <p14:xfrm>
              <a:off x="5435250" y="2754246"/>
              <a:ext cx="114120" cy="1508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C50C563-084E-4C0D-A221-21096FD8908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426610" y="2745606"/>
                <a:ext cx="1317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AB7E6E0-78CA-4D66-8730-1211B4753F24}"/>
                  </a:ext>
                </a:extLst>
              </p14:cNvPr>
              <p14:cNvContentPartPr/>
              <p14:nvPr/>
            </p14:nvContentPartPr>
            <p14:xfrm>
              <a:off x="6783090" y="2741646"/>
              <a:ext cx="104760" cy="1054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AB7E6E0-78CA-4D66-8730-1211B4753F2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774090" y="2733006"/>
                <a:ext cx="122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DC643F4-FCE7-4347-BBE4-A505B1AAA46E}"/>
                  </a:ext>
                </a:extLst>
              </p14:cNvPr>
              <p14:cNvContentPartPr/>
              <p14:nvPr/>
            </p14:nvContentPartPr>
            <p14:xfrm>
              <a:off x="6496530" y="3473526"/>
              <a:ext cx="135000" cy="125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DC643F4-FCE7-4347-BBE4-A505B1AAA46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487890" y="3464886"/>
                <a:ext cx="1526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2D4B3C6-2E35-492D-8145-D9279528E558}"/>
                  </a:ext>
                </a:extLst>
              </p14:cNvPr>
              <p14:cNvContentPartPr/>
              <p14:nvPr/>
            </p14:nvContentPartPr>
            <p14:xfrm>
              <a:off x="6839250" y="3483966"/>
              <a:ext cx="101160" cy="116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2D4B3C6-2E35-492D-8145-D9279528E5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830610" y="3474966"/>
                <a:ext cx="118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1481155-274B-4064-AA61-8C38266DA4F8}"/>
                  </a:ext>
                </a:extLst>
              </p14:cNvPr>
              <p14:cNvContentPartPr/>
              <p14:nvPr/>
            </p14:nvContentPartPr>
            <p14:xfrm>
              <a:off x="6834930" y="3815166"/>
              <a:ext cx="115560" cy="119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1481155-274B-4064-AA61-8C38266DA4F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26290" y="3806526"/>
                <a:ext cx="133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9E66363-AA8F-4DEC-B9ED-EEF6FE747EDC}"/>
                  </a:ext>
                </a:extLst>
              </p14:cNvPr>
              <p14:cNvContentPartPr/>
              <p14:nvPr/>
            </p14:nvContentPartPr>
            <p14:xfrm>
              <a:off x="6550890" y="3839646"/>
              <a:ext cx="84240" cy="1072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9E66363-AA8F-4DEC-B9ED-EEF6FE747ED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541890" y="3831006"/>
                <a:ext cx="1018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0D34123-54DE-493D-9DBE-6EA96E2E87B6}"/>
                  </a:ext>
                </a:extLst>
              </p14:cNvPr>
              <p14:cNvContentPartPr/>
              <p14:nvPr/>
            </p14:nvContentPartPr>
            <p14:xfrm>
              <a:off x="5492490" y="3910566"/>
              <a:ext cx="111960" cy="1231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0D34123-54DE-493D-9DBE-6EA96E2E87B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483490" y="3901926"/>
                <a:ext cx="1296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636FA1E-FF7E-48E0-A30D-801A32DDE10C}"/>
                  </a:ext>
                </a:extLst>
              </p14:cNvPr>
              <p14:cNvContentPartPr/>
              <p14:nvPr/>
            </p14:nvContentPartPr>
            <p14:xfrm>
              <a:off x="10421250" y="1504686"/>
              <a:ext cx="356760" cy="25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636FA1E-FF7E-48E0-A30D-801A32DDE10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412250" y="1496046"/>
                <a:ext cx="37440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31974996-F4C6-4418-B57D-E065609C97B9}"/>
              </a:ext>
            </a:extLst>
          </p:cNvPr>
          <p:cNvGrpSpPr/>
          <p:nvPr/>
        </p:nvGrpSpPr>
        <p:grpSpPr>
          <a:xfrm>
            <a:off x="10478130" y="1179246"/>
            <a:ext cx="405000" cy="104400"/>
            <a:chOff x="10478130" y="1179246"/>
            <a:chExt cx="40500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297EBC0-C269-4DFA-B76E-C33163D4FF43}"/>
                    </a:ext>
                  </a:extLst>
                </p14:cNvPr>
                <p14:cNvContentPartPr/>
                <p14:nvPr/>
              </p14:nvContentPartPr>
              <p14:xfrm>
                <a:off x="10478130" y="1192206"/>
                <a:ext cx="113040" cy="82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297EBC0-C269-4DFA-B76E-C33163D4FF4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69130" y="1183566"/>
                  <a:ext cx="130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DD595E-80B4-4238-BC57-419FE5505D4D}"/>
                    </a:ext>
                  </a:extLst>
                </p14:cNvPr>
                <p14:cNvContentPartPr/>
                <p14:nvPr/>
              </p14:nvContentPartPr>
              <p14:xfrm>
                <a:off x="10606290" y="1260246"/>
                <a:ext cx="52200" cy="23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DD595E-80B4-4238-BC57-419FE5505D4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97650" y="1251246"/>
                  <a:ext cx="69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80B244B-CDB1-49E7-BC4E-8135F19FECEB}"/>
                    </a:ext>
                  </a:extLst>
                </p14:cNvPr>
                <p14:cNvContentPartPr/>
                <p14:nvPr/>
              </p14:nvContentPartPr>
              <p14:xfrm>
                <a:off x="10694850" y="1179246"/>
                <a:ext cx="142200" cy="84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80B244B-CDB1-49E7-BC4E-8135F19FECE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86210" y="1170246"/>
                  <a:ext cx="159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1BB02F4-9556-4DB6-B2A0-9F3C98557128}"/>
                    </a:ext>
                  </a:extLst>
                </p14:cNvPr>
                <p14:cNvContentPartPr/>
                <p14:nvPr/>
              </p14:nvContentPartPr>
              <p14:xfrm>
                <a:off x="10877010" y="1272126"/>
                <a:ext cx="6120" cy="4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1BB02F4-9556-4DB6-B2A0-9F3C9855712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68010" y="1263486"/>
                  <a:ext cx="237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E27608F-D2D1-42A6-BD0E-9B323EF3A7F8}"/>
              </a:ext>
            </a:extLst>
          </p:cNvPr>
          <p:cNvGrpSpPr/>
          <p:nvPr/>
        </p:nvGrpSpPr>
        <p:grpSpPr>
          <a:xfrm>
            <a:off x="3190290" y="4770246"/>
            <a:ext cx="1316880" cy="274680"/>
            <a:chOff x="3190290" y="4770246"/>
            <a:chExt cx="131688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43D42E-92B7-45C9-B7BC-F2378723AE08}"/>
                    </a:ext>
                  </a:extLst>
                </p14:cNvPr>
                <p14:cNvContentPartPr/>
                <p14:nvPr/>
              </p14:nvContentPartPr>
              <p14:xfrm>
                <a:off x="3190290" y="4846566"/>
                <a:ext cx="115920" cy="154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43D42E-92B7-45C9-B7BC-F2378723AE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81650" y="4837566"/>
                  <a:ext cx="133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62D4CD-FFC2-4A90-A2E0-AFC0803D62DC}"/>
                    </a:ext>
                  </a:extLst>
                </p14:cNvPr>
                <p14:cNvContentPartPr/>
                <p14:nvPr/>
              </p14:nvContentPartPr>
              <p14:xfrm>
                <a:off x="3354090" y="4846206"/>
                <a:ext cx="96480" cy="95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62D4CD-FFC2-4A90-A2E0-AFC0803D62D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45450" y="4837206"/>
                  <a:ext cx="114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C60CE9F-F9FA-40E0-8E61-5E88D8226691}"/>
                    </a:ext>
                  </a:extLst>
                </p14:cNvPr>
                <p14:cNvContentPartPr/>
                <p14:nvPr/>
              </p14:nvContentPartPr>
              <p14:xfrm>
                <a:off x="3465330" y="4848006"/>
                <a:ext cx="76680" cy="119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C60CE9F-F9FA-40E0-8E61-5E88D822669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56690" y="4839006"/>
                  <a:ext cx="94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AF50943-488E-42ED-9F54-EA8BBC085912}"/>
                    </a:ext>
                  </a:extLst>
                </p14:cNvPr>
                <p14:cNvContentPartPr/>
                <p14:nvPr/>
              </p14:nvContentPartPr>
              <p14:xfrm>
                <a:off x="3597450" y="4836126"/>
                <a:ext cx="65160" cy="121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AF50943-488E-42ED-9F54-EA8BBC08591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88810" y="4827126"/>
                  <a:ext cx="82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613A699-DC1A-49AD-912F-690B965A7E89}"/>
                    </a:ext>
                  </a:extLst>
                </p14:cNvPr>
                <p14:cNvContentPartPr/>
                <p14:nvPr/>
              </p14:nvContentPartPr>
              <p14:xfrm>
                <a:off x="3709770" y="4838286"/>
                <a:ext cx="126720" cy="127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613A699-DC1A-49AD-912F-690B965A7E8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00770" y="4829286"/>
                  <a:ext cx="144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E5351C-ED3E-4EF3-9DBB-01B24D8829B4}"/>
                    </a:ext>
                  </a:extLst>
                </p14:cNvPr>
                <p14:cNvContentPartPr/>
                <p14:nvPr/>
              </p14:nvContentPartPr>
              <p14:xfrm>
                <a:off x="3866730" y="4824246"/>
                <a:ext cx="99000" cy="124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E5351C-ED3E-4EF3-9DBB-01B24D8829B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58090" y="4815606"/>
                  <a:ext cx="116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B414252-0ACA-47CD-9DAB-A2109D718F5A}"/>
                    </a:ext>
                  </a:extLst>
                </p14:cNvPr>
                <p14:cNvContentPartPr/>
                <p14:nvPr/>
              </p14:nvContentPartPr>
              <p14:xfrm>
                <a:off x="3995250" y="4838286"/>
                <a:ext cx="83880" cy="206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B414252-0ACA-47CD-9DAB-A2109D718F5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86250" y="4829646"/>
                  <a:ext cx="101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89B6E03-7F92-4CB2-9C1A-86FA6CD893D5}"/>
                    </a:ext>
                  </a:extLst>
                </p14:cNvPr>
                <p14:cNvContentPartPr/>
                <p14:nvPr/>
              </p14:nvContentPartPr>
              <p14:xfrm>
                <a:off x="4103970" y="4844406"/>
                <a:ext cx="220680" cy="98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89B6E03-7F92-4CB2-9C1A-86FA6CD893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95330" y="4835766"/>
                  <a:ext cx="238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90E1EE7-5F20-4800-A1DB-69E42F1472ED}"/>
                    </a:ext>
                  </a:extLst>
                </p14:cNvPr>
                <p14:cNvContentPartPr/>
                <p14:nvPr/>
              </p14:nvContentPartPr>
              <p14:xfrm>
                <a:off x="4391250" y="4770246"/>
                <a:ext cx="115920" cy="177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90E1EE7-5F20-4800-A1DB-69E42F1472E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82250" y="4761246"/>
                  <a:ext cx="13356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0E28FAA-B64A-4DAB-97D4-8A84737BE856}"/>
              </a:ext>
            </a:extLst>
          </p:cNvPr>
          <p:cNvGrpSpPr/>
          <p:nvPr/>
        </p:nvGrpSpPr>
        <p:grpSpPr>
          <a:xfrm>
            <a:off x="1027050" y="4776366"/>
            <a:ext cx="969840" cy="206640"/>
            <a:chOff x="1027050" y="4776366"/>
            <a:chExt cx="96984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FF7703-0584-4180-B10E-E79F1CA89B19}"/>
                    </a:ext>
                  </a:extLst>
                </p14:cNvPr>
                <p14:cNvContentPartPr/>
                <p14:nvPr/>
              </p14:nvContentPartPr>
              <p14:xfrm>
                <a:off x="1102290" y="4776366"/>
                <a:ext cx="78480" cy="206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FF7703-0584-4180-B10E-E79F1CA89B1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3290" y="4767366"/>
                  <a:ext cx="96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A1F1064-6A5A-49BD-9579-26C58B00B9DC}"/>
                    </a:ext>
                  </a:extLst>
                </p14:cNvPr>
                <p14:cNvContentPartPr/>
                <p14:nvPr/>
              </p14:nvContentPartPr>
              <p14:xfrm>
                <a:off x="1027050" y="4820286"/>
                <a:ext cx="346320" cy="122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A1F1064-6A5A-49BD-9579-26C58B00B9D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8050" y="4811286"/>
                  <a:ext cx="363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84BD618-71DA-4954-AA9A-595545EA5838}"/>
                    </a:ext>
                  </a:extLst>
                </p14:cNvPr>
                <p14:cNvContentPartPr/>
                <p14:nvPr/>
              </p14:nvContentPartPr>
              <p14:xfrm>
                <a:off x="1400370" y="4828206"/>
                <a:ext cx="55440" cy="105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84BD618-71DA-4954-AA9A-595545EA583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391730" y="4819566"/>
                  <a:ext cx="73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24E84DE-3CB3-44D5-B0F1-8135D87EF58A}"/>
                    </a:ext>
                  </a:extLst>
                </p14:cNvPr>
                <p14:cNvContentPartPr/>
                <p14:nvPr/>
              </p14:nvContentPartPr>
              <p14:xfrm>
                <a:off x="1516290" y="4863126"/>
                <a:ext cx="147960" cy="94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24E84DE-3CB3-44D5-B0F1-8135D87EF58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507650" y="4854126"/>
                  <a:ext cx="165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66BBB2A-1138-49A6-AB9D-B0F446668C54}"/>
                    </a:ext>
                  </a:extLst>
                </p14:cNvPr>
                <p14:cNvContentPartPr/>
                <p14:nvPr/>
              </p14:nvContentPartPr>
              <p14:xfrm>
                <a:off x="1808250" y="4827846"/>
                <a:ext cx="188640" cy="135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66BBB2A-1138-49A6-AB9D-B0F446668C5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99250" y="4819206"/>
                  <a:ext cx="2062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B96140F-D0EB-4073-9ABD-3F5287560D55}"/>
              </a:ext>
            </a:extLst>
          </p:cNvPr>
          <p:cNvGrpSpPr/>
          <p:nvPr/>
        </p:nvGrpSpPr>
        <p:grpSpPr>
          <a:xfrm>
            <a:off x="2168250" y="4773486"/>
            <a:ext cx="436320" cy="203040"/>
            <a:chOff x="2168250" y="4773486"/>
            <a:chExt cx="43632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E5604F-EFEC-48BE-B850-7A30752E81B5}"/>
                    </a:ext>
                  </a:extLst>
                </p14:cNvPr>
                <p14:cNvContentPartPr/>
                <p14:nvPr/>
              </p14:nvContentPartPr>
              <p14:xfrm>
                <a:off x="2168250" y="4775646"/>
                <a:ext cx="280440" cy="182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E5604F-EFEC-48BE-B850-7A30752E81B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159610" y="4766646"/>
                  <a:ext cx="298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02DE25C-B929-4094-944C-07D542B82907}"/>
                    </a:ext>
                  </a:extLst>
                </p14:cNvPr>
                <p14:cNvContentPartPr/>
                <p14:nvPr/>
              </p14:nvContentPartPr>
              <p14:xfrm>
                <a:off x="2496570" y="4773486"/>
                <a:ext cx="55080" cy="203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02DE25C-B929-4094-944C-07D542B8290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87570" y="4764486"/>
                  <a:ext cx="72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1C9E06-E9C4-4CEC-A991-E71A5CA2FFA4}"/>
                    </a:ext>
                  </a:extLst>
                </p14:cNvPr>
                <p14:cNvContentPartPr/>
                <p14:nvPr/>
              </p14:nvContentPartPr>
              <p14:xfrm>
                <a:off x="2469210" y="4832166"/>
                <a:ext cx="135360" cy="24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1C9E06-E9C4-4CEC-A991-E71A5CA2FFA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60210" y="4823526"/>
                  <a:ext cx="1530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C3F2073-FDAA-4795-9F5A-044609B33439}"/>
              </a:ext>
            </a:extLst>
          </p:cNvPr>
          <p:cNvGrpSpPr/>
          <p:nvPr/>
        </p:nvGrpSpPr>
        <p:grpSpPr>
          <a:xfrm>
            <a:off x="5081010" y="4759446"/>
            <a:ext cx="212040" cy="179640"/>
            <a:chOff x="5081010" y="4759446"/>
            <a:chExt cx="21204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CF63B8C-A4E6-4462-8BA3-8EA3B9523ECA}"/>
                    </a:ext>
                  </a:extLst>
                </p14:cNvPr>
                <p14:cNvContentPartPr/>
                <p14:nvPr/>
              </p14:nvContentPartPr>
              <p14:xfrm>
                <a:off x="5099730" y="4759446"/>
                <a:ext cx="50040" cy="179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CF63B8C-A4E6-4462-8BA3-8EA3B9523EC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090730" y="4750446"/>
                  <a:ext cx="67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8F58CBD-03A5-4FEB-8EC8-DA904C7F830E}"/>
                    </a:ext>
                  </a:extLst>
                </p14:cNvPr>
                <p14:cNvContentPartPr/>
                <p14:nvPr/>
              </p14:nvContentPartPr>
              <p14:xfrm>
                <a:off x="5081010" y="4827126"/>
                <a:ext cx="212040" cy="89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8F58CBD-03A5-4FEB-8EC8-DA904C7F830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72010" y="4818126"/>
                  <a:ext cx="22968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72A7604-DEFB-411C-9C86-F4E9CF645CA9}"/>
                  </a:ext>
                </a:extLst>
              </p14:cNvPr>
              <p14:cNvContentPartPr/>
              <p14:nvPr/>
            </p14:nvContentPartPr>
            <p14:xfrm>
              <a:off x="5638650" y="4836846"/>
              <a:ext cx="152640" cy="1069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72A7604-DEFB-411C-9C86-F4E9CF645CA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629650" y="4827846"/>
                <a:ext cx="17028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89AAD88-4884-4C2C-BCE3-85FB29DE06CA}"/>
              </a:ext>
            </a:extLst>
          </p:cNvPr>
          <p:cNvGrpSpPr/>
          <p:nvPr/>
        </p:nvGrpSpPr>
        <p:grpSpPr>
          <a:xfrm>
            <a:off x="6079650" y="4750446"/>
            <a:ext cx="1464480" cy="303840"/>
            <a:chOff x="6079650" y="4750446"/>
            <a:chExt cx="146448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A1EBEE8-46BE-4C8B-9C29-F348FAF34CCD}"/>
                    </a:ext>
                  </a:extLst>
                </p14:cNvPr>
                <p14:cNvContentPartPr/>
                <p14:nvPr/>
              </p14:nvContentPartPr>
              <p14:xfrm>
                <a:off x="6079650" y="4818126"/>
                <a:ext cx="102240" cy="117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A1EBEE8-46BE-4C8B-9C29-F348FAF34CC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70650" y="4809486"/>
                  <a:ext cx="119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3BEE09-5C88-4BFF-B3FF-1038CEFAD9EF}"/>
                    </a:ext>
                  </a:extLst>
                </p14:cNvPr>
                <p14:cNvContentPartPr/>
                <p14:nvPr/>
              </p14:nvContentPartPr>
              <p14:xfrm>
                <a:off x="6206370" y="4847286"/>
                <a:ext cx="106560" cy="207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3BEE09-5C88-4BFF-B3FF-1038CEFAD9E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97730" y="4838286"/>
                  <a:ext cx="124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77931DA-6CC6-42D8-851B-843DFE712727}"/>
                    </a:ext>
                  </a:extLst>
                </p14:cNvPr>
                <p14:cNvContentPartPr/>
                <p14:nvPr/>
              </p14:nvContentPartPr>
              <p14:xfrm>
                <a:off x="6358290" y="4750446"/>
                <a:ext cx="148680" cy="169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77931DA-6CC6-42D8-851B-843DFE71272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49650" y="4741446"/>
                  <a:ext cx="166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80EBE9B-9FBB-4630-86F3-CC3167E8132D}"/>
                    </a:ext>
                  </a:extLst>
                </p14:cNvPr>
                <p14:cNvContentPartPr/>
                <p14:nvPr/>
              </p14:nvContentPartPr>
              <p14:xfrm>
                <a:off x="6527490" y="4790406"/>
                <a:ext cx="449640" cy="120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80EBE9B-9FBB-4630-86F3-CC3167E8132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18490" y="4781406"/>
                  <a:ext cx="467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365AD01-5804-4912-AF5F-BA4A92173B3E}"/>
                    </a:ext>
                  </a:extLst>
                </p14:cNvPr>
                <p14:cNvContentPartPr/>
                <p14:nvPr/>
              </p14:nvContentPartPr>
              <p14:xfrm>
                <a:off x="7058130" y="4808406"/>
                <a:ext cx="63000" cy="80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365AD01-5804-4912-AF5F-BA4A92173B3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49130" y="4799406"/>
                  <a:ext cx="80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26DAF20-886F-4773-B575-93F7AEA17E84}"/>
                    </a:ext>
                  </a:extLst>
                </p14:cNvPr>
                <p14:cNvContentPartPr/>
                <p14:nvPr/>
              </p14:nvContentPartPr>
              <p14:xfrm>
                <a:off x="7167930" y="4796886"/>
                <a:ext cx="99360" cy="101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26DAF20-886F-4773-B575-93F7AEA17E8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58930" y="4787886"/>
                  <a:ext cx="117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71EDCA7-AF47-42D3-A76C-E7EE72CF5D1B}"/>
                    </a:ext>
                  </a:extLst>
                </p14:cNvPr>
                <p14:cNvContentPartPr/>
                <p14:nvPr/>
              </p14:nvContentPartPr>
              <p14:xfrm>
                <a:off x="7306890" y="4794726"/>
                <a:ext cx="237240" cy="104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71EDCA7-AF47-42D3-A76C-E7EE72CF5D1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97890" y="4786086"/>
                  <a:ext cx="25488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C4AA17E-14B7-471E-B9B6-97DEBDE55778}"/>
              </a:ext>
            </a:extLst>
          </p:cNvPr>
          <p:cNvGrpSpPr/>
          <p:nvPr/>
        </p:nvGrpSpPr>
        <p:grpSpPr>
          <a:xfrm>
            <a:off x="8423610" y="4271646"/>
            <a:ext cx="1671120" cy="958320"/>
            <a:chOff x="8423610" y="4271646"/>
            <a:chExt cx="1671120" cy="95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234569C-5F87-4FAE-A07D-574FA47A8327}"/>
                    </a:ext>
                  </a:extLst>
                </p14:cNvPr>
                <p14:cNvContentPartPr/>
                <p14:nvPr/>
              </p14:nvContentPartPr>
              <p14:xfrm>
                <a:off x="8551050" y="4471446"/>
                <a:ext cx="78480" cy="98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234569C-5F87-4FAE-A07D-574FA47A832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542410" y="4462806"/>
                  <a:ext cx="96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A27D65E-667B-4F27-AC0B-1813BE1B2526}"/>
                    </a:ext>
                  </a:extLst>
                </p14:cNvPr>
                <p14:cNvContentPartPr/>
                <p14:nvPr/>
              </p14:nvContentPartPr>
              <p14:xfrm>
                <a:off x="8442330" y="4543446"/>
                <a:ext cx="131400" cy="333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A27D65E-667B-4F27-AC0B-1813BE1B252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433330" y="4534446"/>
                  <a:ext cx="1490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1B6C349-645F-4150-9610-1E21B0B05EE4}"/>
                    </a:ext>
                  </a:extLst>
                </p14:cNvPr>
                <p14:cNvContentPartPr/>
                <p14:nvPr/>
              </p14:nvContentPartPr>
              <p14:xfrm>
                <a:off x="8423610" y="4834686"/>
                <a:ext cx="108000" cy="91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1B6C349-645F-4150-9610-1E21B0B05E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14970" y="4826046"/>
                  <a:ext cx="125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9272A94-B730-4168-BBB1-4E50BF77C5D2}"/>
                    </a:ext>
                  </a:extLst>
                </p14:cNvPr>
                <p14:cNvContentPartPr/>
                <p14:nvPr/>
              </p14:nvContentPartPr>
              <p14:xfrm>
                <a:off x="8461410" y="4731366"/>
                <a:ext cx="355680" cy="164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9272A94-B730-4168-BBB1-4E50BF77C5D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52770" y="4722726"/>
                  <a:ext cx="373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6E06043-A4FB-4081-9A79-EC4046683681}"/>
                    </a:ext>
                  </a:extLst>
                </p14:cNvPr>
                <p14:cNvContentPartPr/>
                <p14:nvPr/>
              </p14:nvContentPartPr>
              <p14:xfrm>
                <a:off x="8592450" y="4526166"/>
                <a:ext cx="270000" cy="284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6E06043-A4FB-4081-9A79-EC404668368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83450" y="4517166"/>
                  <a:ext cx="287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113060F-E9A2-4109-BBFD-DFB4E5674CAA}"/>
                    </a:ext>
                  </a:extLst>
                </p14:cNvPr>
                <p14:cNvContentPartPr/>
                <p14:nvPr/>
              </p14:nvContentPartPr>
              <p14:xfrm>
                <a:off x="9043890" y="4806966"/>
                <a:ext cx="84240" cy="85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113060F-E9A2-4109-BBFD-DFB4E5674CA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34890" y="4797966"/>
                  <a:ext cx="101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7362C18-3D63-4027-8912-D25C5D87068E}"/>
                    </a:ext>
                  </a:extLst>
                </p14:cNvPr>
                <p14:cNvContentPartPr/>
                <p14:nvPr/>
              </p14:nvContentPartPr>
              <p14:xfrm>
                <a:off x="8979450" y="4854486"/>
                <a:ext cx="126720" cy="347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7362C18-3D63-4027-8912-D25C5D87068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70450" y="4845486"/>
                  <a:ext cx="1443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AA310C8-B2E4-49A1-9D59-296CB04A76FE}"/>
                    </a:ext>
                  </a:extLst>
                </p14:cNvPr>
                <p14:cNvContentPartPr/>
                <p14:nvPr/>
              </p14:nvContentPartPr>
              <p14:xfrm>
                <a:off x="8979450" y="5116926"/>
                <a:ext cx="155520" cy="113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AA310C8-B2E4-49A1-9D59-296CB04A76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970450" y="5107926"/>
                  <a:ext cx="173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5946AB8-F33E-4E49-94F7-2AAD2355EBA7}"/>
                    </a:ext>
                  </a:extLst>
                </p14:cNvPr>
                <p14:cNvContentPartPr/>
                <p14:nvPr/>
              </p14:nvContentPartPr>
              <p14:xfrm>
                <a:off x="9063330" y="5150406"/>
                <a:ext cx="396360" cy="58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5946AB8-F33E-4E49-94F7-2AAD2355EBA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054330" y="5141406"/>
                  <a:ext cx="414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5814694-66FF-4685-91D6-99BD84DB3B57}"/>
                    </a:ext>
                  </a:extLst>
                </p14:cNvPr>
                <p14:cNvContentPartPr/>
                <p14:nvPr/>
              </p14:nvContentPartPr>
              <p14:xfrm>
                <a:off x="9446730" y="5083446"/>
                <a:ext cx="65160" cy="105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5814694-66FF-4685-91D6-99BD84DB3B5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38090" y="5074446"/>
                  <a:ext cx="82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4065347-F129-428D-80DE-4D66E1CC03A6}"/>
                    </a:ext>
                  </a:extLst>
                </p14:cNvPr>
                <p14:cNvContentPartPr/>
                <p14:nvPr/>
              </p14:nvContentPartPr>
              <p14:xfrm>
                <a:off x="9491010" y="4751166"/>
                <a:ext cx="16200" cy="364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4065347-F129-428D-80DE-4D66E1CC03A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82010" y="4742526"/>
                  <a:ext cx="338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A8C9D85-5F02-4F34-A3C8-2D7FCE37DB85}"/>
                    </a:ext>
                  </a:extLst>
                </p14:cNvPr>
                <p14:cNvContentPartPr/>
                <p14:nvPr/>
              </p14:nvContentPartPr>
              <p14:xfrm>
                <a:off x="9439170" y="4722366"/>
                <a:ext cx="84600" cy="77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A8C9D85-5F02-4F34-A3C8-2D7FCE37DB8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430530" y="4713366"/>
                  <a:ext cx="102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F64A3D-3298-4510-BF7D-5DA80550F4CE}"/>
                    </a:ext>
                  </a:extLst>
                </p14:cNvPr>
                <p14:cNvContentPartPr/>
                <p14:nvPr/>
              </p14:nvContentPartPr>
              <p14:xfrm>
                <a:off x="9045330" y="4735326"/>
                <a:ext cx="310320" cy="104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F64A3D-3298-4510-BF7D-5DA80550F4C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36690" y="4726686"/>
                  <a:ext cx="327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77C829B-96FF-42CE-AEB6-D9D1D7FED417}"/>
                    </a:ext>
                  </a:extLst>
                </p14:cNvPr>
                <p14:cNvContentPartPr/>
                <p14:nvPr/>
              </p14:nvContentPartPr>
              <p14:xfrm>
                <a:off x="9035970" y="4271646"/>
                <a:ext cx="87840" cy="95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77C829B-96FF-42CE-AEB6-D9D1D7FED41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26970" y="4263006"/>
                  <a:ext cx="105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00FB552-A7DC-4CA4-B92C-6AC754D29321}"/>
                    </a:ext>
                  </a:extLst>
                </p14:cNvPr>
                <p14:cNvContentPartPr/>
                <p14:nvPr/>
              </p14:nvContentPartPr>
              <p14:xfrm>
                <a:off x="9073410" y="4325646"/>
                <a:ext cx="203040" cy="238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00FB552-A7DC-4CA4-B92C-6AC754D2932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64770" y="4316646"/>
                  <a:ext cx="220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1A24DC4-95EB-466B-914F-56D00B10379B}"/>
                    </a:ext>
                  </a:extLst>
                </p14:cNvPr>
                <p14:cNvContentPartPr/>
                <p14:nvPr/>
              </p14:nvContentPartPr>
              <p14:xfrm>
                <a:off x="9113730" y="4284966"/>
                <a:ext cx="201960" cy="258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1A24DC4-95EB-466B-914F-56D00B10379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05090" y="4275966"/>
                  <a:ext cx="219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E8261B8-E89C-43AE-BFC3-32D642874C0A}"/>
                    </a:ext>
                  </a:extLst>
                </p14:cNvPr>
                <p14:cNvContentPartPr/>
                <p14:nvPr/>
              </p14:nvContentPartPr>
              <p14:xfrm>
                <a:off x="9225690" y="4531926"/>
                <a:ext cx="103320" cy="75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E8261B8-E89C-43AE-BFC3-32D642874C0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217050" y="4523286"/>
                  <a:ext cx="120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ABF6E9D-2588-4738-B53A-03FFEDC80948}"/>
                    </a:ext>
                  </a:extLst>
                </p14:cNvPr>
                <p14:cNvContentPartPr/>
                <p14:nvPr/>
              </p14:nvContentPartPr>
              <p14:xfrm>
                <a:off x="9633210" y="4342926"/>
                <a:ext cx="87120" cy="85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ABF6E9D-2588-4738-B53A-03FFEDC8094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624570" y="4334286"/>
                  <a:ext cx="104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86C5012-606F-4EC2-96A9-4451DCE70FC1}"/>
                    </a:ext>
                  </a:extLst>
                </p14:cNvPr>
                <p14:cNvContentPartPr/>
                <p14:nvPr/>
              </p14:nvContentPartPr>
              <p14:xfrm>
                <a:off x="9645090" y="4374966"/>
                <a:ext cx="49320" cy="315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86C5012-606F-4EC2-96A9-4451DCE70FC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36450" y="4365966"/>
                  <a:ext cx="66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9238332-1194-49CD-97AF-676D31F1F2CB}"/>
                    </a:ext>
                  </a:extLst>
                </p14:cNvPr>
                <p14:cNvContentPartPr/>
                <p14:nvPr/>
              </p14:nvContentPartPr>
              <p14:xfrm>
                <a:off x="9637530" y="4682406"/>
                <a:ext cx="88920" cy="100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9238332-1194-49CD-97AF-676D31F1F2C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628890" y="4673766"/>
                  <a:ext cx="106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5646DE-2654-4797-9BE3-E65433C8DEB8}"/>
                    </a:ext>
                  </a:extLst>
                </p14:cNvPr>
                <p14:cNvContentPartPr/>
                <p14:nvPr/>
              </p14:nvContentPartPr>
              <p14:xfrm>
                <a:off x="9707010" y="4591326"/>
                <a:ext cx="308520" cy="145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5646DE-2654-4797-9BE3-E65433C8DEB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98010" y="4582686"/>
                  <a:ext cx="326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AF559E1-D618-43CC-BA7C-38C6A862DA52}"/>
                    </a:ext>
                  </a:extLst>
                </p14:cNvPr>
                <p14:cNvContentPartPr/>
                <p14:nvPr/>
              </p14:nvContentPartPr>
              <p14:xfrm>
                <a:off x="9984930" y="4568286"/>
                <a:ext cx="89280" cy="76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AF559E1-D618-43CC-BA7C-38C6A862DA5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76290" y="4559646"/>
                  <a:ext cx="106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E58447D-359D-43BE-8A9B-694042A245B4}"/>
                    </a:ext>
                  </a:extLst>
                </p14:cNvPr>
                <p14:cNvContentPartPr/>
                <p14:nvPr/>
              </p14:nvContentPartPr>
              <p14:xfrm>
                <a:off x="9739050" y="4372446"/>
                <a:ext cx="355680" cy="2019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E58447D-359D-43BE-8A9B-694042A245B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30050" y="4363806"/>
                  <a:ext cx="373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E8B097F-C425-4DB5-A8C1-1AAB89E9C914}"/>
                    </a:ext>
                  </a:extLst>
                </p14:cNvPr>
                <p14:cNvContentPartPr/>
                <p14:nvPr/>
              </p14:nvContentPartPr>
              <p14:xfrm>
                <a:off x="9339810" y="4733526"/>
                <a:ext cx="110880" cy="11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E8B097F-C425-4DB5-A8C1-1AAB89E9C91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331170" y="4724886"/>
                  <a:ext cx="1285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E86F9C-FD47-4F8D-80DE-6BEE30D18398}"/>
              </a:ext>
            </a:extLst>
          </p:cNvPr>
          <p:cNvGrpSpPr/>
          <p:nvPr/>
        </p:nvGrpSpPr>
        <p:grpSpPr>
          <a:xfrm>
            <a:off x="2241690" y="5385846"/>
            <a:ext cx="1291680" cy="329760"/>
            <a:chOff x="2241690" y="5385846"/>
            <a:chExt cx="129168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002AFD5-9BDC-4F64-A297-99E46A8F27F6}"/>
                    </a:ext>
                  </a:extLst>
                </p14:cNvPr>
                <p14:cNvContentPartPr/>
                <p14:nvPr/>
              </p14:nvContentPartPr>
              <p14:xfrm>
                <a:off x="2241690" y="5481246"/>
                <a:ext cx="110520" cy="97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002AFD5-9BDC-4F64-A297-99E46A8F27F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233050" y="5472606"/>
                  <a:ext cx="128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AB4DCF8-88E3-4031-B655-DDB2A3DFAFC2}"/>
                    </a:ext>
                  </a:extLst>
                </p14:cNvPr>
                <p14:cNvContentPartPr/>
                <p14:nvPr/>
              </p14:nvContentPartPr>
              <p14:xfrm>
                <a:off x="2409090" y="5443446"/>
                <a:ext cx="90000" cy="108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AB4DCF8-88E3-4031-B655-DDB2A3DFAFC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400450" y="5434806"/>
                  <a:ext cx="107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A55ACB2-B1E3-4554-A94F-BCEA8DCDD827}"/>
                    </a:ext>
                  </a:extLst>
                </p14:cNvPr>
                <p14:cNvContentPartPr/>
                <p14:nvPr/>
              </p14:nvContentPartPr>
              <p14:xfrm>
                <a:off x="2537610" y="5406366"/>
                <a:ext cx="83160" cy="161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A55ACB2-B1E3-4554-A94F-BCEA8DCDD82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528610" y="5397726"/>
                  <a:ext cx="100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3730C79-2E01-4443-A643-FDDA4058DCFA}"/>
                    </a:ext>
                  </a:extLst>
                </p14:cNvPr>
                <p14:cNvContentPartPr/>
                <p14:nvPr/>
              </p14:nvContentPartPr>
              <p14:xfrm>
                <a:off x="2620050" y="5385846"/>
                <a:ext cx="468720" cy="329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3730C79-2E01-4443-A643-FDDA4058DCF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611050" y="5377206"/>
                  <a:ext cx="486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43FAEC7-0EEF-464A-8EF8-5EE267054A9D}"/>
                    </a:ext>
                  </a:extLst>
                </p14:cNvPr>
                <p14:cNvContentPartPr/>
                <p14:nvPr/>
              </p14:nvContentPartPr>
              <p14:xfrm>
                <a:off x="2964930" y="5446686"/>
                <a:ext cx="140760" cy="11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43FAEC7-0EEF-464A-8EF8-5EE267054A9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55930" y="5438046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2C4A312-E56A-412F-BF3D-100A2F6DB0B9}"/>
                    </a:ext>
                  </a:extLst>
                </p14:cNvPr>
                <p14:cNvContentPartPr/>
                <p14:nvPr/>
              </p14:nvContentPartPr>
              <p14:xfrm>
                <a:off x="3124050" y="5441286"/>
                <a:ext cx="71280" cy="114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2C4A312-E56A-412F-BF3D-100A2F6DB0B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15050" y="5432286"/>
                  <a:ext cx="88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EF6DF44-AD88-4E59-BDBE-28AFF1F60E0E}"/>
                    </a:ext>
                  </a:extLst>
                </p14:cNvPr>
                <p14:cNvContentPartPr/>
                <p14:nvPr/>
              </p14:nvContentPartPr>
              <p14:xfrm>
                <a:off x="3242490" y="5469366"/>
                <a:ext cx="194040" cy="925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EF6DF44-AD88-4E59-BDBE-28AFF1F60E0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33850" y="5460366"/>
                  <a:ext cx="211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8EDA9D-6718-43E4-A17A-D8072669F0C5}"/>
                    </a:ext>
                  </a:extLst>
                </p14:cNvPr>
                <p14:cNvContentPartPr/>
                <p14:nvPr/>
              </p14:nvContentPartPr>
              <p14:xfrm>
                <a:off x="3463890" y="5451726"/>
                <a:ext cx="69480" cy="108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8EDA9D-6718-43E4-A17A-D8072669F0C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55250" y="5443086"/>
                  <a:ext cx="871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7BD4707-2B24-454A-A74F-BE4BD34F1546}"/>
              </a:ext>
            </a:extLst>
          </p:cNvPr>
          <p:cNvGrpSpPr/>
          <p:nvPr/>
        </p:nvGrpSpPr>
        <p:grpSpPr>
          <a:xfrm>
            <a:off x="3790050" y="5369286"/>
            <a:ext cx="938520" cy="371520"/>
            <a:chOff x="3790050" y="5369286"/>
            <a:chExt cx="93852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FC07ABA-B53B-467A-ABCC-5A96CF75046B}"/>
                    </a:ext>
                  </a:extLst>
                </p14:cNvPr>
                <p14:cNvContentPartPr/>
                <p14:nvPr/>
              </p14:nvContentPartPr>
              <p14:xfrm>
                <a:off x="3790050" y="5407086"/>
                <a:ext cx="56880" cy="129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FC07ABA-B53B-467A-ABCC-5A96CF75046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781050" y="5398086"/>
                  <a:ext cx="74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8709434-02FE-45A2-89B3-8A27B163A010}"/>
                    </a:ext>
                  </a:extLst>
                </p14:cNvPr>
                <p14:cNvContentPartPr/>
                <p14:nvPr/>
              </p14:nvContentPartPr>
              <p14:xfrm>
                <a:off x="3889050" y="5407806"/>
                <a:ext cx="93240" cy="90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8709434-02FE-45A2-89B3-8A27B163A01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80050" y="5399166"/>
                  <a:ext cx="110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BA0EA79-4384-429E-8D89-FFD4F4ECD851}"/>
                    </a:ext>
                  </a:extLst>
                </p14:cNvPr>
                <p14:cNvContentPartPr/>
                <p14:nvPr/>
              </p14:nvContentPartPr>
              <p14:xfrm>
                <a:off x="4008570" y="5411766"/>
                <a:ext cx="214200" cy="66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BA0EA79-4384-429E-8D89-FFD4F4ECD85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99930" y="5403126"/>
                  <a:ext cx="231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3A3A11D-666B-4AD2-B5B8-06A549B2B7EE}"/>
                    </a:ext>
                  </a:extLst>
                </p14:cNvPr>
                <p14:cNvContentPartPr/>
                <p14:nvPr/>
              </p14:nvContentPartPr>
              <p14:xfrm>
                <a:off x="4237890" y="5369286"/>
                <a:ext cx="136080" cy="105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3A3A11D-666B-4AD2-B5B8-06A549B2B7E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28890" y="5360286"/>
                  <a:ext cx="153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704ACF1-3F6C-48CE-A92E-07BB3CB021BE}"/>
                    </a:ext>
                  </a:extLst>
                </p14:cNvPr>
                <p14:cNvContentPartPr/>
                <p14:nvPr/>
              </p14:nvContentPartPr>
              <p14:xfrm>
                <a:off x="4449570" y="5446326"/>
                <a:ext cx="4680" cy="28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704ACF1-3F6C-48CE-A92E-07BB3CB021B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40930" y="5437326"/>
                  <a:ext cx="22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9F5A94C-E27F-402B-BC28-929EFB5CFF7A}"/>
                    </a:ext>
                  </a:extLst>
                </p14:cNvPr>
                <p14:cNvContentPartPr/>
                <p14:nvPr/>
              </p14:nvContentPartPr>
              <p14:xfrm>
                <a:off x="4445970" y="5404566"/>
                <a:ext cx="155520" cy="93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9F5A94C-E27F-402B-BC28-929EFB5CFF7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436970" y="5395926"/>
                  <a:ext cx="173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78DDCA2-DC15-4C8B-A350-E8F1E2FD7B01}"/>
                    </a:ext>
                  </a:extLst>
                </p14:cNvPr>
                <p14:cNvContentPartPr/>
                <p14:nvPr/>
              </p14:nvContentPartPr>
              <p14:xfrm>
                <a:off x="4629210" y="5396286"/>
                <a:ext cx="99360" cy="3445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78DDCA2-DC15-4C8B-A350-E8F1E2FD7B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620570" y="5387286"/>
                  <a:ext cx="117000" cy="36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1DF4AE5F-A559-4422-9C67-14EF1EB9DAFC}"/>
                  </a:ext>
                </a:extLst>
              </p14:cNvPr>
              <p14:cNvContentPartPr/>
              <p14:nvPr/>
            </p14:nvContentPartPr>
            <p14:xfrm>
              <a:off x="5505090" y="5263446"/>
              <a:ext cx="145800" cy="2556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1DF4AE5F-A559-4422-9C67-14EF1EB9DAFC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496450" y="5254446"/>
                <a:ext cx="16344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2E87537-D45F-400B-BB21-67B39DC7D908}"/>
              </a:ext>
            </a:extLst>
          </p:cNvPr>
          <p:cNvGrpSpPr/>
          <p:nvPr/>
        </p:nvGrpSpPr>
        <p:grpSpPr>
          <a:xfrm>
            <a:off x="5491770" y="5155446"/>
            <a:ext cx="551520" cy="621000"/>
            <a:chOff x="5491770" y="5155446"/>
            <a:chExt cx="551520" cy="62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E10431F-35E0-44D6-BCCE-B44452F9CA40}"/>
                    </a:ext>
                  </a:extLst>
                </p14:cNvPr>
                <p14:cNvContentPartPr/>
                <p14:nvPr/>
              </p14:nvContentPartPr>
              <p14:xfrm>
                <a:off x="5578170" y="5195406"/>
                <a:ext cx="102600" cy="1126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E10431F-35E0-44D6-BCCE-B44452F9CA4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69170" y="5186406"/>
                  <a:ext cx="120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B71F0E7-1B69-4DEC-8078-6AF0ABA222E5}"/>
                    </a:ext>
                  </a:extLst>
                </p14:cNvPr>
                <p14:cNvContentPartPr/>
                <p14:nvPr/>
              </p14:nvContentPartPr>
              <p14:xfrm>
                <a:off x="5491770" y="5258046"/>
                <a:ext cx="147240" cy="329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B71F0E7-1B69-4DEC-8078-6AF0ABA222E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82770" y="5249046"/>
                  <a:ext cx="164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4AF87DB-8E2E-4BF1-B688-44A04E408DA3}"/>
                    </a:ext>
                  </a:extLst>
                </p14:cNvPr>
                <p14:cNvContentPartPr/>
                <p14:nvPr/>
              </p14:nvContentPartPr>
              <p14:xfrm>
                <a:off x="5539290" y="5546406"/>
                <a:ext cx="135720" cy="204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4AF87DB-8E2E-4BF1-B688-44A04E408DA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30650" y="5537406"/>
                  <a:ext cx="153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E27331A-DB78-4B53-B374-E402C8A36C8A}"/>
                    </a:ext>
                  </a:extLst>
                </p14:cNvPr>
                <p14:cNvContentPartPr/>
                <p14:nvPr/>
              </p14:nvContentPartPr>
              <p14:xfrm>
                <a:off x="5646570" y="5674926"/>
                <a:ext cx="100440" cy="101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E27331A-DB78-4B53-B374-E402C8A36C8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637930" y="5665926"/>
                  <a:ext cx="118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A45567C-33A8-4883-AE38-369BB9DF25DB}"/>
                    </a:ext>
                  </a:extLst>
                </p14:cNvPr>
                <p14:cNvContentPartPr/>
                <p14:nvPr/>
              </p14:nvContentPartPr>
              <p14:xfrm>
                <a:off x="5750250" y="5557566"/>
                <a:ext cx="196200" cy="186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A45567C-33A8-4883-AE38-369BB9DF25D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741250" y="5548566"/>
                  <a:ext cx="213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98D73E5-6D3E-4928-843E-BEBE13A4035F}"/>
                    </a:ext>
                  </a:extLst>
                </p14:cNvPr>
                <p14:cNvContentPartPr/>
                <p14:nvPr/>
              </p14:nvContentPartPr>
              <p14:xfrm>
                <a:off x="5800290" y="5155446"/>
                <a:ext cx="65160" cy="69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98D73E5-6D3E-4928-843E-BEBE13A4035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91650" y="5146446"/>
                  <a:ext cx="82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1404C3D-61E1-4178-8BD2-4506F041A56D}"/>
                    </a:ext>
                  </a:extLst>
                </p14:cNvPr>
                <p14:cNvContentPartPr/>
                <p14:nvPr/>
              </p14:nvContentPartPr>
              <p14:xfrm>
                <a:off x="5704890" y="5177406"/>
                <a:ext cx="118800" cy="651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1404C3D-61E1-4178-8BD2-4506F041A56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696250" y="5168766"/>
                  <a:ext cx="136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21C4E34-82C9-452E-8D61-F60DCBF6985F}"/>
                    </a:ext>
                  </a:extLst>
                </p14:cNvPr>
                <p14:cNvContentPartPr/>
                <p14:nvPr/>
              </p14:nvContentPartPr>
              <p14:xfrm>
                <a:off x="5878770" y="5197206"/>
                <a:ext cx="126360" cy="874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21C4E34-82C9-452E-8D61-F60DCBF6985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870130" y="5188566"/>
                  <a:ext cx="144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181D5E5-5E14-44B9-91D1-EC2FEC793FE9}"/>
                    </a:ext>
                  </a:extLst>
                </p14:cNvPr>
                <p14:cNvContentPartPr/>
                <p14:nvPr/>
              </p14:nvContentPartPr>
              <p14:xfrm>
                <a:off x="5967330" y="5256246"/>
                <a:ext cx="75960" cy="93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181D5E5-5E14-44B9-91D1-EC2FEC793FE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958330" y="5247246"/>
                  <a:ext cx="93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30F6E0E-C35A-4E65-8571-3584D3DF5AB2}"/>
                    </a:ext>
                  </a:extLst>
                </p14:cNvPr>
                <p14:cNvContentPartPr/>
                <p14:nvPr/>
              </p14:nvContentPartPr>
              <p14:xfrm>
                <a:off x="5989650" y="5350566"/>
                <a:ext cx="25200" cy="193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30F6E0E-C35A-4E65-8571-3584D3DF5AB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980650" y="5341566"/>
                  <a:ext cx="42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D6EA23D-F082-4311-A361-C102C1FE321F}"/>
                    </a:ext>
                  </a:extLst>
                </p14:cNvPr>
                <p14:cNvContentPartPr/>
                <p14:nvPr/>
              </p14:nvContentPartPr>
              <p14:xfrm>
                <a:off x="5955450" y="5516526"/>
                <a:ext cx="73440" cy="842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D6EA23D-F082-4311-A361-C102C1FE321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46450" y="5507886"/>
                  <a:ext cx="91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1759D3D-FB92-4CD4-91D4-5EB2CE9A5913}"/>
                    </a:ext>
                  </a:extLst>
                </p14:cNvPr>
                <p14:cNvContentPartPr/>
                <p14:nvPr/>
              </p14:nvContentPartPr>
              <p14:xfrm>
                <a:off x="5867970" y="5178126"/>
                <a:ext cx="117720" cy="1328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1759D3D-FB92-4CD4-91D4-5EB2CE9A591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859330" y="5169486"/>
                  <a:ext cx="135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C6842D6-B93F-4190-8A18-6FECFEB67D10}"/>
                    </a:ext>
                  </a:extLst>
                </p14:cNvPr>
                <p14:cNvContentPartPr/>
                <p14:nvPr/>
              </p14:nvContentPartPr>
              <p14:xfrm>
                <a:off x="5780130" y="5527326"/>
                <a:ext cx="153720" cy="1908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C6842D6-B93F-4190-8A18-6FECFEB67D1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71130" y="5518326"/>
                  <a:ext cx="1713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6AD4A7D-BAD6-431D-89A7-AD3327328B43}"/>
              </a:ext>
            </a:extLst>
          </p:cNvPr>
          <p:cNvGrpSpPr/>
          <p:nvPr/>
        </p:nvGrpSpPr>
        <p:grpSpPr>
          <a:xfrm>
            <a:off x="6392850" y="5321406"/>
            <a:ext cx="505440" cy="475200"/>
            <a:chOff x="6392850" y="5321406"/>
            <a:chExt cx="50544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04BE33D-084E-4932-8440-2676D4DA1AD5}"/>
                    </a:ext>
                  </a:extLst>
                </p14:cNvPr>
                <p14:cNvContentPartPr/>
                <p14:nvPr/>
              </p14:nvContentPartPr>
              <p14:xfrm>
                <a:off x="6470970" y="5321406"/>
                <a:ext cx="88200" cy="860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04BE33D-084E-4932-8440-2676D4DA1AD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62330" y="5312406"/>
                  <a:ext cx="105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7749024-5822-45F3-BE15-5E52885753D9}"/>
                    </a:ext>
                  </a:extLst>
                </p14:cNvPr>
                <p14:cNvContentPartPr/>
                <p14:nvPr/>
              </p14:nvContentPartPr>
              <p14:xfrm>
                <a:off x="6393930" y="5372886"/>
                <a:ext cx="131760" cy="272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7749024-5822-45F3-BE15-5E52885753D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85290" y="5364246"/>
                  <a:ext cx="149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C9B4FAE-8001-457C-928A-A9491039540B}"/>
                    </a:ext>
                  </a:extLst>
                </p14:cNvPr>
                <p14:cNvContentPartPr/>
                <p14:nvPr/>
              </p14:nvContentPartPr>
              <p14:xfrm>
                <a:off x="6392850" y="5609046"/>
                <a:ext cx="81720" cy="84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C9B4FAE-8001-457C-928A-A9491039540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384210" y="5600406"/>
                  <a:ext cx="99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CD711E0-64AB-4808-A480-52D11F24B496}"/>
                    </a:ext>
                  </a:extLst>
                </p14:cNvPr>
                <p14:cNvContentPartPr/>
                <p14:nvPr/>
              </p14:nvContentPartPr>
              <p14:xfrm>
                <a:off x="6452250" y="5670246"/>
                <a:ext cx="345960" cy="126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CD711E0-64AB-4808-A480-52D11F24B49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443250" y="5661606"/>
                  <a:ext cx="363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B902580-4C55-496F-89A1-40519EB4D107}"/>
                    </a:ext>
                  </a:extLst>
                </p14:cNvPr>
                <p14:cNvContentPartPr/>
                <p14:nvPr/>
              </p14:nvContentPartPr>
              <p14:xfrm>
                <a:off x="6753570" y="5475126"/>
                <a:ext cx="104400" cy="2588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B902580-4C55-496F-89A1-40519EB4D10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44570" y="5466486"/>
                  <a:ext cx="122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9FD8C58-81F7-4F90-9224-EC8B365A70D2}"/>
                    </a:ext>
                  </a:extLst>
                </p14:cNvPr>
                <p14:cNvContentPartPr/>
                <p14:nvPr/>
              </p14:nvContentPartPr>
              <p14:xfrm>
                <a:off x="6828810" y="5444166"/>
                <a:ext cx="69480" cy="90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9FD8C58-81F7-4F90-9224-EC8B365A70D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820170" y="5435166"/>
                  <a:ext cx="87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7BD7AFE-5805-4B6F-95C6-654A5BB226F3}"/>
                    </a:ext>
                  </a:extLst>
                </p14:cNvPr>
                <p14:cNvContentPartPr/>
                <p14:nvPr/>
              </p14:nvContentPartPr>
              <p14:xfrm>
                <a:off x="6531450" y="5322486"/>
                <a:ext cx="352800" cy="1540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7BD7AFE-5805-4B6F-95C6-654A5BB226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22450" y="5313846"/>
                  <a:ext cx="370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66071AB-E1E0-428D-8A48-324DBF3B9293}"/>
                    </a:ext>
                  </a:extLst>
                </p14:cNvPr>
                <p14:cNvContentPartPr/>
                <p14:nvPr/>
              </p14:nvContentPartPr>
              <p14:xfrm>
                <a:off x="6398970" y="5416086"/>
                <a:ext cx="175320" cy="1440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66071AB-E1E0-428D-8A48-324DBF3B929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390330" y="5407086"/>
                  <a:ext cx="192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8E88409-8686-4EA0-ACEB-448D159A8254}"/>
                    </a:ext>
                  </a:extLst>
                </p14:cNvPr>
                <p14:cNvContentPartPr/>
                <p14:nvPr/>
              </p14:nvContentPartPr>
              <p14:xfrm>
                <a:off x="6774810" y="5523366"/>
                <a:ext cx="84960" cy="190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8E88409-8686-4EA0-ACEB-448D159A825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765810" y="5514366"/>
                  <a:ext cx="10260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6110945-1359-4217-9249-53F737DB438E}"/>
              </a:ext>
            </a:extLst>
          </p:cNvPr>
          <p:cNvGrpSpPr/>
          <p:nvPr/>
        </p:nvGrpSpPr>
        <p:grpSpPr>
          <a:xfrm>
            <a:off x="7150650" y="5239686"/>
            <a:ext cx="194760" cy="426240"/>
            <a:chOff x="7150650" y="5239686"/>
            <a:chExt cx="19476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E22600A-69FF-428E-805D-A8FE0CC1BFED}"/>
                    </a:ext>
                  </a:extLst>
                </p14:cNvPr>
                <p14:cNvContentPartPr/>
                <p14:nvPr/>
              </p14:nvContentPartPr>
              <p14:xfrm>
                <a:off x="7261170" y="5239686"/>
                <a:ext cx="84240" cy="76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E22600A-69FF-428E-805D-A8FE0CC1BFE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252170" y="5230686"/>
                  <a:ext cx="101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24B97EF-87E0-46CA-9B8A-9AB076E917FC}"/>
                    </a:ext>
                  </a:extLst>
                </p14:cNvPr>
                <p14:cNvContentPartPr/>
                <p14:nvPr/>
              </p14:nvContentPartPr>
              <p14:xfrm>
                <a:off x="7175850" y="5284326"/>
                <a:ext cx="120600" cy="299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24B97EF-87E0-46CA-9B8A-9AB076E917F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166850" y="5275326"/>
                  <a:ext cx="138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AA656B5-D296-498A-8CED-9D0F45A7F9E6}"/>
                    </a:ext>
                  </a:extLst>
                </p14:cNvPr>
                <p14:cNvContentPartPr/>
                <p14:nvPr/>
              </p14:nvContentPartPr>
              <p14:xfrm>
                <a:off x="7150650" y="5560806"/>
                <a:ext cx="87480" cy="105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AA656B5-D296-498A-8CED-9D0F45A7F9E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41650" y="5551806"/>
                  <a:ext cx="105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34E821C-25A7-43EF-AF6C-BD6374566649}"/>
                    </a:ext>
                  </a:extLst>
                </p14:cNvPr>
                <p14:cNvContentPartPr/>
                <p14:nvPr/>
              </p14:nvContentPartPr>
              <p14:xfrm>
                <a:off x="7197450" y="5322126"/>
                <a:ext cx="126000" cy="3398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34E821C-25A7-43EF-AF6C-BD637456664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88450" y="5313126"/>
                  <a:ext cx="1436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C33A46B-676D-4ADD-9229-8E76EFE830E7}"/>
                    </a:ext>
                  </a:extLst>
                </p14:cNvPr>
                <p14:cNvContentPartPr/>
                <p14:nvPr/>
              </p14:nvContentPartPr>
              <p14:xfrm>
                <a:off x="7172610" y="5287206"/>
                <a:ext cx="99360" cy="2404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C33A46B-676D-4ADD-9229-8E76EFE830E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163970" y="5278566"/>
                  <a:ext cx="11700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4A69593-11F5-4930-9743-72B2C3872F24}"/>
              </a:ext>
            </a:extLst>
          </p:cNvPr>
          <p:cNvGrpSpPr/>
          <p:nvPr/>
        </p:nvGrpSpPr>
        <p:grpSpPr>
          <a:xfrm>
            <a:off x="7546650" y="5236086"/>
            <a:ext cx="479880" cy="475200"/>
            <a:chOff x="7546650" y="5236086"/>
            <a:chExt cx="47988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73D6B3D-E9A3-4079-8805-3297F4FD7BB8}"/>
                    </a:ext>
                  </a:extLst>
                </p14:cNvPr>
                <p14:cNvContentPartPr/>
                <p14:nvPr/>
              </p14:nvContentPartPr>
              <p14:xfrm>
                <a:off x="7704330" y="5251926"/>
                <a:ext cx="99000" cy="98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73D6B3D-E9A3-4079-8805-3297F4FD7BB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695690" y="5242926"/>
                  <a:ext cx="11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54FFF9A-27CC-47DE-894D-AD3BD69540FE}"/>
                    </a:ext>
                  </a:extLst>
                </p14:cNvPr>
                <p14:cNvContentPartPr/>
                <p14:nvPr/>
              </p14:nvContentPartPr>
              <p14:xfrm>
                <a:off x="7561410" y="5334006"/>
                <a:ext cx="189360" cy="172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54FFF9A-27CC-47DE-894D-AD3BD69540F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52410" y="5325366"/>
                  <a:ext cx="207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3061A88-A4C4-4C05-9BBE-2D0A9DF513DF}"/>
                    </a:ext>
                  </a:extLst>
                </p14:cNvPr>
                <p14:cNvContentPartPr/>
                <p14:nvPr/>
              </p14:nvContentPartPr>
              <p14:xfrm>
                <a:off x="7546650" y="5471886"/>
                <a:ext cx="113040" cy="97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3061A88-A4C4-4C05-9BBE-2D0A9DF513D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538010" y="5462886"/>
                  <a:ext cx="130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C64DBDF-C3B2-4768-9A46-C1E8C935B2E8}"/>
                    </a:ext>
                  </a:extLst>
                </p14:cNvPr>
                <p14:cNvContentPartPr/>
                <p14:nvPr/>
              </p14:nvContentPartPr>
              <p14:xfrm>
                <a:off x="7596690" y="5521926"/>
                <a:ext cx="191520" cy="1674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C64DBDF-C3B2-4768-9A46-C1E8C935B2E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587690" y="5513286"/>
                  <a:ext cx="209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EE61D39-F6BA-4943-8AE7-8D24B9F4225D}"/>
                    </a:ext>
                  </a:extLst>
                </p14:cNvPr>
                <p14:cNvContentPartPr/>
                <p14:nvPr/>
              </p14:nvContentPartPr>
              <p14:xfrm>
                <a:off x="7767330" y="5611206"/>
                <a:ext cx="83160" cy="1000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EE61D39-F6BA-4943-8AE7-8D24B9F4225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58330" y="5602566"/>
                  <a:ext cx="100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CD1FC3C-DDE1-49B9-B00C-EFEEB7FE036D}"/>
                    </a:ext>
                  </a:extLst>
                </p14:cNvPr>
                <p14:cNvContentPartPr/>
                <p14:nvPr/>
              </p14:nvContentPartPr>
              <p14:xfrm>
                <a:off x="7795410" y="5448846"/>
                <a:ext cx="168120" cy="1969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CD1FC3C-DDE1-49B9-B00C-EFEEB7FE036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86410" y="5440206"/>
                  <a:ext cx="185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9509946-B9B6-4C40-BD8B-480863BD6FC6}"/>
                    </a:ext>
                  </a:extLst>
                </p14:cNvPr>
                <p14:cNvContentPartPr/>
                <p14:nvPr/>
              </p14:nvContentPartPr>
              <p14:xfrm>
                <a:off x="7807650" y="5292606"/>
                <a:ext cx="218880" cy="214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9509946-B9B6-4C40-BD8B-480863BD6FC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799010" y="5283606"/>
                  <a:ext cx="236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6AB7971-A1F0-4552-9F65-2DC46C53A706}"/>
                    </a:ext>
                  </a:extLst>
                </p14:cNvPr>
                <p14:cNvContentPartPr/>
                <p14:nvPr/>
              </p14:nvContentPartPr>
              <p14:xfrm>
                <a:off x="7819890" y="5236086"/>
                <a:ext cx="171360" cy="207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6AB7971-A1F0-4552-9F65-2DC46C53A70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10890" y="5227446"/>
                  <a:ext cx="189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27C657B-5E8D-4B8F-A962-0659DC90F14B}"/>
                    </a:ext>
                  </a:extLst>
                </p14:cNvPr>
                <p14:cNvContentPartPr/>
                <p14:nvPr/>
              </p14:nvContentPartPr>
              <p14:xfrm>
                <a:off x="7618290" y="5497806"/>
                <a:ext cx="161280" cy="1843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27C657B-5E8D-4B8F-A962-0659DC90F14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09290" y="5489166"/>
                  <a:ext cx="178920" cy="20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28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Parallel Algorithm for Algebraic Problems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43434-19B2-4373-BA0A-51D5A370077C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521462" cy="5644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One feature of this algebraic approach is that it leads to parallel algorithms.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main reason is that the algebraic problems can be solved efficiently in parallel using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a divide-and-conquer approach.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The determinant of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matrix can be computed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 using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dirty="0"/>
                  <a:t> processors.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implies an efficient parallel algorithm to determine if a graph has a perfect matching or not.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it is unclear how to return the edges of a perfect matching efficiently in parallel as well…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main difficulty for finding a perfect matching in parallel is to coordinate the different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processors to search for the same matching.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are graphs with exponentially many matchings.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43434-19B2-4373-BA0A-51D5A370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521462" cy="5644046"/>
              </a:xfrm>
              <a:prstGeom prst="rect">
                <a:avLst/>
              </a:prstGeom>
              <a:blipFill>
                <a:blip r:embed="rId2"/>
                <a:stretch>
                  <a:fillRect l="-579" b="-9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E1E7E0F-6448-4492-A635-75D82DE4FBD5}"/>
              </a:ext>
            </a:extLst>
          </p:cNvPr>
          <p:cNvSpPr/>
          <p:nvPr/>
        </p:nvSpPr>
        <p:spPr>
          <a:xfrm>
            <a:off x="781049" y="3077308"/>
            <a:ext cx="9453197" cy="1068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0EE0AB-CF93-426E-B226-7E20EF77A69A}"/>
                  </a:ext>
                </a:extLst>
              </p14:cNvPr>
              <p14:cNvContentPartPr/>
              <p14:nvPr/>
            </p14:nvContentPartPr>
            <p14:xfrm>
              <a:off x="2235600" y="479160"/>
              <a:ext cx="8876880" cy="3563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0EE0AB-CF93-426E-B226-7E20EF77A6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6240" y="469800"/>
                <a:ext cx="8895600" cy="358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8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Isolation Lemma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43434-19B2-4373-BA0A-51D5A370077C}"/>
                  </a:ext>
                </a:extLst>
              </p:cNvPr>
              <p:cNvSpPr txBox="1"/>
              <p:nvPr/>
            </p:nvSpPr>
            <p:spPr>
              <a:xfrm>
                <a:off x="781049" y="906036"/>
                <a:ext cx="10521462" cy="5892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isolation lemma provides an elegant way to “isolate” a perfect matching.</a:t>
                </a:r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For any set system on a ground set of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elements,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if we assign an independent uniform random weight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{1,2,…,2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 to each element,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then there is a unique minimum weight set with probability at least 1/2.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a surprising and counter-intuitive statement, since there could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possible sets, and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each set has weight from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{1,2,…,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, and so on average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/2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000" dirty="0"/>
                  <a:t> sets with the same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weight, but the isolation lemma says that there is only one set with minimum weight </a:t>
                </a:r>
                <a:r>
                  <a:rPr lang="en-CA" sz="2000" dirty="0" err="1"/>
                  <a:t>w.p.</a:t>
                </a:r>
                <a:r>
                  <a:rPr lang="en-CA" sz="2000" dirty="0"/>
                  <a:t> 1/2.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43434-19B2-4373-BA0A-51D5A370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906036"/>
                <a:ext cx="10521462" cy="5892382"/>
              </a:xfrm>
              <a:prstGeom prst="rect">
                <a:avLst/>
              </a:prstGeom>
              <a:blipFill>
                <a:blip r:embed="rId2"/>
                <a:stretch>
                  <a:fillRect l="-579" b="-9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E1E7E0F-6448-4492-A635-75D82DE4FBD5}"/>
              </a:ext>
            </a:extLst>
          </p:cNvPr>
          <p:cNvSpPr/>
          <p:nvPr/>
        </p:nvSpPr>
        <p:spPr>
          <a:xfrm>
            <a:off x="781049" y="1695658"/>
            <a:ext cx="10248901" cy="1521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4F4D7A-C085-4C43-A39D-FAA4EC6FF086}"/>
              </a:ext>
            </a:extLst>
          </p:cNvPr>
          <p:cNvGrpSpPr/>
          <p:nvPr/>
        </p:nvGrpSpPr>
        <p:grpSpPr>
          <a:xfrm>
            <a:off x="2378130" y="3508086"/>
            <a:ext cx="1218960" cy="1285920"/>
            <a:chOff x="2378130" y="3508086"/>
            <a:chExt cx="1218960" cy="12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7FF60C-34C9-43D8-B1E4-0398DC621A53}"/>
                    </a:ext>
                  </a:extLst>
                </p14:cNvPr>
                <p14:cNvContentPartPr/>
                <p14:nvPr/>
              </p14:nvContentPartPr>
              <p14:xfrm>
                <a:off x="2705370" y="3720846"/>
                <a:ext cx="101160" cy="91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7FF60C-34C9-43D8-B1E4-0398DC621A5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96370" y="3711846"/>
                  <a:ext cx="118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C7F164-08BA-4D05-AA74-6C3AC6B0CACA}"/>
                    </a:ext>
                  </a:extLst>
                </p14:cNvPr>
                <p14:cNvContentPartPr/>
                <p14:nvPr/>
              </p14:nvContentPartPr>
              <p14:xfrm>
                <a:off x="2491530" y="3961686"/>
                <a:ext cx="96840" cy="87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C7F164-08BA-4D05-AA74-6C3AC6B0CA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82890" y="3952686"/>
                  <a:ext cx="114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B26E9D-2C5D-4D08-8E0B-860D740E0A5A}"/>
                    </a:ext>
                  </a:extLst>
                </p14:cNvPr>
                <p14:cNvContentPartPr/>
                <p14:nvPr/>
              </p14:nvContentPartPr>
              <p14:xfrm>
                <a:off x="2535810" y="4342206"/>
                <a:ext cx="73440" cy="81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B26E9D-2C5D-4D08-8E0B-860D740E0A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26810" y="4333206"/>
                  <a:ext cx="91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4C2E5E5-BF6E-4D04-ADAD-30533BC9AE18}"/>
                    </a:ext>
                  </a:extLst>
                </p14:cNvPr>
                <p14:cNvContentPartPr/>
                <p14:nvPr/>
              </p14:nvContentPartPr>
              <p14:xfrm>
                <a:off x="2808330" y="4606086"/>
                <a:ext cx="93240" cy="77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4C2E5E5-BF6E-4D04-ADAD-30533BC9AE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99330" y="4597446"/>
                  <a:ext cx="110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A06D2C-375E-478F-BE86-5035CCF0CF40}"/>
                    </a:ext>
                  </a:extLst>
                </p14:cNvPr>
                <p14:cNvContentPartPr/>
                <p14:nvPr/>
              </p14:nvContentPartPr>
              <p14:xfrm>
                <a:off x="3169050" y="4549206"/>
                <a:ext cx="72360" cy="78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A06D2C-375E-478F-BE86-5035CCF0CF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60050" y="4540566"/>
                  <a:ext cx="90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AB4920-9B78-49C8-98D9-39F09E71CB16}"/>
                    </a:ext>
                  </a:extLst>
                </p14:cNvPr>
                <p14:cNvContentPartPr/>
                <p14:nvPr/>
              </p14:nvContentPartPr>
              <p14:xfrm>
                <a:off x="3200010" y="4208286"/>
                <a:ext cx="66600" cy="91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AB4920-9B78-49C8-98D9-39F09E71CB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91370" y="4199646"/>
                  <a:ext cx="84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6BC356-D498-4849-B502-C1FC011CEE8C}"/>
                    </a:ext>
                  </a:extLst>
                </p14:cNvPr>
                <p14:cNvContentPartPr/>
                <p14:nvPr/>
              </p14:nvContentPartPr>
              <p14:xfrm>
                <a:off x="3125850" y="3899406"/>
                <a:ext cx="77400" cy="98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6BC356-D498-4849-B502-C1FC011CEE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16850" y="3890766"/>
                  <a:ext cx="95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20873E3-B50E-4189-A915-CAE990F4A319}"/>
                    </a:ext>
                  </a:extLst>
                </p14:cNvPr>
                <p14:cNvContentPartPr/>
                <p14:nvPr/>
              </p14:nvContentPartPr>
              <p14:xfrm>
                <a:off x="2978250" y="3746406"/>
                <a:ext cx="83520" cy="69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20873E3-B50E-4189-A915-CAE990F4A3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69250" y="3737406"/>
                  <a:ext cx="101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FA45EB-21BE-45FD-BBAD-23F5D995D5D7}"/>
                    </a:ext>
                  </a:extLst>
                </p14:cNvPr>
                <p14:cNvContentPartPr/>
                <p14:nvPr/>
              </p14:nvContentPartPr>
              <p14:xfrm>
                <a:off x="2675850" y="3508086"/>
                <a:ext cx="24840" cy="94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FA45EB-21BE-45FD-BBAD-23F5D995D5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67210" y="3499086"/>
                  <a:ext cx="42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5C001C7-EF4D-4DCE-B751-41B0940BFD2E}"/>
                    </a:ext>
                  </a:extLst>
                </p14:cNvPr>
                <p14:cNvContentPartPr/>
                <p14:nvPr/>
              </p14:nvContentPartPr>
              <p14:xfrm>
                <a:off x="2378130" y="3841446"/>
                <a:ext cx="109440" cy="72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5C001C7-EF4D-4DCE-B751-41B0940BFD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69130" y="3832806"/>
                  <a:ext cx="127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8F221B-E2EF-4ED1-B4B4-C8A2B8AC3A2A}"/>
                    </a:ext>
                  </a:extLst>
                </p14:cNvPr>
                <p14:cNvContentPartPr/>
                <p14:nvPr/>
              </p14:nvContentPartPr>
              <p14:xfrm>
                <a:off x="2422050" y="4340406"/>
                <a:ext cx="4680" cy="10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8F221B-E2EF-4ED1-B4B4-C8A2B8AC3A2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13410" y="4331406"/>
                  <a:ext cx="22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BF8960-1006-46B1-AFA4-15AFDCFD7000}"/>
                    </a:ext>
                  </a:extLst>
                </p14:cNvPr>
                <p14:cNvContentPartPr/>
                <p14:nvPr/>
              </p14:nvContentPartPr>
              <p14:xfrm>
                <a:off x="2411970" y="4369926"/>
                <a:ext cx="10800" cy="45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BF8960-1006-46B1-AFA4-15AFDCFD700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03330" y="4361286"/>
                  <a:ext cx="28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98DB06B-ED54-4AA1-ACE1-0071800EEA6F}"/>
                    </a:ext>
                  </a:extLst>
                </p14:cNvPr>
                <p14:cNvContentPartPr/>
                <p14:nvPr/>
              </p14:nvContentPartPr>
              <p14:xfrm>
                <a:off x="3029010" y="3546246"/>
                <a:ext cx="88200" cy="79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98DB06B-ED54-4AA1-ACE1-0071800EEA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20370" y="3537606"/>
                  <a:ext cx="105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98209B-3EFD-4B8C-9E0B-99022E3B4A59}"/>
                    </a:ext>
                  </a:extLst>
                </p14:cNvPr>
                <p14:cNvContentPartPr/>
                <p14:nvPr/>
              </p14:nvContentPartPr>
              <p14:xfrm>
                <a:off x="2436450" y="3904446"/>
                <a:ext cx="559080" cy="889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98209B-3EFD-4B8C-9E0B-99022E3B4A5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27450" y="3895446"/>
                  <a:ext cx="57672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9FEDE3-4B67-4B59-BC8F-B4557A2D43E7}"/>
                    </a:ext>
                  </a:extLst>
                </p14:cNvPr>
                <p14:cNvContentPartPr/>
                <p14:nvPr/>
              </p14:nvContentPartPr>
              <p14:xfrm>
                <a:off x="2714370" y="4132686"/>
                <a:ext cx="695880" cy="637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9FEDE3-4B67-4B59-BC8F-B4557A2D43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05730" y="4124046"/>
                  <a:ext cx="71352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8BEF90-652D-4360-A94A-A9A51C04286D}"/>
                    </a:ext>
                  </a:extLst>
                </p14:cNvPr>
                <p14:cNvContentPartPr/>
                <p14:nvPr/>
              </p14:nvContentPartPr>
              <p14:xfrm>
                <a:off x="2638410" y="3673326"/>
                <a:ext cx="473400" cy="237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8BEF90-652D-4360-A94A-A9A51C04286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29410" y="3664326"/>
                  <a:ext cx="491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915F45-A30B-4E3E-9369-6555EFE6C3BE}"/>
                    </a:ext>
                  </a:extLst>
                </p14:cNvPr>
                <p14:cNvContentPartPr/>
                <p14:nvPr/>
              </p14:nvContentPartPr>
              <p14:xfrm>
                <a:off x="3074730" y="3800046"/>
                <a:ext cx="222120" cy="270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915F45-A30B-4E3E-9369-6555EFE6C3B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65730" y="3791406"/>
                  <a:ext cx="239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04D544-BCF7-4056-86E1-1FDCB7FB02BF}"/>
                    </a:ext>
                  </a:extLst>
                </p14:cNvPr>
                <p14:cNvContentPartPr/>
                <p14:nvPr/>
              </p14:nvContentPartPr>
              <p14:xfrm>
                <a:off x="2907690" y="3642726"/>
                <a:ext cx="551160" cy="761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04D544-BCF7-4056-86E1-1FDCB7FB02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98690" y="3633726"/>
                  <a:ext cx="568800" cy="7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6B2873F-3AA3-41EF-A100-FA1274007563}"/>
                    </a:ext>
                  </a:extLst>
                </p14:cNvPr>
                <p14:cNvContentPartPr/>
                <p14:nvPr/>
              </p14:nvContentPartPr>
              <p14:xfrm>
                <a:off x="2441130" y="3787806"/>
                <a:ext cx="1155960" cy="770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6B2873F-3AA3-41EF-A100-FA12740075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32130" y="3779166"/>
                  <a:ext cx="1173600" cy="78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B55FD5-68E8-466C-BBB6-D0D1A547B48A}"/>
                  </a:ext>
                </a:extLst>
              </p:cNvPr>
              <p:cNvSpPr txBox="1"/>
              <p:nvPr/>
            </p:nvSpPr>
            <p:spPr>
              <a:xfrm>
                <a:off x="5638800" y="2972764"/>
                <a:ext cx="2016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CA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B55FD5-68E8-466C-BBB6-D0D1A547B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2764"/>
                <a:ext cx="2016578" cy="276999"/>
              </a:xfrm>
              <a:prstGeom prst="rect">
                <a:avLst/>
              </a:prstGeom>
              <a:blipFill>
                <a:blip r:embed="rId41"/>
                <a:stretch>
                  <a:fillRect l="-3323" r="-2719" b="-3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5E3DF08-E5B8-4D4F-9E1A-A9A3C597CE62}"/>
                  </a:ext>
                </a:extLst>
              </p14:cNvPr>
              <p14:cNvContentPartPr/>
              <p14:nvPr/>
            </p14:nvContentPartPr>
            <p14:xfrm>
              <a:off x="2710410" y="4140606"/>
              <a:ext cx="734760" cy="629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5E3DF08-E5B8-4D4F-9E1A-A9A3C597CE6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01410" y="4131606"/>
                <a:ext cx="752400" cy="64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F778832-9511-4F6C-A6D5-EDFEEC4F5402}"/>
              </a:ext>
            </a:extLst>
          </p:cNvPr>
          <p:cNvGrpSpPr/>
          <p:nvPr/>
        </p:nvGrpSpPr>
        <p:grpSpPr>
          <a:xfrm>
            <a:off x="2062050" y="3615726"/>
            <a:ext cx="1711080" cy="1438920"/>
            <a:chOff x="2062050" y="3615726"/>
            <a:chExt cx="1711080" cy="14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7925401-10F7-42EA-BC70-673993E53019}"/>
                    </a:ext>
                  </a:extLst>
                </p14:cNvPr>
                <p14:cNvContentPartPr/>
                <p14:nvPr/>
              </p14:nvContentPartPr>
              <p14:xfrm>
                <a:off x="3235290" y="3758286"/>
                <a:ext cx="198000" cy="137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7925401-10F7-42EA-BC70-673993E530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26290" y="3749646"/>
                  <a:ext cx="215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D0DD7C7-A507-40FF-8E34-432398D55734}"/>
                    </a:ext>
                  </a:extLst>
                </p14:cNvPr>
                <p14:cNvContentPartPr/>
                <p14:nvPr/>
              </p14:nvContentPartPr>
              <p14:xfrm>
                <a:off x="3218730" y="3615726"/>
                <a:ext cx="369360" cy="308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D0DD7C7-A507-40FF-8E34-432398D557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10090" y="3606726"/>
                  <a:ext cx="3870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651B39-4A47-415B-BF3D-45A873DB01E4}"/>
                    </a:ext>
                  </a:extLst>
                </p14:cNvPr>
                <p14:cNvContentPartPr/>
                <p14:nvPr/>
              </p14:nvContentPartPr>
              <p14:xfrm>
                <a:off x="2873490" y="4694286"/>
                <a:ext cx="29520" cy="198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651B39-4A47-415B-BF3D-45A873DB01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64490" y="4685646"/>
                  <a:ext cx="47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780BFA-9782-4890-8ED1-3279229D977B}"/>
                    </a:ext>
                  </a:extLst>
                </p14:cNvPr>
                <p14:cNvContentPartPr/>
                <p14:nvPr/>
              </p14:nvContentPartPr>
              <p14:xfrm>
                <a:off x="2824170" y="4687086"/>
                <a:ext cx="106200" cy="79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780BFA-9782-4890-8ED1-3279229D97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15170" y="4678446"/>
                  <a:ext cx="123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538809-ED3B-42A4-9B48-34B25B915E01}"/>
                    </a:ext>
                  </a:extLst>
                </p14:cNvPr>
                <p14:cNvContentPartPr/>
                <p14:nvPr/>
              </p14:nvContentPartPr>
              <p14:xfrm>
                <a:off x="2911290" y="4941606"/>
                <a:ext cx="23040" cy="113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538809-ED3B-42A4-9B48-34B25B915E0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2650" y="4932606"/>
                  <a:ext cx="40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3D3DAB-A29D-4424-A1C6-10E974866D90}"/>
                    </a:ext>
                  </a:extLst>
                </p14:cNvPr>
                <p14:cNvContentPartPr/>
                <p14:nvPr/>
              </p14:nvContentPartPr>
              <p14:xfrm>
                <a:off x="3245010" y="4620846"/>
                <a:ext cx="106920" cy="162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3D3DAB-A29D-4424-A1C6-10E974866D9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36010" y="4612206"/>
                  <a:ext cx="124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19FF87-E582-4DC2-B335-F890BD677717}"/>
                    </a:ext>
                  </a:extLst>
                </p14:cNvPr>
                <p14:cNvContentPartPr/>
                <p14:nvPr/>
              </p14:nvContentPartPr>
              <p14:xfrm>
                <a:off x="3235290" y="4593126"/>
                <a:ext cx="110160" cy="96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19FF87-E582-4DC2-B335-F890BD6777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26650" y="4584126"/>
                  <a:ext cx="127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F249046-ECAB-4590-BD83-CCE812567146}"/>
                    </a:ext>
                  </a:extLst>
                </p14:cNvPr>
                <p14:cNvContentPartPr/>
                <p14:nvPr/>
              </p14:nvContentPartPr>
              <p14:xfrm>
                <a:off x="3384330" y="4808766"/>
                <a:ext cx="106200" cy="110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F249046-ECAB-4590-BD83-CCE8125671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75690" y="4799766"/>
                  <a:ext cx="123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54E2896-289E-4776-A2E9-DA2D5E101353}"/>
                    </a:ext>
                  </a:extLst>
                </p14:cNvPr>
                <p14:cNvContentPartPr/>
                <p14:nvPr/>
              </p14:nvContentPartPr>
              <p14:xfrm>
                <a:off x="3328890" y="4233486"/>
                <a:ext cx="233280" cy="19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54E2896-289E-4776-A2E9-DA2D5E1013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20250" y="4224846"/>
                  <a:ext cx="250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FC88440-E845-4D09-9D24-108D27697AF4}"/>
                    </a:ext>
                  </a:extLst>
                </p14:cNvPr>
                <p14:cNvContentPartPr/>
                <p14:nvPr/>
              </p14:nvContentPartPr>
              <p14:xfrm>
                <a:off x="3310890" y="4209366"/>
                <a:ext cx="71640" cy="107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FC88440-E845-4D09-9D24-108D27697A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02250" y="4200726"/>
                  <a:ext cx="89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EEE3204-450B-4286-839E-2F5AED1D0ADC}"/>
                    </a:ext>
                  </a:extLst>
                </p14:cNvPr>
                <p14:cNvContentPartPr/>
                <p14:nvPr/>
              </p14:nvContentPartPr>
              <p14:xfrm>
                <a:off x="3676290" y="4266246"/>
                <a:ext cx="96840" cy="106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EEE3204-450B-4286-839E-2F5AED1D0A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67650" y="4257606"/>
                  <a:ext cx="114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7AA2FA4-4C34-4F9D-8C30-1C6AE49677B0}"/>
                    </a:ext>
                  </a:extLst>
                </p14:cNvPr>
                <p14:cNvContentPartPr/>
                <p14:nvPr/>
              </p14:nvContentPartPr>
              <p14:xfrm>
                <a:off x="2234490" y="4466406"/>
                <a:ext cx="220320" cy="130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7AA2FA4-4C34-4F9D-8C30-1C6AE49677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25490" y="4457406"/>
                  <a:ext cx="237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6ED80F9-11F1-4D7B-8BC6-670B4E95F1EE}"/>
                    </a:ext>
                  </a:extLst>
                </p14:cNvPr>
                <p14:cNvContentPartPr/>
                <p14:nvPr/>
              </p14:nvContentPartPr>
              <p14:xfrm>
                <a:off x="2410530" y="4419966"/>
                <a:ext cx="103680" cy="102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6ED80F9-11F1-4D7B-8BC6-670B4E95F1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01890" y="4411326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A51DB85-C0A8-48A7-A14F-6A1CA2009D69}"/>
                    </a:ext>
                  </a:extLst>
                </p14:cNvPr>
                <p14:cNvContentPartPr/>
                <p14:nvPr/>
              </p14:nvContentPartPr>
              <p14:xfrm>
                <a:off x="2062050" y="4649646"/>
                <a:ext cx="30960" cy="131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A51DB85-C0A8-48A7-A14F-6A1CA2009D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53050" y="4641006"/>
                  <a:ext cx="48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37EB39-5162-489A-82AC-2A774AC3C9F9}"/>
                    </a:ext>
                  </a:extLst>
                </p14:cNvPr>
                <p14:cNvContentPartPr/>
                <p14:nvPr/>
              </p14:nvContentPartPr>
              <p14:xfrm>
                <a:off x="2152770" y="4695366"/>
                <a:ext cx="90720" cy="87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37EB39-5162-489A-82AC-2A774AC3C9F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44130" y="4686366"/>
                  <a:ext cx="108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7A2530-A8D0-4636-AEA7-F300E8728EF5}"/>
                    </a:ext>
                  </a:extLst>
                </p14:cNvPr>
                <p14:cNvContentPartPr/>
                <p14:nvPr/>
              </p14:nvContentPartPr>
              <p14:xfrm>
                <a:off x="2288490" y="4044846"/>
                <a:ext cx="143640" cy="29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7A2530-A8D0-4636-AEA7-F300E8728EF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79490" y="4036206"/>
                  <a:ext cx="161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F640EE9-579A-421F-B23A-C5CE9E627481}"/>
                    </a:ext>
                  </a:extLst>
                </p14:cNvPr>
                <p14:cNvContentPartPr/>
                <p14:nvPr/>
              </p14:nvContentPartPr>
              <p14:xfrm>
                <a:off x="2359770" y="4006686"/>
                <a:ext cx="88920" cy="112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F640EE9-579A-421F-B23A-C5CE9E6274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51130" y="3998046"/>
                  <a:ext cx="106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1E6F8C3-87E5-49CE-81D5-0508B75A353B}"/>
                    </a:ext>
                  </a:extLst>
                </p14:cNvPr>
                <p14:cNvContentPartPr/>
                <p14:nvPr/>
              </p14:nvContentPartPr>
              <p14:xfrm>
                <a:off x="2073570" y="4039446"/>
                <a:ext cx="145080" cy="150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1E6F8C3-87E5-49CE-81D5-0508B75A35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64930" y="4030806"/>
                  <a:ext cx="162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4E0103-660D-46B0-85E0-3EC779B1D6FB}"/>
                    </a:ext>
                  </a:extLst>
                </p14:cNvPr>
                <p14:cNvContentPartPr/>
                <p14:nvPr/>
              </p14:nvContentPartPr>
              <p14:xfrm>
                <a:off x="2435730" y="3897246"/>
                <a:ext cx="551880" cy="938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4E0103-660D-46B0-85E0-3EC779B1D6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27090" y="3888606"/>
                  <a:ext cx="569520" cy="9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E9E3326-C705-41F7-9D24-80DF7A50E3C9}"/>
                  </a:ext>
                </a:extLst>
              </p14:cNvPr>
              <p14:cNvContentPartPr/>
              <p14:nvPr/>
            </p14:nvContentPartPr>
            <p14:xfrm>
              <a:off x="6137610" y="3649566"/>
              <a:ext cx="90360" cy="11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E9E3326-C705-41F7-9D24-80DF7A50E3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28970" y="3640566"/>
                <a:ext cx="1080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475AB4E-1312-40CF-8AF1-5FF30E321CF5}"/>
                  </a:ext>
                </a:extLst>
              </p14:cNvPr>
              <p14:cNvContentPartPr/>
              <p14:nvPr/>
            </p14:nvContentPartPr>
            <p14:xfrm>
              <a:off x="6140130" y="3411606"/>
              <a:ext cx="17640" cy="1152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475AB4E-1312-40CF-8AF1-5FF30E321CF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31130" y="3402966"/>
                <a:ext cx="3528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4F93357-23B1-4FFD-9A21-58ABF3FDBC29}"/>
              </a:ext>
            </a:extLst>
          </p:cNvPr>
          <p:cNvGrpSpPr/>
          <p:nvPr/>
        </p:nvGrpSpPr>
        <p:grpSpPr>
          <a:xfrm>
            <a:off x="5691570" y="3894366"/>
            <a:ext cx="318960" cy="106920"/>
            <a:chOff x="5691570" y="3894366"/>
            <a:chExt cx="31896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DE94614-6620-461B-9B27-567F9E92D180}"/>
                    </a:ext>
                  </a:extLst>
                </p14:cNvPr>
                <p14:cNvContentPartPr/>
                <p14:nvPr/>
              </p14:nvContentPartPr>
              <p14:xfrm>
                <a:off x="5940330" y="3894366"/>
                <a:ext cx="70200" cy="10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DE94614-6620-461B-9B27-567F9E92D18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31330" y="3885726"/>
                  <a:ext cx="87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01AF425-F4EB-46D3-985E-3DF4AE3783AA}"/>
                    </a:ext>
                  </a:extLst>
                </p14:cNvPr>
                <p14:cNvContentPartPr/>
                <p14:nvPr/>
              </p14:nvContentPartPr>
              <p14:xfrm>
                <a:off x="5691570" y="3898686"/>
                <a:ext cx="110160" cy="102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01AF425-F4EB-46D3-985E-3DF4AE3783A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82930" y="3890046"/>
                  <a:ext cx="1278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92339EA-841F-4452-B182-E1F2490BD25C}"/>
              </a:ext>
            </a:extLst>
          </p:cNvPr>
          <p:cNvGrpSpPr/>
          <p:nvPr/>
        </p:nvGrpSpPr>
        <p:grpSpPr>
          <a:xfrm>
            <a:off x="6063810" y="4299726"/>
            <a:ext cx="533520" cy="453240"/>
            <a:chOff x="6063810" y="4299726"/>
            <a:chExt cx="53352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C96A131-650E-4F19-8084-AF896819B718}"/>
                    </a:ext>
                  </a:extLst>
                </p14:cNvPr>
                <p14:cNvContentPartPr/>
                <p14:nvPr/>
              </p14:nvContentPartPr>
              <p14:xfrm>
                <a:off x="6063810" y="4299726"/>
                <a:ext cx="2160" cy="4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C96A131-650E-4F19-8084-AF896819B7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54810" y="4290726"/>
                  <a:ext cx="1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27723C4-7F6C-42A3-A037-12344F0D8579}"/>
                    </a:ext>
                  </a:extLst>
                </p14:cNvPr>
                <p14:cNvContentPartPr/>
                <p14:nvPr/>
              </p14:nvContentPartPr>
              <p14:xfrm>
                <a:off x="6107370" y="4366686"/>
                <a:ext cx="100080" cy="178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27723C4-7F6C-42A3-A037-12344F0D85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98730" y="4358046"/>
                  <a:ext cx="117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FF6BEC4-982C-4B0A-87E9-6A1164C9DE0F}"/>
                    </a:ext>
                  </a:extLst>
                </p14:cNvPr>
                <p14:cNvContentPartPr/>
                <p14:nvPr/>
              </p14:nvContentPartPr>
              <p14:xfrm>
                <a:off x="6308250" y="4620486"/>
                <a:ext cx="289080" cy="132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FF6BEC4-982C-4B0A-87E9-6A1164C9DE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99250" y="4611846"/>
                  <a:ext cx="30672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691E98A-10C0-4BED-9A1E-E5E39B19BB7D}"/>
                  </a:ext>
                </a:extLst>
              </p14:cNvPr>
              <p14:cNvContentPartPr/>
              <p14:nvPr/>
            </p14:nvContentPartPr>
            <p14:xfrm>
              <a:off x="6845010" y="4164006"/>
              <a:ext cx="58320" cy="65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691E98A-10C0-4BED-9A1E-E5E39B19BB7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36010" y="4155366"/>
                <a:ext cx="7596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CCACC167-03A3-4555-8708-F3DF9C160DC2}"/>
              </a:ext>
            </a:extLst>
          </p:cNvPr>
          <p:cNvGrpSpPr/>
          <p:nvPr/>
        </p:nvGrpSpPr>
        <p:grpSpPr>
          <a:xfrm>
            <a:off x="6524610" y="3509886"/>
            <a:ext cx="223560" cy="320400"/>
            <a:chOff x="6524610" y="3509886"/>
            <a:chExt cx="22356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4C913DA-F770-4362-BD47-9131E09A3B2B}"/>
                    </a:ext>
                  </a:extLst>
                </p14:cNvPr>
                <p14:cNvContentPartPr/>
                <p14:nvPr/>
              </p14:nvContentPartPr>
              <p14:xfrm>
                <a:off x="6735930" y="3823086"/>
                <a:ext cx="12240" cy="7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4C913DA-F770-4362-BD47-9131E09A3B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26930" y="3814086"/>
                  <a:ext cx="29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D25B589-B888-4151-984A-8D3334923AC1}"/>
                    </a:ext>
                  </a:extLst>
                </p14:cNvPr>
                <p14:cNvContentPartPr/>
                <p14:nvPr/>
              </p14:nvContentPartPr>
              <p14:xfrm>
                <a:off x="6524610" y="3682686"/>
                <a:ext cx="83520" cy="60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D25B589-B888-4151-984A-8D3334923A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15610" y="3673686"/>
                  <a:ext cx="10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E45D9BE-27A8-4B4C-838F-DC7273A8E270}"/>
                    </a:ext>
                  </a:extLst>
                </p14:cNvPr>
                <p14:cNvContentPartPr/>
                <p14:nvPr/>
              </p14:nvContentPartPr>
              <p14:xfrm>
                <a:off x="6563490" y="3509886"/>
                <a:ext cx="96120" cy="97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E45D9BE-27A8-4B4C-838F-DC7273A8E2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54490" y="3500886"/>
                  <a:ext cx="1137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DB9C532-67D3-41DF-B30A-D068D39B9DAC}"/>
              </a:ext>
            </a:extLst>
          </p:cNvPr>
          <p:cNvGrpSpPr/>
          <p:nvPr/>
        </p:nvGrpSpPr>
        <p:grpSpPr>
          <a:xfrm>
            <a:off x="7686690" y="3656046"/>
            <a:ext cx="246600" cy="175320"/>
            <a:chOff x="7686690" y="3656046"/>
            <a:chExt cx="24660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828A07-31F8-4F89-9E50-1C27AA2A95FC}"/>
                    </a:ext>
                  </a:extLst>
                </p14:cNvPr>
                <p14:cNvContentPartPr/>
                <p14:nvPr/>
              </p14:nvContentPartPr>
              <p14:xfrm>
                <a:off x="7686690" y="3724086"/>
                <a:ext cx="123480" cy="87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828A07-31F8-4F89-9E50-1C27AA2A95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78050" y="3715086"/>
                  <a:ext cx="141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F5A0F80-0479-4192-92B0-D4382457026E}"/>
                    </a:ext>
                  </a:extLst>
                </p14:cNvPr>
                <p14:cNvContentPartPr/>
                <p14:nvPr/>
              </p14:nvContentPartPr>
              <p14:xfrm>
                <a:off x="7850850" y="3656046"/>
                <a:ext cx="82440" cy="175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F5A0F80-0479-4192-92B0-D438245702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41850" y="3647046"/>
                  <a:ext cx="1000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EE7FC88-D8A1-40CA-BE58-10910316A216}"/>
              </a:ext>
            </a:extLst>
          </p:cNvPr>
          <p:cNvGrpSpPr/>
          <p:nvPr/>
        </p:nvGrpSpPr>
        <p:grpSpPr>
          <a:xfrm>
            <a:off x="8135970" y="3695646"/>
            <a:ext cx="380520" cy="144360"/>
            <a:chOff x="8135970" y="3695646"/>
            <a:chExt cx="38052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8C5F9D-245D-4F4F-BF52-95E1B4F60342}"/>
                    </a:ext>
                  </a:extLst>
                </p14:cNvPr>
                <p14:cNvContentPartPr/>
                <p14:nvPr/>
              </p14:nvContentPartPr>
              <p14:xfrm>
                <a:off x="8135970" y="3702846"/>
                <a:ext cx="200160" cy="136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8C5F9D-245D-4F4F-BF52-95E1B4F6034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27330" y="3693846"/>
                  <a:ext cx="217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566CE6-21C7-43CD-ACD3-9DFCE5A3F661}"/>
                    </a:ext>
                  </a:extLst>
                </p14:cNvPr>
                <p14:cNvContentPartPr/>
                <p14:nvPr/>
              </p14:nvContentPartPr>
              <p14:xfrm>
                <a:off x="8333610" y="3695646"/>
                <a:ext cx="98640" cy="144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566CE6-21C7-43CD-ACD3-9DFCE5A3F66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24970" y="3687006"/>
                  <a:ext cx="116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F337E07-0D61-49F6-A31B-2303DADB0F26}"/>
                    </a:ext>
                  </a:extLst>
                </p14:cNvPr>
                <p14:cNvContentPartPr/>
                <p14:nvPr/>
              </p14:nvContentPartPr>
              <p14:xfrm>
                <a:off x="8435130" y="3753606"/>
                <a:ext cx="81360" cy="69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F337E07-0D61-49F6-A31B-2303DADB0F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26130" y="3744966"/>
                  <a:ext cx="990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A9FAFC9-9690-46EA-93B1-4DBF87820AE5}"/>
              </a:ext>
            </a:extLst>
          </p:cNvPr>
          <p:cNvGrpSpPr/>
          <p:nvPr/>
        </p:nvGrpSpPr>
        <p:grpSpPr>
          <a:xfrm>
            <a:off x="8763090" y="3639486"/>
            <a:ext cx="211680" cy="250560"/>
            <a:chOff x="8763090" y="3639486"/>
            <a:chExt cx="21168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73501E-7371-4CF9-A129-28A5D8DBDEF2}"/>
                    </a:ext>
                  </a:extLst>
                </p14:cNvPr>
                <p14:cNvContentPartPr/>
                <p14:nvPr/>
              </p14:nvContentPartPr>
              <p14:xfrm>
                <a:off x="8763090" y="3737046"/>
                <a:ext cx="63720" cy="65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73501E-7371-4CF9-A129-28A5D8DBDEF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54450" y="3728406"/>
                  <a:ext cx="81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D2322BE-C22D-4ED0-ABD0-FE79C185B03B}"/>
                    </a:ext>
                  </a:extLst>
                </p14:cNvPr>
                <p14:cNvContentPartPr/>
                <p14:nvPr/>
              </p14:nvContentPartPr>
              <p14:xfrm>
                <a:off x="8852370" y="3639486"/>
                <a:ext cx="122400" cy="250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D2322BE-C22D-4ED0-ABD0-FE79C185B0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43730" y="3630846"/>
                  <a:ext cx="14004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490000F-09E7-4FCF-AFA9-AA3EF26469E6}"/>
              </a:ext>
            </a:extLst>
          </p:cNvPr>
          <p:cNvGrpSpPr/>
          <p:nvPr/>
        </p:nvGrpSpPr>
        <p:grpSpPr>
          <a:xfrm>
            <a:off x="9184290" y="3702846"/>
            <a:ext cx="352440" cy="271080"/>
            <a:chOff x="9184290" y="3702846"/>
            <a:chExt cx="35244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CB16F2E-A642-422A-8D48-F749B0F8AA0F}"/>
                    </a:ext>
                  </a:extLst>
                </p14:cNvPr>
                <p14:cNvContentPartPr/>
                <p14:nvPr/>
              </p14:nvContentPartPr>
              <p14:xfrm>
                <a:off x="9184290" y="3730206"/>
                <a:ext cx="77040" cy="128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CB16F2E-A642-422A-8D48-F749B0F8AA0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75650" y="3721206"/>
                  <a:ext cx="94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FAC0660-2F50-4B66-A398-2143A0594580}"/>
                    </a:ext>
                  </a:extLst>
                </p14:cNvPr>
                <p14:cNvContentPartPr/>
                <p14:nvPr/>
              </p14:nvContentPartPr>
              <p14:xfrm>
                <a:off x="9303450" y="3702846"/>
                <a:ext cx="14760" cy="123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FAC0660-2F50-4B66-A398-2143A059458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94810" y="3694206"/>
                  <a:ext cx="32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E6D2EF6-773F-41E6-A047-4CBE9A549FB9}"/>
                    </a:ext>
                  </a:extLst>
                </p14:cNvPr>
                <p14:cNvContentPartPr/>
                <p14:nvPr/>
              </p14:nvContentPartPr>
              <p14:xfrm>
                <a:off x="9333690" y="3765126"/>
                <a:ext cx="87480" cy="208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E6D2EF6-773F-41E6-A047-4CBE9A549F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25050" y="3756486"/>
                  <a:ext cx="105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A3CBDC7-1F7D-4DA1-9823-8AB9C4183107}"/>
                    </a:ext>
                  </a:extLst>
                </p14:cNvPr>
                <p14:cNvContentPartPr/>
                <p14:nvPr/>
              </p14:nvContentPartPr>
              <p14:xfrm>
                <a:off x="9443850" y="3751086"/>
                <a:ext cx="92880" cy="91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A3CBDC7-1F7D-4DA1-9823-8AB9C41831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35210" y="3742086"/>
                  <a:ext cx="1105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DA31FD4-12D3-4D98-8DB4-C805F0E65BE1}"/>
              </a:ext>
            </a:extLst>
          </p:cNvPr>
          <p:cNvGrpSpPr/>
          <p:nvPr/>
        </p:nvGrpSpPr>
        <p:grpSpPr>
          <a:xfrm>
            <a:off x="9834090" y="3600966"/>
            <a:ext cx="281880" cy="162720"/>
            <a:chOff x="9834090" y="3600966"/>
            <a:chExt cx="28188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19E1FFD-3C26-4199-9A9A-1EBC611FCFB4}"/>
                    </a:ext>
                  </a:extLst>
                </p14:cNvPr>
                <p14:cNvContentPartPr/>
                <p14:nvPr/>
              </p14:nvContentPartPr>
              <p14:xfrm>
                <a:off x="9898530" y="3600966"/>
                <a:ext cx="97200" cy="100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19E1FFD-3C26-4199-9A9A-1EBC611FCFB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89530" y="3591966"/>
                  <a:ext cx="114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FB88C9-14C0-4C77-A64C-FCEDC11BB5D1}"/>
                    </a:ext>
                  </a:extLst>
                </p14:cNvPr>
                <p14:cNvContentPartPr/>
                <p14:nvPr/>
              </p14:nvContentPartPr>
              <p14:xfrm>
                <a:off x="9834090" y="3742086"/>
                <a:ext cx="281880" cy="21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FB88C9-14C0-4C77-A64C-FCEDC11BB5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25450" y="3733086"/>
                  <a:ext cx="29952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A84044B-772B-490C-B433-4CD27E1B6ED0}"/>
                  </a:ext>
                </a:extLst>
              </p14:cNvPr>
              <p14:cNvContentPartPr/>
              <p14:nvPr/>
            </p14:nvContentPartPr>
            <p14:xfrm>
              <a:off x="9931650" y="3846486"/>
              <a:ext cx="163080" cy="1058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A84044B-772B-490C-B433-4CD27E1B6ED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922650" y="3837846"/>
                <a:ext cx="18072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DDBAAAD-C680-4DB1-9BE5-4BE355B20D02}"/>
              </a:ext>
            </a:extLst>
          </p:cNvPr>
          <p:cNvGrpSpPr/>
          <p:nvPr/>
        </p:nvGrpSpPr>
        <p:grpSpPr>
          <a:xfrm>
            <a:off x="7763370" y="4309806"/>
            <a:ext cx="644400" cy="657720"/>
            <a:chOff x="7763370" y="4309806"/>
            <a:chExt cx="644400" cy="65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F473A80-467E-451E-9E92-1E56975E911C}"/>
                    </a:ext>
                  </a:extLst>
                </p14:cNvPr>
                <p14:cNvContentPartPr/>
                <p14:nvPr/>
              </p14:nvContentPartPr>
              <p14:xfrm>
                <a:off x="7763370" y="4389726"/>
                <a:ext cx="130320" cy="556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F473A80-467E-451E-9E92-1E56975E91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54730" y="4380726"/>
                  <a:ext cx="1479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8025E58-8A6F-487F-8436-1DB578D04DA7}"/>
                    </a:ext>
                  </a:extLst>
                </p14:cNvPr>
                <p14:cNvContentPartPr/>
                <p14:nvPr/>
              </p14:nvContentPartPr>
              <p14:xfrm>
                <a:off x="7988730" y="4309806"/>
                <a:ext cx="96840" cy="100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8025E58-8A6F-487F-8436-1DB578D04D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80090" y="4301166"/>
                  <a:ext cx="114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027FB1-D44B-4CBB-A88A-74FC810D6642}"/>
                    </a:ext>
                  </a:extLst>
                </p14:cNvPr>
                <p14:cNvContentPartPr/>
                <p14:nvPr/>
              </p14:nvContentPartPr>
              <p14:xfrm>
                <a:off x="8035170" y="4632006"/>
                <a:ext cx="96120" cy="101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027FB1-D44B-4CBB-A88A-74FC810D664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26530" y="4623006"/>
                  <a:ext cx="113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C6F7E5B-24E4-4BD3-9B23-6F42F360A645}"/>
                    </a:ext>
                  </a:extLst>
                </p14:cNvPr>
                <p14:cNvContentPartPr/>
                <p14:nvPr/>
              </p14:nvContentPartPr>
              <p14:xfrm>
                <a:off x="7953450" y="4770606"/>
                <a:ext cx="295920" cy="10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C6F7E5B-24E4-4BD3-9B23-6F42F360A6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44450" y="4761606"/>
                  <a:ext cx="313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C208733-B4DE-4053-AEAC-FAB0A32F7D0A}"/>
                    </a:ext>
                  </a:extLst>
                </p14:cNvPr>
                <p14:cNvContentPartPr/>
                <p14:nvPr/>
              </p14:nvContentPartPr>
              <p14:xfrm>
                <a:off x="8062890" y="4860606"/>
                <a:ext cx="127440" cy="73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C208733-B4DE-4053-AEAC-FAB0A32F7D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54250" y="4851606"/>
                  <a:ext cx="145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81137B9-6A46-464A-9337-08A6AC1311EC}"/>
                    </a:ext>
                  </a:extLst>
                </p14:cNvPr>
                <p14:cNvContentPartPr/>
                <p14:nvPr/>
              </p14:nvContentPartPr>
              <p14:xfrm>
                <a:off x="8261970" y="4390806"/>
                <a:ext cx="145800" cy="576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81137B9-6A46-464A-9337-08A6AC1311E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52970" y="4381806"/>
                  <a:ext cx="163440" cy="59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61A89A4-9690-4F21-980A-597C39077F09}"/>
                  </a:ext>
                </a:extLst>
              </p14:cNvPr>
              <p14:cNvContentPartPr/>
              <p14:nvPr/>
            </p14:nvContentPartPr>
            <p14:xfrm>
              <a:off x="8345130" y="5781126"/>
              <a:ext cx="303480" cy="579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61A89A4-9690-4F21-980A-597C39077F0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336490" y="5772126"/>
                <a:ext cx="3211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C3931D8-4E38-4F3C-B66B-09CCE2B0C2EB}"/>
                  </a:ext>
                </a:extLst>
              </p14:cNvPr>
              <p14:cNvContentPartPr/>
              <p14:nvPr/>
            </p14:nvContentPartPr>
            <p14:xfrm>
              <a:off x="3867810" y="6285846"/>
              <a:ext cx="1116360" cy="568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C3931D8-4E38-4F3C-B66B-09CCE2B0C2E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858810" y="6277206"/>
                <a:ext cx="11340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81508D3-8851-4186-A91B-76D9AF9DCC61}"/>
                  </a:ext>
                </a:extLst>
              </p14:cNvPr>
              <p14:cNvContentPartPr/>
              <p14:nvPr/>
            </p14:nvContentPartPr>
            <p14:xfrm>
              <a:off x="8123010" y="6249846"/>
              <a:ext cx="806040" cy="331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81508D3-8851-4186-A91B-76D9AF9DCC6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14370" y="6241206"/>
                <a:ext cx="82368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9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String equality</a:t>
            </a:r>
          </a:p>
          <a:p>
            <a:endParaRPr lang="en-CA" sz="2000" dirty="0"/>
          </a:p>
          <a:p>
            <a:r>
              <a:rPr lang="en-CA" sz="2000" dirty="0"/>
              <a:t>Schwartz-Zippel lemma</a:t>
            </a:r>
          </a:p>
          <a:p>
            <a:endParaRPr lang="en-CA" sz="2000" dirty="0"/>
          </a:p>
          <a:p>
            <a:r>
              <a:rPr lang="en-CA" sz="2000" dirty="0"/>
              <a:t>Algebraic formulations for matchings</a:t>
            </a:r>
          </a:p>
          <a:p>
            <a:endParaRPr lang="en-CA" sz="2000" dirty="0"/>
          </a:p>
          <a:p>
            <a:r>
              <a:rPr lang="en-CA" sz="2000" dirty="0"/>
              <a:t>Isolation lemma</a:t>
            </a:r>
          </a:p>
          <a:p>
            <a:endParaRPr lang="en-CA" sz="2000" dirty="0"/>
          </a:p>
          <a:p>
            <a:r>
              <a:rPr lang="en-CA" sz="2000" dirty="0"/>
              <a:t>Parallel algorithm for matchings</a:t>
            </a:r>
          </a:p>
          <a:p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473668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308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HW2 posted, from L04-L06.</a:t>
            </a:r>
          </a:p>
          <a:p>
            <a:endParaRPr lang="en-CA" sz="2000" dirty="0"/>
          </a:p>
          <a:p>
            <a:r>
              <a:rPr lang="en-CA" sz="2000" dirty="0"/>
              <a:t>HW1 solutions will be posted on June 8, </a:t>
            </a:r>
          </a:p>
          <a:p>
            <a:r>
              <a:rPr lang="en-CA" sz="2000" dirty="0"/>
              <a:t>will not accept submissions after June 8 11pm.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Proof of Isolation Lemma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43434-19B2-4373-BA0A-51D5A370077C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849917" cy="53448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For any set system on a ground set of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elements,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if we assign an independent uniform random weight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{1,2,…,2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 to each element,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then there is a unique minimum weight set with probability at least 1/2.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Proof.</a:t>
                </a:r>
                <a:r>
                  <a:rPr lang="en-CA" sz="2000" dirty="0"/>
                  <a:t>  Fix an element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/>
                  <a:t> be the family of sets containing </a:t>
                </a:r>
                <a:r>
                  <a:rPr lang="en-CA" sz="2000" i="1" dirty="0"/>
                  <a:t>v</a:t>
                </a:r>
                <a:r>
                  <a:rPr lang="en-CA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sub>
                    </m:sSub>
                  </m:oMath>
                </a14:m>
                <a:r>
                  <a:rPr lang="en-CA" sz="2000" dirty="0"/>
                  <a:t> be the family of sets not containing </a:t>
                </a:r>
                <a:r>
                  <a:rPr lang="en-CA" sz="2000" i="1" dirty="0"/>
                  <a:t>v</a:t>
                </a:r>
                <a:r>
                  <a:rPr lang="en-CA" sz="2000" dirty="0"/>
                  <a:t>.  Consider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bar>
                                    <m:barPr>
                                      <m:pos m:val="top"/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ba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/>
                  <a:t> is a quantity </a:t>
                </a:r>
                <a:r>
                  <a:rPr lang="en-CA" sz="2000" u="sng" dirty="0"/>
                  <a:t>independent</a:t>
                </a:r>
                <a:r>
                  <a:rPr lang="en-CA" sz="2000" dirty="0"/>
                  <a:t> of the weight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43434-19B2-4373-BA0A-51D5A370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849917" cy="5344861"/>
              </a:xfrm>
              <a:prstGeom prst="rect">
                <a:avLst/>
              </a:prstGeom>
              <a:blipFill>
                <a:blip r:embed="rId2"/>
                <a:stretch>
                  <a:fillRect l="-562" b="-10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E1E7E0F-6448-4492-A635-75D82DE4FBD5}"/>
              </a:ext>
            </a:extLst>
          </p:cNvPr>
          <p:cNvSpPr/>
          <p:nvPr/>
        </p:nvSpPr>
        <p:spPr>
          <a:xfrm>
            <a:off x="781049" y="1195744"/>
            <a:ext cx="10248901" cy="1521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824F99-B723-46B7-94A0-35824B35EB0E}"/>
              </a:ext>
            </a:extLst>
          </p:cNvPr>
          <p:cNvGrpSpPr/>
          <p:nvPr/>
        </p:nvGrpSpPr>
        <p:grpSpPr>
          <a:xfrm>
            <a:off x="1477410" y="4147446"/>
            <a:ext cx="2378160" cy="1789920"/>
            <a:chOff x="1477410" y="4147446"/>
            <a:chExt cx="2378160" cy="178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D160A5-B2F8-440E-842E-1121AF3EE2FF}"/>
                    </a:ext>
                  </a:extLst>
                </p14:cNvPr>
                <p14:cNvContentPartPr/>
                <p14:nvPr/>
              </p14:nvContentPartPr>
              <p14:xfrm>
                <a:off x="2822730" y="5619486"/>
                <a:ext cx="96120" cy="123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D160A5-B2F8-440E-842E-1121AF3EE2F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14090" y="5610486"/>
                  <a:ext cx="113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39CB99-8F61-45CD-B1C2-C69D460F3B7A}"/>
                    </a:ext>
                  </a:extLst>
                </p14:cNvPr>
                <p14:cNvContentPartPr/>
                <p14:nvPr/>
              </p14:nvContentPartPr>
              <p14:xfrm>
                <a:off x="2963130" y="5794446"/>
                <a:ext cx="150120" cy="112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39CB99-8F61-45CD-B1C2-C69D460F3B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54490" y="5785806"/>
                  <a:ext cx="167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B898EF-480B-412C-BFA7-CB3C98B96985}"/>
                    </a:ext>
                  </a:extLst>
                </p14:cNvPr>
                <p14:cNvContentPartPr/>
                <p14:nvPr/>
              </p14:nvContentPartPr>
              <p14:xfrm>
                <a:off x="2701410" y="4782846"/>
                <a:ext cx="673200" cy="1092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B898EF-480B-412C-BFA7-CB3C98B969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92410" y="4773846"/>
                  <a:ext cx="690840" cy="11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8C10AB-AB94-4F4F-8795-3D9208890F17}"/>
                    </a:ext>
                  </a:extLst>
                </p14:cNvPr>
                <p14:cNvContentPartPr/>
                <p14:nvPr/>
              </p14:nvContentPartPr>
              <p14:xfrm>
                <a:off x="2641650" y="5017926"/>
                <a:ext cx="810360" cy="909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8C10AB-AB94-4F4F-8795-3D9208890F1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33010" y="5008926"/>
                  <a:ext cx="828000" cy="9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AC7D0F-9DDB-431E-8A50-2D3171E9E9B7}"/>
                    </a:ext>
                  </a:extLst>
                </p14:cNvPr>
                <p14:cNvContentPartPr/>
                <p14:nvPr/>
              </p14:nvContentPartPr>
              <p14:xfrm>
                <a:off x="2576850" y="5272806"/>
                <a:ext cx="826920" cy="664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AC7D0F-9DDB-431E-8A50-2D3171E9E9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67850" y="5264166"/>
                  <a:ext cx="84456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756D77-D2B2-4A46-8A66-4F5095F69532}"/>
                    </a:ext>
                  </a:extLst>
                </p14:cNvPr>
                <p14:cNvContentPartPr/>
                <p14:nvPr/>
              </p14:nvContentPartPr>
              <p14:xfrm>
                <a:off x="3525090" y="5444886"/>
                <a:ext cx="221760" cy="89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756D77-D2B2-4A46-8A66-4F5095F695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16450" y="5435886"/>
                  <a:ext cx="239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E1F79E-CDE4-45E9-BA03-587087381AA8}"/>
                    </a:ext>
                  </a:extLst>
                </p14:cNvPr>
                <p14:cNvContentPartPr/>
                <p14:nvPr/>
              </p14:nvContentPartPr>
              <p14:xfrm>
                <a:off x="3590970" y="5510046"/>
                <a:ext cx="21960" cy="236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E1F79E-CDE4-45E9-BA03-587087381A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82330" y="5501046"/>
                  <a:ext cx="39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425694-A840-42AA-AEA8-9255CAFA0EA5}"/>
                    </a:ext>
                  </a:extLst>
                </p14:cNvPr>
                <p14:cNvContentPartPr/>
                <p14:nvPr/>
              </p14:nvContentPartPr>
              <p14:xfrm>
                <a:off x="3606810" y="5632086"/>
                <a:ext cx="132480" cy="7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425694-A840-42AA-AEA8-9255CAFA0E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98170" y="5623446"/>
                  <a:ext cx="150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AD7C2F7-A92A-484B-9CDF-53D39E5917AF}"/>
                    </a:ext>
                  </a:extLst>
                </p14:cNvPr>
                <p14:cNvContentPartPr/>
                <p14:nvPr/>
              </p14:nvContentPartPr>
              <p14:xfrm>
                <a:off x="3778530" y="5698326"/>
                <a:ext cx="77040" cy="86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AD7C2F7-A92A-484B-9CDF-53D39E5917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69530" y="5689686"/>
                  <a:ext cx="94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CF4F9FD-7F69-42FF-BDB4-4FD857F72F24}"/>
                    </a:ext>
                  </a:extLst>
                </p14:cNvPr>
                <p14:cNvContentPartPr/>
                <p14:nvPr/>
              </p14:nvContentPartPr>
              <p14:xfrm>
                <a:off x="2059530" y="4669446"/>
                <a:ext cx="488520" cy="863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F4F9FD-7F69-42FF-BDB4-4FD857F72F2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50530" y="4660806"/>
                  <a:ext cx="506160" cy="88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68D5EE-9F5F-4EED-B6D4-DFD49A1FC08D}"/>
                    </a:ext>
                  </a:extLst>
                </p14:cNvPr>
                <p14:cNvContentPartPr/>
                <p14:nvPr/>
              </p14:nvContentPartPr>
              <p14:xfrm>
                <a:off x="1842810" y="4596726"/>
                <a:ext cx="571680" cy="734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68D5EE-9F5F-4EED-B6D4-DFD49A1FC0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34170" y="4588086"/>
                  <a:ext cx="58932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122AA1-C4DF-4428-8A53-66F6F0A51C75}"/>
                    </a:ext>
                  </a:extLst>
                </p14:cNvPr>
                <p14:cNvContentPartPr/>
                <p14:nvPr/>
              </p14:nvContentPartPr>
              <p14:xfrm>
                <a:off x="1652370" y="5008926"/>
                <a:ext cx="664560" cy="656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122AA1-C4DF-4428-8A53-66F6F0A51C7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43370" y="4999926"/>
                  <a:ext cx="68220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D184F85-F3D4-40CF-BC55-85850A52EBE2}"/>
                    </a:ext>
                  </a:extLst>
                </p14:cNvPr>
                <p14:cNvContentPartPr/>
                <p14:nvPr/>
              </p14:nvContentPartPr>
              <p14:xfrm>
                <a:off x="1477410" y="4767366"/>
                <a:ext cx="313920" cy="492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184F85-F3D4-40CF-BC55-85850A52EBE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68770" y="4758366"/>
                  <a:ext cx="3315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4CA559-EBA5-4322-BF98-DCE469A7306A}"/>
                    </a:ext>
                  </a:extLst>
                </p14:cNvPr>
                <p14:cNvContentPartPr/>
                <p14:nvPr/>
              </p14:nvContentPartPr>
              <p14:xfrm>
                <a:off x="1675050" y="4147446"/>
                <a:ext cx="304560" cy="165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4CA559-EBA5-4322-BF98-DCE469A730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66410" y="4138446"/>
                  <a:ext cx="322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C1CA56-2039-4E57-BA2C-302BFF7991BD}"/>
                    </a:ext>
                  </a:extLst>
                </p14:cNvPr>
                <p14:cNvContentPartPr/>
                <p14:nvPr/>
              </p14:nvContentPartPr>
              <p14:xfrm>
                <a:off x="1809330" y="4221966"/>
                <a:ext cx="14760" cy="227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C1CA56-2039-4E57-BA2C-302BFF7991B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00330" y="4212966"/>
                  <a:ext cx="32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5ABB0B-EC16-4F8F-BBC3-C9F15C36F463}"/>
                    </a:ext>
                  </a:extLst>
                </p14:cNvPr>
                <p14:cNvContentPartPr/>
                <p14:nvPr/>
              </p14:nvContentPartPr>
              <p14:xfrm>
                <a:off x="1815450" y="4331406"/>
                <a:ext cx="137520" cy="17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5ABB0B-EC16-4F8F-BBC3-C9F15C36F46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06450" y="4322406"/>
                  <a:ext cx="155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D11DF52-CE5B-453C-B391-74E11545E5D4}"/>
                    </a:ext>
                  </a:extLst>
                </p14:cNvPr>
                <p14:cNvContentPartPr/>
                <p14:nvPr/>
              </p14:nvContentPartPr>
              <p14:xfrm>
                <a:off x="2030010" y="4306206"/>
                <a:ext cx="136440" cy="180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11DF52-CE5B-453C-B391-74E11545E5D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21010" y="4297566"/>
                  <a:ext cx="15408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7C605C-0279-404C-80BF-13F216F2DE83}"/>
                  </a:ext>
                </a:extLst>
              </p14:cNvPr>
              <p14:cNvContentPartPr/>
              <p14:nvPr/>
            </p14:nvContentPartPr>
            <p14:xfrm>
              <a:off x="5460810" y="4700406"/>
              <a:ext cx="176400" cy="38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7C605C-0279-404C-80BF-13F216F2DE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51810" y="4691406"/>
                <a:ext cx="194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C09E8BC-0108-418C-8135-27EBBF05EE07}"/>
                  </a:ext>
                </a:extLst>
              </p14:cNvPr>
              <p14:cNvContentPartPr/>
              <p14:nvPr/>
            </p14:nvContentPartPr>
            <p14:xfrm>
              <a:off x="5977770" y="4935126"/>
              <a:ext cx="350280" cy="691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C09E8BC-0108-418C-8135-27EBBF05EE0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68770" y="4926486"/>
                <a:ext cx="3679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2F2881-99CD-4BAC-A314-BE51422D66C0}"/>
                  </a:ext>
                </a:extLst>
              </p14:cNvPr>
              <p14:cNvContentPartPr/>
              <p14:nvPr/>
            </p14:nvContentPartPr>
            <p14:xfrm>
              <a:off x="6091170" y="4696806"/>
              <a:ext cx="100800" cy="144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2F2881-99CD-4BAC-A314-BE51422D66C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82530" y="4687806"/>
                <a:ext cx="11844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D066E65-DCCE-4FA5-9102-5963591D5FC9}"/>
              </a:ext>
            </a:extLst>
          </p:cNvPr>
          <p:cNvGrpSpPr/>
          <p:nvPr/>
        </p:nvGrpSpPr>
        <p:grpSpPr>
          <a:xfrm>
            <a:off x="5690490" y="5189646"/>
            <a:ext cx="190440" cy="191520"/>
            <a:chOff x="5690490" y="5189646"/>
            <a:chExt cx="19044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EC6AE21-D665-4D67-9E4A-F3834222451D}"/>
                    </a:ext>
                  </a:extLst>
                </p14:cNvPr>
                <p14:cNvContentPartPr/>
                <p14:nvPr/>
              </p14:nvContentPartPr>
              <p14:xfrm>
                <a:off x="5690490" y="5238606"/>
                <a:ext cx="11880" cy="142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EC6AE21-D665-4D67-9E4A-F3834222451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81850" y="5229606"/>
                  <a:ext cx="29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DC5AD6B-DCA4-4620-A4E3-54163390799B}"/>
                    </a:ext>
                  </a:extLst>
                </p14:cNvPr>
                <p14:cNvContentPartPr/>
                <p14:nvPr/>
              </p14:nvContentPartPr>
              <p14:xfrm>
                <a:off x="5775810" y="5189646"/>
                <a:ext cx="105120" cy="168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DC5AD6B-DCA4-4620-A4E3-5416339079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67170" y="5181006"/>
                  <a:ext cx="12276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5E538DC-C04B-4640-9CF5-6C8F77830DA5}"/>
                  </a:ext>
                </a:extLst>
              </p14:cNvPr>
              <p14:cNvContentPartPr/>
              <p14:nvPr/>
            </p14:nvContentPartPr>
            <p14:xfrm>
              <a:off x="7018890" y="5491686"/>
              <a:ext cx="112320" cy="153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5E538DC-C04B-4640-9CF5-6C8F77830DA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10250" y="5483046"/>
                <a:ext cx="12996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FC921EDD-F583-4552-8C8C-FC758C3AB269}"/>
              </a:ext>
            </a:extLst>
          </p:cNvPr>
          <p:cNvGrpSpPr/>
          <p:nvPr/>
        </p:nvGrpSpPr>
        <p:grpSpPr>
          <a:xfrm>
            <a:off x="8174130" y="5147886"/>
            <a:ext cx="662040" cy="269280"/>
            <a:chOff x="8174130" y="5147886"/>
            <a:chExt cx="66204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558EE1A-D22A-48B7-B4D4-7B4DB98E1D64}"/>
                    </a:ext>
                  </a:extLst>
                </p14:cNvPr>
                <p14:cNvContentPartPr/>
                <p14:nvPr/>
              </p14:nvContentPartPr>
              <p14:xfrm>
                <a:off x="8174130" y="5243646"/>
                <a:ext cx="139320" cy="145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558EE1A-D22A-48B7-B4D4-7B4DB98E1D6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65130" y="5235006"/>
                  <a:ext cx="156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5F04A80-7525-4D65-B89A-09FAE94C7725}"/>
                    </a:ext>
                  </a:extLst>
                </p14:cNvPr>
                <p14:cNvContentPartPr/>
                <p14:nvPr/>
              </p14:nvContentPartPr>
              <p14:xfrm>
                <a:off x="8344050" y="5324646"/>
                <a:ext cx="89640" cy="92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5F04A80-7525-4D65-B89A-09FAE94C772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35050" y="5315646"/>
                  <a:ext cx="107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AD41E2-1D10-42DA-958C-AD3FDBF47CAC}"/>
                    </a:ext>
                  </a:extLst>
                </p14:cNvPr>
                <p14:cNvContentPartPr/>
                <p14:nvPr/>
              </p14:nvContentPartPr>
              <p14:xfrm>
                <a:off x="8499210" y="5297646"/>
                <a:ext cx="107280" cy="50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AD41E2-1D10-42DA-958C-AD3FDBF47CA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90570" y="5289006"/>
                  <a:ext cx="124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EF0CD9-4297-4735-AC0B-A218F2BBA9AF}"/>
                    </a:ext>
                  </a:extLst>
                </p14:cNvPr>
                <p14:cNvContentPartPr/>
                <p14:nvPr/>
              </p14:nvContentPartPr>
              <p14:xfrm>
                <a:off x="8719530" y="5147886"/>
                <a:ext cx="116640" cy="266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EF0CD9-4297-4735-AC0B-A218F2BBA9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10890" y="5139246"/>
                  <a:ext cx="13428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74C47A2-956C-423A-B4C8-6BE739C5DA49}"/>
              </a:ext>
            </a:extLst>
          </p:cNvPr>
          <p:cNvGrpSpPr/>
          <p:nvPr/>
        </p:nvGrpSpPr>
        <p:grpSpPr>
          <a:xfrm>
            <a:off x="6472410" y="5069046"/>
            <a:ext cx="826920" cy="975960"/>
            <a:chOff x="6472410" y="5069046"/>
            <a:chExt cx="826920" cy="97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18420E1-8B28-4019-8960-2CC1EDABBF62}"/>
                    </a:ext>
                  </a:extLst>
                </p14:cNvPr>
                <p14:cNvContentPartPr/>
                <p14:nvPr/>
              </p14:nvContentPartPr>
              <p14:xfrm>
                <a:off x="6580410" y="5725326"/>
                <a:ext cx="79920" cy="108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18420E1-8B28-4019-8960-2CC1EDABBF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71410" y="5716326"/>
                  <a:ext cx="97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991D9E-C94E-4BF7-9070-A8BFACE6B46E}"/>
                    </a:ext>
                  </a:extLst>
                </p14:cNvPr>
                <p14:cNvContentPartPr/>
                <p14:nvPr/>
              </p14:nvContentPartPr>
              <p14:xfrm>
                <a:off x="6623970" y="5926206"/>
                <a:ext cx="129600" cy="118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991D9E-C94E-4BF7-9070-A8BFACE6B46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15330" y="5917206"/>
                  <a:ext cx="147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17D609E-46B7-4824-9269-667B8AEC1FEC}"/>
                    </a:ext>
                  </a:extLst>
                </p14:cNvPr>
                <p14:cNvContentPartPr/>
                <p14:nvPr/>
              </p14:nvContentPartPr>
              <p14:xfrm>
                <a:off x="6472410" y="5097486"/>
                <a:ext cx="564120" cy="781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17D609E-46B7-4824-9269-667B8AEC1FE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63410" y="5088486"/>
                  <a:ext cx="581760" cy="79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DA254D-A3A0-439D-B087-999AC7A6CDE5}"/>
                    </a:ext>
                  </a:extLst>
                </p14:cNvPr>
                <p14:cNvContentPartPr/>
                <p14:nvPr/>
              </p14:nvContentPartPr>
              <p14:xfrm>
                <a:off x="6551970" y="5606166"/>
                <a:ext cx="262800" cy="171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DA254D-A3A0-439D-B087-999AC7A6CDE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42970" y="5597166"/>
                  <a:ext cx="280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C93EB8D-B631-4A41-908F-5D6A715E836D}"/>
                    </a:ext>
                  </a:extLst>
                </p14:cNvPr>
                <p14:cNvContentPartPr/>
                <p14:nvPr/>
              </p14:nvContentPartPr>
              <p14:xfrm>
                <a:off x="7166850" y="5087046"/>
                <a:ext cx="33480" cy="162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C93EB8D-B631-4A41-908F-5D6A715E836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58210" y="5078046"/>
                  <a:ext cx="51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B5A77E-5F2A-46AB-A6D9-B3FC2B3AB3B7}"/>
                    </a:ext>
                  </a:extLst>
                </p14:cNvPr>
                <p14:cNvContentPartPr/>
                <p14:nvPr/>
              </p14:nvContentPartPr>
              <p14:xfrm>
                <a:off x="7166490" y="5080926"/>
                <a:ext cx="5040" cy="11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B5A77E-5F2A-46AB-A6D9-B3FC2B3AB3B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57490" y="5071926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DC897BC-ACDA-493A-A426-B664D234DE7D}"/>
                    </a:ext>
                  </a:extLst>
                </p14:cNvPr>
                <p14:cNvContentPartPr/>
                <p14:nvPr/>
              </p14:nvContentPartPr>
              <p14:xfrm>
                <a:off x="7166130" y="5069046"/>
                <a:ext cx="133200" cy="190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DC897BC-ACDA-493A-A426-B664D234DE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57490" y="5060406"/>
                  <a:ext cx="150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B2B35F4-ABD8-4EF2-9EE7-252B22E37EB3}"/>
                    </a:ext>
                  </a:extLst>
                </p14:cNvPr>
                <p14:cNvContentPartPr/>
                <p14:nvPr/>
              </p14:nvContentPartPr>
              <p14:xfrm>
                <a:off x="6720810" y="5353446"/>
                <a:ext cx="31680" cy="112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B2B35F4-ABD8-4EF2-9EE7-252B22E37EB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12170" y="5344446"/>
                  <a:ext cx="49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F2307A-A582-41D0-AE07-782F3836A196}"/>
                    </a:ext>
                  </a:extLst>
                </p14:cNvPr>
                <p14:cNvContentPartPr/>
                <p14:nvPr/>
              </p14:nvContentPartPr>
              <p14:xfrm>
                <a:off x="6721890" y="5336886"/>
                <a:ext cx="92880" cy="119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F2307A-A582-41D0-AE07-782F3836A19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13250" y="5327886"/>
                  <a:ext cx="110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34B7B47-50B9-4877-B780-228B770047D3}"/>
                    </a:ext>
                  </a:extLst>
                </p14:cNvPr>
                <p14:cNvContentPartPr/>
                <p14:nvPr/>
              </p14:nvContentPartPr>
              <p14:xfrm>
                <a:off x="6843210" y="5304846"/>
                <a:ext cx="138240" cy="93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34B7B47-50B9-4877-B780-228B770047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34210" y="5296206"/>
                  <a:ext cx="155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289E3FF-9E2B-44B3-97CE-8F6E1B5584EE}"/>
                    </a:ext>
                  </a:extLst>
                </p14:cNvPr>
                <p14:cNvContentPartPr/>
                <p14:nvPr/>
              </p14:nvContentPartPr>
              <p14:xfrm>
                <a:off x="6583650" y="5740806"/>
                <a:ext cx="73800" cy="76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289E3FF-9E2B-44B3-97CE-8F6E1B5584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75010" y="5731806"/>
                  <a:ext cx="91440" cy="9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116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Proof of Isolation Lemma: Ambiguous Element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B4F52-6BC3-403E-AADC-CFB41D475E41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521462" cy="5480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bar>
                                    <m:barPr>
                                      <m:pos m:val="top"/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ba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B4F52-6BC3-403E-AADC-CFB41D475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521462" cy="548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2C2089-5489-4AA9-B2FB-7E467903481C}"/>
                  </a:ext>
                </a:extLst>
              </p14:cNvPr>
              <p14:cNvContentPartPr/>
              <p14:nvPr/>
            </p14:nvContentPartPr>
            <p14:xfrm>
              <a:off x="11347170" y="1628526"/>
              <a:ext cx="108720" cy="209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2C2089-5489-4AA9-B2FB-7E46790348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8170" y="1619526"/>
                <a:ext cx="126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B2CD05E-5DA7-4397-9BCF-D9B58D6ADF44}"/>
                  </a:ext>
                </a:extLst>
              </p14:cNvPr>
              <p14:cNvContentPartPr/>
              <p14:nvPr/>
            </p14:nvContentPartPr>
            <p14:xfrm>
              <a:off x="10882410" y="2280126"/>
              <a:ext cx="127800" cy="104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B2CD05E-5DA7-4397-9BCF-D9B58D6ADF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3410" y="2271126"/>
                <a:ext cx="14544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AB5C6F39-F11E-4435-BCBA-DEFE0098117F}"/>
              </a:ext>
            </a:extLst>
          </p:cNvPr>
          <p:cNvGrpSpPr/>
          <p:nvPr/>
        </p:nvGrpSpPr>
        <p:grpSpPr>
          <a:xfrm>
            <a:off x="7913850" y="955326"/>
            <a:ext cx="4051440" cy="2814840"/>
            <a:chOff x="7913850" y="955326"/>
            <a:chExt cx="4051440" cy="28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9C1C496-716F-43B9-AC01-97EF89BA4915}"/>
                    </a:ext>
                  </a:extLst>
                </p14:cNvPr>
                <p14:cNvContentPartPr/>
                <p14:nvPr/>
              </p14:nvContentPartPr>
              <p14:xfrm>
                <a:off x="8453130" y="1243686"/>
                <a:ext cx="412560" cy="54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9C1C496-716F-43B9-AC01-97EF89BA49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44490" y="1234686"/>
                  <a:ext cx="4302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072F129-5797-4DC0-8574-62DC66C361AC}"/>
                    </a:ext>
                  </a:extLst>
                </p14:cNvPr>
                <p14:cNvContentPartPr/>
                <p14:nvPr/>
              </p14:nvContentPartPr>
              <p14:xfrm>
                <a:off x="8330730" y="1572366"/>
                <a:ext cx="17280" cy="177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072F129-5797-4DC0-8574-62DC66C361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21730" y="1563726"/>
                  <a:ext cx="34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820ABD-0E0D-4134-93BC-A598448754DD}"/>
                    </a:ext>
                  </a:extLst>
                </p14:cNvPr>
                <p14:cNvContentPartPr/>
                <p14:nvPr/>
              </p14:nvContentPartPr>
              <p14:xfrm>
                <a:off x="8392650" y="1596126"/>
                <a:ext cx="124200" cy="152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820ABD-0E0D-4134-93BC-A598448754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83650" y="1587126"/>
                  <a:ext cx="141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74EA721-3B25-484B-A5CD-D5AE106249E5}"/>
                    </a:ext>
                  </a:extLst>
                </p14:cNvPr>
                <p14:cNvContentPartPr/>
                <p14:nvPr/>
              </p14:nvContentPartPr>
              <p14:xfrm>
                <a:off x="8981250" y="1914726"/>
                <a:ext cx="55800" cy="71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74EA721-3B25-484B-A5CD-D5AE106249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72610" y="1905726"/>
                  <a:ext cx="73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46F390-1FFC-4367-B3C7-B19C19E3F399}"/>
                    </a:ext>
                  </a:extLst>
                </p14:cNvPr>
                <p14:cNvContentPartPr/>
                <p14:nvPr/>
              </p14:nvContentPartPr>
              <p14:xfrm>
                <a:off x="8985210" y="2079606"/>
                <a:ext cx="96480" cy="118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46F390-1FFC-4367-B3C7-B19C19E3F39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76210" y="2070966"/>
                  <a:ext cx="114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4FC31E-5FCF-4C42-895E-3E08C0413CEF}"/>
                    </a:ext>
                  </a:extLst>
                </p14:cNvPr>
                <p14:cNvContentPartPr/>
                <p14:nvPr/>
              </p14:nvContentPartPr>
              <p14:xfrm>
                <a:off x="8862090" y="1411806"/>
                <a:ext cx="502920" cy="686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4FC31E-5FCF-4C42-895E-3E08C0413C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53450" y="1402806"/>
                  <a:ext cx="52056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D274A6-DCD4-4F19-9553-369E3A56ED07}"/>
                    </a:ext>
                  </a:extLst>
                </p14:cNvPr>
                <p14:cNvContentPartPr/>
                <p14:nvPr/>
              </p14:nvContentPartPr>
              <p14:xfrm>
                <a:off x="8966850" y="1787646"/>
                <a:ext cx="222120" cy="176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D274A6-DCD4-4F19-9553-369E3A56ED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58210" y="1778646"/>
                  <a:ext cx="239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EB07C9-EA58-462E-AD5C-BDB4D88E814A}"/>
                    </a:ext>
                  </a:extLst>
                </p14:cNvPr>
                <p14:cNvContentPartPr/>
                <p14:nvPr/>
              </p14:nvContentPartPr>
              <p14:xfrm>
                <a:off x="9437370" y="1661646"/>
                <a:ext cx="73440" cy="151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EB07C9-EA58-462E-AD5C-BDB4D88E814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28370" y="1652646"/>
                  <a:ext cx="91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B2F5F4D-CC41-45A4-A780-04395B6CF9CC}"/>
                    </a:ext>
                  </a:extLst>
                </p14:cNvPr>
                <p14:cNvContentPartPr/>
                <p14:nvPr/>
              </p14:nvContentPartPr>
              <p14:xfrm>
                <a:off x="10299930" y="1330446"/>
                <a:ext cx="484920" cy="495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B2F5F4D-CC41-45A4-A780-04395B6CF9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90930" y="1321806"/>
                  <a:ext cx="5025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BBADAB-5406-493F-AE48-9474DAFA6A58}"/>
                    </a:ext>
                  </a:extLst>
                </p14:cNvPr>
                <p14:cNvContentPartPr/>
                <p14:nvPr/>
              </p14:nvContentPartPr>
              <p14:xfrm>
                <a:off x="10151970" y="1537086"/>
                <a:ext cx="97560" cy="175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BBADAB-5406-493F-AE48-9474DAFA6A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43330" y="1528446"/>
                  <a:ext cx="115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1ACC6E6-51C7-425B-B2EA-852054398A21}"/>
                    </a:ext>
                  </a:extLst>
                </p14:cNvPr>
                <p14:cNvContentPartPr/>
                <p14:nvPr/>
              </p14:nvContentPartPr>
              <p14:xfrm>
                <a:off x="10745970" y="1392726"/>
                <a:ext cx="556200" cy="789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1ACC6E6-51C7-425B-B2EA-852054398A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36970" y="1383726"/>
                  <a:ext cx="57384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FFB9F3E-5E52-40D7-ADC2-82C384565E7D}"/>
                    </a:ext>
                  </a:extLst>
                </p14:cNvPr>
                <p14:cNvContentPartPr/>
                <p14:nvPr/>
              </p14:nvContentPartPr>
              <p14:xfrm>
                <a:off x="10781250" y="1939206"/>
                <a:ext cx="231840" cy="156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FFB9F3E-5E52-40D7-ADC2-82C384565E7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72250" y="1930566"/>
                  <a:ext cx="249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0065C9-C691-4EF1-B18D-20F641F07373}"/>
                    </a:ext>
                  </a:extLst>
                </p14:cNvPr>
                <p14:cNvContentPartPr/>
                <p14:nvPr/>
              </p14:nvContentPartPr>
              <p14:xfrm>
                <a:off x="10843530" y="2040006"/>
                <a:ext cx="79560" cy="37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0065C9-C691-4EF1-B18D-20F641F073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34530" y="2031366"/>
                  <a:ext cx="97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5FBC009-18A7-447B-9A4B-9FF46B761E4F}"/>
                    </a:ext>
                  </a:extLst>
                </p14:cNvPr>
                <p14:cNvContentPartPr/>
                <p14:nvPr/>
              </p14:nvContentPartPr>
              <p14:xfrm>
                <a:off x="9835890" y="1055766"/>
                <a:ext cx="41400" cy="1240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5FBC009-18A7-447B-9A4B-9FF46B761E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26890" y="1046766"/>
                  <a:ext cx="59040" cy="12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17BDFA-2BA7-4785-A6DC-1B2E5CDC2CD5}"/>
                    </a:ext>
                  </a:extLst>
                </p14:cNvPr>
                <p14:cNvContentPartPr/>
                <p14:nvPr/>
              </p14:nvContentPartPr>
              <p14:xfrm>
                <a:off x="9873330" y="2212446"/>
                <a:ext cx="1876320" cy="88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17BDFA-2BA7-4785-A6DC-1B2E5CDC2C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64690" y="2203446"/>
                  <a:ext cx="1893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D44797-15C8-478B-9E6B-82EA266457D0}"/>
                    </a:ext>
                  </a:extLst>
                </p14:cNvPr>
                <p14:cNvContentPartPr/>
                <p14:nvPr/>
              </p14:nvContentPartPr>
              <p14:xfrm>
                <a:off x="9965850" y="1001046"/>
                <a:ext cx="1954800" cy="1213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D44797-15C8-478B-9E6B-82EA266457D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56850" y="992046"/>
                  <a:ext cx="1972440" cy="12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7D1FE2-0CD5-41BA-B1BD-33797F1C2259}"/>
                    </a:ext>
                  </a:extLst>
                </p14:cNvPr>
                <p14:cNvContentPartPr/>
                <p14:nvPr/>
              </p14:nvContentPartPr>
              <p14:xfrm>
                <a:off x="10139730" y="2527446"/>
                <a:ext cx="28800" cy="12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7D1FE2-0CD5-41BA-B1BD-33797F1C225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31090" y="2518806"/>
                  <a:ext cx="46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AB140A-CDF3-492A-BE6C-3010E0E272C8}"/>
                    </a:ext>
                  </a:extLst>
                </p14:cNvPr>
                <p14:cNvContentPartPr/>
                <p14:nvPr/>
              </p14:nvContentPartPr>
              <p14:xfrm>
                <a:off x="10030290" y="2667486"/>
                <a:ext cx="162360" cy="32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AB140A-CDF3-492A-BE6C-3010E0E272C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21290" y="2658846"/>
                  <a:ext cx="180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51FF13-143A-416F-AE71-95DAB0994C25}"/>
                    </a:ext>
                  </a:extLst>
                </p14:cNvPr>
                <p14:cNvContentPartPr/>
                <p14:nvPr/>
              </p14:nvContentPartPr>
              <p14:xfrm>
                <a:off x="10041810" y="2722926"/>
                <a:ext cx="146520" cy="28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51FF13-143A-416F-AE71-95DAB0994C2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32810" y="2714286"/>
                  <a:ext cx="164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9CCDF43-D64F-4D09-BBE7-89209C6200D5}"/>
                    </a:ext>
                  </a:extLst>
                </p14:cNvPr>
                <p14:cNvContentPartPr/>
                <p14:nvPr/>
              </p14:nvContentPartPr>
              <p14:xfrm>
                <a:off x="10097610" y="2578926"/>
                <a:ext cx="148320" cy="221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9CCDF43-D64F-4D09-BBE7-89209C6200D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88610" y="2570286"/>
                  <a:ext cx="165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2DD9FB0-A0CD-4BEF-A39D-B21F61AF3E40}"/>
                    </a:ext>
                  </a:extLst>
                </p14:cNvPr>
                <p14:cNvContentPartPr/>
                <p14:nvPr/>
              </p14:nvContentPartPr>
              <p14:xfrm>
                <a:off x="10511250" y="2660286"/>
                <a:ext cx="140040" cy="122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2DD9FB0-A0CD-4BEF-A39D-B21F61AF3E4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02250" y="2651646"/>
                  <a:ext cx="157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74A6644-39A4-484C-A8C4-7D0B56D57874}"/>
                    </a:ext>
                  </a:extLst>
                </p14:cNvPr>
                <p14:cNvContentPartPr/>
                <p14:nvPr/>
              </p14:nvContentPartPr>
              <p14:xfrm>
                <a:off x="10916250" y="2656326"/>
                <a:ext cx="33480" cy="147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74A6644-39A4-484C-A8C4-7D0B56D5787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07610" y="2647686"/>
                  <a:ext cx="51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3B6013-DA57-4B7D-A96F-9383650CE22F}"/>
                    </a:ext>
                  </a:extLst>
                </p14:cNvPr>
                <p14:cNvContentPartPr/>
                <p14:nvPr/>
              </p14:nvContentPartPr>
              <p14:xfrm>
                <a:off x="11027490" y="2675046"/>
                <a:ext cx="93960" cy="109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3B6013-DA57-4B7D-A96F-9383650CE2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18850" y="2666406"/>
                  <a:ext cx="111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69F06F-1340-40D9-800F-687C4662B721}"/>
                    </a:ext>
                  </a:extLst>
                </p14:cNvPr>
                <p14:cNvContentPartPr/>
                <p14:nvPr/>
              </p14:nvContentPartPr>
              <p14:xfrm>
                <a:off x="11296050" y="2708886"/>
                <a:ext cx="111600" cy="81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F69F06F-1340-40D9-800F-687C4662B72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87410" y="2699886"/>
                  <a:ext cx="129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638C4D-8409-48D4-BA0E-CE56AFF2A4F5}"/>
                    </a:ext>
                  </a:extLst>
                </p14:cNvPr>
                <p14:cNvContentPartPr/>
                <p14:nvPr/>
              </p14:nvContentPartPr>
              <p14:xfrm>
                <a:off x="11449050" y="2636886"/>
                <a:ext cx="190440" cy="198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638C4D-8409-48D4-BA0E-CE56AFF2A4F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40050" y="2627886"/>
                  <a:ext cx="208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2B887E-5B07-457B-AA2A-C1ECBCF99114}"/>
                    </a:ext>
                  </a:extLst>
                </p14:cNvPr>
                <p14:cNvContentPartPr/>
                <p14:nvPr/>
              </p14:nvContentPartPr>
              <p14:xfrm>
                <a:off x="11553450" y="2693406"/>
                <a:ext cx="119160" cy="29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2B887E-5B07-457B-AA2A-C1ECBCF991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544450" y="2684406"/>
                  <a:ext cx="136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0AF6EAC-731D-4AC3-A892-D1A397597C99}"/>
                    </a:ext>
                  </a:extLst>
                </p14:cNvPr>
                <p14:cNvContentPartPr/>
                <p14:nvPr/>
              </p14:nvContentPartPr>
              <p14:xfrm>
                <a:off x="10273650" y="2950446"/>
                <a:ext cx="45720" cy="129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0AF6EAC-731D-4AC3-A892-D1A397597C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64650" y="2941446"/>
                  <a:ext cx="63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04419A0-46F6-4EB8-90F5-D3BDFDE68761}"/>
                    </a:ext>
                  </a:extLst>
                </p14:cNvPr>
                <p14:cNvContentPartPr/>
                <p14:nvPr/>
              </p14:nvContentPartPr>
              <p14:xfrm>
                <a:off x="10362210" y="2987166"/>
                <a:ext cx="105120" cy="81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04419A0-46F6-4EB8-90F5-D3BDFDE687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53210" y="2978166"/>
                  <a:ext cx="122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B5307C-000B-4836-BC96-CC6272339059}"/>
                    </a:ext>
                  </a:extLst>
                </p14:cNvPr>
                <p14:cNvContentPartPr/>
                <p14:nvPr/>
              </p14:nvContentPartPr>
              <p14:xfrm>
                <a:off x="10688370" y="2984286"/>
                <a:ext cx="120600" cy="81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B5307C-000B-4836-BC96-CC627233905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79370" y="2975646"/>
                  <a:ext cx="138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F41839-9EBF-4EE6-8310-65944FF43553}"/>
                    </a:ext>
                  </a:extLst>
                </p14:cNvPr>
                <p14:cNvContentPartPr/>
                <p14:nvPr/>
              </p14:nvContentPartPr>
              <p14:xfrm>
                <a:off x="10825890" y="3012366"/>
                <a:ext cx="80280" cy="60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1F41839-9EBF-4EE6-8310-65944FF435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16890" y="3003366"/>
                  <a:ext cx="97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182308-ECD0-4F18-BA12-B290BDB722AF}"/>
                    </a:ext>
                  </a:extLst>
                </p14:cNvPr>
                <p14:cNvContentPartPr/>
                <p14:nvPr/>
              </p14:nvContentPartPr>
              <p14:xfrm>
                <a:off x="10963410" y="3026046"/>
                <a:ext cx="108720" cy="240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182308-ECD0-4F18-BA12-B290BDB722A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54770" y="3017406"/>
                  <a:ext cx="126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EFE07D-17D0-4013-B19E-5C8C443492EC}"/>
                    </a:ext>
                  </a:extLst>
                </p14:cNvPr>
                <p14:cNvContentPartPr/>
                <p14:nvPr/>
              </p14:nvContentPartPr>
              <p14:xfrm>
                <a:off x="10250610" y="3363366"/>
                <a:ext cx="167040" cy="94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EFE07D-17D0-4013-B19E-5C8C443492E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41610" y="3354366"/>
                  <a:ext cx="184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38CE53F-E304-45F0-85DA-9941DF2AE9F0}"/>
                    </a:ext>
                  </a:extLst>
                </p14:cNvPr>
                <p14:cNvContentPartPr/>
                <p14:nvPr/>
              </p14:nvContentPartPr>
              <p14:xfrm>
                <a:off x="10453650" y="3323406"/>
                <a:ext cx="52920" cy="99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38CE53F-E304-45F0-85DA-9941DF2AE9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44650" y="3314766"/>
                  <a:ext cx="70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4070EE7-6168-4603-9A74-FCEF9FEBAD7F}"/>
                    </a:ext>
                  </a:extLst>
                </p14:cNvPr>
                <p14:cNvContentPartPr/>
                <p14:nvPr/>
              </p14:nvContentPartPr>
              <p14:xfrm>
                <a:off x="10551210" y="3363366"/>
                <a:ext cx="56880" cy="79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4070EE7-6168-4603-9A74-FCEF9FEBAD7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42570" y="3354366"/>
                  <a:ext cx="74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A3DA501-ED99-42F7-A7AB-7172C158D6F2}"/>
                    </a:ext>
                  </a:extLst>
                </p14:cNvPr>
                <p14:cNvContentPartPr/>
                <p14:nvPr/>
              </p14:nvContentPartPr>
              <p14:xfrm>
                <a:off x="10636170" y="3301806"/>
                <a:ext cx="36720" cy="135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A3DA501-ED99-42F7-A7AB-7172C158D6F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27170" y="3293166"/>
                  <a:ext cx="54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2D96D7D-D23A-401B-86E9-C635B7997C56}"/>
                    </a:ext>
                  </a:extLst>
                </p14:cNvPr>
                <p14:cNvContentPartPr/>
                <p14:nvPr/>
              </p14:nvContentPartPr>
              <p14:xfrm>
                <a:off x="10724010" y="3388926"/>
                <a:ext cx="113400" cy="76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2D96D7D-D23A-401B-86E9-C635B7997C5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15010" y="3379926"/>
                  <a:ext cx="131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B419A0D-48A8-4DC0-B3F7-ECE6CF6CC37C}"/>
                    </a:ext>
                  </a:extLst>
                </p14:cNvPr>
                <p14:cNvContentPartPr/>
                <p14:nvPr/>
              </p14:nvContentPartPr>
              <p14:xfrm>
                <a:off x="10902570" y="3383886"/>
                <a:ext cx="70200" cy="83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B419A0D-48A8-4DC0-B3F7-ECE6CF6CC37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93570" y="3374886"/>
                  <a:ext cx="87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82CE33F-2005-4D2D-9A84-3472201A87CB}"/>
                    </a:ext>
                  </a:extLst>
                </p14:cNvPr>
                <p14:cNvContentPartPr/>
                <p14:nvPr/>
              </p14:nvContentPartPr>
              <p14:xfrm>
                <a:off x="11005530" y="3410166"/>
                <a:ext cx="144360" cy="63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82CE33F-2005-4D2D-9A84-3472201A87C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96890" y="3401166"/>
                  <a:ext cx="162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AC15B57-EC7E-473F-A3D1-8F732DAE9E98}"/>
                    </a:ext>
                  </a:extLst>
                </p14:cNvPr>
                <p14:cNvContentPartPr/>
                <p14:nvPr/>
              </p14:nvContentPartPr>
              <p14:xfrm>
                <a:off x="11363370" y="3365166"/>
                <a:ext cx="135000" cy="82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AC15B57-EC7E-473F-A3D1-8F732DAE9E9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54370" y="3356526"/>
                  <a:ext cx="152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CD4994-91E4-4052-B251-74E51CD2769F}"/>
                    </a:ext>
                  </a:extLst>
                </p14:cNvPr>
                <p14:cNvContentPartPr/>
                <p14:nvPr/>
              </p14:nvContentPartPr>
              <p14:xfrm>
                <a:off x="11517810" y="3388566"/>
                <a:ext cx="69480" cy="75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CD4994-91E4-4052-B251-74E51CD2769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09170" y="3379566"/>
                  <a:ext cx="87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E78252-14DD-4E15-AC69-51FA3723538E}"/>
                    </a:ext>
                  </a:extLst>
                </p14:cNvPr>
                <p14:cNvContentPartPr/>
                <p14:nvPr/>
              </p14:nvContentPartPr>
              <p14:xfrm>
                <a:off x="11611770" y="3323406"/>
                <a:ext cx="52920" cy="131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E78252-14DD-4E15-AC69-51FA3723538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602770" y="3314766"/>
                  <a:ext cx="70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8AE93CB-F7A3-46CB-9745-1724F2AD6545}"/>
                    </a:ext>
                  </a:extLst>
                </p14:cNvPr>
                <p14:cNvContentPartPr/>
                <p14:nvPr/>
              </p14:nvContentPartPr>
              <p14:xfrm>
                <a:off x="11667210" y="3376326"/>
                <a:ext cx="117360" cy="208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8AE93CB-F7A3-46CB-9745-1724F2AD65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658570" y="3367686"/>
                  <a:ext cx="135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8F68CE8-50DE-4897-8946-8BF9DF017116}"/>
                    </a:ext>
                  </a:extLst>
                </p14:cNvPr>
                <p14:cNvContentPartPr/>
                <p14:nvPr/>
              </p14:nvContentPartPr>
              <p14:xfrm>
                <a:off x="11803650" y="3288486"/>
                <a:ext cx="53640" cy="157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8F68CE8-50DE-4897-8946-8BF9DF01711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94650" y="3279846"/>
                  <a:ext cx="71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A5075C-73CA-49B1-A9E8-7457ACEA548E}"/>
                    </a:ext>
                  </a:extLst>
                </p14:cNvPr>
                <p14:cNvContentPartPr/>
                <p14:nvPr/>
              </p14:nvContentPartPr>
              <p14:xfrm>
                <a:off x="11882490" y="3315486"/>
                <a:ext cx="82800" cy="162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A5075C-73CA-49B1-A9E8-7457ACEA548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873490" y="3306486"/>
                  <a:ext cx="100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66FCC5-4205-4DDB-8E19-6C90B5485135}"/>
                    </a:ext>
                  </a:extLst>
                </p14:cNvPr>
                <p14:cNvContentPartPr/>
                <p14:nvPr/>
              </p14:nvContentPartPr>
              <p14:xfrm>
                <a:off x="10780170" y="3644166"/>
                <a:ext cx="71280" cy="90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66FCC5-4205-4DDB-8E19-6C90B548513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71170" y="3635526"/>
                  <a:ext cx="88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0E0F693-EB05-403E-9245-85868E85C368}"/>
                    </a:ext>
                  </a:extLst>
                </p14:cNvPr>
                <p14:cNvContentPartPr/>
                <p14:nvPr/>
              </p14:nvContentPartPr>
              <p14:xfrm>
                <a:off x="10935330" y="3621486"/>
                <a:ext cx="76680" cy="101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0E0F693-EB05-403E-9245-85868E85C36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26690" y="3612846"/>
                  <a:ext cx="94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F02E18-5D3D-4FCC-8715-6850EFC9A842}"/>
                    </a:ext>
                  </a:extLst>
                </p14:cNvPr>
                <p14:cNvContentPartPr/>
                <p14:nvPr/>
              </p14:nvContentPartPr>
              <p14:xfrm>
                <a:off x="11048010" y="3571806"/>
                <a:ext cx="100800" cy="186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F02E18-5D3D-4FCC-8715-6850EFC9A84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39010" y="3562806"/>
                  <a:ext cx="118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391F5D4-F1D2-4AEF-8ED3-291C8AEA950D}"/>
                    </a:ext>
                  </a:extLst>
                </p14:cNvPr>
                <p14:cNvContentPartPr/>
                <p14:nvPr/>
              </p14:nvContentPartPr>
              <p14:xfrm>
                <a:off x="11249250" y="3762606"/>
                <a:ext cx="5040" cy="7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391F5D4-F1D2-4AEF-8ED3-291C8AEA95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40250" y="3753966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F57E77-4B5C-4ABC-BB70-F4296ED26A8D}"/>
                    </a:ext>
                  </a:extLst>
                </p14:cNvPr>
                <p14:cNvContentPartPr/>
                <p14:nvPr/>
              </p14:nvContentPartPr>
              <p14:xfrm>
                <a:off x="10307850" y="1115526"/>
                <a:ext cx="160560" cy="137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F57E77-4B5C-4ABC-BB70-F4296ED26A8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99210" y="1106526"/>
                  <a:ext cx="178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3C45FC3-B5CC-425F-8BE9-EF2BE0C58B48}"/>
                    </a:ext>
                  </a:extLst>
                </p14:cNvPr>
                <p14:cNvContentPartPr/>
                <p14:nvPr/>
              </p14:nvContentPartPr>
              <p14:xfrm>
                <a:off x="7913850" y="955326"/>
                <a:ext cx="1937880" cy="1549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3C45FC3-B5CC-425F-8BE9-EF2BE0C58B4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05210" y="946686"/>
                  <a:ext cx="1955520" cy="15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564D2AF-D777-4755-AFC7-E81DD1ECC955}"/>
                    </a:ext>
                  </a:extLst>
                </p14:cNvPr>
                <p14:cNvContentPartPr/>
                <p14:nvPr/>
              </p14:nvContentPartPr>
              <p14:xfrm>
                <a:off x="8132010" y="1016886"/>
                <a:ext cx="1797480" cy="165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564D2AF-D777-4755-AFC7-E81DD1ECC95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23370" y="1007886"/>
                  <a:ext cx="18151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6EA5CA-3FCA-4281-A3D4-F5182D4D6B8A}"/>
              </a:ext>
            </a:extLst>
          </p:cNvPr>
          <p:cNvGrpSpPr/>
          <p:nvPr/>
        </p:nvGrpSpPr>
        <p:grpSpPr>
          <a:xfrm>
            <a:off x="1203810" y="1920486"/>
            <a:ext cx="368280" cy="360720"/>
            <a:chOff x="1203810" y="1920486"/>
            <a:chExt cx="36828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648DAE7-F923-4FB1-B2C3-A84523AB6B58}"/>
                    </a:ext>
                  </a:extLst>
                </p14:cNvPr>
                <p14:cNvContentPartPr/>
                <p14:nvPr/>
              </p14:nvContentPartPr>
              <p14:xfrm>
                <a:off x="1399290" y="2045766"/>
                <a:ext cx="18360" cy="145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648DAE7-F923-4FB1-B2C3-A84523AB6B5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90650" y="2037126"/>
                  <a:ext cx="3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B966949-9F30-42CC-B37F-A3606460EEB8}"/>
                    </a:ext>
                  </a:extLst>
                </p14:cNvPr>
                <p14:cNvContentPartPr/>
                <p14:nvPr/>
              </p14:nvContentPartPr>
              <p14:xfrm>
                <a:off x="1203810" y="1920486"/>
                <a:ext cx="368280" cy="360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B966949-9F30-42CC-B37F-A3606460EE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95170" y="1911486"/>
                  <a:ext cx="38592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62BC28D-3937-4C84-A4D5-8D90108B11B0}"/>
              </a:ext>
            </a:extLst>
          </p:cNvPr>
          <p:cNvGrpSpPr/>
          <p:nvPr/>
        </p:nvGrpSpPr>
        <p:grpSpPr>
          <a:xfrm>
            <a:off x="2058810" y="1967286"/>
            <a:ext cx="591840" cy="250920"/>
            <a:chOff x="2058810" y="1967286"/>
            <a:chExt cx="59184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4441582-D2E9-4434-930D-D6848220E6AE}"/>
                    </a:ext>
                  </a:extLst>
                </p14:cNvPr>
                <p14:cNvContentPartPr/>
                <p14:nvPr/>
              </p14:nvContentPartPr>
              <p14:xfrm>
                <a:off x="2058810" y="2059086"/>
                <a:ext cx="181080" cy="108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4441582-D2E9-4434-930D-D6848220E6A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50170" y="2050446"/>
                  <a:ext cx="198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D2D2111-2BDD-4AE3-849B-2EF8095ACB52}"/>
                    </a:ext>
                  </a:extLst>
                </p14:cNvPr>
                <p14:cNvContentPartPr/>
                <p14:nvPr/>
              </p14:nvContentPartPr>
              <p14:xfrm>
                <a:off x="2303970" y="2003646"/>
                <a:ext cx="57600" cy="159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D2D2111-2BDD-4AE3-849B-2EF8095ACB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94970" y="1994646"/>
                  <a:ext cx="75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193172-B285-426E-9B30-7FCCB4CDA163}"/>
                    </a:ext>
                  </a:extLst>
                </p14:cNvPr>
                <p14:cNvContentPartPr/>
                <p14:nvPr/>
              </p14:nvContentPartPr>
              <p14:xfrm>
                <a:off x="2406210" y="2065206"/>
                <a:ext cx="92160" cy="94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193172-B285-426E-9B30-7FCCB4CDA16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97570" y="2056566"/>
                  <a:ext cx="109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7E51DB1-A0FA-401F-A886-A4B82F26B572}"/>
                    </a:ext>
                  </a:extLst>
                </p14:cNvPr>
                <p14:cNvContentPartPr/>
                <p14:nvPr/>
              </p14:nvContentPartPr>
              <p14:xfrm>
                <a:off x="2558130" y="1967286"/>
                <a:ext cx="92520" cy="250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7E51DB1-A0FA-401F-A886-A4B82F26B57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49490" y="1958286"/>
                  <a:ext cx="11016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C5956AB-78F8-41BA-9164-1E27ED05F346}"/>
                  </a:ext>
                </a:extLst>
              </p14:cNvPr>
              <p14:cNvContentPartPr/>
              <p14:nvPr/>
            </p14:nvContentPartPr>
            <p14:xfrm>
              <a:off x="2832450" y="2011926"/>
              <a:ext cx="122040" cy="135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C5956AB-78F8-41BA-9164-1E27ED05F3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823810" y="2003286"/>
                <a:ext cx="13968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791FDD79-2401-487D-801E-B1F015DF20C8}"/>
              </a:ext>
            </a:extLst>
          </p:cNvPr>
          <p:cNvGrpSpPr/>
          <p:nvPr/>
        </p:nvGrpSpPr>
        <p:grpSpPr>
          <a:xfrm>
            <a:off x="3126930" y="1989966"/>
            <a:ext cx="286200" cy="162360"/>
            <a:chOff x="3126930" y="1989966"/>
            <a:chExt cx="28620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B9957FE-2777-43CB-9135-F7707144517C}"/>
                    </a:ext>
                  </a:extLst>
                </p14:cNvPr>
                <p14:cNvContentPartPr/>
                <p14:nvPr/>
              </p14:nvContentPartPr>
              <p14:xfrm>
                <a:off x="3126930" y="1989966"/>
                <a:ext cx="124560" cy="162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B9957FE-2777-43CB-9135-F770714451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18290" y="1981326"/>
                  <a:ext cx="142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400CA4F-1294-4CFF-A3B5-71C9AF19F6B6}"/>
                    </a:ext>
                  </a:extLst>
                </p14:cNvPr>
                <p14:cNvContentPartPr/>
                <p14:nvPr/>
              </p14:nvContentPartPr>
              <p14:xfrm>
                <a:off x="3310170" y="2045406"/>
                <a:ext cx="102960" cy="102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400CA4F-1294-4CFF-A3B5-71C9AF19F6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01530" y="2036766"/>
                  <a:ext cx="1206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756AE48-83EB-47B2-ABA9-E8EBE0AA31B0}"/>
              </a:ext>
            </a:extLst>
          </p:cNvPr>
          <p:cNvGrpSpPr/>
          <p:nvPr/>
        </p:nvGrpSpPr>
        <p:grpSpPr>
          <a:xfrm>
            <a:off x="1940730" y="2457606"/>
            <a:ext cx="635400" cy="245880"/>
            <a:chOff x="1940730" y="2457606"/>
            <a:chExt cx="63540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F2FAACD-4D83-48C4-9D58-EC9ABC77EDF5}"/>
                    </a:ext>
                  </a:extLst>
                </p14:cNvPr>
                <p14:cNvContentPartPr/>
                <p14:nvPr/>
              </p14:nvContentPartPr>
              <p14:xfrm>
                <a:off x="1940730" y="2551926"/>
                <a:ext cx="155880" cy="15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F2FAACD-4D83-48C4-9D58-EC9ABC77EDF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32090" y="2543286"/>
                  <a:ext cx="173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0BB595-50EB-4B52-B115-A253DB8E2CFD}"/>
                    </a:ext>
                  </a:extLst>
                </p14:cNvPr>
                <p14:cNvContentPartPr/>
                <p14:nvPr/>
              </p14:nvContentPartPr>
              <p14:xfrm>
                <a:off x="1976730" y="2603046"/>
                <a:ext cx="154440" cy="31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0BB595-50EB-4B52-B115-A253DB8E2CF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67730" y="2594406"/>
                  <a:ext cx="172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4F1D6CC-2951-4EEF-9631-EACF5B01C7D6}"/>
                    </a:ext>
                  </a:extLst>
                </p14:cNvPr>
                <p14:cNvContentPartPr/>
                <p14:nvPr/>
              </p14:nvContentPartPr>
              <p14:xfrm>
                <a:off x="2027850" y="2457606"/>
                <a:ext cx="548280" cy="245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4F1D6CC-2951-4EEF-9631-EACF5B01C7D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19210" y="2448966"/>
                  <a:ext cx="56592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AE54539-B8FC-4D73-A16A-FA5F9CF3E7C2}"/>
              </a:ext>
            </a:extLst>
          </p:cNvPr>
          <p:cNvGrpSpPr/>
          <p:nvPr/>
        </p:nvGrpSpPr>
        <p:grpSpPr>
          <a:xfrm>
            <a:off x="2809770" y="2503686"/>
            <a:ext cx="719640" cy="242280"/>
            <a:chOff x="2809770" y="2503686"/>
            <a:chExt cx="71964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8C8B2C-958B-4E3A-957F-E8A6631FAF0C}"/>
                    </a:ext>
                  </a:extLst>
                </p14:cNvPr>
                <p14:cNvContentPartPr/>
                <p14:nvPr/>
              </p14:nvContentPartPr>
              <p14:xfrm>
                <a:off x="2828850" y="2602686"/>
                <a:ext cx="36360" cy="91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8C8B2C-958B-4E3A-957F-E8A6631FAF0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19850" y="2594046"/>
                  <a:ext cx="54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5BAC32A-F137-4403-8E88-FF07CCF16273}"/>
                    </a:ext>
                  </a:extLst>
                </p14:cNvPr>
                <p14:cNvContentPartPr/>
                <p14:nvPr/>
              </p14:nvContentPartPr>
              <p14:xfrm>
                <a:off x="2809770" y="2541486"/>
                <a:ext cx="163080" cy="138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5BAC32A-F137-4403-8E88-FF07CCF1627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00770" y="2532486"/>
                  <a:ext cx="180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0230560-2601-4143-9FC6-7EF9CCD47340}"/>
                    </a:ext>
                  </a:extLst>
                </p14:cNvPr>
                <p14:cNvContentPartPr/>
                <p14:nvPr/>
              </p14:nvContentPartPr>
              <p14:xfrm>
                <a:off x="3161130" y="2599086"/>
                <a:ext cx="106200" cy="73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0230560-2601-4143-9FC6-7EF9CCD4734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52490" y="2590086"/>
                  <a:ext cx="123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A19B329-FBCF-493A-9405-1DB5A44E7612}"/>
                    </a:ext>
                  </a:extLst>
                </p14:cNvPr>
                <p14:cNvContentPartPr/>
                <p14:nvPr/>
              </p14:nvContentPartPr>
              <p14:xfrm>
                <a:off x="3322050" y="2600526"/>
                <a:ext cx="54000" cy="72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A19B329-FBCF-493A-9405-1DB5A44E761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13050" y="2591886"/>
                  <a:ext cx="71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5F44DB1-E6F3-47FB-99D6-9DCF39CF67EF}"/>
                    </a:ext>
                  </a:extLst>
                </p14:cNvPr>
                <p14:cNvContentPartPr/>
                <p14:nvPr/>
              </p14:nvContentPartPr>
              <p14:xfrm>
                <a:off x="3401250" y="2503686"/>
                <a:ext cx="128160" cy="154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5F44DB1-E6F3-47FB-99D6-9DCF39CF67E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92250" y="2494686"/>
                  <a:ext cx="145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4B9E83D-3C15-41DB-BD29-CC7ED214DAA2}"/>
                    </a:ext>
                  </a:extLst>
                </p14:cNvPr>
                <p14:cNvContentPartPr/>
                <p14:nvPr/>
              </p14:nvContentPartPr>
              <p14:xfrm>
                <a:off x="3083010" y="2732286"/>
                <a:ext cx="419400" cy="13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4B9E83D-3C15-41DB-BD29-CC7ED214DAA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74370" y="2723286"/>
                  <a:ext cx="4370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BC79035-04BD-4C8F-9CA7-F290FD8AAFA1}"/>
              </a:ext>
            </a:extLst>
          </p:cNvPr>
          <p:cNvGrpSpPr/>
          <p:nvPr/>
        </p:nvGrpSpPr>
        <p:grpSpPr>
          <a:xfrm>
            <a:off x="3813090" y="2525286"/>
            <a:ext cx="189720" cy="165960"/>
            <a:chOff x="3813090" y="2525286"/>
            <a:chExt cx="18972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8FAB013-3FD9-42C8-8E89-600F8D8ECB61}"/>
                    </a:ext>
                  </a:extLst>
                </p14:cNvPr>
                <p14:cNvContentPartPr/>
                <p14:nvPr/>
              </p14:nvContentPartPr>
              <p14:xfrm>
                <a:off x="3836130" y="2592606"/>
                <a:ext cx="10440" cy="98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8FAB013-3FD9-42C8-8E89-600F8D8ECB6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27130" y="2583966"/>
                  <a:ext cx="28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1E9A15C-A80A-4900-A997-C02DC307EC1B}"/>
                    </a:ext>
                  </a:extLst>
                </p14:cNvPr>
                <p14:cNvContentPartPr/>
                <p14:nvPr/>
              </p14:nvContentPartPr>
              <p14:xfrm>
                <a:off x="3813090" y="2525286"/>
                <a:ext cx="23400" cy="39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1E9A15C-A80A-4900-A997-C02DC307EC1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04450" y="2516286"/>
                  <a:ext cx="41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3E3569E-4634-4992-AB39-A04B432684F6}"/>
                    </a:ext>
                  </a:extLst>
                </p14:cNvPr>
                <p14:cNvContentPartPr/>
                <p14:nvPr/>
              </p14:nvContentPartPr>
              <p14:xfrm>
                <a:off x="3883650" y="2564886"/>
                <a:ext cx="119160" cy="122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3E3569E-4634-4992-AB39-A04B432684F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74650" y="2555886"/>
                  <a:ext cx="13680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073F1E1-580F-4BD4-A4B7-B88B9EF0767D}"/>
              </a:ext>
            </a:extLst>
          </p:cNvPr>
          <p:cNvGrpSpPr/>
          <p:nvPr/>
        </p:nvGrpSpPr>
        <p:grpSpPr>
          <a:xfrm>
            <a:off x="4236450" y="2562726"/>
            <a:ext cx="392760" cy="246960"/>
            <a:chOff x="4236450" y="2562726"/>
            <a:chExt cx="39276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459F11C-4D80-4F4A-9AC0-D16361AE7C5B}"/>
                    </a:ext>
                  </a:extLst>
                </p14:cNvPr>
                <p14:cNvContentPartPr/>
                <p14:nvPr/>
              </p14:nvContentPartPr>
              <p14:xfrm>
                <a:off x="4236450" y="2583606"/>
                <a:ext cx="115920" cy="73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459F11C-4D80-4F4A-9AC0-D16361AE7C5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27810" y="2574606"/>
                  <a:ext cx="133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EF82EB-6AE4-4FB1-95A9-F0DEB44EEE55}"/>
                    </a:ext>
                  </a:extLst>
                </p14:cNvPr>
                <p14:cNvContentPartPr/>
                <p14:nvPr/>
              </p14:nvContentPartPr>
              <p14:xfrm>
                <a:off x="4402410" y="2584686"/>
                <a:ext cx="93600" cy="61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EF82EB-6AE4-4FB1-95A9-F0DEB44EEE5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93410" y="2575686"/>
                  <a:ext cx="111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5777EE-ADA3-4924-9FC4-1EC0C1A81E98}"/>
                    </a:ext>
                  </a:extLst>
                </p14:cNvPr>
                <p14:cNvContentPartPr/>
                <p14:nvPr/>
              </p14:nvContentPartPr>
              <p14:xfrm>
                <a:off x="4536330" y="2562726"/>
                <a:ext cx="92880" cy="246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5777EE-ADA3-4924-9FC4-1EC0C1A81E9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27690" y="2554086"/>
                  <a:ext cx="11052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E7ADBC6-BF49-4E1E-A609-3AFB3EC2450D}"/>
              </a:ext>
            </a:extLst>
          </p:cNvPr>
          <p:cNvGrpSpPr/>
          <p:nvPr/>
        </p:nvGrpSpPr>
        <p:grpSpPr>
          <a:xfrm>
            <a:off x="4927650" y="2453646"/>
            <a:ext cx="1287000" cy="295560"/>
            <a:chOff x="4927650" y="2453646"/>
            <a:chExt cx="128700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5AEC987-885D-4A20-90EC-B44C6E0257D7}"/>
                    </a:ext>
                  </a:extLst>
                </p14:cNvPr>
                <p14:cNvContentPartPr/>
                <p14:nvPr/>
              </p14:nvContentPartPr>
              <p14:xfrm>
                <a:off x="4927650" y="2527086"/>
                <a:ext cx="173160" cy="76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5AEC987-885D-4A20-90EC-B44C6E0257D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19010" y="2518086"/>
                  <a:ext cx="190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A126C3-99CE-4824-9381-C16524E02E16}"/>
                    </a:ext>
                  </a:extLst>
                </p14:cNvPr>
                <p14:cNvContentPartPr/>
                <p14:nvPr/>
              </p14:nvContentPartPr>
              <p14:xfrm>
                <a:off x="5133210" y="2482806"/>
                <a:ext cx="49680" cy="124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A126C3-99CE-4824-9381-C16524E02E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24210" y="2474166"/>
                  <a:ext cx="67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DBC3788-34F0-45A1-B190-88E4449639C0}"/>
                    </a:ext>
                  </a:extLst>
                </p14:cNvPr>
                <p14:cNvContentPartPr/>
                <p14:nvPr/>
              </p14:nvContentPartPr>
              <p14:xfrm>
                <a:off x="5254890" y="2550486"/>
                <a:ext cx="180360" cy="75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DBC3788-34F0-45A1-B190-88E4449639C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45890" y="2541846"/>
                  <a:ext cx="198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E5EA32E-57DF-4EF1-9765-AE1881A362F0}"/>
                    </a:ext>
                  </a:extLst>
                </p14:cNvPr>
                <p14:cNvContentPartPr/>
                <p14:nvPr/>
              </p14:nvContentPartPr>
              <p14:xfrm>
                <a:off x="5577810" y="2523846"/>
                <a:ext cx="168840" cy="87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E5EA32E-57DF-4EF1-9765-AE1881A362F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68810" y="2514846"/>
                  <a:ext cx="186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97EB3A1-813B-4A52-B861-CC4F71041722}"/>
                    </a:ext>
                  </a:extLst>
                </p14:cNvPr>
                <p14:cNvContentPartPr/>
                <p14:nvPr/>
              </p14:nvContentPartPr>
              <p14:xfrm>
                <a:off x="5762490" y="2533926"/>
                <a:ext cx="133920" cy="84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97EB3A1-813B-4A52-B861-CC4F7104172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53850" y="2525286"/>
                  <a:ext cx="15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01E191-D3EB-4EE1-81A2-57F64A11297F}"/>
                    </a:ext>
                  </a:extLst>
                </p14:cNvPr>
                <p14:cNvContentPartPr/>
                <p14:nvPr/>
              </p14:nvContentPartPr>
              <p14:xfrm>
                <a:off x="5852130" y="2491446"/>
                <a:ext cx="36360" cy="45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01E191-D3EB-4EE1-81A2-57F64A11297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43130" y="2482806"/>
                  <a:ext cx="54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073E53C-ED64-46A0-BE8C-1194E672AF02}"/>
                    </a:ext>
                  </a:extLst>
                </p14:cNvPr>
                <p14:cNvContentPartPr/>
                <p14:nvPr/>
              </p14:nvContentPartPr>
              <p14:xfrm>
                <a:off x="5923050" y="2453646"/>
                <a:ext cx="271800" cy="295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073E53C-ED64-46A0-BE8C-1194E672AF0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14050" y="2445006"/>
                  <a:ext cx="289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24E3B37-F75A-4C44-A4BE-E3872C77358A}"/>
                    </a:ext>
                  </a:extLst>
                </p14:cNvPr>
                <p14:cNvContentPartPr/>
                <p14:nvPr/>
              </p14:nvContentPartPr>
              <p14:xfrm>
                <a:off x="6130770" y="2515566"/>
                <a:ext cx="83880" cy="6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24E3B37-F75A-4C44-A4BE-E3872C77358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22130" y="2506566"/>
                  <a:ext cx="1015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0EC269A-5330-45C1-84AC-CDA0BAB6C95D}"/>
              </a:ext>
            </a:extLst>
          </p:cNvPr>
          <p:cNvGrpSpPr/>
          <p:nvPr/>
        </p:nvGrpSpPr>
        <p:grpSpPr>
          <a:xfrm>
            <a:off x="6485730" y="2458686"/>
            <a:ext cx="371160" cy="183960"/>
            <a:chOff x="6485730" y="2458686"/>
            <a:chExt cx="37116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A457A3F-9DA3-4069-8DE1-15CEFBA3057F}"/>
                    </a:ext>
                  </a:extLst>
                </p14:cNvPr>
                <p14:cNvContentPartPr/>
                <p14:nvPr/>
              </p14:nvContentPartPr>
              <p14:xfrm>
                <a:off x="6485730" y="2496126"/>
                <a:ext cx="193320" cy="118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A457A3F-9DA3-4069-8DE1-15CEFBA3057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77090" y="2487126"/>
                  <a:ext cx="210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1EECF65-FDA4-47EC-A57C-B33756E97BC0}"/>
                    </a:ext>
                  </a:extLst>
                </p14:cNvPr>
                <p14:cNvContentPartPr/>
                <p14:nvPr/>
              </p14:nvContentPartPr>
              <p14:xfrm>
                <a:off x="6753570" y="2458686"/>
                <a:ext cx="103320" cy="183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1EECF65-FDA4-47EC-A57C-B33756E97BC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44570" y="2449686"/>
                  <a:ext cx="1209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97D1FCE-0573-49A0-81F7-22318CF6D88C}"/>
              </a:ext>
            </a:extLst>
          </p:cNvPr>
          <p:cNvGrpSpPr/>
          <p:nvPr/>
        </p:nvGrpSpPr>
        <p:grpSpPr>
          <a:xfrm>
            <a:off x="1261410" y="2892126"/>
            <a:ext cx="347760" cy="305640"/>
            <a:chOff x="1261410" y="2892126"/>
            <a:chExt cx="34776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832A841-B22D-481B-BB4F-BE1B2876E386}"/>
                    </a:ext>
                  </a:extLst>
                </p14:cNvPr>
                <p14:cNvContentPartPr/>
                <p14:nvPr/>
              </p14:nvContentPartPr>
              <p14:xfrm>
                <a:off x="1382370" y="3036486"/>
                <a:ext cx="161280" cy="96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832A841-B22D-481B-BB4F-BE1B2876E38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73730" y="3027846"/>
                  <a:ext cx="178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404253D-6631-4C92-BB2A-D0EA6E6CC11E}"/>
                    </a:ext>
                  </a:extLst>
                </p14:cNvPr>
                <p14:cNvContentPartPr/>
                <p14:nvPr/>
              </p14:nvContentPartPr>
              <p14:xfrm>
                <a:off x="1261410" y="2892126"/>
                <a:ext cx="347760" cy="305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404253D-6631-4C92-BB2A-D0EA6E6CC11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252770" y="2883486"/>
                  <a:ext cx="36540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85221ED-CD03-4F2C-AB52-212795976096}"/>
              </a:ext>
            </a:extLst>
          </p:cNvPr>
          <p:cNvGrpSpPr/>
          <p:nvPr/>
        </p:nvGrpSpPr>
        <p:grpSpPr>
          <a:xfrm>
            <a:off x="2125770" y="2903646"/>
            <a:ext cx="610560" cy="203400"/>
            <a:chOff x="2125770" y="2903646"/>
            <a:chExt cx="61056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EFB5FD-380A-4F67-A3DE-9C70B427A958}"/>
                    </a:ext>
                  </a:extLst>
                </p14:cNvPr>
                <p14:cNvContentPartPr/>
                <p14:nvPr/>
              </p14:nvContentPartPr>
              <p14:xfrm>
                <a:off x="2125770" y="2977806"/>
                <a:ext cx="203760" cy="118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EFB5FD-380A-4F67-A3DE-9C70B427A95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17130" y="2968806"/>
                  <a:ext cx="221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806A24-987E-4CB7-BC47-9E81DC27CE98}"/>
                    </a:ext>
                  </a:extLst>
                </p14:cNvPr>
                <p14:cNvContentPartPr/>
                <p14:nvPr/>
              </p14:nvContentPartPr>
              <p14:xfrm>
                <a:off x="2415930" y="2915526"/>
                <a:ext cx="88560" cy="185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806A24-987E-4CB7-BC47-9E81DC27CE9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07290" y="2906886"/>
                  <a:ext cx="106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A3BAC2A-8498-4E0F-A1CD-72F1C043733F}"/>
                    </a:ext>
                  </a:extLst>
                </p14:cNvPr>
                <p14:cNvContentPartPr/>
                <p14:nvPr/>
              </p14:nvContentPartPr>
              <p14:xfrm>
                <a:off x="2530050" y="2903646"/>
                <a:ext cx="206280" cy="203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A3BAC2A-8498-4E0F-A1CD-72F1C043733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21050" y="2894646"/>
                  <a:ext cx="22392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C25DD95F-3AEA-4C65-A13E-9DF225470BD9}"/>
                  </a:ext>
                </a:extLst>
              </p14:cNvPr>
              <p14:cNvContentPartPr/>
              <p14:nvPr/>
            </p14:nvContentPartPr>
            <p14:xfrm>
              <a:off x="2945850" y="2972766"/>
              <a:ext cx="145080" cy="1310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C25DD95F-3AEA-4C65-A13E-9DF225470BD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937210" y="2963766"/>
                <a:ext cx="16272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2C95604-DCA1-41C0-B4C1-B0E7D5F0FD12}"/>
              </a:ext>
            </a:extLst>
          </p:cNvPr>
          <p:cNvGrpSpPr/>
          <p:nvPr/>
        </p:nvGrpSpPr>
        <p:grpSpPr>
          <a:xfrm>
            <a:off x="3245730" y="2963406"/>
            <a:ext cx="297360" cy="167760"/>
            <a:chOff x="3245730" y="2963406"/>
            <a:chExt cx="29736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D07F23B-1E17-4154-A8F8-016FB04FE363}"/>
                    </a:ext>
                  </a:extLst>
                </p14:cNvPr>
                <p14:cNvContentPartPr/>
                <p14:nvPr/>
              </p14:nvContentPartPr>
              <p14:xfrm>
                <a:off x="3245730" y="2963406"/>
                <a:ext cx="151200" cy="143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D07F23B-1E17-4154-A8F8-016FB04FE36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36730" y="2954766"/>
                  <a:ext cx="168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0474DE2-F53B-4B91-925E-888C42F0D91C}"/>
                    </a:ext>
                  </a:extLst>
                </p14:cNvPr>
                <p14:cNvContentPartPr/>
                <p14:nvPr/>
              </p14:nvContentPartPr>
              <p14:xfrm>
                <a:off x="3413490" y="3051966"/>
                <a:ext cx="129600" cy="79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0474DE2-F53B-4B91-925E-888C42F0D91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404850" y="3043326"/>
                  <a:ext cx="1472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19163E0-8F9F-4817-94E3-9EA3DC021EE4}"/>
              </a:ext>
            </a:extLst>
          </p:cNvPr>
          <p:cNvGrpSpPr/>
          <p:nvPr/>
        </p:nvGrpSpPr>
        <p:grpSpPr>
          <a:xfrm>
            <a:off x="8494530" y="2894286"/>
            <a:ext cx="703800" cy="187920"/>
            <a:chOff x="8494530" y="2894286"/>
            <a:chExt cx="70380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F2CF5F3-2E30-46A3-9ABE-C1FA3AAFD03D}"/>
                    </a:ext>
                  </a:extLst>
                </p14:cNvPr>
                <p14:cNvContentPartPr/>
                <p14:nvPr/>
              </p14:nvContentPartPr>
              <p14:xfrm>
                <a:off x="8494530" y="2989326"/>
                <a:ext cx="146160" cy="87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F2CF5F3-2E30-46A3-9ABE-C1FA3AAFD03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85530" y="2980326"/>
                  <a:ext cx="163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194319B-A426-4CDD-BAC8-4BF4E71F6A0B}"/>
                    </a:ext>
                  </a:extLst>
                </p14:cNvPr>
                <p14:cNvContentPartPr/>
                <p14:nvPr/>
              </p14:nvContentPartPr>
              <p14:xfrm>
                <a:off x="8701170" y="2906526"/>
                <a:ext cx="140760" cy="150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194319B-A426-4CDD-BAC8-4BF4E71F6A0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92170" y="2897526"/>
                  <a:ext cx="158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CAA2F78-0A75-4E3F-B8AC-191459FD862D}"/>
                    </a:ext>
                  </a:extLst>
                </p14:cNvPr>
                <p14:cNvContentPartPr/>
                <p14:nvPr/>
              </p14:nvContentPartPr>
              <p14:xfrm>
                <a:off x="8880810" y="2894286"/>
                <a:ext cx="153720" cy="175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CAA2F78-0A75-4E3F-B8AC-191459FD86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71810" y="2885646"/>
                  <a:ext cx="171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D96C91C-5EDE-4BAE-B6B6-7D0F14258BF4}"/>
                    </a:ext>
                  </a:extLst>
                </p14:cNvPr>
                <p14:cNvContentPartPr/>
                <p14:nvPr/>
              </p14:nvContentPartPr>
              <p14:xfrm>
                <a:off x="8975490" y="2953686"/>
                <a:ext cx="222840" cy="128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D96C91C-5EDE-4BAE-B6B6-7D0F14258BF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966490" y="2944686"/>
                  <a:ext cx="2404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3DB3C1C-CF1B-4857-9DB3-086EC8CFCEEC}"/>
              </a:ext>
            </a:extLst>
          </p:cNvPr>
          <p:cNvGrpSpPr/>
          <p:nvPr/>
        </p:nvGrpSpPr>
        <p:grpSpPr>
          <a:xfrm>
            <a:off x="2013090" y="3442566"/>
            <a:ext cx="249840" cy="213120"/>
            <a:chOff x="2013090" y="3442566"/>
            <a:chExt cx="24984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ACBF3B1-2A6E-4A91-B8CA-02AF9281424E}"/>
                    </a:ext>
                  </a:extLst>
                </p14:cNvPr>
                <p14:cNvContentPartPr/>
                <p14:nvPr/>
              </p14:nvContentPartPr>
              <p14:xfrm>
                <a:off x="2013090" y="3525726"/>
                <a:ext cx="176400" cy="6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ACBF3B1-2A6E-4A91-B8CA-02AF9281424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04450" y="3517086"/>
                  <a:ext cx="194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EAFE581-2672-4472-A08A-AFD0ABEADF6A}"/>
                    </a:ext>
                  </a:extLst>
                </p14:cNvPr>
                <p14:cNvContentPartPr/>
                <p14:nvPr/>
              </p14:nvContentPartPr>
              <p14:xfrm>
                <a:off x="2053050" y="3442566"/>
                <a:ext cx="209880" cy="213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EAFE581-2672-4472-A08A-AFD0ABEADF6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44050" y="3433566"/>
                  <a:ext cx="22752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14C5FE0-3612-442C-91A9-AA940550E9F2}"/>
                  </a:ext>
                </a:extLst>
              </p14:cNvPr>
              <p14:cNvContentPartPr/>
              <p14:nvPr/>
            </p14:nvContentPartPr>
            <p14:xfrm>
              <a:off x="2563890" y="3539406"/>
              <a:ext cx="123840" cy="1137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14C5FE0-3612-442C-91A9-AA940550E9F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555250" y="3530766"/>
                <a:ext cx="14148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7AD4DAC-52F3-40ED-AC71-BCBE06736E1B}"/>
              </a:ext>
            </a:extLst>
          </p:cNvPr>
          <p:cNvGrpSpPr/>
          <p:nvPr/>
        </p:nvGrpSpPr>
        <p:grpSpPr>
          <a:xfrm>
            <a:off x="2953770" y="3471006"/>
            <a:ext cx="254880" cy="187920"/>
            <a:chOff x="2953770" y="3471006"/>
            <a:chExt cx="25488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A20530-12FD-4890-BBF7-7F182652483E}"/>
                    </a:ext>
                  </a:extLst>
                </p14:cNvPr>
                <p14:cNvContentPartPr/>
                <p14:nvPr/>
              </p14:nvContentPartPr>
              <p14:xfrm>
                <a:off x="2963850" y="3554886"/>
                <a:ext cx="37080" cy="81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A20530-12FD-4890-BBF7-7F182652483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55210" y="3545886"/>
                  <a:ext cx="54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BA0994-324B-49C0-BB59-3FBB9BBCD155}"/>
                    </a:ext>
                  </a:extLst>
                </p14:cNvPr>
                <p14:cNvContentPartPr/>
                <p14:nvPr/>
              </p14:nvContentPartPr>
              <p14:xfrm>
                <a:off x="2953770" y="3471006"/>
                <a:ext cx="69840" cy="43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BA0994-324B-49C0-BB59-3FBB9BBCD15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945130" y="3462366"/>
                  <a:ext cx="87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DE5A083-5561-45B9-A3C6-B85C9D93B586}"/>
                    </a:ext>
                  </a:extLst>
                </p14:cNvPr>
                <p14:cNvContentPartPr/>
                <p14:nvPr/>
              </p14:nvContentPartPr>
              <p14:xfrm>
                <a:off x="3137370" y="3541926"/>
                <a:ext cx="71280" cy="117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DE5A083-5561-45B9-A3C6-B85C9D93B58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28370" y="3533286"/>
                  <a:ext cx="889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3190A5E-B5C1-4620-B859-A8D66A2BC10D}"/>
              </a:ext>
            </a:extLst>
          </p:cNvPr>
          <p:cNvGrpSpPr/>
          <p:nvPr/>
        </p:nvGrpSpPr>
        <p:grpSpPr>
          <a:xfrm>
            <a:off x="3388650" y="3519606"/>
            <a:ext cx="756000" cy="280800"/>
            <a:chOff x="3388650" y="3519606"/>
            <a:chExt cx="75600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6A98265-4BFA-4367-B480-403A18C9C187}"/>
                    </a:ext>
                  </a:extLst>
                </p14:cNvPr>
                <p14:cNvContentPartPr/>
                <p14:nvPr/>
              </p14:nvContentPartPr>
              <p14:xfrm>
                <a:off x="3435810" y="3532926"/>
                <a:ext cx="142560" cy="104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6A98265-4BFA-4367-B480-403A18C9C18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27170" y="3523926"/>
                  <a:ext cx="160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CB30D61-E0BE-4BCD-99CE-3F9F28665CF4}"/>
                    </a:ext>
                  </a:extLst>
                </p14:cNvPr>
                <p14:cNvContentPartPr/>
                <p14:nvPr/>
              </p14:nvContentPartPr>
              <p14:xfrm>
                <a:off x="3611850" y="3519606"/>
                <a:ext cx="123480" cy="1072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CB30D61-E0BE-4BCD-99CE-3F9F28665CF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03210" y="3510606"/>
                  <a:ext cx="141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59FD4E2-4593-4441-A6D3-0DF18496358E}"/>
                    </a:ext>
                  </a:extLst>
                </p14:cNvPr>
                <p14:cNvContentPartPr/>
                <p14:nvPr/>
              </p14:nvContentPartPr>
              <p14:xfrm>
                <a:off x="3760530" y="3528966"/>
                <a:ext cx="84960" cy="83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59FD4E2-4593-4441-A6D3-0DF18496358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751530" y="3520326"/>
                  <a:ext cx="102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AC9F312-F28A-4BEE-B637-ED9636EC1AF1}"/>
                    </a:ext>
                  </a:extLst>
                </p14:cNvPr>
                <p14:cNvContentPartPr/>
                <p14:nvPr/>
              </p14:nvContentPartPr>
              <p14:xfrm>
                <a:off x="3880770" y="3530766"/>
                <a:ext cx="42120" cy="90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AC9F312-F28A-4BEE-B637-ED9636EC1AF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871770" y="3522126"/>
                  <a:ext cx="59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B605F9B-8DEE-4471-8380-A1E76596766F}"/>
                    </a:ext>
                  </a:extLst>
                </p14:cNvPr>
                <p14:cNvContentPartPr/>
                <p14:nvPr/>
              </p14:nvContentPartPr>
              <p14:xfrm>
                <a:off x="3952410" y="3523206"/>
                <a:ext cx="130320" cy="277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B605F9B-8DEE-4471-8380-A1E76596766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943770" y="3514566"/>
                  <a:ext cx="147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FFDD654-68D1-4514-981E-EA6A207CF0DE}"/>
                    </a:ext>
                  </a:extLst>
                </p14:cNvPr>
                <p14:cNvContentPartPr/>
                <p14:nvPr/>
              </p14:nvContentPartPr>
              <p14:xfrm>
                <a:off x="3388650" y="3732366"/>
                <a:ext cx="756000" cy="23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FFDD654-68D1-4514-981E-EA6A207CF0D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80010" y="3723366"/>
                  <a:ext cx="7736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8E11F5-8F2C-4551-ACD5-56EE6093E61C}"/>
              </a:ext>
            </a:extLst>
          </p:cNvPr>
          <p:cNvGrpSpPr/>
          <p:nvPr/>
        </p:nvGrpSpPr>
        <p:grpSpPr>
          <a:xfrm>
            <a:off x="4461810" y="3422046"/>
            <a:ext cx="326520" cy="195120"/>
            <a:chOff x="4461810" y="3422046"/>
            <a:chExt cx="32652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7CC7C7A-3C85-4241-B04D-4AFBAD69067F}"/>
                    </a:ext>
                  </a:extLst>
                </p14:cNvPr>
                <p14:cNvContentPartPr/>
                <p14:nvPr/>
              </p14:nvContentPartPr>
              <p14:xfrm>
                <a:off x="4461810" y="3513846"/>
                <a:ext cx="77760" cy="103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7CC7C7A-3C85-4241-B04D-4AFBAD69067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52810" y="3505206"/>
                  <a:ext cx="95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052F331-36D5-4E0C-A401-64201DFC6C91}"/>
                    </a:ext>
                  </a:extLst>
                </p14:cNvPr>
                <p14:cNvContentPartPr/>
                <p14:nvPr/>
              </p14:nvContentPartPr>
              <p14:xfrm>
                <a:off x="4577010" y="3504126"/>
                <a:ext cx="78840" cy="96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052F331-36D5-4E0C-A401-64201DFC6C9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568370" y="3495126"/>
                  <a:ext cx="96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9FF88B6-11E1-44C8-B514-2A3ECD146B37}"/>
                    </a:ext>
                  </a:extLst>
                </p14:cNvPr>
                <p14:cNvContentPartPr/>
                <p14:nvPr/>
              </p14:nvContentPartPr>
              <p14:xfrm>
                <a:off x="4679610" y="3422046"/>
                <a:ext cx="108720" cy="1900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9FF88B6-11E1-44C8-B514-2A3ECD146B3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70610" y="3413406"/>
                  <a:ext cx="12636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E90C04D-BE8E-4F66-989E-BA3BB9C9986A}"/>
              </a:ext>
            </a:extLst>
          </p:cNvPr>
          <p:cNvGrpSpPr/>
          <p:nvPr/>
        </p:nvGrpSpPr>
        <p:grpSpPr>
          <a:xfrm>
            <a:off x="5052930" y="3384246"/>
            <a:ext cx="235440" cy="250560"/>
            <a:chOff x="5052930" y="3384246"/>
            <a:chExt cx="23544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C7C9007-9905-45DC-AA43-2F491DAA4D44}"/>
                    </a:ext>
                  </a:extLst>
                </p14:cNvPr>
                <p14:cNvContentPartPr/>
                <p14:nvPr/>
              </p14:nvContentPartPr>
              <p14:xfrm>
                <a:off x="5052930" y="3490086"/>
                <a:ext cx="83880" cy="71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C7C9007-9905-45DC-AA43-2F491DAA4D4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043930" y="3481446"/>
                  <a:ext cx="101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22CAE66-E40E-4CFE-848A-484B0790DC2B}"/>
                    </a:ext>
                  </a:extLst>
                </p14:cNvPr>
                <p14:cNvContentPartPr/>
                <p14:nvPr/>
              </p14:nvContentPartPr>
              <p14:xfrm>
                <a:off x="5146890" y="3384246"/>
                <a:ext cx="141480" cy="250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22CAE66-E40E-4CFE-848A-484B0790DC2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38250" y="3375606"/>
                  <a:ext cx="15912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2D05EF9-B2A0-4681-AA44-B59430D3D60F}"/>
              </a:ext>
            </a:extLst>
          </p:cNvPr>
          <p:cNvGrpSpPr/>
          <p:nvPr/>
        </p:nvGrpSpPr>
        <p:grpSpPr>
          <a:xfrm>
            <a:off x="5560530" y="3332046"/>
            <a:ext cx="1358640" cy="284400"/>
            <a:chOff x="5560530" y="3332046"/>
            <a:chExt cx="135864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DBA348-4A84-4976-8A67-2B0622D4D1FB}"/>
                    </a:ext>
                  </a:extLst>
                </p14:cNvPr>
                <p14:cNvContentPartPr/>
                <p14:nvPr/>
              </p14:nvContentPartPr>
              <p14:xfrm>
                <a:off x="5560530" y="3462726"/>
                <a:ext cx="161640" cy="78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DBA348-4A84-4976-8A67-2B0622D4D1F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51890" y="3453726"/>
                  <a:ext cx="179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7E7A639-08F4-4629-A482-9001BE1BA4A9}"/>
                    </a:ext>
                  </a:extLst>
                </p14:cNvPr>
                <p14:cNvContentPartPr/>
                <p14:nvPr/>
              </p14:nvContentPartPr>
              <p14:xfrm>
                <a:off x="5782290" y="3472086"/>
                <a:ext cx="4320" cy="45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7E7A639-08F4-4629-A482-9001BE1BA4A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73290" y="3463086"/>
                  <a:ext cx="21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E87968D-F158-4CD2-88E7-B2320B7FD45F}"/>
                    </a:ext>
                  </a:extLst>
                </p14:cNvPr>
                <p14:cNvContentPartPr/>
                <p14:nvPr/>
              </p14:nvContentPartPr>
              <p14:xfrm>
                <a:off x="5769690" y="3414126"/>
                <a:ext cx="151200" cy="110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E87968D-F158-4CD2-88E7-B2320B7FD45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61050" y="3405126"/>
                  <a:ext cx="168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0E5B41D-849E-44EB-BD95-26BA7208CF2C}"/>
                    </a:ext>
                  </a:extLst>
                </p14:cNvPr>
                <p14:cNvContentPartPr/>
                <p14:nvPr/>
              </p14:nvContentPartPr>
              <p14:xfrm>
                <a:off x="6011250" y="3490806"/>
                <a:ext cx="4680" cy="50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0E5B41D-849E-44EB-BD95-26BA7208CF2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02250" y="3481806"/>
                  <a:ext cx="22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F543086-CDCD-4833-A66A-BAC94CFE61DD}"/>
                    </a:ext>
                  </a:extLst>
                </p14:cNvPr>
                <p14:cNvContentPartPr/>
                <p14:nvPr/>
              </p14:nvContentPartPr>
              <p14:xfrm>
                <a:off x="6120330" y="3418806"/>
                <a:ext cx="158400" cy="84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F543086-CDCD-4833-A66A-BAC94CFE61D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11330" y="3410166"/>
                  <a:ext cx="176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08CEBD3-A651-4FAC-9542-EEF3847068B8}"/>
                    </a:ext>
                  </a:extLst>
                </p14:cNvPr>
                <p14:cNvContentPartPr/>
                <p14:nvPr/>
              </p14:nvContentPartPr>
              <p14:xfrm>
                <a:off x="6295650" y="3399366"/>
                <a:ext cx="142920" cy="94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08CEBD3-A651-4FAC-9542-EEF3847068B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86650" y="3390366"/>
                  <a:ext cx="160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FCAFCBC-0947-42BD-B91B-A468E68C5D67}"/>
                    </a:ext>
                  </a:extLst>
                </p14:cNvPr>
                <p14:cNvContentPartPr/>
                <p14:nvPr/>
              </p14:nvContentPartPr>
              <p14:xfrm>
                <a:off x="6393210" y="3366606"/>
                <a:ext cx="42840" cy="34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FCAFCBC-0947-42BD-B91B-A468E68C5D6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84570" y="3357966"/>
                  <a:ext cx="60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C6A9DC4-AB62-49FC-86BD-49CE33E6D686}"/>
                    </a:ext>
                  </a:extLst>
                </p14:cNvPr>
                <p14:cNvContentPartPr/>
                <p14:nvPr/>
              </p14:nvContentPartPr>
              <p14:xfrm>
                <a:off x="6491850" y="3332046"/>
                <a:ext cx="190080" cy="284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C6A9DC4-AB62-49FC-86BD-49CE33E6D68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83210" y="3323406"/>
                  <a:ext cx="2077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FA3D02E-8F6A-41C2-A3C6-403C74354C65}"/>
                    </a:ext>
                  </a:extLst>
                </p14:cNvPr>
                <p14:cNvContentPartPr/>
                <p14:nvPr/>
              </p14:nvContentPartPr>
              <p14:xfrm>
                <a:off x="6695970" y="3337086"/>
                <a:ext cx="223200" cy="158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FA3D02E-8F6A-41C2-A3C6-403C74354C6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687330" y="3328086"/>
                  <a:ext cx="2408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96CD650-7489-4F45-B5C9-FFC1DFE38071}"/>
              </a:ext>
            </a:extLst>
          </p:cNvPr>
          <p:cNvGrpSpPr/>
          <p:nvPr/>
        </p:nvGrpSpPr>
        <p:grpSpPr>
          <a:xfrm>
            <a:off x="1362570" y="3977166"/>
            <a:ext cx="379440" cy="349200"/>
            <a:chOff x="1362570" y="3977166"/>
            <a:chExt cx="37944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880948A-AB50-4820-8D64-EC8DB21ADB59}"/>
                    </a:ext>
                  </a:extLst>
                </p14:cNvPr>
                <p14:cNvContentPartPr/>
                <p14:nvPr/>
              </p14:nvContentPartPr>
              <p14:xfrm>
                <a:off x="1484970" y="4066086"/>
                <a:ext cx="119880" cy="173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880948A-AB50-4820-8D64-EC8DB21ADB5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475970" y="4057086"/>
                  <a:ext cx="137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798C1BC-B652-431F-B075-3096A6A10C77}"/>
                    </a:ext>
                  </a:extLst>
                </p14:cNvPr>
                <p14:cNvContentPartPr/>
                <p14:nvPr/>
              </p14:nvContentPartPr>
              <p14:xfrm>
                <a:off x="1362570" y="3977166"/>
                <a:ext cx="379440" cy="349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798C1BC-B652-431F-B075-3096A6A10C7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353570" y="3968526"/>
                  <a:ext cx="39708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8E81A0B-9707-41D5-8E21-A6FF169A2CFF}"/>
              </a:ext>
            </a:extLst>
          </p:cNvPr>
          <p:cNvGrpSpPr/>
          <p:nvPr/>
        </p:nvGrpSpPr>
        <p:grpSpPr>
          <a:xfrm>
            <a:off x="2280930" y="4052406"/>
            <a:ext cx="1207800" cy="208800"/>
            <a:chOff x="2280930" y="4052406"/>
            <a:chExt cx="120780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1DD2EEC-BE0E-414F-A2EE-C31AEDB392AA}"/>
                    </a:ext>
                  </a:extLst>
                </p14:cNvPr>
                <p14:cNvContentPartPr/>
                <p14:nvPr/>
              </p14:nvContentPartPr>
              <p14:xfrm>
                <a:off x="2280930" y="4120446"/>
                <a:ext cx="181440" cy="100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1DD2EEC-BE0E-414F-A2EE-C31AEDB392A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272290" y="4111806"/>
                  <a:ext cx="199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E3D6F13-5FAB-40C0-A772-CA3E0DB5D7FE}"/>
                    </a:ext>
                  </a:extLst>
                </p14:cNvPr>
                <p14:cNvContentPartPr/>
                <p14:nvPr/>
              </p14:nvContentPartPr>
              <p14:xfrm>
                <a:off x="2519250" y="4052406"/>
                <a:ext cx="91800" cy="156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E3D6F13-5FAB-40C0-A772-CA3E0DB5D7F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10610" y="4043766"/>
                  <a:ext cx="109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E3B8AB5-46D6-41E4-BB39-4E054E06D363}"/>
                    </a:ext>
                  </a:extLst>
                </p14:cNvPr>
                <p14:cNvContentPartPr/>
                <p14:nvPr/>
              </p14:nvContentPartPr>
              <p14:xfrm>
                <a:off x="2630850" y="4062126"/>
                <a:ext cx="197280" cy="153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E3B8AB5-46D6-41E4-BB39-4E054E06D36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622210" y="4053126"/>
                  <a:ext cx="214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E7D9900-6C5B-4A2B-9EC8-A2139D7787AE}"/>
                    </a:ext>
                  </a:extLst>
                </p14:cNvPr>
                <p14:cNvContentPartPr/>
                <p14:nvPr/>
              </p14:nvContentPartPr>
              <p14:xfrm>
                <a:off x="2937930" y="4111086"/>
                <a:ext cx="113400" cy="60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E7D9900-6C5B-4A2B-9EC8-A2139D7787A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29290" y="4102086"/>
                  <a:ext cx="131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A05DD9E-28A5-4886-A3DF-494A8C8B2C99}"/>
                    </a:ext>
                  </a:extLst>
                </p14:cNvPr>
                <p14:cNvContentPartPr/>
                <p14:nvPr/>
              </p14:nvContentPartPr>
              <p14:xfrm>
                <a:off x="3143130" y="4060326"/>
                <a:ext cx="162720" cy="151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A05DD9E-28A5-4886-A3DF-494A8C8B2C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34130" y="4051326"/>
                  <a:ext cx="180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F9DF6F2-2A6A-4B1B-83B8-96F0D50868E2}"/>
                    </a:ext>
                  </a:extLst>
                </p14:cNvPr>
                <p14:cNvContentPartPr/>
                <p14:nvPr/>
              </p14:nvContentPartPr>
              <p14:xfrm>
                <a:off x="3359130" y="4154646"/>
                <a:ext cx="129600" cy="106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F9DF6F2-2A6A-4B1B-83B8-96F0D50868E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350130" y="4145646"/>
                  <a:ext cx="14724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20EA3940-DA9F-44B5-9C45-04C206CC3863}"/>
                  </a:ext>
                </a:extLst>
              </p14:cNvPr>
              <p14:cNvContentPartPr/>
              <p14:nvPr/>
            </p14:nvContentPartPr>
            <p14:xfrm>
              <a:off x="4309890" y="4071126"/>
              <a:ext cx="109440" cy="12528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20EA3940-DA9F-44B5-9C45-04C206CC3863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300890" y="4062126"/>
                <a:ext cx="12708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6196B4B-F150-43FC-9AB9-F23F8715670A}"/>
              </a:ext>
            </a:extLst>
          </p:cNvPr>
          <p:cNvGrpSpPr/>
          <p:nvPr/>
        </p:nvGrpSpPr>
        <p:grpSpPr>
          <a:xfrm>
            <a:off x="4731810" y="4032966"/>
            <a:ext cx="184680" cy="143280"/>
            <a:chOff x="4731810" y="4032966"/>
            <a:chExt cx="18468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18DADC8-DE1D-4B3F-BFBD-FEBBA8C4F3BA}"/>
                    </a:ext>
                  </a:extLst>
                </p14:cNvPr>
                <p14:cNvContentPartPr/>
                <p14:nvPr/>
              </p14:nvContentPartPr>
              <p14:xfrm>
                <a:off x="4745490" y="4113966"/>
                <a:ext cx="32040" cy="622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18DADC8-DE1D-4B3F-BFBD-FEBBA8C4F3B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736850" y="4104966"/>
                  <a:ext cx="49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ED04E03-8973-445B-A7D6-8711233D56F2}"/>
                    </a:ext>
                  </a:extLst>
                </p14:cNvPr>
                <p14:cNvContentPartPr/>
                <p14:nvPr/>
              </p14:nvContentPartPr>
              <p14:xfrm>
                <a:off x="4731810" y="4032966"/>
                <a:ext cx="184680" cy="131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ED04E03-8973-445B-A7D6-8711233D56F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22810" y="4023966"/>
                  <a:ext cx="2023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9FA08E0-2D10-4967-9ED8-2C7E25F41832}"/>
              </a:ext>
            </a:extLst>
          </p:cNvPr>
          <p:cNvGrpSpPr/>
          <p:nvPr/>
        </p:nvGrpSpPr>
        <p:grpSpPr>
          <a:xfrm>
            <a:off x="5168490" y="3952326"/>
            <a:ext cx="1282680" cy="324360"/>
            <a:chOff x="5168490" y="3952326"/>
            <a:chExt cx="128268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69D74A7-43F7-4BD8-91CD-AB0BF8AFB063}"/>
                    </a:ext>
                  </a:extLst>
                </p14:cNvPr>
                <p14:cNvContentPartPr/>
                <p14:nvPr/>
              </p14:nvContentPartPr>
              <p14:xfrm>
                <a:off x="5212050" y="4037646"/>
                <a:ext cx="118080" cy="96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69D74A7-43F7-4BD8-91CD-AB0BF8AFB06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203050" y="4029006"/>
                  <a:ext cx="135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474E08A-1298-4231-A1CC-866E538880A1}"/>
                    </a:ext>
                  </a:extLst>
                </p14:cNvPr>
                <p14:cNvContentPartPr/>
                <p14:nvPr/>
              </p14:nvContentPartPr>
              <p14:xfrm>
                <a:off x="5372970" y="4064646"/>
                <a:ext cx="148320" cy="80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474E08A-1298-4231-A1CC-866E538880A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364330" y="4056006"/>
                  <a:ext cx="165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823991C-4BAE-4146-89B6-F087E4FB1150}"/>
                    </a:ext>
                  </a:extLst>
                </p14:cNvPr>
                <p14:cNvContentPartPr/>
                <p14:nvPr/>
              </p14:nvContentPartPr>
              <p14:xfrm>
                <a:off x="5560530" y="3952326"/>
                <a:ext cx="97920" cy="1987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823991C-4BAE-4146-89B6-F087E4FB115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551530" y="3943686"/>
                  <a:ext cx="115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2A83502-7B25-40C1-A22B-A0EE9E6D05CC}"/>
                    </a:ext>
                  </a:extLst>
                </p14:cNvPr>
                <p14:cNvContentPartPr/>
                <p14:nvPr/>
              </p14:nvContentPartPr>
              <p14:xfrm>
                <a:off x="5689770" y="4003806"/>
                <a:ext cx="36720" cy="128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2A83502-7B25-40C1-A22B-A0EE9E6D05C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80770" y="3994806"/>
                  <a:ext cx="54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1EEA1BE-607C-4801-80E7-24D0BAFAA703}"/>
                    </a:ext>
                  </a:extLst>
                </p14:cNvPr>
                <p14:cNvContentPartPr/>
                <p14:nvPr/>
              </p14:nvContentPartPr>
              <p14:xfrm>
                <a:off x="5764290" y="4041606"/>
                <a:ext cx="73080" cy="235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1EEA1BE-607C-4801-80E7-24D0BAFAA70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755650" y="4032966"/>
                  <a:ext cx="90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C4ADF20-185A-4FE0-9049-37D17355348A}"/>
                    </a:ext>
                  </a:extLst>
                </p14:cNvPr>
                <p14:cNvContentPartPr/>
                <p14:nvPr/>
              </p14:nvContentPartPr>
              <p14:xfrm>
                <a:off x="5905410" y="4040526"/>
                <a:ext cx="229320" cy="1004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C4ADF20-185A-4FE0-9049-37D17355348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896410" y="4031886"/>
                  <a:ext cx="246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784D13C-E24D-4F64-B81B-BE2AA03051EF}"/>
                    </a:ext>
                  </a:extLst>
                </p14:cNvPr>
                <p14:cNvContentPartPr/>
                <p14:nvPr/>
              </p14:nvContentPartPr>
              <p14:xfrm>
                <a:off x="6142290" y="4035126"/>
                <a:ext cx="118080" cy="90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784D13C-E24D-4F64-B81B-BE2AA03051E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33650" y="4026486"/>
                  <a:ext cx="135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11F2288-AF48-4B94-976A-6C871385642E}"/>
                    </a:ext>
                  </a:extLst>
                </p14:cNvPr>
                <p14:cNvContentPartPr/>
                <p14:nvPr/>
              </p14:nvContentPartPr>
              <p14:xfrm>
                <a:off x="6285930" y="4034046"/>
                <a:ext cx="42120" cy="106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11F2288-AF48-4B94-976A-6C871385642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277290" y="4025406"/>
                  <a:ext cx="59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8C6D9EE-A8BF-4CB3-9F25-B4FBB24BA37D}"/>
                    </a:ext>
                  </a:extLst>
                </p14:cNvPr>
                <p14:cNvContentPartPr/>
                <p14:nvPr/>
              </p14:nvContentPartPr>
              <p14:xfrm>
                <a:off x="5168490" y="4174806"/>
                <a:ext cx="1282680" cy="84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8C6D9EE-A8BF-4CB3-9F25-B4FBB24BA37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159490" y="4166166"/>
                  <a:ext cx="13003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EA70D6C-247A-4E5E-8153-A66C7E9F4CF7}"/>
              </a:ext>
            </a:extLst>
          </p:cNvPr>
          <p:cNvGrpSpPr/>
          <p:nvPr/>
        </p:nvGrpSpPr>
        <p:grpSpPr>
          <a:xfrm>
            <a:off x="2282010" y="4608246"/>
            <a:ext cx="262800" cy="241200"/>
            <a:chOff x="2282010" y="4608246"/>
            <a:chExt cx="26280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A9DD116-BD38-4416-92E2-E1A440366E0B}"/>
                    </a:ext>
                  </a:extLst>
                </p14:cNvPr>
                <p14:cNvContentPartPr/>
                <p14:nvPr/>
              </p14:nvContentPartPr>
              <p14:xfrm>
                <a:off x="2284890" y="4620846"/>
                <a:ext cx="40680" cy="2286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A9DD116-BD38-4416-92E2-E1A440366E0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275890" y="4611846"/>
                  <a:ext cx="58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CDFFFAB-5BF9-4D98-B25F-BF1193865C08}"/>
                    </a:ext>
                  </a:extLst>
                </p14:cNvPr>
                <p14:cNvContentPartPr/>
                <p14:nvPr/>
              </p14:nvContentPartPr>
              <p14:xfrm>
                <a:off x="2282010" y="4608246"/>
                <a:ext cx="118080" cy="149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CDFFFAB-5BF9-4D98-B25F-BF1193865C0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273010" y="4599606"/>
                  <a:ext cx="135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B0A2BBA-A17D-466A-8F39-897F9E63028A}"/>
                    </a:ext>
                  </a:extLst>
                </p14:cNvPr>
                <p14:cNvContentPartPr/>
                <p14:nvPr/>
              </p14:nvContentPartPr>
              <p14:xfrm>
                <a:off x="2419890" y="4720566"/>
                <a:ext cx="124920" cy="108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B0A2BBA-A17D-466A-8F39-897F9E63028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410890" y="4711926"/>
                  <a:ext cx="1425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AA6717D-5360-41BF-976B-74A640C8CB14}"/>
              </a:ext>
            </a:extLst>
          </p:cNvPr>
          <p:cNvGrpSpPr/>
          <p:nvPr/>
        </p:nvGrpSpPr>
        <p:grpSpPr>
          <a:xfrm>
            <a:off x="2726250" y="4634526"/>
            <a:ext cx="285480" cy="244440"/>
            <a:chOff x="2726250" y="4634526"/>
            <a:chExt cx="28548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AFE3ECA-73EF-42EB-A382-EB07C3EAA9B3}"/>
                    </a:ext>
                  </a:extLst>
                </p14:cNvPr>
                <p14:cNvContentPartPr/>
                <p14:nvPr/>
              </p14:nvContentPartPr>
              <p14:xfrm>
                <a:off x="2726250" y="4634526"/>
                <a:ext cx="65160" cy="2444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AFE3ECA-73EF-42EB-A382-EB07C3EAA9B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717250" y="4625526"/>
                  <a:ext cx="82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E272B2E-6D49-4CA3-A106-EBD7A9A565C6}"/>
                    </a:ext>
                  </a:extLst>
                </p14:cNvPr>
                <p14:cNvContentPartPr/>
                <p14:nvPr/>
              </p14:nvContentPartPr>
              <p14:xfrm>
                <a:off x="2949090" y="4719126"/>
                <a:ext cx="62640" cy="810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E272B2E-6D49-4CA3-A106-EBD7A9A565C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940090" y="4710486"/>
                  <a:ext cx="802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639C391-685A-4C65-8F40-EDDE96B4831E}"/>
              </a:ext>
            </a:extLst>
          </p:cNvPr>
          <p:cNvGrpSpPr/>
          <p:nvPr/>
        </p:nvGrpSpPr>
        <p:grpSpPr>
          <a:xfrm>
            <a:off x="3279930" y="4593126"/>
            <a:ext cx="1252800" cy="372600"/>
            <a:chOff x="3279930" y="4593126"/>
            <a:chExt cx="125280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5FB0540-D8B6-4021-B054-D1762C969EB6}"/>
                    </a:ext>
                  </a:extLst>
                </p14:cNvPr>
                <p14:cNvContentPartPr/>
                <p14:nvPr/>
              </p14:nvContentPartPr>
              <p14:xfrm>
                <a:off x="3279930" y="4682406"/>
                <a:ext cx="119520" cy="107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5FB0540-D8B6-4021-B054-D1762C969EB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70930" y="4673766"/>
                  <a:ext cx="137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C7581F9-599B-4744-9D01-44688E472034}"/>
                    </a:ext>
                  </a:extLst>
                </p14:cNvPr>
                <p14:cNvContentPartPr/>
                <p14:nvPr/>
              </p14:nvContentPartPr>
              <p14:xfrm>
                <a:off x="3450210" y="4704366"/>
                <a:ext cx="143640" cy="78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C7581F9-599B-4744-9D01-44688E47203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441210" y="4695366"/>
                  <a:ext cx="161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484B34C-25C6-47FB-BB5E-EE08C84DF24F}"/>
                    </a:ext>
                  </a:extLst>
                </p14:cNvPr>
                <p14:cNvContentPartPr/>
                <p14:nvPr/>
              </p14:nvContentPartPr>
              <p14:xfrm>
                <a:off x="3632010" y="4642446"/>
                <a:ext cx="99360" cy="1494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484B34C-25C6-47FB-BB5E-EE08C84DF24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623370" y="4633806"/>
                  <a:ext cx="117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3059BA7-13E7-4740-9BE0-F47BFCF6ED81}"/>
                    </a:ext>
                  </a:extLst>
                </p14:cNvPr>
                <p14:cNvContentPartPr/>
                <p14:nvPr/>
              </p14:nvContentPartPr>
              <p14:xfrm>
                <a:off x="3751170" y="4655046"/>
                <a:ext cx="46440" cy="124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3059BA7-13E7-4740-9BE0-F47BFCF6ED8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742530" y="4646046"/>
                  <a:ext cx="64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315D9AF-683D-470B-9933-DA972DB3BA05}"/>
                    </a:ext>
                  </a:extLst>
                </p14:cNvPr>
                <p14:cNvContentPartPr/>
                <p14:nvPr/>
              </p14:nvContentPartPr>
              <p14:xfrm>
                <a:off x="3822810" y="4699326"/>
                <a:ext cx="108720" cy="2664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315D9AF-683D-470B-9933-DA972DB3BA0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813810" y="4690686"/>
                  <a:ext cx="126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18863DE-93AA-4D16-A15C-C5C66555B49F}"/>
                    </a:ext>
                  </a:extLst>
                </p14:cNvPr>
                <p14:cNvContentPartPr/>
                <p14:nvPr/>
              </p14:nvContentPartPr>
              <p14:xfrm>
                <a:off x="3975090" y="4696086"/>
                <a:ext cx="90360" cy="100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18863DE-93AA-4D16-A15C-C5C66555B49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66090" y="4687446"/>
                  <a:ext cx="108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50DC8F1-74E5-4F80-BCF1-1EDE01694DA7}"/>
                    </a:ext>
                  </a:extLst>
                </p14:cNvPr>
                <p14:cNvContentPartPr/>
                <p14:nvPr/>
              </p14:nvContentPartPr>
              <p14:xfrm>
                <a:off x="4079490" y="4698966"/>
                <a:ext cx="87480" cy="81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50DC8F1-74E5-4F80-BCF1-1EDE01694DA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70490" y="4689966"/>
                  <a:ext cx="105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1C0C98F-8B2C-4D9A-85D6-6CAAD34665E9}"/>
                    </a:ext>
                  </a:extLst>
                </p14:cNvPr>
                <p14:cNvContentPartPr/>
                <p14:nvPr/>
              </p14:nvContentPartPr>
              <p14:xfrm>
                <a:off x="4191090" y="4701126"/>
                <a:ext cx="111600" cy="83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1C0C98F-8B2C-4D9A-85D6-6CAAD34665E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182090" y="4692126"/>
                  <a:ext cx="129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0926F68-2865-4400-AEF9-68F167A1CC98}"/>
                    </a:ext>
                  </a:extLst>
                </p14:cNvPr>
                <p14:cNvContentPartPr/>
                <p14:nvPr/>
              </p14:nvContentPartPr>
              <p14:xfrm>
                <a:off x="4332930" y="4593126"/>
                <a:ext cx="199800" cy="2818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0926F68-2865-4400-AEF9-68F167A1CC9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323930" y="4584486"/>
                  <a:ext cx="21744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32DA6D6-F773-47B1-9C54-83154CA24047}"/>
              </a:ext>
            </a:extLst>
          </p:cNvPr>
          <p:cNvGrpSpPr/>
          <p:nvPr/>
        </p:nvGrpSpPr>
        <p:grpSpPr>
          <a:xfrm>
            <a:off x="4835850" y="4700046"/>
            <a:ext cx="133920" cy="106200"/>
            <a:chOff x="4835850" y="4700046"/>
            <a:chExt cx="133920" cy="10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42EC887-398A-4AED-9A00-5FA157F98856}"/>
                    </a:ext>
                  </a:extLst>
                </p14:cNvPr>
                <p14:cNvContentPartPr/>
                <p14:nvPr/>
              </p14:nvContentPartPr>
              <p14:xfrm>
                <a:off x="4835850" y="4700046"/>
                <a:ext cx="133920" cy="392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42EC887-398A-4AED-9A00-5FA157F9885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26850" y="4691406"/>
                  <a:ext cx="151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550E935-FBF7-4E7C-97E0-7D2F3FFEB4AC}"/>
                    </a:ext>
                  </a:extLst>
                </p14:cNvPr>
                <p14:cNvContentPartPr/>
                <p14:nvPr/>
              </p14:nvContentPartPr>
              <p14:xfrm>
                <a:off x="4854930" y="4773486"/>
                <a:ext cx="114480" cy="327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550E935-FBF7-4E7C-97E0-7D2F3FFEB4A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845930" y="4764486"/>
                  <a:ext cx="1321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936C828-4922-45D9-9DCA-E28BCAC90BA1}"/>
              </a:ext>
            </a:extLst>
          </p:cNvPr>
          <p:cNvGrpSpPr/>
          <p:nvPr/>
        </p:nvGrpSpPr>
        <p:grpSpPr>
          <a:xfrm>
            <a:off x="5177490" y="4569726"/>
            <a:ext cx="440280" cy="184320"/>
            <a:chOff x="5177490" y="4569726"/>
            <a:chExt cx="44028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A174549-2427-4D54-86CB-CDFDE5E7DBC9}"/>
                    </a:ext>
                  </a:extLst>
                </p14:cNvPr>
                <p14:cNvContentPartPr/>
                <p14:nvPr/>
              </p14:nvContentPartPr>
              <p14:xfrm>
                <a:off x="5353890" y="4569726"/>
                <a:ext cx="30240" cy="1706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A174549-2427-4D54-86CB-CDFDE5E7DBC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345250" y="4560726"/>
                  <a:ext cx="47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96AA6F7-280E-41D8-9550-899DC0107567}"/>
                    </a:ext>
                  </a:extLst>
                </p14:cNvPr>
                <p14:cNvContentPartPr/>
                <p14:nvPr/>
              </p14:nvContentPartPr>
              <p14:xfrm>
                <a:off x="5177490" y="4722726"/>
                <a:ext cx="440280" cy="313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96AA6F7-280E-41D8-9550-899DC010756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68850" y="4713726"/>
                  <a:ext cx="4579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5CB2E7F-960A-4130-9A94-794297513383}"/>
              </a:ext>
            </a:extLst>
          </p:cNvPr>
          <p:cNvGrpSpPr/>
          <p:nvPr/>
        </p:nvGrpSpPr>
        <p:grpSpPr>
          <a:xfrm>
            <a:off x="5295930" y="4850886"/>
            <a:ext cx="323640" cy="134640"/>
            <a:chOff x="5295930" y="4850886"/>
            <a:chExt cx="32364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0DE9CC3-370C-42FB-BC4B-D54304922A87}"/>
                    </a:ext>
                  </a:extLst>
                </p14:cNvPr>
                <p14:cNvContentPartPr/>
                <p14:nvPr/>
              </p14:nvContentPartPr>
              <p14:xfrm>
                <a:off x="5295930" y="4860606"/>
                <a:ext cx="195480" cy="117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0DE9CC3-370C-42FB-BC4B-D54304922A8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286930" y="4851606"/>
                  <a:ext cx="213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40C6228-C189-4701-BF9A-F09B95F445AC}"/>
                    </a:ext>
                  </a:extLst>
                </p14:cNvPr>
                <p14:cNvContentPartPr/>
                <p14:nvPr/>
              </p14:nvContentPartPr>
              <p14:xfrm>
                <a:off x="5528850" y="4850886"/>
                <a:ext cx="90720" cy="1346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40C6228-C189-4701-BF9A-F09B95F445A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519850" y="4842246"/>
                  <a:ext cx="1083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B155929-DC1C-4279-86E8-5C846DD395B9}"/>
              </a:ext>
            </a:extLst>
          </p:cNvPr>
          <p:cNvGrpSpPr/>
          <p:nvPr/>
        </p:nvGrpSpPr>
        <p:grpSpPr>
          <a:xfrm>
            <a:off x="2350410" y="5238606"/>
            <a:ext cx="312840" cy="289440"/>
            <a:chOff x="2350410" y="5238606"/>
            <a:chExt cx="31284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D307996-661B-48E7-A4D3-395D83A09494}"/>
                    </a:ext>
                  </a:extLst>
                </p14:cNvPr>
                <p14:cNvContentPartPr/>
                <p14:nvPr/>
              </p14:nvContentPartPr>
              <p14:xfrm>
                <a:off x="2356890" y="5267766"/>
                <a:ext cx="63000" cy="260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D307996-661B-48E7-A4D3-395D83A0949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348250" y="5258766"/>
                  <a:ext cx="80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113AC91-44CC-4C2D-93B1-3CDB6C0F1F51}"/>
                    </a:ext>
                  </a:extLst>
                </p14:cNvPr>
                <p14:cNvContentPartPr/>
                <p14:nvPr/>
              </p14:nvContentPartPr>
              <p14:xfrm>
                <a:off x="2350410" y="5238606"/>
                <a:ext cx="119880" cy="1512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113AC91-44CC-4C2D-93B1-3CDB6C0F1F5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341410" y="5229606"/>
                  <a:ext cx="137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820F160-F212-4E5F-9500-B583B0656CF0}"/>
                    </a:ext>
                  </a:extLst>
                </p14:cNvPr>
                <p14:cNvContentPartPr/>
                <p14:nvPr/>
              </p14:nvContentPartPr>
              <p14:xfrm>
                <a:off x="2528250" y="5373966"/>
                <a:ext cx="135000" cy="1375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820F160-F212-4E5F-9500-B583B0656CF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19250" y="5365326"/>
                  <a:ext cx="1526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440A3C2-91E7-48F2-88AD-5ACCA0CCA8B0}"/>
              </a:ext>
            </a:extLst>
          </p:cNvPr>
          <p:cNvGrpSpPr/>
          <p:nvPr/>
        </p:nvGrpSpPr>
        <p:grpSpPr>
          <a:xfrm>
            <a:off x="713130" y="5228166"/>
            <a:ext cx="1145520" cy="210600"/>
            <a:chOff x="713130" y="5228166"/>
            <a:chExt cx="114552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C05010E-7D35-4B68-8DC2-C024DCAEBF60}"/>
                    </a:ext>
                  </a:extLst>
                </p14:cNvPr>
                <p14:cNvContentPartPr/>
                <p14:nvPr/>
              </p14:nvContentPartPr>
              <p14:xfrm>
                <a:off x="713130" y="5304126"/>
                <a:ext cx="162720" cy="134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C05010E-7D35-4B68-8DC2-C024DCAEBF6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04490" y="5295486"/>
                  <a:ext cx="180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79FD0B7-30D8-4A8A-A700-83800BFE65E1}"/>
                    </a:ext>
                  </a:extLst>
                </p14:cNvPr>
                <p14:cNvContentPartPr/>
                <p14:nvPr/>
              </p14:nvContentPartPr>
              <p14:xfrm>
                <a:off x="914370" y="5344806"/>
                <a:ext cx="69840" cy="73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79FD0B7-30D8-4A8A-A700-83800BFE65E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05370" y="5335806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65DFB44-8DE2-4CFE-B0BB-579254C74DFA}"/>
                    </a:ext>
                  </a:extLst>
                </p14:cNvPr>
                <p14:cNvContentPartPr/>
                <p14:nvPr/>
              </p14:nvContentPartPr>
              <p14:xfrm>
                <a:off x="989970" y="5274246"/>
                <a:ext cx="60840" cy="1281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65DFB44-8DE2-4CFE-B0BB-579254C74DF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81330" y="5265606"/>
                  <a:ext cx="78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5C64CEE-8B56-4ACC-AEB0-7B7F586D8B4F}"/>
                    </a:ext>
                  </a:extLst>
                </p14:cNvPr>
                <p14:cNvContentPartPr/>
                <p14:nvPr/>
              </p14:nvContentPartPr>
              <p14:xfrm>
                <a:off x="1055130" y="5318166"/>
                <a:ext cx="90360" cy="763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5C64CEE-8B56-4ACC-AEB0-7B7F586D8B4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6490" y="5309166"/>
                  <a:ext cx="10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C739EDF-CAAB-4F13-A994-DAF2A1665989}"/>
                    </a:ext>
                  </a:extLst>
                </p14:cNvPr>
                <p14:cNvContentPartPr/>
                <p14:nvPr/>
              </p14:nvContentPartPr>
              <p14:xfrm>
                <a:off x="1172850" y="5334006"/>
                <a:ext cx="87480" cy="597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C739EDF-CAAB-4F13-A994-DAF2A166598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64210" y="5325366"/>
                  <a:ext cx="105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7F44529-B44B-457A-AFB5-0873E1CD3059}"/>
                    </a:ext>
                  </a:extLst>
                </p14:cNvPr>
                <p14:cNvContentPartPr/>
                <p14:nvPr/>
              </p14:nvContentPartPr>
              <p14:xfrm>
                <a:off x="1415490" y="5236806"/>
                <a:ext cx="101160" cy="1785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7F44529-B44B-457A-AFB5-0873E1CD305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406490" y="5227806"/>
                  <a:ext cx="118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94D0859-C4A1-42FE-BFB3-70B31F6D7F63}"/>
                    </a:ext>
                  </a:extLst>
                </p14:cNvPr>
                <p14:cNvContentPartPr/>
                <p14:nvPr/>
              </p14:nvContentPartPr>
              <p14:xfrm>
                <a:off x="1553370" y="5311326"/>
                <a:ext cx="43920" cy="770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94D0859-C4A1-42FE-BFB3-70B31F6D7F6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544730" y="5302686"/>
                  <a:ext cx="61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A76700C-B33E-4666-8CF1-846E4FBBDAA7}"/>
                    </a:ext>
                  </a:extLst>
                </p14:cNvPr>
                <p14:cNvContentPartPr/>
                <p14:nvPr/>
              </p14:nvContentPartPr>
              <p14:xfrm>
                <a:off x="1617810" y="5228166"/>
                <a:ext cx="240840" cy="2102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A76700C-B33E-4666-8CF1-846E4FBBDAA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609170" y="5219526"/>
                  <a:ext cx="25848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10BF237-4567-4E2E-959D-D10AC9DDE9A4}"/>
                  </a:ext>
                </a:extLst>
              </p14:cNvPr>
              <p14:cNvContentPartPr/>
              <p14:nvPr/>
            </p14:nvContentPartPr>
            <p14:xfrm>
              <a:off x="2779530" y="5237166"/>
              <a:ext cx="75240" cy="27900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10BF237-4567-4E2E-959D-D10AC9DDE9A4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770530" y="5228526"/>
                <a:ext cx="9288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8697B2DF-A39E-4F51-9E63-CD9DCE8A8B88}"/>
              </a:ext>
            </a:extLst>
          </p:cNvPr>
          <p:cNvGrpSpPr/>
          <p:nvPr/>
        </p:nvGrpSpPr>
        <p:grpSpPr>
          <a:xfrm>
            <a:off x="3110010" y="5294046"/>
            <a:ext cx="551160" cy="220680"/>
            <a:chOff x="3110010" y="5294046"/>
            <a:chExt cx="55116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8AC3287-69A6-4355-97ED-BEECE11037AC}"/>
                    </a:ext>
                  </a:extLst>
                </p14:cNvPr>
                <p14:cNvContentPartPr/>
                <p14:nvPr/>
              </p14:nvContentPartPr>
              <p14:xfrm>
                <a:off x="3110010" y="5309526"/>
                <a:ext cx="91080" cy="1508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8AC3287-69A6-4355-97ED-BEECE11037A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101370" y="5300526"/>
                  <a:ext cx="108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550584A-2AEA-4038-B91B-E71AB26F7B18}"/>
                    </a:ext>
                  </a:extLst>
                </p14:cNvPr>
                <p14:cNvContentPartPr/>
                <p14:nvPr/>
              </p14:nvContentPartPr>
              <p14:xfrm>
                <a:off x="3248610" y="5331126"/>
                <a:ext cx="286560" cy="907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550584A-2AEA-4038-B91B-E71AB26F7B1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239610" y="5322486"/>
                  <a:ext cx="304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B3C84D6-ABF2-4B8C-8E08-71327C251E40}"/>
                    </a:ext>
                  </a:extLst>
                </p14:cNvPr>
                <p14:cNvContentPartPr/>
                <p14:nvPr/>
              </p14:nvContentPartPr>
              <p14:xfrm>
                <a:off x="3540930" y="5294046"/>
                <a:ext cx="120240" cy="102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B3C84D6-ABF2-4B8C-8E08-71327C251E4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532290" y="5285046"/>
                  <a:ext cx="137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541B0F5-1418-4F92-AA8B-A4336D6A6D89}"/>
                    </a:ext>
                  </a:extLst>
                </p14:cNvPr>
                <p14:cNvContentPartPr/>
                <p14:nvPr/>
              </p14:nvContentPartPr>
              <p14:xfrm>
                <a:off x="3171930" y="5472246"/>
                <a:ext cx="439920" cy="424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541B0F5-1418-4F92-AA8B-A4336D6A6D8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162930" y="5463606"/>
                  <a:ext cx="4575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926608F-1D0D-4C4D-B90B-CDF78504B9C7}"/>
              </a:ext>
            </a:extLst>
          </p:cNvPr>
          <p:cNvGrpSpPr/>
          <p:nvPr/>
        </p:nvGrpSpPr>
        <p:grpSpPr>
          <a:xfrm>
            <a:off x="3930090" y="5239326"/>
            <a:ext cx="717120" cy="205200"/>
            <a:chOff x="3930090" y="5239326"/>
            <a:chExt cx="71712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AA692C6-8F73-4FC8-9474-9EF29FB7F5BC}"/>
                    </a:ext>
                  </a:extLst>
                </p14:cNvPr>
                <p14:cNvContentPartPr/>
                <p14:nvPr/>
              </p14:nvContentPartPr>
              <p14:xfrm>
                <a:off x="3930090" y="5340486"/>
                <a:ext cx="130320" cy="1040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AA692C6-8F73-4FC8-9474-9EF29FB7F5B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921090" y="5331486"/>
                  <a:ext cx="147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31B2BF2-A9F7-4F17-A8AC-81286C6CEF8B}"/>
                    </a:ext>
                  </a:extLst>
                </p14:cNvPr>
                <p14:cNvContentPartPr/>
                <p14:nvPr/>
              </p14:nvContentPartPr>
              <p14:xfrm>
                <a:off x="4085970" y="5268126"/>
                <a:ext cx="29160" cy="1508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31B2BF2-A9F7-4F17-A8AC-81286C6CEF8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077330" y="5259126"/>
                  <a:ext cx="46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E757817-FF51-45ED-A3E2-0611EF8D0977}"/>
                    </a:ext>
                  </a:extLst>
                </p14:cNvPr>
                <p14:cNvContentPartPr/>
                <p14:nvPr/>
              </p14:nvContentPartPr>
              <p14:xfrm>
                <a:off x="4121610" y="5312766"/>
                <a:ext cx="104400" cy="100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E757817-FF51-45ED-A3E2-0611EF8D097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112610" y="5304126"/>
                  <a:ext cx="122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D258DAA-FAE9-4A1F-821D-0446602EA93B}"/>
                    </a:ext>
                  </a:extLst>
                </p14:cNvPr>
                <p14:cNvContentPartPr/>
                <p14:nvPr/>
              </p14:nvContentPartPr>
              <p14:xfrm>
                <a:off x="4249050" y="5335446"/>
                <a:ext cx="289440" cy="806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D258DAA-FAE9-4A1F-821D-0446602EA93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240410" y="5326446"/>
                  <a:ext cx="307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FD65FD5-271C-4B97-863A-B9190E24A1FA}"/>
                    </a:ext>
                  </a:extLst>
                </p14:cNvPr>
                <p14:cNvContentPartPr/>
                <p14:nvPr/>
              </p14:nvContentPartPr>
              <p14:xfrm>
                <a:off x="4529130" y="5239326"/>
                <a:ext cx="118080" cy="1782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FD65FD5-271C-4B97-863A-B9190E24A1F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520490" y="5230686"/>
                  <a:ext cx="13572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9AB20870-9465-48A3-8685-BFD4E7007D45}"/>
                  </a:ext>
                </a:extLst>
              </p14:cNvPr>
              <p14:cNvContentPartPr/>
              <p14:nvPr/>
            </p14:nvContentPartPr>
            <p14:xfrm>
              <a:off x="4897050" y="5235366"/>
              <a:ext cx="174960" cy="17784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9AB20870-9465-48A3-8685-BFD4E7007D45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888050" y="5226726"/>
                <a:ext cx="19260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318D2B7-5D30-4802-8988-EFC7AFC9F699}"/>
              </a:ext>
            </a:extLst>
          </p:cNvPr>
          <p:cNvGrpSpPr/>
          <p:nvPr/>
        </p:nvGrpSpPr>
        <p:grpSpPr>
          <a:xfrm>
            <a:off x="5343810" y="5159406"/>
            <a:ext cx="1464120" cy="380880"/>
            <a:chOff x="5343810" y="5159406"/>
            <a:chExt cx="146412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B753C6B-0AD3-43DF-8A25-4E18E752921A}"/>
                    </a:ext>
                  </a:extLst>
                </p14:cNvPr>
                <p14:cNvContentPartPr/>
                <p14:nvPr/>
              </p14:nvContentPartPr>
              <p14:xfrm>
                <a:off x="5343810" y="5303406"/>
                <a:ext cx="108360" cy="795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B753C6B-0AD3-43DF-8A25-4E18E752921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334810" y="5294406"/>
                  <a:ext cx="126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2994102-B58C-4B5E-B1F5-3D70CDC56C4A}"/>
                    </a:ext>
                  </a:extLst>
                </p14:cNvPr>
                <p14:cNvContentPartPr/>
                <p14:nvPr/>
              </p14:nvContentPartPr>
              <p14:xfrm>
                <a:off x="5525610" y="5300886"/>
                <a:ext cx="162000" cy="766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2994102-B58C-4B5E-B1F5-3D70CDC56C4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516610" y="5292246"/>
                  <a:ext cx="179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3749F3C-9972-42DD-99B3-F27149875A0B}"/>
                    </a:ext>
                  </a:extLst>
                </p14:cNvPr>
                <p14:cNvContentPartPr/>
                <p14:nvPr/>
              </p14:nvContentPartPr>
              <p14:xfrm>
                <a:off x="5763930" y="5196846"/>
                <a:ext cx="81720" cy="1900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3749F3C-9972-42DD-99B3-F27149875A0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754930" y="5187846"/>
                  <a:ext cx="99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E2A51B5-DCCD-495D-9F10-DAC81BD754E9}"/>
                    </a:ext>
                  </a:extLst>
                </p14:cNvPr>
                <p14:cNvContentPartPr/>
                <p14:nvPr/>
              </p14:nvContentPartPr>
              <p14:xfrm>
                <a:off x="5865090" y="5239326"/>
                <a:ext cx="48240" cy="1454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E2A51B5-DCCD-495D-9F10-DAC81BD754E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856090" y="5230686"/>
                  <a:ext cx="65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88FD6F7-6951-4FE0-A6BE-A8833DC6D842}"/>
                    </a:ext>
                  </a:extLst>
                </p14:cNvPr>
                <p14:cNvContentPartPr/>
                <p14:nvPr/>
              </p14:nvContentPartPr>
              <p14:xfrm>
                <a:off x="5932410" y="5305926"/>
                <a:ext cx="84600" cy="2343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88FD6F7-6951-4FE0-A6BE-A8833DC6D84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923770" y="5296926"/>
                  <a:ext cx="102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14E5201-7385-4E1B-95A2-FB8CA8BBA22F}"/>
                    </a:ext>
                  </a:extLst>
                </p14:cNvPr>
                <p14:cNvContentPartPr/>
                <p14:nvPr/>
              </p14:nvContentPartPr>
              <p14:xfrm>
                <a:off x="6086490" y="5304486"/>
                <a:ext cx="116280" cy="831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14E5201-7385-4E1B-95A2-FB8CA8BBA22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077490" y="5295486"/>
                  <a:ext cx="133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AD9BDAF-A904-4FC6-821C-1D37473F66BC}"/>
                    </a:ext>
                  </a:extLst>
                </p14:cNvPr>
                <p14:cNvContentPartPr/>
                <p14:nvPr/>
              </p14:nvContentPartPr>
              <p14:xfrm>
                <a:off x="6233010" y="5286126"/>
                <a:ext cx="66960" cy="792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AD9BDAF-A904-4FC6-821C-1D37473F66B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224370" y="5277126"/>
                  <a:ext cx="84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29650D5-491C-47CC-8561-701F628BF4E6}"/>
                    </a:ext>
                  </a:extLst>
                </p14:cNvPr>
                <p14:cNvContentPartPr/>
                <p14:nvPr/>
              </p14:nvContentPartPr>
              <p14:xfrm>
                <a:off x="6353250" y="5280006"/>
                <a:ext cx="173160" cy="110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29650D5-491C-47CC-8561-701F628BF4E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344250" y="5271366"/>
                  <a:ext cx="190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B65EFC6-9651-44FE-B727-FF85F8B40A21}"/>
                    </a:ext>
                  </a:extLst>
                </p14:cNvPr>
                <p14:cNvContentPartPr/>
                <p14:nvPr/>
              </p14:nvContentPartPr>
              <p14:xfrm>
                <a:off x="6685890" y="5159406"/>
                <a:ext cx="122040" cy="2584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B65EFC6-9651-44FE-B727-FF85F8B40A2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677250" y="5150406"/>
                  <a:ext cx="13968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AC06BFD5-F51A-4407-A138-72111BF985F0}"/>
              </a:ext>
            </a:extLst>
          </p:cNvPr>
          <p:cNvGrpSpPr/>
          <p:nvPr/>
        </p:nvGrpSpPr>
        <p:grpSpPr>
          <a:xfrm>
            <a:off x="7145250" y="5163366"/>
            <a:ext cx="117720" cy="176400"/>
            <a:chOff x="7145250" y="5163366"/>
            <a:chExt cx="11772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163B625-FCFC-4F68-84E3-9C1E66FAB5EA}"/>
                    </a:ext>
                  </a:extLst>
                </p14:cNvPr>
                <p14:cNvContentPartPr/>
                <p14:nvPr/>
              </p14:nvContentPartPr>
              <p14:xfrm>
                <a:off x="7151370" y="5163366"/>
                <a:ext cx="105480" cy="1044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163B625-FCFC-4F68-84E3-9C1E66FAB5E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142730" y="5154366"/>
                  <a:ext cx="123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EACC01E-98E5-4A43-8CA5-9792B526CDF1}"/>
                    </a:ext>
                  </a:extLst>
                </p14:cNvPr>
                <p14:cNvContentPartPr/>
                <p14:nvPr/>
              </p14:nvContentPartPr>
              <p14:xfrm>
                <a:off x="7145250" y="5330766"/>
                <a:ext cx="117720" cy="90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EACC01E-98E5-4A43-8CA5-9792B526CDF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136610" y="5322126"/>
                  <a:ext cx="1353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DA3691D-4DAE-4A03-B198-FF7E186099ED}"/>
              </a:ext>
            </a:extLst>
          </p:cNvPr>
          <p:cNvGrpSpPr/>
          <p:nvPr/>
        </p:nvGrpSpPr>
        <p:grpSpPr>
          <a:xfrm>
            <a:off x="7492650" y="5088486"/>
            <a:ext cx="343440" cy="226440"/>
            <a:chOff x="7492650" y="5088486"/>
            <a:chExt cx="34344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01A3D99-4009-4FA7-9AAE-144269E53012}"/>
                    </a:ext>
                  </a:extLst>
                </p14:cNvPr>
                <p14:cNvContentPartPr/>
                <p14:nvPr/>
              </p14:nvContentPartPr>
              <p14:xfrm>
                <a:off x="7630890" y="5088486"/>
                <a:ext cx="39600" cy="1911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01A3D99-4009-4FA7-9AAE-144269E5301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622250" y="5079486"/>
                  <a:ext cx="57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318A905-EFA1-437F-BC67-FF5F28C4B055}"/>
                    </a:ext>
                  </a:extLst>
                </p14:cNvPr>
                <p14:cNvContentPartPr/>
                <p14:nvPr/>
              </p14:nvContentPartPr>
              <p14:xfrm>
                <a:off x="7492650" y="5280006"/>
                <a:ext cx="343440" cy="349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318A905-EFA1-437F-BC67-FF5F28C4B05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484010" y="5271006"/>
                  <a:ext cx="3610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6D071A2A-7BE3-4857-B9DF-0DD5294390A3}"/>
                  </a:ext>
                </a:extLst>
              </p14:cNvPr>
              <p14:cNvContentPartPr/>
              <p14:nvPr/>
            </p14:nvContentPartPr>
            <p14:xfrm>
              <a:off x="7655370" y="5391606"/>
              <a:ext cx="192960" cy="12528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6D071A2A-7BE3-4857-B9DF-0DD5294390A3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646730" y="5382966"/>
                <a:ext cx="21060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2B90E9D8-3297-4DD6-BC55-23EE7F8F1BCE}"/>
              </a:ext>
            </a:extLst>
          </p:cNvPr>
          <p:cNvGrpSpPr/>
          <p:nvPr/>
        </p:nvGrpSpPr>
        <p:grpSpPr>
          <a:xfrm>
            <a:off x="804570" y="5995686"/>
            <a:ext cx="588600" cy="328320"/>
            <a:chOff x="804570" y="5995686"/>
            <a:chExt cx="58860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64BF129-7D3E-43F0-9798-A5FC9BD6E855}"/>
                    </a:ext>
                  </a:extLst>
                </p14:cNvPr>
                <p14:cNvContentPartPr/>
                <p14:nvPr/>
              </p14:nvContentPartPr>
              <p14:xfrm>
                <a:off x="862890" y="5995686"/>
                <a:ext cx="121320" cy="3283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64BF129-7D3E-43F0-9798-A5FC9BD6E85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54250" y="5986686"/>
                  <a:ext cx="1389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C8A14CA-E428-473F-9C4F-D1D3A9620D8E}"/>
                    </a:ext>
                  </a:extLst>
                </p14:cNvPr>
                <p14:cNvContentPartPr/>
                <p14:nvPr/>
              </p14:nvContentPartPr>
              <p14:xfrm>
                <a:off x="804570" y="6140766"/>
                <a:ext cx="243720" cy="1018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C8A14CA-E428-473F-9C4F-D1D3A9620D8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95930" y="6131766"/>
                  <a:ext cx="261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CA2F206-F719-495B-A01C-DA0916F27E76}"/>
                    </a:ext>
                  </a:extLst>
                </p14:cNvPr>
                <p14:cNvContentPartPr/>
                <p14:nvPr/>
              </p14:nvContentPartPr>
              <p14:xfrm>
                <a:off x="1021650" y="6105126"/>
                <a:ext cx="223920" cy="1209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CA2F206-F719-495B-A01C-DA0916F27E7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3010" y="6096486"/>
                  <a:ext cx="241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915C0EB-683C-4AAD-B63B-38E7895B3D5E}"/>
                    </a:ext>
                  </a:extLst>
                </p14:cNvPr>
                <p14:cNvContentPartPr/>
                <p14:nvPr/>
              </p14:nvContentPartPr>
              <p14:xfrm>
                <a:off x="1246290" y="6063726"/>
                <a:ext cx="146880" cy="1717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915C0EB-683C-4AAD-B63B-38E7895B3D5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237650" y="6054726"/>
                  <a:ext cx="1645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E381B01-0F80-4481-8A14-61992817C634}"/>
              </a:ext>
            </a:extLst>
          </p:cNvPr>
          <p:cNvGrpSpPr/>
          <p:nvPr/>
        </p:nvGrpSpPr>
        <p:grpSpPr>
          <a:xfrm>
            <a:off x="1652370" y="6012966"/>
            <a:ext cx="225720" cy="211680"/>
            <a:chOff x="1652370" y="6012966"/>
            <a:chExt cx="22572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86B506A-1DAA-417E-B1F9-A303240528C9}"/>
                    </a:ext>
                  </a:extLst>
                </p14:cNvPr>
                <p14:cNvContentPartPr/>
                <p14:nvPr/>
              </p14:nvContentPartPr>
              <p14:xfrm>
                <a:off x="1652370" y="6120606"/>
                <a:ext cx="81720" cy="1040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86B506A-1DAA-417E-B1F9-A303240528C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43730" y="6111966"/>
                  <a:ext cx="99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2B28A9B-6628-4523-9B76-BEFE0117FA51}"/>
                    </a:ext>
                  </a:extLst>
                </p14:cNvPr>
                <p14:cNvContentPartPr/>
                <p14:nvPr/>
              </p14:nvContentPartPr>
              <p14:xfrm>
                <a:off x="1757850" y="6012966"/>
                <a:ext cx="120240" cy="2030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2B28A9B-6628-4523-9B76-BEFE0117FA5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48850" y="6003966"/>
                  <a:ext cx="13788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C576759E-2D72-4D76-8B9F-B1ADB682F433}"/>
                  </a:ext>
                </a:extLst>
              </p14:cNvPr>
              <p14:cNvContentPartPr/>
              <p14:nvPr/>
            </p14:nvContentPartPr>
            <p14:xfrm>
              <a:off x="1919130" y="6068406"/>
              <a:ext cx="94680" cy="15444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C576759E-2D72-4D76-8B9F-B1ADB682F43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910130" y="6059406"/>
                <a:ext cx="11232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000EC6C-A088-4AC9-B620-131810142520}"/>
              </a:ext>
            </a:extLst>
          </p:cNvPr>
          <p:cNvGrpSpPr/>
          <p:nvPr/>
        </p:nvGrpSpPr>
        <p:grpSpPr>
          <a:xfrm>
            <a:off x="2210010" y="6107286"/>
            <a:ext cx="30960" cy="78840"/>
            <a:chOff x="2210010" y="6107286"/>
            <a:chExt cx="3096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4B2CD4B-92CB-4E42-8AEF-1573CB21FEB4}"/>
                    </a:ext>
                  </a:extLst>
                </p14:cNvPr>
                <p14:cNvContentPartPr/>
                <p14:nvPr/>
              </p14:nvContentPartPr>
              <p14:xfrm>
                <a:off x="2226210" y="6107286"/>
                <a:ext cx="14760" cy="223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4B2CD4B-92CB-4E42-8AEF-1573CB21FEB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217570" y="6098286"/>
                  <a:ext cx="32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254EF4F-A18D-4721-8F59-461C42421323}"/>
                    </a:ext>
                  </a:extLst>
                </p14:cNvPr>
                <p14:cNvContentPartPr/>
                <p14:nvPr/>
              </p14:nvContentPartPr>
              <p14:xfrm>
                <a:off x="2210010" y="6150846"/>
                <a:ext cx="15120" cy="352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254EF4F-A18D-4721-8F59-461C4242132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201010" y="6141846"/>
                  <a:ext cx="327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21AD82F0-999E-42AB-A573-A4A068665B1F}"/>
              </a:ext>
            </a:extLst>
          </p:cNvPr>
          <p:cNvGrpSpPr/>
          <p:nvPr/>
        </p:nvGrpSpPr>
        <p:grpSpPr>
          <a:xfrm>
            <a:off x="2794650" y="5992446"/>
            <a:ext cx="256320" cy="289440"/>
            <a:chOff x="2794650" y="5992446"/>
            <a:chExt cx="25632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6665A5E-2294-4BEE-8EDE-6D275F6FB6A4}"/>
                    </a:ext>
                  </a:extLst>
                </p14:cNvPr>
                <p14:cNvContentPartPr/>
                <p14:nvPr/>
              </p14:nvContentPartPr>
              <p14:xfrm>
                <a:off x="2833530" y="6109086"/>
                <a:ext cx="30600" cy="918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6665A5E-2294-4BEE-8EDE-6D275F6FB6A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824890" y="6100446"/>
                  <a:ext cx="48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ECEB3D3-6AF6-4093-A147-FA192084B32B}"/>
                    </a:ext>
                  </a:extLst>
                </p14:cNvPr>
                <p14:cNvContentPartPr/>
                <p14:nvPr/>
              </p14:nvContentPartPr>
              <p14:xfrm>
                <a:off x="2794650" y="6014766"/>
                <a:ext cx="85680" cy="291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ECEB3D3-6AF6-4093-A147-FA192084B32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786010" y="6006126"/>
                  <a:ext cx="103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6BED74A-ECA6-4C8D-9250-8BD1B38218D7}"/>
                    </a:ext>
                  </a:extLst>
                </p14:cNvPr>
                <p14:cNvContentPartPr/>
                <p14:nvPr/>
              </p14:nvContentPartPr>
              <p14:xfrm>
                <a:off x="2936130" y="5992446"/>
                <a:ext cx="114840" cy="2894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6BED74A-ECA6-4C8D-9250-8BD1B38218D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927130" y="5983446"/>
                  <a:ext cx="13248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A367BC0E-71AB-48DD-B16C-369F5889FAB6}"/>
              </a:ext>
            </a:extLst>
          </p:cNvPr>
          <p:cNvGrpSpPr/>
          <p:nvPr/>
        </p:nvGrpSpPr>
        <p:grpSpPr>
          <a:xfrm>
            <a:off x="3380370" y="6006126"/>
            <a:ext cx="451800" cy="220680"/>
            <a:chOff x="3380370" y="6006126"/>
            <a:chExt cx="45180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035AA85-1A88-4092-B70C-909A96C14B42}"/>
                    </a:ext>
                  </a:extLst>
                </p14:cNvPr>
                <p14:cNvContentPartPr/>
                <p14:nvPr/>
              </p14:nvContentPartPr>
              <p14:xfrm>
                <a:off x="3380370" y="6006126"/>
                <a:ext cx="235080" cy="2206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035AA85-1A88-4092-B70C-909A96C14B4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371370" y="5997126"/>
                  <a:ext cx="252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DB7F2AB-5ECB-4331-BD8F-349F0011DF59}"/>
                    </a:ext>
                  </a:extLst>
                </p14:cNvPr>
                <p14:cNvContentPartPr/>
                <p14:nvPr/>
              </p14:nvContentPartPr>
              <p14:xfrm>
                <a:off x="3696450" y="6018006"/>
                <a:ext cx="135720" cy="1936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DB7F2AB-5ECB-4331-BD8F-349F0011DF5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687450" y="6009006"/>
                  <a:ext cx="1533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65E6E40C-4BDA-49FC-BB5C-D83134018C28}"/>
              </a:ext>
            </a:extLst>
          </p:cNvPr>
          <p:cNvGrpSpPr/>
          <p:nvPr/>
        </p:nvGrpSpPr>
        <p:grpSpPr>
          <a:xfrm>
            <a:off x="4154010" y="6018366"/>
            <a:ext cx="288360" cy="110160"/>
            <a:chOff x="4154010" y="6018366"/>
            <a:chExt cx="288360" cy="1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E8EB613-4627-49AE-B09E-82F974738416}"/>
                    </a:ext>
                  </a:extLst>
                </p14:cNvPr>
                <p14:cNvContentPartPr/>
                <p14:nvPr/>
              </p14:nvContentPartPr>
              <p14:xfrm>
                <a:off x="4154010" y="6032406"/>
                <a:ext cx="88200" cy="961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E8EB613-4627-49AE-B09E-82F97473841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145370" y="6023766"/>
                  <a:ext cx="10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BB90715-A8BD-438C-A9D3-DF86FEF7E198}"/>
                    </a:ext>
                  </a:extLst>
                </p14:cNvPr>
                <p14:cNvContentPartPr/>
                <p14:nvPr/>
              </p14:nvContentPartPr>
              <p14:xfrm>
                <a:off x="4278570" y="6018366"/>
                <a:ext cx="163800" cy="936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BB90715-A8BD-438C-A9D3-DF86FEF7E19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269930" y="6009726"/>
                  <a:ext cx="18144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99B461D8-9C24-48B2-8380-F8E5E006024A}"/>
              </a:ext>
            </a:extLst>
          </p:cNvPr>
          <p:cNvGrpSpPr/>
          <p:nvPr/>
        </p:nvGrpSpPr>
        <p:grpSpPr>
          <a:xfrm>
            <a:off x="4654410" y="5934486"/>
            <a:ext cx="353160" cy="191880"/>
            <a:chOff x="4654410" y="5934486"/>
            <a:chExt cx="35316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0D74854-B9D8-4903-A322-8B268259970D}"/>
                    </a:ext>
                  </a:extLst>
                </p14:cNvPr>
                <p14:cNvContentPartPr/>
                <p14:nvPr/>
              </p14:nvContentPartPr>
              <p14:xfrm>
                <a:off x="4682130" y="5934486"/>
                <a:ext cx="48600" cy="1918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0D74854-B9D8-4903-A322-8B268259970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673130" y="5925486"/>
                  <a:ext cx="66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EAA15EA-1D04-4B29-A4EC-4DAB2EBD1D71}"/>
                    </a:ext>
                  </a:extLst>
                </p14:cNvPr>
                <p14:cNvContentPartPr/>
                <p14:nvPr/>
              </p14:nvContentPartPr>
              <p14:xfrm>
                <a:off x="4654410" y="6003246"/>
                <a:ext cx="245520" cy="910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EAA15EA-1D04-4B29-A4EC-4DAB2EBD1D7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645410" y="5994606"/>
                  <a:ext cx="263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6F18AA1-3106-4D91-A3B1-8A08B1085CB7}"/>
                    </a:ext>
                  </a:extLst>
                </p14:cNvPr>
                <p14:cNvContentPartPr/>
                <p14:nvPr/>
              </p14:nvContentPartPr>
              <p14:xfrm>
                <a:off x="4940250" y="6017286"/>
                <a:ext cx="67320" cy="810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6F18AA1-3106-4D91-A3B1-8A08B1085CB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931250" y="6008286"/>
                  <a:ext cx="849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88DBC132-B25A-4B44-A443-4C74006EC737}"/>
              </a:ext>
            </a:extLst>
          </p:cNvPr>
          <p:cNvGrpSpPr/>
          <p:nvPr/>
        </p:nvGrpSpPr>
        <p:grpSpPr>
          <a:xfrm>
            <a:off x="5240130" y="5910006"/>
            <a:ext cx="904320" cy="265680"/>
            <a:chOff x="5240130" y="5910006"/>
            <a:chExt cx="90432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844CA56-87A8-47FF-B46B-D7F56FE564BC}"/>
                    </a:ext>
                  </a:extLst>
                </p14:cNvPr>
                <p14:cNvContentPartPr/>
                <p14:nvPr/>
              </p14:nvContentPartPr>
              <p14:xfrm>
                <a:off x="5240130" y="5914686"/>
                <a:ext cx="117720" cy="1490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844CA56-87A8-47FF-B46B-D7F56FE564B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231130" y="5906046"/>
                  <a:ext cx="135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3BBC768-3A2D-41F7-B971-D7E3A913706C}"/>
                    </a:ext>
                  </a:extLst>
                </p14:cNvPr>
                <p14:cNvContentPartPr/>
                <p14:nvPr/>
              </p14:nvContentPartPr>
              <p14:xfrm>
                <a:off x="5391690" y="5948166"/>
                <a:ext cx="64440" cy="1072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3BBC768-3A2D-41F7-B971-D7E3A913706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83050" y="5939526"/>
                  <a:ext cx="82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BFF4214-B006-4CD5-A736-C1651F876DE0}"/>
                    </a:ext>
                  </a:extLst>
                </p14:cNvPr>
                <p14:cNvContentPartPr/>
                <p14:nvPr/>
              </p14:nvContentPartPr>
              <p14:xfrm>
                <a:off x="5441010" y="5910006"/>
                <a:ext cx="161640" cy="2656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BFF4214-B006-4CD5-A736-C1651F876DE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32370" y="5901006"/>
                  <a:ext cx="179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BE49ED1-AFE2-406B-BBE5-17D07F0260A5}"/>
                    </a:ext>
                  </a:extLst>
                </p14:cNvPr>
                <p14:cNvContentPartPr/>
                <p14:nvPr/>
              </p14:nvContentPartPr>
              <p14:xfrm>
                <a:off x="5548290" y="6010086"/>
                <a:ext cx="64440" cy="216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BE49ED1-AFE2-406B-BBE5-17D07F0260A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539650" y="6001086"/>
                  <a:ext cx="82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D346600-03E1-4D54-9AEB-F26EC6A1B2DE}"/>
                    </a:ext>
                  </a:extLst>
                </p14:cNvPr>
                <p14:cNvContentPartPr/>
                <p14:nvPr/>
              </p14:nvContentPartPr>
              <p14:xfrm>
                <a:off x="5675010" y="5993166"/>
                <a:ext cx="146160" cy="864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D346600-03E1-4D54-9AEB-F26EC6A1B2D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666370" y="5984526"/>
                  <a:ext cx="163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C9662D8-3405-4A9F-885D-B891959A1F0A}"/>
                    </a:ext>
                  </a:extLst>
                </p14:cNvPr>
                <p14:cNvContentPartPr/>
                <p14:nvPr/>
              </p14:nvContentPartPr>
              <p14:xfrm>
                <a:off x="5878410" y="5992086"/>
                <a:ext cx="178200" cy="846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C9662D8-3405-4A9F-885D-B891959A1F0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869770" y="5983446"/>
                  <a:ext cx="195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7D69A11-756F-4DE4-95DC-33E6C95259D8}"/>
                    </a:ext>
                  </a:extLst>
                </p14:cNvPr>
                <p14:cNvContentPartPr/>
                <p14:nvPr/>
              </p14:nvContentPartPr>
              <p14:xfrm>
                <a:off x="6059850" y="5935566"/>
                <a:ext cx="84600" cy="1393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7D69A11-756F-4DE4-95DC-33E6C95259D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051210" y="5926926"/>
                  <a:ext cx="1022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C6258106-D4A3-4580-B3FB-48E6AA1A514B}"/>
              </a:ext>
            </a:extLst>
          </p:cNvPr>
          <p:cNvGrpSpPr/>
          <p:nvPr/>
        </p:nvGrpSpPr>
        <p:grpSpPr>
          <a:xfrm>
            <a:off x="6432810" y="5912166"/>
            <a:ext cx="1327680" cy="289800"/>
            <a:chOff x="6432810" y="5912166"/>
            <a:chExt cx="132768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7A0C124-9E37-4267-9E34-631354E6D142}"/>
                    </a:ext>
                  </a:extLst>
                </p14:cNvPr>
                <p14:cNvContentPartPr/>
                <p14:nvPr/>
              </p14:nvContentPartPr>
              <p14:xfrm>
                <a:off x="6432810" y="5954286"/>
                <a:ext cx="151920" cy="1087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7A0C124-9E37-4267-9E34-631354E6D14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24170" y="5945646"/>
                  <a:ext cx="169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B97B570-356D-4E07-82A1-C3527C7BF509}"/>
                    </a:ext>
                  </a:extLst>
                </p14:cNvPr>
                <p14:cNvContentPartPr/>
                <p14:nvPr/>
              </p14:nvContentPartPr>
              <p14:xfrm>
                <a:off x="6612810" y="5929086"/>
                <a:ext cx="45000" cy="1216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B97B570-356D-4E07-82A1-C3527C7BF5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603810" y="5920086"/>
                  <a:ext cx="62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54BA367-8A7A-4564-BB18-31E6B96271AC}"/>
                    </a:ext>
                  </a:extLst>
                </p14:cNvPr>
                <p14:cNvContentPartPr/>
                <p14:nvPr/>
              </p14:nvContentPartPr>
              <p14:xfrm>
                <a:off x="6712890" y="5991366"/>
                <a:ext cx="67320" cy="756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54BA367-8A7A-4564-BB18-31E6B96271A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704250" y="5982366"/>
                  <a:ext cx="84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A69BEAA-EBAB-4EE7-B045-940E0D283DA1}"/>
                    </a:ext>
                  </a:extLst>
                </p14:cNvPr>
                <p14:cNvContentPartPr/>
                <p14:nvPr/>
              </p14:nvContentPartPr>
              <p14:xfrm>
                <a:off x="6917370" y="6010446"/>
                <a:ext cx="11520" cy="378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A69BEAA-EBAB-4EE7-B045-940E0D283DA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908370" y="6001806"/>
                  <a:ext cx="29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4239D2D-8C41-406A-92B3-533D1CBC8B05}"/>
                    </a:ext>
                  </a:extLst>
                </p14:cNvPr>
                <p14:cNvContentPartPr/>
                <p14:nvPr/>
              </p14:nvContentPartPr>
              <p14:xfrm>
                <a:off x="7039410" y="5970126"/>
                <a:ext cx="164160" cy="1011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4239D2D-8C41-406A-92B3-533D1CBC8B0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30770" y="5961486"/>
                  <a:ext cx="181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71463DB-8109-4A9D-8CA1-DC22749A5C09}"/>
                    </a:ext>
                  </a:extLst>
                </p14:cNvPr>
                <p14:cNvContentPartPr/>
                <p14:nvPr/>
              </p14:nvContentPartPr>
              <p14:xfrm>
                <a:off x="7256490" y="5951046"/>
                <a:ext cx="136440" cy="1443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71463DB-8109-4A9D-8CA1-DC22749A5C0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247490" y="5942406"/>
                  <a:ext cx="154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552E4C3-8B06-4102-A6F4-653E3DD8EB78}"/>
                    </a:ext>
                  </a:extLst>
                </p14:cNvPr>
                <p14:cNvContentPartPr/>
                <p14:nvPr/>
              </p14:nvContentPartPr>
              <p14:xfrm>
                <a:off x="7451970" y="5990286"/>
                <a:ext cx="33480" cy="2116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552E4C3-8B06-4102-A6F4-653E3DD8EB7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442970" y="5981646"/>
                  <a:ext cx="51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7E37E46-D0A5-4EB4-8638-FB9C37B6DF94}"/>
                    </a:ext>
                  </a:extLst>
                </p14:cNvPr>
                <p14:cNvContentPartPr/>
                <p14:nvPr/>
              </p14:nvContentPartPr>
              <p14:xfrm>
                <a:off x="7556010" y="5912166"/>
                <a:ext cx="59040" cy="1868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7E37E46-D0A5-4EB4-8638-FB9C37B6DF9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547370" y="5903526"/>
                  <a:ext cx="76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4AC7321-5915-484B-84DD-FDE4198B3BEC}"/>
                    </a:ext>
                  </a:extLst>
                </p14:cNvPr>
                <p14:cNvContentPartPr/>
                <p14:nvPr/>
              </p14:nvContentPartPr>
              <p14:xfrm>
                <a:off x="7677330" y="5931966"/>
                <a:ext cx="83160" cy="1854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4AC7321-5915-484B-84DD-FDE4198B3BE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668690" y="5922966"/>
                  <a:ext cx="1008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A5F7001E-5E84-4061-B483-91FA627207A3}"/>
              </a:ext>
            </a:extLst>
          </p:cNvPr>
          <p:cNvGrpSpPr/>
          <p:nvPr/>
        </p:nvGrpSpPr>
        <p:grpSpPr>
          <a:xfrm>
            <a:off x="8028330" y="5866806"/>
            <a:ext cx="389880" cy="200160"/>
            <a:chOff x="8028330" y="5866806"/>
            <a:chExt cx="38988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C461207-E4F7-438F-9F1B-A7B5CE803DE0}"/>
                    </a:ext>
                  </a:extLst>
                </p14:cNvPr>
                <p14:cNvContentPartPr/>
                <p14:nvPr/>
              </p14:nvContentPartPr>
              <p14:xfrm>
                <a:off x="8028330" y="5961846"/>
                <a:ext cx="78120" cy="979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C461207-E4F7-438F-9F1B-A7B5CE803DE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019330" y="5953206"/>
                  <a:ext cx="95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386B08A-656D-4575-BCF1-E227900277A4}"/>
                    </a:ext>
                  </a:extLst>
                </p14:cNvPr>
                <p14:cNvContentPartPr/>
                <p14:nvPr/>
              </p14:nvContentPartPr>
              <p14:xfrm>
                <a:off x="8115090" y="5866806"/>
                <a:ext cx="187200" cy="1944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386B08A-656D-4575-BCF1-E227900277A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106450" y="5857806"/>
                  <a:ext cx="204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4840EC6-EC9A-4DAE-A9A0-B2EBA53DE761}"/>
                    </a:ext>
                  </a:extLst>
                </p14:cNvPr>
                <p14:cNvContentPartPr/>
                <p14:nvPr/>
              </p14:nvContentPartPr>
              <p14:xfrm>
                <a:off x="8226690" y="5937006"/>
                <a:ext cx="86400" cy="79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4840EC6-EC9A-4DAE-A9A0-B2EBA53DE76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218050" y="5928366"/>
                  <a:ext cx="104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754FD65-D06B-4279-A6DD-8DA830306FA7}"/>
                    </a:ext>
                  </a:extLst>
                </p14:cNvPr>
                <p14:cNvContentPartPr/>
                <p14:nvPr/>
              </p14:nvContentPartPr>
              <p14:xfrm>
                <a:off x="8369250" y="5958246"/>
                <a:ext cx="48960" cy="1087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754FD65-D06B-4279-A6DD-8DA830306FA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360610" y="5949606"/>
                  <a:ext cx="6660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FDB50298-B082-4768-9EC7-264483FDECA7}"/>
                  </a:ext>
                </a:extLst>
              </p14:cNvPr>
              <p14:cNvContentPartPr/>
              <p14:nvPr/>
            </p14:nvContentPartPr>
            <p14:xfrm>
              <a:off x="8607930" y="6055086"/>
              <a:ext cx="43920" cy="2592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FDB50298-B082-4768-9EC7-264483FDECA7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8599290" y="6046086"/>
                <a:ext cx="6156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549F7D22-917E-4774-8B64-47A85ED61660}"/>
              </a:ext>
            </a:extLst>
          </p:cNvPr>
          <p:cNvGrpSpPr/>
          <p:nvPr/>
        </p:nvGrpSpPr>
        <p:grpSpPr>
          <a:xfrm>
            <a:off x="8840850" y="5915766"/>
            <a:ext cx="413280" cy="172440"/>
            <a:chOff x="8840850" y="5915766"/>
            <a:chExt cx="41328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8A50619-590A-4B4D-BA47-85FA1ADFC56F}"/>
                    </a:ext>
                  </a:extLst>
                </p14:cNvPr>
                <p14:cNvContentPartPr/>
                <p14:nvPr/>
              </p14:nvContentPartPr>
              <p14:xfrm>
                <a:off x="8840850" y="5937006"/>
                <a:ext cx="103320" cy="1512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8A50619-590A-4B4D-BA47-85FA1ADFC56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832210" y="5928366"/>
                  <a:ext cx="120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4DBE783-BD39-4D60-A8CE-32FEB74698CB}"/>
                    </a:ext>
                  </a:extLst>
                </p14:cNvPr>
                <p14:cNvContentPartPr/>
                <p14:nvPr/>
              </p14:nvContentPartPr>
              <p14:xfrm>
                <a:off x="8987010" y="5915766"/>
                <a:ext cx="159840" cy="1605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4DBE783-BD39-4D60-A8CE-32FEB74698C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978370" y="5906766"/>
                  <a:ext cx="177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AFCDA0F-5B23-4523-9AA7-B986F14D354E}"/>
                    </a:ext>
                  </a:extLst>
                </p14:cNvPr>
                <p14:cNvContentPartPr/>
                <p14:nvPr/>
              </p14:nvContentPartPr>
              <p14:xfrm>
                <a:off x="9177450" y="6012606"/>
                <a:ext cx="76680" cy="698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AFCDA0F-5B23-4523-9AA7-B986F14D354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168810" y="6003606"/>
                  <a:ext cx="943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03C67544-85B9-4886-AB1D-6D1EE347C5E2}"/>
              </a:ext>
            </a:extLst>
          </p:cNvPr>
          <p:cNvGrpSpPr/>
          <p:nvPr/>
        </p:nvGrpSpPr>
        <p:grpSpPr>
          <a:xfrm>
            <a:off x="9536730" y="5945286"/>
            <a:ext cx="408240" cy="108360"/>
            <a:chOff x="9536730" y="5945286"/>
            <a:chExt cx="408240" cy="10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C02D4B7-240C-46A7-83BD-0D387FDE28C6}"/>
                    </a:ext>
                  </a:extLst>
                </p14:cNvPr>
                <p14:cNvContentPartPr/>
                <p14:nvPr/>
              </p14:nvContentPartPr>
              <p14:xfrm>
                <a:off x="9536730" y="5945286"/>
                <a:ext cx="83160" cy="1083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C02D4B7-240C-46A7-83BD-0D387FDE28C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527730" y="5936286"/>
                  <a:ext cx="100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B5671A6-5D16-42DA-88FA-E997663D4580}"/>
                    </a:ext>
                  </a:extLst>
                </p14:cNvPr>
                <p14:cNvContentPartPr/>
                <p14:nvPr/>
              </p14:nvContentPartPr>
              <p14:xfrm>
                <a:off x="9644730" y="5967246"/>
                <a:ext cx="300240" cy="824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B5671A6-5D16-42DA-88FA-E997663D458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635730" y="5958246"/>
                  <a:ext cx="3178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8C634DD-EB14-4EAD-A72F-F8CA93F5451D}"/>
              </a:ext>
            </a:extLst>
          </p:cNvPr>
          <p:cNvGrpSpPr/>
          <p:nvPr/>
        </p:nvGrpSpPr>
        <p:grpSpPr>
          <a:xfrm>
            <a:off x="10126050" y="5863926"/>
            <a:ext cx="622440" cy="186480"/>
            <a:chOff x="10126050" y="5863926"/>
            <a:chExt cx="62244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F6D924E-E530-4DFD-B811-3CBC4C5D6AE1}"/>
                    </a:ext>
                  </a:extLst>
                </p14:cNvPr>
                <p14:cNvContentPartPr/>
                <p14:nvPr/>
              </p14:nvContentPartPr>
              <p14:xfrm>
                <a:off x="10126050" y="5938446"/>
                <a:ext cx="101520" cy="896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F6D924E-E530-4DFD-B811-3CBC4C5D6AE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117050" y="5929806"/>
                  <a:ext cx="11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2ECD646-61BF-4E6A-A402-59BAC2E6FEBA}"/>
                    </a:ext>
                  </a:extLst>
                </p14:cNvPr>
                <p14:cNvContentPartPr/>
                <p14:nvPr/>
              </p14:nvContentPartPr>
              <p14:xfrm>
                <a:off x="10280850" y="5891646"/>
                <a:ext cx="24480" cy="1587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2ECD646-61BF-4E6A-A402-59BAC2E6FEB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271850" y="5883006"/>
                  <a:ext cx="42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45849A8-4829-4A81-963E-A98DD0737986}"/>
                    </a:ext>
                  </a:extLst>
                </p14:cNvPr>
                <p14:cNvContentPartPr/>
                <p14:nvPr/>
              </p14:nvContentPartPr>
              <p14:xfrm>
                <a:off x="10331610" y="5917926"/>
                <a:ext cx="347040" cy="1076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45849A8-4829-4A81-963E-A98DD073798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322610" y="5908926"/>
                  <a:ext cx="364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6B8B767-84F0-4CE1-810D-E2A00E02F0DD}"/>
                    </a:ext>
                  </a:extLst>
                </p14:cNvPr>
                <p14:cNvContentPartPr/>
                <p14:nvPr/>
              </p14:nvContentPartPr>
              <p14:xfrm>
                <a:off x="10701690" y="5863926"/>
                <a:ext cx="46800" cy="1702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6B8B767-84F0-4CE1-810D-E2A00E02F0D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693050" y="5854926"/>
                  <a:ext cx="6444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479C9C13-6ADF-40F0-86F2-280ACFE9744E}"/>
              </a:ext>
            </a:extLst>
          </p:cNvPr>
          <p:cNvGrpSpPr/>
          <p:nvPr/>
        </p:nvGrpSpPr>
        <p:grpSpPr>
          <a:xfrm>
            <a:off x="10996890" y="5895606"/>
            <a:ext cx="123120" cy="117000"/>
            <a:chOff x="10996890" y="5895606"/>
            <a:chExt cx="12312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D721C84-C8D4-4E19-8AD6-8F6B2215DEFF}"/>
                    </a:ext>
                  </a:extLst>
                </p14:cNvPr>
                <p14:cNvContentPartPr/>
                <p14:nvPr/>
              </p14:nvContentPartPr>
              <p14:xfrm>
                <a:off x="10996890" y="5952846"/>
                <a:ext cx="17280" cy="597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D721C84-C8D4-4E19-8AD6-8F6B2215DEF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987890" y="5944206"/>
                  <a:ext cx="34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AC26653-2CD0-4740-96D1-31F1E55318FA}"/>
                    </a:ext>
                  </a:extLst>
                </p14:cNvPr>
                <p14:cNvContentPartPr/>
                <p14:nvPr/>
              </p14:nvContentPartPr>
              <p14:xfrm>
                <a:off x="11028210" y="5895606"/>
                <a:ext cx="91800" cy="1004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AC26653-2CD0-4740-96D1-31F1E55318F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019570" y="5886606"/>
                  <a:ext cx="1094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FE3C087F-B0C7-4E12-8BEB-00C333703BD0}"/>
              </a:ext>
            </a:extLst>
          </p:cNvPr>
          <p:cNvGrpSpPr/>
          <p:nvPr/>
        </p:nvGrpSpPr>
        <p:grpSpPr>
          <a:xfrm>
            <a:off x="10406850" y="6170286"/>
            <a:ext cx="942840" cy="282600"/>
            <a:chOff x="10406850" y="6170286"/>
            <a:chExt cx="94284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16D51F3-06F4-472C-9369-859B1885C663}"/>
                    </a:ext>
                  </a:extLst>
                </p14:cNvPr>
                <p14:cNvContentPartPr/>
                <p14:nvPr/>
              </p14:nvContentPartPr>
              <p14:xfrm>
                <a:off x="10406850" y="6207006"/>
                <a:ext cx="95400" cy="874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16D51F3-06F4-472C-9369-859B1885C66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97850" y="6198006"/>
                  <a:ext cx="113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4808254-313F-442B-BBA4-5ABE4F039791}"/>
                    </a:ext>
                  </a:extLst>
                </p14:cNvPr>
                <p14:cNvContentPartPr/>
                <p14:nvPr/>
              </p14:nvContentPartPr>
              <p14:xfrm>
                <a:off x="10559850" y="6197646"/>
                <a:ext cx="99360" cy="7992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4808254-313F-442B-BBA4-5ABE4F03979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50850" y="6189006"/>
                  <a:ext cx="117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BB51219-DA44-45DB-96BD-BF35C08B6B32}"/>
                    </a:ext>
                  </a:extLst>
                </p14:cNvPr>
                <p14:cNvContentPartPr/>
                <p14:nvPr/>
              </p14:nvContentPartPr>
              <p14:xfrm>
                <a:off x="10722570" y="6170286"/>
                <a:ext cx="51480" cy="1530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BB51219-DA44-45DB-96BD-BF35C08B6B3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13930" y="6161646"/>
                  <a:ext cx="69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6A00145-E98A-4F30-AD41-5BD849AE7159}"/>
                    </a:ext>
                  </a:extLst>
                </p14:cNvPr>
                <p14:cNvContentPartPr/>
                <p14:nvPr/>
              </p14:nvContentPartPr>
              <p14:xfrm>
                <a:off x="10811850" y="6194406"/>
                <a:ext cx="14400" cy="1105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6A00145-E98A-4F30-AD41-5BD849AE715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803210" y="6185406"/>
                  <a:ext cx="32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D3CB310-D8F5-40DA-8F46-D4DAC7087222}"/>
                    </a:ext>
                  </a:extLst>
                </p14:cNvPr>
                <p14:cNvContentPartPr/>
                <p14:nvPr/>
              </p14:nvContentPartPr>
              <p14:xfrm>
                <a:off x="10825170" y="6257766"/>
                <a:ext cx="99360" cy="1951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D3CB310-D8F5-40DA-8F46-D4DAC708722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16530" y="6249126"/>
                  <a:ext cx="117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E9CCFD3-9ED6-4551-9608-BA66619373B1}"/>
                    </a:ext>
                  </a:extLst>
                </p14:cNvPr>
                <p14:cNvContentPartPr/>
                <p14:nvPr/>
              </p14:nvContentPartPr>
              <p14:xfrm>
                <a:off x="10969170" y="6210966"/>
                <a:ext cx="77760" cy="961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E9CCFD3-9ED6-4551-9608-BA66619373B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960530" y="6202326"/>
                  <a:ext cx="95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39379C0-37BD-4DD2-9E9A-FC4159E48535}"/>
                    </a:ext>
                  </a:extLst>
                </p14:cNvPr>
                <p14:cNvContentPartPr/>
                <p14:nvPr/>
              </p14:nvContentPartPr>
              <p14:xfrm>
                <a:off x="11067810" y="6235446"/>
                <a:ext cx="177480" cy="986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39379C0-37BD-4DD2-9E9A-FC4159E4853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059170" y="6226806"/>
                  <a:ext cx="195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A010BD5-FFF8-42E2-A377-BD5FD3CBEC55}"/>
                    </a:ext>
                  </a:extLst>
                </p14:cNvPr>
                <p14:cNvContentPartPr/>
                <p14:nvPr/>
              </p14:nvContentPartPr>
              <p14:xfrm>
                <a:off x="11316930" y="6227526"/>
                <a:ext cx="32760" cy="615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A010BD5-FFF8-42E2-A377-BD5FD3CBEC5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308290" y="6218526"/>
                  <a:ext cx="5040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5C8D4A1D-FCAE-442A-8E94-2F5732403867}"/>
                  </a:ext>
                </a:extLst>
              </p14:cNvPr>
              <p14:cNvContentPartPr/>
              <p14:nvPr/>
            </p14:nvContentPartPr>
            <p14:xfrm>
              <a:off x="9503250" y="4862046"/>
              <a:ext cx="57960" cy="65160"/>
            </p14:xfrm>
          </p:contentPart>
        </mc:Choice>
        <mc:Fallback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5C8D4A1D-FCAE-442A-8E94-2F5732403867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9494250" y="4853046"/>
                <a:ext cx="7560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47817FB-E066-47C0-B3AE-D86EAFEC66DA}"/>
              </a:ext>
            </a:extLst>
          </p:cNvPr>
          <p:cNvGrpSpPr/>
          <p:nvPr/>
        </p:nvGrpSpPr>
        <p:grpSpPr>
          <a:xfrm>
            <a:off x="9093930" y="4720926"/>
            <a:ext cx="1413000" cy="601560"/>
            <a:chOff x="9093930" y="4720926"/>
            <a:chExt cx="1413000" cy="60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49D055A-E77C-4791-A6F8-A7F5ED966F3D}"/>
                    </a:ext>
                  </a:extLst>
                </p14:cNvPr>
                <p14:cNvContentPartPr/>
                <p14:nvPr/>
              </p14:nvContentPartPr>
              <p14:xfrm>
                <a:off x="9374370" y="4721286"/>
                <a:ext cx="580680" cy="5886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49D055A-E77C-4791-A6F8-A7F5ED966F3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365370" y="4712286"/>
                  <a:ext cx="59832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7885460-F67C-4A67-98B4-105011054D84}"/>
                    </a:ext>
                  </a:extLst>
                </p14:cNvPr>
                <p14:cNvContentPartPr/>
                <p14:nvPr/>
              </p14:nvContentPartPr>
              <p14:xfrm>
                <a:off x="9101490" y="4732446"/>
                <a:ext cx="15120" cy="1598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7885460-F67C-4A67-98B4-105011054D8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092490" y="4723806"/>
                  <a:ext cx="32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3701AFE-D3AC-4FC3-ACFE-AF5C88CC5CCB}"/>
                    </a:ext>
                  </a:extLst>
                </p14:cNvPr>
                <p14:cNvContentPartPr/>
                <p14:nvPr/>
              </p14:nvContentPartPr>
              <p14:xfrm>
                <a:off x="9093930" y="4740366"/>
                <a:ext cx="126360" cy="1558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3701AFE-D3AC-4FC3-ACFE-AF5C88CC5CC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084930" y="4731366"/>
                  <a:ext cx="144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7784417-B0B3-4C85-ADB0-31B8EE1861D3}"/>
                    </a:ext>
                  </a:extLst>
                </p14:cNvPr>
                <p14:cNvContentPartPr/>
                <p14:nvPr/>
              </p14:nvContentPartPr>
              <p14:xfrm>
                <a:off x="9663810" y="4741806"/>
                <a:ext cx="591120" cy="5806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7784417-B0B3-4C85-ADB0-31B8EE1861D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654810" y="4733166"/>
                  <a:ext cx="60876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B8D1ADB-C293-4B3C-ABE2-BF1044A34BA9}"/>
                    </a:ext>
                  </a:extLst>
                </p14:cNvPr>
                <p14:cNvContentPartPr/>
                <p14:nvPr/>
              </p14:nvContentPartPr>
              <p14:xfrm>
                <a:off x="10382370" y="4952046"/>
                <a:ext cx="20520" cy="18720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B8D1ADB-C293-4B3C-ABE2-BF1044A34BA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373370" y="4943406"/>
                  <a:ext cx="38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C5BAE1C-BF8F-41EF-B5EB-E776BF9C644C}"/>
                    </a:ext>
                  </a:extLst>
                </p14:cNvPr>
                <p14:cNvContentPartPr/>
                <p14:nvPr/>
              </p14:nvContentPartPr>
              <p14:xfrm>
                <a:off x="10396770" y="4958526"/>
                <a:ext cx="110160" cy="1245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C5BAE1C-BF8F-41EF-B5EB-E776BF9C644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387770" y="4949886"/>
                  <a:ext cx="127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C3CCF28-3BF0-40CD-899A-A0CCB1C92A6D}"/>
                    </a:ext>
                  </a:extLst>
                </p14:cNvPr>
                <p14:cNvContentPartPr/>
                <p14:nvPr/>
              </p14:nvContentPartPr>
              <p14:xfrm>
                <a:off x="9491730" y="4852686"/>
                <a:ext cx="66600" cy="824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C3CCF28-3BF0-40CD-899A-A0CCB1C92A6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483090" y="4843686"/>
                  <a:ext cx="84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1C5ABAF4-601D-4473-98C7-CE9D65437541}"/>
                    </a:ext>
                  </a:extLst>
                </p14:cNvPr>
                <p14:cNvContentPartPr/>
                <p14:nvPr/>
              </p14:nvContentPartPr>
              <p14:xfrm>
                <a:off x="9511890" y="5023326"/>
                <a:ext cx="70200" cy="1054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1C5ABAF4-601D-4473-98C7-CE9D6543754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503250" y="5014326"/>
                  <a:ext cx="87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D84ABCD-BD54-4ECB-9768-0D78FC0FA9CE}"/>
                    </a:ext>
                  </a:extLst>
                </p14:cNvPr>
                <p14:cNvContentPartPr/>
                <p14:nvPr/>
              </p14:nvContentPartPr>
              <p14:xfrm>
                <a:off x="10072770" y="4860606"/>
                <a:ext cx="59760" cy="648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D84ABCD-BD54-4ECB-9768-0D78FC0FA9C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063770" y="4851606"/>
                  <a:ext cx="77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ECBB82D-0F25-4DCA-825C-1549B7318020}"/>
                    </a:ext>
                  </a:extLst>
                </p14:cNvPr>
                <p14:cNvContentPartPr/>
                <p14:nvPr/>
              </p14:nvContentPartPr>
              <p14:xfrm>
                <a:off x="10018050" y="5022966"/>
                <a:ext cx="65520" cy="788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ECBB82D-0F25-4DCA-825C-1549B731802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009050" y="5014326"/>
                  <a:ext cx="83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91FACA2-19DC-4F9A-8835-21EB32FC2601}"/>
                    </a:ext>
                  </a:extLst>
                </p14:cNvPr>
                <p14:cNvContentPartPr/>
                <p14:nvPr/>
              </p14:nvContentPartPr>
              <p14:xfrm>
                <a:off x="9106170" y="4720926"/>
                <a:ext cx="97200" cy="932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91FACA2-19DC-4F9A-8835-21EB32FC260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097530" y="4711926"/>
                  <a:ext cx="114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689CD8F8-0025-462F-A03B-4EF96AA051B2}"/>
                    </a:ext>
                  </a:extLst>
                </p14:cNvPr>
                <p14:cNvContentPartPr/>
                <p14:nvPr/>
              </p14:nvContentPartPr>
              <p14:xfrm>
                <a:off x="10096170" y="4878246"/>
                <a:ext cx="41400" cy="262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689CD8F8-0025-462F-A03B-4EF96AA051B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087170" y="4869606"/>
                  <a:ext cx="59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EB31E3E-CB63-4C52-BF55-E8C1DC3CA1E1}"/>
                    </a:ext>
                  </a:extLst>
                </p14:cNvPr>
                <p14:cNvContentPartPr/>
                <p14:nvPr/>
              </p14:nvContentPartPr>
              <p14:xfrm>
                <a:off x="10037130" y="5049606"/>
                <a:ext cx="31680" cy="252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EB31E3E-CB63-4C52-BF55-E8C1DC3CA1E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028130" y="5040966"/>
                  <a:ext cx="49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35386872-5F47-48D5-98C3-0FA1F6A1D50A}"/>
                    </a:ext>
                  </a:extLst>
                </p14:cNvPr>
                <p14:cNvContentPartPr/>
                <p14:nvPr/>
              </p14:nvContentPartPr>
              <p14:xfrm>
                <a:off x="9536010" y="5053566"/>
                <a:ext cx="51480" cy="453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35386872-5F47-48D5-98C3-0FA1F6A1D50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527010" y="5044566"/>
                  <a:ext cx="691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88B23C45-2F48-462A-B8D6-0CFCF0743255}"/>
              </a:ext>
            </a:extLst>
          </p:cNvPr>
          <p:cNvGrpSpPr/>
          <p:nvPr/>
        </p:nvGrpSpPr>
        <p:grpSpPr>
          <a:xfrm>
            <a:off x="1382370" y="6460806"/>
            <a:ext cx="464760" cy="284040"/>
            <a:chOff x="1382370" y="6460806"/>
            <a:chExt cx="46476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BD08617-111E-43F1-B97B-4D7EAE0EA057}"/>
                    </a:ext>
                  </a:extLst>
                </p14:cNvPr>
                <p14:cNvContentPartPr/>
                <p14:nvPr/>
              </p14:nvContentPartPr>
              <p14:xfrm>
                <a:off x="1383450" y="6505086"/>
                <a:ext cx="59760" cy="2397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BD08617-111E-43F1-B97B-4D7EAE0EA05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374450" y="6496446"/>
                  <a:ext cx="77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4261862-3CCB-480F-8430-31CC32A4E834}"/>
                    </a:ext>
                  </a:extLst>
                </p14:cNvPr>
                <p14:cNvContentPartPr/>
                <p14:nvPr/>
              </p14:nvContentPartPr>
              <p14:xfrm>
                <a:off x="1382370" y="6488166"/>
                <a:ext cx="114840" cy="1544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4261862-3CCB-480F-8430-31CC32A4E83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373370" y="6479526"/>
                  <a:ext cx="132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D5E7889-A475-4920-ADC0-2D1527D959AB}"/>
                    </a:ext>
                  </a:extLst>
                </p14:cNvPr>
                <p14:cNvContentPartPr/>
                <p14:nvPr/>
              </p14:nvContentPartPr>
              <p14:xfrm>
                <a:off x="1527090" y="6604446"/>
                <a:ext cx="114840" cy="1346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D5E7889-A475-4920-ADC0-2D1527D959A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518090" y="6595446"/>
                  <a:ext cx="132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754C5AE-D24B-49F6-A348-7ABEF4206655}"/>
                    </a:ext>
                  </a:extLst>
                </p14:cNvPr>
                <p14:cNvContentPartPr/>
                <p14:nvPr/>
              </p14:nvContentPartPr>
              <p14:xfrm>
                <a:off x="1777650" y="6460806"/>
                <a:ext cx="69480" cy="24768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754C5AE-D24B-49F6-A348-7ABEF420665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769010" y="6451806"/>
                  <a:ext cx="8712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4871C0E-4BFE-4C3D-A854-94EF89A29D46}"/>
              </a:ext>
            </a:extLst>
          </p:cNvPr>
          <p:cNvGrpSpPr/>
          <p:nvPr/>
        </p:nvGrpSpPr>
        <p:grpSpPr>
          <a:xfrm>
            <a:off x="2008050" y="6505806"/>
            <a:ext cx="104040" cy="145800"/>
            <a:chOff x="2008050" y="6505806"/>
            <a:chExt cx="10404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B764B3F0-7A62-491A-8EEC-91CEE2C4C1B6}"/>
                    </a:ext>
                  </a:extLst>
                </p14:cNvPr>
                <p14:cNvContentPartPr/>
                <p14:nvPr/>
              </p14:nvContentPartPr>
              <p14:xfrm>
                <a:off x="2008050" y="6505806"/>
                <a:ext cx="104040" cy="1458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B764B3F0-7A62-491A-8EEC-91CEE2C4C1B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999410" y="6496806"/>
                  <a:ext cx="121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113C705-6134-44A5-84D8-68098A5FC707}"/>
                    </a:ext>
                  </a:extLst>
                </p14:cNvPr>
                <p14:cNvContentPartPr/>
                <p14:nvPr/>
              </p14:nvContentPartPr>
              <p14:xfrm>
                <a:off x="2021370" y="6586086"/>
                <a:ext cx="79560" cy="568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113C705-6134-44A5-84D8-68098A5FC70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012370" y="6577446"/>
                  <a:ext cx="9720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BA8325CE-48F2-4F8B-A423-318983492D51}"/>
              </a:ext>
            </a:extLst>
          </p:cNvPr>
          <p:cNvGrpSpPr/>
          <p:nvPr/>
        </p:nvGrpSpPr>
        <p:grpSpPr>
          <a:xfrm>
            <a:off x="2299650" y="6443886"/>
            <a:ext cx="602640" cy="189360"/>
            <a:chOff x="2299650" y="6443886"/>
            <a:chExt cx="60264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01C2B41-6B8A-4D37-8B6B-041979308602}"/>
                    </a:ext>
                  </a:extLst>
                </p14:cNvPr>
                <p14:cNvContentPartPr/>
                <p14:nvPr/>
              </p14:nvContentPartPr>
              <p14:xfrm>
                <a:off x="2299650" y="6516606"/>
                <a:ext cx="118440" cy="11664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01C2B41-6B8A-4D37-8B6B-04197930860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291010" y="6507606"/>
                  <a:ext cx="136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C2AF2AA-96A7-4F3A-AF36-CC75B5CA24DD}"/>
                    </a:ext>
                  </a:extLst>
                </p14:cNvPr>
                <p14:cNvContentPartPr/>
                <p14:nvPr/>
              </p14:nvContentPartPr>
              <p14:xfrm>
                <a:off x="2555610" y="6515166"/>
                <a:ext cx="59760" cy="709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C2AF2AA-96A7-4F3A-AF36-CC75B5CA24D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546970" y="6506166"/>
                  <a:ext cx="77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8979D25-955E-40FB-9083-5F6604E73429}"/>
                    </a:ext>
                  </a:extLst>
                </p14:cNvPr>
                <p14:cNvContentPartPr/>
                <p14:nvPr/>
              </p14:nvContentPartPr>
              <p14:xfrm>
                <a:off x="2655690" y="6492486"/>
                <a:ext cx="87120" cy="9684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8979D25-955E-40FB-9083-5F6604E7342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647050" y="6483846"/>
                  <a:ext cx="104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87C4C528-226C-4EA7-8F4C-D31B56B2D752}"/>
                    </a:ext>
                  </a:extLst>
                </p14:cNvPr>
                <p14:cNvContentPartPr/>
                <p14:nvPr/>
              </p14:nvContentPartPr>
              <p14:xfrm>
                <a:off x="2773410" y="6443886"/>
                <a:ext cx="46440" cy="1872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87C4C528-226C-4EA7-8F4C-D31B56B2D752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764410" y="6435246"/>
                  <a:ext cx="64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C05ECFF0-1C18-4F5E-9401-798DDD210629}"/>
                    </a:ext>
                  </a:extLst>
                </p14:cNvPr>
                <p14:cNvContentPartPr/>
                <p14:nvPr/>
              </p14:nvContentPartPr>
              <p14:xfrm>
                <a:off x="2753250" y="6496086"/>
                <a:ext cx="149040" cy="1047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C05ECFF0-1C18-4F5E-9401-798DDD21062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744250" y="6487086"/>
                  <a:ext cx="1666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EF5D7E00-7CDF-4E8D-890A-6B3C492AB26E}"/>
              </a:ext>
            </a:extLst>
          </p:cNvPr>
          <p:cNvGrpSpPr/>
          <p:nvPr/>
        </p:nvGrpSpPr>
        <p:grpSpPr>
          <a:xfrm>
            <a:off x="3095610" y="6475926"/>
            <a:ext cx="389880" cy="157320"/>
            <a:chOff x="3095610" y="6475926"/>
            <a:chExt cx="38988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2FEE667-2A5A-4D87-95A2-21198A91D17F}"/>
                    </a:ext>
                  </a:extLst>
                </p14:cNvPr>
                <p14:cNvContentPartPr/>
                <p14:nvPr/>
              </p14:nvContentPartPr>
              <p14:xfrm>
                <a:off x="3095610" y="6539646"/>
                <a:ext cx="196920" cy="9360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2FEE667-2A5A-4D87-95A2-21198A91D17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086610" y="6531006"/>
                  <a:ext cx="214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47D177CB-1830-4FF4-9785-876B6E7800EC}"/>
                    </a:ext>
                  </a:extLst>
                </p14:cNvPr>
                <p14:cNvContentPartPr/>
                <p14:nvPr/>
              </p14:nvContentPartPr>
              <p14:xfrm>
                <a:off x="3255090" y="6475926"/>
                <a:ext cx="121680" cy="13680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47D177CB-1830-4FF4-9785-876B6E7800E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246450" y="6467286"/>
                  <a:ext cx="139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EE79DD2-17CD-46E1-A7B8-6CAEFDACAFA2}"/>
                    </a:ext>
                  </a:extLst>
                </p14:cNvPr>
                <p14:cNvContentPartPr/>
                <p14:nvPr/>
              </p14:nvContentPartPr>
              <p14:xfrm>
                <a:off x="3314130" y="6477006"/>
                <a:ext cx="171360" cy="1371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EE79DD2-17CD-46E1-A7B8-6CAEFDACAFA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305130" y="6468006"/>
                  <a:ext cx="1890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95BD6316-C0AC-4C19-8135-6D537BF74948}"/>
              </a:ext>
            </a:extLst>
          </p:cNvPr>
          <p:cNvGrpSpPr/>
          <p:nvPr/>
        </p:nvGrpSpPr>
        <p:grpSpPr>
          <a:xfrm>
            <a:off x="3710490" y="6499326"/>
            <a:ext cx="291600" cy="114840"/>
            <a:chOff x="3710490" y="6499326"/>
            <a:chExt cx="29160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11562E9-CD0F-4C5D-8D04-9FCBF002D957}"/>
                    </a:ext>
                  </a:extLst>
                </p14:cNvPr>
                <p14:cNvContentPartPr/>
                <p14:nvPr/>
              </p14:nvContentPartPr>
              <p14:xfrm>
                <a:off x="3710490" y="6534606"/>
                <a:ext cx="126360" cy="795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11562E9-CD0F-4C5D-8D04-9FCBF002D95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701850" y="6525606"/>
                  <a:ext cx="144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9DC84BE-ABF3-4E9A-87A5-F21906F777B2}"/>
                    </a:ext>
                  </a:extLst>
                </p14:cNvPr>
                <p14:cNvContentPartPr/>
                <p14:nvPr/>
              </p14:nvContentPartPr>
              <p14:xfrm>
                <a:off x="3896970" y="6549726"/>
                <a:ext cx="10440" cy="298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9DC84BE-ABF3-4E9A-87A5-F21906F777B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887970" y="6541086"/>
                  <a:ext cx="28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4B94D471-689C-4850-8DFE-9A468DE40F94}"/>
                    </a:ext>
                  </a:extLst>
                </p14:cNvPr>
                <p14:cNvContentPartPr/>
                <p14:nvPr/>
              </p14:nvContentPartPr>
              <p14:xfrm>
                <a:off x="3875370" y="6499326"/>
                <a:ext cx="126720" cy="910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4B94D471-689C-4850-8DFE-9A468DE40F9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866730" y="6490686"/>
                  <a:ext cx="1443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E6C3A240-19EB-4BF7-880E-32A4D31C5B08}"/>
              </a:ext>
            </a:extLst>
          </p:cNvPr>
          <p:cNvGrpSpPr/>
          <p:nvPr/>
        </p:nvGrpSpPr>
        <p:grpSpPr>
          <a:xfrm>
            <a:off x="4212330" y="6372606"/>
            <a:ext cx="938880" cy="348480"/>
            <a:chOff x="4212330" y="6372606"/>
            <a:chExt cx="93888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8D7A2FD-26F1-447D-936D-B1EE3D38BBEE}"/>
                    </a:ext>
                  </a:extLst>
                </p14:cNvPr>
                <p14:cNvContentPartPr/>
                <p14:nvPr/>
              </p14:nvContentPartPr>
              <p14:xfrm>
                <a:off x="4212330" y="6492126"/>
                <a:ext cx="119520" cy="9468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8D7A2FD-26F1-447D-936D-B1EE3D38BBE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203330" y="6483126"/>
                  <a:ext cx="137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E1089339-5465-41A6-AB0A-B59E39CD3A3C}"/>
                    </a:ext>
                  </a:extLst>
                </p14:cNvPr>
                <p14:cNvContentPartPr/>
                <p14:nvPr/>
              </p14:nvContentPartPr>
              <p14:xfrm>
                <a:off x="4348770" y="6477726"/>
                <a:ext cx="78480" cy="997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E1089339-5465-41A6-AB0A-B59E39CD3A3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339770" y="6468726"/>
                  <a:ext cx="96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48065B5-96EE-48BC-A4B3-1C0B195792EC}"/>
                    </a:ext>
                  </a:extLst>
                </p14:cNvPr>
                <p14:cNvContentPartPr/>
                <p14:nvPr/>
              </p14:nvContentPartPr>
              <p14:xfrm>
                <a:off x="4423650" y="6464406"/>
                <a:ext cx="139680" cy="2566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48065B5-96EE-48BC-A4B3-1C0B195792E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415010" y="6455766"/>
                  <a:ext cx="157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8FB997A-194C-47E5-8754-A5C33B657462}"/>
                    </a:ext>
                  </a:extLst>
                </p14:cNvPr>
                <p14:cNvContentPartPr/>
                <p14:nvPr/>
              </p14:nvContentPartPr>
              <p14:xfrm>
                <a:off x="4622730" y="6401406"/>
                <a:ext cx="53640" cy="1929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8FB997A-194C-47E5-8754-A5C33B65746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613730" y="6392406"/>
                  <a:ext cx="71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FC6CF929-2474-46B7-8F49-FA7E21EB6868}"/>
                    </a:ext>
                  </a:extLst>
                </p14:cNvPr>
                <p14:cNvContentPartPr/>
                <p14:nvPr/>
              </p14:nvContentPartPr>
              <p14:xfrm>
                <a:off x="4706250" y="6452886"/>
                <a:ext cx="87840" cy="1267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FC6CF929-2474-46B7-8F49-FA7E21EB686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697610" y="6444246"/>
                  <a:ext cx="105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E7AEE33-A5BE-4894-B9C2-F5C1C8D90D0E}"/>
                    </a:ext>
                  </a:extLst>
                </p14:cNvPr>
                <p14:cNvContentPartPr/>
                <p14:nvPr/>
              </p14:nvContentPartPr>
              <p14:xfrm>
                <a:off x="4843770" y="6372606"/>
                <a:ext cx="297720" cy="2743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E7AEE33-A5BE-4894-B9C2-F5C1C8D90D0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835130" y="6363606"/>
                  <a:ext cx="315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79C82F4-5A64-4FE0-B832-08E06E6F6627}"/>
                    </a:ext>
                  </a:extLst>
                </p14:cNvPr>
                <p14:cNvContentPartPr/>
                <p14:nvPr/>
              </p14:nvContentPartPr>
              <p14:xfrm>
                <a:off x="5092530" y="6579966"/>
                <a:ext cx="58680" cy="115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79C82F4-5A64-4FE0-B832-08E06E6F662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083530" y="6570966"/>
                  <a:ext cx="763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4978C67C-EE53-47F0-8B2D-28E7DD64AF22}"/>
              </a:ext>
            </a:extLst>
          </p:cNvPr>
          <p:cNvGrpSpPr/>
          <p:nvPr/>
        </p:nvGrpSpPr>
        <p:grpSpPr>
          <a:xfrm>
            <a:off x="5328690" y="6410046"/>
            <a:ext cx="387360" cy="245880"/>
            <a:chOff x="5328690" y="6410046"/>
            <a:chExt cx="38736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747D133-1A67-40B9-ACED-CC7FE5B6A411}"/>
                    </a:ext>
                  </a:extLst>
                </p14:cNvPr>
                <p14:cNvContentPartPr/>
                <p14:nvPr/>
              </p14:nvContentPartPr>
              <p14:xfrm>
                <a:off x="5340570" y="6429486"/>
                <a:ext cx="33480" cy="2264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747D133-1A67-40B9-ACED-CC7FE5B6A41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331570" y="6420846"/>
                  <a:ext cx="51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B9F610F-0E6F-42E5-85B4-BAD288C555CE}"/>
                    </a:ext>
                  </a:extLst>
                </p14:cNvPr>
                <p14:cNvContentPartPr/>
                <p14:nvPr/>
              </p14:nvContentPartPr>
              <p14:xfrm>
                <a:off x="5328690" y="6410046"/>
                <a:ext cx="207720" cy="21384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B9F610F-0E6F-42E5-85B4-BAD288C555C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319690" y="6401046"/>
                  <a:ext cx="225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A59A8448-387A-4A32-90AB-296C90153D34}"/>
                    </a:ext>
                  </a:extLst>
                </p14:cNvPr>
                <p14:cNvContentPartPr/>
                <p14:nvPr/>
              </p14:nvContentPartPr>
              <p14:xfrm>
                <a:off x="5644770" y="6423726"/>
                <a:ext cx="71280" cy="22068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A59A8448-387A-4A32-90AB-296C90153D3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635770" y="6415086"/>
                  <a:ext cx="8892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F6B358CA-D24C-4CC9-B77B-2D98B7FCD5D1}"/>
              </a:ext>
            </a:extLst>
          </p:cNvPr>
          <p:cNvGrpSpPr/>
          <p:nvPr/>
        </p:nvGrpSpPr>
        <p:grpSpPr>
          <a:xfrm>
            <a:off x="5887770" y="6406446"/>
            <a:ext cx="1375200" cy="176400"/>
            <a:chOff x="5887770" y="6406446"/>
            <a:chExt cx="137520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2A57835-40C9-4C83-9C9F-ECA5CC7CA1C3}"/>
                    </a:ext>
                  </a:extLst>
                </p14:cNvPr>
                <p14:cNvContentPartPr/>
                <p14:nvPr/>
              </p14:nvContentPartPr>
              <p14:xfrm>
                <a:off x="5887770" y="6475566"/>
                <a:ext cx="78840" cy="10728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22A57835-40C9-4C83-9C9F-ECA5CC7CA1C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879130" y="6466566"/>
                  <a:ext cx="96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C19B825-6112-45DA-9318-BC5E882E20D1}"/>
                    </a:ext>
                  </a:extLst>
                </p14:cNvPr>
                <p14:cNvContentPartPr/>
                <p14:nvPr/>
              </p14:nvContentPartPr>
              <p14:xfrm>
                <a:off x="6017010" y="6467646"/>
                <a:ext cx="275760" cy="896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C19B825-6112-45DA-9318-BC5E882E20D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008370" y="6459006"/>
                  <a:ext cx="293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EA949F81-5085-4F21-B09E-846BE1C85595}"/>
                    </a:ext>
                  </a:extLst>
                </p14:cNvPr>
                <p14:cNvContentPartPr/>
                <p14:nvPr/>
              </p14:nvContentPartPr>
              <p14:xfrm>
                <a:off x="6316530" y="6471246"/>
                <a:ext cx="79920" cy="990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EA949F81-5085-4F21-B09E-846BE1C85595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307890" y="6462606"/>
                  <a:ext cx="97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2FDCA65-463B-44C8-8E2C-91BDF63FBC86}"/>
                    </a:ext>
                  </a:extLst>
                </p14:cNvPr>
                <p14:cNvContentPartPr/>
                <p14:nvPr/>
              </p14:nvContentPartPr>
              <p14:xfrm>
                <a:off x="6550170" y="6458646"/>
                <a:ext cx="98640" cy="1162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2FDCA65-463B-44C8-8E2C-91BDF63FBC8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541530" y="6449646"/>
                  <a:ext cx="11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22C84E9-F77C-4A8A-A0E2-25471028B588}"/>
                    </a:ext>
                  </a:extLst>
                </p14:cNvPr>
                <p14:cNvContentPartPr/>
                <p14:nvPr/>
              </p14:nvContentPartPr>
              <p14:xfrm>
                <a:off x="6694170" y="6406446"/>
                <a:ext cx="27360" cy="17532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22C84E9-F77C-4A8A-A0E2-25471028B58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685170" y="6397806"/>
                  <a:ext cx="45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B919C23-2E5A-477B-8793-920A3F072C9B}"/>
                    </a:ext>
                  </a:extLst>
                </p14:cNvPr>
                <p14:cNvContentPartPr/>
                <p14:nvPr/>
              </p14:nvContentPartPr>
              <p14:xfrm>
                <a:off x="6733050" y="6483126"/>
                <a:ext cx="314640" cy="9432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B919C23-2E5A-477B-8793-920A3F072C9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724050" y="6474486"/>
                  <a:ext cx="332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87BFC7F3-AA9E-428C-9AEA-039B6BBFCF1A}"/>
                    </a:ext>
                  </a:extLst>
                </p14:cNvPr>
                <p14:cNvContentPartPr/>
                <p14:nvPr/>
              </p14:nvContentPartPr>
              <p14:xfrm>
                <a:off x="7079370" y="6509046"/>
                <a:ext cx="53280" cy="514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87BFC7F3-AA9E-428C-9AEA-039B6BBFCF1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070370" y="6500406"/>
                  <a:ext cx="70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BF8C184F-9B46-4042-8411-474BFB6E6041}"/>
                    </a:ext>
                  </a:extLst>
                </p14:cNvPr>
                <p14:cNvContentPartPr/>
                <p14:nvPr/>
              </p14:nvContentPartPr>
              <p14:xfrm>
                <a:off x="7175490" y="6444966"/>
                <a:ext cx="87480" cy="13608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BF8C184F-9B46-4042-8411-474BFB6E604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166850" y="6435966"/>
                  <a:ext cx="1051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89CC13BA-C971-4BD6-9723-17B4AE7A2605}"/>
              </a:ext>
            </a:extLst>
          </p:cNvPr>
          <p:cNvGrpSpPr/>
          <p:nvPr/>
        </p:nvGrpSpPr>
        <p:grpSpPr>
          <a:xfrm>
            <a:off x="7461690" y="6362886"/>
            <a:ext cx="1238040" cy="394200"/>
            <a:chOff x="7461690" y="6362886"/>
            <a:chExt cx="123804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B0D7DB6-EADE-4830-BFCA-8263EAC7E7C4}"/>
                    </a:ext>
                  </a:extLst>
                </p14:cNvPr>
                <p14:cNvContentPartPr/>
                <p14:nvPr/>
              </p14:nvContentPartPr>
              <p14:xfrm>
                <a:off x="7461690" y="6471606"/>
                <a:ext cx="83160" cy="1040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B0D7DB6-EADE-4830-BFCA-8263EAC7E7C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452690" y="6462966"/>
                  <a:ext cx="100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584724FA-E98A-4C63-8454-3C2686D578C9}"/>
                    </a:ext>
                  </a:extLst>
                </p14:cNvPr>
                <p14:cNvContentPartPr/>
                <p14:nvPr/>
              </p14:nvContentPartPr>
              <p14:xfrm>
                <a:off x="7602810" y="6512646"/>
                <a:ext cx="113760" cy="586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584724FA-E98A-4C63-8454-3C2686D578C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593810" y="6503646"/>
                  <a:ext cx="131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1C077D2-BE98-4935-9198-D02BDD0EE55A}"/>
                    </a:ext>
                  </a:extLst>
                </p14:cNvPr>
                <p14:cNvContentPartPr/>
                <p14:nvPr/>
              </p14:nvContentPartPr>
              <p14:xfrm>
                <a:off x="7770930" y="6411846"/>
                <a:ext cx="77400" cy="17820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1C077D2-BE98-4935-9198-D02BDD0EE55A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761930" y="6402846"/>
                  <a:ext cx="95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05882C2-6435-4C51-B08B-61DA6EED7E6A}"/>
                    </a:ext>
                  </a:extLst>
                </p14:cNvPr>
                <p14:cNvContentPartPr/>
                <p14:nvPr/>
              </p14:nvContentPartPr>
              <p14:xfrm>
                <a:off x="7892610" y="6448566"/>
                <a:ext cx="51120" cy="13320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05882C2-6435-4C51-B08B-61DA6EED7E6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883610" y="6439926"/>
                  <a:ext cx="68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0AC4AC79-92A4-4FCC-BA65-74C19ADB0B0A}"/>
                    </a:ext>
                  </a:extLst>
                </p14:cNvPr>
                <p14:cNvContentPartPr/>
                <p14:nvPr/>
              </p14:nvContentPartPr>
              <p14:xfrm>
                <a:off x="7972530" y="6504366"/>
                <a:ext cx="89640" cy="25272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0AC4AC79-92A4-4FCC-BA65-74C19ADB0B0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963530" y="6495366"/>
                  <a:ext cx="107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2FB39435-5B0A-4E06-B530-9E801BD9157A}"/>
                    </a:ext>
                  </a:extLst>
                </p14:cNvPr>
                <p14:cNvContentPartPr/>
                <p14:nvPr/>
              </p14:nvContentPartPr>
              <p14:xfrm>
                <a:off x="8100330" y="6501486"/>
                <a:ext cx="105840" cy="9720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2FB39435-5B0A-4E06-B530-9E801BD9157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091690" y="6492486"/>
                  <a:ext cx="123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C48A3806-18CA-4BC0-8EC0-AC659B54DADA}"/>
                    </a:ext>
                  </a:extLst>
                </p14:cNvPr>
                <p14:cNvContentPartPr/>
                <p14:nvPr/>
              </p14:nvContentPartPr>
              <p14:xfrm>
                <a:off x="8236770" y="6513006"/>
                <a:ext cx="173880" cy="8172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C48A3806-18CA-4BC0-8EC0-AC659B54DAD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228130" y="6504006"/>
                  <a:ext cx="191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83DC6C6C-0461-4167-B22A-785D156A3A07}"/>
                    </a:ext>
                  </a:extLst>
                </p14:cNvPr>
                <p14:cNvContentPartPr/>
                <p14:nvPr/>
              </p14:nvContentPartPr>
              <p14:xfrm>
                <a:off x="8442690" y="6513006"/>
                <a:ext cx="46800" cy="10152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83DC6C6C-0461-4167-B22A-785D156A3A0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434050" y="6504006"/>
                  <a:ext cx="64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79F112F-5A9F-4F8D-8F60-74BA4D68ADD2}"/>
                    </a:ext>
                  </a:extLst>
                </p14:cNvPr>
                <p14:cNvContentPartPr/>
                <p14:nvPr/>
              </p14:nvContentPartPr>
              <p14:xfrm>
                <a:off x="8553930" y="6362886"/>
                <a:ext cx="145800" cy="2797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79F112F-5A9F-4F8D-8F60-74BA4D68ADD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545290" y="6354246"/>
                  <a:ext cx="16344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ED1B972C-6216-4AC4-B497-D83873EAFBF8}"/>
              </a:ext>
            </a:extLst>
          </p:cNvPr>
          <p:cNvGrpSpPr/>
          <p:nvPr/>
        </p:nvGrpSpPr>
        <p:grpSpPr>
          <a:xfrm>
            <a:off x="8923290" y="6303126"/>
            <a:ext cx="601560" cy="406080"/>
            <a:chOff x="8923290" y="6303126"/>
            <a:chExt cx="60156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3FD072E9-45B7-46F0-80C7-33223CC423C1}"/>
                    </a:ext>
                  </a:extLst>
                </p14:cNvPr>
                <p14:cNvContentPartPr/>
                <p14:nvPr/>
              </p14:nvContentPartPr>
              <p14:xfrm>
                <a:off x="8923290" y="6418686"/>
                <a:ext cx="115560" cy="10080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3FD072E9-45B7-46F0-80C7-33223CC423C1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914290" y="6409686"/>
                  <a:ext cx="133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E96D147E-26DC-47ED-B9AB-1349E9075550}"/>
                    </a:ext>
                  </a:extLst>
                </p14:cNvPr>
                <p14:cNvContentPartPr/>
                <p14:nvPr/>
              </p14:nvContentPartPr>
              <p14:xfrm>
                <a:off x="8955330" y="6555846"/>
                <a:ext cx="120960" cy="3420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E96D147E-26DC-47ED-B9AB-1349E907555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946690" y="6547206"/>
                  <a:ext cx="138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CC55BCA-B258-400C-A6E2-EF48E122FE5F}"/>
                    </a:ext>
                  </a:extLst>
                </p14:cNvPr>
                <p14:cNvContentPartPr/>
                <p14:nvPr/>
              </p14:nvContentPartPr>
              <p14:xfrm>
                <a:off x="9220650" y="6303126"/>
                <a:ext cx="291600" cy="22968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CC55BCA-B258-400C-A6E2-EF48E122FE5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9212010" y="6294126"/>
                  <a:ext cx="309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932C786C-CCB0-4EE6-9927-4B478A634C15}"/>
                    </a:ext>
                  </a:extLst>
                </p14:cNvPr>
                <p14:cNvContentPartPr/>
                <p14:nvPr/>
              </p14:nvContentPartPr>
              <p14:xfrm>
                <a:off x="9340530" y="6627846"/>
                <a:ext cx="184320" cy="8136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932C786C-CCB0-4EE6-9927-4B478A634C1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331530" y="6618846"/>
                  <a:ext cx="2019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88D204F-E586-4E37-8C01-32E36EBD6B1A}"/>
              </a:ext>
            </a:extLst>
          </p:cNvPr>
          <p:cNvGrpSpPr/>
          <p:nvPr/>
        </p:nvGrpSpPr>
        <p:grpSpPr>
          <a:xfrm>
            <a:off x="9904290" y="6569886"/>
            <a:ext cx="160200" cy="187200"/>
            <a:chOff x="9904290" y="6569886"/>
            <a:chExt cx="16020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33C6E4F7-AAC8-4D03-A6F2-53B0D8BDF14C}"/>
                    </a:ext>
                  </a:extLst>
                </p14:cNvPr>
                <p14:cNvContentPartPr/>
                <p14:nvPr/>
              </p14:nvContentPartPr>
              <p14:xfrm>
                <a:off x="9946410" y="6595086"/>
                <a:ext cx="8280" cy="14148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33C6E4F7-AAC8-4D03-A6F2-53B0D8BDF14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937770" y="6586446"/>
                  <a:ext cx="25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B6ECB37-344B-416B-AB5A-C3903D8749E7}"/>
                    </a:ext>
                  </a:extLst>
                </p14:cNvPr>
                <p14:cNvContentPartPr/>
                <p14:nvPr/>
              </p14:nvContentPartPr>
              <p14:xfrm>
                <a:off x="9904290" y="6569886"/>
                <a:ext cx="158760" cy="18720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B6ECB37-344B-416B-AB5A-C3903D8749E7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895290" y="6561246"/>
                  <a:ext cx="176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04C7AE30-9108-4CB4-A466-E2DB7CCD2037}"/>
                    </a:ext>
                  </a:extLst>
                </p14:cNvPr>
                <p14:cNvContentPartPr/>
                <p14:nvPr/>
              </p14:nvContentPartPr>
              <p14:xfrm>
                <a:off x="9941010" y="6734766"/>
                <a:ext cx="123480" cy="864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04C7AE30-9108-4CB4-A466-E2DB7CCD203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932370" y="6725766"/>
                  <a:ext cx="141120" cy="2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0208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Isolation Lemma for Matchings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22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43434-19B2-4373-BA0A-51D5A370077C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097359" cy="5122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Given a set system on a ground set of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elements,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if we assign an independent uniform random weight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{1,2,…,2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 to each element,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then there is a unique minimum weight set with probability at least 1/2.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matching, the ground set is the set of edges, and the set system is the set of all perfect matchings.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assign each edge a random weight from {1,2,…,2m}.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By the isolation lemma, there is a unique minimum weight perfect matching with probability at least 1/2.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So, now, our goal is to return this unique minimum weight perfect matching.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Two steps: (1) find the weight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of the unique minimum weight perfect matching.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(2) use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to find the edges in the unique minimum weight perfect matching.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43434-19B2-4373-BA0A-51D5A370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097359" cy="5122171"/>
              </a:xfrm>
              <a:prstGeom prst="rect">
                <a:avLst/>
              </a:prstGeom>
              <a:blipFill>
                <a:blip r:embed="rId2"/>
                <a:stretch>
                  <a:fillRect l="-549" b="-1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E1E7E0F-6448-4492-A635-75D82DE4FBD5}"/>
              </a:ext>
            </a:extLst>
          </p:cNvPr>
          <p:cNvSpPr/>
          <p:nvPr/>
        </p:nvSpPr>
        <p:spPr>
          <a:xfrm>
            <a:off x="781049" y="1195744"/>
            <a:ext cx="10248901" cy="1521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0E4B86-12EB-462A-B45E-AEEDA806E37D}"/>
                  </a:ext>
                </a:extLst>
              </p14:cNvPr>
              <p14:cNvContentPartPr/>
              <p14:nvPr/>
            </p14:nvContentPartPr>
            <p14:xfrm>
              <a:off x="2759400" y="2686320"/>
              <a:ext cx="4348440" cy="3537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0E4B86-12EB-462A-B45E-AEEDA806E3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0040" y="2676960"/>
                <a:ext cx="4367160" cy="355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789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Edges in Minimum Weight Perfect Matching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23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AB3DA-7691-4C3B-B5DD-8ECECEC6D125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356732" cy="5584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Assume the graph G has a </a:t>
                </a:r>
                <a:r>
                  <a:rPr lang="en-CA" sz="2000" u="sng" dirty="0"/>
                  <a:t>unique</a:t>
                </a:r>
                <a:r>
                  <a:rPr lang="en-CA" sz="2000" dirty="0"/>
                  <a:t> minimum weight perfect matching.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W be the weight of the minimum weight perfect matching.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 it is easy to find the edges belonging to this perfect matching in parallel.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Claim</a:t>
                </a:r>
                <a:r>
                  <a:rPr lang="en-CA" sz="2000" dirty="0"/>
                  <a:t>.  An edge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sz="2000" dirty="0"/>
                  <a:t> is in the unique minimum weight perfect matching if and only if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has a unique minimum weight perfect matching with weight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So, suppose we know how to compute the weight of the unique minimum weight perfect matching,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then we can give the job of checking whether an edge e belongs to the minimum weight perfect matching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to different processors, and so the searching of the edges can be done in parallel.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AB3DA-7691-4C3B-B5DD-8ECECEC6D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356732" cy="5584606"/>
              </a:xfrm>
              <a:prstGeom prst="rect">
                <a:avLst/>
              </a:prstGeom>
              <a:blipFill>
                <a:blip r:embed="rId2"/>
                <a:stretch>
                  <a:fillRect l="-537" r="-322" b="-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FF3BDF-E8C4-42C7-8283-7E7DE1E8C78C}"/>
                  </a:ext>
                </a:extLst>
              </p14:cNvPr>
              <p14:cNvContentPartPr/>
              <p14:nvPr/>
            </p14:nvContentPartPr>
            <p14:xfrm>
              <a:off x="1214280" y="1225440"/>
              <a:ext cx="10679760" cy="241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FF3BDF-E8C4-42C7-8283-7E7DE1E8C7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920" y="1216080"/>
                <a:ext cx="10698480" cy="24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2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Weight of Minimum Weight Perfect Matching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AB3DA-7691-4C3B-B5DD-8ECECEC6D125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128131" cy="2429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encode the weight into the </a:t>
                </a:r>
                <a:r>
                  <a:rPr lang="en-CA" sz="2000" u="sng" dirty="0"/>
                  <a:t>exponent</a:t>
                </a:r>
                <a:r>
                  <a:rPr lang="en-CA" sz="2000" dirty="0"/>
                  <a:t> to track down the weight of minimum weight perfect matching.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put the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p>
                    </m:sSup>
                  </m:oMath>
                </a14:m>
                <a:r>
                  <a:rPr lang="en-CA" sz="2000" dirty="0"/>
                  <a:t> to be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in Edmonds’ formulation.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the weight of the minimum perfect matching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 there is only one term in the determinant expansion having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All other terms have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, i.e. an even times bigger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AB3DA-7691-4C3B-B5DD-8ECECEC6D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128131" cy="2429639"/>
              </a:xfrm>
              <a:prstGeom prst="rect">
                <a:avLst/>
              </a:prstGeom>
              <a:blipFill>
                <a:blip r:embed="rId2"/>
                <a:stretch>
                  <a:fillRect l="-548" b="-3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4682C17-C829-4754-B64F-46E30A368398}"/>
              </a:ext>
            </a:extLst>
          </p:cNvPr>
          <p:cNvGrpSpPr/>
          <p:nvPr/>
        </p:nvGrpSpPr>
        <p:grpSpPr>
          <a:xfrm>
            <a:off x="4053930" y="1236846"/>
            <a:ext cx="1092960" cy="425880"/>
            <a:chOff x="4053930" y="1236846"/>
            <a:chExt cx="109296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F4FEC8-A5FC-4A0E-884E-8AE8A739050F}"/>
                    </a:ext>
                  </a:extLst>
                </p14:cNvPr>
                <p14:cNvContentPartPr/>
                <p14:nvPr/>
              </p14:nvContentPartPr>
              <p14:xfrm>
                <a:off x="4096770" y="1255206"/>
                <a:ext cx="28080" cy="386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F4FEC8-A5FC-4A0E-884E-8AE8A73905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87770" y="1246566"/>
                  <a:ext cx="457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723863C-5863-44D3-9985-77BEAB94A284}"/>
                    </a:ext>
                  </a:extLst>
                </p14:cNvPr>
                <p14:cNvContentPartPr/>
                <p14:nvPr/>
              </p14:nvContentPartPr>
              <p14:xfrm>
                <a:off x="4053930" y="1236846"/>
                <a:ext cx="1092960" cy="425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723863C-5863-44D3-9985-77BEAB94A2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5290" y="1228206"/>
                  <a:ext cx="1110600" cy="44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B27BC7A-5F75-4957-A8DD-3746DEC7DE7B}"/>
                  </a:ext>
                </a:extLst>
              </p14:cNvPr>
              <p14:cNvContentPartPr/>
              <p14:nvPr/>
            </p14:nvContentPartPr>
            <p14:xfrm>
              <a:off x="8174850" y="4360926"/>
              <a:ext cx="166680" cy="1241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B27BC7A-5F75-4957-A8DD-3746DEC7DE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5850" y="4352286"/>
                <a:ext cx="184320" cy="12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73FE61F-3D60-41DC-AD8D-599464758EFB}"/>
              </a:ext>
            </a:extLst>
          </p:cNvPr>
          <p:cNvGrpSpPr/>
          <p:nvPr/>
        </p:nvGrpSpPr>
        <p:grpSpPr>
          <a:xfrm>
            <a:off x="8772810" y="3702846"/>
            <a:ext cx="970920" cy="2023920"/>
            <a:chOff x="8772810" y="3702846"/>
            <a:chExt cx="970920" cy="20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1A81B3-DAD8-4B85-B1B6-2A0F2369C300}"/>
                    </a:ext>
                  </a:extLst>
                </p14:cNvPr>
                <p14:cNvContentPartPr/>
                <p14:nvPr/>
              </p14:nvContentPartPr>
              <p14:xfrm>
                <a:off x="9594690" y="4371366"/>
                <a:ext cx="149040" cy="1355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1A81B3-DAD8-4B85-B1B6-2A0F2369C3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86050" y="4362726"/>
                  <a:ext cx="166680" cy="13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4C1A95-24EE-4E73-A772-63F697EA350D}"/>
                    </a:ext>
                  </a:extLst>
                </p14:cNvPr>
                <p14:cNvContentPartPr/>
                <p14:nvPr/>
              </p14:nvContentPartPr>
              <p14:xfrm>
                <a:off x="8777130" y="4449846"/>
                <a:ext cx="93600" cy="146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4C1A95-24EE-4E73-A772-63F697EA350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68490" y="4441206"/>
                  <a:ext cx="111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AA4541-0924-4CAD-9CDC-43A4CBE24E9F}"/>
                    </a:ext>
                  </a:extLst>
                </p14:cNvPr>
                <p14:cNvContentPartPr/>
                <p14:nvPr/>
              </p14:nvContentPartPr>
              <p14:xfrm>
                <a:off x="8772810" y="4484046"/>
                <a:ext cx="84600" cy="131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AA4541-0924-4CAD-9CDC-43A4CBE24E9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64170" y="4475406"/>
                  <a:ext cx="102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48AD17-0382-4D5E-B0B5-031D7984498B}"/>
                    </a:ext>
                  </a:extLst>
                </p14:cNvPr>
                <p14:cNvContentPartPr/>
                <p14:nvPr/>
              </p14:nvContentPartPr>
              <p14:xfrm>
                <a:off x="8899890" y="4535886"/>
                <a:ext cx="133560" cy="94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48AD17-0382-4D5E-B0B5-031D798449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90890" y="4527246"/>
                  <a:ext cx="151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F87BA8-C072-4FA4-BEF9-AB2ACA6AF23D}"/>
                    </a:ext>
                  </a:extLst>
                </p14:cNvPr>
                <p14:cNvContentPartPr/>
                <p14:nvPr/>
              </p14:nvContentPartPr>
              <p14:xfrm>
                <a:off x="8933010" y="4135206"/>
                <a:ext cx="80280" cy="206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F87BA8-C072-4FA4-BEF9-AB2ACA6AF23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24010" y="4126566"/>
                  <a:ext cx="97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F35778-86F1-470E-B51F-E9E99A9489B3}"/>
                    </a:ext>
                  </a:extLst>
                </p14:cNvPr>
                <p14:cNvContentPartPr/>
                <p14:nvPr/>
              </p14:nvContentPartPr>
              <p14:xfrm>
                <a:off x="8900610" y="4232046"/>
                <a:ext cx="126720" cy="143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F35778-86F1-470E-B51F-E9E99A9489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91970" y="4223406"/>
                  <a:ext cx="144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2C0CCA-F962-427B-B560-8C60B7E44EC6}"/>
                    </a:ext>
                  </a:extLst>
                </p14:cNvPr>
                <p14:cNvContentPartPr/>
                <p14:nvPr/>
              </p14:nvContentPartPr>
              <p14:xfrm>
                <a:off x="9086010" y="3938286"/>
                <a:ext cx="123840" cy="131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C2C0CCA-F962-427B-B560-8C60B7E44E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77370" y="3929646"/>
                  <a:ext cx="141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5D7FF6-38B2-4780-AE09-D3A4A5A6500D}"/>
                    </a:ext>
                  </a:extLst>
                </p14:cNvPr>
                <p14:cNvContentPartPr/>
                <p14:nvPr/>
              </p14:nvContentPartPr>
              <p14:xfrm>
                <a:off x="9211290" y="3756846"/>
                <a:ext cx="122760" cy="101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5D7FF6-38B2-4780-AE09-D3A4A5A650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02650" y="3748206"/>
                  <a:ext cx="140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7C7E13-064C-490F-A1B3-219F9A0BA92A}"/>
                    </a:ext>
                  </a:extLst>
                </p14:cNvPr>
                <p14:cNvContentPartPr/>
                <p14:nvPr/>
              </p14:nvContentPartPr>
              <p14:xfrm>
                <a:off x="9379770" y="3735606"/>
                <a:ext cx="51120" cy="139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7C7E13-064C-490F-A1B3-219F9A0BA9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71130" y="3726966"/>
                  <a:ext cx="68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D41F4C-1ABA-4887-A76B-CDA1385B0395}"/>
                    </a:ext>
                  </a:extLst>
                </p14:cNvPr>
                <p14:cNvContentPartPr/>
                <p14:nvPr/>
              </p14:nvContentPartPr>
              <p14:xfrm>
                <a:off x="9455010" y="3749286"/>
                <a:ext cx="80280" cy="112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D41F4C-1ABA-4887-A76B-CDA1385B03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46370" y="3740646"/>
                  <a:ext cx="97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49A2D4-903F-4C35-96B4-51902F935942}"/>
                    </a:ext>
                  </a:extLst>
                </p14:cNvPr>
                <p14:cNvContentPartPr/>
                <p14:nvPr/>
              </p14:nvContentPartPr>
              <p14:xfrm>
                <a:off x="9573090" y="3702846"/>
                <a:ext cx="63720" cy="162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49A2D4-903F-4C35-96B4-51902F93594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64450" y="3694206"/>
                  <a:ext cx="813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A97243-95E4-4505-BFC3-7C52B47268B4}"/>
              </a:ext>
            </a:extLst>
          </p:cNvPr>
          <p:cNvGrpSpPr/>
          <p:nvPr/>
        </p:nvGrpSpPr>
        <p:grpSpPr>
          <a:xfrm>
            <a:off x="8141010" y="6104046"/>
            <a:ext cx="907920" cy="373680"/>
            <a:chOff x="8141010" y="6104046"/>
            <a:chExt cx="90792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CEC2037-B410-42A7-B7C9-A3DACF65A179}"/>
                    </a:ext>
                  </a:extLst>
                </p14:cNvPr>
                <p14:cNvContentPartPr/>
                <p14:nvPr/>
              </p14:nvContentPartPr>
              <p14:xfrm>
                <a:off x="8159370" y="6104046"/>
                <a:ext cx="93240" cy="169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CEC2037-B410-42A7-B7C9-A3DACF65A1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50370" y="6095406"/>
                  <a:ext cx="110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96958E-F9C7-4647-BB89-8E63AD9ED589}"/>
                    </a:ext>
                  </a:extLst>
                </p14:cNvPr>
                <p14:cNvContentPartPr/>
                <p14:nvPr/>
              </p14:nvContentPartPr>
              <p14:xfrm>
                <a:off x="8141010" y="6124566"/>
                <a:ext cx="109440" cy="155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96958E-F9C7-4647-BB89-8E63AD9ED5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32010" y="6115566"/>
                  <a:ext cx="127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5F9610F-CCFB-4B18-8ACD-F961620DFD90}"/>
                    </a:ext>
                  </a:extLst>
                </p14:cNvPr>
                <p14:cNvContentPartPr/>
                <p14:nvPr/>
              </p14:nvContentPartPr>
              <p14:xfrm>
                <a:off x="8297250" y="6192606"/>
                <a:ext cx="103680" cy="106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5F9610F-CCFB-4B18-8ACD-F961620DFD9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88250" y="6183606"/>
                  <a:ext cx="121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9153E3E-7586-48CF-9AC8-2B1B26F826EB}"/>
                    </a:ext>
                  </a:extLst>
                </p14:cNvPr>
                <p14:cNvContentPartPr/>
                <p14:nvPr/>
              </p14:nvContentPartPr>
              <p14:xfrm>
                <a:off x="8520090" y="6134646"/>
                <a:ext cx="55080" cy="146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9153E3E-7586-48CF-9AC8-2B1B26F826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11090" y="6125646"/>
                  <a:ext cx="72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336257-1AE9-496D-8A3E-ECA0F478F814}"/>
                    </a:ext>
                  </a:extLst>
                </p14:cNvPr>
                <p14:cNvContentPartPr/>
                <p14:nvPr/>
              </p14:nvContentPartPr>
              <p14:xfrm>
                <a:off x="8497050" y="6161646"/>
                <a:ext cx="216720" cy="231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336257-1AE9-496D-8A3E-ECA0F478F8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88050" y="6153006"/>
                  <a:ext cx="234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93F270-FA51-4E94-B73A-A22B12F2CB3A}"/>
                    </a:ext>
                  </a:extLst>
                </p14:cNvPr>
                <p14:cNvContentPartPr/>
                <p14:nvPr/>
              </p14:nvContentPartPr>
              <p14:xfrm>
                <a:off x="8628090" y="6284406"/>
                <a:ext cx="70920" cy="32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93F270-FA51-4E94-B73A-A22B12F2CB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19450" y="6275766"/>
                  <a:ext cx="88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F03EF2-B2F7-4C59-AA26-CE4B0D72021D}"/>
                    </a:ext>
                  </a:extLst>
                </p14:cNvPr>
                <p14:cNvContentPartPr/>
                <p14:nvPr/>
              </p14:nvContentPartPr>
              <p14:xfrm>
                <a:off x="8834730" y="6119166"/>
                <a:ext cx="73800" cy="179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F03EF2-B2F7-4C59-AA26-CE4B0D72021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25730" y="6110526"/>
                  <a:ext cx="91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7AA76E-5C89-4DE9-AC89-56B94AB6142C}"/>
                    </a:ext>
                  </a:extLst>
                </p14:cNvPr>
                <p14:cNvContentPartPr/>
                <p14:nvPr/>
              </p14:nvContentPartPr>
              <p14:xfrm>
                <a:off x="8814210" y="6152286"/>
                <a:ext cx="108720" cy="132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7AA76E-5C89-4DE9-AC89-56B94AB614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05210" y="6143286"/>
                  <a:ext cx="126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20EDA4-1B4B-45CD-AF54-32034F56837B}"/>
                    </a:ext>
                  </a:extLst>
                </p14:cNvPr>
                <p14:cNvContentPartPr/>
                <p14:nvPr/>
              </p14:nvContentPartPr>
              <p14:xfrm>
                <a:off x="8944170" y="6237966"/>
                <a:ext cx="104760" cy="239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20EDA4-1B4B-45CD-AF54-32034F56837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35170" y="6229326"/>
                  <a:ext cx="12240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4E04022-D158-4213-9032-53AD8AF5D0CA}"/>
              </a:ext>
            </a:extLst>
          </p:cNvPr>
          <p:cNvGrpSpPr/>
          <p:nvPr/>
        </p:nvGrpSpPr>
        <p:grpSpPr>
          <a:xfrm>
            <a:off x="9200130" y="6209166"/>
            <a:ext cx="111960" cy="95040"/>
            <a:chOff x="9200130" y="6209166"/>
            <a:chExt cx="111960" cy="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F0BC79-D8B2-462D-A41B-48EC82A5D335}"/>
                    </a:ext>
                  </a:extLst>
                </p14:cNvPr>
                <p14:cNvContentPartPr/>
                <p14:nvPr/>
              </p14:nvContentPartPr>
              <p14:xfrm>
                <a:off x="9200130" y="6209166"/>
                <a:ext cx="110520" cy="16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F0BC79-D8B2-462D-A41B-48EC82A5D3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91130" y="6200526"/>
                  <a:ext cx="128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F833C1-F95F-447E-8013-1792CC69EA9A}"/>
                    </a:ext>
                  </a:extLst>
                </p14:cNvPr>
                <p14:cNvContentPartPr/>
                <p14:nvPr/>
              </p14:nvContentPartPr>
              <p14:xfrm>
                <a:off x="9223530" y="6289086"/>
                <a:ext cx="88560" cy="15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F833C1-F95F-447E-8013-1792CC69EA9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14890" y="6280446"/>
                  <a:ext cx="1062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7A9ED04-0F91-4150-9F49-156C36B8B472}"/>
              </a:ext>
            </a:extLst>
          </p:cNvPr>
          <p:cNvGrpSpPr/>
          <p:nvPr/>
        </p:nvGrpSpPr>
        <p:grpSpPr>
          <a:xfrm>
            <a:off x="9464010" y="5964366"/>
            <a:ext cx="1695960" cy="400320"/>
            <a:chOff x="9464010" y="5964366"/>
            <a:chExt cx="169596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D6BFAD-FBFC-4997-B421-46C31386C577}"/>
                    </a:ext>
                  </a:extLst>
                </p14:cNvPr>
                <p14:cNvContentPartPr/>
                <p14:nvPr/>
              </p14:nvContentPartPr>
              <p14:xfrm>
                <a:off x="9464010" y="6186486"/>
                <a:ext cx="126000" cy="178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D6BFAD-FBFC-4997-B421-46C31386C57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55370" y="6177846"/>
                  <a:ext cx="143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B815B5-EC86-4830-A60A-D5D3BC36EC58}"/>
                    </a:ext>
                  </a:extLst>
                </p14:cNvPr>
                <p14:cNvContentPartPr/>
                <p14:nvPr/>
              </p14:nvContentPartPr>
              <p14:xfrm>
                <a:off x="9619530" y="6015846"/>
                <a:ext cx="131400" cy="88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B815B5-EC86-4830-A60A-D5D3BC36EC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10530" y="6006846"/>
                  <a:ext cx="149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2D6FDA7-67CE-4226-A3CF-4B2D3477B324}"/>
                    </a:ext>
                  </a:extLst>
                </p14:cNvPr>
                <p14:cNvContentPartPr/>
                <p14:nvPr/>
              </p14:nvContentPartPr>
              <p14:xfrm>
                <a:off x="9788370" y="5974446"/>
                <a:ext cx="70920" cy="126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2D6FDA7-67CE-4226-A3CF-4B2D3477B32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79370" y="5965806"/>
                  <a:ext cx="88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05800A7-2BEF-4E83-A618-2AC1A60F22C8}"/>
                    </a:ext>
                  </a:extLst>
                </p14:cNvPr>
                <p14:cNvContentPartPr/>
                <p14:nvPr/>
              </p14:nvContentPartPr>
              <p14:xfrm>
                <a:off x="9867930" y="5984526"/>
                <a:ext cx="101880" cy="142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05800A7-2BEF-4E83-A618-2AC1A60F22C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59290" y="5975886"/>
                  <a:ext cx="119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6727158-A693-468F-8E6D-02AEB4305FA6}"/>
                    </a:ext>
                  </a:extLst>
                </p14:cNvPr>
                <p14:cNvContentPartPr/>
                <p14:nvPr/>
              </p14:nvContentPartPr>
              <p14:xfrm>
                <a:off x="10028850" y="6207366"/>
                <a:ext cx="135000" cy="146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6727158-A693-468F-8E6D-02AEB4305F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19850" y="6198366"/>
                  <a:ext cx="152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E49F4B-8A14-4D6C-A81F-C03A664678EB}"/>
                    </a:ext>
                  </a:extLst>
                </p14:cNvPr>
                <p14:cNvContentPartPr/>
                <p14:nvPr/>
              </p14:nvContentPartPr>
              <p14:xfrm>
                <a:off x="10160970" y="5993526"/>
                <a:ext cx="144360" cy="90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E49F4B-8A14-4D6C-A81F-C03A664678E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52330" y="5984886"/>
                  <a:ext cx="162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45B41E-4CC9-422F-9384-67DADAEB3B03}"/>
                    </a:ext>
                  </a:extLst>
                </p14:cNvPr>
                <p14:cNvContentPartPr/>
                <p14:nvPr/>
              </p14:nvContentPartPr>
              <p14:xfrm>
                <a:off x="10345290" y="5964366"/>
                <a:ext cx="63720" cy="133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45B41E-4CC9-422F-9384-67DADAEB3B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36650" y="5955726"/>
                  <a:ext cx="81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14E590-7001-4CFE-8A21-A61F1C312C79}"/>
                    </a:ext>
                  </a:extLst>
                </p14:cNvPr>
                <p14:cNvContentPartPr/>
                <p14:nvPr/>
              </p14:nvContentPartPr>
              <p14:xfrm>
                <a:off x="10405050" y="5986686"/>
                <a:ext cx="90720" cy="165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14E590-7001-4CFE-8A21-A61F1C312C7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96410" y="5977686"/>
                  <a:ext cx="108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02D40EE-5D6A-4006-B7C9-9FC5344A4939}"/>
                    </a:ext>
                  </a:extLst>
                </p14:cNvPr>
                <p14:cNvContentPartPr/>
                <p14:nvPr/>
              </p14:nvContentPartPr>
              <p14:xfrm>
                <a:off x="10514490" y="5980206"/>
                <a:ext cx="34200" cy="119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02D40EE-5D6A-4006-B7C9-9FC5344A49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05490" y="5971566"/>
                  <a:ext cx="51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80749D1-AEF8-4D21-B2CF-A45951F9318F}"/>
                    </a:ext>
                  </a:extLst>
                </p14:cNvPr>
                <p14:cNvContentPartPr/>
                <p14:nvPr/>
              </p14:nvContentPartPr>
              <p14:xfrm>
                <a:off x="10577490" y="6179286"/>
                <a:ext cx="108000" cy="147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80749D1-AEF8-4D21-B2CF-A45951F9318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68850" y="6170286"/>
                  <a:ext cx="125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0595AB3-923E-418B-8FD5-1E921056A9F8}"/>
                    </a:ext>
                  </a:extLst>
                </p14:cNvPr>
                <p14:cNvContentPartPr/>
                <p14:nvPr/>
              </p14:nvContentPartPr>
              <p14:xfrm>
                <a:off x="10734090" y="6000006"/>
                <a:ext cx="127440" cy="115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0595AB3-923E-418B-8FD5-1E921056A9F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25450" y="5991006"/>
                  <a:ext cx="145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A045D22-2413-44D1-B1F0-454D3DF0635F}"/>
                    </a:ext>
                  </a:extLst>
                </p14:cNvPr>
                <p14:cNvContentPartPr/>
                <p14:nvPr/>
              </p14:nvContentPartPr>
              <p14:xfrm>
                <a:off x="10934610" y="5994246"/>
                <a:ext cx="42480" cy="108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A045D22-2413-44D1-B1F0-454D3DF063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25610" y="5985246"/>
                  <a:ext cx="60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A79B10-2B9C-4996-9518-374ED9A643FA}"/>
                    </a:ext>
                  </a:extLst>
                </p14:cNvPr>
                <p14:cNvContentPartPr/>
                <p14:nvPr/>
              </p14:nvContentPartPr>
              <p14:xfrm>
                <a:off x="10997250" y="6042126"/>
                <a:ext cx="51480" cy="212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9A79B10-2B9C-4996-9518-374ED9A643F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88610" y="6033486"/>
                  <a:ext cx="69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46023FC-7449-4627-BE66-3BA9443A992D}"/>
                    </a:ext>
                  </a:extLst>
                </p14:cNvPr>
                <p14:cNvContentPartPr/>
                <p14:nvPr/>
              </p14:nvContentPartPr>
              <p14:xfrm>
                <a:off x="11089770" y="6017646"/>
                <a:ext cx="70200" cy="141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46023FC-7449-4627-BE66-3BA9443A992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80770" y="6008646"/>
                  <a:ext cx="8784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1F89F7-2E40-4EAA-ADF3-C014C55DFE76}"/>
              </a:ext>
            </a:extLst>
          </p:cNvPr>
          <p:cNvGrpSpPr/>
          <p:nvPr/>
        </p:nvGrpSpPr>
        <p:grpSpPr>
          <a:xfrm>
            <a:off x="10629690" y="5610486"/>
            <a:ext cx="129600" cy="145440"/>
            <a:chOff x="10629690" y="5610486"/>
            <a:chExt cx="12960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FDC07EA-7F93-4A97-B908-C5052FFBF359}"/>
                    </a:ext>
                  </a:extLst>
                </p14:cNvPr>
                <p14:cNvContentPartPr/>
                <p14:nvPr/>
              </p14:nvContentPartPr>
              <p14:xfrm>
                <a:off x="10629690" y="5610486"/>
                <a:ext cx="85680" cy="137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FDC07EA-7F93-4A97-B908-C5052FFBF35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21050" y="5601846"/>
                  <a:ext cx="103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FED998-7B84-4AC7-91E1-8EEB6EF14BC1}"/>
                    </a:ext>
                  </a:extLst>
                </p14:cNvPr>
                <p14:cNvContentPartPr/>
                <p14:nvPr/>
              </p14:nvContentPartPr>
              <p14:xfrm>
                <a:off x="10706370" y="5633526"/>
                <a:ext cx="52920" cy="122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4FED998-7B84-4AC7-91E1-8EEB6EF14B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97730" y="5624526"/>
                  <a:ext cx="705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E2B9AA-86F9-4B1C-A442-DA72A8D5D3A4}"/>
              </a:ext>
            </a:extLst>
          </p:cNvPr>
          <p:cNvGrpSpPr/>
          <p:nvPr/>
        </p:nvGrpSpPr>
        <p:grpSpPr>
          <a:xfrm>
            <a:off x="10662090" y="4731726"/>
            <a:ext cx="1338840" cy="671760"/>
            <a:chOff x="10662090" y="4731726"/>
            <a:chExt cx="1338840" cy="67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F64C1EA-C4DA-4401-9604-475F5AD7BD26}"/>
                    </a:ext>
                  </a:extLst>
                </p14:cNvPr>
                <p14:cNvContentPartPr/>
                <p14:nvPr/>
              </p14:nvContentPartPr>
              <p14:xfrm>
                <a:off x="10662090" y="5271366"/>
                <a:ext cx="149040" cy="132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F64C1EA-C4DA-4401-9604-475F5AD7BD2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53450" y="5262366"/>
                  <a:ext cx="166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D9156F2-13D8-41EE-83F5-BF05405ABC16}"/>
                    </a:ext>
                  </a:extLst>
                </p14:cNvPr>
                <p14:cNvContentPartPr/>
                <p14:nvPr/>
              </p14:nvContentPartPr>
              <p14:xfrm>
                <a:off x="10807890" y="4940166"/>
                <a:ext cx="149760" cy="106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D9156F2-13D8-41EE-83F5-BF05405ABC1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99250" y="4931166"/>
                  <a:ext cx="167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B4F413-003B-4F34-B774-9C85EB0D9454}"/>
                    </a:ext>
                  </a:extLst>
                </p14:cNvPr>
                <p14:cNvContentPartPr/>
                <p14:nvPr/>
              </p14:nvContentPartPr>
              <p14:xfrm>
                <a:off x="10999410" y="4963206"/>
                <a:ext cx="47160" cy="69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B4F413-003B-4F34-B774-9C85EB0D945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90770" y="4954566"/>
                  <a:ext cx="64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B80CB32-1215-4796-A8B1-EE565A330530}"/>
                    </a:ext>
                  </a:extLst>
                </p14:cNvPr>
                <p14:cNvContentPartPr/>
                <p14:nvPr/>
              </p14:nvContentPartPr>
              <p14:xfrm>
                <a:off x="11088690" y="4901646"/>
                <a:ext cx="109440" cy="231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B80CB32-1215-4796-A8B1-EE565A3305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80050" y="4893006"/>
                  <a:ext cx="127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657B81E-EAD7-4520-BE3F-65C5F59A7FEE}"/>
                    </a:ext>
                  </a:extLst>
                </p14:cNvPr>
                <p14:cNvContentPartPr/>
                <p14:nvPr/>
              </p14:nvContentPartPr>
              <p14:xfrm>
                <a:off x="11238810" y="4923606"/>
                <a:ext cx="151560" cy="113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657B81E-EAD7-4520-BE3F-65C5F59A7FE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30170" y="4914966"/>
                  <a:ext cx="169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A52094-913B-40BA-A217-C3841A21BE37}"/>
                    </a:ext>
                  </a:extLst>
                </p14:cNvPr>
                <p14:cNvContentPartPr/>
                <p14:nvPr/>
              </p14:nvContentPartPr>
              <p14:xfrm>
                <a:off x="11508090" y="4957806"/>
                <a:ext cx="84600" cy="69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A52094-913B-40BA-A217-C3841A21BE3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99090" y="4948806"/>
                  <a:ext cx="102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F039F7-4D02-42A7-ABB6-059FA2FDFD1E}"/>
                    </a:ext>
                  </a:extLst>
                </p14:cNvPr>
                <p14:cNvContentPartPr/>
                <p14:nvPr/>
              </p14:nvContentPartPr>
              <p14:xfrm>
                <a:off x="11616450" y="4905246"/>
                <a:ext cx="74880" cy="182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F039F7-4D02-42A7-ABB6-059FA2FDFD1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607450" y="4896606"/>
                  <a:ext cx="92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A94186-FC68-4256-B721-E15325713D5B}"/>
                    </a:ext>
                  </a:extLst>
                </p14:cNvPr>
                <p14:cNvContentPartPr/>
                <p14:nvPr/>
              </p14:nvContentPartPr>
              <p14:xfrm>
                <a:off x="11282370" y="5146446"/>
                <a:ext cx="122760" cy="60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A94186-FC68-4256-B721-E15325713D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73730" y="5137446"/>
                  <a:ext cx="140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20A7B8-3B54-4838-B1D5-2BC6EB5D2AC6}"/>
                    </a:ext>
                  </a:extLst>
                </p14:cNvPr>
                <p14:cNvContentPartPr/>
                <p14:nvPr/>
              </p14:nvContentPartPr>
              <p14:xfrm>
                <a:off x="11418810" y="5149326"/>
                <a:ext cx="65520" cy="47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20A7B8-3B54-4838-B1D5-2BC6EB5D2AC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09810" y="5140686"/>
                  <a:ext cx="83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AF9DAB2-9BA3-4606-A21D-E748AC08FEE1}"/>
                    </a:ext>
                  </a:extLst>
                </p14:cNvPr>
                <p14:cNvContentPartPr/>
                <p14:nvPr/>
              </p14:nvContentPartPr>
              <p14:xfrm>
                <a:off x="11508450" y="5116566"/>
                <a:ext cx="70200" cy="87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AF9DAB2-9BA3-4606-A21D-E748AC08FEE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99450" y="5107926"/>
                  <a:ext cx="87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B08A6AC-358F-4306-A256-85A09553F2D0}"/>
                    </a:ext>
                  </a:extLst>
                </p14:cNvPr>
                <p14:cNvContentPartPr/>
                <p14:nvPr/>
              </p14:nvContentPartPr>
              <p14:xfrm>
                <a:off x="11600250" y="5151126"/>
                <a:ext cx="24480" cy="58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B08A6AC-358F-4306-A256-85A09553F2D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91610" y="5142486"/>
                  <a:ext cx="42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93EF602-9137-43C8-BFFC-5CFE5D76E061}"/>
                    </a:ext>
                  </a:extLst>
                </p14:cNvPr>
                <p14:cNvContentPartPr/>
                <p14:nvPr/>
              </p14:nvContentPartPr>
              <p14:xfrm>
                <a:off x="11660730" y="5150406"/>
                <a:ext cx="53280" cy="64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93EF602-9137-43C8-BFFC-5CFE5D76E06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652090" y="5141406"/>
                  <a:ext cx="70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A5FD0E1-57C3-4E3C-ABD7-46FFF370282C}"/>
                    </a:ext>
                  </a:extLst>
                </p14:cNvPr>
                <p14:cNvContentPartPr/>
                <p14:nvPr/>
              </p14:nvContentPartPr>
              <p14:xfrm>
                <a:off x="11740290" y="5158686"/>
                <a:ext cx="144360" cy="229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A5FD0E1-57C3-4E3C-ABD7-46FFF37028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31290" y="5149686"/>
                  <a:ext cx="162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77E7A94-9992-4B8B-BEB3-5314352D9483}"/>
                    </a:ext>
                  </a:extLst>
                </p14:cNvPr>
                <p14:cNvContentPartPr/>
                <p14:nvPr/>
              </p14:nvContentPartPr>
              <p14:xfrm>
                <a:off x="10770810" y="4818846"/>
                <a:ext cx="1227960" cy="570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77E7A94-9992-4B8B-BEB3-5314352D948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62170" y="4809846"/>
                  <a:ext cx="12456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E0D2F4-88A6-4299-B42E-B0CC3C0F15E8}"/>
                    </a:ext>
                  </a:extLst>
                </p14:cNvPr>
                <p14:cNvContentPartPr/>
                <p14:nvPr/>
              </p14:nvContentPartPr>
              <p14:xfrm>
                <a:off x="10798170" y="4731726"/>
                <a:ext cx="1202760" cy="609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E0D2F4-88A6-4299-B42E-B0CC3C0F15E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89530" y="4723086"/>
                  <a:ext cx="1220400" cy="62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808585C-3031-4DDE-A7BF-70CD729A2022}"/>
              </a:ext>
            </a:extLst>
          </p:cNvPr>
          <p:cNvGrpSpPr/>
          <p:nvPr/>
        </p:nvGrpSpPr>
        <p:grpSpPr>
          <a:xfrm>
            <a:off x="2959170" y="2567406"/>
            <a:ext cx="769680" cy="213840"/>
            <a:chOff x="2959170" y="2567406"/>
            <a:chExt cx="7696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C14CB8-A77C-4C7F-A548-333332D286DA}"/>
                    </a:ext>
                  </a:extLst>
                </p14:cNvPr>
                <p14:cNvContentPartPr/>
                <p14:nvPr/>
              </p14:nvContentPartPr>
              <p14:xfrm>
                <a:off x="2959170" y="2616366"/>
                <a:ext cx="147600" cy="90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C14CB8-A77C-4C7F-A548-333332D286D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50170" y="2607726"/>
                  <a:ext cx="165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5054861-4714-4D78-ACD3-EFBE2B22F73D}"/>
                    </a:ext>
                  </a:extLst>
                </p14:cNvPr>
                <p14:cNvContentPartPr/>
                <p14:nvPr/>
              </p14:nvContentPartPr>
              <p14:xfrm>
                <a:off x="3139530" y="2628246"/>
                <a:ext cx="161640" cy="77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5054861-4714-4D78-ACD3-EFBE2B22F7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30890" y="2619246"/>
                  <a:ext cx="179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EDD354-BCC6-460A-8FA0-F1B7CD10ECB0}"/>
                    </a:ext>
                  </a:extLst>
                </p14:cNvPr>
                <p14:cNvContentPartPr/>
                <p14:nvPr/>
              </p14:nvContentPartPr>
              <p14:xfrm>
                <a:off x="3248250" y="2567406"/>
                <a:ext cx="30960" cy="26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2EDD354-BCC6-460A-8FA0-F1B7CD10EC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39610" y="2558406"/>
                  <a:ext cx="48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6AC870E-00DE-421C-B6E6-853E6B4D8B3C}"/>
                    </a:ext>
                  </a:extLst>
                </p14:cNvPr>
                <p14:cNvContentPartPr/>
                <p14:nvPr/>
              </p14:nvContentPartPr>
              <p14:xfrm>
                <a:off x="3337530" y="2592966"/>
                <a:ext cx="391320" cy="188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6AC870E-00DE-421C-B6E6-853E6B4D8B3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28890" y="2583966"/>
                  <a:ext cx="40896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6AAF36A-02E4-4CC7-B2EE-44BDB70853AC}"/>
                  </a:ext>
                </a:extLst>
              </p14:cNvPr>
              <p14:cNvContentPartPr/>
              <p14:nvPr/>
            </p14:nvContentPartPr>
            <p14:xfrm>
              <a:off x="2300010" y="2999406"/>
              <a:ext cx="1358280" cy="511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6AAF36A-02E4-4CC7-B2EE-44BDB70853A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91370" y="2990406"/>
                <a:ext cx="137592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AA7DD996-323B-4192-AC47-333A725BE075}"/>
              </a:ext>
            </a:extLst>
          </p:cNvPr>
          <p:cNvGrpSpPr/>
          <p:nvPr/>
        </p:nvGrpSpPr>
        <p:grpSpPr>
          <a:xfrm>
            <a:off x="1864770" y="4787166"/>
            <a:ext cx="1127880" cy="340200"/>
            <a:chOff x="1864770" y="4787166"/>
            <a:chExt cx="112788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1F4AE9-7AF0-406A-BB81-ED30D7881CA6}"/>
                    </a:ext>
                  </a:extLst>
                </p14:cNvPr>
                <p14:cNvContentPartPr/>
                <p14:nvPr/>
              </p14:nvContentPartPr>
              <p14:xfrm>
                <a:off x="1864770" y="4855926"/>
                <a:ext cx="377640" cy="252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1F4AE9-7AF0-406A-BB81-ED30D7881CA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55770" y="4847286"/>
                  <a:ext cx="395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9900C9B-D533-4063-A579-C399606BAE14}"/>
                    </a:ext>
                  </a:extLst>
                </p14:cNvPr>
                <p14:cNvContentPartPr/>
                <p14:nvPr/>
              </p14:nvContentPartPr>
              <p14:xfrm>
                <a:off x="2243490" y="4822086"/>
                <a:ext cx="137520" cy="268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9900C9B-D533-4063-A579-C399606BAE1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34850" y="4813446"/>
                  <a:ext cx="155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5D7520A-33A1-4FC2-A799-0E6348525997}"/>
                    </a:ext>
                  </a:extLst>
                </p14:cNvPr>
                <p14:cNvContentPartPr/>
                <p14:nvPr/>
              </p14:nvContentPartPr>
              <p14:xfrm>
                <a:off x="2555250" y="4824606"/>
                <a:ext cx="93240" cy="267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5D7520A-33A1-4FC2-A799-0E634852599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46610" y="4815606"/>
                  <a:ext cx="110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EF41693-8FC0-4E1B-9106-50C8AC35DBF2}"/>
                    </a:ext>
                  </a:extLst>
                </p14:cNvPr>
                <p14:cNvContentPartPr/>
                <p14:nvPr/>
              </p14:nvContentPartPr>
              <p14:xfrm>
                <a:off x="2712210" y="4840446"/>
                <a:ext cx="138960" cy="226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EF41693-8FC0-4E1B-9106-50C8AC35DBF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03570" y="4831446"/>
                  <a:ext cx="156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858361F-E260-4F19-8D74-627366DBB0EA}"/>
                    </a:ext>
                  </a:extLst>
                </p14:cNvPr>
                <p14:cNvContentPartPr/>
                <p14:nvPr/>
              </p14:nvContentPartPr>
              <p14:xfrm>
                <a:off x="2707530" y="4787166"/>
                <a:ext cx="285120" cy="340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858361F-E260-4F19-8D74-627366DBB0E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98890" y="4778526"/>
                  <a:ext cx="30276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5DDD4CC-316A-4E80-9CB8-43F2B9D45116}"/>
              </a:ext>
            </a:extLst>
          </p:cNvPr>
          <p:cNvGrpSpPr/>
          <p:nvPr/>
        </p:nvGrpSpPr>
        <p:grpSpPr>
          <a:xfrm>
            <a:off x="3299730" y="4925046"/>
            <a:ext cx="147240" cy="94680"/>
            <a:chOff x="3299730" y="4925046"/>
            <a:chExt cx="14724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BBBFE03-C62F-4A8E-9578-C239C378E405}"/>
                    </a:ext>
                  </a:extLst>
                </p14:cNvPr>
                <p14:cNvContentPartPr/>
                <p14:nvPr/>
              </p14:nvContentPartPr>
              <p14:xfrm>
                <a:off x="3299730" y="4925046"/>
                <a:ext cx="133920" cy="9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BBBFE03-C62F-4A8E-9578-C239C378E40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90730" y="4916406"/>
                  <a:ext cx="151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4DC9892-7E51-4466-8587-3C885B688874}"/>
                    </a:ext>
                  </a:extLst>
                </p14:cNvPr>
                <p14:cNvContentPartPr/>
                <p14:nvPr/>
              </p14:nvContentPartPr>
              <p14:xfrm>
                <a:off x="3319170" y="5002086"/>
                <a:ext cx="127800" cy="17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4DC9892-7E51-4466-8587-3C885B68887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10530" y="4993446"/>
                  <a:ext cx="14544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EFD71B3-34BC-4E2F-91C8-ECE36F0CA13D}"/>
                  </a:ext>
                </a:extLst>
              </p14:cNvPr>
              <p14:cNvContentPartPr/>
              <p14:nvPr/>
            </p14:nvContentPartPr>
            <p14:xfrm>
              <a:off x="3746490" y="4935486"/>
              <a:ext cx="197640" cy="182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EFD71B3-34BC-4E2F-91C8-ECE36F0CA13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737850" y="4926846"/>
                <a:ext cx="2152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801AE60-C856-43E9-9F19-4CBAEF6549A7}"/>
                  </a:ext>
                </a:extLst>
              </p14:cNvPr>
              <p14:cNvContentPartPr/>
              <p14:nvPr/>
            </p14:nvContentPartPr>
            <p14:xfrm>
              <a:off x="3933330" y="4630926"/>
              <a:ext cx="230760" cy="171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801AE60-C856-43E9-9F19-4CBAEF6549A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24330" y="4622286"/>
                <a:ext cx="24840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A8E7AAE-13BE-447F-B4F2-88D2981369AF}"/>
              </a:ext>
            </a:extLst>
          </p:cNvPr>
          <p:cNvGrpSpPr/>
          <p:nvPr/>
        </p:nvGrpSpPr>
        <p:grpSpPr>
          <a:xfrm>
            <a:off x="4409250" y="4928646"/>
            <a:ext cx="755640" cy="261360"/>
            <a:chOff x="4409250" y="4928646"/>
            <a:chExt cx="75564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0750DD7-7340-49F4-9B85-17530E63E6A7}"/>
                    </a:ext>
                  </a:extLst>
                </p14:cNvPr>
                <p14:cNvContentPartPr/>
                <p14:nvPr/>
              </p14:nvContentPartPr>
              <p14:xfrm>
                <a:off x="4409250" y="4990206"/>
                <a:ext cx="208080" cy="23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0750DD7-7340-49F4-9B85-17530E63E6A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00610" y="4981566"/>
                  <a:ext cx="225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D68B260-AEDB-4415-938B-A46E489E845D}"/>
                    </a:ext>
                  </a:extLst>
                </p14:cNvPr>
                <p14:cNvContentPartPr/>
                <p14:nvPr/>
              </p14:nvContentPartPr>
              <p14:xfrm>
                <a:off x="4489890" y="4928646"/>
                <a:ext cx="48600" cy="213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D68B260-AEDB-4415-938B-A46E489E845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81250" y="4919646"/>
                  <a:ext cx="66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2030CB7-03B6-4342-B9FB-B549A158AE29}"/>
                    </a:ext>
                  </a:extLst>
                </p14:cNvPr>
                <p14:cNvContentPartPr/>
                <p14:nvPr/>
              </p14:nvContentPartPr>
              <p14:xfrm>
                <a:off x="4865730" y="4930086"/>
                <a:ext cx="30600" cy="1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2030CB7-03B6-4342-B9FB-B549A158AE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57090" y="4921086"/>
                  <a:ext cx="48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A417A39-AA98-4982-87BC-FAB4F2356421}"/>
                    </a:ext>
                  </a:extLst>
                </p14:cNvPr>
                <p14:cNvContentPartPr/>
                <p14:nvPr/>
              </p14:nvContentPartPr>
              <p14:xfrm>
                <a:off x="4475130" y="5161206"/>
                <a:ext cx="181440" cy="18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A417A39-AA98-4982-87BC-FAB4F235642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66130" y="5152566"/>
                  <a:ext cx="199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989F9E9-672F-4198-B897-C0F3FAD2D53A}"/>
                    </a:ext>
                  </a:extLst>
                </p14:cNvPr>
                <p14:cNvContentPartPr/>
                <p14:nvPr/>
              </p14:nvContentPartPr>
              <p14:xfrm>
                <a:off x="4926570" y="4971126"/>
                <a:ext cx="238320" cy="218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989F9E9-672F-4198-B897-C0F3FAD2D53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17570" y="4962486"/>
                  <a:ext cx="25596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C59DB5B-CBB3-4BEE-B0C3-AD9F07AFAFD8}"/>
                  </a:ext>
                </a:extLst>
              </p14:cNvPr>
              <p14:cNvContentPartPr/>
              <p14:nvPr/>
            </p14:nvContentPartPr>
            <p14:xfrm>
              <a:off x="5149050" y="4661166"/>
              <a:ext cx="224280" cy="1483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C59DB5B-CBB3-4BEE-B0C3-AD9F07AFAFD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140050" y="4652526"/>
                <a:ext cx="241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4910D17-55C4-41D5-BA5D-8AD09B818363}"/>
                  </a:ext>
                </a:extLst>
              </p14:cNvPr>
              <p14:cNvContentPartPr/>
              <p14:nvPr/>
            </p14:nvContentPartPr>
            <p14:xfrm>
              <a:off x="5378730" y="4359486"/>
              <a:ext cx="74520" cy="1137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4910D17-55C4-41D5-BA5D-8AD09B81836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370090" y="4350846"/>
                <a:ext cx="9216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69DCEFA-42F1-4F6B-B942-D3A16163664E}"/>
              </a:ext>
            </a:extLst>
          </p:cNvPr>
          <p:cNvGrpSpPr/>
          <p:nvPr/>
        </p:nvGrpSpPr>
        <p:grpSpPr>
          <a:xfrm>
            <a:off x="4962210" y="5224566"/>
            <a:ext cx="1274760" cy="538560"/>
            <a:chOff x="4962210" y="5224566"/>
            <a:chExt cx="127476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9B600A-B7C1-40CF-BF79-4AD42C5EF955}"/>
                    </a:ext>
                  </a:extLst>
                </p14:cNvPr>
                <p14:cNvContentPartPr/>
                <p14:nvPr/>
              </p14:nvContentPartPr>
              <p14:xfrm>
                <a:off x="4962210" y="5224566"/>
                <a:ext cx="551520" cy="133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9B600A-B7C1-40CF-BF79-4AD42C5EF95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53210" y="5215566"/>
                  <a:ext cx="569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CE34BA5-048F-44EE-B050-C87651239BBA}"/>
                    </a:ext>
                  </a:extLst>
                </p14:cNvPr>
                <p14:cNvContentPartPr/>
                <p14:nvPr/>
              </p14:nvContentPartPr>
              <p14:xfrm>
                <a:off x="5174250" y="5532006"/>
                <a:ext cx="116280" cy="136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CE34BA5-048F-44EE-B050-C87651239BB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65250" y="5523006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74E4D04-EA8F-4BFE-91B2-F492FAAEE8FE}"/>
                    </a:ext>
                  </a:extLst>
                </p14:cNvPr>
                <p14:cNvContentPartPr/>
                <p14:nvPr/>
              </p14:nvContentPartPr>
              <p14:xfrm>
                <a:off x="5249130" y="5620926"/>
                <a:ext cx="68400" cy="61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74E4D04-EA8F-4BFE-91B2-F492FAAEE8F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40130" y="5612286"/>
                  <a:ext cx="86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B4B4076-4304-474D-9475-0F8DBC5C4BBE}"/>
                    </a:ext>
                  </a:extLst>
                </p14:cNvPr>
                <p14:cNvContentPartPr/>
                <p14:nvPr/>
              </p14:nvContentPartPr>
              <p14:xfrm>
                <a:off x="5491050" y="5595726"/>
                <a:ext cx="150120" cy="166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B4B4076-4304-474D-9475-0F8DBC5C4BB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82410" y="5587086"/>
                  <a:ext cx="167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EBB8DF9-A5B6-4871-9E25-A0A5F76044C2}"/>
                    </a:ext>
                  </a:extLst>
                </p14:cNvPr>
                <p14:cNvContentPartPr/>
                <p14:nvPr/>
              </p14:nvContentPartPr>
              <p14:xfrm>
                <a:off x="5756730" y="5660166"/>
                <a:ext cx="33480" cy="18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EBB8DF9-A5B6-4871-9E25-A0A5F76044C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48090" y="5651526"/>
                  <a:ext cx="51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F2B1E65-E0EC-4BE2-9A48-256D32329CA9}"/>
                    </a:ext>
                  </a:extLst>
                </p14:cNvPr>
                <p14:cNvContentPartPr/>
                <p14:nvPr/>
              </p14:nvContentPartPr>
              <p14:xfrm>
                <a:off x="5859330" y="5594646"/>
                <a:ext cx="203040" cy="168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F2B1E65-E0EC-4BE2-9A48-256D32329CA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50330" y="5585646"/>
                  <a:ext cx="220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8CC316-A0BC-41E1-BBF1-D3B2A98027CA}"/>
                    </a:ext>
                  </a:extLst>
                </p14:cNvPr>
                <p14:cNvContentPartPr/>
                <p14:nvPr/>
              </p14:nvContentPartPr>
              <p14:xfrm>
                <a:off x="6040770" y="5408886"/>
                <a:ext cx="196200" cy="132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8CC316-A0BC-41E1-BBF1-D3B2A98027C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32130" y="5400246"/>
                  <a:ext cx="21384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D0B6F40-B1D3-4196-8566-7727FCF9D6B4}"/>
                  </a:ext>
                </a:extLst>
              </p14:cNvPr>
              <p14:cNvContentPartPr/>
              <p14:nvPr/>
            </p14:nvContentPartPr>
            <p14:xfrm>
              <a:off x="3461730" y="6334086"/>
              <a:ext cx="135000" cy="309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D0B6F40-B1D3-4196-8566-7727FCF9D6B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453090" y="6325446"/>
                <a:ext cx="152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2052141-EEBA-4826-875A-4B009F636B17}"/>
                  </a:ext>
                </a:extLst>
              </p14:cNvPr>
              <p14:cNvContentPartPr/>
              <p14:nvPr/>
            </p14:nvContentPartPr>
            <p14:xfrm>
              <a:off x="3488370" y="6443526"/>
              <a:ext cx="138240" cy="180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2052141-EEBA-4826-875A-4B009F636B1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479370" y="6434526"/>
                <a:ext cx="155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51E8330-D785-43C0-9E12-FBD6BA172785}"/>
                  </a:ext>
                </a:extLst>
              </p14:cNvPr>
              <p14:cNvContentPartPr/>
              <p14:nvPr/>
            </p14:nvContentPartPr>
            <p14:xfrm>
              <a:off x="3981930" y="6397086"/>
              <a:ext cx="217080" cy="1987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51E8330-D785-43C0-9E12-FBD6BA17278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972930" y="6388446"/>
                <a:ext cx="234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EE736C2-A73A-4CE7-A5B7-E42FBFA5B843}"/>
                  </a:ext>
                </a:extLst>
              </p14:cNvPr>
              <p14:cNvContentPartPr/>
              <p14:nvPr/>
            </p14:nvContentPartPr>
            <p14:xfrm>
              <a:off x="4188570" y="6171726"/>
              <a:ext cx="176760" cy="1414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EE736C2-A73A-4CE7-A5B7-E42FBFA5B84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179930" y="6163086"/>
                <a:ext cx="19440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DDDCD34-B861-4512-B9A3-611A2213DD77}"/>
              </a:ext>
            </a:extLst>
          </p:cNvPr>
          <p:cNvGrpSpPr/>
          <p:nvPr/>
        </p:nvGrpSpPr>
        <p:grpSpPr>
          <a:xfrm>
            <a:off x="4606530" y="6359646"/>
            <a:ext cx="197280" cy="171720"/>
            <a:chOff x="4606530" y="6359646"/>
            <a:chExt cx="19728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35802E9-86BE-4FE9-867E-0FF8FC725F19}"/>
                    </a:ext>
                  </a:extLst>
                </p14:cNvPr>
                <p14:cNvContentPartPr/>
                <p14:nvPr/>
              </p14:nvContentPartPr>
              <p14:xfrm>
                <a:off x="4606530" y="6423726"/>
                <a:ext cx="178200" cy="9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35802E9-86BE-4FE9-867E-0FF8FC725F1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97530" y="6415086"/>
                  <a:ext cx="195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F248918-6240-40E9-B299-5F3B219B761D}"/>
                    </a:ext>
                  </a:extLst>
                </p14:cNvPr>
                <p14:cNvContentPartPr/>
                <p14:nvPr/>
              </p14:nvContentPartPr>
              <p14:xfrm>
                <a:off x="4699050" y="6359646"/>
                <a:ext cx="16920" cy="118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F248918-6240-40E9-B299-5F3B219B761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90050" y="6350646"/>
                  <a:ext cx="34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4415E04-F245-4E92-9691-61D7E6A02F26}"/>
                    </a:ext>
                  </a:extLst>
                </p14:cNvPr>
                <p14:cNvContentPartPr/>
                <p14:nvPr/>
              </p14:nvContentPartPr>
              <p14:xfrm>
                <a:off x="4670250" y="6515526"/>
                <a:ext cx="133560" cy="15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4415E04-F245-4E92-9691-61D7E6A02F2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61610" y="6506886"/>
                  <a:ext cx="1512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34D20E9-0725-409E-B7E3-ADA0019B93EC}"/>
              </a:ext>
            </a:extLst>
          </p:cNvPr>
          <p:cNvGrpSpPr/>
          <p:nvPr/>
        </p:nvGrpSpPr>
        <p:grpSpPr>
          <a:xfrm>
            <a:off x="5092530" y="6222486"/>
            <a:ext cx="968040" cy="451800"/>
            <a:chOff x="5092530" y="6222486"/>
            <a:chExt cx="968040" cy="45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CC9092-79B1-47D6-9A71-807897825556}"/>
                    </a:ext>
                  </a:extLst>
                </p14:cNvPr>
                <p14:cNvContentPartPr/>
                <p14:nvPr/>
              </p14:nvContentPartPr>
              <p14:xfrm>
                <a:off x="5092530" y="6392046"/>
                <a:ext cx="173880" cy="208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CC9092-79B1-47D6-9A71-80789782555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83890" y="6383406"/>
                  <a:ext cx="191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A7509BB-7AE6-4FE4-B236-260E8A64C817}"/>
                    </a:ext>
                  </a:extLst>
                </p14:cNvPr>
                <p14:cNvContentPartPr/>
                <p14:nvPr/>
              </p14:nvContentPartPr>
              <p14:xfrm>
                <a:off x="5344530" y="6496446"/>
                <a:ext cx="37800" cy="17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A7509BB-7AE6-4FE4-B236-260E8A64C81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35530" y="6487806"/>
                  <a:ext cx="55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F014B5-67E5-4F02-B271-3446110A88C3}"/>
                    </a:ext>
                  </a:extLst>
                </p14:cNvPr>
                <p14:cNvContentPartPr/>
                <p14:nvPr/>
              </p14:nvContentPartPr>
              <p14:xfrm>
                <a:off x="5446770" y="6419046"/>
                <a:ext cx="182520" cy="184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F014B5-67E5-4F02-B271-3446110A88C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38130" y="6410406"/>
                  <a:ext cx="200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B7FB7A9-6DDF-4374-BAB9-ABF50FE816FF}"/>
                    </a:ext>
                  </a:extLst>
                </p14:cNvPr>
                <p14:cNvContentPartPr/>
                <p14:nvPr/>
              </p14:nvContentPartPr>
              <p14:xfrm>
                <a:off x="5612370" y="6222486"/>
                <a:ext cx="190080" cy="138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B7FB7A9-6DDF-4374-BAB9-ABF50FE816F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03370" y="6213846"/>
                  <a:ext cx="207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0E3D242-F3EE-471A-991E-DE40CFAE64FC}"/>
                    </a:ext>
                  </a:extLst>
                </p14:cNvPr>
                <p14:cNvContentPartPr/>
                <p14:nvPr/>
              </p14:nvContentPartPr>
              <p14:xfrm>
                <a:off x="5932050" y="6228606"/>
                <a:ext cx="128520" cy="445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0E3D242-F3EE-471A-991E-DE40CFAE64F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23410" y="6219966"/>
                  <a:ext cx="146160" cy="4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597765F-6F0A-41A9-BB2B-D92D65459BB6}"/>
              </a:ext>
            </a:extLst>
          </p:cNvPr>
          <p:cNvGrpSpPr/>
          <p:nvPr/>
        </p:nvGrpSpPr>
        <p:grpSpPr>
          <a:xfrm>
            <a:off x="6356130" y="5944926"/>
            <a:ext cx="1099080" cy="696960"/>
            <a:chOff x="6356130" y="5944926"/>
            <a:chExt cx="1099080" cy="69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C5F1920-4FD7-48BF-8E19-1C5252AD3499}"/>
                    </a:ext>
                  </a:extLst>
                </p14:cNvPr>
                <p14:cNvContentPartPr/>
                <p14:nvPr/>
              </p14:nvContentPartPr>
              <p14:xfrm>
                <a:off x="6488610" y="6272526"/>
                <a:ext cx="107640" cy="369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C5F1920-4FD7-48BF-8E19-1C5252AD349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79970" y="6263526"/>
                  <a:ext cx="1252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E0C2B0C-DE0A-4D52-A39E-DE32DB10DAD7}"/>
                    </a:ext>
                  </a:extLst>
                </p14:cNvPr>
                <p14:cNvContentPartPr/>
                <p14:nvPr/>
              </p14:nvContentPartPr>
              <p14:xfrm>
                <a:off x="6380250" y="6001806"/>
                <a:ext cx="87480" cy="178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E0C2B0C-DE0A-4D52-A39E-DE32DB10DAD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371610" y="5993166"/>
                  <a:ext cx="105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25BBF44-0076-4004-91AF-4AEDED1264B3}"/>
                    </a:ext>
                  </a:extLst>
                </p14:cNvPr>
                <p14:cNvContentPartPr/>
                <p14:nvPr/>
              </p14:nvContentPartPr>
              <p14:xfrm>
                <a:off x="6356130" y="6101886"/>
                <a:ext cx="115200" cy="136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25BBF44-0076-4004-91AF-4AEDED1264B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347130" y="6093246"/>
                  <a:ext cx="132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7B56D6F-9190-46B9-A1FF-50C090B0FED5}"/>
                    </a:ext>
                  </a:extLst>
                </p14:cNvPr>
                <p14:cNvContentPartPr/>
                <p14:nvPr/>
              </p14:nvContentPartPr>
              <p14:xfrm>
                <a:off x="6707130" y="5992806"/>
                <a:ext cx="17640" cy="97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7B56D6F-9190-46B9-A1FF-50C090B0FED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98130" y="5983806"/>
                  <a:ext cx="35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F5BB12B-1430-4BAA-9408-035A96A4613F}"/>
                    </a:ext>
                  </a:extLst>
                </p14:cNvPr>
                <p14:cNvContentPartPr/>
                <p14:nvPr/>
              </p14:nvContentPartPr>
              <p14:xfrm>
                <a:off x="6668250" y="5944926"/>
                <a:ext cx="279000" cy="152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F5BB12B-1430-4BAA-9408-035A96A4613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59610" y="5935926"/>
                  <a:ext cx="296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61527D5-7003-4349-B58D-8C27DBF31901}"/>
                    </a:ext>
                  </a:extLst>
                </p14:cNvPr>
                <p14:cNvContentPartPr/>
                <p14:nvPr/>
              </p14:nvContentPartPr>
              <p14:xfrm>
                <a:off x="6869490" y="6012966"/>
                <a:ext cx="93600" cy="17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61527D5-7003-4349-B58D-8C27DBF3190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60490" y="6003966"/>
                  <a:ext cx="11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21327E2-C9F9-4CD0-9FA2-2949996A40B6}"/>
                    </a:ext>
                  </a:extLst>
                </p14:cNvPr>
                <p14:cNvContentPartPr/>
                <p14:nvPr/>
              </p14:nvContentPartPr>
              <p14:xfrm>
                <a:off x="7005930" y="6027006"/>
                <a:ext cx="120600" cy="92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21327E2-C9F9-4CD0-9FA2-2949996A40B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97290" y="6018006"/>
                  <a:ext cx="138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80DF20-78B8-4B01-8A24-1CBF9F4EA73A}"/>
                    </a:ext>
                  </a:extLst>
                </p14:cNvPr>
                <p14:cNvContentPartPr/>
                <p14:nvPr/>
              </p14:nvContentPartPr>
              <p14:xfrm>
                <a:off x="7104210" y="6230406"/>
                <a:ext cx="35280" cy="29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80DF20-78B8-4B01-8A24-1CBF9F4EA73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095210" y="6221406"/>
                  <a:ext cx="52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C0B20D1-AB6F-4BC0-9248-50388D4AC472}"/>
                    </a:ext>
                  </a:extLst>
                </p14:cNvPr>
                <p14:cNvContentPartPr/>
                <p14:nvPr/>
              </p14:nvContentPartPr>
              <p14:xfrm>
                <a:off x="7065690" y="5977326"/>
                <a:ext cx="126360" cy="284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C0B20D1-AB6F-4BC0-9248-50388D4AC47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57050" y="5968326"/>
                  <a:ext cx="144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34A0A68-3B23-4FD1-BCA0-6AF47DC2E646}"/>
                    </a:ext>
                  </a:extLst>
                </p14:cNvPr>
                <p14:cNvContentPartPr/>
                <p14:nvPr/>
              </p14:nvContentPartPr>
              <p14:xfrm>
                <a:off x="7225530" y="6005406"/>
                <a:ext cx="75240" cy="109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34A0A68-3B23-4FD1-BCA0-6AF47DC2E64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16890" y="5996766"/>
                  <a:ext cx="92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390C5EA-6194-43F9-8AA0-4B5C8CDAD05C}"/>
                    </a:ext>
                  </a:extLst>
                </p14:cNvPr>
                <p14:cNvContentPartPr/>
                <p14:nvPr/>
              </p14:nvContentPartPr>
              <p14:xfrm>
                <a:off x="7355130" y="6018006"/>
                <a:ext cx="100080" cy="90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390C5EA-6194-43F9-8AA0-4B5C8CDAD05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46130" y="6009366"/>
                  <a:ext cx="11772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FD9A31E-0469-453A-8AB4-57DE9FC143B5}"/>
                  </a:ext>
                </a:extLst>
              </p14:cNvPr>
              <p14:cNvContentPartPr/>
              <p14:nvPr/>
            </p14:nvContentPartPr>
            <p14:xfrm>
              <a:off x="6156330" y="6343446"/>
              <a:ext cx="191520" cy="2196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FD9A31E-0469-453A-8AB4-57DE9FC143B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147330" y="6334446"/>
                <a:ext cx="209160" cy="2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5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Weight of Minimum Weight Perfect Matching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25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AB3DA-7691-4C3B-B5DD-8ECECEC6D125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128131" cy="5122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Note that the determinant can be computed efficiently, as each number has at most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bits.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where the isolation lemma is crucial, as it shows that small weights are enough to isolate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 minimum weight perfect matching.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AB3DA-7691-4C3B-B5DD-8ECECEC6D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128131" cy="5122941"/>
              </a:xfrm>
              <a:prstGeom prst="rect">
                <a:avLst/>
              </a:prstGeom>
              <a:blipFill>
                <a:blip r:embed="rId2"/>
                <a:stretch>
                  <a:fillRect l="-548" b="-1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CB159E4-400C-4B02-9BEB-FF5023760839}"/>
              </a:ext>
            </a:extLst>
          </p:cNvPr>
          <p:cNvGrpSpPr/>
          <p:nvPr/>
        </p:nvGrpSpPr>
        <p:grpSpPr>
          <a:xfrm>
            <a:off x="3884730" y="1071606"/>
            <a:ext cx="1384920" cy="251640"/>
            <a:chOff x="3884730" y="1071606"/>
            <a:chExt cx="138492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D9D8F73-F198-42C5-A784-E1BE1D61F935}"/>
                    </a:ext>
                  </a:extLst>
                </p14:cNvPr>
                <p14:cNvContentPartPr/>
                <p14:nvPr/>
              </p14:nvContentPartPr>
              <p14:xfrm>
                <a:off x="3884730" y="1103286"/>
                <a:ext cx="330480" cy="219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D9D8F73-F198-42C5-A784-E1BE1D61F93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76090" y="1094646"/>
                  <a:ext cx="348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57752F-028C-4346-849C-75EA0B1A2638}"/>
                    </a:ext>
                  </a:extLst>
                </p14:cNvPr>
                <p14:cNvContentPartPr/>
                <p14:nvPr/>
              </p14:nvContentPartPr>
              <p14:xfrm>
                <a:off x="4240770" y="1075206"/>
                <a:ext cx="72720" cy="203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57752F-028C-4346-849C-75EA0B1A26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32130" y="1066566"/>
                  <a:ext cx="90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F88FD4-C8AF-4E7A-A68E-A20083D3505E}"/>
                    </a:ext>
                  </a:extLst>
                </p14:cNvPr>
                <p14:cNvContentPartPr/>
                <p14:nvPr/>
              </p14:nvContentPartPr>
              <p14:xfrm>
                <a:off x="4211250" y="1071606"/>
                <a:ext cx="508320" cy="232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F88FD4-C8AF-4E7A-A68E-A20083D3505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02250" y="1062966"/>
                  <a:ext cx="525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6447F8-DEA0-4DAF-AB34-84E385084713}"/>
                    </a:ext>
                  </a:extLst>
                </p14:cNvPr>
                <p14:cNvContentPartPr/>
                <p14:nvPr/>
              </p14:nvContentPartPr>
              <p14:xfrm>
                <a:off x="4597530" y="1188966"/>
                <a:ext cx="107640" cy="8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6447F8-DEA0-4DAF-AB34-84E3850847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88890" y="1179966"/>
                  <a:ext cx="125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1BEFA1-3CC7-44C9-B3E9-9E85BABA889D}"/>
                    </a:ext>
                  </a:extLst>
                </p14:cNvPr>
                <p14:cNvContentPartPr/>
                <p14:nvPr/>
              </p14:nvContentPartPr>
              <p14:xfrm>
                <a:off x="4852410" y="1106166"/>
                <a:ext cx="417240" cy="193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1BEFA1-3CC7-44C9-B3E9-9E85BABA88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43770" y="1097166"/>
                  <a:ext cx="4348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97E5C8-4422-49C6-B5C5-D8B081E31FAA}"/>
              </a:ext>
            </a:extLst>
          </p:cNvPr>
          <p:cNvGrpSpPr/>
          <p:nvPr/>
        </p:nvGrpSpPr>
        <p:grpSpPr>
          <a:xfrm>
            <a:off x="5677170" y="968286"/>
            <a:ext cx="722880" cy="344160"/>
            <a:chOff x="5677170" y="968286"/>
            <a:chExt cx="7228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7F021B-DFBD-4368-9C57-464A71078287}"/>
                    </a:ext>
                  </a:extLst>
                </p14:cNvPr>
                <p14:cNvContentPartPr/>
                <p14:nvPr/>
              </p14:nvContentPartPr>
              <p14:xfrm>
                <a:off x="5677170" y="1136046"/>
                <a:ext cx="203400" cy="176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7F021B-DFBD-4368-9C57-464A710782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68530" y="1127406"/>
                  <a:ext cx="221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D8D781-E055-404A-8695-2A781CF533BC}"/>
                    </a:ext>
                  </a:extLst>
                </p14:cNvPr>
                <p14:cNvContentPartPr/>
                <p14:nvPr/>
              </p14:nvContentPartPr>
              <p14:xfrm>
                <a:off x="5890290" y="968286"/>
                <a:ext cx="180000" cy="138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D8D781-E055-404A-8695-2A781CF533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81650" y="959646"/>
                  <a:ext cx="197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1E511D-0768-48A6-968F-B4BE64922D15}"/>
                    </a:ext>
                  </a:extLst>
                </p14:cNvPr>
                <p14:cNvContentPartPr/>
                <p14:nvPr/>
              </p14:nvContentPartPr>
              <p14:xfrm>
                <a:off x="6224370" y="1199046"/>
                <a:ext cx="175680" cy="1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1E511D-0768-48A6-968F-B4BE64922D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15370" y="1190046"/>
                  <a:ext cx="193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A74237-9A4B-4BC7-B320-C778BC2F0D22}"/>
                    </a:ext>
                  </a:extLst>
                </p14:cNvPr>
                <p14:cNvContentPartPr/>
                <p14:nvPr/>
              </p14:nvContentPartPr>
              <p14:xfrm>
                <a:off x="6335250" y="1115166"/>
                <a:ext cx="45360" cy="182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A74237-9A4B-4BC7-B320-C778BC2F0D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26610" y="1106166"/>
                  <a:ext cx="6300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B9F80A-165E-4CBE-81FB-4251800E0B3C}"/>
              </a:ext>
            </a:extLst>
          </p:cNvPr>
          <p:cNvGrpSpPr/>
          <p:nvPr/>
        </p:nvGrpSpPr>
        <p:grpSpPr>
          <a:xfrm>
            <a:off x="6660690" y="997806"/>
            <a:ext cx="1088280" cy="323640"/>
            <a:chOff x="6660690" y="997806"/>
            <a:chExt cx="108828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72D31BF-F423-4B70-AF82-CF8E425A4764}"/>
                    </a:ext>
                  </a:extLst>
                </p14:cNvPr>
                <p14:cNvContentPartPr/>
                <p14:nvPr/>
              </p14:nvContentPartPr>
              <p14:xfrm>
                <a:off x="6660690" y="1152606"/>
                <a:ext cx="171000" cy="160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72D31BF-F423-4B70-AF82-CF8E425A476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52050" y="1143606"/>
                  <a:ext cx="188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72E99A-F0AB-48BF-A41A-7145ACAAE408}"/>
                    </a:ext>
                  </a:extLst>
                </p14:cNvPr>
                <p14:cNvContentPartPr/>
                <p14:nvPr/>
              </p14:nvContentPartPr>
              <p14:xfrm>
                <a:off x="6886770" y="1244766"/>
                <a:ext cx="36720" cy="10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72E99A-F0AB-48BF-A41A-7145ACAAE4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77770" y="1236126"/>
                  <a:ext cx="54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F71DDEB-9ABE-487A-8EE1-BFDA337F1AD6}"/>
                    </a:ext>
                  </a:extLst>
                </p14:cNvPr>
                <p14:cNvContentPartPr/>
                <p14:nvPr/>
              </p14:nvContentPartPr>
              <p14:xfrm>
                <a:off x="6977850" y="1140366"/>
                <a:ext cx="187200" cy="181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F71DDEB-9ABE-487A-8EE1-BFDA337F1A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68850" y="1131726"/>
                  <a:ext cx="204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D3FC090-66BF-48AF-B589-7BC869F694DF}"/>
                    </a:ext>
                  </a:extLst>
                </p14:cNvPr>
                <p14:cNvContentPartPr/>
                <p14:nvPr/>
              </p14:nvContentPartPr>
              <p14:xfrm>
                <a:off x="7134450" y="997806"/>
                <a:ext cx="215640" cy="140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D3FC090-66BF-48AF-B589-7BC869F694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25450" y="988806"/>
                  <a:ext cx="233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597988-CA3D-4B79-9836-EDE9F17C9753}"/>
                    </a:ext>
                  </a:extLst>
                </p14:cNvPr>
                <p14:cNvContentPartPr/>
                <p14:nvPr/>
              </p14:nvContentPartPr>
              <p14:xfrm>
                <a:off x="7394730" y="1245846"/>
                <a:ext cx="29520" cy="6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597988-CA3D-4B79-9836-EDE9F17C97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86090" y="1236846"/>
                  <a:ext cx="4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F18320C-B454-4E3B-8940-7C574248B847}"/>
                    </a:ext>
                  </a:extLst>
                </p14:cNvPr>
                <p14:cNvContentPartPr/>
                <p14:nvPr/>
              </p14:nvContentPartPr>
              <p14:xfrm>
                <a:off x="7515690" y="1099686"/>
                <a:ext cx="233280" cy="207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F18320C-B454-4E3B-8940-7C574248B8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7050" y="1091046"/>
                  <a:ext cx="2509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F736AD-1A94-4BC9-8342-2238FE2CC00F}"/>
              </a:ext>
            </a:extLst>
          </p:cNvPr>
          <p:cNvGrpSpPr/>
          <p:nvPr/>
        </p:nvGrpSpPr>
        <p:grpSpPr>
          <a:xfrm>
            <a:off x="8524410" y="1031646"/>
            <a:ext cx="1651680" cy="354960"/>
            <a:chOff x="8524410" y="1031646"/>
            <a:chExt cx="165168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1470B9E-F4F5-4990-A2A2-60C896D3865E}"/>
                    </a:ext>
                  </a:extLst>
                </p14:cNvPr>
                <p14:cNvContentPartPr/>
                <p14:nvPr/>
              </p14:nvContentPartPr>
              <p14:xfrm>
                <a:off x="8524410" y="1100046"/>
                <a:ext cx="84600" cy="121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1470B9E-F4F5-4990-A2A2-60C896D386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15410" y="1091046"/>
                  <a:ext cx="102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A2B06B-7532-4059-80F6-EBA51D1E2251}"/>
                    </a:ext>
                  </a:extLst>
                </p14:cNvPr>
                <p14:cNvContentPartPr/>
                <p14:nvPr/>
              </p14:nvContentPartPr>
              <p14:xfrm>
                <a:off x="8659770" y="1102566"/>
                <a:ext cx="392040" cy="87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A2B06B-7532-4059-80F6-EBA51D1E225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51130" y="1093566"/>
                  <a:ext cx="409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59C0A88-C1FF-4B14-8CDE-C11B21654C1F}"/>
                    </a:ext>
                  </a:extLst>
                </p14:cNvPr>
                <p14:cNvContentPartPr/>
                <p14:nvPr/>
              </p14:nvContentPartPr>
              <p14:xfrm>
                <a:off x="9245490" y="1087086"/>
                <a:ext cx="221760" cy="119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59C0A88-C1FF-4B14-8CDE-C11B21654C1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36490" y="1078446"/>
                  <a:ext cx="239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ADB4B2F-A066-4444-B9FC-C0A7AD372E03}"/>
                    </a:ext>
                  </a:extLst>
                </p14:cNvPr>
                <p14:cNvContentPartPr/>
                <p14:nvPr/>
              </p14:nvContentPartPr>
              <p14:xfrm>
                <a:off x="9475890" y="1031646"/>
                <a:ext cx="100800" cy="158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ADB4B2F-A066-4444-B9FC-C0A7AD372E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67250" y="1023006"/>
                  <a:ext cx="118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7B4C4BC-A3AF-44D1-8FA3-943A4788A292}"/>
                    </a:ext>
                  </a:extLst>
                </p14:cNvPr>
                <p14:cNvContentPartPr/>
                <p14:nvPr/>
              </p14:nvContentPartPr>
              <p14:xfrm>
                <a:off x="9619170" y="1091406"/>
                <a:ext cx="109080" cy="115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7B4C4BC-A3AF-44D1-8FA3-943A4788A29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10530" y="1082766"/>
                  <a:ext cx="126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7F0F89-7C30-4D73-B5B1-803BF031E4C3}"/>
                    </a:ext>
                  </a:extLst>
                </p14:cNvPr>
                <p14:cNvContentPartPr/>
                <p14:nvPr/>
              </p14:nvContentPartPr>
              <p14:xfrm>
                <a:off x="9705570" y="1098606"/>
                <a:ext cx="116280" cy="288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7F0F89-7C30-4D73-B5B1-803BF031E4C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96570" y="1089606"/>
                  <a:ext cx="133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777935C-7016-4110-A094-669C4FD183B4}"/>
                    </a:ext>
                  </a:extLst>
                </p14:cNvPr>
                <p14:cNvContentPartPr/>
                <p14:nvPr/>
              </p14:nvContentPartPr>
              <p14:xfrm>
                <a:off x="9853530" y="1092126"/>
                <a:ext cx="322560" cy="111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777935C-7016-4110-A094-669C4FD183B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44530" y="1083126"/>
                  <a:ext cx="3402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0D18C1-8E02-4544-B784-DCF0B13BD97F}"/>
              </a:ext>
            </a:extLst>
          </p:cNvPr>
          <p:cNvGrpSpPr/>
          <p:nvPr/>
        </p:nvGrpSpPr>
        <p:grpSpPr>
          <a:xfrm>
            <a:off x="10407570" y="984486"/>
            <a:ext cx="675720" cy="242640"/>
            <a:chOff x="10407570" y="984486"/>
            <a:chExt cx="67572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80AD1B-81F4-43F2-9BE6-070B5E45AA88}"/>
                    </a:ext>
                  </a:extLst>
                </p14:cNvPr>
                <p14:cNvContentPartPr/>
                <p14:nvPr/>
              </p14:nvContentPartPr>
              <p14:xfrm>
                <a:off x="10407570" y="984486"/>
                <a:ext cx="259560" cy="242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80AD1B-81F4-43F2-9BE6-070B5E45AA8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98570" y="975486"/>
                  <a:ext cx="277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8D1F7C-E241-41F2-824E-66D0BE925EBA}"/>
                    </a:ext>
                  </a:extLst>
                </p14:cNvPr>
                <p14:cNvContentPartPr/>
                <p14:nvPr/>
              </p14:nvContentPartPr>
              <p14:xfrm>
                <a:off x="10769010" y="1025886"/>
                <a:ext cx="124920" cy="101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8D1F7C-E241-41F2-824E-66D0BE925E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60010" y="1017246"/>
                  <a:ext cx="142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A5A28F-9496-4B23-899F-79C5D6633AEA}"/>
                    </a:ext>
                  </a:extLst>
                </p14:cNvPr>
                <p14:cNvContentPartPr/>
                <p14:nvPr/>
              </p14:nvContentPartPr>
              <p14:xfrm>
                <a:off x="10810050" y="1002846"/>
                <a:ext cx="273240" cy="218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A5A28F-9496-4B23-899F-79C5D6633AE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01050" y="994206"/>
                  <a:ext cx="29088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779B6F-F62C-462A-B141-3117665E016A}"/>
              </a:ext>
            </a:extLst>
          </p:cNvPr>
          <p:cNvGrpSpPr/>
          <p:nvPr/>
        </p:nvGrpSpPr>
        <p:grpSpPr>
          <a:xfrm>
            <a:off x="1789890" y="2215326"/>
            <a:ext cx="896400" cy="269280"/>
            <a:chOff x="1789890" y="2215326"/>
            <a:chExt cx="89640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3462B84-61C2-4175-9F1A-6F5768E7C801}"/>
                    </a:ext>
                  </a:extLst>
                </p14:cNvPr>
                <p14:cNvContentPartPr/>
                <p14:nvPr/>
              </p14:nvContentPartPr>
              <p14:xfrm>
                <a:off x="1789890" y="2278326"/>
                <a:ext cx="213840" cy="206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3462B84-61C2-4175-9F1A-6F5768E7C80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80890" y="2269326"/>
                  <a:ext cx="231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11F4DFF-78E8-4603-A7A7-2689A8EB6FB2}"/>
                    </a:ext>
                  </a:extLst>
                </p14:cNvPr>
                <p14:cNvContentPartPr/>
                <p14:nvPr/>
              </p14:nvContentPartPr>
              <p14:xfrm>
                <a:off x="1987170" y="2358606"/>
                <a:ext cx="122400" cy="124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11F4DFF-78E8-4603-A7A7-2689A8EB6F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78530" y="2349606"/>
                  <a:ext cx="140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B33BFB-33D9-4FBF-82FA-D08DB429CC99}"/>
                    </a:ext>
                  </a:extLst>
                </p14:cNvPr>
                <p14:cNvContentPartPr/>
                <p14:nvPr/>
              </p14:nvContentPartPr>
              <p14:xfrm>
                <a:off x="2150610" y="2255646"/>
                <a:ext cx="79920" cy="219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B33BFB-33D9-4FBF-82FA-D08DB429CC9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41610" y="2246646"/>
                  <a:ext cx="97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D94252B-12E1-4B6F-A78A-ADDA3CAD7F0A}"/>
                    </a:ext>
                  </a:extLst>
                </p14:cNvPr>
                <p14:cNvContentPartPr/>
                <p14:nvPr/>
              </p14:nvContentPartPr>
              <p14:xfrm>
                <a:off x="2100930" y="2259246"/>
                <a:ext cx="245520" cy="213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D94252B-12E1-4B6F-A78A-ADDA3CAD7F0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91930" y="2250606"/>
                  <a:ext cx="263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0A8467-EA9A-4E8A-92F1-01D2AB0C42C9}"/>
                    </a:ext>
                  </a:extLst>
                </p14:cNvPr>
                <p14:cNvContentPartPr/>
                <p14:nvPr/>
              </p14:nvContentPartPr>
              <p14:xfrm>
                <a:off x="2442570" y="2254566"/>
                <a:ext cx="107640" cy="204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0A8467-EA9A-4E8A-92F1-01D2AB0C42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33930" y="2245566"/>
                  <a:ext cx="125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998B09-ED86-489C-B5B7-575A6A198577}"/>
                    </a:ext>
                  </a:extLst>
                </p14:cNvPr>
                <p14:cNvContentPartPr/>
                <p14:nvPr/>
              </p14:nvContentPartPr>
              <p14:xfrm>
                <a:off x="2449050" y="2215326"/>
                <a:ext cx="237240" cy="224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998B09-ED86-489C-B5B7-575A6A19857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40050" y="2206326"/>
                  <a:ext cx="25488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893EDA-1B67-440A-AB48-2CADFD38FAB2}"/>
              </a:ext>
            </a:extLst>
          </p:cNvPr>
          <p:cNvGrpSpPr/>
          <p:nvPr/>
        </p:nvGrpSpPr>
        <p:grpSpPr>
          <a:xfrm>
            <a:off x="1775130" y="2626806"/>
            <a:ext cx="1031040" cy="547920"/>
            <a:chOff x="1775130" y="2626806"/>
            <a:chExt cx="103104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672C7E7-FF4A-4436-B284-4409B3B15942}"/>
                    </a:ext>
                  </a:extLst>
                </p14:cNvPr>
                <p14:cNvContentPartPr/>
                <p14:nvPr/>
              </p14:nvContentPartPr>
              <p14:xfrm>
                <a:off x="1775130" y="2626806"/>
                <a:ext cx="1031040" cy="74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672C7E7-FF4A-4436-B284-4409B3B1594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66490" y="2617806"/>
                  <a:ext cx="1048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077423-4906-4EB7-98B5-378B354CD7CE}"/>
                    </a:ext>
                  </a:extLst>
                </p14:cNvPr>
                <p14:cNvContentPartPr/>
                <p14:nvPr/>
              </p14:nvContentPartPr>
              <p14:xfrm>
                <a:off x="2251770" y="2965926"/>
                <a:ext cx="203400" cy="208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077423-4906-4EB7-98B5-378B354CD7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42770" y="2957286"/>
                  <a:ext cx="221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56A1139-D206-4D87-9435-3A92995B8659}"/>
                    </a:ext>
                  </a:extLst>
                </p14:cNvPr>
                <p14:cNvContentPartPr/>
                <p14:nvPr/>
              </p14:nvContentPartPr>
              <p14:xfrm>
                <a:off x="2470650" y="2767926"/>
                <a:ext cx="53640" cy="186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56A1139-D206-4D87-9435-3A92995B865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61650" y="2759286"/>
                  <a:ext cx="71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F4F260-4213-4674-94B1-F469FD1981DD}"/>
                    </a:ext>
                  </a:extLst>
                </p14:cNvPr>
                <p14:cNvContentPartPr/>
                <p14:nvPr/>
              </p14:nvContentPartPr>
              <p14:xfrm>
                <a:off x="2497290" y="2830566"/>
                <a:ext cx="135000" cy="98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F4F260-4213-4674-94B1-F469FD1981D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88290" y="2821926"/>
                  <a:ext cx="1526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47E66ED-C664-4585-9C58-52B11A75641A}"/>
              </a:ext>
            </a:extLst>
          </p:cNvPr>
          <p:cNvGrpSpPr/>
          <p:nvPr/>
        </p:nvGrpSpPr>
        <p:grpSpPr>
          <a:xfrm>
            <a:off x="3194610" y="2586846"/>
            <a:ext cx="154080" cy="93960"/>
            <a:chOff x="3194610" y="2586846"/>
            <a:chExt cx="15408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502DCAD-77F2-43B8-97AA-1109318BD622}"/>
                    </a:ext>
                  </a:extLst>
                </p14:cNvPr>
                <p14:cNvContentPartPr/>
                <p14:nvPr/>
              </p14:nvContentPartPr>
              <p14:xfrm>
                <a:off x="3194610" y="2586846"/>
                <a:ext cx="145080" cy="17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502DCAD-77F2-43B8-97AA-1109318BD62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85970" y="2578206"/>
                  <a:ext cx="162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91A05F-3E3E-48B3-AC3A-A47C33524055}"/>
                    </a:ext>
                  </a:extLst>
                </p14:cNvPr>
                <p14:cNvContentPartPr/>
                <p14:nvPr/>
              </p14:nvContentPartPr>
              <p14:xfrm>
                <a:off x="3225570" y="2666046"/>
                <a:ext cx="123120" cy="14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91A05F-3E3E-48B3-AC3A-A47C3352405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16570" y="2657046"/>
                  <a:ext cx="1407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B401646-265F-4691-833B-C442207B3CE7}"/>
                  </a:ext>
                </a:extLst>
              </p14:cNvPr>
              <p14:cNvContentPartPr/>
              <p14:nvPr/>
            </p14:nvContentPartPr>
            <p14:xfrm>
              <a:off x="3617250" y="1825806"/>
              <a:ext cx="330480" cy="18669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B401646-265F-4691-833B-C442207B3CE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608250" y="1817166"/>
                <a:ext cx="348120" cy="18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C71C5A2F-9B63-497F-A8FD-9AD26D0F635B}"/>
              </a:ext>
            </a:extLst>
          </p:cNvPr>
          <p:cNvGrpSpPr/>
          <p:nvPr/>
        </p:nvGrpSpPr>
        <p:grpSpPr>
          <a:xfrm>
            <a:off x="5710290" y="1834086"/>
            <a:ext cx="265320" cy="341640"/>
            <a:chOff x="5710290" y="1834086"/>
            <a:chExt cx="26532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C7CCB2-FD86-4E9B-B024-15E72DDEBF0B}"/>
                    </a:ext>
                  </a:extLst>
                </p14:cNvPr>
                <p14:cNvContentPartPr/>
                <p14:nvPr/>
              </p14:nvContentPartPr>
              <p14:xfrm>
                <a:off x="5733690" y="2004366"/>
                <a:ext cx="26640" cy="73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C7CCB2-FD86-4E9B-B024-15E72DDEBF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25050" y="1995726"/>
                  <a:ext cx="44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A4549FC-7BFF-48F3-8FA4-2E82CE254827}"/>
                    </a:ext>
                  </a:extLst>
                </p14:cNvPr>
                <p14:cNvContentPartPr/>
                <p14:nvPr/>
              </p14:nvContentPartPr>
              <p14:xfrm>
                <a:off x="5710290" y="1920846"/>
                <a:ext cx="48600" cy="19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A4549FC-7BFF-48F3-8FA4-2E82CE25482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01650" y="1911846"/>
                  <a:ext cx="66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A381AC3-B1D9-4DAE-BCA5-12F9527A8AAA}"/>
                    </a:ext>
                  </a:extLst>
                </p14:cNvPr>
                <p14:cNvContentPartPr/>
                <p14:nvPr/>
              </p14:nvContentPartPr>
              <p14:xfrm>
                <a:off x="5800290" y="1834086"/>
                <a:ext cx="175320" cy="341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A381AC3-B1D9-4DAE-BCA5-12F9527A8A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91650" y="1825446"/>
                  <a:ext cx="19296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E9439CF-D183-433F-89F8-EC4433BF8F79}"/>
              </a:ext>
            </a:extLst>
          </p:cNvPr>
          <p:cNvGrpSpPr/>
          <p:nvPr/>
        </p:nvGrpSpPr>
        <p:grpSpPr>
          <a:xfrm>
            <a:off x="6352530" y="1876206"/>
            <a:ext cx="659160" cy="191160"/>
            <a:chOff x="6352530" y="1876206"/>
            <a:chExt cx="65916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43C081C-CFDE-498A-A559-F60F25C027D6}"/>
                    </a:ext>
                  </a:extLst>
                </p14:cNvPr>
                <p14:cNvContentPartPr/>
                <p14:nvPr/>
              </p14:nvContentPartPr>
              <p14:xfrm>
                <a:off x="6352530" y="1876206"/>
                <a:ext cx="56520" cy="191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43C081C-CFDE-498A-A559-F60F25C027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43890" y="1867206"/>
                  <a:ext cx="74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837CB67-D0EE-4954-ADAF-A5623A3A3582}"/>
                    </a:ext>
                  </a:extLst>
                </p14:cNvPr>
                <p14:cNvContentPartPr/>
                <p14:nvPr/>
              </p14:nvContentPartPr>
              <p14:xfrm>
                <a:off x="6395370" y="1938486"/>
                <a:ext cx="120240" cy="111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837CB67-D0EE-4954-ADAF-A5623A3A358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86370" y="1929486"/>
                  <a:ext cx="137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9E0B18-B74A-4D74-B05A-649F8E05F019}"/>
                    </a:ext>
                  </a:extLst>
                </p14:cNvPr>
                <p14:cNvContentPartPr/>
                <p14:nvPr/>
              </p14:nvContentPartPr>
              <p14:xfrm>
                <a:off x="6608850" y="1944246"/>
                <a:ext cx="106920" cy="92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9E0B18-B74A-4D74-B05A-649F8E05F0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00210" y="1935246"/>
                  <a:ext cx="124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8D2374C-1799-4C54-8D50-5D31C50DE357}"/>
                    </a:ext>
                  </a:extLst>
                </p14:cNvPr>
                <p14:cNvContentPartPr/>
                <p14:nvPr/>
              </p14:nvContentPartPr>
              <p14:xfrm>
                <a:off x="6811170" y="1951446"/>
                <a:ext cx="200520" cy="110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8D2374C-1799-4C54-8D50-5D31C50DE3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02530" y="1942446"/>
                  <a:ext cx="2181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1546610-000A-47F2-8557-0C80F572C81D}"/>
              </a:ext>
            </a:extLst>
          </p:cNvPr>
          <p:cNvGrpSpPr/>
          <p:nvPr/>
        </p:nvGrpSpPr>
        <p:grpSpPr>
          <a:xfrm>
            <a:off x="5788770" y="2505486"/>
            <a:ext cx="278280" cy="333360"/>
            <a:chOff x="5788770" y="2505486"/>
            <a:chExt cx="27828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97F848-A540-4990-B47B-EB40624536E4}"/>
                    </a:ext>
                  </a:extLst>
                </p14:cNvPr>
                <p14:cNvContentPartPr/>
                <p14:nvPr/>
              </p14:nvContentPartPr>
              <p14:xfrm>
                <a:off x="5830170" y="2679366"/>
                <a:ext cx="27360" cy="82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97F848-A540-4990-B47B-EB40624536E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21170" y="2670366"/>
                  <a:ext cx="45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841FA34-9F7E-4A0A-AFF9-D33281FD8C88}"/>
                    </a:ext>
                  </a:extLst>
                </p14:cNvPr>
                <p14:cNvContentPartPr/>
                <p14:nvPr/>
              </p14:nvContentPartPr>
              <p14:xfrm>
                <a:off x="5788770" y="2572086"/>
                <a:ext cx="75600" cy="14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841FA34-9F7E-4A0A-AFF9-D33281FD8C8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80130" y="2563086"/>
                  <a:ext cx="93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339D47-B78E-4E26-A2D6-5FEA4F9F6724}"/>
                    </a:ext>
                  </a:extLst>
                </p14:cNvPr>
                <p14:cNvContentPartPr/>
                <p14:nvPr/>
              </p14:nvContentPartPr>
              <p14:xfrm>
                <a:off x="5924490" y="2505486"/>
                <a:ext cx="142560" cy="333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339D47-B78E-4E26-A2D6-5FEA4F9F672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15490" y="2496486"/>
                  <a:ext cx="1602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E7AAB16-6139-493F-9F3F-7730676475E2}"/>
              </a:ext>
            </a:extLst>
          </p:cNvPr>
          <p:cNvGrpSpPr/>
          <p:nvPr/>
        </p:nvGrpSpPr>
        <p:grpSpPr>
          <a:xfrm>
            <a:off x="6501570" y="2553006"/>
            <a:ext cx="705240" cy="201600"/>
            <a:chOff x="6501570" y="2553006"/>
            <a:chExt cx="70524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857E64-412F-4D0E-9AEE-0CBB37EADF3C}"/>
                    </a:ext>
                  </a:extLst>
                </p14:cNvPr>
                <p14:cNvContentPartPr/>
                <p14:nvPr/>
              </p14:nvContentPartPr>
              <p14:xfrm>
                <a:off x="6501570" y="2553006"/>
                <a:ext cx="133200" cy="201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857E64-412F-4D0E-9AEE-0CBB37EADF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92930" y="2544006"/>
                  <a:ext cx="150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A81BAF9-D220-4F59-9985-7080BA600885}"/>
                    </a:ext>
                  </a:extLst>
                </p14:cNvPr>
                <p14:cNvContentPartPr/>
                <p14:nvPr/>
              </p14:nvContentPartPr>
              <p14:xfrm>
                <a:off x="6783810" y="2619966"/>
                <a:ext cx="100800" cy="108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A81BAF9-D220-4F59-9985-7080BA60088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74810" y="2610966"/>
                  <a:ext cx="118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49430B-E4A0-4321-AEB6-FB8A08E42837}"/>
                    </a:ext>
                  </a:extLst>
                </p14:cNvPr>
                <p14:cNvContentPartPr/>
                <p14:nvPr/>
              </p14:nvContentPartPr>
              <p14:xfrm>
                <a:off x="6989010" y="2598006"/>
                <a:ext cx="217800" cy="133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49430B-E4A0-4321-AEB6-FB8A08E428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80370" y="2589006"/>
                  <a:ext cx="23544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935C06E-C5FD-4C61-885D-51BF810D7102}"/>
              </a:ext>
            </a:extLst>
          </p:cNvPr>
          <p:cNvGrpSpPr/>
          <p:nvPr/>
        </p:nvGrpSpPr>
        <p:grpSpPr>
          <a:xfrm>
            <a:off x="5888130" y="3215046"/>
            <a:ext cx="315720" cy="340920"/>
            <a:chOff x="5888130" y="3215046"/>
            <a:chExt cx="31572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D9A8C24-60A7-4F93-8098-6478D9049F7B}"/>
                    </a:ext>
                  </a:extLst>
                </p14:cNvPr>
                <p14:cNvContentPartPr/>
                <p14:nvPr/>
              </p14:nvContentPartPr>
              <p14:xfrm>
                <a:off x="5927370" y="3369846"/>
                <a:ext cx="37080" cy="73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D9A8C24-60A7-4F93-8098-6478D9049F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18370" y="3361206"/>
                  <a:ext cx="54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F89AF5C-BF6D-4BC3-B2F5-89D83D00ECA7}"/>
                    </a:ext>
                  </a:extLst>
                </p14:cNvPr>
                <p14:cNvContentPartPr/>
                <p14:nvPr/>
              </p14:nvContentPartPr>
              <p14:xfrm>
                <a:off x="5888130" y="3215046"/>
                <a:ext cx="276840" cy="340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F89AF5C-BF6D-4BC3-B2F5-89D83D00ECA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79130" y="3206046"/>
                  <a:ext cx="2944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1592D40-0E49-4AE5-85F5-29252A2AE291}"/>
                    </a:ext>
                  </a:extLst>
                </p14:cNvPr>
                <p14:cNvContentPartPr/>
                <p14:nvPr/>
              </p14:nvContentPartPr>
              <p14:xfrm>
                <a:off x="6032130" y="3369846"/>
                <a:ext cx="171720" cy="29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1592D40-0E49-4AE5-85F5-29252A2AE29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23490" y="3361206"/>
                  <a:ext cx="1893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1B5034F-07B0-4F27-995D-E2ABEBCD251A}"/>
              </a:ext>
            </a:extLst>
          </p:cNvPr>
          <p:cNvGrpSpPr/>
          <p:nvPr/>
        </p:nvGrpSpPr>
        <p:grpSpPr>
          <a:xfrm>
            <a:off x="6640890" y="3256806"/>
            <a:ext cx="661320" cy="211680"/>
            <a:chOff x="6640890" y="3256806"/>
            <a:chExt cx="66132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825F72-8AC7-4399-B563-60F29A625DAE}"/>
                    </a:ext>
                  </a:extLst>
                </p14:cNvPr>
                <p14:cNvContentPartPr/>
                <p14:nvPr/>
              </p14:nvContentPartPr>
              <p14:xfrm>
                <a:off x="6640890" y="3256806"/>
                <a:ext cx="42480" cy="211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825F72-8AC7-4399-B563-60F29A625DA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32250" y="3248166"/>
                  <a:ext cx="60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9A725B5-5EA3-471E-8707-669727DDDBF8}"/>
                    </a:ext>
                  </a:extLst>
                </p14:cNvPr>
                <p14:cNvContentPartPr/>
                <p14:nvPr/>
              </p14:nvContentPartPr>
              <p14:xfrm>
                <a:off x="6648450" y="3298566"/>
                <a:ext cx="356400" cy="133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9A725B5-5EA3-471E-8707-669727DDDBF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39450" y="3289926"/>
                  <a:ext cx="374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9890E5-71EC-4F10-85C7-FF73A83CBFAA}"/>
                    </a:ext>
                  </a:extLst>
                </p14:cNvPr>
                <p14:cNvContentPartPr/>
                <p14:nvPr/>
              </p14:nvContentPartPr>
              <p14:xfrm>
                <a:off x="7104210" y="3267246"/>
                <a:ext cx="198000" cy="138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9890E5-71EC-4F10-85C7-FF73A83CBFA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95570" y="3258606"/>
                  <a:ext cx="2156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57EF5CB-AB59-4340-AAB0-A68D95955F6C}"/>
              </a:ext>
            </a:extLst>
          </p:cNvPr>
          <p:cNvGrpSpPr/>
          <p:nvPr/>
        </p:nvGrpSpPr>
        <p:grpSpPr>
          <a:xfrm>
            <a:off x="4127010" y="1955766"/>
            <a:ext cx="509400" cy="114840"/>
            <a:chOff x="4127010" y="1955766"/>
            <a:chExt cx="50940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CE992E-62FA-4903-8F44-6E12E963304D}"/>
                    </a:ext>
                  </a:extLst>
                </p14:cNvPr>
                <p14:cNvContentPartPr/>
                <p14:nvPr/>
              </p14:nvContentPartPr>
              <p14:xfrm>
                <a:off x="4127010" y="1964766"/>
                <a:ext cx="146520" cy="105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CE992E-62FA-4903-8F44-6E12E963304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18370" y="1956126"/>
                  <a:ext cx="164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E7C3FAC-9808-4EEB-8A9D-C7E27B78D0B4}"/>
                    </a:ext>
                  </a:extLst>
                </p14:cNvPr>
                <p14:cNvContentPartPr/>
                <p14:nvPr/>
              </p14:nvContentPartPr>
              <p14:xfrm>
                <a:off x="4270650" y="1955766"/>
                <a:ext cx="107280" cy="104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E7C3FAC-9808-4EEB-8A9D-C7E27B78D0B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61650" y="1946766"/>
                  <a:ext cx="124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925AD8-27F4-429A-A0B6-3A447CC7ED3A}"/>
                    </a:ext>
                  </a:extLst>
                </p14:cNvPr>
                <p14:cNvContentPartPr/>
                <p14:nvPr/>
              </p14:nvContentPartPr>
              <p14:xfrm>
                <a:off x="4398810" y="1959726"/>
                <a:ext cx="237600" cy="90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4925AD8-27F4-429A-A0B6-3A447CC7ED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90170" y="1951086"/>
                  <a:ext cx="2552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FBF45A3-9EB7-45E1-A6A9-FF42CA73C1F1}"/>
              </a:ext>
            </a:extLst>
          </p:cNvPr>
          <p:cNvGrpSpPr/>
          <p:nvPr/>
        </p:nvGrpSpPr>
        <p:grpSpPr>
          <a:xfrm>
            <a:off x="4013250" y="2564526"/>
            <a:ext cx="323640" cy="164520"/>
            <a:chOff x="4013250" y="2564526"/>
            <a:chExt cx="32364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B000D58-FC69-4F16-9B1F-38BD2721698F}"/>
                    </a:ext>
                  </a:extLst>
                </p14:cNvPr>
                <p14:cNvContentPartPr/>
                <p14:nvPr/>
              </p14:nvContentPartPr>
              <p14:xfrm>
                <a:off x="4013250" y="2630046"/>
                <a:ext cx="97560" cy="91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B000D58-FC69-4F16-9B1F-38BD272169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04610" y="2621046"/>
                  <a:ext cx="115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75D699-9DF8-4FF4-A50E-72A78F1DB6AC}"/>
                    </a:ext>
                  </a:extLst>
                </p14:cNvPr>
                <p14:cNvContentPartPr/>
                <p14:nvPr/>
              </p14:nvContentPartPr>
              <p14:xfrm>
                <a:off x="4155090" y="2648046"/>
                <a:ext cx="64440" cy="81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75D699-9DF8-4FF4-A50E-72A78F1DB6A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46450" y="2639406"/>
                  <a:ext cx="82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69CEC18-83A3-4F36-ABB2-799E4BAC177F}"/>
                    </a:ext>
                  </a:extLst>
                </p14:cNvPr>
                <p14:cNvContentPartPr/>
                <p14:nvPr/>
              </p14:nvContentPartPr>
              <p14:xfrm>
                <a:off x="4239330" y="2564526"/>
                <a:ext cx="97560" cy="154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69CEC18-83A3-4F36-ABB2-799E4BAC177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30690" y="2555526"/>
                  <a:ext cx="1152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F370A8-EF9A-4BEA-9578-F1488913AA0A}"/>
              </a:ext>
            </a:extLst>
          </p:cNvPr>
          <p:cNvGrpSpPr/>
          <p:nvPr/>
        </p:nvGrpSpPr>
        <p:grpSpPr>
          <a:xfrm>
            <a:off x="4542450" y="2489286"/>
            <a:ext cx="894960" cy="220320"/>
            <a:chOff x="4542450" y="2489286"/>
            <a:chExt cx="89496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E9D2603-C91E-4373-8987-D132D79A803B}"/>
                    </a:ext>
                  </a:extLst>
                </p14:cNvPr>
                <p14:cNvContentPartPr/>
                <p14:nvPr/>
              </p14:nvContentPartPr>
              <p14:xfrm>
                <a:off x="4542450" y="2559486"/>
                <a:ext cx="127800" cy="150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E9D2603-C91E-4373-8987-D132D79A803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33810" y="2550846"/>
                  <a:ext cx="145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55FDF63-C772-4BAF-AB8D-F43FD614708E}"/>
                    </a:ext>
                  </a:extLst>
                </p14:cNvPr>
                <p14:cNvContentPartPr/>
                <p14:nvPr/>
              </p14:nvContentPartPr>
              <p14:xfrm>
                <a:off x="4672050" y="2557326"/>
                <a:ext cx="75600" cy="138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55FDF63-C772-4BAF-AB8D-F43FD614708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63050" y="2548326"/>
                  <a:ext cx="93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510CE12-5297-4E5C-A50A-4031A3A6233F}"/>
                    </a:ext>
                  </a:extLst>
                </p14:cNvPr>
                <p14:cNvContentPartPr/>
                <p14:nvPr/>
              </p14:nvContentPartPr>
              <p14:xfrm>
                <a:off x="4772130" y="2589366"/>
                <a:ext cx="156960" cy="106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510CE12-5297-4E5C-A50A-4031A3A6233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63130" y="2580366"/>
                  <a:ext cx="174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BEBB759-DC11-433B-B7F9-F8219366F0FB}"/>
                    </a:ext>
                  </a:extLst>
                </p14:cNvPr>
                <p14:cNvContentPartPr/>
                <p14:nvPr/>
              </p14:nvContentPartPr>
              <p14:xfrm>
                <a:off x="4866810" y="2557686"/>
                <a:ext cx="179640" cy="119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BEBB759-DC11-433B-B7F9-F8219366F0F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58170" y="2549046"/>
                  <a:ext cx="197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8BD41B8-2CD9-4465-B0E2-95434D713017}"/>
                    </a:ext>
                  </a:extLst>
                </p14:cNvPr>
                <p14:cNvContentPartPr/>
                <p14:nvPr/>
              </p14:nvContentPartPr>
              <p14:xfrm>
                <a:off x="5061930" y="2527446"/>
                <a:ext cx="33840" cy="116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8BD41B8-2CD9-4465-B0E2-95434D7130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52930" y="2518806"/>
                  <a:ext cx="51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918AEC0-713C-4FC0-8415-36CD6A550473}"/>
                    </a:ext>
                  </a:extLst>
                </p14:cNvPr>
                <p14:cNvContentPartPr/>
                <p14:nvPr/>
              </p14:nvContentPartPr>
              <p14:xfrm>
                <a:off x="5153370" y="2489286"/>
                <a:ext cx="79920" cy="188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918AEC0-713C-4FC0-8415-36CD6A55047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44370" y="2480286"/>
                  <a:ext cx="97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D6F4E85-A666-4079-AFBF-F5573F42BC9E}"/>
                    </a:ext>
                  </a:extLst>
                </p14:cNvPr>
                <p14:cNvContentPartPr/>
                <p14:nvPr/>
              </p14:nvContentPartPr>
              <p14:xfrm>
                <a:off x="5249850" y="2499726"/>
                <a:ext cx="43920" cy="163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D6F4E85-A666-4079-AFBF-F5573F42BC9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41210" y="2491086"/>
                  <a:ext cx="61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C7A1872-1EF0-4496-BEC8-FFDD23C095FC}"/>
                    </a:ext>
                  </a:extLst>
                </p14:cNvPr>
                <p14:cNvContentPartPr/>
                <p14:nvPr/>
              </p14:nvContentPartPr>
              <p14:xfrm>
                <a:off x="5320770" y="2560926"/>
                <a:ext cx="116640" cy="115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C7A1872-1EF0-4496-BEC8-FFDD23C095F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12130" y="2551926"/>
                  <a:ext cx="1342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001D3EB-D060-411C-9407-CC17B1E6D976}"/>
              </a:ext>
            </a:extLst>
          </p:cNvPr>
          <p:cNvGrpSpPr/>
          <p:nvPr/>
        </p:nvGrpSpPr>
        <p:grpSpPr>
          <a:xfrm>
            <a:off x="4290090" y="3243846"/>
            <a:ext cx="492840" cy="213840"/>
            <a:chOff x="4290090" y="3243846"/>
            <a:chExt cx="49284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2BA326B-6672-48CB-958A-0726B2185D52}"/>
                    </a:ext>
                  </a:extLst>
                </p14:cNvPr>
                <p14:cNvContentPartPr/>
                <p14:nvPr/>
              </p14:nvContentPartPr>
              <p14:xfrm>
                <a:off x="4290090" y="3345366"/>
                <a:ext cx="104400" cy="100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2BA326B-6672-48CB-958A-0726B2185D5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81090" y="3336726"/>
                  <a:ext cx="122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DAAD62A-9477-417A-A9E1-EB41DED620C6}"/>
                    </a:ext>
                  </a:extLst>
                </p14:cNvPr>
                <p14:cNvContentPartPr/>
                <p14:nvPr/>
              </p14:nvContentPartPr>
              <p14:xfrm>
                <a:off x="4439850" y="3256086"/>
                <a:ext cx="149040" cy="174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DAAD62A-9477-417A-A9E1-EB41DED620C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31210" y="3247086"/>
                  <a:ext cx="166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177E01C-7D57-4203-AA6F-E6070880251D}"/>
                    </a:ext>
                  </a:extLst>
                </p14:cNvPr>
                <p14:cNvContentPartPr/>
                <p14:nvPr/>
              </p14:nvContentPartPr>
              <p14:xfrm>
                <a:off x="4613010" y="3243846"/>
                <a:ext cx="169920" cy="213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177E01C-7D57-4203-AA6F-E6070880251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04370" y="3235206"/>
                  <a:ext cx="1875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FA0F814-82A4-446D-8A1C-901469079F9F}"/>
              </a:ext>
            </a:extLst>
          </p:cNvPr>
          <p:cNvGrpSpPr/>
          <p:nvPr/>
        </p:nvGrpSpPr>
        <p:grpSpPr>
          <a:xfrm>
            <a:off x="8675250" y="2415126"/>
            <a:ext cx="410040" cy="324360"/>
            <a:chOff x="8675250" y="2415126"/>
            <a:chExt cx="41004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5B1B8F0-E224-490C-AA83-917F55543EB3}"/>
                    </a:ext>
                  </a:extLst>
                </p14:cNvPr>
                <p14:cNvContentPartPr/>
                <p14:nvPr/>
              </p14:nvContentPartPr>
              <p14:xfrm>
                <a:off x="8759850" y="2415126"/>
                <a:ext cx="89280" cy="203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5B1B8F0-E224-490C-AA83-917F55543EB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51210" y="2406126"/>
                  <a:ext cx="106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F82C4B2-A004-482F-B4D7-8515D40D4C21}"/>
                    </a:ext>
                  </a:extLst>
                </p14:cNvPr>
                <p14:cNvContentPartPr/>
                <p14:nvPr/>
              </p14:nvContentPartPr>
              <p14:xfrm>
                <a:off x="8675250" y="2492526"/>
                <a:ext cx="156960" cy="9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F82C4B2-A004-482F-B4D7-8515D40D4C2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66250" y="2483886"/>
                  <a:ext cx="174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4D938B7-5442-4A96-B616-6ABFEC15D95D}"/>
                    </a:ext>
                  </a:extLst>
                </p14:cNvPr>
                <p14:cNvContentPartPr/>
                <p14:nvPr/>
              </p14:nvContentPartPr>
              <p14:xfrm>
                <a:off x="8879370" y="2489646"/>
                <a:ext cx="91440" cy="102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4D938B7-5442-4A96-B616-6ABFEC15D95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70370" y="2480646"/>
                  <a:ext cx="109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4D957F2-A753-4B65-A680-5D4417C62889}"/>
                    </a:ext>
                  </a:extLst>
                </p14:cNvPr>
                <p14:cNvContentPartPr/>
                <p14:nvPr/>
              </p14:nvContentPartPr>
              <p14:xfrm>
                <a:off x="8985210" y="2496846"/>
                <a:ext cx="100080" cy="242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4D957F2-A753-4B65-A680-5D4417C6288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76210" y="2488206"/>
                  <a:ext cx="11772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98AA918-0F97-4B4F-8AD4-C395E448BC80}"/>
              </a:ext>
            </a:extLst>
          </p:cNvPr>
          <p:cNvGrpSpPr/>
          <p:nvPr/>
        </p:nvGrpSpPr>
        <p:grpSpPr>
          <a:xfrm>
            <a:off x="9296250" y="2439246"/>
            <a:ext cx="278280" cy="177120"/>
            <a:chOff x="9296250" y="2439246"/>
            <a:chExt cx="27828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CB3BA33-5FC0-402B-82C7-B9136397AEA5}"/>
                    </a:ext>
                  </a:extLst>
                </p14:cNvPr>
                <p14:cNvContentPartPr/>
                <p14:nvPr/>
              </p14:nvContentPartPr>
              <p14:xfrm>
                <a:off x="9296250" y="2528166"/>
                <a:ext cx="124200" cy="74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B3BA33-5FC0-402B-82C7-B9136397AEA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87610" y="2519166"/>
                  <a:ext cx="141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389D84D-4BAC-425A-B295-1782E267E6A8}"/>
                    </a:ext>
                  </a:extLst>
                </p14:cNvPr>
                <p14:cNvContentPartPr/>
                <p14:nvPr/>
              </p14:nvContentPartPr>
              <p14:xfrm>
                <a:off x="9464370" y="2439246"/>
                <a:ext cx="110160" cy="177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389D84D-4BAC-425A-B295-1782E267E6A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55730" y="2430606"/>
                  <a:ext cx="12780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CACDC0D-5B3D-4272-B852-CF919526F520}"/>
              </a:ext>
            </a:extLst>
          </p:cNvPr>
          <p:cNvGrpSpPr/>
          <p:nvPr/>
        </p:nvGrpSpPr>
        <p:grpSpPr>
          <a:xfrm>
            <a:off x="9813210" y="2455086"/>
            <a:ext cx="592920" cy="185760"/>
            <a:chOff x="9813210" y="2455086"/>
            <a:chExt cx="59292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EBAC9F6-4233-47E7-BB99-940EC82B262F}"/>
                    </a:ext>
                  </a:extLst>
                </p14:cNvPr>
                <p14:cNvContentPartPr/>
                <p14:nvPr/>
              </p14:nvContentPartPr>
              <p14:xfrm>
                <a:off x="9813210" y="2455086"/>
                <a:ext cx="50040" cy="185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EBAC9F6-4233-47E7-BB99-940EC82B262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04210" y="2446446"/>
                  <a:ext cx="67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28CCC9B-2602-414F-9BBA-4158E04DC800}"/>
                    </a:ext>
                  </a:extLst>
                </p14:cNvPr>
                <p14:cNvContentPartPr/>
                <p14:nvPr/>
              </p14:nvContentPartPr>
              <p14:xfrm>
                <a:off x="9821850" y="2518806"/>
                <a:ext cx="425160" cy="104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28CCC9B-2602-414F-9BBA-4158E04DC80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13210" y="2510166"/>
                  <a:ext cx="442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BD7AAA3-F81C-45C1-9657-5613BF14E112}"/>
                    </a:ext>
                  </a:extLst>
                </p14:cNvPr>
                <p14:cNvContentPartPr/>
                <p14:nvPr/>
              </p14:nvContentPartPr>
              <p14:xfrm>
                <a:off x="10167090" y="2482086"/>
                <a:ext cx="239040" cy="142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BD7AAA3-F81C-45C1-9657-5613BF14E11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58450" y="2473086"/>
                  <a:ext cx="25668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C6623BC-FD97-47C4-BD61-0BBBDA1ADEED}"/>
              </a:ext>
            </a:extLst>
          </p:cNvPr>
          <p:cNvGrpSpPr/>
          <p:nvPr/>
        </p:nvGrpSpPr>
        <p:grpSpPr>
          <a:xfrm>
            <a:off x="10652730" y="2424126"/>
            <a:ext cx="802440" cy="317880"/>
            <a:chOff x="10652730" y="2424126"/>
            <a:chExt cx="80244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43AA7A2-3DE5-4836-A0F2-B21F2A5B43B5}"/>
                    </a:ext>
                  </a:extLst>
                </p14:cNvPr>
                <p14:cNvContentPartPr/>
                <p14:nvPr/>
              </p14:nvContentPartPr>
              <p14:xfrm>
                <a:off x="10690530" y="2487846"/>
                <a:ext cx="21600" cy="254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43AA7A2-3DE5-4836-A0F2-B21F2A5B43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81890" y="2478846"/>
                  <a:ext cx="39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2DFCBBA-884C-463F-A47D-7DC79F168E62}"/>
                    </a:ext>
                  </a:extLst>
                </p14:cNvPr>
                <p14:cNvContentPartPr/>
                <p14:nvPr/>
              </p14:nvContentPartPr>
              <p14:xfrm>
                <a:off x="10652730" y="2493606"/>
                <a:ext cx="136080" cy="115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2DFCBBA-884C-463F-A47D-7DC79F168E6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44090" y="2484966"/>
                  <a:ext cx="153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C7D4552-4CF0-4A05-BFAE-F80326EE92A1}"/>
                    </a:ext>
                  </a:extLst>
                </p14:cNvPr>
                <p14:cNvContentPartPr/>
                <p14:nvPr/>
              </p14:nvContentPartPr>
              <p14:xfrm>
                <a:off x="10814730" y="2482086"/>
                <a:ext cx="185040" cy="146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C7D4552-4CF0-4A05-BFAE-F80326EE92A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805730" y="2473086"/>
                  <a:ext cx="202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7EC70C2-5E7C-49EB-8F6B-EB28F792BFF2}"/>
                    </a:ext>
                  </a:extLst>
                </p14:cNvPr>
                <p14:cNvContentPartPr/>
                <p14:nvPr/>
              </p14:nvContentPartPr>
              <p14:xfrm>
                <a:off x="11026410" y="2518806"/>
                <a:ext cx="92880" cy="93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7EC70C2-5E7C-49EB-8F6B-EB28F792BFF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17770" y="2510166"/>
                  <a:ext cx="110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57AA46-13DC-4B8E-B8CB-C813526DEB25}"/>
                    </a:ext>
                  </a:extLst>
                </p14:cNvPr>
                <p14:cNvContentPartPr/>
                <p14:nvPr/>
              </p14:nvContentPartPr>
              <p14:xfrm>
                <a:off x="11171490" y="2424126"/>
                <a:ext cx="97200" cy="184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57AA46-13DC-4B8E-B8CB-C813526DEB2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162850" y="2415126"/>
                  <a:ext cx="114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8C4916A-8CD0-436A-AD6E-3EA8DC509F5A}"/>
                    </a:ext>
                  </a:extLst>
                </p14:cNvPr>
                <p14:cNvContentPartPr/>
                <p14:nvPr/>
              </p14:nvContentPartPr>
              <p14:xfrm>
                <a:off x="11269410" y="2444646"/>
                <a:ext cx="185760" cy="189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8C4916A-8CD0-436A-AD6E-3EA8DC509F5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60410" y="2436006"/>
                  <a:ext cx="20340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6B04C2E-FE49-430B-8044-2F9C5DC12B18}"/>
                  </a:ext>
                </a:extLst>
              </p14:cNvPr>
              <p14:cNvContentPartPr/>
              <p14:nvPr/>
            </p14:nvContentPartPr>
            <p14:xfrm>
              <a:off x="9583170" y="5333286"/>
              <a:ext cx="404640" cy="478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6B04C2E-FE49-430B-8044-2F9C5DC12B1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574530" y="5324286"/>
                <a:ext cx="4222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28DEDC5-70E0-46D2-8F9B-B80422D1D496}"/>
                  </a:ext>
                </a:extLst>
              </p14:cNvPr>
              <p14:cNvContentPartPr/>
              <p14:nvPr/>
            </p14:nvContentPartPr>
            <p14:xfrm>
              <a:off x="9083130" y="4521846"/>
              <a:ext cx="220320" cy="1648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28DEDC5-70E0-46D2-8F9B-B80422D1D49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074130" y="4513206"/>
                <a:ext cx="237960" cy="18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F19B8C5-582D-440D-9B27-DADE252F5574}"/>
              </a:ext>
            </a:extLst>
          </p:cNvPr>
          <p:cNvGrpSpPr/>
          <p:nvPr/>
        </p:nvGrpSpPr>
        <p:grpSpPr>
          <a:xfrm>
            <a:off x="9262050" y="4233486"/>
            <a:ext cx="513360" cy="202320"/>
            <a:chOff x="9262050" y="4233486"/>
            <a:chExt cx="51336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7092B4B-12B6-491F-87A6-162A5ADF3DD6}"/>
                    </a:ext>
                  </a:extLst>
                </p14:cNvPr>
                <p14:cNvContentPartPr/>
                <p14:nvPr/>
              </p14:nvContentPartPr>
              <p14:xfrm>
                <a:off x="9262050" y="4282806"/>
                <a:ext cx="177480" cy="118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7092B4B-12B6-491F-87A6-162A5ADF3DD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53050" y="4274166"/>
                  <a:ext cx="195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4FF9172-AF32-4851-AD27-EF00C2186C54}"/>
                    </a:ext>
                  </a:extLst>
                </p14:cNvPr>
                <p14:cNvContentPartPr/>
                <p14:nvPr/>
              </p14:nvContentPartPr>
              <p14:xfrm>
                <a:off x="9468690" y="4242126"/>
                <a:ext cx="87120" cy="169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4FF9172-AF32-4851-AD27-EF00C2186C5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60050" y="4233486"/>
                  <a:ext cx="104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5B0E5B8-3A64-4A04-B395-1DDA9631290E}"/>
                    </a:ext>
                  </a:extLst>
                </p14:cNvPr>
                <p14:cNvContentPartPr/>
                <p14:nvPr/>
              </p14:nvContentPartPr>
              <p14:xfrm>
                <a:off x="9574530" y="4273086"/>
                <a:ext cx="110520" cy="130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5B0E5B8-3A64-4A04-B395-1DDA9631290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65890" y="4264446"/>
                  <a:ext cx="128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50E208-40D7-4111-8350-7125D5075617}"/>
                    </a:ext>
                  </a:extLst>
                </p14:cNvPr>
                <p14:cNvContentPartPr/>
                <p14:nvPr/>
              </p14:nvContentPartPr>
              <p14:xfrm>
                <a:off x="9711330" y="4233486"/>
                <a:ext cx="64080" cy="202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50E208-40D7-4111-8350-7125D507561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02330" y="4224846"/>
                  <a:ext cx="8172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48BDC63-E825-42EB-9E4F-7E42F473D116}"/>
              </a:ext>
            </a:extLst>
          </p:cNvPr>
          <p:cNvGrpSpPr/>
          <p:nvPr/>
        </p:nvGrpSpPr>
        <p:grpSpPr>
          <a:xfrm>
            <a:off x="10050810" y="4524726"/>
            <a:ext cx="113040" cy="174600"/>
            <a:chOff x="10050810" y="4524726"/>
            <a:chExt cx="11304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60982B-93B7-4D78-9182-7D33D2E8C992}"/>
                    </a:ext>
                  </a:extLst>
                </p14:cNvPr>
                <p14:cNvContentPartPr/>
                <p14:nvPr/>
              </p14:nvContentPartPr>
              <p14:xfrm>
                <a:off x="10050810" y="4524726"/>
                <a:ext cx="102600" cy="110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60982B-93B7-4D78-9182-7D33D2E8C99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42170" y="4515726"/>
                  <a:ext cx="120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6902EF8-0C91-4F1D-B392-F145E8E10611}"/>
                    </a:ext>
                  </a:extLst>
                </p14:cNvPr>
                <p14:cNvContentPartPr/>
                <p14:nvPr/>
              </p14:nvContentPartPr>
              <p14:xfrm>
                <a:off x="10063770" y="4681326"/>
                <a:ext cx="100080" cy="18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6902EF8-0C91-4F1D-B392-F145E8E1061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54770" y="4672686"/>
                  <a:ext cx="11772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F4C4250C-ED1F-42AB-9139-745DEF11201C}"/>
                  </a:ext>
                </a:extLst>
              </p14:cNvPr>
              <p14:cNvContentPartPr/>
              <p14:nvPr/>
            </p14:nvContentPartPr>
            <p14:xfrm>
              <a:off x="10405770" y="4576566"/>
              <a:ext cx="167760" cy="1670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F4C4250C-ED1F-42AB-9139-745DEF11201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396770" y="4567926"/>
                <a:ext cx="18540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A407933-98AF-4936-A903-5C65943C4BD7}"/>
              </a:ext>
            </a:extLst>
          </p:cNvPr>
          <p:cNvGrpSpPr/>
          <p:nvPr/>
        </p:nvGrpSpPr>
        <p:grpSpPr>
          <a:xfrm>
            <a:off x="10603050" y="4341846"/>
            <a:ext cx="283320" cy="126000"/>
            <a:chOff x="10603050" y="4341846"/>
            <a:chExt cx="28332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5CB9207-AD42-4434-A13E-87534541641A}"/>
                    </a:ext>
                  </a:extLst>
                </p14:cNvPr>
                <p14:cNvContentPartPr/>
                <p14:nvPr/>
              </p14:nvContentPartPr>
              <p14:xfrm>
                <a:off x="10603050" y="4373166"/>
                <a:ext cx="140760" cy="94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5CB9207-AD42-4434-A13E-87534541641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94050" y="4364166"/>
                  <a:ext cx="158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B0A994F-E80C-458A-827E-457D5E395A99}"/>
                    </a:ext>
                  </a:extLst>
                </p14:cNvPr>
                <p14:cNvContentPartPr/>
                <p14:nvPr/>
              </p14:nvContentPartPr>
              <p14:xfrm>
                <a:off x="10751010" y="4341846"/>
                <a:ext cx="135360" cy="112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B0A994F-E80C-458A-827E-457D5E395A9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42010" y="4332846"/>
                  <a:ext cx="15300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1DCD749-4F55-4EAA-9822-C2DA8D0AAF98}"/>
                  </a:ext>
                </a:extLst>
              </p14:cNvPr>
              <p14:cNvContentPartPr/>
              <p14:nvPr/>
            </p14:nvContentPartPr>
            <p14:xfrm>
              <a:off x="4562610" y="5752686"/>
              <a:ext cx="691200" cy="370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1DCD749-4F55-4EAA-9822-C2DA8D0AAF98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553970" y="5744046"/>
                <a:ext cx="70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44AD920-E8C8-4720-A0E3-5C76492454DA}"/>
                  </a:ext>
                </a:extLst>
              </p14:cNvPr>
              <p14:cNvContentPartPr/>
              <p14:nvPr/>
            </p14:nvContentPartPr>
            <p14:xfrm>
              <a:off x="6959850" y="5739006"/>
              <a:ext cx="1468440" cy="410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44AD920-E8C8-4720-A0E3-5C76492454D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950850" y="5730006"/>
                <a:ext cx="148608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833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Quick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AB3DA-7691-4C3B-B5DD-8ECECEC6D125}"/>
                  </a:ext>
                </a:extLst>
              </p:cNvPr>
              <p:cNvSpPr txBox="1"/>
              <p:nvPr/>
            </p:nvSpPr>
            <p:spPr>
              <a:xfrm>
                <a:off x="396911" y="1187390"/>
                <a:ext cx="11512270" cy="2352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First, we assign each edge a random weight from {1,2,…,2m}.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Then, by the isolation lemma, there is a unique minimum weight perfect matching with prob at least 1/2.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Use the exponent trick to find the weight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of the unique minimum weight perfect matching.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Use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to check whether each edge e belongs to the unique minimum weight perfect matching.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Every step can be done in parallel efficiently.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AB3DA-7691-4C3B-B5DD-8ECECEC6D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1" y="1187390"/>
                <a:ext cx="11512270" cy="2352952"/>
              </a:xfrm>
              <a:prstGeom prst="rect">
                <a:avLst/>
              </a:prstGeom>
              <a:blipFill>
                <a:blip r:embed="rId2"/>
                <a:stretch>
                  <a:fillRect l="-529" b="-36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CFECFA-E23F-48C2-AEF0-FF45201E7274}"/>
                  </a:ext>
                </a:extLst>
              </p14:cNvPr>
              <p14:cNvContentPartPr/>
              <p14:nvPr/>
            </p14:nvContentPartPr>
            <p14:xfrm>
              <a:off x="5118810" y="2543646"/>
              <a:ext cx="228960" cy="34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CFECFA-E23F-48C2-AEF0-FF45201E72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0170" y="2534646"/>
                <a:ext cx="246600" cy="5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055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Open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5A7C5-B9C3-46C3-84F5-D09DF0A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AB3DA-7691-4C3B-B5DD-8ECECEC6D125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128131" cy="2845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is a major open problem whether there is an efficient deterministic parallel algorithm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for finding a perfect matching.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Recently, there is a new deterministic algorithm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CA" sz="2000" dirty="0"/>
                  <a:t> processors.  Good project topic.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HW3, you will see the red-blue matching problem where we can solve by this algebraic method,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but we still don’t know a deterministic polynomial time algorithm for it yet.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AB3DA-7691-4C3B-B5DD-8ECECEC6D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128131" cy="2845972"/>
              </a:xfrm>
              <a:prstGeom prst="rect">
                <a:avLst/>
              </a:prstGeom>
              <a:blipFill>
                <a:blip r:embed="rId2"/>
                <a:stretch>
                  <a:fillRect l="-548" b="-2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3835A1-6F55-409A-B00D-7DD827067977}"/>
                  </a:ext>
                </a:extLst>
              </p14:cNvPr>
              <p14:cNvContentPartPr/>
              <p14:nvPr/>
            </p14:nvContentPartPr>
            <p14:xfrm>
              <a:off x="6437130" y="2574966"/>
              <a:ext cx="902160" cy="82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3835A1-6F55-409A-B00D-7DD8270679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8490" y="2565966"/>
                <a:ext cx="919800" cy="1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39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/>
              <a:t>String Equality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Alice has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, and Bob has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is very large.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They would like to check whether their strings are the same by sending as few bits as possible.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Imagine checking database consistency.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3170099"/>
              </a:xfrm>
              <a:prstGeom prst="rect">
                <a:avLst/>
              </a:prstGeom>
              <a:blipFill>
                <a:blip r:embed="rId2"/>
                <a:stretch>
                  <a:fillRect l="-560" t="-11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59236D-BBA0-4186-BDEE-0462813392D9}"/>
              </a:ext>
            </a:extLst>
          </p:cNvPr>
          <p:cNvGrpSpPr/>
          <p:nvPr/>
        </p:nvGrpSpPr>
        <p:grpSpPr>
          <a:xfrm>
            <a:off x="2423490" y="973686"/>
            <a:ext cx="308160" cy="201600"/>
            <a:chOff x="2423490" y="973686"/>
            <a:chExt cx="30816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D1767DA-CBBF-44F7-9508-D152CE6531CC}"/>
                    </a:ext>
                  </a:extLst>
                </p14:cNvPr>
                <p14:cNvContentPartPr/>
                <p14:nvPr/>
              </p14:nvContentPartPr>
              <p14:xfrm>
                <a:off x="2423490" y="973686"/>
                <a:ext cx="82800" cy="180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D1767DA-CBBF-44F7-9508-D152CE6531C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4850" y="965046"/>
                  <a:ext cx="100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A0D979-6C43-4AB6-8C78-10E84BAA4025}"/>
                    </a:ext>
                  </a:extLst>
                </p14:cNvPr>
                <p14:cNvContentPartPr/>
                <p14:nvPr/>
              </p14:nvContentPartPr>
              <p14:xfrm>
                <a:off x="2542290" y="1082046"/>
                <a:ext cx="23040" cy="63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A0D979-6C43-4AB6-8C78-10E84BAA402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33650" y="1073046"/>
                  <a:ext cx="40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5294FF-99FB-42BB-9CCC-942EC454FCEE}"/>
                    </a:ext>
                  </a:extLst>
                </p14:cNvPr>
                <p14:cNvContentPartPr/>
                <p14:nvPr/>
              </p14:nvContentPartPr>
              <p14:xfrm>
                <a:off x="2536530" y="976206"/>
                <a:ext cx="175680" cy="199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5294FF-99FB-42BB-9CCC-942EC454FC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27890" y="967206"/>
                  <a:ext cx="193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F2BBA3F-1393-4384-9CB1-45C765934A43}"/>
                    </a:ext>
                  </a:extLst>
                </p14:cNvPr>
                <p14:cNvContentPartPr/>
                <p14:nvPr/>
              </p14:nvContentPartPr>
              <p14:xfrm>
                <a:off x="2637330" y="1078086"/>
                <a:ext cx="94320" cy="9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F2BBA3F-1393-4384-9CB1-45C765934A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28330" y="1069446"/>
                  <a:ext cx="1119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A62908-EB17-4BC5-A3F0-1666CCDFFAEA}"/>
              </a:ext>
            </a:extLst>
          </p:cNvPr>
          <p:cNvGrpSpPr/>
          <p:nvPr/>
        </p:nvGrpSpPr>
        <p:grpSpPr>
          <a:xfrm>
            <a:off x="3167250" y="903846"/>
            <a:ext cx="846720" cy="250200"/>
            <a:chOff x="3167250" y="903846"/>
            <a:chExt cx="84672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A9C437-1097-4D2F-BB22-7ED02B0CC78A}"/>
                    </a:ext>
                  </a:extLst>
                </p14:cNvPr>
                <p14:cNvContentPartPr/>
                <p14:nvPr/>
              </p14:nvContentPartPr>
              <p14:xfrm>
                <a:off x="3167250" y="994206"/>
                <a:ext cx="104400" cy="112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A9C437-1097-4D2F-BB22-7ED02B0CC7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58250" y="985206"/>
                  <a:ext cx="122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E75960-C340-4494-AFCB-07AF0BFEA247}"/>
                    </a:ext>
                  </a:extLst>
                </p14:cNvPr>
                <p14:cNvContentPartPr/>
                <p14:nvPr/>
              </p14:nvContentPartPr>
              <p14:xfrm>
                <a:off x="3310170" y="992406"/>
                <a:ext cx="32760" cy="149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E75960-C340-4494-AFCB-07AF0BFEA2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01530" y="983766"/>
                  <a:ext cx="50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0888125-3522-4215-9D16-CC22CB5987C8}"/>
                    </a:ext>
                  </a:extLst>
                </p14:cNvPr>
                <p14:cNvContentPartPr/>
                <p14:nvPr/>
              </p14:nvContentPartPr>
              <p14:xfrm>
                <a:off x="3422130" y="980886"/>
                <a:ext cx="84960" cy="122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0888125-3522-4215-9D16-CC22CB5987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13490" y="971886"/>
                  <a:ext cx="102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6753F2-D7FC-4B89-984B-ED6FB6820068}"/>
                    </a:ext>
                  </a:extLst>
                </p14:cNvPr>
                <p14:cNvContentPartPr/>
                <p14:nvPr/>
              </p14:nvContentPartPr>
              <p14:xfrm>
                <a:off x="3597810" y="903846"/>
                <a:ext cx="63360" cy="247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6753F2-D7FC-4B89-984B-ED6FB68200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89170" y="894846"/>
                  <a:ext cx="81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338031-BC54-4835-9361-D4F7C7E93BA4}"/>
                    </a:ext>
                  </a:extLst>
                </p14:cNvPr>
                <p14:cNvContentPartPr/>
                <p14:nvPr/>
              </p14:nvContentPartPr>
              <p14:xfrm>
                <a:off x="3736050" y="1003566"/>
                <a:ext cx="61200" cy="97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338031-BC54-4835-9361-D4F7C7E93B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27050" y="994926"/>
                  <a:ext cx="78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CBDC8F-E3D2-4F73-B33D-59FADA474B1B}"/>
                    </a:ext>
                  </a:extLst>
                </p14:cNvPr>
                <p14:cNvContentPartPr/>
                <p14:nvPr/>
              </p14:nvContentPartPr>
              <p14:xfrm>
                <a:off x="3836490" y="985926"/>
                <a:ext cx="81360" cy="126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CBDC8F-E3D2-4F73-B33D-59FADA474B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27850" y="976926"/>
                  <a:ext cx="99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DD4B9FE-C700-490A-A8F5-4CD60EAD9F55}"/>
                    </a:ext>
                  </a:extLst>
                </p14:cNvPr>
                <p14:cNvContentPartPr/>
                <p14:nvPr/>
              </p14:nvContentPartPr>
              <p14:xfrm>
                <a:off x="3953130" y="918966"/>
                <a:ext cx="60840" cy="235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DD4B9FE-C700-490A-A8F5-4CD60EAD9F5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44130" y="909966"/>
                  <a:ext cx="7848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DBE750-FE58-42F0-97BE-A54F733CB319}"/>
              </a:ext>
            </a:extLst>
          </p:cNvPr>
          <p:cNvGrpSpPr/>
          <p:nvPr/>
        </p:nvGrpSpPr>
        <p:grpSpPr>
          <a:xfrm>
            <a:off x="3358410" y="3903006"/>
            <a:ext cx="600480" cy="884880"/>
            <a:chOff x="3358410" y="3903006"/>
            <a:chExt cx="600480" cy="88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F52F5F-5906-4E41-8745-1C955ED49804}"/>
                    </a:ext>
                  </a:extLst>
                </p14:cNvPr>
                <p14:cNvContentPartPr/>
                <p14:nvPr/>
              </p14:nvContentPartPr>
              <p14:xfrm>
                <a:off x="3361290" y="4095966"/>
                <a:ext cx="29520" cy="533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F52F5F-5906-4E41-8745-1C955ED4980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52290" y="4087326"/>
                  <a:ext cx="4716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ECEBB8-DDB2-4B23-89D4-2C866318031D}"/>
                    </a:ext>
                  </a:extLst>
                </p14:cNvPr>
                <p14:cNvContentPartPr/>
                <p14:nvPr/>
              </p14:nvContentPartPr>
              <p14:xfrm>
                <a:off x="3358410" y="3903006"/>
                <a:ext cx="561240" cy="190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ECEBB8-DDB2-4B23-89D4-2C86631803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49410" y="3894006"/>
                  <a:ext cx="578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F5FFE0-DAA1-4EC1-BB3E-1890A55FAC63}"/>
                    </a:ext>
                  </a:extLst>
                </p14:cNvPr>
                <p14:cNvContentPartPr/>
                <p14:nvPr/>
              </p14:nvContentPartPr>
              <p14:xfrm>
                <a:off x="3416370" y="4080486"/>
                <a:ext cx="530640" cy="119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F5FFE0-DAA1-4EC1-BB3E-1890A55FAC6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07730" y="4071486"/>
                  <a:ext cx="548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401D22-7ED0-4357-8A28-E9C30858A565}"/>
                    </a:ext>
                  </a:extLst>
                </p14:cNvPr>
                <p14:cNvContentPartPr/>
                <p14:nvPr/>
              </p14:nvContentPartPr>
              <p14:xfrm>
                <a:off x="3880410" y="4112886"/>
                <a:ext cx="34200" cy="619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401D22-7ED0-4357-8A28-E9C30858A56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71410" y="4103886"/>
                  <a:ext cx="5184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64C39D9-1AD7-4191-B907-716FC119554B}"/>
                    </a:ext>
                  </a:extLst>
                </p14:cNvPr>
                <p14:cNvContentPartPr/>
                <p14:nvPr/>
              </p14:nvContentPartPr>
              <p14:xfrm>
                <a:off x="3410250" y="4662606"/>
                <a:ext cx="548640" cy="125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64C39D9-1AD7-4191-B907-716FC119554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01250" y="4653966"/>
                  <a:ext cx="5662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78D3CD-953E-4017-AE56-7BA9733D7655}"/>
              </a:ext>
            </a:extLst>
          </p:cNvPr>
          <p:cNvGrpSpPr/>
          <p:nvPr/>
        </p:nvGrpSpPr>
        <p:grpSpPr>
          <a:xfrm>
            <a:off x="5450730" y="3797886"/>
            <a:ext cx="635760" cy="1046520"/>
            <a:chOff x="5450730" y="3797886"/>
            <a:chExt cx="635760" cy="10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8E2798-6294-4F74-BCB1-7270B1E420DD}"/>
                    </a:ext>
                  </a:extLst>
                </p14:cNvPr>
                <p14:cNvContentPartPr/>
                <p14:nvPr/>
              </p14:nvContentPartPr>
              <p14:xfrm>
                <a:off x="5450730" y="3797886"/>
                <a:ext cx="540720" cy="181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8E2798-6294-4F74-BCB1-7270B1E420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42090" y="3788886"/>
                  <a:ext cx="558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A0E520-E92C-4989-829A-ED3A2C324D34}"/>
                    </a:ext>
                  </a:extLst>
                </p14:cNvPr>
                <p14:cNvContentPartPr/>
                <p14:nvPr/>
              </p14:nvContentPartPr>
              <p14:xfrm>
                <a:off x="5533530" y="3937566"/>
                <a:ext cx="464400" cy="132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A0E520-E92C-4989-829A-ED3A2C324D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24890" y="3928566"/>
                  <a:ext cx="482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67F6CE-F802-4E09-8862-A2FC0A9330A1}"/>
                    </a:ext>
                  </a:extLst>
                </p14:cNvPr>
                <p14:cNvContentPartPr/>
                <p14:nvPr/>
              </p14:nvContentPartPr>
              <p14:xfrm>
                <a:off x="5477370" y="4041246"/>
                <a:ext cx="123120" cy="723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67F6CE-F802-4E09-8862-A2FC0A9330A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68730" y="4032246"/>
                  <a:ext cx="140760" cy="74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6F76EE-1D04-42E1-ABF0-6EF15A21458B}"/>
                    </a:ext>
                  </a:extLst>
                </p14:cNvPr>
                <p14:cNvContentPartPr/>
                <p14:nvPr/>
              </p14:nvContentPartPr>
              <p14:xfrm>
                <a:off x="5992170" y="4056006"/>
                <a:ext cx="84240" cy="696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6F76EE-1D04-42E1-ABF0-6EF15A21458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83530" y="4047006"/>
                  <a:ext cx="10188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41569A-EA26-4FEE-A349-D871270B4CDC}"/>
                    </a:ext>
                  </a:extLst>
                </p14:cNvPr>
                <p14:cNvContentPartPr/>
                <p14:nvPr/>
              </p14:nvContentPartPr>
              <p14:xfrm>
                <a:off x="5622810" y="4719486"/>
                <a:ext cx="463680" cy="124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41569A-EA26-4FEE-A349-D871270B4C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13810" y="4710846"/>
                  <a:ext cx="4813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A5670A-50E4-4B42-82B0-494795AC03DB}"/>
              </a:ext>
            </a:extLst>
          </p:cNvPr>
          <p:cNvGrpSpPr/>
          <p:nvPr/>
        </p:nvGrpSpPr>
        <p:grpSpPr>
          <a:xfrm>
            <a:off x="7208970" y="2870166"/>
            <a:ext cx="597960" cy="826560"/>
            <a:chOff x="7208970" y="2870166"/>
            <a:chExt cx="597960" cy="82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537DAD-D14C-4AF9-B469-DF2FFFF43C87}"/>
                    </a:ext>
                  </a:extLst>
                </p14:cNvPr>
                <p14:cNvContentPartPr/>
                <p14:nvPr/>
              </p14:nvContentPartPr>
              <p14:xfrm>
                <a:off x="7228770" y="3000846"/>
                <a:ext cx="448920" cy="131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537DAD-D14C-4AF9-B469-DF2FFFF43C8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19770" y="2991846"/>
                  <a:ext cx="466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8FA9D1F-566C-494F-B283-34E89AEE46CD}"/>
                    </a:ext>
                  </a:extLst>
                </p14:cNvPr>
                <p14:cNvContentPartPr/>
                <p14:nvPr/>
              </p14:nvContentPartPr>
              <p14:xfrm>
                <a:off x="7208970" y="2870166"/>
                <a:ext cx="491040" cy="151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8FA9D1F-566C-494F-B283-34E89AEE46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00330" y="2861166"/>
                  <a:ext cx="508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CF94EC-BD38-487F-9874-2926DB4842A0}"/>
                    </a:ext>
                  </a:extLst>
                </p14:cNvPr>
                <p14:cNvContentPartPr/>
                <p14:nvPr/>
              </p14:nvContentPartPr>
              <p14:xfrm>
                <a:off x="7218690" y="3063486"/>
                <a:ext cx="92880" cy="485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CF94EC-BD38-487F-9874-2926DB4842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09690" y="3054486"/>
                  <a:ext cx="1105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85B24B-003C-4C8E-B5AE-E71AA48453D9}"/>
                    </a:ext>
                  </a:extLst>
                </p14:cNvPr>
                <p14:cNvContentPartPr/>
                <p14:nvPr/>
              </p14:nvContentPartPr>
              <p14:xfrm>
                <a:off x="7733130" y="3049806"/>
                <a:ext cx="55440" cy="546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85B24B-003C-4C8E-B5AE-E71AA48453D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24130" y="3040806"/>
                  <a:ext cx="7308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23B865D-BE80-4A12-BD34-91A1266F9559}"/>
                    </a:ext>
                  </a:extLst>
                </p14:cNvPr>
                <p14:cNvContentPartPr/>
                <p14:nvPr/>
              </p14:nvContentPartPr>
              <p14:xfrm>
                <a:off x="7319130" y="3572526"/>
                <a:ext cx="487800" cy="124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23B865D-BE80-4A12-BD34-91A1266F95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10130" y="3563886"/>
                  <a:ext cx="5054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111D9F0-A3EB-45DC-A187-D7F86DCAA1AE}"/>
              </a:ext>
            </a:extLst>
          </p:cNvPr>
          <p:cNvGrpSpPr/>
          <p:nvPr/>
        </p:nvGrpSpPr>
        <p:grpSpPr>
          <a:xfrm>
            <a:off x="4448130" y="3893646"/>
            <a:ext cx="728640" cy="408240"/>
            <a:chOff x="4448130" y="3893646"/>
            <a:chExt cx="72864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2C8FA6-1C31-4DF4-AA90-1DA535F56C39}"/>
                    </a:ext>
                  </a:extLst>
                </p14:cNvPr>
                <p14:cNvContentPartPr/>
                <p14:nvPr/>
              </p14:nvContentPartPr>
              <p14:xfrm>
                <a:off x="4448130" y="4179846"/>
                <a:ext cx="728640" cy="98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2C8FA6-1C31-4DF4-AA90-1DA535F56C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39490" y="4170846"/>
                  <a:ext cx="746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85F4E3-7EAC-4245-AB9A-EC7E8BC25F92}"/>
                    </a:ext>
                  </a:extLst>
                </p14:cNvPr>
                <p14:cNvContentPartPr/>
                <p14:nvPr/>
              </p14:nvContentPartPr>
              <p14:xfrm>
                <a:off x="5031690" y="4143126"/>
                <a:ext cx="144360" cy="158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85F4E3-7EAC-4245-AB9A-EC7E8BC25F9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22690" y="4134126"/>
                  <a:ext cx="162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4219B27-B65E-4B48-9E50-08F55C4BFDED}"/>
                    </a:ext>
                  </a:extLst>
                </p14:cNvPr>
                <p14:cNvContentPartPr/>
                <p14:nvPr/>
              </p14:nvContentPartPr>
              <p14:xfrm>
                <a:off x="4622730" y="3903726"/>
                <a:ext cx="69480" cy="135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4219B27-B65E-4B48-9E50-08F55C4BFD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13730" y="3894726"/>
                  <a:ext cx="87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BFA520-2A99-4A3E-9ED0-2D1B2F666854}"/>
                    </a:ext>
                  </a:extLst>
                </p14:cNvPr>
                <p14:cNvContentPartPr/>
                <p14:nvPr/>
              </p14:nvContentPartPr>
              <p14:xfrm>
                <a:off x="4722090" y="3907326"/>
                <a:ext cx="37080" cy="120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BFA520-2A99-4A3E-9ED0-2D1B2F66685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13450" y="3898686"/>
                  <a:ext cx="54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6EEA230-61CB-419C-BC23-FA56616BBA85}"/>
                    </a:ext>
                  </a:extLst>
                </p14:cNvPr>
                <p14:cNvContentPartPr/>
                <p14:nvPr/>
              </p14:nvContentPartPr>
              <p14:xfrm>
                <a:off x="4835130" y="3893646"/>
                <a:ext cx="66600" cy="174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6EEA230-61CB-419C-BC23-FA56616BBA8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26490" y="3884646"/>
                  <a:ext cx="84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14A0B9-4F9A-4A23-A188-FB8DF0B5102E}"/>
                    </a:ext>
                  </a:extLst>
                </p14:cNvPr>
                <p14:cNvContentPartPr/>
                <p14:nvPr/>
              </p14:nvContentPartPr>
              <p14:xfrm>
                <a:off x="4957530" y="3931446"/>
                <a:ext cx="60120" cy="118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14A0B9-4F9A-4A23-A188-FB8DF0B510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48530" y="3922446"/>
                  <a:ext cx="777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2AB565-BEFA-45C3-8C7A-54718CF93D88}"/>
              </a:ext>
            </a:extLst>
          </p:cNvPr>
          <p:cNvGrpSpPr/>
          <p:nvPr/>
        </p:nvGrpSpPr>
        <p:grpSpPr>
          <a:xfrm>
            <a:off x="4439850" y="4499526"/>
            <a:ext cx="722160" cy="493560"/>
            <a:chOff x="4439850" y="4499526"/>
            <a:chExt cx="72216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72CC810-021D-4697-997C-27C0D3049DB2}"/>
                    </a:ext>
                  </a:extLst>
                </p14:cNvPr>
                <p14:cNvContentPartPr/>
                <p14:nvPr/>
              </p14:nvContentPartPr>
              <p14:xfrm>
                <a:off x="4460370" y="4540926"/>
                <a:ext cx="650160" cy="94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72CC810-021D-4697-997C-27C0D3049DB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51370" y="4532286"/>
                  <a:ext cx="667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7BB0D50-4F9D-45DE-9CB9-2A606C8B4AA4}"/>
                    </a:ext>
                  </a:extLst>
                </p14:cNvPr>
                <p14:cNvContentPartPr/>
                <p14:nvPr/>
              </p14:nvContentPartPr>
              <p14:xfrm>
                <a:off x="4439850" y="4499526"/>
                <a:ext cx="141120" cy="207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7BB0D50-4F9D-45DE-9CB9-2A606C8B4AA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30850" y="4490886"/>
                  <a:ext cx="158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50EEC59-7CCA-446B-ABB0-A9F1960732CC}"/>
                    </a:ext>
                  </a:extLst>
                </p14:cNvPr>
                <p14:cNvContentPartPr/>
                <p14:nvPr/>
              </p14:nvContentPartPr>
              <p14:xfrm>
                <a:off x="4799850" y="4814526"/>
                <a:ext cx="75240" cy="178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50EEC59-7CCA-446B-ABB0-A9F1960732C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91210" y="4805526"/>
                  <a:ext cx="92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7BFD7F6-CD5B-4918-ADCB-58310F4C2802}"/>
                    </a:ext>
                  </a:extLst>
                </p14:cNvPr>
                <p14:cNvContentPartPr/>
                <p14:nvPr/>
              </p14:nvContentPartPr>
              <p14:xfrm>
                <a:off x="4920810" y="4867806"/>
                <a:ext cx="32040" cy="119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7BFD7F6-CD5B-4918-ADCB-58310F4C280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12170" y="4858806"/>
                  <a:ext cx="49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89111F0-6CE3-4CEC-ADBE-336C3B033B6B}"/>
                    </a:ext>
                  </a:extLst>
                </p14:cNvPr>
                <p14:cNvContentPartPr/>
                <p14:nvPr/>
              </p14:nvContentPartPr>
              <p14:xfrm>
                <a:off x="4994610" y="4823166"/>
                <a:ext cx="167400" cy="167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89111F0-6CE3-4CEC-ADBE-336C3B033B6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85970" y="4814166"/>
                  <a:ext cx="18504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732350F-1E04-40D0-822F-7827834EF143}"/>
              </a:ext>
            </a:extLst>
          </p:cNvPr>
          <p:cNvGrpSpPr/>
          <p:nvPr/>
        </p:nvGrpSpPr>
        <p:grpSpPr>
          <a:xfrm>
            <a:off x="2573970" y="5728926"/>
            <a:ext cx="948960" cy="275040"/>
            <a:chOff x="2573970" y="5728926"/>
            <a:chExt cx="94896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387AB2-5BB5-4A2A-8309-EA1E3491DACF}"/>
                    </a:ext>
                  </a:extLst>
                </p14:cNvPr>
                <p14:cNvContentPartPr/>
                <p14:nvPr/>
              </p14:nvContentPartPr>
              <p14:xfrm>
                <a:off x="2573970" y="5789766"/>
                <a:ext cx="90360" cy="103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387AB2-5BB5-4A2A-8309-EA1E3491DA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565330" y="5780766"/>
                  <a:ext cx="108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340F1C-16A5-4068-A45F-7E4A77DC2094}"/>
                    </a:ext>
                  </a:extLst>
                </p14:cNvPr>
                <p14:cNvContentPartPr/>
                <p14:nvPr/>
              </p14:nvContentPartPr>
              <p14:xfrm>
                <a:off x="2685570" y="5728926"/>
                <a:ext cx="106200" cy="204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340F1C-16A5-4068-A45F-7E4A77DC209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76930" y="5719926"/>
                  <a:ext cx="123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96F832-2E2C-4ACC-8D76-BF936034631B}"/>
                    </a:ext>
                  </a:extLst>
                </p14:cNvPr>
                <p14:cNvContentPartPr/>
                <p14:nvPr/>
              </p14:nvContentPartPr>
              <p14:xfrm>
                <a:off x="2785650" y="5780046"/>
                <a:ext cx="86040" cy="223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96F832-2E2C-4ACC-8D76-BF936034631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77010" y="5771406"/>
                  <a:ext cx="103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7697099-3DAC-44E9-965B-1331909126CA}"/>
                    </a:ext>
                  </a:extLst>
                </p14:cNvPr>
                <p14:cNvContentPartPr/>
                <p14:nvPr/>
              </p14:nvContentPartPr>
              <p14:xfrm>
                <a:off x="2924250" y="5797326"/>
                <a:ext cx="180360" cy="134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7697099-3DAC-44E9-965B-1331909126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15250" y="5788326"/>
                  <a:ext cx="198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407A9C6-00FC-4873-8DD3-8CE4EB164691}"/>
                    </a:ext>
                  </a:extLst>
                </p14:cNvPr>
                <p14:cNvContentPartPr/>
                <p14:nvPr/>
              </p14:nvContentPartPr>
              <p14:xfrm>
                <a:off x="3102450" y="5734686"/>
                <a:ext cx="77400" cy="188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407A9C6-00FC-4873-8DD3-8CE4EB16469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93450" y="5725686"/>
                  <a:ext cx="95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063C328-027C-4F92-81D7-DE1855624888}"/>
                    </a:ext>
                  </a:extLst>
                </p14:cNvPr>
                <p14:cNvContentPartPr/>
                <p14:nvPr/>
              </p14:nvContentPartPr>
              <p14:xfrm>
                <a:off x="3211530" y="5756286"/>
                <a:ext cx="29520" cy="133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063C328-027C-4F92-81D7-DE18556248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02530" y="5747286"/>
                  <a:ext cx="47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C6C3E0D-CD3C-47FA-B281-813E13B669FD}"/>
                    </a:ext>
                  </a:extLst>
                </p14:cNvPr>
                <p14:cNvContentPartPr/>
                <p14:nvPr/>
              </p14:nvContentPartPr>
              <p14:xfrm>
                <a:off x="3304050" y="5785446"/>
                <a:ext cx="78480" cy="91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C6C3E0D-CD3C-47FA-B281-813E13B669F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95050" y="5776446"/>
                  <a:ext cx="96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4E66F00-302C-4AEF-8F1D-A73DB74087F2}"/>
                    </a:ext>
                  </a:extLst>
                </p14:cNvPr>
                <p14:cNvContentPartPr/>
                <p14:nvPr/>
              </p14:nvContentPartPr>
              <p14:xfrm>
                <a:off x="3407010" y="5780766"/>
                <a:ext cx="115920" cy="116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4E66F00-302C-4AEF-8F1D-A73DB74087F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98010" y="5771766"/>
                  <a:ext cx="1335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7D31F5-CC43-4431-8CD4-04E126B4F331}"/>
              </a:ext>
            </a:extLst>
          </p:cNvPr>
          <p:cNvGrpSpPr/>
          <p:nvPr/>
        </p:nvGrpSpPr>
        <p:grpSpPr>
          <a:xfrm>
            <a:off x="3868170" y="5744766"/>
            <a:ext cx="7560" cy="66240"/>
            <a:chOff x="3868170" y="5744766"/>
            <a:chExt cx="7560" cy="6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4A06B62-FFA0-4272-8828-FADCADE71985}"/>
                    </a:ext>
                  </a:extLst>
                </p14:cNvPr>
                <p14:cNvContentPartPr/>
                <p14:nvPr/>
              </p14:nvContentPartPr>
              <p14:xfrm>
                <a:off x="3868170" y="5744766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4A06B62-FFA0-4272-8828-FADCADE719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59530" y="57357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70C5E28-E8CF-41A4-A669-B312164E9909}"/>
                    </a:ext>
                  </a:extLst>
                </p14:cNvPr>
                <p14:cNvContentPartPr/>
                <p14:nvPr/>
              </p14:nvContentPartPr>
              <p14:xfrm>
                <a:off x="3868170" y="5765646"/>
                <a:ext cx="7560" cy="45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70C5E28-E8CF-41A4-A669-B312164E990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59530" y="5757006"/>
                  <a:ext cx="252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CE738B-9765-4F13-9CAB-A3A0B79B6DB5}"/>
              </a:ext>
            </a:extLst>
          </p:cNvPr>
          <p:cNvGrpSpPr/>
          <p:nvPr/>
        </p:nvGrpSpPr>
        <p:grpSpPr>
          <a:xfrm>
            <a:off x="4265610" y="5683926"/>
            <a:ext cx="200520" cy="179640"/>
            <a:chOff x="4265610" y="5683926"/>
            <a:chExt cx="20052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C7DDA1-47A9-4FCD-8DDC-5A89A1DAF41B}"/>
                    </a:ext>
                  </a:extLst>
                </p14:cNvPr>
                <p14:cNvContentPartPr/>
                <p14:nvPr/>
              </p14:nvContentPartPr>
              <p14:xfrm>
                <a:off x="4311690" y="5683926"/>
                <a:ext cx="33840" cy="179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C7DDA1-47A9-4FCD-8DDC-5A89A1DAF41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03050" y="5674926"/>
                  <a:ext cx="51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592127-67CC-42CA-AF8F-F2D37033EC5C}"/>
                    </a:ext>
                  </a:extLst>
                </p14:cNvPr>
                <p14:cNvContentPartPr/>
                <p14:nvPr/>
              </p14:nvContentPartPr>
              <p14:xfrm>
                <a:off x="4265610" y="5753046"/>
                <a:ext cx="200520" cy="82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592127-67CC-42CA-AF8F-F2D37033EC5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56610" y="5744406"/>
                  <a:ext cx="2181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EBFED09-80E1-428D-9DBD-3AE9119B2211}"/>
              </a:ext>
            </a:extLst>
          </p:cNvPr>
          <p:cNvGrpSpPr/>
          <p:nvPr/>
        </p:nvGrpSpPr>
        <p:grpSpPr>
          <a:xfrm>
            <a:off x="4781850" y="5694366"/>
            <a:ext cx="988920" cy="274680"/>
            <a:chOff x="4781850" y="5694366"/>
            <a:chExt cx="98892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EB882D7-ED3C-494B-A044-E2284ADA59B7}"/>
                    </a:ext>
                  </a:extLst>
                </p14:cNvPr>
                <p14:cNvContentPartPr/>
                <p14:nvPr/>
              </p14:nvContentPartPr>
              <p14:xfrm>
                <a:off x="4781850" y="5753406"/>
                <a:ext cx="147600" cy="74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EB882D7-ED3C-494B-A044-E2284ADA59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72850" y="5744406"/>
                  <a:ext cx="165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AED98A-96D5-49B0-9068-F43BD99B77A1}"/>
                    </a:ext>
                  </a:extLst>
                </p14:cNvPr>
                <p14:cNvContentPartPr/>
                <p14:nvPr/>
              </p14:nvContentPartPr>
              <p14:xfrm>
                <a:off x="4968690" y="5697246"/>
                <a:ext cx="25920" cy="144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AED98A-96D5-49B0-9068-F43BD99B77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60050" y="5688246"/>
                  <a:ext cx="43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AAAE17C-248C-40F8-ABAF-648E03BE8E81}"/>
                    </a:ext>
                  </a:extLst>
                </p14:cNvPr>
                <p14:cNvContentPartPr/>
                <p14:nvPr/>
              </p14:nvContentPartPr>
              <p14:xfrm>
                <a:off x="5080290" y="5706966"/>
                <a:ext cx="156960" cy="133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AAAE17C-248C-40F8-ABAF-648E03BE8E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71650" y="5697966"/>
                  <a:ext cx="174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823A980-C12D-4E82-8FA9-998F2026D000}"/>
                    </a:ext>
                  </a:extLst>
                </p14:cNvPr>
                <p14:cNvContentPartPr/>
                <p14:nvPr/>
              </p14:nvContentPartPr>
              <p14:xfrm>
                <a:off x="5321490" y="5753406"/>
                <a:ext cx="127440" cy="70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823A980-C12D-4E82-8FA9-998F2026D00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312490" y="5744406"/>
                  <a:ext cx="145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1825AA-73EF-426A-8A1F-EB296D5BBEFD}"/>
                    </a:ext>
                  </a:extLst>
                </p14:cNvPr>
                <p14:cNvContentPartPr/>
                <p14:nvPr/>
              </p14:nvContentPartPr>
              <p14:xfrm>
                <a:off x="5505450" y="5694366"/>
                <a:ext cx="29880" cy="144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1825AA-73EF-426A-8A1F-EB296D5BBEF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96450" y="5685366"/>
                  <a:ext cx="47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290325F-F92F-4AA6-981B-1CAEC10E575A}"/>
                    </a:ext>
                  </a:extLst>
                </p14:cNvPr>
                <p14:cNvContentPartPr/>
                <p14:nvPr/>
              </p14:nvContentPartPr>
              <p14:xfrm>
                <a:off x="5573490" y="5731086"/>
                <a:ext cx="77760" cy="237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290325F-F92F-4AA6-981B-1CAEC10E575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64490" y="5722446"/>
                  <a:ext cx="95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0CE2DAE-2AB7-4FEA-9315-BEC90785B087}"/>
                    </a:ext>
                  </a:extLst>
                </p14:cNvPr>
                <p14:cNvContentPartPr/>
                <p14:nvPr/>
              </p14:nvContentPartPr>
              <p14:xfrm>
                <a:off x="5646930" y="5741886"/>
                <a:ext cx="123840" cy="114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0CE2DAE-2AB7-4FEA-9315-BEC90785B08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38290" y="5732886"/>
                  <a:ext cx="14148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6AA2A1D-7C52-4B54-82FF-07209C0E44D1}"/>
              </a:ext>
            </a:extLst>
          </p:cNvPr>
          <p:cNvGrpSpPr/>
          <p:nvPr/>
        </p:nvGrpSpPr>
        <p:grpSpPr>
          <a:xfrm>
            <a:off x="6135090" y="5641086"/>
            <a:ext cx="142200" cy="192960"/>
            <a:chOff x="6135090" y="5641086"/>
            <a:chExt cx="14220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82B8619-7D78-48C6-8317-620C7E88F23C}"/>
                    </a:ext>
                  </a:extLst>
                </p14:cNvPr>
                <p14:cNvContentPartPr/>
                <p14:nvPr/>
              </p14:nvContentPartPr>
              <p14:xfrm>
                <a:off x="6135090" y="5700126"/>
                <a:ext cx="112320" cy="88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82B8619-7D78-48C6-8317-620C7E88F23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26450" y="5691126"/>
                  <a:ext cx="129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8901774-5F6D-4CAC-9783-8A1F994988FA}"/>
                    </a:ext>
                  </a:extLst>
                </p14:cNvPr>
                <p14:cNvContentPartPr/>
                <p14:nvPr/>
              </p14:nvContentPartPr>
              <p14:xfrm>
                <a:off x="6164970" y="5641086"/>
                <a:ext cx="112320" cy="192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8901774-5F6D-4CAC-9783-8A1F994988F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155970" y="5632446"/>
                  <a:ext cx="1299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1C86FA8-6331-47BD-BD95-411E9474563F}"/>
              </a:ext>
            </a:extLst>
          </p:cNvPr>
          <p:cNvGrpSpPr/>
          <p:nvPr/>
        </p:nvGrpSpPr>
        <p:grpSpPr>
          <a:xfrm>
            <a:off x="6578250" y="5633886"/>
            <a:ext cx="889920" cy="191160"/>
            <a:chOff x="6578250" y="5633886"/>
            <a:chExt cx="88992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A80977-4523-4B1D-9F15-9D919AFA33DF}"/>
                    </a:ext>
                  </a:extLst>
                </p14:cNvPr>
                <p14:cNvContentPartPr/>
                <p14:nvPr/>
              </p14:nvContentPartPr>
              <p14:xfrm>
                <a:off x="6578250" y="5633886"/>
                <a:ext cx="158040" cy="186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A80977-4523-4B1D-9F15-9D919AFA33D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69250" y="5625246"/>
                  <a:ext cx="175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3A32C6-0911-46E3-8B49-DAE5E2228686}"/>
                    </a:ext>
                  </a:extLst>
                </p14:cNvPr>
                <p14:cNvContentPartPr/>
                <p14:nvPr/>
              </p14:nvContentPartPr>
              <p14:xfrm>
                <a:off x="6712170" y="5668446"/>
                <a:ext cx="133200" cy="156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23A32C6-0911-46E3-8B49-DAE5E222868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03530" y="5659806"/>
                  <a:ext cx="150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49A5D8F-CAF6-487D-9C8A-19A5611BF1BD}"/>
                    </a:ext>
                  </a:extLst>
                </p14:cNvPr>
                <p14:cNvContentPartPr/>
                <p14:nvPr/>
              </p14:nvContentPartPr>
              <p14:xfrm>
                <a:off x="6770130" y="5714166"/>
                <a:ext cx="95040" cy="17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49A5D8F-CAF6-487D-9C8A-19A5611BF1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61490" y="5705166"/>
                  <a:ext cx="112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ED96E3A-BEBD-4E2D-B373-279B978A85C9}"/>
                    </a:ext>
                  </a:extLst>
                </p14:cNvPr>
                <p14:cNvContentPartPr/>
                <p14:nvPr/>
              </p14:nvContentPartPr>
              <p14:xfrm>
                <a:off x="7019970" y="5702286"/>
                <a:ext cx="61560" cy="105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ED96E3A-BEBD-4E2D-B373-279B978A85C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11330" y="5693286"/>
                  <a:ext cx="7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862250-4031-4220-BAD4-71CA9969DF8A}"/>
                    </a:ext>
                  </a:extLst>
                </p14:cNvPr>
                <p14:cNvContentPartPr/>
                <p14:nvPr/>
              </p14:nvContentPartPr>
              <p14:xfrm>
                <a:off x="7151730" y="5727126"/>
                <a:ext cx="68760" cy="87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862250-4031-4220-BAD4-71CA9969DF8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43090" y="5718486"/>
                  <a:ext cx="86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94C61DE-C1EE-460E-9837-2B962DACF931}"/>
                    </a:ext>
                  </a:extLst>
                </p14:cNvPr>
                <p14:cNvContentPartPr/>
                <p14:nvPr/>
              </p14:nvContentPartPr>
              <p14:xfrm>
                <a:off x="7261170" y="5725326"/>
                <a:ext cx="77760" cy="85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94C61DE-C1EE-460E-9837-2B962DACF9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52170" y="5716686"/>
                  <a:ext cx="95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33F6CC-99E2-4332-B67C-6293F998A3CB}"/>
                    </a:ext>
                  </a:extLst>
                </p14:cNvPr>
                <p14:cNvContentPartPr/>
                <p14:nvPr/>
              </p14:nvContentPartPr>
              <p14:xfrm>
                <a:off x="7386090" y="5649726"/>
                <a:ext cx="52200" cy="164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33F6CC-99E2-4332-B67C-6293F998A3C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77450" y="5641086"/>
                  <a:ext cx="69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D4029F1-6829-4A64-B3EC-A7AAD83EEB49}"/>
                    </a:ext>
                  </a:extLst>
                </p14:cNvPr>
                <p14:cNvContentPartPr/>
                <p14:nvPr/>
              </p14:nvContentPartPr>
              <p14:xfrm>
                <a:off x="7354770" y="5681406"/>
                <a:ext cx="113400" cy="21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D4029F1-6829-4A64-B3EC-A7AAD83EEB4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45770" y="5672766"/>
                  <a:ext cx="131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A5B013E-4165-46FF-9157-168860736F52}"/>
                    </a:ext>
                  </a:extLst>
                </p14:cNvPr>
                <p14:cNvContentPartPr/>
                <p14:nvPr/>
              </p14:nvContentPartPr>
              <p14:xfrm>
                <a:off x="6875250" y="5733606"/>
                <a:ext cx="39600" cy="82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A5B013E-4165-46FF-9157-168860736F5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66250" y="5724966"/>
                  <a:ext cx="5724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B6A1337-B7B3-49D3-9803-3E80EA9A2F0B}"/>
              </a:ext>
            </a:extLst>
          </p:cNvPr>
          <p:cNvGrpSpPr/>
          <p:nvPr/>
        </p:nvGrpSpPr>
        <p:grpSpPr>
          <a:xfrm>
            <a:off x="3142050" y="3147006"/>
            <a:ext cx="606960" cy="217080"/>
            <a:chOff x="3142050" y="3147006"/>
            <a:chExt cx="60696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8C4224-7D3C-4FCA-909D-14E653D7293C}"/>
                    </a:ext>
                  </a:extLst>
                </p14:cNvPr>
                <p14:cNvContentPartPr/>
                <p14:nvPr/>
              </p14:nvContentPartPr>
              <p14:xfrm>
                <a:off x="3173370" y="3147006"/>
                <a:ext cx="87840" cy="215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8C4224-7D3C-4FCA-909D-14E653D7293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64370" y="3138366"/>
                  <a:ext cx="105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63E78F4-A488-4288-82C4-0DC2BC04D9A9}"/>
                    </a:ext>
                  </a:extLst>
                </p14:cNvPr>
                <p14:cNvContentPartPr/>
                <p14:nvPr/>
              </p14:nvContentPartPr>
              <p14:xfrm>
                <a:off x="3142050" y="3158166"/>
                <a:ext cx="291960" cy="205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63E78F4-A488-4288-82C4-0DC2BC04D9A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33410" y="3149526"/>
                  <a:ext cx="309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B9ECD0A-A651-4898-8D14-EFFD7F2F043E}"/>
                    </a:ext>
                  </a:extLst>
                </p14:cNvPr>
                <p14:cNvContentPartPr/>
                <p14:nvPr/>
              </p14:nvContentPartPr>
              <p14:xfrm>
                <a:off x="3407370" y="3229806"/>
                <a:ext cx="19440" cy="8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B9ECD0A-A651-4898-8D14-EFFD7F2F04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98730" y="3220806"/>
                  <a:ext cx="37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BFA439A-4724-4281-B54E-F1D4FB653490}"/>
                    </a:ext>
                  </a:extLst>
                </p14:cNvPr>
                <p14:cNvContentPartPr/>
                <p14:nvPr/>
              </p14:nvContentPartPr>
              <p14:xfrm>
                <a:off x="3522930" y="3270126"/>
                <a:ext cx="104040" cy="93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BFA439A-4724-4281-B54E-F1D4FB65349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14290" y="3261126"/>
                  <a:ext cx="121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7F11FCB-184E-4726-8ECA-500A1E56919A}"/>
                    </a:ext>
                  </a:extLst>
                </p14:cNvPr>
                <p14:cNvContentPartPr/>
                <p14:nvPr/>
              </p14:nvContentPartPr>
              <p14:xfrm>
                <a:off x="3632370" y="3269406"/>
                <a:ext cx="116640" cy="92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7F11FCB-184E-4726-8ECA-500A1E56919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623730" y="3260766"/>
                  <a:ext cx="1342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4D31F6A-AC96-49C9-8FB0-5F6DDB47312B}"/>
              </a:ext>
            </a:extLst>
          </p:cNvPr>
          <p:cNvGrpSpPr/>
          <p:nvPr/>
        </p:nvGrpSpPr>
        <p:grpSpPr>
          <a:xfrm>
            <a:off x="2851170" y="3554526"/>
            <a:ext cx="981720" cy="169200"/>
            <a:chOff x="2851170" y="3554526"/>
            <a:chExt cx="98172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A064B3-30C7-4D42-8E65-04089D62585F}"/>
                    </a:ext>
                  </a:extLst>
                </p14:cNvPr>
                <p14:cNvContentPartPr/>
                <p14:nvPr/>
              </p14:nvContentPartPr>
              <p14:xfrm>
                <a:off x="2851170" y="3576126"/>
                <a:ext cx="108720" cy="110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A064B3-30C7-4D42-8E65-04089D62585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42530" y="3567126"/>
                  <a:ext cx="126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C58F068-C679-4D0E-93DF-DE504F549D05}"/>
                    </a:ext>
                  </a:extLst>
                </p14:cNvPr>
                <p14:cNvContentPartPr/>
                <p14:nvPr/>
              </p14:nvContentPartPr>
              <p14:xfrm>
                <a:off x="2976810" y="3652446"/>
                <a:ext cx="43920" cy="71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C58F068-C679-4D0E-93DF-DE504F549D0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68170" y="3643806"/>
                  <a:ext cx="61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380116F-1005-4F6C-9C4E-75DC12CD76FC}"/>
                    </a:ext>
                  </a:extLst>
                </p14:cNvPr>
                <p14:cNvContentPartPr/>
                <p14:nvPr/>
              </p14:nvContentPartPr>
              <p14:xfrm>
                <a:off x="3128010" y="3672246"/>
                <a:ext cx="7200" cy="3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380116F-1005-4F6C-9C4E-75DC12CD76F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119370" y="3663246"/>
                  <a:ext cx="24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3908E73-83C6-4C37-BBEE-8DCDE8F9E3FD}"/>
                    </a:ext>
                  </a:extLst>
                </p14:cNvPr>
                <p14:cNvContentPartPr/>
                <p14:nvPr/>
              </p14:nvContentPartPr>
              <p14:xfrm>
                <a:off x="3256530" y="3684846"/>
                <a:ext cx="17640" cy="12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3908E73-83C6-4C37-BBEE-8DCDE8F9E3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47890" y="3675846"/>
                  <a:ext cx="3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C9D3B3E-3EB6-4CDE-8238-9F55B90F389A}"/>
                    </a:ext>
                  </a:extLst>
                </p14:cNvPr>
                <p14:cNvContentPartPr/>
                <p14:nvPr/>
              </p14:nvContentPartPr>
              <p14:xfrm>
                <a:off x="3356610" y="3643446"/>
                <a:ext cx="93600" cy="35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C9D3B3E-3EB6-4CDE-8238-9F55B90F389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47970" y="3634806"/>
                  <a:ext cx="111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F6F3EF-A93F-40D1-89DD-71B9A88DDC4E}"/>
                    </a:ext>
                  </a:extLst>
                </p14:cNvPr>
                <p14:cNvContentPartPr/>
                <p14:nvPr/>
              </p14:nvContentPartPr>
              <p14:xfrm>
                <a:off x="3598890" y="3554526"/>
                <a:ext cx="90720" cy="98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F6F3EF-A93F-40D1-89DD-71B9A88DDC4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89890" y="3545886"/>
                  <a:ext cx="108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F0D798C-91B9-42C9-A188-C5BF3D2979AE}"/>
                    </a:ext>
                  </a:extLst>
                </p14:cNvPr>
                <p14:cNvContentPartPr/>
                <p14:nvPr/>
              </p14:nvContentPartPr>
              <p14:xfrm>
                <a:off x="3751170" y="3622566"/>
                <a:ext cx="81720" cy="69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F0D798C-91B9-42C9-A188-C5BF3D2979A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42530" y="3613566"/>
                  <a:ext cx="993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B15A593-94AD-4E4E-8203-6836D46AAFDE}"/>
              </a:ext>
            </a:extLst>
          </p:cNvPr>
          <p:cNvGrpSpPr/>
          <p:nvPr/>
        </p:nvGrpSpPr>
        <p:grpSpPr>
          <a:xfrm>
            <a:off x="5471970" y="3157446"/>
            <a:ext cx="531360" cy="480600"/>
            <a:chOff x="5471970" y="3157446"/>
            <a:chExt cx="53136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FA6AC6-1339-4B47-B91B-D225B748775F}"/>
                    </a:ext>
                  </a:extLst>
                </p14:cNvPr>
                <p14:cNvContentPartPr/>
                <p14:nvPr/>
              </p14:nvContentPartPr>
              <p14:xfrm>
                <a:off x="5565570" y="3157446"/>
                <a:ext cx="149400" cy="170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FA6AC6-1339-4B47-B91B-D225B74877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56930" y="3148446"/>
                  <a:ext cx="167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E17D9FB-1032-4FDE-A615-C6420F1CA7F8}"/>
                    </a:ext>
                  </a:extLst>
                </p14:cNvPr>
                <p14:cNvContentPartPr/>
                <p14:nvPr/>
              </p14:nvContentPartPr>
              <p14:xfrm>
                <a:off x="5745210" y="3251046"/>
                <a:ext cx="70200" cy="62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E17D9FB-1032-4FDE-A615-C6420F1CA7F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36210" y="3242406"/>
                  <a:ext cx="87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63AC308-3FF4-4120-B12E-00355317B4F6}"/>
                    </a:ext>
                  </a:extLst>
                </p14:cNvPr>
                <p14:cNvContentPartPr/>
                <p14:nvPr/>
              </p14:nvContentPartPr>
              <p14:xfrm>
                <a:off x="5823690" y="3172566"/>
                <a:ext cx="162720" cy="206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63AC308-3FF4-4120-B12E-00355317B4F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15050" y="3163926"/>
                  <a:ext cx="180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AB35065-A63A-4835-BE5C-A4117911E155}"/>
                    </a:ext>
                  </a:extLst>
                </p14:cNvPr>
                <p14:cNvContentPartPr/>
                <p14:nvPr/>
              </p14:nvContentPartPr>
              <p14:xfrm>
                <a:off x="5471970" y="3456246"/>
                <a:ext cx="99000" cy="155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AB35065-A63A-4835-BE5C-A4117911E15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62970" y="3447606"/>
                  <a:ext cx="116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3BD98D1-09FD-47ED-B428-2C217D82EA51}"/>
                    </a:ext>
                  </a:extLst>
                </p14:cNvPr>
                <p14:cNvContentPartPr/>
                <p14:nvPr/>
              </p14:nvContentPartPr>
              <p14:xfrm>
                <a:off x="5601930" y="3584406"/>
                <a:ext cx="31320" cy="53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3BD98D1-09FD-47ED-B428-2C217D82EA5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93290" y="3575766"/>
                  <a:ext cx="48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1994420-F878-43BD-BACA-4FDC5F1EAF15}"/>
                    </a:ext>
                  </a:extLst>
                </p14:cNvPr>
                <p14:cNvContentPartPr/>
                <p14:nvPr/>
              </p14:nvContentPartPr>
              <p14:xfrm>
                <a:off x="5783010" y="3589806"/>
                <a:ext cx="220320" cy="14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1994420-F878-43BD-BACA-4FDC5F1EAF1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74370" y="3581166"/>
                  <a:ext cx="2379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4771FFC-A772-42B1-8D59-AFC401E0536F}"/>
              </a:ext>
            </a:extLst>
          </p:cNvPr>
          <p:cNvGrpSpPr/>
          <p:nvPr/>
        </p:nvGrpSpPr>
        <p:grpSpPr>
          <a:xfrm>
            <a:off x="6189450" y="3437886"/>
            <a:ext cx="249480" cy="235800"/>
            <a:chOff x="6189450" y="3437886"/>
            <a:chExt cx="24948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D9E0C3-E666-4830-BB9B-9CFF1E3DB277}"/>
                    </a:ext>
                  </a:extLst>
                </p14:cNvPr>
                <p14:cNvContentPartPr/>
                <p14:nvPr/>
              </p14:nvContentPartPr>
              <p14:xfrm>
                <a:off x="6189450" y="3437886"/>
                <a:ext cx="109440" cy="182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D9E0C3-E666-4830-BB9B-9CFF1E3DB27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80810" y="3428886"/>
                  <a:ext cx="127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961FC3F-421F-47D7-A917-D231B06A233B}"/>
                    </a:ext>
                  </a:extLst>
                </p14:cNvPr>
                <p14:cNvContentPartPr/>
                <p14:nvPr/>
              </p14:nvContentPartPr>
              <p14:xfrm>
                <a:off x="6341010" y="3612846"/>
                <a:ext cx="97920" cy="60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961FC3F-421F-47D7-A917-D231B06A233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32370" y="3603846"/>
                  <a:ext cx="115560" cy="7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168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Deterministic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11676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It is easy if Alice and Bob send n+1 bits.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There are no deterministic algorithms that can do better.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This can be formally proved by techniques developed in communication complexity.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DCEC11-E97C-4777-8DFF-3E542646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753B6C-F152-474E-9E00-33CE6D594640}"/>
              </a:ext>
            </a:extLst>
          </p:cNvPr>
          <p:cNvGrpSpPr/>
          <p:nvPr/>
        </p:nvGrpSpPr>
        <p:grpSpPr>
          <a:xfrm>
            <a:off x="3737130" y="1932006"/>
            <a:ext cx="512280" cy="216000"/>
            <a:chOff x="3737130" y="1932006"/>
            <a:chExt cx="51228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C2A586F-24A1-4814-AEE8-14ADD3273718}"/>
                    </a:ext>
                  </a:extLst>
                </p14:cNvPr>
                <p14:cNvContentPartPr/>
                <p14:nvPr/>
              </p14:nvContentPartPr>
              <p14:xfrm>
                <a:off x="3737130" y="1934886"/>
                <a:ext cx="15480" cy="213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C2A586F-24A1-4814-AEE8-14ADD327371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28130" y="1925886"/>
                  <a:ext cx="33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B9A2FB-1DD2-46B5-93F7-8498DD705238}"/>
                    </a:ext>
                  </a:extLst>
                </p14:cNvPr>
                <p14:cNvContentPartPr/>
                <p14:nvPr/>
              </p14:nvContentPartPr>
              <p14:xfrm>
                <a:off x="3754050" y="1935966"/>
                <a:ext cx="93600" cy="205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B9A2FB-1DD2-46B5-93F7-8498DD7052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5410" y="1927326"/>
                  <a:ext cx="111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F13785B-2EA9-4F86-830D-4614CE9F5835}"/>
                    </a:ext>
                  </a:extLst>
                </p14:cNvPr>
                <p14:cNvContentPartPr/>
                <p14:nvPr/>
              </p14:nvContentPartPr>
              <p14:xfrm>
                <a:off x="3755130" y="1932006"/>
                <a:ext cx="179640" cy="193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F13785B-2EA9-4F86-830D-4614CE9F58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6490" y="1923366"/>
                  <a:ext cx="1972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B47339-5F95-4AE1-99A5-BB25FC1A4376}"/>
                    </a:ext>
                  </a:extLst>
                </p14:cNvPr>
                <p14:cNvContentPartPr/>
                <p14:nvPr/>
              </p14:nvContentPartPr>
              <p14:xfrm>
                <a:off x="3961050" y="2016606"/>
                <a:ext cx="152280" cy="99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B47339-5F95-4AE1-99A5-BB25FC1A43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52410" y="2007606"/>
                  <a:ext cx="169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5D3C3A-F239-41B9-8F1A-ABEEF9D27F11}"/>
                    </a:ext>
                  </a:extLst>
                </p14:cNvPr>
                <p14:cNvContentPartPr/>
                <p14:nvPr/>
              </p14:nvContentPartPr>
              <p14:xfrm>
                <a:off x="4173090" y="2022726"/>
                <a:ext cx="76320" cy="106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5D3C3A-F239-41B9-8F1A-ABEEF9D27F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64090" y="2014086"/>
                  <a:ext cx="939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A3DF95-D098-4A56-AF11-A99A6954D645}"/>
              </a:ext>
            </a:extLst>
          </p:cNvPr>
          <p:cNvGrpSpPr/>
          <p:nvPr/>
        </p:nvGrpSpPr>
        <p:grpSpPr>
          <a:xfrm>
            <a:off x="4817130" y="1938486"/>
            <a:ext cx="579600" cy="178560"/>
            <a:chOff x="4817130" y="1938486"/>
            <a:chExt cx="57960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AE49C01-79D2-4328-AEC3-336F60BA2EEC}"/>
                    </a:ext>
                  </a:extLst>
                </p14:cNvPr>
                <p14:cNvContentPartPr/>
                <p14:nvPr/>
              </p14:nvContentPartPr>
              <p14:xfrm>
                <a:off x="4817130" y="2015886"/>
                <a:ext cx="507240" cy="69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AE49C01-79D2-4328-AEC3-336F60BA2E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08130" y="2006886"/>
                  <a:ext cx="524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58F2123-1180-4E38-8C55-82E2AE0DAAB6}"/>
                    </a:ext>
                  </a:extLst>
                </p14:cNvPr>
                <p14:cNvContentPartPr/>
                <p14:nvPr/>
              </p14:nvContentPartPr>
              <p14:xfrm>
                <a:off x="5264970" y="1938486"/>
                <a:ext cx="131760" cy="178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58F2123-1180-4E38-8C55-82E2AE0DAAB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55970" y="1929486"/>
                  <a:ext cx="1494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440878-2CCD-462A-94E0-87C37C5246C6}"/>
              </a:ext>
            </a:extLst>
          </p:cNvPr>
          <p:cNvGrpSpPr/>
          <p:nvPr/>
        </p:nvGrpSpPr>
        <p:grpSpPr>
          <a:xfrm>
            <a:off x="4908930" y="1635366"/>
            <a:ext cx="676080" cy="183600"/>
            <a:chOff x="4908930" y="1635366"/>
            <a:chExt cx="67608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A34B1B9-F46B-44A4-B96C-BC6CE57B722A}"/>
                    </a:ext>
                  </a:extLst>
                </p14:cNvPr>
                <p14:cNvContentPartPr/>
                <p14:nvPr/>
              </p14:nvContentPartPr>
              <p14:xfrm>
                <a:off x="4908930" y="1718166"/>
                <a:ext cx="116280" cy="85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A34B1B9-F46B-44A4-B96C-BC6CE57B72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00290" y="1709526"/>
                  <a:ext cx="133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A89B9A-A0DA-4811-AEC3-31223EC2A278}"/>
                    </a:ext>
                  </a:extLst>
                </p14:cNvPr>
                <p14:cNvContentPartPr/>
                <p14:nvPr/>
              </p14:nvContentPartPr>
              <p14:xfrm>
                <a:off x="5156970" y="1635366"/>
                <a:ext cx="122400" cy="169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A89B9A-A0DA-4811-AEC3-31223EC2A2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48330" y="1626726"/>
                  <a:ext cx="140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6C4D13-6722-4E18-AE29-AFF202E016A1}"/>
                    </a:ext>
                  </a:extLst>
                </p14:cNvPr>
                <p14:cNvContentPartPr/>
                <p14:nvPr/>
              </p14:nvContentPartPr>
              <p14:xfrm>
                <a:off x="5312850" y="1667406"/>
                <a:ext cx="25920" cy="114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6C4D13-6722-4E18-AE29-AFF202E016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03850" y="1658406"/>
                  <a:ext cx="43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722C73-D289-4C2B-B2CA-FA12DDA473A9}"/>
                    </a:ext>
                  </a:extLst>
                </p14:cNvPr>
                <p14:cNvContentPartPr/>
                <p14:nvPr/>
              </p14:nvContentPartPr>
              <p14:xfrm>
                <a:off x="5405370" y="1649046"/>
                <a:ext cx="82440" cy="169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722C73-D289-4C2B-B2CA-FA12DDA473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96370" y="1640406"/>
                  <a:ext cx="100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9247B3-F573-423D-B460-052B743E3F7E}"/>
                    </a:ext>
                  </a:extLst>
                </p14:cNvPr>
                <p14:cNvContentPartPr/>
                <p14:nvPr/>
              </p14:nvContentPartPr>
              <p14:xfrm>
                <a:off x="5530650" y="1712766"/>
                <a:ext cx="54360" cy="89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9247B3-F573-423D-B460-052B743E3F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22010" y="1704126"/>
                  <a:ext cx="720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C97DDC-1B10-4AE0-90F5-9B0E384BC6B8}"/>
              </a:ext>
            </a:extLst>
          </p:cNvPr>
          <p:cNvGrpSpPr/>
          <p:nvPr/>
        </p:nvGrpSpPr>
        <p:grpSpPr>
          <a:xfrm>
            <a:off x="6049770" y="1892766"/>
            <a:ext cx="447120" cy="209880"/>
            <a:chOff x="6049770" y="1892766"/>
            <a:chExt cx="44712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ADE047-189E-4653-BA12-5037310571EB}"/>
                    </a:ext>
                  </a:extLst>
                </p14:cNvPr>
                <p14:cNvContentPartPr/>
                <p14:nvPr/>
              </p14:nvContentPartPr>
              <p14:xfrm>
                <a:off x="6049770" y="1893486"/>
                <a:ext cx="47520" cy="209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ADE047-189E-4653-BA12-5037310571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41130" y="1884486"/>
                  <a:ext cx="65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E7B17C6-EF04-4A29-AB60-F302D4945AA2}"/>
                    </a:ext>
                  </a:extLst>
                </p14:cNvPr>
                <p14:cNvContentPartPr/>
                <p14:nvPr/>
              </p14:nvContentPartPr>
              <p14:xfrm>
                <a:off x="6068130" y="1892766"/>
                <a:ext cx="144720" cy="207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E7B17C6-EF04-4A29-AB60-F302D4945A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59130" y="1884126"/>
                  <a:ext cx="162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3CC8072-B908-4026-BDFF-0DC6FA899302}"/>
                    </a:ext>
                  </a:extLst>
                </p14:cNvPr>
                <p14:cNvContentPartPr/>
                <p14:nvPr/>
              </p14:nvContentPartPr>
              <p14:xfrm>
                <a:off x="6259290" y="2009766"/>
                <a:ext cx="87480" cy="71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CC8072-B908-4026-BDFF-0DC6FA8993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50650" y="2000766"/>
                  <a:ext cx="105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ADAED87-E2BA-4283-B3ED-89140DA910E2}"/>
                    </a:ext>
                  </a:extLst>
                </p14:cNvPr>
                <p14:cNvContentPartPr/>
                <p14:nvPr/>
              </p14:nvContentPartPr>
              <p14:xfrm>
                <a:off x="6371250" y="1898166"/>
                <a:ext cx="125640" cy="192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ADAED87-E2BA-4283-B3ED-89140DA910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62610" y="1889166"/>
                  <a:ext cx="1432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EFD2D4-DC75-41A8-AE0E-DDF0FD8B8828}"/>
              </a:ext>
            </a:extLst>
          </p:cNvPr>
          <p:cNvGrpSpPr/>
          <p:nvPr/>
        </p:nvGrpSpPr>
        <p:grpSpPr>
          <a:xfrm>
            <a:off x="4916490" y="2369406"/>
            <a:ext cx="472320" cy="368640"/>
            <a:chOff x="4916490" y="2369406"/>
            <a:chExt cx="47232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5056FB-ECA6-40DB-89A2-19663245885F}"/>
                    </a:ext>
                  </a:extLst>
                </p14:cNvPr>
                <p14:cNvContentPartPr/>
                <p14:nvPr/>
              </p14:nvContentPartPr>
              <p14:xfrm>
                <a:off x="4948890" y="2437806"/>
                <a:ext cx="439920" cy="57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5056FB-ECA6-40DB-89A2-1966324588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39890" y="2429166"/>
                  <a:ext cx="457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86832A-7F1D-4C92-BC70-90CA763A68FB}"/>
                    </a:ext>
                  </a:extLst>
                </p14:cNvPr>
                <p14:cNvContentPartPr/>
                <p14:nvPr/>
              </p14:nvContentPartPr>
              <p14:xfrm>
                <a:off x="4916490" y="2369406"/>
                <a:ext cx="124200" cy="180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86832A-7F1D-4C92-BC70-90CA763A68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07850" y="2360766"/>
                  <a:ext cx="141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1AE66D-CD3E-4F36-B6E2-D9879B69A3AB}"/>
                    </a:ext>
                  </a:extLst>
                </p14:cNvPr>
                <p14:cNvContentPartPr/>
                <p14:nvPr/>
              </p14:nvContentPartPr>
              <p14:xfrm>
                <a:off x="5194410" y="2613126"/>
                <a:ext cx="95400" cy="124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1AE66D-CD3E-4F36-B6E2-D9879B69A3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85410" y="2604126"/>
                  <a:ext cx="113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7A3C5E-5EEB-4E77-8CF3-851A7CFC65EA}"/>
                    </a:ext>
                  </a:extLst>
                </p14:cNvPr>
                <p14:cNvContentPartPr/>
                <p14:nvPr/>
              </p14:nvContentPartPr>
              <p14:xfrm>
                <a:off x="5241570" y="2726166"/>
                <a:ext cx="95040" cy="9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7A3C5E-5EEB-4E77-8CF3-851A7CFC65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32570" y="2717526"/>
                  <a:ext cx="1126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FFB504-83D3-4A59-9FA8-60C7D141BF16}"/>
              </a:ext>
            </a:extLst>
          </p:cNvPr>
          <p:cNvGrpSpPr/>
          <p:nvPr/>
        </p:nvGrpSpPr>
        <p:grpSpPr>
          <a:xfrm>
            <a:off x="5548290" y="2578566"/>
            <a:ext cx="350280" cy="207000"/>
            <a:chOff x="5548290" y="2578566"/>
            <a:chExt cx="35028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43C317-1F23-4B87-9849-792E2D9C5E34}"/>
                    </a:ext>
                  </a:extLst>
                </p14:cNvPr>
                <p14:cNvContentPartPr/>
                <p14:nvPr/>
              </p14:nvContentPartPr>
              <p14:xfrm>
                <a:off x="5548290" y="2578566"/>
                <a:ext cx="98280" cy="153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43C317-1F23-4B87-9849-792E2D9C5E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39650" y="2569566"/>
                  <a:ext cx="115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40DFA4-1CF9-441C-8ACA-195C24C4ACF9}"/>
                    </a:ext>
                  </a:extLst>
                </p14:cNvPr>
                <p14:cNvContentPartPr/>
                <p14:nvPr/>
              </p14:nvContentPartPr>
              <p14:xfrm>
                <a:off x="5711730" y="2600886"/>
                <a:ext cx="32760" cy="137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40DFA4-1CF9-441C-8ACA-195C24C4AC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03090" y="2591886"/>
                  <a:ext cx="50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5485C7-256A-452A-A168-AACD469FF889}"/>
                    </a:ext>
                  </a:extLst>
                </p14:cNvPr>
                <p14:cNvContentPartPr/>
                <p14:nvPr/>
              </p14:nvContentPartPr>
              <p14:xfrm>
                <a:off x="5779410" y="2579646"/>
                <a:ext cx="119160" cy="205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5485C7-256A-452A-A168-AACD469FF8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70410" y="2571006"/>
                  <a:ext cx="13680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27FA95A-B32E-4315-932D-0B77EFFED3AE}"/>
              </a:ext>
            </a:extLst>
          </p:cNvPr>
          <p:cNvGrpSpPr/>
          <p:nvPr/>
        </p:nvGrpSpPr>
        <p:grpSpPr>
          <a:xfrm>
            <a:off x="3953850" y="1162326"/>
            <a:ext cx="538560" cy="367200"/>
            <a:chOff x="3953850" y="1162326"/>
            <a:chExt cx="53856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742F92C-518B-41FC-B5C5-699D917EA5A1}"/>
                    </a:ext>
                  </a:extLst>
                </p14:cNvPr>
                <p14:cNvContentPartPr/>
                <p14:nvPr/>
              </p14:nvContentPartPr>
              <p14:xfrm>
                <a:off x="4007490" y="1507566"/>
                <a:ext cx="430920" cy="21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742F92C-518B-41FC-B5C5-699D917EA5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98850" y="1498566"/>
                  <a:ext cx="448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D889D9E-9AF2-490A-AD83-A57DCC30F112}"/>
                    </a:ext>
                  </a:extLst>
                </p14:cNvPr>
                <p14:cNvContentPartPr/>
                <p14:nvPr/>
              </p14:nvContentPartPr>
              <p14:xfrm>
                <a:off x="3967890" y="1236486"/>
                <a:ext cx="44280" cy="281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D889D9E-9AF2-490A-AD83-A57DCC30F1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58890" y="1227846"/>
                  <a:ext cx="619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5F3BE6-4A31-408D-A6D1-20F473E98B83}"/>
                    </a:ext>
                  </a:extLst>
                </p14:cNvPr>
                <p14:cNvContentPartPr/>
                <p14:nvPr/>
              </p14:nvContentPartPr>
              <p14:xfrm>
                <a:off x="3953850" y="1162326"/>
                <a:ext cx="538560" cy="364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5F3BE6-4A31-408D-A6D1-20F473E98B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44850" y="1153326"/>
                  <a:ext cx="556200" cy="38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163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Randomized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1167696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Surprisingly, there is a randomized algorithm using only O(log n) bits!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The idea is to think of the strings as </a:t>
            </a:r>
            <a:r>
              <a:rPr lang="en-CA" sz="2000" i="1" u="sng" dirty="0"/>
              <a:t>polynomials</a:t>
            </a:r>
            <a:r>
              <a:rPr lang="en-CA" sz="20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8106C-3993-4062-93DD-B21F7B2C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E48894-987B-4DBB-9D01-0BCFFA678CCD}"/>
              </a:ext>
            </a:extLst>
          </p:cNvPr>
          <p:cNvGrpSpPr/>
          <p:nvPr/>
        </p:nvGrpSpPr>
        <p:grpSpPr>
          <a:xfrm>
            <a:off x="2435010" y="2290206"/>
            <a:ext cx="210240" cy="197640"/>
            <a:chOff x="2435010" y="2290206"/>
            <a:chExt cx="21024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75200C8-E32E-4263-9007-91B961BB56A7}"/>
                    </a:ext>
                  </a:extLst>
                </p14:cNvPr>
                <p14:cNvContentPartPr/>
                <p14:nvPr/>
              </p14:nvContentPartPr>
              <p14:xfrm>
                <a:off x="2435010" y="2290206"/>
                <a:ext cx="101880" cy="152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75200C8-E32E-4263-9007-91B961BB56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26370" y="2281206"/>
                  <a:ext cx="119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FDEB0E3-5749-4A55-8731-8C8DBDBE4143}"/>
                    </a:ext>
                  </a:extLst>
                </p14:cNvPr>
                <p14:cNvContentPartPr/>
                <p14:nvPr/>
              </p14:nvContentPartPr>
              <p14:xfrm>
                <a:off x="2630130" y="2382006"/>
                <a:ext cx="15120" cy="105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FDEB0E3-5749-4A55-8731-8C8DBDBE41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21130" y="2373006"/>
                  <a:ext cx="3276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F45C6B-7D17-40BD-9720-060EE2470445}"/>
              </a:ext>
            </a:extLst>
          </p:cNvPr>
          <p:cNvGrpSpPr/>
          <p:nvPr/>
        </p:nvGrpSpPr>
        <p:grpSpPr>
          <a:xfrm>
            <a:off x="2782410" y="2311446"/>
            <a:ext cx="280800" cy="168120"/>
            <a:chOff x="2782410" y="2311446"/>
            <a:chExt cx="28080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E88CAF-7CEB-42FC-A8BD-003B5F167813}"/>
                    </a:ext>
                  </a:extLst>
                </p14:cNvPr>
                <p14:cNvContentPartPr/>
                <p14:nvPr/>
              </p14:nvContentPartPr>
              <p14:xfrm>
                <a:off x="2782410" y="2311446"/>
                <a:ext cx="121320" cy="119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E88CAF-7CEB-42FC-A8BD-003B5F1678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3770" y="2302806"/>
                  <a:ext cx="138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48187D-BABD-4802-A40C-46EE9840BD3E}"/>
                    </a:ext>
                  </a:extLst>
                </p14:cNvPr>
                <p14:cNvContentPartPr/>
                <p14:nvPr/>
              </p14:nvContentPartPr>
              <p14:xfrm>
                <a:off x="2945130" y="2387766"/>
                <a:ext cx="118080" cy="91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48187D-BABD-4802-A40C-46EE9840BD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36490" y="2378766"/>
                  <a:ext cx="1357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DFDDE9-BE1E-44BC-900F-D3E70C7A54B9}"/>
                  </a:ext>
                </a:extLst>
              </p14:cNvPr>
              <p14:cNvContentPartPr/>
              <p14:nvPr/>
            </p14:nvContentPartPr>
            <p14:xfrm>
              <a:off x="3178050" y="2423406"/>
              <a:ext cx="194400" cy="24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DFDDE9-BE1E-44BC-900F-D3E70C7A54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69050" y="2414766"/>
                <a:ext cx="2120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DBC2FE4-A4B9-4118-83C3-8C27FB71AEBE}"/>
              </a:ext>
            </a:extLst>
          </p:cNvPr>
          <p:cNvGrpSpPr/>
          <p:nvPr/>
        </p:nvGrpSpPr>
        <p:grpSpPr>
          <a:xfrm>
            <a:off x="3648930" y="2325486"/>
            <a:ext cx="262440" cy="157320"/>
            <a:chOff x="3648930" y="2325486"/>
            <a:chExt cx="26244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8FEA17-B658-4938-8715-C65D019040A0}"/>
                    </a:ext>
                  </a:extLst>
                </p14:cNvPr>
                <p14:cNvContentPartPr/>
                <p14:nvPr/>
              </p14:nvContentPartPr>
              <p14:xfrm>
                <a:off x="3648930" y="2325486"/>
                <a:ext cx="120960" cy="109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8FEA17-B658-4938-8715-C65D019040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39930" y="2316846"/>
                  <a:ext cx="138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C6A85D-01DC-48C1-985F-62CE1831171C}"/>
                    </a:ext>
                  </a:extLst>
                </p14:cNvPr>
                <p14:cNvContentPartPr/>
                <p14:nvPr/>
              </p14:nvContentPartPr>
              <p14:xfrm>
                <a:off x="3826410" y="2409726"/>
                <a:ext cx="84960" cy="73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C6A85D-01DC-48C1-985F-62CE183117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17770" y="2400726"/>
                  <a:ext cx="1026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B3BF9B-AE12-4E1A-8BA3-06FA35AA587F}"/>
              </a:ext>
            </a:extLst>
          </p:cNvPr>
          <p:cNvGrpSpPr/>
          <p:nvPr/>
        </p:nvGrpSpPr>
        <p:grpSpPr>
          <a:xfrm>
            <a:off x="1654890" y="3288846"/>
            <a:ext cx="496440" cy="218880"/>
            <a:chOff x="1654890" y="3288846"/>
            <a:chExt cx="49644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BEEC14-8CC4-4B24-A6DA-ECF70B0D821B}"/>
                    </a:ext>
                  </a:extLst>
                </p14:cNvPr>
                <p14:cNvContentPartPr/>
                <p14:nvPr/>
              </p14:nvContentPartPr>
              <p14:xfrm>
                <a:off x="1657050" y="3288846"/>
                <a:ext cx="129960" cy="213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BEEC14-8CC4-4B24-A6DA-ECF70B0D82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48410" y="3280206"/>
                  <a:ext cx="147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0F9E6B-A0FE-48FB-885F-EA626A693187}"/>
                    </a:ext>
                  </a:extLst>
                </p14:cNvPr>
                <p14:cNvContentPartPr/>
                <p14:nvPr/>
              </p14:nvContentPartPr>
              <p14:xfrm>
                <a:off x="1654890" y="3415926"/>
                <a:ext cx="93600" cy="7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0F9E6B-A0FE-48FB-885F-EA626A6931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45890" y="3407286"/>
                  <a:ext cx="111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E5CA573-221B-4745-8F55-DB79387189E5}"/>
                    </a:ext>
                  </a:extLst>
                </p14:cNvPr>
                <p14:cNvContentPartPr/>
                <p14:nvPr/>
              </p14:nvContentPartPr>
              <p14:xfrm>
                <a:off x="1835250" y="3306126"/>
                <a:ext cx="195120" cy="185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E5CA573-221B-4745-8F55-DB79387189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26250" y="3297126"/>
                  <a:ext cx="212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A5B5B9-9FD2-4D18-90D7-1AEEDA94B0E1}"/>
                    </a:ext>
                  </a:extLst>
                </p14:cNvPr>
                <p14:cNvContentPartPr/>
                <p14:nvPr/>
              </p14:nvContentPartPr>
              <p14:xfrm>
                <a:off x="2053050" y="3312606"/>
                <a:ext cx="98280" cy="195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A5B5B9-9FD2-4D18-90D7-1AEEDA94B0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44050" y="3303606"/>
                  <a:ext cx="11592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3E65D7-A994-4932-9837-5BD54DCDF7FC}"/>
              </a:ext>
            </a:extLst>
          </p:cNvPr>
          <p:cNvGrpSpPr/>
          <p:nvPr/>
        </p:nvGrpSpPr>
        <p:grpSpPr>
          <a:xfrm>
            <a:off x="2311890" y="3369126"/>
            <a:ext cx="126000" cy="89640"/>
            <a:chOff x="2311890" y="3369126"/>
            <a:chExt cx="126000" cy="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C2F8EE-8D15-4016-8A01-750CD802B56E}"/>
                    </a:ext>
                  </a:extLst>
                </p14:cNvPr>
                <p14:cNvContentPartPr/>
                <p14:nvPr/>
              </p14:nvContentPartPr>
              <p14:xfrm>
                <a:off x="2311890" y="3369126"/>
                <a:ext cx="116640" cy="21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C2F8EE-8D15-4016-8A01-750CD802B5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3250" y="3360126"/>
                  <a:ext cx="134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D28757E-3A62-4FC8-B15D-D2EF45477776}"/>
                    </a:ext>
                  </a:extLst>
                </p14:cNvPr>
                <p14:cNvContentPartPr/>
                <p14:nvPr/>
              </p14:nvContentPartPr>
              <p14:xfrm>
                <a:off x="2325570" y="3439326"/>
                <a:ext cx="112320" cy="19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D28757E-3A62-4FC8-B15D-D2EF454777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16570" y="3430686"/>
                  <a:ext cx="12996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C831EE-418A-46AF-B4EF-9EC61B548A7E}"/>
              </a:ext>
            </a:extLst>
          </p:cNvPr>
          <p:cNvGrpSpPr/>
          <p:nvPr/>
        </p:nvGrpSpPr>
        <p:grpSpPr>
          <a:xfrm>
            <a:off x="2655690" y="3168246"/>
            <a:ext cx="2308680" cy="348120"/>
            <a:chOff x="2655690" y="3168246"/>
            <a:chExt cx="230868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674DF9-A181-4AEE-BBE0-6A7CF07AD4F2}"/>
                    </a:ext>
                  </a:extLst>
                </p14:cNvPr>
                <p14:cNvContentPartPr/>
                <p14:nvPr/>
              </p14:nvContentPartPr>
              <p14:xfrm>
                <a:off x="2655690" y="3322326"/>
                <a:ext cx="127800" cy="145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674DF9-A181-4AEE-BBE0-6A7CF07AD4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47050" y="3313686"/>
                  <a:ext cx="145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B1C39BA-B980-4DCA-9B81-585FC88235F9}"/>
                    </a:ext>
                  </a:extLst>
                </p14:cNvPr>
                <p14:cNvContentPartPr/>
                <p14:nvPr/>
              </p14:nvContentPartPr>
              <p14:xfrm>
                <a:off x="2831730" y="3432846"/>
                <a:ext cx="21600" cy="83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B1C39BA-B980-4DCA-9B81-585FC88235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22730" y="3423846"/>
                  <a:ext cx="39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E2CF35-8DB3-48EB-8EA5-4AC4182CA770}"/>
                    </a:ext>
                  </a:extLst>
                </p14:cNvPr>
                <p14:cNvContentPartPr/>
                <p14:nvPr/>
              </p14:nvContentPartPr>
              <p14:xfrm>
                <a:off x="2899050" y="3338526"/>
                <a:ext cx="90000" cy="154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E2CF35-8DB3-48EB-8EA5-4AC4182CA77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90410" y="3329526"/>
                  <a:ext cx="107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2EE7774-DC89-4DF1-A99D-45023E8D793E}"/>
                    </a:ext>
                  </a:extLst>
                </p14:cNvPr>
                <p14:cNvContentPartPr/>
                <p14:nvPr/>
              </p14:nvContentPartPr>
              <p14:xfrm>
                <a:off x="3113250" y="3371286"/>
                <a:ext cx="102240" cy="21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2EE7774-DC89-4DF1-A99D-45023E8D79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04610" y="3362646"/>
                  <a:ext cx="119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E80BE1-367F-4C12-BB56-D137125F7E74}"/>
                    </a:ext>
                  </a:extLst>
                </p14:cNvPr>
                <p14:cNvContentPartPr/>
                <p14:nvPr/>
              </p14:nvContentPartPr>
              <p14:xfrm>
                <a:off x="3161850" y="3327726"/>
                <a:ext cx="18720" cy="130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E80BE1-367F-4C12-BB56-D137125F7E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52850" y="3319086"/>
                  <a:ext cx="36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2DAE48-5AF3-466B-97E0-B49F6065211A}"/>
                    </a:ext>
                  </a:extLst>
                </p14:cNvPr>
                <p14:cNvContentPartPr/>
                <p14:nvPr/>
              </p14:nvContentPartPr>
              <p14:xfrm>
                <a:off x="3305490" y="3330966"/>
                <a:ext cx="120600" cy="150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2DAE48-5AF3-466B-97E0-B49F606521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96850" y="3322326"/>
                  <a:ext cx="138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9A2E06-8FC8-4AAC-A9AE-DB4D75F63461}"/>
                    </a:ext>
                  </a:extLst>
                </p14:cNvPr>
                <p14:cNvContentPartPr/>
                <p14:nvPr/>
              </p14:nvContentPartPr>
              <p14:xfrm>
                <a:off x="3432930" y="3432486"/>
                <a:ext cx="100080" cy="80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9A2E06-8FC8-4AAC-A9AE-DB4D75F634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23930" y="3423846"/>
                  <a:ext cx="117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A7AA21-8442-43FF-BDD4-303D2EDD91E5}"/>
                    </a:ext>
                  </a:extLst>
                </p14:cNvPr>
                <p14:cNvContentPartPr/>
                <p14:nvPr/>
              </p14:nvContentPartPr>
              <p14:xfrm>
                <a:off x="3551010" y="3345006"/>
                <a:ext cx="94320" cy="165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A7AA21-8442-43FF-BDD4-303D2EDD91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42370" y="3336366"/>
                  <a:ext cx="111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B0C453-FBD0-468B-AE93-54DD0D7B8A95}"/>
                    </a:ext>
                  </a:extLst>
                </p14:cNvPr>
                <p14:cNvContentPartPr/>
                <p14:nvPr/>
              </p14:nvContentPartPr>
              <p14:xfrm>
                <a:off x="3621210" y="3244566"/>
                <a:ext cx="116640" cy="76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B0C453-FBD0-468B-AE93-54DD0D7B8A9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12210" y="3235566"/>
                  <a:ext cx="134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CD3DDE4-DBD0-4A4E-86DB-0F6AE779F253}"/>
                    </a:ext>
                  </a:extLst>
                </p14:cNvPr>
                <p14:cNvContentPartPr/>
                <p14:nvPr/>
              </p14:nvContentPartPr>
              <p14:xfrm>
                <a:off x="3754050" y="3352206"/>
                <a:ext cx="107640" cy="107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CD3DDE4-DBD0-4A4E-86DB-0F6AE779F2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45410" y="3343566"/>
                  <a:ext cx="125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C6ED66C-7B48-4B82-BC54-BAF0561F74CE}"/>
                    </a:ext>
                  </a:extLst>
                </p14:cNvPr>
                <p14:cNvContentPartPr/>
                <p14:nvPr/>
              </p14:nvContentPartPr>
              <p14:xfrm>
                <a:off x="3965010" y="3421686"/>
                <a:ext cx="68400" cy="13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C6ED66C-7B48-4B82-BC54-BAF0561F74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56010" y="3413046"/>
                  <a:ext cx="86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AE84FAD-3265-4B34-9166-CF49B5973D12}"/>
                    </a:ext>
                  </a:extLst>
                </p14:cNvPr>
                <p14:cNvContentPartPr/>
                <p14:nvPr/>
              </p14:nvContentPartPr>
              <p14:xfrm>
                <a:off x="4106130" y="3360486"/>
                <a:ext cx="201960" cy="74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AE84FAD-3265-4B34-9166-CF49B5973D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97490" y="3351486"/>
                  <a:ext cx="219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E21C44-916E-4FF0-93AB-8B980546864E}"/>
                    </a:ext>
                  </a:extLst>
                </p14:cNvPr>
                <p14:cNvContentPartPr/>
                <p14:nvPr/>
              </p14:nvContentPartPr>
              <p14:xfrm>
                <a:off x="4255170" y="3307206"/>
                <a:ext cx="25920" cy="135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E21C44-916E-4FF0-93AB-8B98054686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46530" y="3298566"/>
                  <a:ext cx="43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BF1CFA-0454-4663-A3FF-34C836899A3A}"/>
                    </a:ext>
                  </a:extLst>
                </p14:cNvPr>
                <p14:cNvContentPartPr/>
                <p14:nvPr/>
              </p14:nvContentPartPr>
              <p14:xfrm>
                <a:off x="4412850" y="3306486"/>
                <a:ext cx="112680" cy="132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BF1CFA-0454-4663-A3FF-34C836899A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04210" y="3297486"/>
                  <a:ext cx="130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F568162-6D6E-4038-907A-9CEC3D16B803}"/>
                    </a:ext>
                  </a:extLst>
                </p14:cNvPr>
                <p14:cNvContentPartPr/>
                <p14:nvPr/>
              </p14:nvContentPartPr>
              <p14:xfrm>
                <a:off x="4579890" y="3381006"/>
                <a:ext cx="89280" cy="79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F568162-6D6E-4038-907A-9CEC3D16B8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71250" y="3372366"/>
                  <a:ext cx="106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BAD364-143D-4ABF-9B40-9D89AD88720F}"/>
                    </a:ext>
                  </a:extLst>
                </p14:cNvPr>
                <p14:cNvContentPartPr/>
                <p14:nvPr/>
              </p14:nvContentPartPr>
              <p14:xfrm>
                <a:off x="4739010" y="3309006"/>
                <a:ext cx="82800" cy="143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BAD364-143D-4ABF-9B40-9D89AD88720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30010" y="3300366"/>
                  <a:ext cx="100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B965CD-F3D5-4814-BD86-385A8EC80AF4}"/>
                    </a:ext>
                  </a:extLst>
                </p14:cNvPr>
                <p14:cNvContentPartPr/>
                <p14:nvPr/>
              </p14:nvContentPartPr>
              <p14:xfrm>
                <a:off x="4740810" y="3324846"/>
                <a:ext cx="103680" cy="151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B965CD-F3D5-4814-BD86-385A8EC80A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32170" y="3316206"/>
                  <a:ext cx="121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FF63E9C-20F5-43BA-A045-78A6F2BAEC2D}"/>
                    </a:ext>
                  </a:extLst>
                </p14:cNvPr>
                <p14:cNvContentPartPr/>
                <p14:nvPr/>
              </p14:nvContentPartPr>
              <p14:xfrm>
                <a:off x="4870050" y="3168246"/>
                <a:ext cx="94320" cy="80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FF63E9C-20F5-43BA-A045-78A6F2BAEC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61410" y="3159606"/>
                  <a:ext cx="1119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4A4F05-4E28-4C72-9F5E-2C60CE8E3606}"/>
              </a:ext>
            </a:extLst>
          </p:cNvPr>
          <p:cNvGrpSpPr/>
          <p:nvPr/>
        </p:nvGrpSpPr>
        <p:grpSpPr>
          <a:xfrm>
            <a:off x="7289970" y="2213166"/>
            <a:ext cx="180360" cy="237600"/>
            <a:chOff x="7289970" y="2213166"/>
            <a:chExt cx="18036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DC9B53-5584-4627-A404-9F115887A014}"/>
                    </a:ext>
                  </a:extLst>
                </p14:cNvPr>
                <p14:cNvContentPartPr/>
                <p14:nvPr/>
              </p14:nvContentPartPr>
              <p14:xfrm>
                <a:off x="7289970" y="2213166"/>
                <a:ext cx="117000" cy="196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DC9B53-5584-4627-A404-9F115887A0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81330" y="2204166"/>
                  <a:ext cx="134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980B3CE-0253-4B73-90A1-AA054530FED6}"/>
                    </a:ext>
                  </a:extLst>
                </p14:cNvPr>
                <p14:cNvContentPartPr/>
                <p14:nvPr/>
              </p14:nvContentPartPr>
              <p14:xfrm>
                <a:off x="7457010" y="2374086"/>
                <a:ext cx="13320" cy="76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980B3CE-0253-4B73-90A1-AA054530FE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48370" y="2365446"/>
                  <a:ext cx="3096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E81FD0-9031-4AB6-93B3-089BA2CA2E7D}"/>
              </a:ext>
            </a:extLst>
          </p:cNvPr>
          <p:cNvGrpSpPr/>
          <p:nvPr/>
        </p:nvGrpSpPr>
        <p:grpSpPr>
          <a:xfrm>
            <a:off x="7628730" y="2203086"/>
            <a:ext cx="231840" cy="203040"/>
            <a:chOff x="7628730" y="2203086"/>
            <a:chExt cx="23184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8DDF6A-0FB5-48E8-8F7A-D4C6B81E23CB}"/>
                    </a:ext>
                  </a:extLst>
                </p14:cNvPr>
                <p14:cNvContentPartPr/>
                <p14:nvPr/>
              </p14:nvContentPartPr>
              <p14:xfrm>
                <a:off x="7628730" y="2203086"/>
                <a:ext cx="91080" cy="179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8DDF6A-0FB5-48E8-8F7A-D4C6B81E23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19730" y="2194086"/>
                  <a:ext cx="108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1612223-1D29-4297-A3F9-F8B9680EA107}"/>
                    </a:ext>
                  </a:extLst>
                </p14:cNvPr>
                <p14:cNvContentPartPr/>
                <p14:nvPr/>
              </p14:nvContentPartPr>
              <p14:xfrm>
                <a:off x="7768410" y="2335566"/>
                <a:ext cx="92160" cy="70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1612223-1D29-4297-A3F9-F8B9680EA1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59770" y="2326566"/>
                  <a:ext cx="10980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B4C91D-D6A6-4CDE-B498-B28E3B188B3F}"/>
                  </a:ext>
                </a:extLst>
              </p14:cNvPr>
              <p14:cNvContentPartPr/>
              <p14:nvPr/>
            </p14:nvContentPartPr>
            <p14:xfrm>
              <a:off x="8001330" y="2341686"/>
              <a:ext cx="220320" cy="223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B4C91D-D6A6-4CDE-B498-B28E3B188B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92330" y="2332686"/>
                <a:ext cx="23796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B80D5D8-9DBF-4AD6-AC7F-B52E206AC4B2}"/>
              </a:ext>
            </a:extLst>
          </p:cNvPr>
          <p:cNvGrpSpPr/>
          <p:nvPr/>
        </p:nvGrpSpPr>
        <p:grpSpPr>
          <a:xfrm>
            <a:off x="8452050" y="2186166"/>
            <a:ext cx="261360" cy="229320"/>
            <a:chOff x="8452050" y="2186166"/>
            <a:chExt cx="26136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C526B2-765D-4233-9344-E08F3C0FA9A5}"/>
                    </a:ext>
                  </a:extLst>
                </p14:cNvPr>
                <p14:cNvContentPartPr/>
                <p14:nvPr/>
              </p14:nvContentPartPr>
              <p14:xfrm>
                <a:off x="8452050" y="2186166"/>
                <a:ext cx="101880" cy="190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C526B2-765D-4233-9344-E08F3C0FA9A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43050" y="2177166"/>
                  <a:ext cx="119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33948E-731B-4D69-846A-837207F3A041}"/>
                    </a:ext>
                  </a:extLst>
                </p14:cNvPr>
                <p14:cNvContentPartPr/>
                <p14:nvPr/>
              </p14:nvContentPartPr>
              <p14:xfrm>
                <a:off x="8600010" y="2336286"/>
                <a:ext cx="113400" cy="79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33948E-731B-4D69-846A-837207F3A0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91370" y="2327646"/>
                  <a:ext cx="1310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C624C73-2DDA-4DDC-8FFE-8B67002178F6}"/>
              </a:ext>
            </a:extLst>
          </p:cNvPr>
          <p:cNvGrpSpPr/>
          <p:nvPr/>
        </p:nvGrpSpPr>
        <p:grpSpPr>
          <a:xfrm>
            <a:off x="6723690" y="3203886"/>
            <a:ext cx="527040" cy="228240"/>
            <a:chOff x="6723690" y="3203886"/>
            <a:chExt cx="52704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61400F-3DD2-4D38-80C1-4A673518F5DF}"/>
                    </a:ext>
                  </a:extLst>
                </p14:cNvPr>
                <p14:cNvContentPartPr/>
                <p14:nvPr/>
              </p14:nvContentPartPr>
              <p14:xfrm>
                <a:off x="6723690" y="3238806"/>
                <a:ext cx="34920" cy="193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61400F-3DD2-4D38-80C1-4A673518F5D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15050" y="3229806"/>
                  <a:ext cx="52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7AEF225-7257-4F4A-9421-14372AFE19FB}"/>
                    </a:ext>
                  </a:extLst>
                </p14:cNvPr>
                <p14:cNvContentPartPr/>
                <p14:nvPr/>
              </p14:nvContentPartPr>
              <p14:xfrm>
                <a:off x="6724770" y="3234846"/>
                <a:ext cx="127800" cy="195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7AEF225-7257-4F4A-9421-14372AFE19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16130" y="3225846"/>
                  <a:ext cx="145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0835A41-7710-494B-B90B-2D980AB9EA2F}"/>
                    </a:ext>
                  </a:extLst>
                </p14:cNvPr>
                <p14:cNvContentPartPr/>
                <p14:nvPr/>
              </p14:nvContentPartPr>
              <p14:xfrm>
                <a:off x="6924930" y="3230166"/>
                <a:ext cx="85680" cy="199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0835A41-7710-494B-B90B-2D980AB9EA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16290" y="3221166"/>
                  <a:ext cx="103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18786B-B031-4E19-9008-62BEE322B764}"/>
                    </a:ext>
                  </a:extLst>
                </p14:cNvPr>
                <p14:cNvContentPartPr/>
                <p14:nvPr/>
              </p14:nvContentPartPr>
              <p14:xfrm>
                <a:off x="7027530" y="3279126"/>
                <a:ext cx="87120" cy="136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18786B-B031-4E19-9008-62BEE322B7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18530" y="3270126"/>
                  <a:ext cx="104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10D2CF2-C940-4209-93AA-06C251412D2A}"/>
                    </a:ext>
                  </a:extLst>
                </p14:cNvPr>
                <p14:cNvContentPartPr/>
                <p14:nvPr/>
              </p14:nvContentPartPr>
              <p14:xfrm>
                <a:off x="7146690" y="3203886"/>
                <a:ext cx="104040" cy="209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10D2CF2-C940-4209-93AA-06C251412D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38050" y="3195246"/>
                  <a:ext cx="12168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C90F786-90E5-4A8C-9392-2A701E7103F4}"/>
                  </a:ext>
                </a:extLst>
              </p14:cNvPr>
              <p14:cNvContentPartPr/>
              <p14:nvPr/>
            </p14:nvContentPartPr>
            <p14:xfrm>
              <a:off x="7401210" y="3297846"/>
              <a:ext cx="114840" cy="69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C90F786-90E5-4A8C-9392-2A701E7103F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392210" y="3288846"/>
                <a:ext cx="13248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EE07A59-832B-4707-9616-21FBBC3A1D60}"/>
              </a:ext>
            </a:extLst>
          </p:cNvPr>
          <p:cNvGrpSpPr/>
          <p:nvPr/>
        </p:nvGrpSpPr>
        <p:grpSpPr>
          <a:xfrm>
            <a:off x="7680210" y="3143406"/>
            <a:ext cx="1411560" cy="294840"/>
            <a:chOff x="7680210" y="3143406"/>
            <a:chExt cx="141156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93B1C2-A389-45F4-9C9A-E4E69560B0E4}"/>
                    </a:ext>
                  </a:extLst>
                </p14:cNvPr>
                <p14:cNvContentPartPr/>
                <p14:nvPr/>
              </p14:nvContentPartPr>
              <p14:xfrm>
                <a:off x="7680210" y="3196326"/>
                <a:ext cx="109800" cy="187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93B1C2-A389-45F4-9C9A-E4E69560B0E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71570" y="3187686"/>
                  <a:ext cx="127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3612036-33EF-46E0-A3CD-B1D9D1C7540A}"/>
                    </a:ext>
                  </a:extLst>
                </p14:cNvPr>
                <p14:cNvContentPartPr/>
                <p14:nvPr/>
              </p14:nvContentPartPr>
              <p14:xfrm>
                <a:off x="7847970" y="3347886"/>
                <a:ext cx="30960" cy="90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3612036-33EF-46E0-A3CD-B1D9D1C754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39330" y="3339246"/>
                  <a:ext cx="48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F811A9D-B2D6-4E85-86F1-1FE4E3777622}"/>
                    </a:ext>
                  </a:extLst>
                </p14:cNvPr>
                <p14:cNvContentPartPr/>
                <p14:nvPr/>
              </p14:nvContentPartPr>
              <p14:xfrm>
                <a:off x="7984050" y="3249246"/>
                <a:ext cx="60840" cy="133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F811A9D-B2D6-4E85-86F1-1FE4E37776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75050" y="3240606"/>
                  <a:ext cx="78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668C4FA-0F21-4E81-9CBE-6E0FFF7D0332}"/>
                    </a:ext>
                  </a:extLst>
                </p14:cNvPr>
                <p14:cNvContentPartPr/>
                <p14:nvPr/>
              </p14:nvContentPartPr>
              <p14:xfrm>
                <a:off x="7974690" y="3267606"/>
                <a:ext cx="337680" cy="101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668C4FA-0F21-4E81-9CBE-6E0FFF7D03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66050" y="3258606"/>
                  <a:ext cx="355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DDAF11E-2B81-48FB-8452-570F56498271}"/>
                    </a:ext>
                  </a:extLst>
                </p14:cNvPr>
                <p14:cNvContentPartPr/>
                <p14:nvPr/>
              </p14:nvContentPartPr>
              <p14:xfrm>
                <a:off x="8232090" y="3233406"/>
                <a:ext cx="51120" cy="133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DDAF11E-2B81-48FB-8452-570F5649827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23450" y="3224766"/>
                  <a:ext cx="68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3727A60-CCB4-4275-83D9-CF5B3AAD1639}"/>
                    </a:ext>
                  </a:extLst>
                </p14:cNvPr>
                <p14:cNvContentPartPr/>
                <p14:nvPr/>
              </p14:nvContentPartPr>
              <p14:xfrm>
                <a:off x="8407410" y="3191646"/>
                <a:ext cx="115920" cy="201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3727A60-CCB4-4275-83D9-CF5B3AAD163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98410" y="3183006"/>
                  <a:ext cx="133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E6593D0-788F-4772-AF01-8F1C4E893478}"/>
                    </a:ext>
                  </a:extLst>
                </p14:cNvPr>
                <p14:cNvContentPartPr/>
                <p14:nvPr/>
              </p14:nvContentPartPr>
              <p14:xfrm>
                <a:off x="8548170" y="3240606"/>
                <a:ext cx="227880" cy="196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E6593D0-788F-4772-AF01-8F1C4E89347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39530" y="3231966"/>
                  <a:ext cx="245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537E4D-829E-4AFD-B64C-4F68B140FE87}"/>
                    </a:ext>
                  </a:extLst>
                </p14:cNvPr>
                <p14:cNvContentPartPr/>
                <p14:nvPr/>
              </p14:nvContentPartPr>
              <p14:xfrm>
                <a:off x="8701530" y="3143406"/>
                <a:ext cx="228240" cy="255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537E4D-829E-4AFD-B64C-4F68B140FE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92530" y="3134406"/>
                  <a:ext cx="245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7250E62-546F-4F1E-BCAD-460B50208B35}"/>
                    </a:ext>
                  </a:extLst>
                </p14:cNvPr>
                <p14:cNvContentPartPr/>
                <p14:nvPr/>
              </p14:nvContentPartPr>
              <p14:xfrm>
                <a:off x="8968290" y="3294246"/>
                <a:ext cx="123480" cy="21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7250E62-546F-4F1E-BCAD-460B50208B3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59650" y="3285606"/>
                  <a:ext cx="141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3CB30E8-630B-4FD4-B412-EF7402B1631F}"/>
                    </a:ext>
                  </a:extLst>
                </p14:cNvPr>
                <p14:cNvContentPartPr/>
                <p14:nvPr/>
              </p14:nvContentPartPr>
              <p14:xfrm>
                <a:off x="9029490" y="3248886"/>
                <a:ext cx="16560" cy="120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3CB30E8-630B-4FD4-B412-EF7402B163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20850" y="3239886"/>
                  <a:ext cx="3420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C2179CE-31DD-412A-A80D-235996C3E10C}"/>
                  </a:ext>
                </a:extLst>
              </p14:cNvPr>
              <p14:cNvContentPartPr/>
              <p14:nvPr/>
            </p14:nvContentPartPr>
            <p14:xfrm>
              <a:off x="9207690" y="3337086"/>
              <a:ext cx="142200" cy="194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C2179CE-31DD-412A-A80D-235996C3E10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199050" y="3328086"/>
                <a:ext cx="1598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E8C9535B-747B-48B2-B4B6-A27BD3E6479D}"/>
              </a:ext>
            </a:extLst>
          </p:cNvPr>
          <p:cNvGrpSpPr/>
          <p:nvPr/>
        </p:nvGrpSpPr>
        <p:grpSpPr>
          <a:xfrm>
            <a:off x="9505050" y="3208206"/>
            <a:ext cx="138240" cy="123480"/>
            <a:chOff x="9505050" y="3208206"/>
            <a:chExt cx="13824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550903B-DDA5-4D1B-916B-C5995B84ADE3}"/>
                    </a:ext>
                  </a:extLst>
                </p14:cNvPr>
                <p14:cNvContentPartPr/>
                <p14:nvPr/>
              </p14:nvContentPartPr>
              <p14:xfrm>
                <a:off x="9505050" y="3261846"/>
                <a:ext cx="138240" cy="29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550903B-DDA5-4D1B-916B-C5995B84AD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96410" y="3252846"/>
                  <a:ext cx="155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437064-EC09-4FAB-8B28-DE08A30044B4}"/>
                    </a:ext>
                  </a:extLst>
                </p14:cNvPr>
                <p14:cNvContentPartPr/>
                <p14:nvPr/>
              </p14:nvContentPartPr>
              <p14:xfrm>
                <a:off x="9577050" y="3208206"/>
                <a:ext cx="24840" cy="123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437064-EC09-4FAB-8B28-DE08A30044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68410" y="3199206"/>
                  <a:ext cx="424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AD80A30-9703-48B3-AE58-853644567E60}"/>
              </a:ext>
            </a:extLst>
          </p:cNvPr>
          <p:cNvGrpSpPr/>
          <p:nvPr/>
        </p:nvGrpSpPr>
        <p:grpSpPr>
          <a:xfrm>
            <a:off x="9800610" y="3121806"/>
            <a:ext cx="630720" cy="278640"/>
            <a:chOff x="9800610" y="3121806"/>
            <a:chExt cx="63072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D0BF818-FEEB-426E-B07F-E316D48BEA20}"/>
                    </a:ext>
                  </a:extLst>
                </p14:cNvPr>
                <p14:cNvContentPartPr/>
                <p14:nvPr/>
              </p14:nvContentPartPr>
              <p14:xfrm>
                <a:off x="9800610" y="3152046"/>
                <a:ext cx="99000" cy="206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D0BF818-FEEB-426E-B07F-E316D48BEA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91970" y="3143406"/>
                  <a:ext cx="116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801F3F-3A5B-48FA-ABCA-25CBCA70AC27}"/>
                    </a:ext>
                  </a:extLst>
                </p14:cNvPr>
                <p14:cNvContentPartPr/>
                <p14:nvPr/>
              </p14:nvContentPartPr>
              <p14:xfrm>
                <a:off x="9949290" y="3318366"/>
                <a:ext cx="95040" cy="82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801F3F-3A5B-48FA-ABCA-25CBCA70AC2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40650" y="3309366"/>
                  <a:ext cx="112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7C19F0-A651-4A09-9910-60E8A7064AE1}"/>
                    </a:ext>
                  </a:extLst>
                </p14:cNvPr>
                <p14:cNvContentPartPr/>
                <p14:nvPr/>
              </p14:nvContentPartPr>
              <p14:xfrm>
                <a:off x="10144050" y="3253206"/>
                <a:ext cx="68760" cy="131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7C19F0-A651-4A09-9910-60E8A7064AE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35410" y="3244206"/>
                  <a:ext cx="86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319F03-1BEC-49F3-B09B-E97CEFA24FC6}"/>
                    </a:ext>
                  </a:extLst>
                </p14:cNvPr>
                <p14:cNvContentPartPr/>
                <p14:nvPr/>
              </p14:nvContentPartPr>
              <p14:xfrm>
                <a:off x="10130730" y="3250326"/>
                <a:ext cx="82800" cy="130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319F03-1BEC-49F3-B09B-E97CEFA24F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22090" y="3241326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F12B3A5-6E51-4BCF-AC44-1D0C36428789}"/>
                    </a:ext>
                  </a:extLst>
                </p14:cNvPr>
                <p14:cNvContentPartPr/>
                <p14:nvPr/>
              </p14:nvContentPartPr>
              <p14:xfrm>
                <a:off x="10289130" y="3121806"/>
                <a:ext cx="142200" cy="89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F12B3A5-6E51-4BCF-AC44-1D0C364287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80490" y="3113166"/>
                  <a:ext cx="1598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A35821A-2947-46DC-AEDA-BD2A86203A75}"/>
              </a:ext>
            </a:extLst>
          </p:cNvPr>
          <p:cNvGrpSpPr/>
          <p:nvPr/>
        </p:nvGrpSpPr>
        <p:grpSpPr>
          <a:xfrm>
            <a:off x="2362650" y="4471446"/>
            <a:ext cx="523800" cy="273960"/>
            <a:chOff x="2362650" y="4471446"/>
            <a:chExt cx="52380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685A93F-A041-4376-AF8A-CC5CC8218BE5}"/>
                    </a:ext>
                  </a:extLst>
                </p14:cNvPr>
                <p14:cNvContentPartPr/>
                <p14:nvPr/>
              </p14:nvContentPartPr>
              <p14:xfrm>
                <a:off x="2362650" y="4487646"/>
                <a:ext cx="172440" cy="117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685A93F-A041-4376-AF8A-CC5CC8218BE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54010" y="4478646"/>
                  <a:ext cx="190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896B924-A0B4-430D-98D0-1B08606F84A1}"/>
                    </a:ext>
                  </a:extLst>
                </p14:cNvPr>
                <p14:cNvContentPartPr/>
                <p14:nvPr/>
              </p14:nvContentPartPr>
              <p14:xfrm>
                <a:off x="2608530" y="4572606"/>
                <a:ext cx="11520" cy="14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896B924-A0B4-430D-98D0-1B08606F84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99530" y="4563966"/>
                  <a:ext cx="29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34BB0BF-AFAA-4B6D-BBC2-D0F40E8A4BFE}"/>
                    </a:ext>
                  </a:extLst>
                </p14:cNvPr>
                <p14:cNvContentPartPr/>
                <p14:nvPr/>
              </p14:nvContentPartPr>
              <p14:xfrm>
                <a:off x="2680530" y="4471446"/>
                <a:ext cx="106560" cy="273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34BB0BF-AFAA-4B6D-BBC2-D0F40E8A4BF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71890" y="4462806"/>
                  <a:ext cx="124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6C9708-EE68-45C6-9672-5C09FBA1A892}"/>
                    </a:ext>
                  </a:extLst>
                </p14:cNvPr>
                <p14:cNvContentPartPr/>
                <p14:nvPr/>
              </p14:nvContentPartPr>
              <p14:xfrm>
                <a:off x="2867010" y="4540926"/>
                <a:ext cx="19440" cy="20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6C9708-EE68-45C6-9672-5C09FBA1A8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58370" y="4532286"/>
                  <a:ext cx="3708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667BB46-8D2F-45C8-A7D1-5C90861BC46A}"/>
                  </a:ext>
                </a:extLst>
              </p14:cNvPr>
              <p14:cNvContentPartPr/>
              <p14:nvPr/>
            </p14:nvContentPartPr>
            <p14:xfrm>
              <a:off x="3535170" y="4429686"/>
              <a:ext cx="151200" cy="1526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667BB46-8D2F-45C8-A7D1-5C90861BC46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526530" y="4420686"/>
                <a:ext cx="1688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3C53C3-9677-455A-800F-B2F1A38A8949}"/>
                  </a:ext>
                </a:extLst>
              </p14:cNvPr>
              <p14:cNvContentPartPr/>
              <p14:nvPr/>
            </p14:nvContentPartPr>
            <p14:xfrm>
              <a:off x="3869610" y="4407726"/>
              <a:ext cx="21600" cy="1764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3C53C3-9677-455A-800F-B2F1A38A894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60610" y="4398726"/>
                <a:ext cx="392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4CBFBF7-8A41-474C-8EA8-BFF38C2883DD}"/>
                  </a:ext>
                </a:extLst>
              </p14:cNvPr>
              <p14:cNvContentPartPr/>
              <p14:nvPr/>
            </p14:nvContentPartPr>
            <p14:xfrm>
              <a:off x="4084170" y="4414926"/>
              <a:ext cx="23760" cy="162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4CBFBF7-8A41-474C-8EA8-BFF38C2883D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075530" y="4406286"/>
                <a:ext cx="41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057E7D6-2539-4A5C-902A-097523FFCC26}"/>
                  </a:ext>
                </a:extLst>
              </p14:cNvPr>
              <p14:cNvContentPartPr/>
              <p14:nvPr/>
            </p14:nvContentPartPr>
            <p14:xfrm>
              <a:off x="4247970" y="4453806"/>
              <a:ext cx="104760" cy="1058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057E7D6-2539-4A5C-902A-097523FFCC2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239330" y="4445166"/>
                <a:ext cx="1224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FEE097A-BC31-459F-AE11-7924A7C2DDC5}"/>
                  </a:ext>
                </a:extLst>
              </p14:cNvPr>
              <p14:cNvContentPartPr/>
              <p14:nvPr/>
            </p14:nvContentPartPr>
            <p14:xfrm>
              <a:off x="4513650" y="4435446"/>
              <a:ext cx="100800" cy="1263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FEE097A-BC31-459F-AE11-7924A7C2DDC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04650" y="4426806"/>
                <a:ext cx="118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35A3663-C8DA-404E-94F3-7CE6958C415D}"/>
                  </a:ext>
                </a:extLst>
              </p14:cNvPr>
              <p14:cNvContentPartPr/>
              <p14:nvPr/>
            </p14:nvContentPartPr>
            <p14:xfrm>
              <a:off x="4756650" y="4428606"/>
              <a:ext cx="31320" cy="1512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35A3663-C8DA-404E-94F3-7CE6958C415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748010" y="4419606"/>
                <a:ext cx="4896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C326759-3E38-45C5-8874-7CF7E5366070}"/>
              </a:ext>
            </a:extLst>
          </p:cNvPr>
          <p:cNvGrpSpPr/>
          <p:nvPr/>
        </p:nvGrpSpPr>
        <p:grpSpPr>
          <a:xfrm>
            <a:off x="1905810" y="5295126"/>
            <a:ext cx="766800" cy="234360"/>
            <a:chOff x="1905810" y="5295126"/>
            <a:chExt cx="76680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56CAD9-B59E-40BD-96F4-7C1D1DE64421}"/>
                    </a:ext>
                  </a:extLst>
                </p14:cNvPr>
                <p14:cNvContentPartPr/>
                <p14:nvPr/>
              </p14:nvContentPartPr>
              <p14:xfrm>
                <a:off x="1905810" y="5295126"/>
                <a:ext cx="139320" cy="230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56CAD9-B59E-40BD-96F4-7C1D1DE644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97170" y="5286486"/>
                  <a:ext cx="156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9455D1-40FC-4498-B124-2EEDA58FED7E}"/>
                    </a:ext>
                  </a:extLst>
                </p14:cNvPr>
                <p14:cNvContentPartPr/>
                <p14:nvPr/>
              </p14:nvContentPartPr>
              <p14:xfrm>
                <a:off x="1915890" y="5424726"/>
                <a:ext cx="138960" cy="10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9455D1-40FC-4498-B124-2EEDA58FED7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07250" y="5415726"/>
                  <a:ext cx="156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A64C82E-970B-4271-9462-5E2CAA99E3AA}"/>
                    </a:ext>
                  </a:extLst>
                </p14:cNvPr>
                <p14:cNvContentPartPr/>
                <p14:nvPr/>
              </p14:nvContentPartPr>
              <p14:xfrm>
                <a:off x="2114250" y="5341206"/>
                <a:ext cx="189000" cy="178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A64C82E-970B-4271-9462-5E2CAA99E3A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05250" y="5332566"/>
                  <a:ext cx="206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9E4BD9B-3758-44A8-AA3A-B03F32A3FEEB}"/>
                    </a:ext>
                  </a:extLst>
                </p14:cNvPr>
                <p14:cNvContentPartPr/>
                <p14:nvPr/>
              </p14:nvContentPartPr>
              <p14:xfrm>
                <a:off x="2198490" y="5316006"/>
                <a:ext cx="257400" cy="213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9E4BD9B-3758-44A8-AA3A-B03F32A3FEE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89490" y="5307006"/>
                  <a:ext cx="275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4B293B6-3D39-4BEE-ADFB-8DAE4B708318}"/>
                    </a:ext>
                  </a:extLst>
                </p14:cNvPr>
                <p14:cNvContentPartPr/>
                <p14:nvPr/>
              </p14:nvContentPartPr>
              <p14:xfrm>
                <a:off x="2550210" y="5373966"/>
                <a:ext cx="122400" cy="72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4B293B6-3D39-4BEE-ADFB-8DAE4B7083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41210" y="5364966"/>
                  <a:ext cx="14004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78FDE8E-93CA-4D62-AD4C-BCB520D52611}"/>
                  </a:ext>
                </a:extLst>
              </p14:cNvPr>
              <p14:cNvContentPartPr/>
              <p14:nvPr/>
            </p14:nvContentPartPr>
            <p14:xfrm>
              <a:off x="4949610" y="4448046"/>
              <a:ext cx="115920" cy="150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78FDE8E-93CA-4D62-AD4C-BCB520D5261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940610" y="4439046"/>
                <a:ext cx="13356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4CF666D-2B8B-4E63-9BD1-932F1DAB1297}"/>
              </a:ext>
            </a:extLst>
          </p:cNvPr>
          <p:cNvGrpSpPr/>
          <p:nvPr/>
        </p:nvGrpSpPr>
        <p:grpSpPr>
          <a:xfrm>
            <a:off x="3128730" y="5174886"/>
            <a:ext cx="718560" cy="337320"/>
            <a:chOff x="3128730" y="5174886"/>
            <a:chExt cx="71856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56824A7-1A5C-4E46-92DB-F9EBA27B7EB9}"/>
                    </a:ext>
                  </a:extLst>
                </p14:cNvPr>
                <p14:cNvContentPartPr/>
                <p14:nvPr/>
              </p14:nvContentPartPr>
              <p14:xfrm>
                <a:off x="3140250" y="5334006"/>
                <a:ext cx="70560" cy="159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56824A7-1A5C-4E46-92DB-F9EBA27B7EB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31610" y="5325006"/>
                  <a:ext cx="88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AB22F2-1109-4129-86D0-B67124E16058}"/>
                    </a:ext>
                  </a:extLst>
                </p14:cNvPr>
                <p14:cNvContentPartPr/>
                <p14:nvPr/>
              </p14:nvContentPartPr>
              <p14:xfrm>
                <a:off x="3128730" y="5335086"/>
                <a:ext cx="113040" cy="151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AB22F2-1109-4129-86D0-B67124E1605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19730" y="5326446"/>
                  <a:ext cx="130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2D9317-326B-40C9-895D-954A7CB025E6}"/>
                    </a:ext>
                  </a:extLst>
                </p14:cNvPr>
                <p14:cNvContentPartPr/>
                <p14:nvPr/>
              </p14:nvContentPartPr>
              <p14:xfrm>
                <a:off x="3259410" y="5184246"/>
                <a:ext cx="118080" cy="72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2D9317-326B-40C9-895D-954A7CB025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50770" y="5175606"/>
                  <a:ext cx="135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2446EB6-80C6-4E28-9DC8-53A297256A3C}"/>
                    </a:ext>
                  </a:extLst>
                </p14:cNvPr>
                <p14:cNvContentPartPr/>
                <p14:nvPr/>
              </p14:nvContentPartPr>
              <p14:xfrm>
                <a:off x="3413130" y="5344086"/>
                <a:ext cx="120240" cy="150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2446EB6-80C6-4E28-9DC8-53A297256A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04490" y="5335446"/>
                  <a:ext cx="137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F331685-5FA8-4621-BEA3-75CE7B242F50}"/>
                    </a:ext>
                  </a:extLst>
                </p14:cNvPr>
                <p14:cNvContentPartPr/>
                <p14:nvPr/>
              </p14:nvContentPartPr>
              <p14:xfrm>
                <a:off x="3624810" y="5331846"/>
                <a:ext cx="138240" cy="180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F331685-5FA8-4621-BEA3-75CE7B242F5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16170" y="5322846"/>
                  <a:ext cx="155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091ACB6-DE59-41F5-A2B8-EEA1599B0FB5}"/>
                    </a:ext>
                  </a:extLst>
                </p14:cNvPr>
                <p14:cNvContentPartPr/>
                <p14:nvPr/>
              </p14:nvContentPartPr>
              <p14:xfrm>
                <a:off x="3771330" y="5174886"/>
                <a:ext cx="75960" cy="98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091ACB6-DE59-41F5-A2B8-EEA1599B0F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62690" y="5166246"/>
                  <a:ext cx="9360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B9E0D7F-FA5C-4E49-ACCC-F79C657CEE0B}"/>
              </a:ext>
            </a:extLst>
          </p:cNvPr>
          <p:cNvGrpSpPr/>
          <p:nvPr/>
        </p:nvGrpSpPr>
        <p:grpSpPr>
          <a:xfrm>
            <a:off x="4079490" y="5304846"/>
            <a:ext cx="145080" cy="141480"/>
            <a:chOff x="4079490" y="5304846"/>
            <a:chExt cx="14508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0152DA-C03C-4491-93B7-C72E274084C8}"/>
                    </a:ext>
                  </a:extLst>
                </p14:cNvPr>
                <p14:cNvContentPartPr/>
                <p14:nvPr/>
              </p14:nvContentPartPr>
              <p14:xfrm>
                <a:off x="4079490" y="5372526"/>
                <a:ext cx="145080" cy="25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0152DA-C03C-4491-93B7-C72E274084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70490" y="5363526"/>
                  <a:ext cx="162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AC6C52-9CB0-455E-8D01-C4A00988A0BB}"/>
                    </a:ext>
                  </a:extLst>
                </p14:cNvPr>
                <p14:cNvContentPartPr/>
                <p14:nvPr/>
              </p14:nvContentPartPr>
              <p14:xfrm>
                <a:off x="4137450" y="5304846"/>
                <a:ext cx="35280" cy="141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AC6C52-9CB0-455E-8D01-C4A00988A0B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28450" y="5296206"/>
                  <a:ext cx="529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6F3FADC-362F-40D7-A80C-1DB392B18414}"/>
              </a:ext>
            </a:extLst>
          </p:cNvPr>
          <p:cNvGrpSpPr/>
          <p:nvPr/>
        </p:nvGrpSpPr>
        <p:grpSpPr>
          <a:xfrm>
            <a:off x="4435170" y="5101806"/>
            <a:ext cx="257400" cy="371880"/>
            <a:chOff x="4435170" y="5101806"/>
            <a:chExt cx="25740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F036A5C-671E-41B6-B8E1-DCD12490D830}"/>
                    </a:ext>
                  </a:extLst>
                </p14:cNvPr>
                <p14:cNvContentPartPr/>
                <p14:nvPr/>
              </p14:nvContentPartPr>
              <p14:xfrm>
                <a:off x="4435530" y="5291526"/>
                <a:ext cx="83880" cy="182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F036A5C-671E-41B6-B8E1-DCD12490D8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26530" y="5282526"/>
                  <a:ext cx="101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C66C45B-5133-4876-8B88-FA6925C61318}"/>
                    </a:ext>
                  </a:extLst>
                </p14:cNvPr>
                <p14:cNvContentPartPr/>
                <p14:nvPr/>
              </p14:nvContentPartPr>
              <p14:xfrm>
                <a:off x="4435170" y="5310606"/>
                <a:ext cx="114840" cy="152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C66C45B-5133-4876-8B88-FA6925C6131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26170" y="5301966"/>
                  <a:ext cx="132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589BE3-88D5-4151-B0B8-3C9BE60C5660}"/>
                    </a:ext>
                  </a:extLst>
                </p14:cNvPr>
                <p14:cNvContentPartPr/>
                <p14:nvPr/>
              </p14:nvContentPartPr>
              <p14:xfrm>
                <a:off x="4614090" y="5101806"/>
                <a:ext cx="78480" cy="170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589BE3-88D5-4151-B0B8-3C9BE60C566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05090" y="5092806"/>
                  <a:ext cx="9612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34E7622-DEF0-49DA-8B55-E19F7D7D0829}"/>
                  </a:ext>
                </a:extLst>
              </p14:cNvPr>
              <p14:cNvContentPartPr/>
              <p14:nvPr/>
            </p14:nvContentPartPr>
            <p14:xfrm>
              <a:off x="8168010" y="4363446"/>
              <a:ext cx="20520" cy="1890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34E7622-DEF0-49DA-8B55-E19F7D7D082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159010" y="4354446"/>
                <a:ext cx="38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B8566B4-4AAA-4574-8CF5-6EE09E55B30E}"/>
                  </a:ext>
                </a:extLst>
              </p14:cNvPr>
              <p14:cNvContentPartPr/>
              <p14:nvPr/>
            </p14:nvContentPartPr>
            <p14:xfrm>
              <a:off x="8401650" y="4362366"/>
              <a:ext cx="125640" cy="1458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B8566B4-4AAA-4574-8CF5-6EE09E55B30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392650" y="4353366"/>
                <a:ext cx="1432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8EF61CB-BD7D-4E2C-A91F-53C395DB5CD6}"/>
                  </a:ext>
                </a:extLst>
              </p14:cNvPr>
              <p14:cNvContentPartPr/>
              <p14:nvPr/>
            </p14:nvContentPartPr>
            <p14:xfrm>
              <a:off x="8672730" y="4349406"/>
              <a:ext cx="57240" cy="1533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8EF61CB-BD7D-4E2C-A91F-53C395DB5CD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664090" y="4340406"/>
                <a:ext cx="748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BE7AB7A-5E9E-431B-A805-81964645A290}"/>
                  </a:ext>
                </a:extLst>
              </p14:cNvPr>
              <p14:cNvContentPartPr/>
              <p14:nvPr/>
            </p14:nvContentPartPr>
            <p14:xfrm>
              <a:off x="8877570" y="4331046"/>
              <a:ext cx="114480" cy="1386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BE7AB7A-5E9E-431B-A805-81964645A29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868570" y="4322046"/>
                <a:ext cx="1321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FA25F0F-D1F2-43FB-B303-1ADF9DC5F79C}"/>
                  </a:ext>
                </a:extLst>
              </p14:cNvPr>
              <p14:cNvContentPartPr/>
              <p14:nvPr/>
            </p14:nvContentPartPr>
            <p14:xfrm>
              <a:off x="9134610" y="4309446"/>
              <a:ext cx="104040" cy="1321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FA25F0F-D1F2-43FB-B303-1ADF9DC5F79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125970" y="4300446"/>
                <a:ext cx="12168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362AC87-2C20-49DB-ABBD-0583F8DE6923}"/>
              </a:ext>
            </a:extLst>
          </p:cNvPr>
          <p:cNvGrpSpPr/>
          <p:nvPr/>
        </p:nvGrpSpPr>
        <p:grpSpPr>
          <a:xfrm>
            <a:off x="9399930" y="4304766"/>
            <a:ext cx="240480" cy="169560"/>
            <a:chOff x="9399930" y="4304766"/>
            <a:chExt cx="24048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F4A0668-9677-4894-B03A-0C0EE23D5690}"/>
                    </a:ext>
                  </a:extLst>
                </p14:cNvPr>
                <p14:cNvContentPartPr/>
                <p14:nvPr/>
              </p14:nvContentPartPr>
              <p14:xfrm>
                <a:off x="9399930" y="4304766"/>
                <a:ext cx="32040" cy="169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F4A0668-9677-4894-B03A-0C0EE23D569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90930" y="4296126"/>
                  <a:ext cx="49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325E476-3D30-4BAE-9805-C368693230AF}"/>
                    </a:ext>
                  </a:extLst>
                </p14:cNvPr>
                <p14:cNvContentPartPr/>
                <p14:nvPr/>
              </p14:nvContentPartPr>
              <p14:xfrm>
                <a:off x="9529530" y="4322046"/>
                <a:ext cx="110880" cy="123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325E476-3D30-4BAE-9805-C368693230A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20890" y="4313046"/>
                  <a:ext cx="1285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7631A79-63FD-4E6E-AE08-FF557685E7B8}"/>
              </a:ext>
            </a:extLst>
          </p:cNvPr>
          <p:cNvGrpSpPr/>
          <p:nvPr/>
        </p:nvGrpSpPr>
        <p:grpSpPr>
          <a:xfrm>
            <a:off x="8138130" y="5210886"/>
            <a:ext cx="133200" cy="169920"/>
            <a:chOff x="8138130" y="5210886"/>
            <a:chExt cx="13320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2DE7ACF-88EC-4C1C-8948-7ED799A43AF1}"/>
                    </a:ext>
                  </a:extLst>
                </p14:cNvPr>
                <p14:cNvContentPartPr/>
                <p14:nvPr/>
              </p14:nvContentPartPr>
              <p14:xfrm>
                <a:off x="8146410" y="5210886"/>
                <a:ext cx="72720" cy="1648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2DE7ACF-88EC-4C1C-8948-7ED799A43AF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37410" y="5202246"/>
                  <a:ext cx="90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A43A1D6-5692-4C37-B822-04C98338644F}"/>
                    </a:ext>
                  </a:extLst>
                </p14:cNvPr>
                <p14:cNvContentPartPr/>
                <p14:nvPr/>
              </p14:nvContentPartPr>
              <p14:xfrm>
                <a:off x="8138130" y="5215566"/>
                <a:ext cx="133200" cy="165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A43A1D6-5692-4C37-B822-04C98338644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29130" y="5206566"/>
                  <a:ext cx="1508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D0234C8-EEB1-40CF-9CAB-119F93738B38}"/>
              </a:ext>
            </a:extLst>
          </p:cNvPr>
          <p:cNvGrpSpPr/>
          <p:nvPr/>
        </p:nvGrpSpPr>
        <p:grpSpPr>
          <a:xfrm>
            <a:off x="8428650" y="5151126"/>
            <a:ext cx="140400" cy="154440"/>
            <a:chOff x="8428650" y="5151126"/>
            <a:chExt cx="14040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4800426-9599-43C0-9ADC-024089086046}"/>
                    </a:ext>
                  </a:extLst>
                </p14:cNvPr>
                <p14:cNvContentPartPr/>
                <p14:nvPr/>
              </p14:nvContentPartPr>
              <p14:xfrm>
                <a:off x="8428650" y="5206926"/>
                <a:ext cx="140400" cy="19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4800426-9599-43C0-9ADC-02408908604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19650" y="5197926"/>
                  <a:ext cx="158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877740B-D365-4AA3-88F4-EEF436A30ED6}"/>
                    </a:ext>
                  </a:extLst>
                </p14:cNvPr>
                <p14:cNvContentPartPr/>
                <p14:nvPr/>
              </p14:nvContentPartPr>
              <p14:xfrm>
                <a:off x="8499930" y="5151126"/>
                <a:ext cx="44280" cy="154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877740B-D365-4AA3-88F4-EEF436A30ED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90930" y="5142486"/>
                  <a:ext cx="6192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9D9027F-B703-41F2-BDB6-1D888C30A7F0}"/>
              </a:ext>
            </a:extLst>
          </p:cNvPr>
          <p:cNvGrpSpPr/>
          <p:nvPr/>
        </p:nvGrpSpPr>
        <p:grpSpPr>
          <a:xfrm>
            <a:off x="8720610" y="5045286"/>
            <a:ext cx="439200" cy="300960"/>
            <a:chOff x="8720610" y="5045286"/>
            <a:chExt cx="43920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15EDC24-FB09-4B92-AF0C-65723CA2006E}"/>
                    </a:ext>
                  </a:extLst>
                </p14:cNvPr>
                <p14:cNvContentPartPr/>
                <p14:nvPr/>
              </p14:nvContentPartPr>
              <p14:xfrm>
                <a:off x="8720610" y="5133126"/>
                <a:ext cx="120240" cy="209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15EDC24-FB09-4B92-AF0C-65723CA2006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11970" y="5124126"/>
                  <a:ext cx="137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25E4395-0D4F-4BC3-8B8B-1E217EA66DD1}"/>
                    </a:ext>
                  </a:extLst>
                </p14:cNvPr>
                <p14:cNvContentPartPr/>
                <p14:nvPr/>
              </p14:nvContentPartPr>
              <p14:xfrm>
                <a:off x="8859930" y="5045286"/>
                <a:ext cx="120240" cy="124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25E4395-0D4F-4BC3-8B8B-1E217EA66DD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51290" y="5036646"/>
                  <a:ext cx="137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FDA8953-A6E5-44E0-893E-907B3D63F590}"/>
                    </a:ext>
                  </a:extLst>
                </p14:cNvPr>
                <p14:cNvContentPartPr/>
                <p14:nvPr/>
              </p14:nvContentPartPr>
              <p14:xfrm>
                <a:off x="9027330" y="5199726"/>
                <a:ext cx="132480" cy="146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FDA8953-A6E5-44E0-893E-907B3D63F59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18330" y="5190726"/>
                  <a:ext cx="1501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7F96DC2-59D2-4BA6-B16F-33C8F10CE87B}"/>
              </a:ext>
            </a:extLst>
          </p:cNvPr>
          <p:cNvGrpSpPr/>
          <p:nvPr/>
        </p:nvGrpSpPr>
        <p:grpSpPr>
          <a:xfrm>
            <a:off x="9279690" y="4955646"/>
            <a:ext cx="332640" cy="396360"/>
            <a:chOff x="9279690" y="4955646"/>
            <a:chExt cx="33264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3EB84E6-338D-4127-8F76-798F60F0DE5B}"/>
                    </a:ext>
                  </a:extLst>
                </p14:cNvPr>
                <p14:cNvContentPartPr/>
                <p14:nvPr/>
              </p14:nvContentPartPr>
              <p14:xfrm>
                <a:off x="9312810" y="5173806"/>
                <a:ext cx="96120" cy="176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3EB84E6-338D-4127-8F76-798F60F0DE5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03810" y="5164806"/>
                  <a:ext cx="113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8585630-025C-48B4-A625-59D2C6A2443A}"/>
                    </a:ext>
                  </a:extLst>
                </p14:cNvPr>
                <p14:cNvContentPartPr/>
                <p14:nvPr/>
              </p14:nvContentPartPr>
              <p14:xfrm>
                <a:off x="9279690" y="5204766"/>
                <a:ext cx="139320" cy="147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8585630-025C-48B4-A625-59D2C6A2443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70690" y="5196126"/>
                  <a:ext cx="156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BC835C1-8600-4A5A-8258-1DEB890BC91F}"/>
                    </a:ext>
                  </a:extLst>
                </p14:cNvPr>
                <p14:cNvContentPartPr/>
                <p14:nvPr/>
              </p14:nvContentPartPr>
              <p14:xfrm>
                <a:off x="9520530" y="4955646"/>
                <a:ext cx="91800" cy="174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BC835C1-8600-4A5A-8258-1DEB890BC91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11890" y="4946646"/>
                  <a:ext cx="10944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226BB09-037A-425F-81C5-20F1EBE425E6}"/>
              </a:ext>
            </a:extLst>
          </p:cNvPr>
          <p:cNvGrpSpPr/>
          <p:nvPr/>
        </p:nvGrpSpPr>
        <p:grpSpPr>
          <a:xfrm>
            <a:off x="7256130" y="5165166"/>
            <a:ext cx="448200" cy="234360"/>
            <a:chOff x="7256130" y="5165166"/>
            <a:chExt cx="44820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09C785E-0F31-4AB0-94CC-6805C8C7B868}"/>
                    </a:ext>
                  </a:extLst>
                </p14:cNvPr>
                <p14:cNvContentPartPr/>
                <p14:nvPr/>
              </p14:nvContentPartPr>
              <p14:xfrm>
                <a:off x="7270890" y="5181726"/>
                <a:ext cx="12240" cy="211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09C785E-0F31-4AB0-94CC-6805C8C7B86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61890" y="5173086"/>
                  <a:ext cx="29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ECA6BF3-E680-4FB7-AE72-B07AD88D9AC3}"/>
                    </a:ext>
                  </a:extLst>
                </p14:cNvPr>
                <p14:cNvContentPartPr/>
                <p14:nvPr/>
              </p14:nvContentPartPr>
              <p14:xfrm>
                <a:off x="7256130" y="5190366"/>
                <a:ext cx="106920" cy="198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ECA6BF3-E680-4FB7-AE72-B07AD88D9AC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47130" y="5181726"/>
                  <a:ext cx="124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F5FADAE-50E0-4C44-94FF-B8E89C52A509}"/>
                    </a:ext>
                  </a:extLst>
                </p14:cNvPr>
                <p14:cNvContentPartPr/>
                <p14:nvPr/>
              </p14:nvContentPartPr>
              <p14:xfrm>
                <a:off x="7418850" y="5165166"/>
                <a:ext cx="178920" cy="234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F5FADAE-50E0-4C44-94FF-B8E89C52A5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10210" y="5156166"/>
                  <a:ext cx="196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CC9221-2649-489E-82BB-5DC66AECA9B8}"/>
                    </a:ext>
                  </a:extLst>
                </p14:cNvPr>
                <p14:cNvContentPartPr/>
                <p14:nvPr/>
              </p14:nvContentPartPr>
              <p14:xfrm>
                <a:off x="7516410" y="5238966"/>
                <a:ext cx="78120" cy="137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CC9221-2649-489E-82BB-5DC66AECA9B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07770" y="5229966"/>
                  <a:ext cx="9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5A1161F-F4FF-4EF6-9C9C-8BE7ACE22E56}"/>
                    </a:ext>
                  </a:extLst>
                </p14:cNvPr>
                <p14:cNvContentPartPr/>
                <p14:nvPr/>
              </p14:nvContentPartPr>
              <p14:xfrm>
                <a:off x="7628730" y="5172726"/>
                <a:ext cx="75600" cy="221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5A1161F-F4FF-4EF6-9C9C-8BE7ACE22E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19730" y="5164086"/>
                  <a:ext cx="9324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69A15BB-A871-4BA4-84E3-A43E268EC7D6}"/>
              </a:ext>
            </a:extLst>
          </p:cNvPr>
          <p:cNvGrpSpPr/>
          <p:nvPr/>
        </p:nvGrpSpPr>
        <p:grpSpPr>
          <a:xfrm>
            <a:off x="7859490" y="5265246"/>
            <a:ext cx="116640" cy="102240"/>
            <a:chOff x="7859490" y="5265246"/>
            <a:chExt cx="116640" cy="10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3467E2C-20EF-49FE-94B5-1B19B9EAE079}"/>
                    </a:ext>
                  </a:extLst>
                </p14:cNvPr>
                <p14:cNvContentPartPr/>
                <p14:nvPr/>
              </p14:nvContentPartPr>
              <p14:xfrm>
                <a:off x="7859490" y="5265246"/>
                <a:ext cx="116640" cy="9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3467E2C-20EF-49FE-94B5-1B19B9EAE07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50490" y="5256246"/>
                  <a:ext cx="134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DB0AD52-4C8F-4B5B-A5A7-7D55C316D2F0}"/>
                    </a:ext>
                  </a:extLst>
                </p14:cNvPr>
                <p14:cNvContentPartPr/>
                <p14:nvPr/>
              </p14:nvContentPartPr>
              <p14:xfrm>
                <a:off x="7872090" y="5337606"/>
                <a:ext cx="93240" cy="29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DB0AD52-4C8F-4B5B-A5A7-7D55C316D2F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63090" y="5328606"/>
                  <a:ext cx="110880" cy="4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07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67696" cy="296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(1) Alice and Bob agree on a large prime number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(2) Alice picks a random number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Evaluate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using modular arithmetic over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Alice sends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CA" sz="2000" dirty="0"/>
                  <a:t> to Bob.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(3) Bob computes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using modular arithmetic over 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Return “consistent”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CA" sz="2000" dirty="0"/>
                  <a:t>; return “inconsistent”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67696" cy="2967736"/>
              </a:xfrm>
              <a:prstGeom prst="rect">
                <a:avLst/>
              </a:prstGeom>
              <a:blipFill>
                <a:blip r:embed="rId2"/>
                <a:stretch>
                  <a:fillRect l="-546" t="-1232" b="-26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E0C70-D95A-41D0-9049-5D4672B2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8F9BAC-2FAA-41D7-B4B2-7BF2B77B5CA4}"/>
                  </a:ext>
                </a:extLst>
              </p14:cNvPr>
              <p14:cNvContentPartPr/>
              <p14:nvPr/>
            </p14:nvContentPartPr>
            <p14:xfrm>
              <a:off x="6130080" y="523800"/>
              <a:ext cx="5970960" cy="237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8F9BAC-2FAA-41D7-B4B2-7BF2B77B5C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720" y="514440"/>
                <a:ext cx="5989680" cy="239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9167E0E-F700-43A0-BFA4-1C3FBE32F560}"/>
              </a:ext>
            </a:extLst>
          </p:cNvPr>
          <p:cNvGrpSpPr/>
          <p:nvPr/>
        </p:nvGrpSpPr>
        <p:grpSpPr>
          <a:xfrm>
            <a:off x="2197050" y="4969326"/>
            <a:ext cx="234720" cy="232200"/>
            <a:chOff x="2197050" y="4969326"/>
            <a:chExt cx="23472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FCA958-1C2C-487C-A847-F04D39B8236A}"/>
                    </a:ext>
                  </a:extLst>
                </p14:cNvPr>
                <p14:cNvContentPartPr/>
                <p14:nvPr/>
              </p14:nvContentPartPr>
              <p14:xfrm>
                <a:off x="2197050" y="5006766"/>
                <a:ext cx="234720" cy="23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FCA958-1C2C-487C-A847-F04D39B8236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88410" y="4998126"/>
                  <a:ext cx="252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F62556-9D15-4419-B93B-ADA7C442A434}"/>
                    </a:ext>
                  </a:extLst>
                </p14:cNvPr>
                <p14:cNvContentPartPr/>
                <p14:nvPr/>
              </p14:nvContentPartPr>
              <p14:xfrm>
                <a:off x="2255370" y="5114766"/>
                <a:ext cx="139320" cy="30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F62556-9D15-4419-B93B-ADA7C442A43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46730" y="5106126"/>
                  <a:ext cx="156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C7942CA-0003-4148-A1B3-F603EA84086B}"/>
                    </a:ext>
                  </a:extLst>
                </p14:cNvPr>
                <p14:cNvContentPartPr/>
                <p14:nvPr/>
              </p14:nvContentPartPr>
              <p14:xfrm>
                <a:off x="2313330" y="4969326"/>
                <a:ext cx="115200" cy="232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C7942CA-0003-4148-A1B3-F603EA8408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04690" y="4960326"/>
                  <a:ext cx="1328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C06741-899C-4AB1-9DDC-D45340DAE73A}"/>
              </a:ext>
            </a:extLst>
          </p:cNvPr>
          <p:cNvGrpSpPr/>
          <p:nvPr/>
        </p:nvGrpSpPr>
        <p:grpSpPr>
          <a:xfrm>
            <a:off x="2667210" y="4938006"/>
            <a:ext cx="497880" cy="240480"/>
            <a:chOff x="2667210" y="4938006"/>
            <a:chExt cx="49788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BD943D-8CCF-4F13-8728-F0A8E57F52E0}"/>
                    </a:ext>
                  </a:extLst>
                </p14:cNvPr>
                <p14:cNvContentPartPr/>
                <p14:nvPr/>
              </p14:nvContentPartPr>
              <p14:xfrm>
                <a:off x="2667210" y="4959606"/>
                <a:ext cx="129240" cy="217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BD943D-8CCF-4F13-8728-F0A8E57F52E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58570" y="4950966"/>
                  <a:ext cx="146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273899F-21C8-416C-BFDA-C6FCAD92D290}"/>
                    </a:ext>
                  </a:extLst>
                </p14:cNvPr>
                <p14:cNvContentPartPr/>
                <p14:nvPr/>
              </p14:nvContentPartPr>
              <p14:xfrm>
                <a:off x="2831730" y="5013606"/>
                <a:ext cx="55440" cy="134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273899F-21C8-416C-BFDA-C6FCAD92D29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22730" y="5004966"/>
                  <a:ext cx="73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19D8EF-D479-4E58-AF61-16D4DADC95E5}"/>
                    </a:ext>
                  </a:extLst>
                </p14:cNvPr>
                <p14:cNvContentPartPr/>
                <p14:nvPr/>
              </p14:nvContentPartPr>
              <p14:xfrm>
                <a:off x="2925690" y="4938006"/>
                <a:ext cx="150120" cy="240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19D8EF-D479-4E58-AF61-16D4DADC95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16690" y="4929366"/>
                  <a:ext cx="1677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ACBD03-FF69-4948-B981-9602511BA1F1}"/>
                    </a:ext>
                  </a:extLst>
                </p14:cNvPr>
                <p14:cNvContentPartPr/>
                <p14:nvPr/>
              </p14:nvContentPartPr>
              <p14:xfrm>
                <a:off x="3101010" y="5044926"/>
                <a:ext cx="64080" cy="118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ACBD03-FF69-4948-B981-9602511BA1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92010" y="5035926"/>
                  <a:ext cx="817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03964A-704C-4A6E-A145-22D2510625EF}"/>
              </a:ext>
            </a:extLst>
          </p:cNvPr>
          <p:cNvGrpSpPr/>
          <p:nvPr/>
        </p:nvGrpSpPr>
        <p:grpSpPr>
          <a:xfrm>
            <a:off x="3500970" y="4966446"/>
            <a:ext cx="477720" cy="213480"/>
            <a:chOff x="3500970" y="4966446"/>
            <a:chExt cx="47772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64BEDA-F96F-4721-9393-31E85E84BD2A}"/>
                    </a:ext>
                  </a:extLst>
                </p14:cNvPr>
                <p14:cNvContentPartPr/>
                <p14:nvPr/>
              </p14:nvContentPartPr>
              <p14:xfrm>
                <a:off x="3500970" y="5004966"/>
                <a:ext cx="58320" cy="150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64BEDA-F96F-4721-9393-31E85E84BD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92330" y="4996326"/>
                  <a:ext cx="75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F7E8B23-BBAB-4786-82A5-641C3368DBBD}"/>
                    </a:ext>
                  </a:extLst>
                </p14:cNvPr>
                <p14:cNvContentPartPr/>
                <p14:nvPr/>
              </p14:nvContentPartPr>
              <p14:xfrm>
                <a:off x="3611490" y="5047446"/>
                <a:ext cx="68760" cy="113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F7E8B23-BBAB-4786-82A5-641C3368DB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02490" y="5038446"/>
                  <a:ext cx="86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F1A0E9-BE94-44FB-A816-E24983DC5373}"/>
                    </a:ext>
                  </a:extLst>
                </p14:cNvPr>
                <p14:cNvContentPartPr/>
                <p14:nvPr/>
              </p14:nvContentPartPr>
              <p14:xfrm>
                <a:off x="3729930" y="4966446"/>
                <a:ext cx="239400" cy="213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F1A0E9-BE94-44FB-A816-E24983DC53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20930" y="4957446"/>
                  <a:ext cx="257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0DDE0A-F64C-439E-9FEE-45D61E5D3F57}"/>
                    </a:ext>
                  </a:extLst>
                </p14:cNvPr>
                <p14:cNvContentPartPr/>
                <p14:nvPr/>
              </p14:nvContentPartPr>
              <p14:xfrm>
                <a:off x="3801930" y="5025126"/>
                <a:ext cx="176760" cy="24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0DDE0A-F64C-439E-9FEE-45D61E5D3F5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93290" y="5016486"/>
                  <a:ext cx="1944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3EC45F-A9CF-47BE-8EB9-37166F92CAA9}"/>
              </a:ext>
            </a:extLst>
          </p:cNvPr>
          <p:cNvGrpSpPr/>
          <p:nvPr/>
        </p:nvGrpSpPr>
        <p:grpSpPr>
          <a:xfrm>
            <a:off x="4483050" y="5059686"/>
            <a:ext cx="4320" cy="65880"/>
            <a:chOff x="4483050" y="5059686"/>
            <a:chExt cx="4320" cy="6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0EAA03-B611-40B1-A756-35037641DE98}"/>
                    </a:ext>
                  </a:extLst>
                </p14:cNvPr>
                <p14:cNvContentPartPr/>
                <p14:nvPr/>
              </p14:nvContentPartPr>
              <p14:xfrm>
                <a:off x="4483050" y="5059686"/>
                <a:ext cx="3600" cy="6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0EAA03-B611-40B1-A756-35037641DE9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74410" y="5051046"/>
                  <a:ext cx="2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998A8F-6FDD-44D5-A473-9F5419762C7A}"/>
                    </a:ext>
                  </a:extLst>
                </p14:cNvPr>
                <p14:cNvContentPartPr/>
                <p14:nvPr/>
              </p14:nvContentPartPr>
              <p14:xfrm>
                <a:off x="4483050" y="5124846"/>
                <a:ext cx="4320" cy="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998A8F-6FDD-44D5-A473-9F5419762C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74410" y="5116206"/>
                  <a:ext cx="2196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92177C4-DC0F-477F-AEFF-626A4589A630}"/>
              </a:ext>
            </a:extLst>
          </p:cNvPr>
          <p:cNvGrpSpPr/>
          <p:nvPr/>
        </p:nvGrpSpPr>
        <p:grpSpPr>
          <a:xfrm>
            <a:off x="4994250" y="4924686"/>
            <a:ext cx="552600" cy="218880"/>
            <a:chOff x="4994250" y="4924686"/>
            <a:chExt cx="55260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AEE3D8-A1EA-44CE-AB23-15AF34D2CF49}"/>
                    </a:ext>
                  </a:extLst>
                </p14:cNvPr>
                <p14:cNvContentPartPr/>
                <p14:nvPr/>
              </p14:nvContentPartPr>
              <p14:xfrm>
                <a:off x="4994250" y="4950966"/>
                <a:ext cx="96840" cy="158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5AEE3D8-A1EA-44CE-AB23-15AF34D2CF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85610" y="4942326"/>
                  <a:ext cx="114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9C9AC44-CD5E-4099-88DC-72B7BA0188C1}"/>
                    </a:ext>
                  </a:extLst>
                </p14:cNvPr>
                <p14:cNvContentPartPr/>
                <p14:nvPr/>
              </p14:nvContentPartPr>
              <p14:xfrm>
                <a:off x="5146170" y="4924686"/>
                <a:ext cx="92160" cy="203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9C9AC44-CD5E-4099-88DC-72B7BA0188C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37170" y="4915686"/>
                  <a:ext cx="109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CDBCF3A-A499-4C93-AD19-D6DDFCB5DB64}"/>
                    </a:ext>
                  </a:extLst>
                </p14:cNvPr>
                <p14:cNvContentPartPr/>
                <p14:nvPr/>
              </p14:nvContentPartPr>
              <p14:xfrm>
                <a:off x="5190090" y="5012166"/>
                <a:ext cx="21960" cy="10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CDBCF3A-A499-4C93-AD19-D6DDFCB5DB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81450" y="5003526"/>
                  <a:ext cx="39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42F547-175B-4A40-94B6-9DE87EE33020}"/>
                    </a:ext>
                  </a:extLst>
                </p14:cNvPr>
                <p14:cNvContentPartPr/>
                <p14:nvPr/>
              </p14:nvContentPartPr>
              <p14:xfrm>
                <a:off x="5307450" y="5038086"/>
                <a:ext cx="239400" cy="105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42F547-175B-4A40-94B6-9DE87EE3302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98810" y="5029086"/>
                  <a:ext cx="2570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0F54FD-3713-4CF8-A59F-3BE87FF19458}"/>
              </a:ext>
            </a:extLst>
          </p:cNvPr>
          <p:cNvGrpSpPr/>
          <p:nvPr/>
        </p:nvGrpSpPr>
        <p:grpSpPr>
          <a:xfrm>
            <a:off x="5802450" y="4972926"/>
            <a:ext cx="448920" cy="184680"/>
            <a:chOff x="5802450" y="4972926"/>
            <a:chExt cx="44892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51F592-7311-4294-93B4-324484323819}"/>
                    </a:ext>
                  </a:extLst>
                </p14:cNvPr>
                <p14:cNvContentPartPr/>
                <p14:nvPr/>
              </p14:nvContentPartPr>
              <p14:xfrm>
                <a:off x="5802450" y="5007846"/>
                <a:ext cx="204840" cy="135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51F592-7311-4294-93B4-3244843238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93810" y="4998846"/>
                  <a:ext cx="222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03012E-7122-48D3-890B-550C36E7B4A0}"/>
                    </a:ext>
                  </a:extLst>
                </p14:cNvPr>
                <p14:cNvContentPartPr/>
                <p14:nvPr/>
              </p14:nvContentPartPr>
              <p14:xfrm>
                <a:off x="6036810" y="5067966"/>
                <a:ext cx="101520" cy="60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03012E-7122-48D3-890B-550C36E7B4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28170" y="5058966"/>
                  <a:ext cx="119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8B6B1E4-3C4E-44EB-8E43-43FE3CD54D14}"/>
                    </a:ext>
                  </a:extLst>
                </p14:cNvPr>
                <p14:cNvContentPartPr/>
                <p14:nvPr/>
              </p14:nvContentPartPr>
              <p14:xfrm>
                <a:off x="6163530" y="4972926"/>
                <a:ext cx="87840" cy="184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8B6B1E4-3C4E-44EB-8E43-43FE3CD54D1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54530" y="4964286"/>
                  <a:ext cx="10548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2B66E1F-331F-43FA-8159-404F6B757C0B}"/>
              </a:ext>
            </a:extLst>
          </p:cNvPr>
          <p:cNvGrpSpPr/>
          <p:nvPr/>
        </p:nvGrpSpPr>
        <p:grpSpPr>
          <a:xfrm>
            <a:off x="6785970" y="4922886"/>
            <a:ext cx="826200" cy="376200"/>
            <a:chOff x="6785970" y="4922886"/>
            <a:chExt cx="82620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68122E-103D-4E85-A546-F62B7AA70D49}"/>
                    </a:ext>
                  </a:extLst>
                </p14:cNvPr>
                <p14:cNvContentPartPr/>
                <p14:nvPr/>
              </p14:nvContentPartPr>
              <p14:xfrm>
                <a:off x="6785970" y="5016486"/>
                <a:ext cx="152280" cy="107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68122E-103D-4E85-A546-F62B7AA70D4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77330" y="5007486"/>
                  <a:ext cx="169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FAF78F-08EF-4FA4-8935-819041FFED4E}"/>
                    </a:ext>
                  </a:extLst>
                </p14:cNvPr>
                <p14:cNvContentPartPr/>
                <p14:nvPr/>
              </p14:nvContentPartPr>
              <p14:xfrm>
                <a:off x="6998730" y="4922886"/>
                <a:ext cx="33840" cy="184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FAF78F-08EF-4FA4-8935-819041FFED4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90090" y="4913886"/>
                  <a:ext cx="51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C3887F5-FDD2-40B5-A66B-06FE7452156A}"/>
                    </a:ext>
                  </a:extLst>
                </p14:cNvPr>
                <p14:cNvContentPartPr/>
                <p14:nvPr/>
              </p14:nvContentPartPr>
              <p14:xfrm>
                <a:off x="7061730" y="5011806"/>
                <a:ext cx="87120" cy="115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C3887F5-FDD2-40B5-A66B-06FE7452156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53090" y="5003166"/>
                  <a:ext cx="10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CD64A9-2CEF-4D50-A237-D286674A31D4}"/>
                    </a:ext>
                  </a:extLst>
                </p14:cNvPr>
                <p14:cNvContentPartPr/>
                <p14:nvPr/>
              </p14:nvContentPartPr>
              <p14:xfrm>
                <a:off x="7157850" y="5032326"/>
                <a:ext cx="95040" cy="252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CD64A9-2CEF-4D50-A237-D286674A31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48850" y="5023686"/>
                  <a:ext cx="112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C04110B-08C5-4761-BF8D-5E74EF2D05CF}"/>
                    </a:ext>
                  </a:extLst>
                </p14:cNvPr>
                <p14:cNvContentPartPr/>
                <p14:nvPr/>
              </p14:nvContentPartPr>
              <p14:xfrm>
                <a:off x="7308690" y="5001366"/>
                <a:ext cx="230400" cy="297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C04110B-08C5-4761-BF8D-5E74EF2D05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99690" y="4992366"/>
                  <a:ext cx="248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D0728C0-A955-4BD9-83E0-7728B1AFC5EE}"/>
                    </a:ext>
                  </a:extLst>
                </p14:cNvPr>
                <p14:cNvContentPartPr/>
                <p14:nvPr/>
              </p14:nvContentPartPr>
              <p14:xfrm>
                <a:off x="7504170" y="5037726"/>
                <a:ext cx="108000" cy="97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D0728C0-A955-4BD9-83E0-7728B1AFC5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95170" y="5029086"/>
                  <a:ext cx="1256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1DC5D25-CECA-4C5B-8B8D-BF13F53B9F6D}"/>
              </a:ext>
            </a:extLst>
          </p:cNvPr>
          <p:cNvGrpSpPr/>
          <p:nvPr/>
        </p:nvGrpSpPr>
        <p:grpSpPr>
          <a:xfrm>
            <a:off x="7954170" y="4960686"/>
            <a:ext cx="460080" cy="215280"/>
            <a:chOff x="7954170" y="4960686"/>
            <a:chExt cx="46008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06E5E8-79AB-41D4-9C54-7A2177625F0E}"/>
                    </a:ext>
                  </a:extLst>
                </p14:cNvPr>
                <p14:cNvContentPartPr/>
                <p14:nvPr/>
              </p14:nvContentPartPr>
              <p14:xfrm>
                <a:off x="7954170" y="4960686"/>
                <a:ext cx="120240" cy="206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06E5E8-79AB-41D4-9C54-7A2177625F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45530" y="4951686"/>
                  <a:ext cx="137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81A4859-7A38-492D-BEAA-D4FFA6BDAF7C}"/>
                    </a:ext>
                  </a:extLst>
                </p14:cNvPr>
                <p14:cNvContentPartPr/>
                <p14:nvPr/>
              </p14:nvContentPartPr>
              <p14:xfrm>
                <a:off x="8119410" y="5004966"/>
                <a:ext cx="45720" cy="136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81A4859-7A38-492D-BEAA-D4FFA6BDAF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10770" y="4996326"/>
                  <a:ext cx="63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00BD16F-DF05-45FB-A203-5039B32E2A6D}"/>
                    </a:ext>
                  </a:extLst>
                </p14:cNvPr>
                <p14:cNvContentPartPr/>
                <p14:nvPr/>
              </p14:nvContentPartPr>
              <p14:xfrm>
                <a:off x="8206170" y="4961046"/>
                <a:ext cx="103320" cy="214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00BD16F-DF05-45FB-A203-5039B32E2A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97530" y="4952406"/>
                  <a:ext cx="120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9183E5C-A857-49A4-A4D7-B25D93FAD6A5}"/>
                    </a:ext>
                  </a:extLst>
                </p14:cNvPr>
                <p14:cNvContentPartPr/>
                <p14:nvPr/>
              </p14:nvContentPartPr>
              <p14:xfrm>
                <a:off x="8346570" y="5040246"/>
                <a:ext cx="67680" cy="109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9183E5C-A857-49A4-A4D7-B25D93FAD6A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37930" y="5031246"/>
                  <a:ext cx="8532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9B7034-39A4-451D-838C-5AB2411F9C7E}"/>
              </a:ext>
            </a:extLst>
          </p:cNvPr>
          <p:cNvGrpSpPr/>
          <p:nvPr/>
        </p:nvGrpSpPr>
        <p:grpSpPr>
          <a:xfrm>
            <a:off x="5199810" y="5492406"/>
            <a:ext cx="457920" cy="259200"/>
            <a:chOff x="5199810" y="5492406"/>
            <a:chExt cx="45792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080708-0103-4844-BB4C-7CCFEF446FC5}"/>
                    </a:ext>
                  </a:extLst>
                </p14:cNvPr>
                <p14:cNvContentPartPr/>
                <p14:nvPr/>
              </p14:nvContentPartPr>
              <p14:xfrm>
                <a:off x="5206650" y="5580606"/>
                <a:ext cx="59040" cy="171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080708-0103-4844-BB4C-7CCFEF446F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97650" y="5571606"/>
                  <a:ext cx="76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795F7BF-8AA4-4B82-972F-92B9822B9959}"/>
                    </a:ext>
                  </a:extLst>
                </p14:cNvPr>
                <p14:cNvContentPartPr/>
                <p14:nvPr/>
              </p14:nvContentPartPr>
              <p14:xfrm>
                <a:off x="5199810" y="5540646"/>
                <a:ext cx="158400" cy="162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795F7BF-8AA4-4B82-972F-92B9822B99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90810" y="5532006"/>
                  <a:ext cx="176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FB7E5A4-FD3E-45CE-AC93-2DDC493BAA87}"/>
                    </a:ext>
                  </a:extLst>
                </p14:cNvPr>
                <p14:cNvContentPartPr/>
                <p14:nvPr/>
              </p14:nvContentPartPr>
              <p14:xfrm>
                <a:off x="5406090" y="5610486"/>
                <a:ext cx="91800" cy="99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FB7E5A4-FD3E-45CE-AC93-2DDC493BAA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97450" y="5601846"/>
                  <a:ext cx="109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1262FC-3B2D-4130-9809-B9164B1915F6}"/>
                    </a:ext>
                  </a:extLst>
                </p14:cNvPr>
                <p14:cNvContentPartPr/>
                <p14:nvPr/>
              </p14:nvContentPartPr>
              <p14:xfrm>
                <a:off x="5533890" y="5492406"/>
                <a:ext cx="123840" cy="234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1262FC-3B2D-4130-9809-B9164B1915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25250" y="5483406"/>
                  <a:ext cx="14148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C653D44-633B-4F87-8CB0-839EF1FB7059}"/>
              </a:ext>
            </a:extLst>
          </p:cNvPr>
          <p:cNvGrpSpPr/>
          <p:nvPr/>
        </p:nvGrpSpPr>
        <p:grpSpPr>
          <a:xfrm>
            <a:off x="6019890" y="5519406"/>
            <a:ext cx="441360" cy="194400"/>
            <a:chOff x="6019890" y="5519406"/>
            <a:chExt cx="44136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90E8AC7-E165-44A2-BF96-B0F4C223BA3D}"/>
                    </a:ext>
                  </a:extLst>
                </p14:cNvPr>
                <p14:cNvContentPartPr/>
                <p14:nvPr/>
              </p14:nvContentPartPr>
              <p14:xfrm>
                <a:off x="6019890" y="5597526"/>
                <a:ext cx="58680" cy="111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90E8AC7-E165-44A2-BF96-B0F4C223BA3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10890" y="5588526"/>
                  <a:ext cx="76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F9862A8-FD2E-40B4-8471-3D371FC0B4DD}"/>
                    </a:ext>
                  </a:extLst>
                </p14:cNvPr>
                <p14:cNvContentPartPr/>
                <p14:nvPr/>
              </p14:nvContentPartPr>
              <p14:xfrm>
                <a:off x="6106290" y="5581686"/>
                <a:ext cx="237960" cy="115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F9862A8-FD2E-40B4-8471-3D371FC0B4D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97650" y="5573046"/>
                  <a:ext cx="255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9309C00-7154-4D8D-8B54-AE41668C93ED}"/>
                    </a:ext>
                  </a:extLst>
                </p14:cNvPr>
                <p14:cNvContentPartPr/>
                <p14:nvPr/>
              </p14:nvContentPartPr>
              <p14:xfrm>
                <a:off x="6357570" y="5519406"/>
                <a:ext cx="103680" cy="194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9309C00-7154-4D8D-8B54-AE41668C93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48570" y="5510766"/>
                  <a:ext cx="12132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4187A70-6B86-447D-B078-5A03785F1669}"/>
                  </a:ext>
                </a:extLst>
              </p14:cNvPr>
              <p14:cNvContentPartPr/>
              <p14:nvPr/>
            </p14:nvContentPartPr>
            <p14:xfrm>
              <a:off x="6991170" y="5567646"/>
              <a:ext cx="101880" cy="189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4187A70-6B86-447D-B078-5A03785F166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982170" y="5558646"/>
                <a:ext cx="11952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937FE4AE-F93B-40D8-A695-F85445E83854}"/>
              </a:ext>
            </a:extLst>
          </p:cNvPr>
          <p:cNvGrpSpPr/>
          <p:nvPr/>
        </p:nvGrpSpPr>
        <p:grpSpPr>
          <a:xfrm>
            <a:off x="7517850" y="5567646"/>
            <a:ext cx="371520" cy="221400"/>
            <a:chOff x="7517850" y="5567646"/>
            <a:chExt cx="37152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B32A36-9B55-4AC4-8C3A-5999DEEA3D61}"/>
                    </a:ext>
                  </a:extLst>
                </p14:cNvPr>
                <p14:cNvContentPartPr/>
                <p14:nvPr/>
              </p14:nvContentPartPr>
              <p14:xfrm>
                <a:off x="7517850" y="5567646"/>
                <a:ext cx="84600" cy="177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B32A36-9B55-4AC4-8C3A-5999DEEA3D6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08850" y="5558646"/>
                  <a:ext cx="102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ACE157F-B9F1-45C5-9194-4B0554B66BF5}"/>
                    </a:ext>
                  </a:extLst>
                </p14:cNvPr>
                <p14:cNvContentPartPr/>
                <p14:nvPr/>
              </p14:nvContentPartPr>
              <p14:xfrm>
                <a:off x="7668330" y="5601486"/>
                <a:ext cx="18000" cy="135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ACE157F-B9F1-45C5-9194-4B0554B66BF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59690" y="5592486"/>
                  <a:ext cx="35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3587286-1DA9-4336-AAAA-531EBB46172D}"/>
                    </a:ext>
                  </a:extLst>
                </p14:cNvPr>
                <p14:cNvContentPartPr/>
                <p14:nvPr/>
              </p14:nvContentPartPr>
              <p14:xfrm>
                <a:off x="7747890" y="5580966"/>
                <a:ext cx="141480" cy="208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3587286-1DA9-4336-AAAA-531EBB46172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38890" y="5571966"/>
                  <a:ext cx="15912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9A11F9C-8A55-46FC-82A4-2491B66AD554}"/>
                  </a:ext>
                </a:extLst>
              </p14:cNvPr>
              <p14:cNvContentPartPr/>
              <p14:nvPr/>
            </p14:nvContentPartPr>
            <p14:xfrm>
              <a:off x="8055690" y="5779686"/>
              <a:ext cx="3600" cy="36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9A11F9C-8A55-46FC-82A4-2491B66AD5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47050" y="5770686"/>
                <a:ext cx="212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9C65880-0C01-4042-9274-FF2E2E40DCAE}"/>
              </a:ext>
            </a:extLst>
          </p:cNvPr>
          <p:cNvGrpSpPr/>
          <p:nvPr/>
        </p:nvGrpSpPr>
        <p:grpSpPr>
          <a:xfrm>
            <a:off x="9274650" y="4783926"/>
            <a:ext cx="656640" cy="377640"/>
            <a:chOff x="9274650" y="4783926"/>
            <a:chExt cx="656640" cy="37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E2D7DC0-4350-4709-BE25-5AA53629F305}"/>
                    </a:ext>
                  </a:extLst>
                </p14:cNvPr>
                <p14:cNvContentPartPr/>
                <p14:nvPr/>
              </p14:nvContentPartPr>
              <p14:xfrm>
                <a:off x="9274650" y="4851966"/>
                <a:ext cx="88920" cy="136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E2D7DC0-4350-4709-BE25-5AA53629F30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65650" y="4843326"/>
                  <a:ext cx="106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7030780-DA50-453B-9403-D16677A43829}"/>
                    </a:ext>
                  </a:extLst>
                </p14:cNvPr>
                <p14:cNvContentPartPr/>
                <p14:nvPr/>
              </p14:nvContentPartPr>
              <p14:xfrm>
                <a:off x="9425130" y="4837206"/>
                <a:ext cx="318240" cy="324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7030780-DA50-453B-9403-D16677A438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16490" y="4828206"/>
                  <a:ext cx="335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70D23B-8799-4F1C-A40A-E892F2F712BE}"/>
                    </a:ext>
                  </a:extLst>
                </p14:cNvPr>
                <p14:cNvContentPartPr/>
                <p14:nvPr/>
              </p14:nvContentPartPr>
              <p14:xfrm>
                <a:off x="9806730" y="4783926"/>
                <a:ext cx="124560" cy="358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70D23B-8799-4F1C-A40A-E892F2F712B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97730" y="4774926"/>
                  <a:ext cx="1422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B9D635-EC88-4DBD-98A3-0C3962232C93}"/>
                    </a:ext>
                  </a:extLst>
                </p14:cNvPr>
                <p14:cNvContentPartPr/>
                <p14:nvPr/>
              </p14:nvContentPartPr>
              <p14:xfrm>
                <a:off x="9790530" y="4971486"/>
                <a:ext cx="80280" cy="11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B9D635-EC88-4DBD-98A3-0C3962232C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81890" y="4962846"/>
                  <a:ext cx="979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84DA093-A915-4DCD-B8D6-97AC619B8BBD}"/>
              </a:ext>
            </a:extLst>
          </p:cNvPr>
          <p:cNvGrpSpPr/>
          <p:nvPr/>
        </p:nvGrpSpPr>
        <p:grpSpPr>
          <a:xfrm>
            <a:off x="10180050" y="4883646"/>
            <a:ext cx="255240" cy="264240"/>
            <a:chOff x="10180050" y="4883646"/>
            <a:chExt cx="25524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64C949D-DA6E-4BA5-9863-53D73FD715D8}"/>
                    </a:ext>
                  </a:extLst>
                </p14:cNvPr>
                <p14:cNvContentPartPr/>
                <p14:nvPr/>
              </p14:nvContentPartPr>
              <p14:xfrm>
                <a:off x="10191930" y="4883646"/>
                <a:ext cx="55080" cy="264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64C949D-DA6E-4BA5-9863-53D73FD715D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83290" y="4875006"/>
                  <a:ext cx="72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2602DD-3C33-4092-84F8-58BDD0185081}"/>
                    </a:ext>
                  </a:extLst>
                </p14:cNvPr>
                <p14:cNvContentPartPr/>
                <p14:nvPr/>
              </p14:nvContentPartPr>
              <p14:xfrm>
                <a:off x="10180050" y="4888326"/>
                <a:ext cx="249120" cy="94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2602DD-3C33-4092-84F8-58BDD018508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71410" y="4879326"/>
                  <a:ext cx="266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F88F22-EBCD-4082-9334-36CCEFE3479F}"/>
                    </a:ext>
                  </a:extLst>
                </p14:cNvPr>
                <p14:cNvContentPartPr/>
                <p14:nvPr/>
              </p14:nvContentPartPr>
              <p14:xfrm>
                <a:off x="10373010" y="4945926"/>
                <a:ext cx="62280" cy="23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F88F22-EBCD-4082-9334-36CCEFE3479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64370" y="4936926"/>
                  <a:ext cx="799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8151B16-0BCE-4108-AAF5-48F14CDE103A}"/>
              </a:ext>
            </a:extLst>
          </p:cNvPr>
          <p:cNvGrpSpPr/>
          <p:nvPr/>
        </p:nvGrpSpPr>
        <p:grpSpPr>
          <a:xfrm>
            <a:off x="10595850" y="4806246"/>
            <a:ext cx="774000" cy="313560"/>
            <a:chOff x="10595850" y="4806246"/>
            <a:chExt cx="77400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87D9753-8138-4299-BA82-9CBB4E727E48}"/>
                    </a:ext>
                  </a:extLst>
                </p14:cNvPr>
                <p14:cNvContentPartPr/>
                <p14:nvPr/>
              </p14:nvContentPartPr>
              <p14:xfrm>
                <a:off x="10617450" y="4895166"/>
                <a:ext cx="15480" cy="223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87D9753-8138-4299-BA82-9CBB4E727E4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08810" y="4886166"/>
                  <a:ext cx="33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2869675-152F-432D-B76A-3013B6C9444B}"/>
                    </a:ext>
                  </a:extLst>
                </p14:cNvPr>
                <p14:cNvContentPartPr/>
                <p14:nvPr/>
              </p14:nvContentPartPr>
              <p14:xfrm>
                <a:off x="10595850" y="4912446"/>
                <a:ext cx="98280" cy="66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2869675-152F-432D-B76A-3013B6C9444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86850" y="4903806"/>
                  <a:ext cx="115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26BD18-51EC-47D2-B42A-2AF4B24DE3CF}"/>
                    </a:ext>
                  </a:extLst>
                </p14:cNvPr>
                <p14:cNvContentPartPr/>
                <p14:nvPr/>
              </p14:nvContentPartPr>
              <p14:xfrm>
                <a:off x="10731570" y="4806246"/>
                <a:ext cx="135000" cy="172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26BD18-51EC-47D2-B42A-2AF4B24DE3C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722570" y="4797606"/>
                  <a:ext cx="152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EDBA87-DB81-47D0-929C-DB9C89157C06}"/>
                    </a:ext>
                  </a:extLst>
                </p14:cNvPr>
                <p14:cNvContentPartPr/>
                <p14:nvPr/>
              </p14:nvContentPartPr>
              <p14:xfrm>
                <a:off x="10895730" y="4904526"/>
                <a:ext cx="92880" cy="215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EDBA87-DB81-47D0-929C-DB9C89157C0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86730" y="4895886"/>
                  <a:ext cx="110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2316DAF-1E29-443B-9B58-FD07308A0098}"/>
                    </a:ext>
                  </a:extLst>
                </p14:cNvPr>
                <p14:cNvContentPartPr/>
                <p14:nvPr/>
              </p14:nvContentPartPr>
              <p14:xfrm>
                <a:off x="11058450" y="4842246"/>
                <a:ext cx="71280" cy="151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2316DAF-1E29-443B-9B58-FD07308A009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49810" y="4833606"/>
                  <a:ext cx="88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7A2A95-805F-4408-8158-41542CA64B0A}"/>
                    </a:ext>
                  </a:extLst>
                </p14:cNvPr>
                <p14:cNvContentPartPr/>
                <p14:nvPr/>
              </p14:nvContentPartPr>
              <p14:xfrm>
                <a:off x="11156370" y="4910646"/>
                <a:ext cx="101160" cy="96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7A2A95-805F-4408-8158-41542CA64B0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47730" y="4902006"/>
                  <a:ext cx="118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755F95-6832-4F60-888A-3AEF5A06D1B5}"/>
                    </a:ext>
                  </a:extLst>
                </p14:cNvPr>
                <p14:cNvContentPartPr/>
                <p14:nvPr/>
              </p14:nvContentPartPr>
              <p14:xfrm>
                <a:off x="11289930" y="4835766"/>
                <a:ext cx="79920" cy="182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755F95-6832-4F60-888A-3AEF5A06D1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80930" y="4826766"/>
                  <a:ext cx="97560" cy="20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40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39146" cy="814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If the two strings are the same,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and so Bob always returns consistent.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we only need to bound that probability that the two strings are not the same but Bob returns consistent.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39146" cy="814069"/>
              </a:xfrm>
              <a:prstGeom prst="rect">
                <a:avLst/>
              </a:prstGeom>
              <a:blipFill>
                <a:blip r:embed="rId2"/>
                <a:stretch>
                  <a:fillRect l="-538" t="-4511" r="-161" b="-127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DBF6A-2801-49E1-8B24-CC02E36B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B4243C-9358-4591-A4F1-E0ED9725FA83}"/>
              </a:ext>
            </a:extLst>
          </p:cNvPr>
          <p:cNvGrpSpPr/>
          <p:nvPr/>
        </p:nvGrpSpPr>
        <p:grpSpPr>
          <a:xfrm>
            <a:off x="6597690" y="803766"/>
            <a:ext cx="258840" cy="269640"/>
            <a:chOff x="6597690" y="803766"/>
            <a:chExt cx="25884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7000B6-583B-4652-BA25-A97EF0F65139}"/>
                    </a:ext>
                  </a:extLst>
                </p14:cNvPr>
                <p14:cNvContentPartPr/>
                <p14:nvPr/>
              </p14:nvContentPartPr>
              <p14:xfrm>
                <a:off x="6597690" y="875406"/>
                <a:ext cx="137160" cy="192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7000B6-583B-4652-BA25-A97EF0F6513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89050" y="866406"/>
                  <a:ext cx="154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06C7349-4C09-4C49-870F-603329A70574}"/>
                    </a:ext>
                  </a:extLst>
                </p14:cNvPr>
                <p14:cNvContentPartPr/>
                <p14:nvPr/>
              </p14:nvContentPartPr>
              <p14:xfrm>
                <a:off x="6650610" y="949926"/>
                <a:ext cx="120240" cy="123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06C7349-4C09-4C49-870F-603329A7057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1610" y="940926"/>
                  <a:ext cx="137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BD4F8EA-A640-4008-89C2-931E621C6F31}"/>
                    </a:ext>
                  </a:extLst>
                </p14:cNvPr>
                <p14:cNvContentPartPr/>
                <p14:nvPr/>
              </p14:nvContentPartPr>
              <p14:xfrm>
                <a:off x="6647730" y="803766"/>
                <a:ext cx="208800" cy="196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BD4F8EA-A640-4008-89C2-931E621C6F3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38730" y="795126"/>
                  <a:ext cx="2264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30BEFE-0084-4020-B61F-3AC969D4A10D}"/>
              </a:ext>
            </a:extLst>
          </p:cNvPr>
          <p:cNvGrpSpPr/>
          <p:nvPr/>
        </p:nvGrpSpPr>
        <p:grpSpPr>
          <a:xfrm>
            <a:off x="7059210" y="512526"/>
            <a:ext cx="386640" cy="196920"/>
            <a:chOff x="7059210" y="512526"/>
            <a:chExt cx="38664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D5A821B-0498-4966-9E92-8007B39B5761}"/>
                    </a:ext>
                  </a:extLst>
                </p14:cNvPr>
                <p14:cNvContentPartPr/>
                <p14:nvPr/>
              </p14:nvContentPartPr>
              <p14:xfrm>
                <a:off x="7059210" y="519366"/>
                <a:ext cx="31320" cy="157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D5A821B-0498-4966-9E92-8007B39B57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50570" y="510366"/>
                  <a:ext cx="48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216EEB-B35C-4E82-A661-50D3A2701461}"/>
                    </a:ext>
                  </a:extLst>
                </p14:cNvPr>
                <p14:cNvContentPartPr/>
                <p14:nvPr/>
              </p14:nvContentPartPr>
              <p14:xfrm>
                <a:off x="7062810" y="512526"/>
                <a:ext cx="107640" cy="163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216EEB-B35C-4E82-A661-50D3A27014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54170" y="503526"/>
                  <a:ext cx="125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1E0B723-D7DE-4E36-8BEF-D3DE885EC153}"/>
                    </a:ext>
                  </a:extLst>
                </p14:cNvPr>
                <p14:cNvContentPartPr/>
                <p14:nvPr/>
              </p14:nvContentPartPr>
              <p14:xfrm>
                <a:off x="7187370" y="595686"/>
                <a:ext cx="69120" cy="91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1E0B723-D7DE-4E36-8BEF-D3DE885EC1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78730" y="587046"/>
                  <a:ext cx="86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AEB5042-07C0-46E0-B9F1-65EC968D999F}"/>
                    </a:ext>
                  </a:extLst>
                </p14:cNvPr>
                <p14:cNvContentPartPr/>
                <p14:nvPr/>
              </p14:nvContentPartPr>
              <p14:xfrm>
                <a:off x="7316250" y="519726"/>
                <a:ext cx="129600" cy="189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AEB5042-07C0-46E0-B9F1-65EC968D99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07610" y="511086"/>
                  <a:ext cx="14724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75DD4B-A7D6-4D5D-BB3F-3CEFD4299830}"/>
              </a:ext>
            </a:extLst>
          </p:cNvPr>
          <p:cNvGrpSpPr/>
          <p:nvPr/>
        </p:nvGrpSpPr>
        <p:grpSpPr>
          <a:xfrm>
            <a:off x="7687410" y="527646"/>
            <a:ext cx="509400" cy="250200"/>
            <a:chOff x="7687410" y="527646"/>
            <a:chExt cx="50940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CE58CC-95C0-4900-AEF5-C3F01AAE29FC}"/>
                    </a:ext>
                  </a:extLst>
                </p14:cNvPr>
                <p14:cNvContentPartPr/>
                <p14:nvPr/>
              </p14:nvContentPartPr>
              <p14:xfrm>
                <a:off x="7687410" y="558966"/>
                <a:ext cx="90360" cy="103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CE58CC-95C0-4900-AEF5-C3F01AAE29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78410" y="550326"/>
                  <a:ext cx="10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814FDF-7B55-4D51-B655-F9406534B9B6}"/>
                    </a:ext>
                  </a:extLst>
                </p14:cNvPr>
                <p14:cNvContentPartPr/>
                <p14:nvPr/>
              </p14:nvContentPartPr>
              <p14:xfrm>
                <a:off x="7819530" y="557886"/>
                <a:ext cx="261360" cy="219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814FDF-7B55-4D51-B655-F9406534B9B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10890" y="548886"/>
                  <a:ext cx="279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32D2A6-C85A-4E1A-8D47-94DDBA539B13}"/>
                    </a:ext>
                  </a:extLst>
                </p14:cNvPr>
                <p14:cNvContentPartPr/>
                <p14:nvPr/>
              </p14:nvContentPartPr>
              <p14:xfrm>
                <a:off x="8121930" y="527646"/>
                <a:ext cx="74880" cy="97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32D2A6-C85A-4E1A-8D47-94DDBA539B1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13290" y="519006"/>
                  <a:ext cx="925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22352A-B882-4C92-B07B-7CF36150DC0F}"/>
              </a:ext>
            </a:extLst>
          </p:cNvPr>
          <p:cNvGrpSpPr/>
          <p:nvPr/>
        </p:nvGrpSpPr>
        <p:grpSpPr>
          <a:xfrm>
            <a:off x="8471490" y="369966"/>
            <a:ext cx="677880" cy="251280"/>
            <a:chOff x="8471490" y="369966"/>
            <a:chExt cx="67788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2F7709-9280-4F46-923D-42DD0ED801CC}"/>
                    </a:ext>
                  </a:extLst>
                </p14:cNvPr>
                <p14:cNvContentPartPr/>
                <p14:nvPr/>
              </p14:nvContentPartPr>
              <p14:xfrm>
                <a:off x="8471490" y="426846"/>
                <a:ext cx="68040" cy="65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2F7709-9280-4F46-923D-42DD0ED801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62850" y="417846"/>
                  <a:ext cx="85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45DE56-5FA3-4CFC-94D8-7E47BD4F9362}"/>
                    </a:ext>
                  </a:extLst>
                </p14:cNvPr>
                <p14:cNvContentPartPr/>
                <p14:nvPr/>
              </p14:nvContentPartPr>
              <p14:xfrm>
                <a:off x="8562210" y="423966"/>
                <a:ext cx="126720" cy="197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45DE56-5FA3-4CFC-94D8-7E47BD4F93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53210" y="414966"/>
                  <a:ext cx="144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0951A9-E4F1-490D-B8C5-C67B46A33A36}"/>
                    </a:ext>
                  </a:extLst>
                </p14:cNvPr>
                <p14:cNvContentPartPr/>
                <p14:nvPr/>
              </p14:nvContentPartPr>
              <p14:xfrm>
                <a:off x="8683170" y="480486"/>
                <a:ext cx="104040" cy="117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0951A9-E4F1-490D-B8C5-C67B46A33A3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74530" y="471486"/>
                  <a:ext cx="121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481532-C8C3-49EC-931F-C35C747C4BD6}"/>
                    </a:ext>
                  </a:extLst>
                </p14:cNvPr>
                <p14:cNvContentPartPr/>
                <p14:nvPr/>
              </p14:nvContentPartPr>
              <p14:xfrm>
                <a:off x="8889810" y="385086"/>
                <a:ext cx="170640" cy="215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481532-C8C3-49EC-931F-C35C747C4B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81170" y="376446"/>
                  <a:ext cx="188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6FAEFE-27E0-48B8-8FF1-C93DF11BBCC7}"/>
                    </a:ext>
                  </a:extLst>
                </p14:cNvPr>
                <p14:cNvContentPartPr/>
                <p14:nvPr/>
              </p14:nvContentPartPr>
              <p14:xfrm>
                <a:off x="9106890" y="369966"/>
                <a:ext cx="42480" cy="60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6FAEFE-27E0-48B8-8FF1-C93DF11BBCC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97890" y="360966"/>
                  <a:ext cx="601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F94197-210F-4CFF-A48D-29CB69D0C593}"/>
              </a:ext>
            </a:extLst>
          </p:cNvPr>
          <p:cNvGrpSpPr/>
          <p:nvPr/>
        </p:nvGrpSpPr>
        <p:grpSpPr>
          <a:xfrm>
            <a:off x="7815570" y="799086"/>
            <a:ext cx="1153080" cy="282960"/>
            <a:chOff x="7815570" y="799086"/>
            <a:chExt cx="115308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398153-0170-40D8-A1FF-522342C1410E}"/>
                    </a:ext>
                  </a:extLst>
                </p14:cNvPr>
                <p14:cNvContentPartPr/>
                <p14:nvPr/>
              </p14:nvContentPartPr>
              <p14:xfrm>
                <a:off x="7815570" y="970086"/>
                <a:ext cx="135000" cy="111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398153-0170-40D8-A1FF-522342C141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06570" y="961086"/>
                  <a:ext cx="152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EF75ED3-6D82-41C3-9A29-8988380C1D68}"/>
                    </a:ext>
                  </a:extLst>
                </p14:cNvPr>
                <p14:cNvContentPartPr/>
                <p14:nvPr/>
              </p14:nvContentPartPr>
              <p14:xfrm>
                <a:off x="7943010" y="949926"/>
                <a:ext cx="175320" cy="105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EF75ED3-6D82-41C3-9A29-8988380C1D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34010" y="940926"/>
                  <a:ext cx="192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226218-7B7F-4167-B7A1-02671FF511BE}"/>
                    </a:ext>
                  </a:extLst>
                </p14:cNvPr>
                <p14:cNvContentPartPr/>
                <p14:nvPr/>
              </p14:nvContentPartPr>
              <p14:xfrm>
                <a:off x="8163690" y="933006"/>
                <a:ext cx="76680" cy="115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226218-7B7F-4167-B7A1-02671FF511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4690" y="924366"/>
                  <a:ext cx="94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DC70746-3F0A-46D7-8A7D-D5C1C499F0C6}"/>
                    </a:ext>
                  </a:extLst>
                </p14:cNvPr>
                <p14:cNvContentPartPr/>
                <p14:nvPr/>
              </p14:nvContentPartPr>
              <p14:xfrm>
                <a:off x="8245050" y="938046"/>
                <a:ext cx="105120" cy="78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DC70746-3F0A-46D7-8A7D-D5C1C499F0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36050" y="929046"/>
                  <a:ext cx="122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660504-EC8D-4B98-B237-E24397F60FBD}"/>
                    </a:ext>
                  </a:extLst>
                </p14:cNvPr>
                <p14:cNvContentPartPr/>
                <p14:nvPr/>
              </p14:nvContentPartPr>
              <p14:xfrm>
                <a:off x="8375010" y="837246"/>
                <a:ext cx="166680" cy="168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660504-EC8D-4B98-B237-E24397F60F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66010" y="828606"/>
                  <a:ext cx="184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EA5EC9-EA12-4910-8196-050CED5BF9D5}"/>
                    </a:ext>
                  </a:extLst>
                </p14:cNvPr>
                <p14:cNvContentPartPr/>
                <p14:nvPr/>
              </p14:nvContentPartPr>
              <p14:xfrm>
                <a:off x="8446650" y="799086"/>
                <a:ext cx="522000" cy="240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EA5EC9-EA12-4910-8196-050CED5BF9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38010" y="790086"/>
                  <a:ext cx="53964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61E64BA-8632-4FFE-A18D-FE580C39F9B8}"/>
                  </a:ext>
                </a:extLst>
              </p14:cNvPr>
              <p14:cNvContentPartPr/>
              <p14:nvPr/>
            </p14:nvContentPartPr>
            <p14:xfrm>
              <a:off x="6333810" y="1951446"/>
              <a:ext cx="2649240" cy="120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61E64BA-8632-4FFE-A18D-FE580C39F9B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25170" y="1942446"/>
                <a:ext cx="2666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D1C4B7-101C-4ABE-AD65-6F30656C2993}"/>
                  </a:ext>
                </a:extLst>
              </p14:cNvPr>
              <p14:cNvContentPartPr/>
              <p14:nvPr/>
            </p14:nvContentPartPr>
            <p14:xfrm>
              <a:off x="9654450" y="1949286"/>
              <a:ext cx="2125080" cy="169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D1C4B7-101C-4ABE-AD65-6F30656C299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45810" y="1940646"/>
                <a:ext cx="214272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8BBF277B-E1C9-4970-9051-6E3940585763}"/>
              </a:ext>
            </a:extLst>
          </p:cNvPr>
          <p:cNvGrpSpPr/>
          <p:nvPr/>
        </p:nvGrpSpPr>
        <p:grpSpPr>
          <a:xfrm>
            <a:off x="10197330" y="2217486"/>
            <a:ext cx="1243800" cy="263880"/>
            <a:chOff x="10197330" y="2217486"/>
            <a:chExt cx="124380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CCEEAE1-5AF1-4E6F-90ED-857D3412108C}"/>
                    </a:ext>
                  </a:extLst>
                </p14:cNvPr>
                <p14:cNvContentPartPr/>
                <p14:nvPr/>
              </p14:nvContentPartPr>
              <p14:xfrm>
                <a:off x="10197330" y="2235486"/>
                <a:ext cx="63000" cy="198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CCEEAE1-5AF1-4E6F-90ED-857D341210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88690" y="2226486"/>
                  <a:ext cx="80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D0E57FB-DEA1-4A17-9BA7-BEF0165B6966}"/>
                    </a:ext>
                  </a:extLst>
                </p14:cNvPr>
                <p14:cNvContentPartPr/>
                <p14:nvPr/>
              </p14:nvContentPartPr>
              <p14:xfrm>
                <a:off x="10252050" y="2246286"/>
                <a:ext cx="71280" cy="211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D0E57FB-DEA1-4A17-9BA7-BEF0165B696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43050" y="2237286"/>
                  <a:ext cx="88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BF0360-0EED-40B1-BDD5-8E8770882067}"/>
                    </a:ext>
                  </a:extLst>
                </p14:cNvPr>
                <p14:cNvContentPartPr/>
                <p14:nvPr/>
              </p14:nvContentPartPr>
              <p14:xfrm>
                <a:off x="10238370" y="2290926"/>
                <a:ext cx="205920" cy="161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BF0360-0EED-40B1-BDD5-8E877088206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29730" y="2281926"/>
                  <a:ext cx="223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E96C2D-2E09-4F38-828F-856C724E97D6}"/>
                    </a:ext>
                  </a:extLst>
                </p14:cNvPr>
                <p14:cNvContentPartPr/>
                <p14:nvPr/>
              </p14:nvContentPartPr>
              <p14:xfrm>
                <a:off x="10488210" y="2328366"/>
                <a:ext cx="74160" cy="103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E96C2D-2E09-4F38-828F-856C724E97D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79210" y="2319366"/>
                  <a:ext cx="91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AAF795-8731-45CC-B36E-ED2CCEDE4FCC}"/>
                    </a:ext>
                  </a:extLst>
                </p14:cNvPr>
                <p14:cNvContentPartPr/>
                <p14:nvPr/>
              </p14:nvContentPartPr>
              <p14:xfrm>
                <a:off x="10598370" y="2250966"/>
                <a:ext cx="97200" cy="206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AAF795-8731-45CC-B36E-ED2CCEDE4FC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89730" y="2242326"/>
                  <a:ext cx="114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4A649F7-1582-4CFF-8AD4-FC5930862A3E}"/>
                    </a:ext>
                  </a:extLst>
                </p14:cNvPr>
                <p14:cNvContentPartPr/>
                <p14:nvPr/>
              </p14:nvContentPartPr>
              <p14:xfrm>
                <a:off x="10755330" y="2316126"/>
                <a:ext cx="93240" cy="23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4A649F7-1582-4CFF-8AD4-FC5930862A3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746690" y="2307486"/>
                  <a:ext cx="110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578BA01-D00A-4DDF-BA1B-65BCF74D0C10}"/>
                    </a:ext>
                  </a:extLst>
                </p14:cNvPr>
                <p14:cNvContentPartPr/>
                <p14:nvPr/>
              </p14:nvContentPartPr>
              <p14:xfrm>
                <a:off x="10759290" y="2382006"/>
                <a:ext cx="105120" cy="7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578BA01-D00A-4DDF-BA1B-65BCF74D0C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50290" y="2373006"/>
                  <a:ext cx="122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7D2ACE-F622-454D-9AD0-84E57139F106}"/>
                    </a:ext>
                  </a:extLst>
                </p14:cNvPr>
                <p14:cNvContentPartPr/>
                <p14:nvPr/>
              </p14:nvContentPartPr>
              <p14:xfrm>
                <a:off x="10977450" y="2269326"/>
                <a:ext cx="34920" cy="167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7D2ACE-F622-454D-9AD0-84E57139F10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68450" y="2260686"/>
                  <a:ext cx="52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D101F12-6A35-40E5-ABF3-9C599A291E11}"/>
                    </a:ext>
                  </a:extLst>
                </p14:cNvPr>
                <p14:cNvContentPartPr/>
                <p14:nvPr/>
              </p14:nvContentPartPr>
              <p14:xfrm>
                <a:off x="10969170" y="2262126"/>
                <a:ext cx="242280" cy="174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D101F12-6A35-40E5-ABF3-9C599A291E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60530" y="2253126"/>
                  <a:ext cx="259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256004-197A-4CB3-9625-093BA72C2365}"/>
                    </a:ext>
                  </a:extLst>
                </p14:cNvPr>
                <p14:cNvContentPartPr/>
                <p14:nvPr/>
              </p14:nvContentPartPr>
              <p14:xfrm>
                <a:off x="11252130" y="2326926"/>
                <a:ext cx="84240" cy="103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256004-197A-4CB3-9625-093BA72C236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243130" y="2318286"/>
                  <a:ext cx="101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480C6B-9C83-473D-8568-0DC14E77BA08}"/>
                    </a:ext>
                  </a:extLst>
                </p14:cNvPr>
                <p14:cNvContentPartPr/>
                <p14:nvPr/>
              </p14:nvContentPartPr>
              <p14:xfrm>
                <a:off x="11373090" y="2217486"/>
                <a:ext cx="68040" cy="263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480C6B-9C83-473D-8568-0DC14E77BA0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364450" y="2208846"/>
                  <a:ext cx="8568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8A2367E-3733-403F-BA9F-118D9A6BBEAA}"/>
              </a:ext>
            </a:extLst>
          </p:cNvPr>
          <p:cNvGrpSpPr/>
          <p:nvPr/>
        </p:nvGrpSpPr>
        <p:grpSpPr>
          <a:xfrm>
            <a:off x="977010" y="2513046"/>
            <a:ext cx="227160" cy="209160"/>
            <a:chOff x="977010" y="2513046"/>
            <a:chExt cx="22716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CF418A-E038-44E0-9406-33E4D2F5113D}"/>
                    </a:ext>
                  </a:extLst>
                </p14:cNvPr>
                <p14:cNvContentPartPr/>
                <p14:nvPr/>
              </p14:nvContentPartPr>
              <p14:xfrm>
                <a:off x="977010" y="2598366"/>
                <a:ext cx="177120" cy="23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CF418A-E038-44E0-9406-33E4D2F511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8370" y="2589726"/>
                  <a:ext cx="194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115E23-14AC-4B2D-A43E-2765BEE654CD}"/>
                    </a:ext>
                  </a:extLst>
                </p14:cNvPr>
                <p14:cNvContentPartPr/>
                <p14:nvPr/>
              </p14:nvContentPartPr>
              <p14:xfrm>
                <a:off x="1006170" y="2649486"/>
                <a:ext cx="161280" cy="15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115E23-14AC-4B2D-A43E-2765BEE654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7530" y="2640846"/>
                  <a:ext cx="178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816B14-DA93-404A-8900-55DF233F10AF}"/>
                    </a:ext>
                  </a:extLst>
                </p14:cNvPr>
                <p14:cNvContentPartPr/>
                <p14:nvPr/>
              </p14:nvContentPartPr>
              <p14:xfrm>
                <a:off x="1040730" y="2513046"/>
                <a:ext cx="163440" cy="209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816B14-DA93-404A-8900-55DF233F10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2090" y="2504406"/>
                  <a:ext cx="1810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244E8B1-56C4-4923-BCD9-467D8CE189B6}"/>
              </a:ext>
            </a:extLst>
          </p:cNvPr>
          <p:cNvGrpSpPr/>
          <p:nvPr/>
        </p:nvGrpSpPr>
        <p:grpSpPr>
          <a:xfrm>
            <a:off x="1625370" y="2388846"/>
            <a:ext cx="1362600" cy="394200"/>
            <a:chOff x="1625370" y="2388846"/>
            <a:chExt cx="136260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14F5988-A1B6-494D-B256-911674F0B0B2}"/>
                    </a:ext>
                  </a:extLst>
                </p14:cNvPr>
                <p14:cNvContentPartPr/>
                <p14:nvPr/>
              </p14:nvContentPartPr>
              <p14:xfrm>
                <a:off x="1723290" y="2479206"/>
                <a:ext cx="128160" cy="230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14F5988-A1B6-494D-B256-911674F0B0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714650" y="2470566"/>
                  <a:ext cx="145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405E91-BD35-49C9-A3CB-53D44F48E57F}"/>
                    </a:ext>
                  </a:extLst>
                </p14:cNvPr>
                <p14:cNvContentPartPr/>
                <p14:nvPr/>
              </p14:nvContentPartPr>
              <p14:xfrm>
                <a:off x="1735890" y="2595126"/>
                <a:ext cx="124920" cy="11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8405E91-BD35-49C9-A3CB-53D44F48E5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26890" y="2586126"/>
                  <a:ext cx="142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939236B-A5A7-48D0-8E8F-649B6BEA0F1D}"/>
                    </a:ext>
                  </a:extLst>
                </p14:cNvPr>
                <p14:cNvContentPartPr/>
                <p14:nvPr/>
              </p14:nvContentPartPr>
              <p14:xfrm>
                <a:off x="1901130" y="2592246"/>
                <a:ext cx="119880" cy="18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939236B-A5A7-48D0-8E8F-649B6BEA0F1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92130" y="2583606"/>
                  <a:ext cx="13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A1BD09C-76AF-4EF2-B22F-FE6AD8C4AEB9}"/>
                    </a:ext>
                  </a:extLst>
                </p14:cNvPr>
                <p14:cNvContentPartPr/>
                <p14:nvPr/>
              </p14:nvContentPartPr>
              <p14:xfrm>
                <a:off x="2093370" y="2487846"/>
                <a:ext cx="40680" cy="191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A1BD09C-76AF-4EF2-B22F-FE6AD8C4AEB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84730" y="2478846"/>
                  <a:ext cx="58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300A0FD-02E5-4CCB-A30E-125C5F1A1695}"/>
                    </a:ext>
                  </a:extLst>
                </p14:cNvPr>
                <p14:cNvContentPartPr/>
                <p14:nvPr/>
              </p14:nvContentPartPr>
              <p14:xfrm>
                <a:off x="2085810" y="2486766"/>
                <a:ext cx="158400" cy="183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300A0FD-02E5-4CCB-A30E-125C5F1A16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76810" y="2478126"/>
                  <a:ext cx="176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468742D-6859-44E3-9E23-1D2254A6E28C}"/>
                    </a:ext>
                  </a:extLst>
                </p14:cNvPr>
                <p14:cNvContentPartPr/>
                <p14:nvPr/>
              </p14:nvContentPartPr>
              <p14:xfrm>
                <a:off x="1625370" y="2388846"/>
                <a:ext cx="105120" cy="394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468742D-6859-44E3-9E23-1D2254A6E2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16370" y="2380206"/>
                  <a:ext cx="1227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1242DA3-0F5D-4199-9D8E-43D6D96CCC03}"/>
                    </a:ext>
                  </a:extLst>
                </p14:cNvPr>
                <p14:cNvContentPartPr/>
                <p14:nvPr/>
              </p14:nvContentPartPr>
              <p14:xfrm>
                <a:off x="2253210" y="2393886"/>
                <a:ext cx="135360" cy="348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1242DA3-0F5D-4199-9D8E-43D6D96CCC0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44570" y="2385246"/>
                  <a:ext cx="1530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26455F-4DBB-4CF1-B111-38B7FB6A4EC5}"/>
                    </a:ext>
                  </a:extLst>
                </p14:cNvPr>
                <p14:cNvContentPartPr/>
                <p14:nvPr/>
              </p14:nvContentPartPr>
              <p14:xfrm>
                <a:off x="2448690" y="2477406"/>
                <a:ext cx="79560" cy="198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26455F-4DBB-4CF1-B111-38B7FB6A4EC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40050" y="2468406"/>
                  <a:ext cx="97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32AD4C5-95FF-49BE-A9F2-E24802F13192}"/>
                    </a:ext>
                  </a:extLst>
                </p14:cNvPr>
                <p14:cNvContentPartPr/>
                <p14:nvPr/>
              </p14:nvContentPartPr>
              <p14:xfrm>
                <a:off x="2546250" y="2541486"/>
                <a:ext cx="105480" cy="111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32AD4C5-95FF-49BE-A9F2-E24802F131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37250" y="2532486"/>
                  <a:ext cx="123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24B5E8-1692-4F93-AC7D-493368F0F3DB}"/>
                    </a:ext>
                  </a:extLst>
                </p14:cNvPr>
                <p14:cNvContentPartPr/>
                <p14:nvPr/>
              </p14:nvContentPartPr>
              <p14:xfrm>
                <a:off x="2657490" y="2425926"/>
                <a:ext cx="95040" cy="262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24B5E8-1692-4F93-AC7D-493368F0F3D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48490" y="2417286"/>
                  <a:ext cx="112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583BB1F-BA6D-4D29-B7CB-7BCE040B031A}"/>
                    </a:ext>
                  </a:extLst>
                </p14:cNvPr>
                <p14:cNvContentPartPr/>
                <p14:nvPr/>
              </p14:nvContentPartPr>
              <p14:xfrm>
                <a:off x="2869170" y="2542206"/>
                <a:ext cx="118800" cy="13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583BB1F-BA6D-4D29-B7CB-7BCE040B031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60170" y="2533566"/>
                  <a:ext cx="136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E02DEA-3D11-43BA-80DA-C8449A123AC1}"/>
                    </a:ext>
                  </a:extLst>
                </p14:cNvPr>
                <p14:cNvContentPartPr/>
                <p14:nvPr/>
              </p14:nvContentPartPr>
              <p14:xfrm>
                <a:off x="2906250" y="2599806"/>
                <a:ext cx="78840" cy="9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E02DEA-3D11-43BA-80DA-C8449A123A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97610" y="2591166"/>
                  <a:ext cx="964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1D32A7D-F431-413A-8FB5-1488D437DF7D}"/>
                  </a:ext>
                </a:extLst>
              </p14:cNvPr>
              <p14:cNvContentPartPr/>
              <p14:nvPr/>
            </p14:nvContentPartPr>
            <p14:xfrm>
              <a:off x="3133770" y="2512686"/>
              <a:ext cx="122040" cy="1472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1D32A7D-F431-413A-8FB5-1488D437DF7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25130" y="2503686"/>
                <a:ext cx="1396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BAC1DAD-9A97-4989-A8D9-A6246324FB4C}"/>
              </a:ext>
            </a:extLst>
          </p:cNvPr>
          <p:cNvGrpSpPr/>
          <p:nvPr/>
        </p:nvGrpSpPr>
        <p:grpSpPr>
          <a:xfrm>
            <a:off x="3657930" y="2505486"/>
            <a:ext cx="195120" cy="194040"/>
            <a:chOff x="3657930" y="2505486"/>
            <a:chExt cx="19512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7B612DE-D455-41C3-83CD-E57E6DEBB6A1}"/>
                    </a:ext>
                  </a:extLst>
                </p14:cNvPr>
                <p14:cNvContentPartPr/>
                <p14:nvPr/>
              </p14:nvContentPartPr>
              <p14:xfrm>
                <a:off x="3657930" y="2598366"/>
                <a:ext cx="128160" cy="14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7B612DE-D455-41C3-83CD-E57E6DEBB6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48930" y="2589726"/>
                  <a:ext cx="145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8808B54-0EB0-47F5-B6EB-D0F1FE1D39C5}"/>
                    </a:ext>
                  </a:extLst>
                </p14:cNvPr>
                <p14:cNvContentPartPr/>
                <p14:nvPr/>
              </p14:nvContentPartPr>
              <p14:xfrm>
                <a:off x="3673410" y="2656326"/>
                <a:ext cx="102240" cy="21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8808B54-0EB0-47F5-B6EB-D0F1FE1D39C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64410" y="2647686"/>
                  <a:ext cx="119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581A05-FB35-4862-ABE7-A0A6D87D41F4}"/>
                    </a:ext>
                  </a:extLst>
                </p14:cNvPr>
                <p14:cNvContentPartPr/>
                <p14:nvPr/>
              </p14:nvContentPartPr>
              <p14:xfrm>
                <a:off x="3698250" y="2505486"/>
                <a:ext cx="154800" cy="194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581A05-FB35-4862-ABE7-A0A6D87D41F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89250" y="2496486"/>
                  <a:ext cx="17244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C627BDA-C11A-411D-B56A-1601728B17C3}"/>
                  </a:ext>
                </a:extLst>
              </p14:cNvPr>
              <p14:cNvContentPartPr/>
              <p14:nvPr/>
            </p14:nvContentPartPr>
            <p14:xfrm>
              <a:off x="4130610" y="2591526"/>
              <a:ext cx="123120" cy="1364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C627BDA-C11A-411D-B56A-1601728B17C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121970" y="2582526"/>
                <a:ext cx="14076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EEF6B3E-F4CB-4FA1-AAA3-C056DA20C53F}"/>
              </a:ext>
            </a:extLst>
          </p:cNvPr>
          <p:cNvGrpSpPr/>
          <p:nvPr/>
        </p:nvGrpSpPr>
        <p:grpSpPr>
          <a:xfrm>
            <a:off x="4515810" y="2529606"/>
            <a:ext cx="195840" cy="185760"/>
            <a:chOff x="4515810" y="2529606"/>
            <a:chExt cx="19584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6DC2B07-B1F3-4691-B083-4E0406AE6607}"/>
                    </a:ext>
                  </a:extLst>
                </p14:cNvPr>
                <p14:cNvContentPartPr/>
                <p14:nvPr/>
              </p14:nvContentPartPr>
              <p14:xfrm>
                <a:off x="4544610" y="2603046"/>
                <a:ext cx="28080" cy="112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6DC2B07-B1F3-4691-B083-4E0406AE660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35610" y="2594406"/>
                  <a:ext cx="45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A0C3003-AE14-4633-9E56-5A7D9E990602}"/>
                    </a:ext>
                  </a:extLst>
                </p14:cNvPr>
                <p14:cNvContentPartPr/>
                <p14:nvPr/>
              </p14:nvContentPartPr>
              <p14:xfrm>
                <a:off x="4515810" y="2529606"/>
                <a:ext cx="195840" cy="172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A0C3003-AE14-4633-9E56-5A7D9E99060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06810" y="2520606"/>
                  <a:ext cx="21348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D2BA24E-574C-45D4-897C-16DA594CF57D}"/>
              </a:ext>
            </a:extLst>
          </p:cNvPr>
          <p:cNvGrpSpPr/>
          <p:nvPr/>
        </p:nvGrpSpPr>
        <p:grpSpPr>
          <a:xfrm>
            <a:off x="4908570" y="2548686"/>
            <a:ext cx="700560" cy="181440"/>
            <a:chOff x="4908570" y="2548686"/>
            <a:chExt cx="70056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E7777DF-A7B5-4D88-ADD6-0062E2F68168}"/>
                    </a:ext>
                  </a:extLst>
                </p14:cNvPr>
                <p14:cNvContentPartPr/>
                <p14:nvPr/>
              </p14:nvContentPartPr>
              <p14:xfrm>
                <a:off x="4908570" y="2604846"/>
                <a:ext cx="115920" cy="114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E7777DF-A7B5-4D88-ADD6-0062E2F6816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99930" y="2595846"/>
                  <a:ext cx="133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7E1256C-B02C-4D6E-B27F-18E64734C194}"/>
                    </a:ext>
                  </a:extLst>
                </p14:cNvPr>
                <p14:cNvContentPartPr/>
                <p14:nvPr/>
              </p14:nvContentPartPr>
              <p14:xfrm>
                <a:off x="5179290" y="2601606"/>
                <a:ext cx="110160" cy="105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7E1256C-B02C-4D6E-B27F-18E64734C19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70290" y="2592606"/>
                  <a:ext cx="127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2382370-36D5-4C7C-BCA9-BCC4A261E9B3}"/>
                    </a:ext>
                  </a:extLst>
                </p14:cNvPr>
                <p14:cNvContentPartPr/>
                <p14:nvPr/>
              </p14:nvContentPartPr>
              <p14:xfrm>
                <a:off x="5313570" y="2634006"/>
                <a:ext cx="86040" cy="86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2382370-36D5-4C7C-BCA9-BCC4A261E9B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04570" y="2625366"/>
                  <a:ext cx="103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30583E8-BCD8-49A9-8464-3B1E9A4D8450}"/>
                    </a:ext>
                  </a:extLst>
                </p14:cNvPr>
                <p14:cNvContentPartPr/>
                <p14:nvPr/>
              </p14:nvContentPartPr>
              <p14:xfrm>
                <a:off x="5444250" y="2548686"/>
                <a:ext cx="164880" cy="181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30583E8-BCD8-49A9-8464-3B1E9A4D845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35610" y="2539686"/>
                  <a:ext cx="182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82E0BA7-B799-4F13-806A-5B98CF7507DC}"/>
                    </a:ext>
                  </a:extLst>
                </p14:cNvPr>
                <p14:cNvContentPartPr/>
                <p14:nvPr/>
              </p14:nvContentPartPr>
              <p14:xfrm>
                <a:off x="5500410" y="2639766"/>
                <a:ext cx="105120" cy="11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82E0BA7-B799-4F13-806A-5B98CF7507D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91770" y="2630766"/>
                  <a:ext cx="1227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C50C643-68B3-449D-AD18-6B71D81617EE}"/>
              </a:ext>
            </a:extLst>
          </p:cNvPr>
          <p:cNvGrpSpPr/>
          <p:nvPr/>
        </p:nvGrpSpPr>
        <p:grpSpPr>
          <a:xfrm>
            <a:off x="5809650" y="2565966"/>
            <a:ext cx="207360" cy="235800"/>
            <a:chOff x="5809650" y="2565966"/>
            <a:chExt cx="20736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5616B1D-7576-46E2-9611-E767256144E3}"/>
                    </a:ext>
                  </a:extLst>
                </p14:cNvPr>
                <p14:cNvContentPartPr/>
                <p14:nvPr/>
              </p14:nvContentPartPr>
              <p14:xfrm>
                <a:off x="5809650" y="2649486"/>
                <a:ext cx="108360" cy="82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5616B1D-7576-46E2-9611-E767256144E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01010" y="2640486"/>
                  <a:ext cx="126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F7A2605-BD6E-43E7-942D-76BCC0FC55E0}"/>
                    </a:ext>
                  </a:extLst>
                </p14:cNvPr>
                <p14:cNvContentPartPr/>
                <p14:nvPr/>
              </p14:nvContentPartPr>
              <p14:xfrm>
                <a:off x="5926290" y="2565966"/>
                <a:ext cx="90720" cy="235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F7A2605-BD6E-43E7-942D-76BCC0FC55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17650" y="2556966"/>
                  <a:ext cx="10836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7323135-DC39-452F-B289-619B4836E928}"/>
              </a:ext>
            </a:extLst>
          </p:cNvPr>
          <p:cNvGrpSpPr/>
          <p:nvPr/>
        </p:nvGrpSpPr>
        <p:grpSpPr>
          <a:xfrm>
            <a:off x="6376290" y="2190846"/>
            <a:ext cx="1809720" cy="636120"/>
            <a:chOff x="6376290" y="2190846"/>
            <a:chExt cx="1809720" cy="63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212112-8E65-4674-8AD9-BA811AEA21EC}"/>
                    </a:ext>
                  </a:extLst>
                </p14:cNvPr>
                <p14:cNvContentPartPr/>
                <p14:nvPr/>
              </p14:nvContentPartPr>
              <p14:xfrm>
                <a:off x="7014930" y="2215686"/>
                <a:ext cx="103320" cy="173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212112-8E65-4674-8AD9-BA811AEA21E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06290" y="2206686"/>
                  <a:ext cx="120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7324D7C-CDF5-4394-9B24-F2C23D51FF0F}"/>
                    </a:ext>
                  </a:extLst>
                </p14:cNvPr>
                <p14:cNvContentPartPr/>
                <p14:nvPr/>
              </p14:nvContentPartPr>
              <p14:xfrm>
                <a:off x="7025730" y="2233326"/>
                <a:ext cx="183240" cy="156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7324D7C-CDF5-4394-9B24-F2C23D51FF0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16730" y="2224686"/>
                  <a:ext cx="200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68AE36-63A6-4638-9F9B-55750DADEDAA}"/>
                    </a:ext>
                  </a:extLst>
                </p14:cNvPr>
                <p14:cNvContentPartPr/>
                <p14:nvPr/>
              </p14:nvContentPartPr>
              <p14:xfrm>
                <a:off x="7220490" y="2258526"/>
                <a:ext cx="105120" cy="151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68AE36-63A6-4638-9F9B-55750DADEDA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211850" y="2249526"/>
                  <a:ext cx="122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218881-ABE5-4DDC-82AB-015C61939116}"/>
                    </a:ext>
                  </a:extLst>
                </p14:cNvPr>
                <p14:cNvContentPartPr/>
                <p14:nvPr/>
              </p14:nvContentPartPr>
              <p14:xfrm>
                <a:off x="7345410" y="2234406"/>
                <a:ext cx="79200" cy="160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218881-ABE5-4DDC-82AB-015C6193911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36770" y="2225406"/>
                  <a:ext cx="96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0CF000-E565-4E37-B7E5-C75B92F84C71}"/>
                    </a:ext>
                  </a:extLst>
                </p14:cNvPr>
                <p14:cNvContentPartPr/>
                <p14:nvPr/>
              </p14:nvContentPartPr>
              <p14:xfrm>
                <a:off x="7488330" y="2260686"/>
                <a:ext cx="113400" cy="126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0CF000-E565-4E37-B7E5-C75B92F84C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79330" y="2252046"/>
                  <a:ext cx="131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D2E57D-63B0-4AF8-B2B1-336A0D319C8E}"/>
                    </a:ext>
                  </a:extLst>
                </p14:cNvPr>
                <p14:cNvContentPartPr/>
                <p14:nvPr/>
              </p14:nvContentPartPr>
              <p14:xfrm>
                <a:off x="7509930" y="2213886"/>
                <a:ext cx="71640" cy="191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D2E57D-63B0-4AF8-B2B1-336A0D319C8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00930" y="2204886"/>
                  <a:ext cx="89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5540F32-156C-4BAF-B4F8-3FF63E6C933B}"/>
                    </a:ext>
                  </a:extLst>
                </p14:cNvPr>
                <p14:cNvContentPartPr/>
                <p14:nvPr/>
              </p14:nvContentPartPr>
              <p14:xfrm>
                <a:off x="7746810" y="2205966"/>
                <a:ext cx="26640" cy="176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5540F32-156C-4BAF-B4F8-3FF63E6C933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38170" y="2197326"/>
                  <a:ext cx="44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98A9E5-2B56-4EB0-A0D0-0497E14D45B9}"/>
                    </a:ext>
                  </a:extLst>
                </p14:cNvPr>
                <p14:cNvContentPartPr/>
                <p14:nvPr/>
              </p14:nvContentPartPr>
              <p14:xfrm>
                <a:off x="7740690" y="2190846"/>
                <a:ext cx="126720" cy="192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98A9E5-2B56-4EB0-A0D0-0497E14D45B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31690" y="2181846"/>
                  <a:ext cx="144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B72D26-5867-41F9-9671-502486CB0978}"/>
                    </a:ext>
                  </a:extLst>
                </p14:cNvPr>
                <p14:cNvContentPartPr/>
                <p14:nvPr/>
              </p14:nvContentPartPr>
              <p14:xfrm>
                <a:off x="7907730" y="2217846"/>
                <a:ext cx="171720" cy="164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B72D26-5867-41F9-9671-502486CB097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99090" y="2209206"/>
                  <a:ext cx="189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2A83CAA-D7CC-43E7-BC56-F380FF57EAF5}"/>
                    </a:ext>
                  </a:extLst>
                </p14:cNvPr>
                <p14:cNvContentPartPr/>
                <p14:nvPr/>
              </p14:nvContentPartPr>
              <p14:xfrm>
                <a:off x="8085210" y="2201646"/>
                <a:ext cx="100800" cy="200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2A83CAA-D7CC-43E7-BC56-F380FF57EAF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76210" y="2193006"/>
                  <a:ext cx="118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9DCBEF-167F-492D-8830-5DDD6314C0C4}"/>
                    </a:ext>
                  </a:extLst>
                </p14:cNvPr>
                <p14:cNvContentPartPr/>
                <p14:nvPr/>
              </p14:nvContentPartPr>
              <p14:xfrm>
                <a:off x="6455130" y="2568846"/>
                <a:ext cx="109440" cy="178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9DCBEF-167F-492D-8830-5DDD6314C0C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46130" y="2560206"/>
                  <a:ext cx="127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D873E06-C14F-4A9B-8402-963FF1A7BD69}"/>
                    </a:ext>
                  </a:extLst>
                </p14:cNvPr>
                <p14:cNvContentPartPr/>
                <p14:nvPr/>
              </p14:nvContentPartPr>
              <p14:xfrm>
                <a:off x="6454050" y="2657766"/>
                <a:ext cx="274680" cy="17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D873E06-C14F-4A9B-8402-963FF1A7BD6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45410" y="2649126"/>
                  <a:ext cx="292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C079FC1-3AEF-45E4-A8D0-E3059A94D1A9}"/>
                    </a:ext>
                  </a:extLst>
                </p14:cNvPr>
                <p14:cNvContentPartPr/>
                <p14:nvPr/>
              </p14:nvContentPartPr>
              <p14:xfrm>
                <a:off x="6792810" y="2574606"/>
                <a:ext cx="10440" cy="163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C079FC1-3AEF-45E4-A8D0-E3059A94D1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83810" y="2565606"/>
                  <a:ext cx="28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80AB862-7C79-4157-A36F-29F7700663F2}"/>
                    </a:ext>
                  </a:extLst>
                </p14:cNvPr>
                <p14:cNvContentPartPr/>
                <p14:nvPr/>
              </p14:nvContentPartPr>
              <p14:xfrm>
                <a:off x="6765810" y="2606286"/>
                <a:ext cx="135360" cy="151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80AB862-7C79-4157-A36F-29F7700663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57170" y="2597646"/>
                  <a:ext cx="153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4952903-024E-4721-A47D-D887177EE1F9}"/>
                    </a:ext>
                  </a:extLst>
                </p14:cNvPr>
                <p14:cNvContentPartPr/>
                <p14:nvPr/>
              </p14:nvContentPartPr>
              <p14:xfrm>
                <a:off x="6376290" y="2468046"/>
                <a:ext cx="109440" cy="356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4952903-024E-4721-A47D-D887177EE1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67650" y="2459046"/>
                  <a:ext cx="1270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80EE052-B9D9-4C29-88AB-CECFC224A08F}"/>
                    </a:ext>
                  </a:extLst>
                </p14:cNvPr>
                <p14:cNvContentPartPr/>
                <p14:nvPr/>
              </p14:nvContentPartPr>
              <p14:xfrm>
                <a:off x="6891810" y="2505126"/>
                <a:ext cx="117360" cy="311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80EE052-B9D9-4C29-88AB-CECFC224A08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83170" y="2496126"/>
                  <a:ext cx="135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B43144F-74B0-4D2C-9237-9EC47D980200}"/>
                    </a:ext>
                  </a:extLst>
                </p14:cNvPr>
                <p14:cNvContentPartPr/>
                <p14:nvPr/>
              </p14:nvContentPartPr>
              <p14:xfrm>
                <a:off x="7054890" y="2614206"/>
                <a:ext cx="155160" cy="153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B43144F-74B0-4D2C-9237-9EC47D98020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45890" y="2605566"/>
                  <a:ext cx="172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9C8F92-2015-456C-80E6-F250291234D5}"/>
                    </a:ext>
                  </a:extLst>
                </p14:cNvPr>
                <p14:cNvContentPartPr/>
                <p14:nvPr/>
              </p14:nvContentPartPr>
              <p14:xfrm>
                <a:off x="7125810" y="2610966"/>
                <a:ext cx="199440" cy="216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9C8F92-2015-456C-80E6-F250291234D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16810" y="2601966"/>
                  <a:ext cx="217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338846D-879D-4B4E-8738-39822AEF1B6B}"/>
                    </a:ext>
                  </a:extLst>
                </p14:cNvPr>
                <p14:cNvContentPartPr/>
                <p14:nvPr/>
              </p14:nvContentPartPr>
              <p14:xfrm>
                <a:off x="7433610" y="2788086"/>
                <a:ext cx="12960" cy="16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338846D-879D-4B4E-8738-39822AEF1B6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24970" y="2779086"/>
                  <a:ext cx="306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7F03C4C-AD8B-4A16-BE99-3237BBBCE514}"/>
              </a:ext>
            </a:extLst>
          </p:cNvPr>
          <p:cNvGrpSpPr/>
          <p:nvPr/>
        </p:nvGrpSpPr>
        <p:grpSpPr>
          <a:xfrm>
            <a:off x="1479930" y="3179046"/>
            <a:ext cx="1006920" cy="201240"/>
            <a:chOff x="1479930" y="3179046"/>
            <a:chExt cx="100692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FC765AF-40C2-4F39-82B9-E25805CEDBBC}"/>
                    </a:ext>
                  </a:extLst>
                </p14:cNvPr>
                <p14:cNvContentPartPr/>
                <p14:nvPr/>
              </p14:nvContentPartPr>
              <p14:xfrm>
                <a:off x="1479930" y="3282006"/>
                <a:ext cx="177120" cy="98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FC765AF-40C2-4F39-82B9-E25805CEDBB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471290" y="3273006"/>
                  <a:ext cx="194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FA36FD0-80A3-4663-97BC-8E8F74682414}"/>
                    </a:ext>
                  </a:extLst>
                </p14:cNvPr>
                <p14:cNvContentPartPr/>
                <p14:nvPr/>
              </p14:nvContentPartPr>
              <p14:xfrm>
                <a:off x="1667130" y="3179046"/>
                <a:ext cx="304920" cy="194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FA36FD0-80A3-4663-97BC-8E8F7468241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58490" y="3170046"/>
                  <a:ext cx="322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B19E4C3-B058-41DD-9EAF-1D4B497E2E57}"/>
                    </a:ext>
                  </a:extLst>
                </p14:cNvPr>
                <p14:cNvContentPartPr/>
                <p14:nvPr/>
              </p14:nvContentPartPr>
              <p14:xfrm>
                <a:off x="1888530" y="3244566"/>
                <a:ext cx="449280" cy="72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B19E4C3-B058-41DD-9EAF-1D4B497E2E5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79890" y="3235566"/>
                  <a:ext cx="466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10304A9-2EE6-4FF0-90B6-B5435EC7D4BC}"/>
                    </a:ext>
                  </a:extLst>
                </p14:cNvPr>
                <p14:cNvContentPartPr/>
                <p14:nvPr/>
              </p14:nvContentPartPr>
              <p14:xfrm>
                <a:off x="2312970" y="3189126"/>
                <a:ext cx="173880" cy="140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10304A9-2EE6-4FF0-90B6-B5435EC7D4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03970" y="3180126"/>
                  <a:ext cx="1915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8155F6-18BB-4D9E-994E-EFA404CBA869}"/>
              </a:ext>
            </a:extLst>
          </p:cNvPr>
          <p:cNvGrpSpPr/>
          <p:nvPr/>
        </p:nvGrpSpPr>
        <p:grpSpPr>
          <a:xfrm>
            <a:off x="2729130" y="3140166"/>
            <a:ext cx="372960" cy="192960"/>
            <a:chOff x="2729130" y="3140166"/>
            <a:chExt cx="37296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90975D5-20FE-4081-B0FD-CFFC72930EB5}"/>
                    </a:ext>
                  </a:extLst>
                </p14:cNvPr>
                <p14:cNvContentPartPr/>
                <p14:nvPr/>
              </p14:nvContentPartPr>
              <p14:xfrm>
                <a:off x="2729130" y="3180846"/>
                <a:ext cx="122400" cy="152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90975D5-20FE-4081-B0FD-CFFC72930EB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20490" y="3171846"/>
                  <a:ext cx="140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408322-D5A4-49DD-BEEA-8318933D3D61}"/>
                    </a:ext>
                  </a:extLst>
                </p14:cNvPr>
                <p14:cNvContentPartPr/>
                <p14:nvPr/>
              </p14:nvContentPartPr>
              <p14:xfrm>
                <a:off x="2881050" y="3140166"/>
                <a:ext cx="221040" cy="160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408322-D5A4-49DD-BEEA-8318933D3D6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72050" y="3131166"/>
                  <a:ext cx="2386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881B77D-AC31-45F0-83A2-5CA321060995}"/>
              </a:ext>
            </a:extLst>
          </p:cNvPr>
          <p:cNvGrpSpPr/>
          <p:nvPr/>
        </p:nvGrpSpPr>
        <p:grpSpPr>
          <a:xfrm>
            <a:off x="3452010" y="3098046"/>
            <a:ext cx="444960" cy="303120"/>
            <a:chOff x="3452010" y="3098046"/>
            <a:chExt cx="44496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133BFAC-EA09-44C6-A0C7-56533D74114F}"/>
                    </a:ext>
                  </a:extLst>
                </p14:cNvPr>
                <p14:cNvContentPartPr/>
                <p14:nvPr/>
              </p14:nvContentPartPr>
              <p14:xfrm>
                <a:off x="3452010" y="3180486"/>
                <a:ext cx="88560" cy="220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133BFAC-EA09-44C6-A0C7-56533D74114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43010" y="3171486"/>
                  <a:ext cx="106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EB6892C-B6F1-40C2-9D12-5F4A29961AA1}"/>
                    </a:ext>
                  </a:extLst>
                </p14:cNvPr>
                <p14:cNvContentPartPr/>
                <p14:nvPr/>
              </p14:nvContentPartPr>
              <p14:xfrm>
                <a:off x="3459210" y="3171126"/>
                <a:ext cx="195480" cy="129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EB6892C-B6F1-40C2-9D12-5F4A29961A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50210" y="3162126"/>
                  <a:ext cx="213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ABE3AED-6E52-4F3E-8D91-CDDB93BE00D8}"/>
                    </a:ext>
                  </a:extLst>
                </p14:cNvPr>
                <p14:cNvContentPartPr/>
                <p14:nvPr/>
              </p14:nvContentPartPr>
              <p14:xfrm>
                <a:off x="3677730" y="3190206"/>
                <a:ext cx="91080" cy="94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ABE3AED-6E52-4F3E-8D91-CDDB93BE00D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668730" y="3181206"/>
                  <a:ext cx="108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E61192-011A-4DC6-919E-BF2F4F7B13F6}"/>
                    </a:ext>
                  </a:extLst>
                </p14:cNvPr>
                <p14:cNvContentPartPr/>
                <p14:nvPr/>
              </p14:nvContentPartPr>
              <p14:xfrm>
                <a:off x="3814890" y="3098046"/>
                <a:ext cx="82080" cy="185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E61192-011A-4DC6-919E-BF2F4F7B13F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06250" y="3089046"/>
                  <a:ext cx="997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1A971F4-DE0C-4F62-8288-FDC68AC5ED26}"/>
              </a:ext>
            </a:extLst>
          </p:cNvPr>
          <p:cNvGrpSpPr/>
          <p:nvPr/>
        </p:nvGrpSpPr>
        <p:grpSpPr>
          <a:xfrm>
            <a:off x="4150770" y="3099846"/>
            <a:ext cx="469800" cy="185400"/>
            <a:chOff x="4150770" y="3099846"/>
            <a:chExt cx="46980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B46AA18-E19E-486C-B07F-C90112790FD5}"/>
                    </a:ext>
                  </a:extLst>
                </p14:cNvPr>
                <p14:cNvContentPartPr/>
                <p14:nvPr/>
              </p14:nvContentPartPr>
              <p14:xfrm>
                <a:off x="4196130" y="3120006"/>
                <a:ext cx="50040" cy="165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B46AA18-E19E-486C-B07F-C90112790F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187490" y="3111006"/>
                  <a:ext cx="67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06509AC-46C5-45D8-B945-D64577E1902D}"/>
                    </a:ext>
                  </a:extLst>
                </p14:cNvPr>
                <p14:cNvContentPartPr/>
                <p14:nvPr/>
              </p14:nvContentPartPr>
              <p14:xfrm>
                <a:off x="4150770" y="3108126"/>
                <a:ext cx="335520" cy="153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06509AC-46C5-45D8-B945-D64577E1902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142130" y="3099126"/>
                  <a:ext cx="353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5A7030F-0AA2-4085-A1DB-020FB74D2F2B}"/>
                    </a:ext>
                  </a:extLst>
                </p14:cNvPr>
                <p14:cNvContentPartPr/>
                <p14:nvPr/>
              </p14:nvContentPartPr>
              <p14:xfrm>
                <a:off x="4489530" y="3099846"/>
                <a:ext cx="131040" cy="160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5A7030F-0AA2-4085-A1DB-020FB74D2F2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80530" y="3091206"/>
                  <a:ext cx="1486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7A3E4F9-1961-44DD-81C4-CF473FD3DBE0}"/>
              </a:ext>
            </a:extLst>
          </p:cNvPr>
          <p:cNvGrpSpPr/>
          <p:nvPr/>
        </p:nvGrpSpPr>
        <p:grpSpPr>
          <a:xfrm>
            <a:off x="5052930" y="3010926"/>
            <a:ext cx="1460880" cy="401760"/>
            <a:chOff x="5052930" y="3010926"/>
            <a:chExt cx="146088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BC750C6-6D5B-4DE9-8A97-B6A313C975E7}"/>
                    </a:ext>
                  </a:extLst>
                </p14:cNvPr>
                <p14:cNvContentPartPr/>
                <p14:nvPr/>
              </p14:nvContentPartPr>
              <p14:xfrm>
                <a:off x="5146530" y="3127926"/>
                <a:ext cx="156240" cy="208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BC750C6-6D5B-4DE9-8A97-B6A313C975E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37530" y="3119286"/>
                  <a:ext cx="173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A972A87-E504-46AD-AD57-F4707FF38479}"/>
                    </a:ext>
                  </a:extLst>
                </p14:cNvPr>
                <p14:cNvContentPartPr/>
                <p14:nvPr/>
              </p14:nvContentPartPr>
              <p14:xfrm>
                <a:off x="5172090" y="3249246"/>
                <a:ext cx="123120" cy="10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A972A87-E504-46AD-AD57-F4707FF3847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63090" y="3240606"/>
                  <a:ext cx="140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A9C18B3-84C6-49E2-B7BD-A95F226C7351}"/>
                    </a:ext>
                  </a:extLst>
                </p14:cNvPr>
                <p14:cNvContentPartPr/>
                <p14:nvPr/>
              </p14:nvContentPartPr>
              <p14:xfrm>
                <a:off x="5359650" y="3145206"/>
                <a:ext cx="168480" cy="161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A9C18B3-84C6-49E2-B7BD-A95F226C735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51010" y="3136566"/>
                  <a:ext cx="186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DEFD0D0-21F5-4839-AE8F-ECD66F6D399E}"/>
                    </a:ext>
                  </a:extLst>
                </p14:cNvPr>
                <p14:cNvContentPartPr/>
                <p14:nvPr/>
              </p14:nvContentPartPr>
              <p14:xfrm>
                <a:off x="5492490" y="3150246"/>
                <a:ext cx="109800" cy="141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DEFD0D0-21F5-4839-AE8F-ECD66F6D399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83490" y="3141246"/>
                  <a:ext cx="127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1E9D365-805F-4CE6-9288-73BBAE7E4932}"/>
                    </a:ext>
                  </a:extLst>
                </p14:cNvPr>
                <p14:cNvContentPartPr/>
                <p14:nvPr/>
              </p14:nvContentPartPr>
              <p14:xfrm>
                <a:off x="5052930" y="3010926"/>
                <a:ext cx="649080" cy="401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1E9D365-805F-4CE6-9288-73BBAE7E493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43930" y="3001926"/>
                  <a:ext cx="6667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9B806AB-0862-461D-8031-DC046807963F}"/>
                    </a:ext>
                  </a:extLst>
                </p14:cNvPr>
                <p14:cNvContentPartPr/>
                <p14:nvPr/>
              </p14:nvContentPartPr>
              <p14:xfrm>
                <a:off x="5772930" y="3118566"/>
                <a:ext cx="56160" cy="158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9B806AB-0862-461D-8031-DC046807963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63930" y="3109566"/>
                  <a:ext cx="73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63B079D-7491-4C7B-9E4D-7868621AD78A}"/>
                    </a:ext>
                  </a:extLst>
                </p14:cNvPr>
                <p14:cNvContentPartPr/>
                <p14:nvPr/>
              </p14:nvContentPartPr>
              <p14:xfrm>
                <a:off x="5875170" y="3154926"/>
                <a:ext cx="61200" cy="135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63B079D-7491-4C7B-9E4D-7868621AD78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66170" y="3146286"/>
                  <a:ext cx="78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6327E99-1C53-4352-BAB6-4D88DE43F61B}"/>
                    </a:ext>
                  </a:extLst>
                </p14:cNvPr>
                <p14:cNvContentPartPr/>
                <p14:nvPr/>
              </p14:nvContentPartPr>
              <p14:xfrm>
                <a:off x="5851770" y="3109206"/>
                <a:ext cx="209160" cy="201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6327E99-1C53-4352-BAB6-4D88DE43F61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42770" y="3100206"/>
                  <a:ext cx="226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B28F607-D8F5-4F98-9B47-3D68D41073CA}"/>
                    </a:ext>
                  </a:extLst>
                </p14:cNvPr>
                <p14:cNvContentPartPr/>
                <p14:nvPr/>
              </p14:nvContentPartPr>
              <p14:xfrm>
                <a:off x="6126450" y="3204606"/>
                <a:ext cx="119160" cy="4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B28F607-D8F5-4F98-9B47-3D68D41073C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17810" y="3195966"/>
                  <a:ext cx="136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621DF91-E89D-411D-ABDC-912E0D224D43}"/>
                    </a:ext>
                  </a:extLst>
                </p14:cNvPr>
                <p14:cNvContentPartPr/>
                <p14:nvPr/>
              </p14:nvContentPartPr>
              <p14:xfrm>
                <a:off x="6152730" y="3256806"/>
                <a:ext cx="158400" cy="60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621DF91-E89D-411D-ABDC-912E0D224D4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44090" y="3248166"/>
                  <a:ext cx="176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FD77DCB-84ED-4C3A-8513-E3E5B23FF200}"/>
                    </a:ext>
                  </a:extLst>
                </p14:cNvPr>
                <p14:cNvContentPartPr/>
                <p14:nvPr/>
              </p14:nvContentPartPr>
              <p14:xfrm>
                <a:off x="6194130" y="3107406"/>
                <a:ext cx="77400" cy="243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FD77DCB-84ED-4C3A-8513-E3E5B23FF20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85130" y="3098766"/>
                  <a:ext cx="95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6872850-058E-4F7C-A14A-D6B27A315690}"/>
                    </a:ext>
                  </a:extLst>
                </p14:cNvPr>
                <p14:cNvContentPartPr/>
                <p14:nvPr/>
              </p14:nvContentPartPr>
              <p14:xfrm>
                <a:off x="6389610" y="3190566"/>
                <a:ext cx="124200" cy="127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6872850-058E-4F7C-A14A-D6B27A31569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380970" y="3181566"/>
                  <a:ext cx="14184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CC9E5FE-C317-4AFF-A8E3-E46DDBF79D51}"/>
              </a:ext>
            </a:extLst>
          </p:cNvPr>
          <p:cNvGrpSpPr/>
          <p:nvPr/>
        </p:nvGrpSpPr>
        <p:grpSpPr>
          <a:xfrm>
            <a:off x="7082970" y="3131166"/>
            <a:ext cx="385920" cy="172080"/>
            <a:chOff x="7082970" y="3131166"/>
            <a:chExt cx="38592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D6D164E-93A9-4205-968A-5295AB50C1CB}"/>
                    </a:ext>
                  </a:extLst>
                </p14:cNvPr>
                <p14:cNvContentPartPr/>
                <p14:nvPr/>
              </p14:nvContentPartPr>
              <p14:xfrm>
                <a:off x="7082970" y="3131166"/>
                <a:ext cx="118800" cy="172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D6D164E-93A9-4205-968A-5295AB50C1C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74330" y="3122526"/>
                  <a:ext cx="136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0A0291B-4E90-4CB6-8783-61047E05C7FE}"/>
                    </a:ext>
                  </a:extLst>
                </p14:cNvPr>
                <p14:cNvContentPartPr/>
                <p14:nvPr/>
              </p14:nvContentPartPr>
              <p14:xfrm>
                <a:off x="7220130" y="3146646"/>
                <a:ext cx="242640" cy="155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0A0291B-4E90-4CB6-8783-61047E05C7F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11130" y="3138006"/>
                  <a:ext cx="260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7058239-336A-4FA2-B6FD-14D7A0388159}"/>
                    </a:ext>
                  </a:extLst>
                </p14:cNvPr>
                <p14:cNvContentPartPr/>
                <p14:nvPr/>
              </p14:nvContentPartPr>
              <p14:xfrm>
                <a:off x="7352610" y="3176526"/>
                <a:ext cx="116280" cy="10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7058239-336A-4FA2-B6FD-14D7A038815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43970" y="3167526"/>
                  <a:ext cx="1339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0C937BF-8D69-4405-9BAC-91557F96A0DF}"/>
              </a:ext>
            </a:extLst>
          </p:cNvPr>
          <p:cNvGrpSpPr/>
          <p:nvPr/>
        </p:nvGrpSpPr>
        <p:grpSpPr>
          <a:xfrm>
            <a:off x="8115090" y="3072126"/>
            <a:ext cx="1412640" cy="293760"/>
            <a:chOff x="8115090" y="3072126"/>
            <a:chExt cx="14126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90658EA-6E3D-40D6-8425-D4FD269240CD}"/>
                    </a:ext>
                  </a:extLst>
                </p14:cNvPr>
                <p14:cNvContentPartPr/>
                <p14:nvPr/>
              </p14:nvContentPartPr>
              <p14:xfrm>
                <a:off x="8115090" y="3072126"/>
                <a:ext cx="97200" cy="293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90658EA-6E3D-40D6-8425-D4FD269240C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06090" y="3063486"/>
                  <a:ext cx="114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EEE57FC-5CEA-4575-BCBE-0B0853382240}"/>
                    </a:ext>
                  </a:extLst>
                </p14:cNvPr>
                <p14:cNvContentPartPr/>
                <p14:nvPr/>
              </p14:nvContentPartPr>
              <p14:xfrm>
                <a:off x="8246130" y="3103806"/>
                <a:ext cx="99000" cy="205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EEE57FC-5CEA-4575-BCBE-0B085338224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37130" y="3095166"/>
                  <a:ext cx="116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46EFD3-722E-4EC7-801F-85D8C39DCF75}"/>
                    </a:ext>
                  </a:extLst>
                </p14:cNvPr>
                <p14:cNvContentPartPr/>
                <p14:nvPr/>
              </p14:nvContentPartPr>
              <p14:xfrm>
                <a:off x="8260530" y="3103086"/>
                <a:ext cx="139320" cy="123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46EFD3-722E-4EC7-801F-85D8C39DCF7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51530" y="3094446"/>
                  <a:ext cx="156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0AC766A-55D7-4B13-BCE5-B2C06FF672E3}"/>
                    </a:ext>
                  </a:extLst>
                </p14:cNvPr>
                <p14:cNvContentPartPr/>
                <p14:nvPr/>
              </p14:nvContentPartPr>
              <p14:xfrm>
                <a:off x="8369610" y="3198846"/>
                <a:ext cx="100080" cy="11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0AC766A-55D7-4B13-BCE5-B2C06FF672E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360610" y="3190206"/>
                  <a:ext cx="11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FD41B83-FD77-4F5D-9E2B-9DCE76C71931}"/>
                    </a:ext>
                  </a:extLst>
                </p14:cNvPr>
                <p14:cNvContentPartPr/>
                <p14:nvPr/>
              </p14:nvContentPartPr>
              <p14:xfrm>
                <a:off x="8546370" y="3124686"/>
                <a:ext cx="22320" cy="158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FD41B83-FD77-4F5D-9E2B-9DCE76C7193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37370" y="3116046"/>
                  <a:ext cx="39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1F1D4D0-5207-4668-92F6-D3E708CAA451}"/>
                    </a:ext>
                  </a:extLst>
                </p14:cNvPr>
                <p14:cNvContentPartPr/>
                <p14:nvPr/>
              </p14:nvContentPartPr>
              <p14:xfrm>
                <a:off x="8525850" y="3093726"/>
                <a:ext cx="234000" cy="238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1F1D4D0-5207-4668-92F6-D3E708CAA45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16850" y="3084726"/>
                  <a:ext cx="251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C1D240C-47E5-4272-815B-F401BAFB88E9}"/>
                    </a:ext>
                  </a:extLst>
                </p14:cNvPr>
                <p14:cNvContentPartPr/>
                <p14:nvPr/>
              </p14:nvContentPartPr>
              <p14:xfrm>
                <a:off x="8794770" y="3151686"/>
                <a:ext cx="72720" cy="130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C1D240C-47E5-4272-815B-F401BAFB88E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786130" y="3142686"/>
                  <a:ext cx="90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F501DC4-8DA3-43E3-A152-4FCE09CAC707}"/>
                    </a:ext>
                  </a:extLst>
                </p14:cNvPr>
                <p14:cNvContentPartPr/>
                <p14:nvPr/>
              </p14:nvContentPartPr>
              <p14:xfrm>
                <a:off x="8892330" y="3072126"/>
                <a:ext cx="189720" cy="2502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F501DC4-8DA3-43E3-A152-4FCE09CAC70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883330" y="3063126"/>
                  <a:ext cx="207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466061E-4A44-4DA3-98C7-17BE6D09C2A2}"/>
                    </a:ext>
                  </a:extLst>
                </p14:cNvPr>
                <p14:cNvContentPartPr/>
                <p14:nvPr/>
              </p14:nvContentPartPr>
              <p14:xfrm>
                <a:off x="9145050" y="3157446"/>
                <a:ext cx="111960" cy="83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466061E-4A44-4DA3-98C7-17BE6D09C2A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36050" y="3148446"/>
                  <a:ext cx="129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1AB67ED-C8C3-4BB0-BF46-6AF65C1CE22C}"/>
                    </a:ext>
                  </a:extLst>
                </p14:cNvPr>
                <p14:cNvContentPartPr/>
                <p14:nvPr/>
              </p14:nvContentPartPr>
              <p14:xfrm>
                <a:off x="9414690" y="3186246"/>
                <a:ext cx="113040" cy="115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1AB67ED-C8C3-4BB0-BF46-6AF65C1CE22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406050" y="3177246"/>
                  <a:ext cx="13068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C6F611A-E621-4EF8-BF7B-844051085792}"/>
                  </a:ext>
                </a:extLst>
              </p14:cNvPr>
              <p14:cNvContentPartPr/>
              <p14:nvPr/>
            </p14:nvContentPartPr>
            <p14:xfrm>
              <a:off x="9736170" y="3029286"/>
              <a:ext cx="92520" cy="2167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C6F611A-E621-4EF8-BF7B-844051085792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727170" y="3020286"/>
                <a:ext cx="1101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A9DF58E-8D93-4BCF-A28B-B588F7D28496}"/>
                  </a:ext>
                </a:extLst>
              </p14:cNvPr>
              <p14:cNvContentPartPr/>
              <p14:nvPr/>
            </p14:nvContentPartPr>
            <p14:xfrm>
              <a:off x="9770730" y="3351846"/>
              <a:ext cx="7200" cy="1800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A9DF58E-8D93-4BCF-A28B-B588F7D28496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761730" y="3342846"/>
                <a:ext cx="248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E5517AE-B4A3-4FFD-8905-0CA04358EDA7}"/>
              </a:ext>
            </a:extLst>
          </p:cNvPr>
          <p:cNvGrpSpPr/>
          <p:nvPr/>
        </p:nvGrpSpPr>
        <p:grpSpPr>
          <a:xfrm>
            <a:off x="1707090" y="3829926"/>
            <a:ext cx="584640" cy="273240"/>
            <a:chOff x="1707090" y="3829926"/>
            <a:chExt cx="58464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44C9A3-2FDF-4FCE-9CF8-1FAC4B856581}"/>
                    </a:ext>
                  </a:extLst>
                </p14:cNvPr>
                <p14:cNvContentPartPr/>
                <p14:nvPr/>
              </p14:nvContentPartPr>
              <p14:xfrm>
                <a:off x="1707090" y="3829926"/>
                <a:ext cx="154080" cy="247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44C9A3-2FDF-4FCE-9CF8-1FAC4B85658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98090" y="3821286"/>
                  <a:ext cx="171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AAB02B2-F224-4CF7-814D-800EBF21B45A}"/>
                    </a:ext>
                  </a:extLst>
                </p14:cNvPr>
                <p14:cNvContentPartPr/>
                <p14:nvPr/>
              </p14:nvContentPartPr>
              <p14:xfrm>
                <a:off x="1757490" y="3979686"/>
                <a:ext cx="241920" cy="123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AAB02B2-F224-4CF7-814D-800EBF21B45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748490" y="3971046"/>
                  <a:ext cx="259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066BA40-5E0D-4AA7-BDA5-2388B603C302}"/>
                    </a:ext>
                  </a:extLst>
                </p14:cNvPr>
                <p14:cNvContentPartPr/>
                <p14:nvPr/>
              </p14:nvContentPartPr>
              <p14:xfrm>
                <a:off x="2143050" y="3859806"/>
                <a:ext cx="46440" cy="214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066BA40-5E0D-4AA7-BDA5-2388B603C30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34050" y="3850806"/>
                  <a:ext cx="64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D397E0A-31A3-408E-93E1-2EA896BFE2FD}"/>
                    </a:ext>
                  </a:extLst>
                </p14:cNvPr>
                <p14:cNvContentPartPr/>
                <p14:nvPr/>
              </p14:nvContentPartPr>
              <p14:xfrm>
                <a:off x="2143410" y="3858006"/>
                <a:ext cx="148320" cy="1969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D397E0A-31A3-408E-93E1-2EA896BFE2F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34410" y="3849366"/>
                  <a:ext cx="16596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D291130-6D40-416F-9D28-C1CF8555FE98}"/>
              </a:ext>
            </a:extLst>
          </p:cNvPr>
          <p:cNvGrpSpPr/>
          <p:nvPr/>
        </p:nvGrpSpPr>
        <p:grpSpPr>
          <a:xfrm>
            <a:off x="2797170" y="3837846"/>
            <a:ext cx="736200" cy="316080"/>
            <a:chOff x="2797170" y="3837846"/>
            <a:chExt cx="73620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E24BB78-6ED6-446B-85BE-0F7990B75F97}"/>
                    </a:ext>
                  </a:extLst>
                </p14:cNvPr>
                <p14:cNvContentPartPr/>
                <p14:nvPr/>
              </p14:nvContentPartPr>
              <p14:xfrm>
                <a:off x="2797170" y="3837846"/>
                <a:ext cx="158040" cy="2084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E24BB78-6ED6-446B-85BE-0F7990B75F9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88170" y="3828846"/>
                  <a:ext cx="175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B209349-CCA8-4305-9588-5F7671D6254F}"/>
                    </a:ext>
                  </a:extLst>
                </p14:cNvPr>
                <p14:cNvContentPartPr/>
                <p14:nvPr/>
              </p14:nvContentPartPr>
              <p14:xfrm>
                <a:off x="2958090" y="3932166"/>
                <a:ext cx="128880" cy="95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B209349-CCA8-4305-9588-5F7671D6254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49450" y="3923166"/>
                  <a:ext cx="146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50D93D5-F6CE-48DA-AFD6-397D27FE8590}"/>
                    </a:ext>
                  </a:extLst>
                </p14:cNvPr>
                <p14:cNvContentPartPr/>
                <p14:nvPr/>
              </p14:nvContentPartPr>
              <p14:xfrm>
                <a:off x="3090930" y="3905526"/>
                <a:ext cx="88920" cy="248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50D93D5-F6CE-48DA-AFD6-397D27FE859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81930" y="3896886"/>
                  <a:ext cx="106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53D2F19-ADF0-4B2E-A19A-28FF32D2697F}"/>
                    </a:ext>
                  </a:extLst>
                </p14:cNvPr>
                <p14:cNvContentPartPr/>
                <p14:nvPr/>
              </p14:nvContentPartPr>
              <p14:xfrm>
                <a:off x="3200370" y="3900126"/>
                <a:ext cx="48600" cy="110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53D2F19-ADF0-4B2E-A19A-28FF32D2697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91730" y="3891126"/>
                  <a:ext cx="66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BBEE63-CF89-4BF3-97C5-4F56DBC6AAAD}"/>
                    </a:ext>
                  </a:extLst>
                </p14:cNvPr>
                <p14:cNvContentPartPr/>
                <p14:nvPr/>
              </p14:nvContentPartPr>
              <p14:xfrm>
                <a:off x="3320250" y="3889326"/>
                <a:ext cx="213120" cy="112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BBEE63-CF89-4BF3-97C5-4F56DBC6AAA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311250" y="3880326"/>
                  <a:ext cx="2307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86A00E0-D922-4E39-B25D-00766D8CA979}"/>
              </a:ext>
            </a:extLst>
          </p:cNvPr>
          <p:cNvGrpSpPr/>
          <p:nvPr/>
        </p:nvGrpSpPr>
        <p:grpSpPr>
          <a:xfrm>
            <a:off x="3790770" y="3843606"/>
            <a:ext cx="132480" cy="165240"/>
            <a:chOff x="3790770" y="3843606"/>
            <a:chExt cx="13248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6D55043-5109-47ED-B883-B295B6B7D61A}"/>
                    </a:ext>
                  </a:extLst>
                </p14:cNvPr>
                <p14:cNvContentPartPr/>
                <p14:nvPr/>
              </p14:nvContentPartPr>
              <p14:xfrm>
                <a:off x="3790770" y="3843606"/>
                <a:ext cx="109440" cy="106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6D55043-5109-47ED-B883-B295B6B7D61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781770" y="3834606"/>
                  <a:ext cx="127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337BC02-9471-42BA-96D5-4802C52F08C6}"/>
                    </a:ext>
                  </a:extLst>
                </p14:cNvPr>
                <p14:cNvContentPartPr/>
                <p14:nvPr/>
              </p14:nvContentPartPr>
              <p14:xfrm>
                <a:off x="3820290" y="3985806"/>
                <a:ext cx="102960" cy="23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337BC02-9471-42BA-96D5-4802C52F08C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11650" y="3977166"/>
                  <a:ext cx="12060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103BF8B-7426-49C6-9B00-64DEF1A2039F}"/>
                  </a:ext>
                </a:extLst>
              </p14:cNvPr>
              <p14:cNvContentPartPr/>
              <p14:nvPr/>
            </p14:nvContentPartPr>
            <p14:xfrm>
              <a:off x="4075890" y="3905526"/>
              <a:ext cx="146880" cy="1072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103BF8B-7426-49C6-9B00-64DEF1A2039F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067250" y="3896526"/>
                <a:ext cx="16452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B4C010F-0C09-4B62-8CD2-E316D24A4FA8}"/>
              </a:ext>
            </a:extLst>
          </p:cNvPr>
          <p:cNvGrpSpPr/>
          <p:nvPr/>
        </p:nvGrpSpPr>
        <p:grpSpPr>
          <a:xfrm>
            <a:off x="4891650" y="3850806"/>
            <a:ext cx="254880" cy="215280"/>
            <a:chOff x="4891650" y="3850806"/>
            <a:chExt cx="25488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5C3AE50-6E88-41DD-BAE2-D4B48201531F}"/>
                    </a:ext>
                  </a:extLst>
                </p14:cNvPr>
                <p14:cNvContentPartPr/>
                <p14:nvPr/>
              </p14:nvContentPartPr>
              <p14:xfrm>
                <a:off x="4891650" y="3940806"/>
                <a:ext cx="145800" cy="15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C3AE50-6E88-41DD-BAE2-D4B48201531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83010" y="3932166"/>
                  <a:ext cx="163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3B33539-4738-476A-9712-DF456A8AEA92}"/>
                    </a:ext>
                  </a:extLst>
                </p14:cNvPr>
                <p14:cNvContentPartPr/>
                <p14:nvPr/>
              </p14:nvContentPartPr>
              <p14:xfrm>
                <a:off x="4917210" y="4001286"/>
                <a:ext cx="165600" cy="48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3B33539-4738-476A-9712-DF456A8AEA9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08210" y="3992286"/>
                  <a:ext cx="183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D623CD6-8EBE-4E5A-94FE-62A1BB756F1F}"/>
                    </a:ext>
                  </a:extLst>
                </p14:cNvPr>
                <p14:cNvContentPartPr/>
                <p14:nvPr/>
              </p14:nvContentPartPr>
              <p14:xfrm>
                <a:off x="4971570" y="3850806"/>
                <a:ext cx="174960" cy="215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D623CD6-8EBE-4E5A-94FE-62A1BB756F1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962930" y="3842166"/>
                  <a:ext cx="19260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EFB81D9-5912-4396-82FE-3D2FE42DFEAB}"/>
              </a:ext>
            </a:extLst>
          </p:cNvPr>
          <p:cNvGrpSpPr/>
          <p:nvPr/>
        </p:nvGrpSpPr>
        <p:grpSpPr>
          <a:xfrm>
            <a:off x="5621370" y="3751086"/>
            <a:ext cx="1177200" cy="381960"/>
            <a:chOff x="5621370" y="3751086"/>
            <a:chExt cx="117720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F18C02A-4464-42FF-919F-495360AE197F}"/>
                    </a:ext>
                  </a:extLst>
                </p14:cNvPr>
                <p14:cNvContentPartPr/>
                <p14:nvPr/>
              </p14:nvContentPartPr>
              <p14:xfrm>
                <a:off x="5740890" y="3887886"/>
                <a:ext cx="135000" cy="234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F18C02A-4464-42FF-919F-495360AE197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732250" y="3879246"/>
                  <a:ext cx="152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9DFFA0A-0EBA-49E3-843E-93D1D1BA2CB5}"/>
                    </a:ext>
                  </a:extLst>
                </p14:cNvPr>
                <p14:cNvContentPartPr/>
                <p14:nvPr/>
              </p14:nvContentPartPr>
              <p14:xfrm>
                <a:off x="5758530" y="4003086"/>
                <a:ext cx="280080" cy="33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9DFFA0A-0EBA-49E3-843E-93D1D1BA2CB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749890" y="3994446"/>
                  <a:ext cx="297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C695218-42BB-491F-BFBF-B82B06F6084B}"/>
                    </a:ext>
                  </a:extLst>
                </p14:cNvPr>
                <p14:cNvContentPartPr/>
                <p14:nvPr/>
              </p14:nvContentPartPr>
              <p14:xfrm>
                <a:off x="6131490" y="3935766"/>
                <a:ext cx="30600" cy="178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C695218-42BB-491F-BFBF-B82B06F6084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122490" y="3926766"/>
                  <a:ext cx="48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7577DF8-EFC2-4490-A337-860E1FE435D3}"/>
                    </a:ext>
                  </a:extLst>
                </p14:cNvPr>
                <p14:cNvContentPartPr/>
                <p14:nvPr/>
              </p14:nvContentPartPr>
              <p14:xfrm>
                <a:off x="6091890" y="3945126"/>
                <a:ext cx="137160" cy="155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7577DF8-EFC2-4490-A337-860E1FE435D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083250" y="3936486"/>
                  <a:ext cx="154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AA4E288-459C-4089-9F15-AC1BB4AF71B6}"/>
                    </a:ext>
                  </a:extLst>
                </p14:cNvPr>
                <p14:cNvContentPartPr/>
                <p14:nvPr/>
              </p14:nvContentPartPr>
              <p14:xfrm>
                <a:off x="5621370" y="3751086"/>
                <a:ext cx="165960" cy="381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AA4E288-459C-4089-9F15-AC1BB4AF71B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612370" y="3742446"/>
                  <a:ext cx="1836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729BA4B-9368-4772-B73C-DD0F73821937}"/>
                    </a:ext>
                  </a:extLst>
                </p14:cNvPr>
                <p14:cNvContentPartPr/>
                <p14:nvPr/>
              </p14:nvContentPartPr>
              <p14:xfrm>
                <a:off x="6249570" y="3767646"/>
                <a:ext cx="145080" cy="329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729BA4B-9368-4772-B73C-DD0F7382193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40930" y="3758646"/>
                  <a:ext cx="162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1C245C4-70E8-4A5A-881A-AA1D36EA60B3}"/>
                    </a:ext>
                  </a:extLst>
                </p14:cNvPr>
                <p14:cNvContentPartPr/>
                <p14:nvPr/>
              </p14:nvContentPartPr>
              <p14:xfrm>
                <a:off x="6484650" y="3876366"/>
                <a:ext cx="85680" cy="174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1C245C4-70E8-4A5A-881A-AA1D36EA60B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476010" y="3867366"/>
                  <a:ext cx="103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360BA10-72F7-4124-97CD-43CB45F10412}"/>
                    </a:ext>
                  </a:extLst>
                </p14:cNvPr>
                <p14:cNvContentPartPr/>
                <p14:nvPr/>
              </p14:nvContentPartPr>
              <p14:xfrm>
                <a:off x="6586530" y="3906966"/>
                <a:ext cx="88560" cy="1252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360BA10-72F7-4124-97CD-43CB45F1041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577530" y="3897966"/>
                  <a:ext cx="106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0E9D614-EE83-44BE-A51E-830C5A745303}"/>
                    </a:ext>
                  </a:extLst>
                </p14:cNvPr>
                <p14:cNvContentPartPr/>
                <p14:nvPr/>
              </p14:nvContentPartPr>
              <p14:xfrm>
                <a:off x="6712170" y="3866646"/>
                <a:ext cx="86400" cy="204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0E9D614-EE83-44BE-A51E-830C5A74530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03530" y="3858006"/>
                  <a:ext cx="10404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78425CA-AE35-4DA8-A3DD-79838633D20D}"/>
              </a:ext>
            </a:extLst>
          </p:cNvPr>
          <p:cNvGrpSpPr/>
          <p:nvPr/>
        </p:nvGrpSpPr>
        <p:grpSpPr>
          <a:xfrm>
            <a:off x="7302930" y="3847206"/>
            <a:ext cx="739800" cy="310680"/>
            <a:chOff x="7302930" y="3847206"/>
            <a:chExt cx="73980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ECC4D0C-E3CE-4E92-B91B-F8A04E13880D}"/>
                    </a:ext>
                  </a:extLst>
                </p14:cNvPr>
                <p14:cNvContentPartPr/>
                <p14:nvPr/>
              </p14:nvContentPartPr>
              <p14:xfrm>
                <a:off x="7302930" y="3847206"/>
                <a:ext cx="257040" cy="1735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ECC4D0C-E3CE-4E92-B91B-F8A04E13880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293930" y="3838566"/>
                  <a:ext cx="274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236AAA0-D337-4B3D-A33D-8F08976EA2BE}"/>
                    </a:ext>
                  </a:extLst>
                </p14:cNvPr>
                <p14:cNvContentPartPr/>
                <p14:nvPr/>
              </p14:nvContentPartPr>
              <p14:xfrm>
                <a:off x="7590930" y="3882486"/>
                <a:ext cx="71640" cy="275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236AAA0-D337-4B3D-A33D-8F08976EA2B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581930" y="3873846"/>
                  <a:ext cx="89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0C809C4-02D9-45AD-ADEC-C2119FF2FC06}"/>
                    </a:ext>
                  </a:extLst>
                </p14:cNvPr>
                <p14:cNvContentPartPr/>
                <p14:nvPr/>
              </p14:nvContentPartPr>
              <p14:xfrm>
                <a:off x="7715850" y="3916326"/>
                <a:ext cx="56160" cy="99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0C809C4-02D9-45AD-ADEC-C2119FF2FC0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707210" y="3907686"/>
                  <a:ext cx="73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BB33DE4-F1F6-41CF-8341-4DADD95AE8EE}"/>
                    </a:ext>
                  </a:extLst>
                </p14:cNvPr>
                <p14:cNvContentPartPr/>
                <p14:nvPr/>
              </p14:nvContentPartPr>
              <p14:xfrm>
                <a:off x="7815210" y="3910926"/>
                <a:ext cx="227520" cy="1105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BB33DE4-F1F6-41CF-8341-4DADD95AE8E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06210" y="3902286"/>
                  <a:ext cx="2451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0593F2E-67C7-4BC9-8CB6-46F432B1D759}"/>
              </a:ext>
            </a:extLst>
          </p:cNvPr>
          <p:cNvGrpSpPr/>
          <p:nvPr/>
        </p:nvGrpSpPr>
        <p:grpSpPr>
          <a:xfrm>
            <a:off x="8330010" y="3845046"/>
            <a:ext cx="435960" cy="172440"/>
            <a:chOff x="8330010" y="3845046"/>
            <a:chExt cx="43596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D7BFDF0-B022-4CE6-9D73-95332E9C6204}"/>
                    </a:ext>
                  </a:extLst>
                </p14:cNvPr>
                <p14:cNvContentPartPr/>
                <p14:nvPr/>
              </p14:nvContentPartPr>
              <p14:xfrm>
                <a:off x="8330010" y="3845046"/>
                <a:ext cx="94680" cy="108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D7BFDF0-B022-4CE6-9D73-95332E9C620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321010" y="3836046"/>
                  <a:ext cx="112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A137F2C-B041-4F24-B0E8-2AB6346FB75A}"/>
                    </a:ext>
                  </a:extLst>
                </p14:cNvPr>
                <p14:cNvContentPartPr/>
                <p14:nvPr/>
              </p14:nvContentPartPr>
              <p14:xfrm>
                <a:off x="8348010" y="3902286"/>
                <a:ext cx="417960" cy="115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A137F2C-B041-4F24-B0E8-2AB6346FB75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339370" y="3893646"/>
                  <a:ext cx="4356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C3DD424-D499-4CBF-BCCE-8A52BDF829E8}"/>
              </a:ext>
            </a:extLst>
          </p:cNvPr>
          <p:cNvGrpSpPr/>
          <p:nvPr/>
        </p:nvGrpSpPr>
        <p:grpSpPr>
          <a:xfrm>
            <a:off x="1566690" y="4457046"/>
            <a:ext cx="1648080" cy="290880"/>
            <a:chOff x="1566690" y="4457046"/>
            <a:chExt cx="164808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AB53404-BD2F-4EEC-8512-53A55935FF59}"/>
                    </a:ext>
                  </a:extLst>
                </p14:cNvPr>
                <p14:cNvContentPartPr/>
                <p14:nvPr/>
              </p14:nvContentPartPr>
              <p14:xfrm>
                <a:off x="1616730" y="4457046"/>
                <a:ext cx="88920" cy="2908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AB53404-BD2F-4EEC-8512-53A55935FF5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08090" y="4448046"/>
                  <a:ext cx="106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9B05DFD-F829-459A-9C4B-C405EF742CFA}"/>
                    </a:ext>
                  </a:extLst>
                </p14:cNvPr>
                <p14:cNvContentPartPr/>
                <p14:nvPr/>
              </p14:nvContentPartPr>
              <p14:xfrm>
                <a:off x="1566690" y="4605366"/>
                <a:ext cx="154080" cy="14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9B05DFD-F829-459A-9C4B-C405EF742CF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558050" y="4596366"/>
                  <a:ext cx="171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E76571B-8872-49C4-B131-DAA4A82A5327}"/>
                    </a:ext>
                  </a:extLst>
                </p14:cNvPr>
                <p14:cNvContentPartPr/>
                <p14:nvPr/>
              </p14:nvContentPartPr>
              <p14:xfrm>
                <a:off x="1791690" y="4585206"/>
                <a:ext cx="105480" cy="98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E76571B-8872-49C4-B131-DAA4A82A532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782690" y="4576206"/>
                  <a:ext cx="123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06A9CAC-3F58-4F08-A827-A34DF1FB38F2}"/>
                    </a:ext>
                  </a:extLst>
                </p14:cNvPr>
                <p14:cNvContentPartPr/>
                <p14:nvPr/>
              </p14:nvContentPartPr>
              <p14:xfrm>
                <a:off x="1940370" y="4552806"/>
                <a:ext cx="432720" cy="1447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06A9CAC-3F58-4F08-A827-A34DF1FB38F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931370" y="4543806"/>
                  <a:ext cx="45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1811D9F-CC3A-447B-A3F8-C3482CAAB3AA}"/>
                    </a:ext>
                  </a:extLst>
                </p14:cNvPr>
                <p14:cNvContentPartPr/>
                <p14:nvPr/>
              </p14:nvContentPartPr>
              <p14:xfrm>
                <a:off x="2434650" y="4602846"/>
                <a:ext cx="375480" cy="85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1811D9F-CC3A-447B-A3F8-C3482CAAB3A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425650" y="4593846"/>
                  <a:ext cx="393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715A8B6-E2C9-4FF5-87C6-C8D23530278F}"/>
                    </a:ext>
                  </a:extLst>
                </p14:cNvPr>
                <p14:cNvContentPartPr/>
                <p14:nvPr/>
              </p14:nvContentPartPr>
              <p14:xfrm>
                <a:off x="2887890" y="4522926"/>
                <a:ext cx="81000" cy="196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715A8B6-E2C9-4FF5-87C6-C8D23530278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78890" y="4513926"/>
                  <a:ext cx="98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F55B953-1E66-4F01-B112-86814F97632C}"/>
                    </a:ext>
                  </a:extLst>
                </p14:cNvPr>
                <p14:cNvContentPartPr/>
                <p14:nvPr/>
              </p14:nvContentPartPr>
              <p14:xfrm>
                <a:off x="2846850" y="4568646"/>
                <a:ext cx="167040" cy="9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F55B953-1E66-4F01-B112-86814F97632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838210" y="4560006"/>
                  <a:ext cx="184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229350F-1D07-4269-A298-9F5918F2D941}"/>
                    </a:ext>
                  </a:extLst>
                </p14:cNvPr>
                <p14:cNvContentPartPr/>
                <p14:nvPr/>
              </p14:nvContentPartPr>
              <p14:xfrm>
                <a:off x="3032250" y="4501326"/>
                <a:ext cx="182520" cy="185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229350F-1D07-4269-A298-9F5918F2D94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023610" y="4492326"/>
                  <a:ext cx="2001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79D7E4B-0C42-4011-8566-BDEF0CD1B520}"/>
              </a:ext>
            </a:extLst>
          </p:cNvPr>
          <p:cNvGrpSpPr/>
          <p:nvPr/>
        </p:nvGrpSpPr>
        <p:grpSpPr>
          <a:xfrm>
            <a:off x="3591330" y="4469286"/>
            <a:ext cx="494640" cy="179640"/>
            <a:chOff x="3591330" y="4469286"/>
            <a:chExt cx="49464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1354AAF-D231-4C41-9B11-C621CD8B509A}"/>
                    </a:ext>
                  </a:extLst>
                </p14:cNvPr>
                <p14:cNvContentPartPr/>
                <p14:nvPr/>
              </p14:nvContentPartPr>
              <p14:xfrm>
                <a:off x="3627690" y="4508886"/>
                <a:ext cx="65880" cy="1378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1354AAF-D231-4C41-9B11-C621CD8B509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619050" y="4500246"/>
                  <a:ext cx="83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722E75D-21FA-4F9C-9971-8CAE817849AA}"/>
                    </a:ext>
                  </a:extLst>
                </p14:cNvPr>
                <p14:cNvContentPartPr/>
                <p14:nvPr/>
              </p14:nvContentPartPr>
              <p14:xfrm>
                <a:off x="3591330" y="4531566"/>
                <a:ext cx="109080" cy="9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722E75D-21FA-4F9C-9971-8CAE817849A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582690" y="4522566"/>
                  <a:ext cx="126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977EDB6-1B19-48BA-84BE-0C68853F00C9}"/>
                    </a:ext>
                  </a:extLst>
                </p14:cNvPr>
                <p14:cNvContentPartPr/>
                <p14:nvPr/>
              </p14:nvContentPartPr>
              <p14:xfrm>
                <a:off x="3755130" y="4469286"/>
                <a:ext cx="106200" cy="1796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977EDB6-1B19-48BA-84BE-0C68853F00C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746490" y="4460286"/>
                  <a:ext cx="123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A45EF56-1102-473E-A90B-B07867A24481}"/>
                    </a:ext>
                  </a:extLst>
                </p14:cNvPr>
                <p14:cNvContentPartPr/>
                <p14:nvPr/>
              </p14:nvContentPartPr>
              <p14:xfrm>
                <a:off x="3923610" y="4569366"/>
                <a:ext cx="162360" cy="684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A45EF56-1102-473E-A90B-B07867A2448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14970" y="4560366"/>
                  <a:ext cx="18000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4384F0A-2192-4888-BFB6-6E5E0A4A49C9}"/>
              </a:ext>
            </a:extLst>
          </p:cNvPr>
          <p:cNvGrpSpPr/>
          <p:nvPr/>
        </p:nvGrpSpPr>
        <p:grpSpPr>
          <a:xfrm>
            <a:off x="4407810" y="4456686"/>
            <a:ext cx="218160" cy="281160"/>
            <a:chOff x="4407810" y="4456686"/>
            <a:chExt cx="21816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C13109A-1F63-4DE1-B6F8-2A604A161233}"/>
                    </a:ext>
                  </a:extLst>
                </p14:cNvPr>
                <p14:cNvContentPartPr/>
                <p14:nvPr/>
              </p14:nvContentPartPr>
              <p14:xfrm>
                <a:off x="4407810" y="4575486"/>
                <a:ext cx="60120" cy="59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C13109A-1F63-4DE1-B6F8-2A604A16123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398810" y="4566846"/>
                  <a:ext cx="77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6573D63-F52C-4194-9E78-444E2282A22C}"/>
                    </a:ext>
                  </a:extLst>
                </p14:cNvPr>
                <p14:cNvContentPartPr/>
                <p14:nvPr/>
              </p14:nvContentPartPr>
              <p14:xfrm>
                <a:off x="4528770" y="4456686"/>
                <a:ext cx="97200" cy="2811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6573D63-F52C-4194-9E78-444E2282A22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19770" y="4447686"/>
                  <a:ext cx="11484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F44422E-1F6F-4F0F-9302-FEC65BB45DA1}"/>
              </a:ext>
            </a:extLst>
          </p:cNvPr>
          <p:cNvGrpSpPr/>
          <p:nvPr/>
        </p:nvGrpSpPr>
        <p:grpSpPr>
          <a:xfrm>
            <a:off x="4987410" y="4466406"/>
            <a:ext cx="842760" cy="322920"/>
            <a:chOff x="4987410" y="4466406"/>
            <a:chExt cx="84276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8744338-4E95-4E85-9FEF-37E3A08D4599}"/>
                    </a:ext>
                  </a:extLst>
                </p14:cNvPr>
                <p14:cNvContentPartPr/>
                <p14:nvPr/>
              </p14:nvContentPartPr>
              <p14:xfrm>
                <a:off x="4987410" y="4466406"/>
                <a:ext cx="182880" cy="1598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8744338-4E95-4E85-9FEF-37E3A08D459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78410" y="4457406"/>
                  <a:ext cx="200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9EB8B02-6E56-4545-8FEA-E311ED233981}"/>
                    </a:ext>
                  </a:extLst>
                </p14:cNvPr>
                <p14:cNvContentPartPr/>
                <p14:nvPr/>
              </p14:nvContentPartPr>
              <p14:xfrm>
                <a:off x="5194050" y="4542006"/>
                <a:ext cx="91800" cy="247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9EB8B02-6E56-4545-8FEA-E311ED23398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185050" y="4533366"/>
                  <a:ext cx="109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8D3CA36-FD0B-4ED6-AA31-141D55E7E79C}"/>
                    </a:ext>
                  </a:extLst>
                </p14:cNvPr>
                <p14:cNvContentPartPr/>
                <p14:nvPr/>
              </p14:nvContentPartPr>
              <p14:xfrm>
                <a:off x="5324730" y="4575126"/>
                <a:ext cx="97560" cy="71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8D3CA36-FD0B-4ED6-AA31-141D55E7E79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316090" y="4566486"/>
                  <a:ext cx="115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DA24C1F-9818-4CAA-8EA7-075AA8143D02}"/>
                    </a:ext>
                  </a:extLst>
                </p14:cNvPr>
                <p14:cNvContentPartPr/>
                <p14:nvPr/>
              </p14:nvContentPartPr>
              <p14:xfrm>
                <a:off x="5487810" y="4477926"/>
                <a:ext cx="205560" cy="1753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DA24C1F-9818-4CAA-8EA7-075AA8143D0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78810" y="4468926"/>
                  <a:ext cx="223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26F52E8-7E39-4719-994A-DDF318117FA3}"/>
                    </a:ext>
                  </a:extLst>
                </p14:cNvPr>
                <p14:cNvContentPartPr/>
                <p14:nvPr/>
              </p14:nvContentPartPr>
              <p14:xfrm>
                <a:off x="5732610" y="4582686"/>
                <a:ext cx="97560" cy="95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26F52E8-7E39-4719-994A-DDF318117FA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723610" y="4573686"/>
                  <a:ext cx="1152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14D5E60-A932-43C4-9FE2-28263B98AB39}"/>
                  </a:ext>
                </a:extLst>
              </p14:cNvPr>
              <p14:cNvContentPartPr/>
              <p14:nvPr/>
            </p14:nvContentPartPr>
            <p14:xfrm>
              <a:off x="6190890" y="4713006"/>
              <a:ext cx="24480" cy="3060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14D5E60-A932-43C4-9FE2-28263B98AB39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181890" y="4704006"/>
                <a:ext cx="4212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316B569F-5FA1-4B6A-B39F-2A1CE7D9437D}"/>
              </a:ext>
            </a:extLst>
          </p:cNvPr>
          <p:cNvGrpSpPr/>
          <p:nvPr/>
        </p:nvGrpSpPr>
        <p:grpSpPr>
          <a:xfrm>
            <a:off x="6760050" y="4485486"/>
            <a:ext cx="485640" cy="218160"/>
            <a:chOff x="6760050" y="4485486"/>
            <a:chExt cx="48564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36A81CC-0370-4F66-A0F1-846D6E270589}"/>
                    </a:ext>
                  </a:extLst>
                </p14:cNvPr>
                <p14:cNvContentPartPr/>
                <p14:nvPr/>
              </p14:nvContentPartPr>
              <p14:xfrm>
                <a:off x="6760050" y="4485486"/>
                <a:ext cx="133560" cy="218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36A81CC-0370-4F66-A0F1-846D6E27058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751410" y="4476486"/>
                  <a:ext cx="151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02F1D51-F0A0-4697-B606-1B198DA81E49}"/>
                    </a:ext>
                  </a:extLst>
                </p14:cNvPr>
                <p14:cNvContentPartPr/>
                <p14:nvPr/>
              </p14:nvContentPartPr>
              <p14:xfrm>
                <a:off x="6810090" y="4583766"/>
                <a:ext cx="238320" cy="385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02F1D51-F0A0-4697-B606-1B198DA81E4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01090" y="4574766"/>
                  <a:ext cx="255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8173EC3-7B54-45EE-AEC6-A69D387E0002}"/>
                    </a:ext>
                  </a:extLst>
                </p14:cNvPr>
                <p14:cNvContentPartPr/>
                <p14:nvPr/>
              </p14:nvContentPartPr>
              <p14:xfrm>
                <a:off x="7126530" y="4495566"/>
                <a:ext cx="12600" cy="165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8173EC3-7B54-45EE-AEC6-A69D387E000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117530" y="4486566"/>
                  <a:ext cx="30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A40BFA1-4C91-45B4-9EAF-4E2E481B336F}"/>
                    </a:ext>
                  </a:extLst>
                </p14:cNvPr>
                <p14:cNvContentPartPr/>
                <p14:nvPr/>
              </p14:nvContentPartPr>
              <p14:xfrm>
                <a:off x="7125090" y="4508526"/>
                <a:ext cx="120600" cy="1591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A40BFA1-4C91-45B4-9EAF-4E2E481B336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16450" y="4499526"/>
                  <a:ext cx="1382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A21A6CD-6D82-496D-919A-2C9C8D268C1D}"/>
              </a:ext>
            </a:extLst>
          </p:cNvPr>
          <p:cNvGrpSpPr/>
          <p:nvPr/>
        </p:nvGrpSpPr>
        <p:grpSpPr>
          <a:xfrm>
            <a:off x="7610370" y="4488006"/>
            <a:ext cx="357480" cy="165600"/>
            <a:chOff x="7610370" y="4488006"/>
            <a:chExt cx="35748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B987ACD-8B41-4C37-A78E-3FB1A965AF3D}"/>
                    </a:ext>
                  </a:extLst>
                </p14:cNvPr>
                <p14:cNvContentPartPr/>
                <p14:nvPr/>
              </p14:nvContentPartPr>
              <p14:xfrm>
                <a:off x="7610370" y="4488006"/>
                <a:ext cx="284760" cy="1656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B987ACD-8B41-4C37-A78E-3FB1A965AF3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01730" y="4479366"/>
                  <a:ext cx="302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136E8C2-AE98-4BDF-A4CD-5BFE9ED31E25}"/>
                    </a:ext>
                  </a:extLst>
                </p14:cNvPr>
                <p14:cNvContentPartPr/>
                <p14:nvPr/>
              </p14:nvContentPartPr>
              <p14:xfrm>
                <a:off x="7927890" y="4543086"/>
                <a:ext cx="39960" cy="101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136E8C2-AE98-4BDF-A4CD-5BFE9ED31E2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19250" y="4534086"/>
                  <a:ext cx="576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3E8C5DDD-A85F-4840-97FA-B63C9F15054E}"/>
              </a:ext>
            </a:extLst>
          </p:cNvPr>
          <p:cNvGrpSpPr/>
          <p:nvPr/>
        </p:nvGrpSpPr>
        <p:grpSpPr>
          <a:xfrm>
            <a:off x="8300130" y="4472886"/>
            <a:ext cx="290160" cy="164520"/>
            <a:chOff x="8300130" y="4472886"/>
            <a:chExt cx="29016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53E8CA2-0F6A-4863-8285-5E453EB88CCA}"/>
                    </a:ext>
                  </a:extLst>
                </p14:cNvPr>
                <p14:cNvContentPartPr/>
                <p14:nvPr/>
              </p14:nvContentPartPr>
              <p14:xfrm>
                <a:off x="8300130" y="4565766"/>
                <a:ext cx="129960" cy="716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53E8CA2-0F6A-4863-8285-5E453EB88CC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291130" y="4557126"/>
                  <a:ext cx="147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158F576-EF9A-4419-A776-4C43E6062333}"/>
                    </a:ext>
                  </a:extLst>
                </p14:cNvPr>
                <p14:cNvContentPartPr/>
                <p14:nvPr/>
              </p14:nvContentPartPr>
              <p14:xfrm>
                <a:off x="8510010" y="4472886"/>
                <a:ext cx="41040" cy="1602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158F576-EF9A-4419-A776-4C43E606233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501010" y="4464246"/>
                  <a:ext cx="58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94E25B9-2B8C-42F8-9B99-031A3D56E6BD}"/>
                    </a:ext>
                  </a:extLst>
                </p14:cNvPr>
                <p14:cNvContentPartPr/>
                <p14:nvPr/>
              </p14:nvContentPartPr>
              <p14:xfrm>
                <a:off x="8461410" y="4506726"/>
                <a:ext cx="128880" cy="147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94E25B9-2B8C-42F8-9B99-031A3D56E6B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452770" y="4497726"/>
                  <a:ext cx="146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E92C3B1-9F62-43D7-BF36-C32AC2C1FCC8}"/>
              </a:ext>
            </a:extLst>
          </p:cNvPr>
          <p:cNvGrpSpPr/>
          <p:nvPr/>
        </p:nvGrpSpPr>
        <p:grpSpPr>
          <a:xfrm>
            <a:off x="8882250" y="4498446"/>
            <a:ext cx="639360" cy="158400"/>
            <a:chOff x="8882250" y="4498446"/>
            <a:chExt cx="63936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AA6B31C-BD10-4669-801E-C14BED95AB27}"/>
                    </a:ext>
                  </a:extLst>
                </p14:cNvPr>
                <p14:cNvContentPartPr/>
                <p14:nvPr/>
              </p14:nvContentPartPr>
              <p14:xfrm>
                <a:off x="8882250" y="4550646"/>
                <a:ext cx="298440" cy="820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AA6B31C-BD10-4669-801E-C14BED95AB2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873250" y="4541646"/>
                  <a:ext cx="316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A1BEE35-A496-41E1-8396-54A39CBD0374}"/>
                    </a:ext>
                  </a:extLst>
                </p14:cNvPr>
                <p14:cNvContentPartPr/>
                <p14:nvPr/>
              </p14:nvContentPartPr>
              <p14:xfrm>
                <a:off x="9258450" y="4498446"/>
                <a:ext cx="183600" cy="1584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A1BEE35-A496-41E1-8396-54A39CBD037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249810" y="4489446"/>
                  <a:ext cx="201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20EA182-CC73-4EB0-AC24-5F390462CD30}"/>
                    </a:ext>
                  </a:extLst>
                </p14:cNvPr>
                <p14:cNvContentPartPr/>
                <p14:nvPr/>
              </p14:nvContentPartPr>
              <p14:xfrm>
                <a:off x="9370050" y="4542006"/>
                <a:ext cx="151560" cy="118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20EA182-CC73-4EB0-AC24-5F390462CD3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361410" y="4533006"/>
                  <a:ext cx="16920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E8D0C20E-F78E-4D80-B02A-27F27FA70AD7}"/>
                  </a:ext>
                </a:extLst>
              </p14:cNvPr>
              <p14:cNvContentPartPr/>
              <p14:nvPr/>
            </p14:nvContentPartPr>
            <p14:xfrm>
              <a:off x="9977730" y="4523286"/>
              <a:ext cx="106920" cy="12384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E8D0C20E-F78E-4D80-B02A-27F27FA70AD7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9968730" y="4514646"/>
                <a:ext cx="12456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D4FD807-DA05-4EF3-96B2-E6F6A71BA83F}"/>
              </a:ext>
            </a:extLst>
          </p:cNvPr>
          <p:cNvGrpSpPr/>
          <p:nvPr/>
        </p:nvGrpSpPr>
        <p:grpSpPr>
          <a:xfrm>
            <a:off x="10398570" y="4498806"/>
            <a:ext cx="600480" cy="172440"/>
            <a:chOff x="10398570" y="4498806"/>
            <a:chExt cx="60048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1BF0450-1775-4138-B853-D2A58AA030CE}"/>
                    </a:ext>
                  </a:extLst>
                </p14:cNvPr>
                <p14:cNvContentPartPr/>
                <p14:nvPr/>
              </p14:nvContentPartPr>
              <p14:xfrm>
                <a:off x="10398570" y="4509246"/>
                <a:ext cx="114840" cy="1382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1BF0450-1775-4138-B853-D2A58AA030C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389570" y="4500606"/>
                  <a:ext cx="132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A90FCA7-0F12-4D48-8B05-34BD083CA1CA}"/>
                    </a:ext>
                  </a:extLst>
                </p14:cNvPr>
                <p14:cNvContentPartPr/>
                <p14:nvPr/>
              </p14:nvContentPartPr>
              <p14:xfrm>
                <a:off x="10569930" y="4549566"/>
                <a:ext cx="162000" cy="88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A90FCA7-0F12-4D48-8B05-34BD083CA1C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560930" y="4540926"/>
                  <a:ext cx="179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411007D-147C-4BE3-99B2-196B96C0E684}"/>
                    </a:ext>
                  </a:extLst>
                </p14:cNvPr>
                <p14:cNvContentPartPr/>
                <p14:nvPr/>
              </p14:nvContentPartPr>
              <p14:xfrm>
                <a:off x="10771530" y="4498806"/>
                <a:ext cx="42480" cy="1594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411007D-147C-4BE3-99B2-196B96C0E68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762890" y="4490166"/>
                  <a:ext cx="60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4FF8B12-42E7-443D-B4C6-E5555887EA4C}"/>
                    </a:ext>
                  </a:extLst>
                </p14:cNvPr>
                <p14:cNvContentPartPr/>
                <p14:nvPr/>
              </p14:nvContentPartPr>
              <p14:xfrm>
                <a:off x="10730490" y="4532286"/>
                <a:ext cx="175680" cy="1278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4FF8B12-42E7-443D-B4C6-E5555887EA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721490" y="4523646"/>
                  <a:ext cx="19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87427AF-234C-47DA-894D-C62A173B560A}"/>
                    </a:ext>
                  </a:extLst>
                </p14:cNvPr>
                <p14:cNvContentPartPr/>
                <p14:nvPr/>
              </p14:nvContentPartPr>
              <p14:xfrm>
                <a:off x="10997610" y="4669086"/>
                <a:ext cx="1440" cy="2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87427AF-234C-47DA-894D-C62A173B560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988970" y="4660086"/>
                  <a:ext cx="1908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ABD1C279-8EC8-405C-8B92-12C644763AA5}"/>
              </a:ext>
            </a:extLst>
          </p:cNvPr>
          <p:cNvGrpSpPr/>
          <p:nvPr/>
        </p:nvGrpSpPr>
        <p:grpSpPr>
          <a:xfrm>
            <a:off x="1924890" y="5296206"/>
            <a:ext cx="430560" cy="189360"/>
            <a:chOff x="1924890" y="5296206"/>
            <a:chExt cx="43056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D0A3103-226B-4E02-B020-F70E73135BBD}"/>
                    </a:ext>
                  </a:extLst>
                </p14:cNvPr>
                <p14:cNvContentPartPr/>
                <p14:nvPr/>
              </p14:nvContentPartPr>
              <p14:xfrm>
                <a:off x="1924890" y="5330406"/>
                <a:ext cx="153360" cy="1551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D0A3103-226B-4E02-B020-F70E73135BB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916250" y="5321406"/>
                  <a:ext cx="171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8CEA041-B47B-4C0E-9293-BFE32F3E4A1E}"/>
                    </a:ext>
                  </a:extLst>
                </p14:cNvPr>
                <p14:cNvContentPartPr/>
                <p14:nvPr/>
              </p14:nvContentPartPr>
              <p14:xfrm>
                <a:off x="2227650" y="5296206"/>
                <a:ext cx="127800" cy="1810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8CEA041-B47B-4C0E-9293-BFE32F3E4A1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219010" y="5287206"/>
                  <a:ext cx="145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63E09A1-CD87-4DF7-BC5D-6C8E341A1DBB}"/>
                    </a:ext>
                  </a:extLst>
                </p14:cNvPr>
                <p14:cNvContentPartPr/>
                <p14:nvPr/>
              </p14:nvContentPartPr>
              <p14:xfrm>
                <a:off x="2263290" y="5398806"/>
                <a:ext cx="86400" cy="262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63E09A1-CD87-4DF7-BC5D-6C8E341A1DB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254290" y="5390166"/>
                  <a:ext cx="1040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0256CC5A-2690-4526-82CD-7C59732B6343}"/>
              </a:ext>
            </a:extLst>
          </p:cNvPr>
          <p:cNvGrpSpPr/>
          <p:nvPr/>
        </p:nvGrpSpPr>
        <p:grpSpPr>
          <a:xfrm>
            <a:off x="2523930" y="5139606"/>
            <a:ext cx="1611360" cy="384840"/>
            <a:chOff x="2523930" y="5139606"/>
            <a:chExt cx="161136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2CE4AEC-1FDF-4E7F-9B7D-45531B0C1BDF}"/>
                    </a:ext>
                  </a:extLst>
                </p14:cNvPr>
                <p14:cNvContentPartPr/>
                <p14:nvPr/>
              </p14:nvContentPartPr>
              <p14:xfrm>
                <a:off x="2523930" y="5139606"/>
                <a:ext cx="156240" cy="3848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2CE4AEC-1FDF-4E7F-9B7D-45531B0C1BD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515290" y="5130606"/>
                  <a:ext cx="1738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D4CB041-7AB2-4CEE-85A3-4D6079020DCE}"/>
                    </a:ext>
                  </a:extLst>
                </p14:cNvPr>
                <p14:cNvContentPartPr/>
                <p14:nvPr/>
              </p14:nvContentPartPr>
              <p14:xfrm>
                <a:off x="2818770" y="5303406"/>
                <a:ext cx="105480" cy="115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D4CB041-7AB2-4CEE-85A3-4D6079020DC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809770" y="5294766"/>
                  <a:ext cx="123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76F959E-748B-453B-8180-F99632694A28}"/>
                    </a:ext>
                  </a:extLst>
                </p14:cNvPr>
                <p14:cNvContentPartPr/>
                <p14:nvPr/>
              </p14:nvContentPartPr>
              <p14:xfrm>
                <a:off x="3007050" y="5382246"/>
                <a:ext cx="63720" cy="52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76F959E-748B-453B-8180-F99632694A2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998050" y="5373246"/>
                  <a:ext cx="81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ECFACBA-55F5-4BAA-9F35-EE2D3406DF88}"/>
                    </a:ext>
                  </a:extLst>
                </p14:cNvPr>
                <p14:cNvContentPartPr/>
                <p14:nvPr/>
              </p14:nvContentPartPr>
              <p14:xfrm>
                <a:off x="3201090" y="5275326"/>
                <a:ext cx="39960" cy="1411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ECFACBA-55F5-4BAA-9F35-EE2D3406DF8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192090" y="5266326"/>
                  <a:ext cx="57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01CBB3E-3199-4C5B-816D-D9385C503C3E}"/>
                    </a:ext>
                  </a:extLst>
                </p14:cNvPr>
                <p14:cNvContentPartPr/>
                <p14:nvPr/>
              </p14:nvContentPartPr>
              <p14:xfrm>
                <a:off x="3301530" y="5386206"/>
                <a:ext cx="389160" cy="608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01CBB3E-3199-4C5B-816D-D9385C503C3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92890" y="5377566"/>
                  <a:ext cx="406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9043406-82FB-4B62-807F-D82669FDDE21}"/>
                    </a:ext>
                  </a:extLst>
                </p14:cNvPr>
                <p14:cNvContentPartPr/>
                <p14:nvPr/>
              </p14:nvContentPartPr>
              <p14:xfrm>
                <a:off x="3783930" y="5384406"/>
                <a:ext cx="351360" cy="70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9043406-82FB-4B62-807F-D82669FDDE2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74930" y="5375766"/>
                  <a:ext cx="3690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21B0D10-0A10-4D7E-B8FC-B0F2973F04CB}"/>
              </a:ext>
            </a:extLst>
          </p:cNvPr>
          <p:cNvGrpSpPr/>
          <p:nvPr/>
        </p:nvGrpSpPr>
        <p:grpSpPr>
          <a:xfrm>
            <a:off x="4412850" y="5140686"/>
            <a:ext cx="577440" cy="389160"/>
            <a:chOff x="4412850" y="5140686"/>
            <a:chExt cx="57744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E759CFC-F214-4013-BA75-18B9CCEA7592}"/>
                    </a:ext>
                  </a:extLst>
                </p14:cNvPr>
                <p14:cNvContentPartPr/>
                <p14:nvPr/>
              </p14:nvContentPartPr>
              <p14:xfrm>
                <a:off x="4412850" y="5262726"/>
                <a:ext cx="54360" cy="2671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E759CFC-F214-4013-BA75-18B9CCEA759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03850" y="5254086"/>
                  <a:ext cx="72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13DE4F7-A21F-4197-9AF1-FF46D5701D61}"/>
                    </a:ext>
                  </a:extLst>
                </p14:cNvPr>
                <p14:cNvContentPartPr/>
                <p14:nvPr/>
              </p14:nvContentPartPr>
              <p14:xfrm>
                <a:off x="4413210" y="5260926"/>
                <a:ext cx="257760" cy="116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13DE4F7-A21F-4197-9AF1-FF46D5701D6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404210" y="5251926"/>
                  <a:ext cx="275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3F82DE2-C5F4-4799-836C-F19D68B68383}"/>
                    </a:ext>
                  </a:extLst>
                </p14:cNvPr>
                <p14:cNvContentPartPr/>
                <p14:nvPr/>
              </p14:nvContentPartPr>
              <p14:xfrm>
                <a:off x="4809930" y="5235006"/>
                <a:ext cx="9000" cy="1558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3F82DE2-C5F4-4799-836C-F19D68B6838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800930" y="5226366"/>
                  <a:ext cx="26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E5245F7-F961-4481-9D9C-055790E99E31}"/>
                    </a:ext>
                  </a:extLst>
                </p14:cNvPr>
                <p14:cNvContentPartPr/>
                <p14:nvPr/>
              </p14:nvContentPartPr>
              <p14:xfrm>
                <a:off x="4855290" y="5140686"/>
                <a:ext cx="135000" cy="2768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E5245F7-F961-4481-9D9C-055790E99E3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846650" y="5131686"/>
                  <a:ext cx="15264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4E4B102-AD06-42D4-8D8A-047FA86A3D39}"/>
              </a:ext>
            </a:extLst>
          </p:cNvPr>
          <p:cNvGrpSpPr/>
          <p:nvPr/>
        </p:nvGrpSpPr>
        <p:grpSpPr>
          <a:xfrm>
            <a:off x="6001530" y="5194686"/>
            <a:ext cx="244440" cy="224640"/>
            <a:chOff x="6001530" y="5194686"/>
            <a:chExt cx="24444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22A61FD-B6DB-44AC-9EB3-3CFC82A65A3F}"/>
                    </a:ext>
                  </a:extLst>
                </p14:cNvPr>
                <p14:cNvContentPartPr/>
                <p14:nvPr/>
              </p14:nvContentPartPr>
              <p14:xfrm>
                <a:off x="6018810" y="5194686"/>
                <a:ext cx="51480" cy="2246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22A61FD-B6DB-44AC-9EB3-3CFC82A65A3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010170" y="5185686"/>
                  <a:ext cx="69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66388C2-9546-4DFA-BB0C-5EDA900A3012}"/>
                    </a:ext>
                  </a:extLst>
                </p14:cNvPr>
                <p14:cNvContentPartPr/>
                <p14:nvPr/>
              </p14:nvContentPartPr>
              <p14:xfrm>
                <a:off x="6001530" y="5197926"/>
                <a:ext cx="115200" cy="1296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66388C2-9546-4DFA-BB0C-5EDA900A301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992890" y="5188926"/>
                  <a:ext cx="132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6E6A3CE-9E5B-45B2-B2CF-44E2F34BF0BB}"/>
                    </a:ext>
                  </a:extLst>
                </p14:cNvPr>
                <p14:cNvContentPartPr/>
                <p14:nvPr/>
              </p14:nvContentPartPr>
              <p14:xfrm>
                <a:off x="6149850" y="5290806"/>
                <a:ext cx="96120" cy="1249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6E6A3CE-9E5B-45B2-B2CF-44E2F34BF0B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141210" y="5282166"/>
                  <a:ext cx="1137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428430D-F0EC-42D5-B65F-79B14A5CAFF5}"/>
              </a:ext>
            </a:extLst>
          </p:cNvPr>
          <p:cNvGrpSpPr/>
          <p:nvPr/>
        </p:nvGrpSpPr>
        <p:grpSpPr>
          <a:xfrm>
            <a:off x="6405090" y="5161206"/>
            <a:ext cx="331560" cy="271440"/>
            <a:chOff x="6405090" y="5161206"/>
            <a:chExt cx="33156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5FB7156-3BA6-4C8C-B0A8-80F23195CB11}"/>
                    </a:ext>
                  </a:extLst>
                </p14:cNvPr>
                <p14:cNvContentPartPr/>
                <p14:nvPr/>
              </p14:nvContentPartPr>
              <p14:xfrm>
                <a:off x="6405090" y="5161206"/>
                <a:ext cx="81000" cy="2714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5FB7156-3BA6-4C8C-B0A8-80F23195CB1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396450" y="5152206"/>
                  <a:ext cx="98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01B57FE-9BCB-42FB-9120-ED0BA80FB039}"/>
                    </a:ext>
                  </a:extLst>
                </p14:cNvPr>
                <p14:cNvContentPartPr/>
                <p14:nvPr/>
              </p14:nvContentPartPr>
              <p14:xfrm>
                <a:off x="6616050" y="5242926"/>
                <a:ext cx="120600" cy="1324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01B57FE-9BCB-42FB-9120-ED0BA80FB03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607410" y="5234286"/>
                  <a:ext cx="1382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5FF832B-98C1-45E7-8637-9B2BE5A74251}"/>
              </a:ext>
            </a:extLst>
          </p:cNvPr>
          <p:cNvGrpSpPr/>
          <p:nvPr/>
        </p:nvGrpSpPr>
        <p:grpSpPr>
          <a:xfrm>
            <a:off x="7058130" y="5146806"/>
            <a:ext cx="482400" cy="240480"/>
            <a:chOff x="7058130" y="5146806"/>
            <a:chExt cx="48240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13F2CAB-434F-40D7-AEFA-730ABD8A0FA3}"/>
                    </a:ext>
                  </a:extLst>
                </p14:cNvPr>
                <p14:cNvContentPartPr/>
                <p14:nvPr/>
              </p14:nvContentPartPr>
              <p14:xfrm>
                <a:off x="7058130" y="5223846"/>
                <a:ext cx="103320" cy="1634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13F2CAB-434F-40D7-AEFA-730ABD8A0FA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049130" y="5215206"/>
                  <a:ext cx="120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34F2DF9-D074-48CE-9C85-B2F8B3322960}"/>
                    </a:ext>
                  </a:extLst>
                </p14:cNvPr>
                <p14:cNvContentPartPr/>
                <p14:nvPr/>
              </p14:nvContentPartPr>
              <p14:xfrm>
                <a:off x="7223370" y="5245086"/>
                <a:ext cx="71280" cy="972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34F2DF9-D074-48CE-9C85-B2F8B332296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214730" y="5236086"/>
                  <a:ext cx="88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4EEBDD5-3878-4042-BB8B-130CE7B56015}"/>
                    </a:ext>
                  </a:extLst>
                </p14:cNvPr>
                <p14:cNvContentPartPr/>
                <p14:nvPr/>
              </p14:nvContentPartPr>
              <p14:xfrm>
                <a:off x="7309050" y="5146806"/>
                <a:ext cx="231480" cy="2307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4EEBDD5-3878-4042-BB8B-130CE7B5601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300050" y="5138166"/>
                  <a:ext cx="249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E5F604B-0501-4242-BE16-3710D9880987}"/>
                    </a:ext>
                  </a:extLst>
                </p14:cNvPr>
                <p14:cNvContentPartPr/>
                <p14:nvPr/>
              </p14:nvContentPartPr>
              <p14:xfrm>
                <a:off x="7422090" y="5222046"/>
                <a:ext cx="101520" cy="230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E5F604B-0501-4242-BE16-3710D988098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413450" y="5213406"/>
                  <a:ext cx="1191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A67A0400-3D46-4FE3-B0ED-0309C2555A5E}"/>
              </a:ext>
            </a:extLst>
          </p:cNvPr>
          <p:cNvGrpSpPr/>
          <p:nvPr/>
        </p:nvGrpSpPr>
        <p:grpSpPr>
          <a:xfrm>
            <a:off x="7742490" y="5139606"/>
            <a:ext cx="210240" cy="272880"/>
            <a:chOff x="7742490" y="5139606"/>
            <a:chExt cx="21024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19D1FF4-2295-4485-8AC2-F4D7F38D0A79}"/>
                    </a:ext>
                  </a:extLst>
                </p14:cNvPr>
                <p14:cNvContentPartPr/>
                <p14:nvPr/>
              </p14:nvContentPartPr>
              <p14:xfrm>
                <a:off x="7742490" y="5236806"/>
                <a:ext cx="78120" cy="694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19D1FF4-2295-4485-8AC2-F4D7F38D0A7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733850" y="5227806"/>
                  <a:ext cx="95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AF7DD7F-5C4C-4691-975A-DBE395AA371F}"/>
                    </a:ext>
                  </a:extLst>
                </p14:cNvPr>
                <p14:cNvContentPartPr/>
                <p14:nvPr/>
              </p14:nvContentPartPr>
              <p14:xfrm>
                <a:off x="7876770" y="5139606"/>
                <a:ext cx="75960" cy="2728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AF7DD7F-5C4C-4691-975A-DBE395AA371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867770" y="5130966"/>
                  <a:ext cx="9360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F265C4DB-D71C-47FD-BF16-736833E7D8E1}"/>
              </a:ext>
            </a:extLst>
          </p:cNvPr>
          <p:cNvGrpSpPr/>
          <p:nvPr/>
        </p:nvGrpSpPr>
        <p:grpSpPr>
          <a:xfrm>
            <a:off x="8217690" y="5128086"/>
            <a:ext cx="626760" cy="293400"/>
            <a:chOff x="8217690" y="5128086"/>
            <a:chExt cx="62676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3B857B3-7141-429F-A0FA-D1852CD9FD94}"/>
                    </a:ext>
                  </a:extLst>
                </p14:cNvPr>
                <p14:cNvContentPartPr/>
                <p14:nvPr/>
              </p14:nvContentPartPr>
              <p14:xfrm>
                <a:off x="8217690" y="5141406"/>
                <a:ext cx="114120" cy="189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3B857B3-7141-429F-A0FA-D1852CD9FD9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208690" y="5132406"/>
                  <a:ext cx="131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DCB2C05-B3FA-497D-90F9-541B1CEAAE80}"/>
                    </a:ext>
                  </a:extLst>
                </p14:cNvPr>
                <p14:cNvContentPartPr/>
                <p14:nvPr/>
              </p14:nvContentPartPr>
              <p14:xfrm>
                <a:off x="8407410" y="5258046"/>
                <a:ext cx="62640" cy="100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DCB2C05-B3FA-497D-90F9-541B1CEAAE8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398770" y="5249046"/>
                  <a:ext cx="80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0C200CC-393A-4B7F-9A10-64405285497C}"/>
                    </a:ext>
                  </a:extLst>
                </p14:cNvPr>
                <p14:cNvContentPartPr/>
                <p14:nvPr/>
              </p14:nvContentPartPr>
              <p14:xfrm>
                <a:off x="8560770" y="5163366"/>
                <a:ext cx="15840" cy="2059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0C200CC-393A-4B7F-9A10-64405285497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551770" y="5154366"/>
                  <a:ext cx="33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6A2E50E-479D-4DB6-A00D-5CF36829B40A}"/>
                    </a:ext>
                  </a:extLst>
                </p14:cNvPr>
                <p14:cNvContentPartPr/>
                <p14:nvPr/>
              </p14:nvContentPartPr>
              <p14:xfrm>
                <a:off x="8565090" y="5172366"/>
                <a:ext cx="114120" cy="1922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6A2E50E-479D-4DB6-A00D-5CF36829B40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556090" y="5163366"/>
                  <a:ext cx="131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EA72368-271A-444F-849F-6DC7243CC4DE}"/>
                    </a:ext>
                  </a:extLst>
                </p14:cNvPr>
                <p14:cNvContentPartPr/>
                <p14:nvPr/>
              </p14:nvContentPartPr>
              <p14:xfrm>
                <a:off x="8714850" y="5128086"/>
                <a:ext cx="129600" cy="2934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EA72368-271A-444F-849F-6DC7243CC4D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706210" y="5119446"/>
                  <a:ext cx="14724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40983CF-A074-4CF3-9FAA-FDBDB4E89A70}"/>
              </a:ext>
            </a:extLst>
          </p:cNvPr>
          <p:cNvGrpSpPr/>
          <p:nvPr/>
        </p:nvGrpSpPr>
        <p:grpSpPr>
          <a:xfrm>
            <a:off x="9084210" y="5168766"/>
            <a:ext cx="115200" cy="152280"/>
            <a:chOff x="9084210" y="5168766"/>
            <a:chExt cx="11520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425CA84-A0E9-4C56-A113-BFA0C4B2E0D4}"/>
                    </a:ext>
                  </a:extLst>
                </p14:cNvPr>
                <p14:cNvContentPartPr/>
                <p14:nvPr/>
              </p14:nvContentPartPr>
              <p14:xfrm>
                <a:off x="9084210" y="5168766"/>
                <a:ext cx="115200" cy="946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425CA84-A0E9-4C56-A113-BFA0C4B2E0D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075570" y="5160126"/>
                  <a:ext cx="132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981FEFC-EE60-4937-8B60-9682D2236C98}"/>
                    </a:ext>
                  </a:extLst>
                </p14:cNvPr>
                <p14:cNvContentPartPr/>
                <p14:nvPr/>
              </p14:nvContentPartPr>
              <p14:xfrm>
                <a:off x="9087450" y="5306286"/>
                <a:ext cx="100080" cy="147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981FEFC-EE60-4937-8B60-9682D2236C9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078810" y="5297646"/>
                  <a:ext cx="1177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99C29E9A-D09F-45C8-AC5F-9254663BD303}"/>
              </a:ext>
            </a:extLst>
          </p:cNvPr>
          <p:cNvGrpSpPr/>
          <p:nvPr/>
        </p:nvGrpSpPr>
        <p:grpSpPr>
          <a:xfrm>
            <a:off x="9426210" y="5068326"/>
            <a:ext cx="493200" cy="202320"/>
            <a:chOff x="9426210" y="5068326"/>
            <a:chExt cx="49320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540B98B-B56B-43B1-A653-1CB36F60CB53}"/>
                    </a:ext>
                  </a:extLst>
                </p14:cNvPr>
                <p14:cNvContentPartPr/>
                <p14:nvPr/>
              </p14:nvContentPartPr>
              <p14:xfrm>
                <a:off x="9536370" y="5068326"/>
                <a:ext cx="124560" cy="1324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540B98B-B56B-43B1-A653-1CB36F60CB5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527370" y="5059686"/>
                  <a:ext cx="142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235CBDC-8BA0-409A-9147-555D1EBF96F1}"/>
                    </a:ext>
                  </a:extLst>
                </p14:cNvPr>
                <p14:cNvContentPartPr/>
                <p14:nvPr/>
              </p14:nvContentPartPr>
              <p14:xfrm>
                <a:off x="9426210" y="5239686"/>
                <a:ext cx="493200" cy="309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235CBDC-8BA0-409A-9147-555D1EBF96F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417210" y="5230686"/>
                  <a:ext cx="51084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3D3FCED-E1F3-466E-8CC2-91F15F6FF915}"/>
              </a:ext>
            </a:extLst>
          </p:cNvPr>
          <p:cNvGrpSpPr/>
          <p:nvPr/>
        </p:nvGrpSpPr>
        <p:grpSpPr>
          <a:xfrm>
            <a:off x="9628170" y="5358126"/>
            <a:ext cx="133200" cy="263880"/>
            <a:chOff x="9628170" y="5358126"/>
            <a:chExt cx="13320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6F7662B-CF5C-4B88-ABF8-C2BB530BF2AE}"/>
                    </a:ext>
                  </a:extLst>
                </p14:cNvPr>
                <p14:cNvContentPartPr/>
                <p14:nvPr/>
              </p14:nvContentPartPr>
              <p14:xfrm>
                <a:off x="9653370" y="5358126"/>
                <a:ext cx="25200" cy="2638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6F7662B-CF5C-4B88-ABF8-C2BB530BF2A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644370" y="5349486"/>
                  <a:ext cx="42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EFE27DD-CAA7-46DD-B3C5-129B18C51068}"/>
                    </a:ext>
                  </a:extLst>
                </p14:cNvPr>
                <p14:cNvContentPartPr/>
                <p14:nvPr/>
              </p14:nvContentPartPr>
              <p14:xfrm>
                <a:off x="9628170" y="5361726"/>
                <a:ext cx="133200" cy="1155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EFE27DD-CAA7-46DD-B3C5-129B18C5106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619530" y="5353086"/>
                  <a:ext cx="1508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6C8ED60D-2CD5-4E74-9A73-7C7D57D8664F}"/>
              </a:ext>
            </a:extLst>
          </p:cNvPr>
          <p:cNvGrpSpPr/>
          <p:nvPr/>
        </p:nvGrpSpPr>
        <p:grpSpPr>
          <a:xfrm>
            <a:off x="1446090" y="6025926"/>
            <a:ext cx="407160" cy="222840"/>
            <a:chOff x="1446090" y="6025926"/>
            <a:chExt cx="40716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55CC02A-837D-4A35-8B45-E05C27519C3F}"/>
                    </a:ext>
                  </a:extLst>
                </p14:cNvPr>
                <p14:cNvContentPartPr/>
                <p14:nvPr/>
              </p14:nvContentPartPr>
              <p14:xfrm>
                <a:off x="1446090" y="6062286"/>
                <a:ext cx="133200" cy="1864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55CC02A-837D-4A35-8B45-E05C27519C3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437450" y="6053646"/>
                  <a:ext cx="150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8B7E6A7-0A21-4C6A-A7BE-7D5017D5E60B}"/>
                    </a:ext>
                  </a:extLst>
                </p14:cNvPr>
                <p14:cNvContentPartPr/>
                <p14:nvPr/>
              </p14:nvContentPartPr>
              <p14:xfrm>
                <a:off x="1571010" y="6133206"/>
                <a:ext cx="139320" cy="1112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8B7E6A7-0A21-4C6A-A7BE-7D5017D5E60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562370" y="6124206"/>
                  <a:ext cx="156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497CE0F-84B3-4235-9E79-6EAA103B8846}"/>
                    </a:ext>
                  </a:extLst>
                </p14:cNvPr>
                <p14:cNvContentPartPr/>
                <p14:nvPr/>
              </p14:nvContentPartPr>
              <p14:xfrm>
                <a:off x="1753890" y="6025926"/>
                <a:ext cx="99360" cy="2210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497CE0F-84B3-4235-9E79-6EAA103B884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745250" y="6016926"/>
                  <a:ext cx="11700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E37D1B0-49C4-449B-81C1-C0899ED8D925}"/>
              </a:ext>
            </a:extLst>
          </p:cNvPr>
          <p:cNvGrpSpPr/>
          <p:nvPr/>
        </p:nvGrpSpPr>
        <p:grpSpPr>
          <a:xfrm>
            <a:off x="2202450" y="6126726"/>
            <a:ext cx="279720" cy="289080"/>
            <a:chOff x="2202450" y="6126726"/>
            <a:chExt cx="27972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B892255-CEDC-42E5-9D80-52ED304C185A}"/>
                    </a:ext>
                  </a:extLst>
                </p14:cNvPr>
                <p14:cNvContentPartPr/>
                <p14:nvPr/>
              </p14:nvContentPartPr>
              <p14:xfrm>
                <a:off x="2202450" y="6129606"/>
                <a:ext cx="87480" cy="2862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B892255-CEDC-42E5-9D80-52ED304C185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193450" y="6120966"/>
                  <a:ext cx="1051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B937B2B-0DE6-44F9-B0EB-55C6B05AABB5}"/>
                    </a:ext>
                  </a:extLst>
                </p14:cNvPr>
                <p14:cNvContentPartPr/>
                <p14:nvPr/>
              </p14:nvContentPartPr>
              <p14:xfrm>
                <a:off x="2230890" y="6135366"/>
                <a:ext cx="107640" cy="1144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B937B2B-0DE6-44F9-B0EB-55C6B05AABB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222250" y="6126726"/>
                  <a:ext cx="125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C31A4BA-1094-40B0-A298-5DE1AEE07AF2}"/>
                    </a:ext>
                  </a:extLst>
                </p14:cNvPr>
                <p14:cNvContentPartPr/>
                <p14:nvPr/>
              </p14:nvContentPartPr>
              <p14:xfrm>
                <a:off x="2393610" y="6126726"/>
                <a:ext cx="88560" cy="835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C31A4BA-1094-40B0-A298-5DE1AEE07AF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384610" y="6118086"/>
                  <a:ext cx="10620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8A50EF18-E16A-40E3-B10B-6678F5BDDABD}"/>
              </a:ext>
            </a:extLst>
          </p:cNvPr>
          <p:cNvGrpSpPr/>
          <p:nvPr/>
        </p:nvGrpSpPr>
        <p:grpSpPr>
          <a:xfrm>
            <a:off x="2685210" y="6091446"/>
            <a:ext cx="573120" cy="174240"/>
            <a:chOff x="2685210" y="6091446"/>
            <a:chExt cx="57312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D5BAF3E-4888-4F45-A374-B7605682D3F7}"/>
                    </a:ext>
                  </a:extLst>
                </p14:cNvPr>
                <p14:cNvContentPartPr/>
                <p14:nvPr/>
              </p14:nvContentPartPr>
              <p14:xfrm>
                <a:off x="2685210" y="6110526"/>
                <a:ext cx="30600" cy="1551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D5BAF3E-4888-4F45-A374-B7605682D3F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676210" y="6101886"/>
                  <a:ext cx="48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D1F30EF-E178-4943-8294-6DB5B2FC3E8D}"/>
                    </a:ext>
                  </a:extLst>
                </p14:cNvPr>
                <p14:cNvContentPartPr/>
                <p14:nvPr/>
              </p14:nvContentPartPr>
              <p14:xfrm>
                <a:off x="2756490" y="6137526"/>
                <a:ext cx="100440" cy="964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D1F30EF-E178-4943-8294-6DB5B2FC3E8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747850" y="6128526"/>
                  <a:ext cx="118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CA780AF-2766-44DC-9BFD-EA3579928857}"/>
                    </a:ext>
                  </a:extLst>
                </p14:cNvPr>
                <p14:cNvContentPartPr/>
                <p14:nvPr/>
              </p14:nvContentPartPr>
              <p14:xfrm>
                <a:off x="2896890" y="6091446"/>
                <a:ext cx="80280" cy="1263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CA780AF-2766-44DC-9BFD-EA357992885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887890" y="6082806"/>
                  <a:ext cx="97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390F45D-B6FB-4B0E-8136-B9CF509AC3B9}"/>
                    </a:ext>
                  </a:extLst>
                </p14:cNvPr>
                <p14:cNvContentPartPr/>
                <p14:nvPr/>
              </p14:nvContentPartPr>
              <p14:xfrm>
                <a:off x="3014970" y="6108366"/>
                <a:ext cx="87120" cy="1033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390F45D-B6FB-4B0E-8136-B9CF509AC3B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006330" y="6099726"/>
                  <a:ext cx="104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DDB7B98-CEF4-4238-83BC-22948C139C5C}"/>
                    </a:ext>
                  </a:extLst>
                </p14:cNvPr>
                <p14:cNvContentPartPr/>
                <p14:nvPr/>
              </p14:nvContentPartPr>
              <p14:xfrm>
                <a:off x="3153570" y="6113766"/>
                <a:ext cx="104760" cy="1119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DDB7B98-CEF4-4238-83BC-22948C139C5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144570" y="6105126"/>
                  <a:ext cx="1224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8424450C-1800-4E5D-88D4-5C056B669D37}"/>
              </a:ext>
            </a:extLst>
          </p:cNvPr>
          <p:cNvGrpSpPr/>
          <p:nvPr/>
        </p:nvGrpSpPr>
        <p:grpSpPr>
          <a:xfrm>
            <a:off x="3884370" y="6045006"/>
            <a:ext cx="226800" cy="246600"/>
            <a:chOff x="3884370" y="6045006"/>
            <a:chExt cx="22680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0E937F3-6680-44C6-A747-4FFCC7B2FE78}"/>
                    </a:ext>
                  </a:extLst>
                </p14:cNvPr>
                <p14:cNvContentPartPr/>
                <p14:nvPr/>
              </p14:nvContentPartPr>
              <p14:xfrm>
                <a:off x="3884370" y="6141846"/>
                <a:ext cx="160920" cy="122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0E937F3-6680-44C6-A747-4FFCC7B2FE7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875370" y="6132846"/>
                  <a:ext cx="178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8325161-A37F-4C58-9523-4AF8083E527E}"/>
                    </a:ext>
                  </a:extLst>
                </p14:cNvPr>
                <p14:cNvContentPartPr/>
                <p14:nvPr/>
              </p14:nvContentPartPr>
              <p14:xfrm>
                <a:off x="3924330" y="6045006"/>
                <a:ext cx="186840" cy="2466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8325161-A37F-4C58-9523-4AF8083E527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915330" y="6036006"/>
                  <a:ext cx="20448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4870105B-6B91-4916-A53C-5EE3A7D5FDA2}"/>
              </a:ext>
            </a:extLst>
          </p:cNvPr>
          <p:cNvGrpSpPr/>
          <p:nvPr/>
        </p:nvGrpSpPr>
        <p:grpSpPr>
          <a:xfrm>
            <a:off x="4651890" y="6010446"/>
            <a:ext cx="812160" cy="337320"/>
            <a:chOff x="4651890" y="6010446"/>
            <a:chExt cx="81216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1C3ED7A-64EB-4E59-985D-EDBA88C05381}"/>
                    </a:ext>
                  </a:extLst>
                </p14:cNvPr>
                <p14:cNvContentPartPr/>
                <p14:nvPr/>
              </p14:nvContentPartPr>
              <p14:xfrm>
                <a:off x="4731090" y="6010446"/>
                <a:ext cx="95760" cy="3373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1C3ED7A-64EB-4E59-985D-EDBA88C0538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722450" y="6001446"/>
                  <a:ext cx="1134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A1ED67B-01DC-41D1-8A46-F8A6F4B5ADDB}"/>
                    </a:ext>
                  </a:extLst>
                </p14:cNvPr>
                <p14:cNvContentPartPr/>
                <p14:nvPr/>
              </p14:nvContentPartPr>
              <p14:xfrm>
                <a:off x="4651890" y="6161286"/>
                <a:ext cx="185400" cy="93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A1ED67B-01DC-41D1-8A46-F8A6F4B5ADD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642890" y="6152646"/>
                  <a:ext cx="203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A932ADB-F808-4E71-A86A-39B86F026DBA}"/>
                    </a:ext>
                  </a:extLst>
                </p14:cNvPr>
                <p14:cNvContentPartPr/>
                <p14:nvPr/>
              </p14:nvContentPartPr>
              <p14:xfrm>
                <a:off x="4841970" y="6108726"/>
                <a:ext cx="187200" cy="1512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A932ADB-F808-4E71-A86A-39B86F026DB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832970" y="6099726"/>
                  <a:ext cx="204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1C93A1D-6A88-4141-AB46-3A3DDAD47141}"/>
                    </a:ext>
                  </a:extLst>
                </p14:cNvPr>
                <p14:cNvContentPartPr/>
                <p14:nvPr/>
              </p14:nvContentPartPr>
              <p14:xfrm>
                <a:off x="5102610" y="6084606"/>
                <a:ext cx="45360" cy="1580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1C93A1D-6A88-4141-AB46-3A3DDAD4714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093610" y="6075966"/>
                  <a:ext cx="63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6BC9344-1C2C-43D8-B04E-3F6E5DE2152F}"/>
                    </a:ext>
                  </a:extLst>
                </p14:cNvPr>
                <p14:cNvContentPartPr/>
                <p14:nvPr/>
              </p14:nvContentPartPr>
              <p14:xfrm>
                <a:off x="5169570" y="6152646"/>
                <a:ext cx="126000" cy="842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6BC9344-1C2C-43D8-B04E-3F6E5DE2152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160570" y="6144006"/>
                  <a:ext cx="143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8D5A5AD-8CC7-4AC5-A811-4C96F986087C}"/>
                    </a:ext>
                  </a:extLst>
                </p14:cNvPr>
                <p14:cNvContentPartPr/>
                <p14:nvPr/>
              </p14:nvContentPartPr>
              <p14:xfrm>
                <a:off x="5296650" y="6176766"/>
                <a:ext cx="17640" cy="507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8D5A5AD-8CC7-4AC5-A811-4C96F986087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287650" y="6167766"/>
                  <a:ext cx="35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4DAC0AE-D3C0-49C6-A018-41C8CA0526D9}"/>
                    </a:ext>
                  </a:extLst>
                </p14:cNvPr>
                <p14:cNvContentPartPr/>
                <p14:nvPr/>
              </p14:nvContentPartPr>
              <p14:xfrm>
                <a:off x="5300970" y="6149406"/>
                <a:ext cx="68040" cy="1022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4DAC0AE-D3C0-49C6-A018-41C8CA0526D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292330" y="6140766"/>
                  <a:ext cx="85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AB06B5A-82A6-4AD2-AAA2-2F54142DA025}"/>
                    </a:ext>
                  </a:extLst>
                </p14:cNvPr>
                <p14:cNvContentPartPr/>
                <p14:nvPr/>
              </p14:nvContentPartPr>
              <p14:xfrm>
                <a:off x="5379450" y="6157686"/>
                <a:ext cx="84600" cy="831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AB06B5A-82A6-4AD2-AAA2-2F54142DA02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370450" y="6149046"/>
                  <a:ext cx="1022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657DED64-05A6-4A2D-B310-19BD5B8C3AB4}"/>
              </a:ext>
            </a:extLst>
          </p:cNvPr>
          <p:cNvGrpSpPr/>
          <p:nvPr/>
        </p:nvGrpSpPr>
        <p:grpSpPr>
          <a:xfrm>
            <a:off x="5722170" y="6010806"/>
            <a:ext cx="501120" cy="320400"/>
            <a:chOff x="5722170" y="6010806"/>
            <a:chExt cx="50112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85AAD2B-D4D8-4DEA-9898-DA6421C50BD3}"/>
                    </a:ext>
                  </a:extLst>
                </p14:cNvPr>
                <p14:cNvContentPartPr/>
                <p14:nvPr/>
              </p14:nvContentPartPr>
              <p14:xfrm>
                <a:off x="5722170" y="6090726"/>
                <a:ext cx="96480" cy="2404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85AAD2B-D4D8-4DEA-9898-DA6421C50BD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713170" y="6081726"/>
                  <a:ext cx="114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8D124F7-570F-4838-A88C-DCD9D9C76B60}"/>
                    </a:ext>
                  </a:extLst>
                </p14:cNvPr>
                <p14:cNvContentPartPr/>
                <p14:nvPr/>
              </p14:nvContentPartPr>
              <p14:xfrm>
                <a:off x="5824770" y="6117366"/>
                <a:ext cx="86400" cy="928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8D124F7-570F-4838-A88C-DCD9D9C76B6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816130" y="6108366"/>
                  <a:ext cx="104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0009754-0F9C-469D-991B-4F6B8A897093}"/>
                    </a:ext>
                  </a:extLst>
                </p14:cNvPr>
                <p14:cNvContentPartPr/>
                <p14:nvPr/>
              </p14:nvContentPartPr>
              <p14:xfrm>
                <a:off x="5960850" y="6099726"/>
                <a:ext cx="70200" cy="1047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0009754-0F9C-469D-991B-4F6B8A89709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951850" y="6090726"/>
                  <a:ext cx="87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91CB217-C7A9-452E-ADFE-438643416525}"/>
                    </a:ext>
                  </a:extLst>
                </p14:cNvPr>
                <p14:cNvContentPartPr/>
                <p14:nvPr/>
              </p14:nvContentPartPr>
              <p14:xfrm>
                <a:off x="6092970" y="6010806"/>
                <a:ext cx="130320" cy="2127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91CB217-C7A9-452E-ADFE-43864341652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084330" y="6002166"/>
                  <a:ext cx="14796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225117D9-689D-4A0C-88DE-37BEF4870C6E}"/>
                  </a:ext>
                </a:extLst>
              </p14:cNvPr>
              <p14:cNvContentPartPr/>
              <p14:nvPr/>
            </p14:nvContentPartPr>
            <p14:xfrm>
              <a:off x="6531450" y="6031326"/>
              <a:ext cx="85320" cy="16056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225117D9-689D-4A0C-88DE-37BEF4870C6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522810" y="6022326"/>
                <a:ext cx="10296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32845C2E-64AE-48DB-AABD-E600BE4A5EFA}"/>
              </a:ext>
            </a:extLst>
          </p:cNvPr>
          <p:cNvGrpSpPr/>
          <p:nvPr/>
        </p:nvGrpSpPr>
        <p:grpSpPr>
          <a:xfrm>
            <a:off x="6822330" y="5890206"/>
            <a:ext cx="453240" cy="190440"/>
            <a:chOff x="6822330" y="5890206"/>
            <a:chExt cx="45324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1ADB8BD-20F1-4BDF-BA7C-06C418ECC041}"/>
                    </a:ext>
                  </a:extLst>
                </p14:cNvPr>
                <p14:cNvContentPartPr/>
                <p14:nvPr/>
              </p14:nvContentPartPr>
              <p14:xfrm>
                <a:off x="6985770" y="5890206"/>
                <a:ext cx="39960" cy="1760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1ADB8BD-20F1-4BDF-BA7C-06C418ECC04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977130" y="5881566"/>
                  <a:ext cx="57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ED8C438-C4E8-4385-8033-5837A14055BC}"/>
                    </a:ext>
                  </a:extLst>
                </p14:cNvPr>
                <p14:cNvContentPartPr/>
                <p14:nvPr/>
              </p14:nvContentPartPr>
              <p14:xfrm>
                <a:off x="6822330" y="6046806"/>
                <a:ext cx="453240" cy="338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ED8C438-C4E8-4385-8033-5837A14055B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813330" y="6038166"/>
                  <a:ext cx="4708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873DA606-37FE-48B4-BF9D-801CE7BF51FA}"/>
              </a:ext>
            </a:extLst>
          </p:cNvPr>
          <p:cNvGrpSpPr/>
          <p:nvPr/>
        </p:nvGrpSpPr>
        <p:grpSpPr>
          <a:xfrm>
            <a:off x="6878490" y="6172806"/>
            <a:ext cx="481320" cy="189000"/>
            <a:chOff x="6878490" y="6172806"/>
            <a:chExt cx="48132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37DA86A-E31D-4BDE-B467-D10EC879BA0C}"/>
                    </a:ext>
                  </a:extLst>
                </p14:cNvPr>
                <p14:cNvContentPartPr/>
                <p14:nvPr/>
              </p14:nvContentPartPr>
              <p14:xfrm>
                <a:off x="6878490" y="6172806"/>
                <a:ext cx="34920" cy="1890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37DA86A-E31D-4BDE-B467-D10EC879BA0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869850" y="6164166"/>
                  <a:ext cx="52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7D854CB-D743-46EC-8914-10BC4D7D0E0B}"/>
                    </a:ext>
                  </a:extLst>
                </p14:cNvPr>
                <p14:cNvContentPartPr/>
                <p14:nvPr/>
              </p14:nvContentPartPr>
              <p14:xfrm>
                <a:off x="6990810" y="6196206"/>
                <a:ext cx="226080" cy="1206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7D854CB-D743-46EC-8914-10BC4D7D0E0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82170" y="6187566"/>
                  <a:ext cx="243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238DCE5-7DF2-4532-AE61-82E8B98D38DD}"/>
                    </a:ext>
                  </a:extLst>
                </p14:cNvPr>
                <p14:cNvContentPartPr/>
                <p14:nvPr/>
              </p14:nvContentPartPr>
              <p14:xfrm>
                <a:off x="7261530" y="6204486"/>
                <a:ext cx="98280" cy="1036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238DCE5-7DF2-4532-AE61-82E8B98D38D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252530" y="6195486"/>
                  <a:ext cx="11592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21BAAC84-A39D-4D58-9D6F-75B791F931DF}"/>
                  </a:ext>
                </a:extLst>
              </p14:cNvPr>
              <p14:cNvContentPartPr/>
              <p14:nvPr/>
            </p14:nvContentPartPr>
            <p14:xfrm>
              <a:off x="7801890" y="6214566"/>
              <a:ext cx="84960" cy="5112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21BAAC84-A39D-4D58-9D6F-75B791F931DF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7793250" y="6205566"/>
                <a:ext cx="10260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E029C864-5889-4B70-BC4E-0A49BB552E79}"/>
              </a:ext>
            </a:extLst>
          </p:cNvPr>
          <p:cNvGrpSpPr/>
          <p:nvPr/>
        </p:nvGrpSpPr>
        <p:grpSpPr>
          <a:xfrm>
            <a:off x="8151450" y="6043206"/>
            <a:ext cx="492480" cy="176400"/>
            <a:chOff x="8151450" y="6043206"/>
            <a:chExt cx="49248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ED42FBB-1FB1-482E-BEE7-8E90850FED9A}"/>
                    </a:ext>
                  </a:extLst>
                </p14:cNvPr>
                <p14:cNvContentPartPr/>
                <p14:nvPr/>
              </p14:nvContentPartPr>
              <p14:xfrm>
                <a:off x="8151450" y="6072366"/>
                <a:ext cx="80280" cy="1393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ED42FBB-1FB1-482E-BEE7-8E90850FED9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142450" y="6063366"/>
                  <a:ext cx="97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514593E-78F8-42EC-9C6F-28F2331544EF}"/>
                    </a:ext>
                  </a:extLst>
                </p14:cNvPr>
                <p14:cNvContentPartPr/>
                <p14:nvPr/>
              </p14:nvContentPartPr>
              <p14:xfrm>
                <a:off x="8253330" y="6089646"/>
                <a:ext cx="219600" cy="1299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514593E-78F8-42EC-9C6F-28F2331544E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244330" y="6081006"/>
                  <a:ext cx="237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F920BDB-42CA-4CBF-8885-B068A67F3723}"/>
                    </a:ext>
                  </a:extLst>
                </p14:cNvPr>
                <p14:cNvContentPartPr/>
                <p14:nvPr/>
              </p14:nvContentPartPr>
              <p14:xfrm>
                <a:off x="8501730" y="6043206"/>
                <a:ext cx="142200" cy="1746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F920BDB-42CA-4CBF-8885-B068A67F372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493090" y="6034206"/>
                  <a:ext cx="15984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6FD5E310-1DF1-47EE-9E43-EC18BD66304B}"/>
                  </a:ext>
                </a:extLst>
              </p14:cNvPr>
              <p14:cNvContentPartPr/>
              <p14:nvPr/>
            </p14:nvContentPartPr>
            <p14:xfrm>
              <a:off x="8936970" y="6068766"/>
              <a:ext cx="141120" cy="17316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6FD5E310-1DF1-47EE-9E43-EC18BD66304B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8927970" y="6059766"/>
                <a:ext cx="1587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1F3EF437-AE66-4982-A6BB-825E7D82EDDD}"/>
                  </a:ext>
                </a:extLst>
              </p14:cNvPr>
              <p14:cNvContentPartPr/>
              <p14:nvPr/>
            </p14:nvContentPartPr>
            <p14:xfrm>
              <a:off x="9123450" y="5974086"/>
              <a:ext cx="99360" cy="25884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1F3EF437-AE66-4982-A6BB-825E7D82EDDD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9114810" y="5965086"/>
                <a:ext cx="1170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2A5783D2-9F11-436E-A1CD-ADF233B49B24}"/>
                  </a:ext>
                </a:extLst>
              </p14:cNvPr>
              <p14:cNvContentPartPr/>
              <p14:nvPr/>
            </p14:nvContentPartPr>
            <p14:xfrm>
              <a:off x="9272490" y="6036726"/>
              <a:ext cx="30960" cy="18036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2A5783D2-9F11-436E-A1CD-ADF233B49B24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9263490" y="6028086"/>
                <a:ext cx="486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A0823D94-0F37-41DD-BFB7-B160F4D46534}"/>
                  </a:ext>
                </a:extLst>
              </p14:cNvPr>
              <p14:cNvContentPartPr/>
              <p14:nvPr/>
            </p14:nvContentPartPr>
            <p14:xfrm>
              <a:off x="9346650" y="6121326"/>
              <a:ext cx="75600" cy="8280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A0823D94-0F37-41DD-BFB7-B160F4D46534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338010" y="6112686"/>
                <a:ext cx="93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F371257F-D418-4460-A8C8-F50408E1BF89}"/>
                  </a:ext>
                </a:extLst>
              </p14:cNvPr>
              <p14:cNvContentPartPr/>
              <p14:nvPr/>
            </p14:nvContentPartPr>
            <p14:xfrm>
              <a:off x="9430530" y="6115566"/>
              <a:ext cx="65880" cy="27216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F371257F-D418-4460-A8C8-F50408E1BF89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9421530" y="6106566"/>
                <a:ext cx="835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C5A68B68-DE41-4CC3-A6DA-F60B448B824D}"/>
                  </a:ext>
                </a:extLst>
              </p14:cNvPr>
              <p14:cNvContentPartPr/>
              <p14:nvPr/>
            </p14:nvContentPartPr>
            <p14:xfrm>
              <a:off x="9543570" y="6173166"/>
              <a:ext cx="105840" cy="8640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C5A68B68-DE41-4CC3-A6DA-F60B448B824D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534570" y="6164526"/>
                <a:ext cx="123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77308645-4AD5-4ED8-B5EA-858061EACEDE}"/>
                  </a:ext>
                </a:extLst>
              </p14:cNvPr>
              <p14:cNvContentPartPr/>
              <p14:nvPr/>
            </p14:nvContentPartPr>
            <p14:xfrm>
              <a:off x="9717450" y="6014766"/>
              <a:ext cx="232560" cy="31788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77308645-4AD5-4ED8-B5EA-858061EACEDE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708810" y="6006126"/>
                <a:ext cx="2502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DC96D3B0-33A4-4E28-AEB7-A3E2E313F816}"/>
                  </a:ext>
                </a:extLst>
              </p14:cNvPr>
              <p14:cNvContentPartPr/>
              <p14:nvPr/>
            </p14:nvContentPartPr>
            <p14:xfrm>
              <a:off x="10096170" y="6123486"/>
              <a:ext cx="67320" cy="1044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DC96D3B0-33A4-4E28-AEB7-A3E2E313F816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10087530" y="6114846"/>
                <a:ext cx="849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B3D90A94-7B9B-4DB0-B2BF-334C1986CF43}"/>
                  </a:ext>
                </a:extLst>
              </p14:cNvPr>
              <p14:cNvContentPartPr/>
              <p14:nvPr/>
            </p14:nvContentPartPr>
            <p14:xfrm>
              <a:off x="10098330" y="6173166"/>
              <a:ext cx="82800" cy="1044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B3D90A94-7B9B-4DB0-B2BF-334C1986CF43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089330" y="6164526"/>
                <a:ext cx="1004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D1392C52-94FF-47AD-B078-98BF6BE9FFD3}"/>
              </a:ext>
            </a:extLst>
          </p:cNvPr>
          <p:cNvGrpSpPr/>
          <p:nvPr/>
        </p:nvGrpSpPr>
        <p:grpSpPr>
          <a:xfrm>
            <a:off x="10329090" y="6016566"/>
            <a:ext cx="1201320" cy="386640"/>
            <a:chOff x="10329090" y="6016566"/>
            <a:chExt cx="120132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E5041F7-CFE0-42A0-A10C-9C21130F0049}"/>
                    </a:ext>
                  </a:extLst>
                </p14:cNvPr>
                <p14:cNvContentPartPr/>
                <p14:nvPr/>
              </p14:nvContentPartPr>
              <p14:xfrm>
                <a:off x="10329090" y="6035286"/>
                <a:ext cx="259920" cy="2408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E5041F7-CFE0-42A0-A10C-9C21130F0049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320450" y="6026646"/>
                  <a:ext cx="277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E17447E-90BE-47A4-B9EA-A38B75BACCFE}"/>
                    </a:ext>
                  </a:extLst>
                </p14:cNvPr>
                <p14:cNvContentPartPr/>
                <p14:nvPr/>
              </p14:nvContentPartPr>
              <p14:xfrm>
                <a:off x="10684770" y="6074166"/>
                <a:ext cx="32400" cy="1681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E17447E-90BE-47A4-B9EA-A38B75BACCF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676130" y="6065166"/>
                  <a:ext cx="50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46A0C7B-0DEB-4ED1-8E53-E82E562AC545}"/>
                    </a:ext>
                  </a:extLst>
                </p14:cNvPr>
                <p14:cNvContentPartPr/>
                <p14:nvPr/>
              </p14:nvContentPartPr>
              <p14:xfrm>
                <a:off x="10742370" y="6131766"/>
                <a:ext cx="72360" cy="910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46A0C7B-0DEB-4ED1-8E53-E82E562AC54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733730" y="6123126"/>
                  <a:ext cx="90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F9FBD39-0F2F-44CF-A612-FB80F104CEE0}"/>
                    </a:ext>
                  </a:extLst>
                </p14:cNvPr>
                <p14:cNvContentPartPr/>
                <p14:nvPr/>
              </p14:nvContentPartPr>
              <p14:xfrm>
                <a:off x="10811490" y="6140046"/>
                <a:ext cx="192960" cy="2631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F9FBD39-0F2F-44CF-A612-FB80F104CEE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802490" y="6131406"/>
                  <a:ext cx="210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83E04A9-A303-41FC-93C3-2157DFEDB9A7}"/>
                    </a:ext>
                  </a:extLst>
                </p14:cNvPr>
                <p14:cNvContentPartPr/>
                <p14:nvPr/>
              </p14:nvContentPartPr>
              <p14:xfrm>
                <a:off x="11095890" y="6123486"/>
                <a:ext cx="108360" cy="1188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83E04A9-A303-41FC-93C3-2157DFEDB9A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087250" y="6114846"/>
                  <a:ext cx="126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D16A1B9-DE3E-42D0-A903-69A6EA666A7A}"/>
                    </a:ext>
                  </a:extLst>
                </p14:cNvPr>
                <p14:cNvContentPartPr/>
                <p14:nvPr/>
              </p14:nvContentPartPr>
              <p14:xfrm>
                <a:off x="11309010" y="6016566"/>
                <a:ext cx="78840" cy="3088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D16A1B9-DE3E-42D0-A903-69A6EA666A7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300370" y="6007926"/>
                  <a:ext cx="96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A418F5D-C374-4C32-8239-7935001E89AC}"/>
                    </a:ext>
                  </a:extLst>
                </p14:cNvPr>
                <p14:cNvContentPartPr/>
                <p14:nvPr/>
              </p14:nvContentPartPr>
              <p14:xfrm>
                <a:off x="11486130" y="6297006"/>
                <a:ext cx="44280" cy="133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A418F5D-C374-4C32-8239-7935001E89A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477490" y="6288006"/>
                  <a:ext cx="6192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49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39146" cy="814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If the two strings are the same,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and so Bob always returns consistent.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we only need to bound that probability that the two strings are not the same but Bob returns consistent.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39146" cy="814069"/>
              </a:xfrm>
              <a:prstGeom prst="rect">
                <a:avLst/>
              </a:prstGeom>
              <a:blipFill>
                <a:blip r:embed="rId2"/>
                <a:stretch>
                  <a:fillRect l="-538" t="-4511" r="-161" b="-127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DBF6A-2801-49E1-8B24-CC02E36B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49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Improving the Success Probability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11676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4DAED-70C3-4633-9A1D-1FF95A82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B735F-BD23-4D03-811D-9364B4DA9BFB}"/>
              </a:ext>
            </a:extLst>
          </p:cNvPr>
          <p:cNvGrpSpPr/>
          <p:nvPr/>
        </p:nvGrpSpPr>
        <p:grpSpPr>
          <a:xfrm>
            <a:off x="2084010" y="1241886"/>
            <a:ext cx="1280880" cy="238680"/>
            <a:chOff x="2084010" y="1241886"/>
            <a:chExt cx="128088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1C240AF-70EF-4BE1-8DD4-26F37FCFD419}"/>
                    </a:ext>
                  </a:extLst>
                </p14:cNvPr>
                <p14:cNvContentPartPr/>
                <p14:nvPr/>
              </p14:nvContentPartPr>
              <p14:xfrm>
                <a:off x="2084010" y="1341246"/>
                <a:ext cx="127800" cy="139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1C240AF-70EF-4BE1-8DD4-26F37FCFD4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5370" y="1332606"/>
                  <a:ext cx="145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6F844E1-67E5-496A-858B-CC9DD8E0CA3F}"/>
                    </a:ext>
                  </a:extLst>
                </p14:cNvPr>
                <p14:cNvContentPartPr/>
                <p14:nvPr/>
              </p14:nvContentPartPr>
              <p14:xfrm>
                <a:off x="2243850" y="1326846"/>
                <a:ext cx="104400" cy="142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6F844E1-67E5-496A-858B-CC9DD8E0CA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5210" y="1317846"/>
                  <a:ext cx="122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44F4D6-F03B-4820-A79D-AAD41264AA03}"/>
                    </a:ext>
                  </a:extLst>
                </p14:cNvPr>
                <p14:cNvContentPartPr/>
                <p14:nvPr/>
              </p14:nvContentPartPr>
              <p14:xfrm>
                <a:off x="2358330" y="1331526"/>
                <a:ext cx="130320" cy="135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44F4D6-F03B-4820-A79D-AAD41264AA0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49690" y="1322886"/>
                  <a:ext cx="14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160E25-FA14-4972-91E4-828C8D16205F}"/>
                    </a:ext>
                  </a:extLst>
                </p14:cNvPr>
                <p14:cNvContentPartPr/>
                <p14:nvPr/>
              </p14:nvContentPartPr>
              <p14:xfrm>
                <a:off x="2550930" y="1390926"/>
                <a:ext cx="72360" cy="20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160E25-FA14-4972-91E4-828C8D1620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42290" y="1382286"/>
                  <a:ext cx="90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0D02927-ABD3-4B49-B4FD-3255358F898B}"/>
                    </a:ext>
                  </a:extLst>
                </p14:cNvPr>
                <p14:cNvContentPartPr/>
                <p14:nvPr/>
              </p14:nvContentPartPr>
              <p14:xfrm>
                <a:off x="2716530" y="1320006"/>
                <a:ext cx="145080" cy="135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0D02927-ABD3-4B49-B4FD-3255358F89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07890" y="1311006"/>
                  <a:ext cx="162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AFA42E-E9F1-493A-AF33-2F0E2B5416B7}"/>
                    </a:ext>
                  </a:extLst>
                </p14:cNvPr>
                <p14:cNvContentPartPr/>
                <p14:nvPr/>
              </p14:nvContentPartPr>
              <p14:xfrm>
                <a:off x="2911290" y="1266006"/>
                <a:ext cx="269640" cy="17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AFA42E-E9F1-493A-AF33-2F0E2B5416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2290" y="1257366"/>
                  <a:ext cx="287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CE767CD-5261-4D92-841D-2FE40E67CE99}"/>
                    </a:ext>
                  </a:extLst>
                </p14:cNvPr>
                <p14:cNvContentPartPr/>
                <p14:nvPr/>
              </p14:nvContentPartPr>
              <p14:xfrm>
                <a:off x="3227010" y="1241886"/>
                <a:ext cx="137880" cy="189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CE767CD-5261-4D92-841D-2FE40E67CE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18370" y="1233246"/>
                  <a:ext cx="15552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877B86-919D-4AB0-A8BC-AB44C2B92DE7}"/>
              </a:ext>
            </a:extLst>
          </p:cNvPr>
          <p:cNvGrpSpPr/>
          <p:nvPr/>
        </p:nvGrpSpPr>
        <p:grpSpPr>
          <a:xfrm>
            <a:off x="3697170" y="1267806"/>
            <a:ext cx="640800" cy="149760"/>
            <a:chOff x="3697170" y="1267806"/>
            <a:chExt cx="64080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B2BA580-D1D3-4736-A244-6549F654757E}"/>
                    </a:ext>
                  </a:extLst>
                </p14:cNvPr>
                <p14:cNvContentPartPr/>
                <p14:nvPr/>
              </p14:nvContentPartPr>
              <p14:xfrm>
                <a:off x="3697170" y="1288686"/>
                <a:ext cx="97560" cy="128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B2BA580-D1D3-4736-A244-6549F65475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88530" y="1280046"/>
                  <a:ext cx="115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31895A-AF4F-4D48-8CFE-DF145032B702}"/>
                    </a:ext>
                  </a:extLst>
                </p14:cNvPr>
                <p14:cNvContentPartPr/>
                <p14:nvPr/>
              </p14:nvContentPartPr>
              <p14:xfrm>
                <a:off x="3836130" y="1274646"/>
                <a:ext cx="227520" cy="111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131895A-AF4F-4D48-8CFE-DF145032B7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27130" y="1265646"/>
                  <a:ext cx="245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75431E1-E4B7-43EF-9DDE-9E78DE7F9FCF}"/>
                    </a:ext>
                  </a:extLst>
                </p14:cNvPr>
                <p14:cNvContentPartPr/>
                <p14:nvPr/>
              </p14:nvContentPartPr>
              <p14:xfrm>
                <a:off x="4108650" y="1267806"/>
                <a:ext cx="229320" cy="98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75431E1-E4B7-43EF-9DDE-9E78DE7F9F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99650" y="1259166"/>
                  <a:ext cx="2469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E619FA-7EB5-4E5E-B137-7D99FDA4B976}"/>
              </a:ext>
            </a:extLst>
          </p:cNvPr>
          <p:cNvGrpSpPr/>
          <p:nvPr/>
        </p:nvGrpSpPr>
        <p:grpSpPr>
          <a:xfrm>
            <a:off x="2508450" y="1854606"/>
            <a:ext cx="319680" cy="268560"/>
            <a:chOff x="2508450" y="1854606"/>
            <a:chExt cx="31968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5520E0-83AD-480E-A55D-51AE5BC9D417}"/>
                    </a:ext>
                  </a:extLst>
                </p14:cNvPr>
                <p14:cNvContentPartPr/>
                <p14:nvPr/>
              </p14:nvContentPartPr>
              <p14:xfrm>
                <a:off x="2525370" y="1889526"/>
                <a:ext cx="41760" cy="233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5520E0-83AD-480E-A55D-51AE5BC9D4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16730" y="1880886"/>
                  <a:ext cx="59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E87A8B5-2EE5-4857-ADE1-79E1660B9E2D}"/>
                    </a:ext>
                  </a:extLst>
                </p14:cNvPr>
                <p14:cNvContentPartPr/>
                <p14:nvPr/>
              </p14:nvContentPartPr>
              <p14:xfrm>
                <a:off x="2508450" y="1891326"/>
                <a:ext cx="224640" cy="113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E87A8B5-2EE5-4857-ADE1-79E1660B9E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99450" y="1882686"/>
                  <a:ext cx="242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13C0CD1-F6C9-46A0-9D97-071A9527F9B5}"/>
                    </a:ext>
                  </a:extLst>
                </p14:cNvPr>
                <p14:cNvContentPartPr/>
                <p14:nvPr/>
              </p14:nvContentPartPr>
              <p14:xfrm>
                <a:off x="2673690" y="1938846"/>
                <a:ext cx="113400" cy="20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13C0CD1-F6C9-46A0-9D97-071A9527F9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64690" y="1930206"/>
                  <a:ext cx="131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F7AEF9-B185-47B2-9DA0-8FA5286A8DF6}"/>
                    </a:ext>
                  </a:extLst>
                </p14:cNvPr>
                <p14:cNvContentPartPr/>
                <p14:nvPr/>
              </p14:nvContentPartPr>
              <p14:xfrm>
                <a:off x="2683410" y="1854606"/>
                <a:ext cx="125640" cy="65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F7AEF9-B185-47B2-9DA0-8FA5286A8D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74770" y="1845606"/>
                  <a:ext cx="143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717437-E827-4645-8E48-EB522619D54F}"/>
                    </a:ext>
                  </a:extLst>
                </p14:cNvPr>
                <p14:cNvContentPartPr/>
                <p14:nvPr/>
              </p14:nvContentPartPr>
              <p14:xfrm>
                <a:off x="2711130" y="1915086"/>
                <a:ext cx="117000" cy="55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717437-E827-4645-8E48-EB522619D5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02130" y="1906086"/>
                  <a:ext cx="13464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515E1F-203D-4126-AB69-70A9F0859C86}"/>
              </a:ext>
            </a:extLst>
          </p:cNvPr>
          <p:cNvGrpSpPr/>
          <p:nvPr/>
        </p:nvGrpSpPr>
        <p:grpSpPr>
          <a:xfrm>
            <a:off x="3007050" y="1850646"/>
            <a:ext cx="574560" cy="160200"/>
            <a:chOff x="3007050" y="1850646"/>
            <a:chExt cx="57456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DE2C6E-0A6B-4377-9D34-9E9A4349EB54}"/>
                    </a:ext>
                  </a:extLst>
                </p14:cNvPr>
                <p14:cNvContentPartPr/>
                <p14:nvPr/>
              </p14:nvContentPartPr>
              <p14:xfrm>
                <a:off x="3007050" y="1850646"/>
                <a:ext cx="34200" cy="160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DE2C6E-0A6B-4377-9D34-9E9A4349EB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98050" y="1842006"/>
                  <a:ext cx="51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237AB9-6636-4B22-AE39-B22E4B0A5535}"/>
                    </a:ext>
                  </a:extLst>
                </p14:cNvPr>
                <p14:cNvContentPartPr/>
                <p14:nvPr/>
              </p14:nvContentPartPr>
              <p14:xfrm>
                <a:off x="3067530" y="1876566"/>
                <a:ext cx="77760" cy="102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237AB9-6636-4B22-AE39-B22E4B0A553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58530" y="1867566"/>
                  <a:ext cx="95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5BF3A1-7069-4BC7-B9E1-1709A1EDCF15}"/>
                    </a:ext>
                  </a:extLst>
                </p14:cNvPr>
                <p14:cNvContentPartPr/>
                <p14:nvPr/>
              </p14:nvContentPartPr>
              <p14:xfrm>
                <a:off x="3162570" y="1891326"/>
                <a:ext cx="117000" cy="84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5BF3A1-7069-4BC7-B9E1-1709A1EDCF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53570" y="1882686"/>
                  <a:ext cx="134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200998-0456-42D7-B3A7-50A06CAF4102}"/>
                    </a:ext>
                  </a:extLst>
                </p14:cNvPr>
                <p14:cNvContentPartPr/>
                <p14:nvPr/>
              </p14:nvContentPartPr>
              <p14:xfrm>
                <a:off x="3301170" y="1880166"/>
                <a:ext cx="280440" cy="102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200998-0456-42D7-B3A7-50A06CAF41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92530" y="1871166"/>
                  <a:ext cx="29808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FF710E-351D-47CA-9050-E41BC89CCDC9}"/>
              </a:ext>
            </a:extLst>
          </p:cNvPr>
          <p:cNvGrpSpPr/>
          <p:nvPr/>
        </p:nvGrpSpPr>
        <p:grpSpPr>
          <a:xfrm>
            <a:off x="4752330" y="1800246"/>
            <a:ext cx="445320" cy="270720"/>
            <a:chOff x="4752330" y="1800246"/>
            <a:chExt cx="44532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BEDFD0-5F41-4581-B968-8C4735CE42FC}"/>
                    </a:ext>
                  </a:extLst>
                </p14:cNvPr>
                <p14:cNvContentPartPr/>
                <p14:nvPr/>
              </p14:nvContentPartPr>
              <p14:xfrm>
                <a:off x="4848450" y="1800246"/>
                <a:ext cx="73080" cy="270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BEDFD0-5F41-4581-B968-8C4735CE42F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39450" y="1791246"/>
                  <a:ext cx="90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36EE95-E198-44D5-B1F5-EB184BD1E986}"/>
                    </a:ext>
                  </a:extLst>
                </p14:cNvPr>
                <p14:cNvContentPartPr/>
                <p14:nvPr/>
              </p14:nvContentPartPr>
              <p14:xfrm>
                <a:off x="4752330" y="1920846"/>
                <a:ext cx="189720" cy="32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36EE95-E198-44D5-B1F5-EB184BD1E98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43690" y="1911846"/>
                  <a:ext cx="207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82E6AE6-738D-4664-918D-884930F22BA7}"/>
                    </a:ext>
                  </a:extLst>
                </p14:cNvPr>
                <p14:cNvContentPartPr/>
                <p14:nvPr/>
              </p14:nvContentPartPr>
              <p14:xfrm>
                <a:off x="4956090" y="1854966"/>
                <a:ext cx="149040" cy="138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82E6AE6-738D-4664-918D-884930F22B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47450" y="1846326"/>
                  <a:ext cx="166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6BB7A1-6547-4E4E-B4A6-F93C4AA5C2C6}"/>
                    </a:ext>
                  </a:extLst>
                </p14:cNvPr>
                <p14:cNvContentPartPr/>
                <p14:nvPr/>
              </p14:nvContentPartPr>
              <p14:xfrm>
                <a:off x="5163450" y="1813926"/>
                <a:ext cx="34200" cy="181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6BB7A1-6547-4E4E-B4A6-F93C4AA5C2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54450" y="1804926"/>
                  <a:ext cx="5184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8FCD402-93D9-41E8-9F78-36773344CB78}"/>
              </a:ext>
            </a:extLst>
          </p:cNvPr>
          <p:cNvGrpSpPr/>
          <p:nvPr/>
        </p:nvGrpSpPr>
        <p:grpSpPr>
          <a:xfrm>
            <a:off x="5433090" y="1780806"/>
            <a:ext cx="448200" cy="304920"/>
            <a:chOff x="5433090" y="1780806"/>
            <a:chExt cx="44820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42ECD8-8CAF-41CC-A037-3B1868501861}"/>
                    </a:ext>
                  </a:extLst>
                </p14:cNvPr>
                <p14:cNvContentPartPr/>
                <p14:nvPr/>
              </p14:nvContentPartPr>
              <p14:xfrm>
                <a:off x="5456130" y="1869366"/>
                <a:ext cx="58680" cy="216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42ECD8-8CAF-41CC-A037-3B18685018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47130" y="1860726"/>
                  <a:ext cx="76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D5A758-A53C-4E81-9A64-FB16A3C078FD}"/>
                    </a:ext>
                  </a:extLst>
                </p14:cNvPr>
                <p14:cNvContentPartPr/>
                <p14:nvPr/>
              </p14:nvContentPartPr>
              <p14:xfrm>
                <a:off x="5433090" y="1877286"/>
                <a:ext cx="117360" cy="90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D5A758-A53C-4E81-9A64-FB16A3C078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24090" y="1868286"/>
                  <a:ext cx="135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E46D937-02B9-4626-ABAE-C10BE34F6870}"/>
                    </a:ext>
                  </a:extLst>
                </p14:cNvPr>
                <p14:cNvContentPartPr/>
                <p14:nvPr/>
              </p14:nvContentPartPr>
              <p14:xfrm>
                <a:off x="5582490" y="1872966"/>
                <a:ext cx="157320" cy="95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E46D937-02B9-4626-ABAE-C10BE34F68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73490" y="1863966"/>
                  <a:ext cx="174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12FB68A-7644-46CC-B484-0A9CFFA6A29E}"/>
                    </a:ext>
                  </a:extLst>
                </p14:cNvPr>
                <p14:cNvContentPartPr/>
                <p14:nvPr/>
              </p14:nvContentPartPr>
              <p14:xfrm>
                <a:off x="5775450" y="1780806"/>
                <a:ext cx="105840" cy="179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12FB68A-7644-46CC-B484-0A9CFFA6A2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66810" y="1772166"/>
                  <a:ext cx="12348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2F8E58B-68A5-4A42-842C-BF701167A4A4}"/>
              </a:ext>
            </a:extLst>
          </p:cNvPr>
          <p:cNvGrpSpPr/>
          <p:nvPr/>
        </p:nvGrpSpPr>
        <p:grpSpPr>
          <a:xfrm>
            <a:off x="5229330" y="1091046"/>
            <a:ext cx="1244520" cy="280440"/>
            <a:chOff x="5229330" y="1091046"/>
            <a:chExt cx="124452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5F0483-53D6-4A8E-BEBF-B53158227284}"/>
                    </a:ext>
                  </a:extLst>
                </p14:cNvPr>
                <p14:cNvContentPartPr/>
                <p14:nvPr/>
              </p14:nvContentPartPr>
              <p14:xfrm>
                <a:off x="5229330" y="1187886"/>
                <a:ext cx="131040" cy="142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5F0483-53D6-4A8E-BEBF-B531582272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20690" y="1179246"/>
                  <a:ext cx="148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B8DFAD-F677-422D-9403-5965526BE6FB}"/>
                    </a:ext>
                  </a:extLst>
                </p14:cNvPr>
                <p14:cNvContentPartPr/>
                <p14:nvPr/>
              </p14:nvContentPartPr>
              <p14:xfrm>
                <a:off x="5356770" y="1183566"/>
                <a:ext cx="188280" cy="187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B8DFAD-F677-422D-9403-5965526BE6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48130" y="1174566"/>
                  <a:ext cx="205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858FEED-A4F9-46CC-BE3E-B818B3358CA3}"/>
                    </a:ext>
                  </a:extLst>
                </p14:cNvPr>
                <p14:cNvContentPartPr/>
                <p14:nvPr/>
              </p14:nvContentPartPr>
              <p14:xfrm>
                <a:off x="5494650" y="1181406"/>
                <a:ext cx="90000" cy="75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858FEED-A4F9-46CC-BE3E-B818B3358C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86010" y="1172766"/>
                  <a:ext cx="107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D59F3DC-EB03-4FD3-AE07-2410121989BB}"/>
                    </a:ext>
                  </a:extLst>
                </p14:cNvPr>
                <p14:cNvContentPartPr/>
                <p14:nvPr/>
              </p14:nvContentPartPr>
              <p14:xfrm>
                <a:off x="5619930" y="1174566"/>
                <a:ext cx="220680" cy="99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D59F3DC-EB03-4FD3-AE07-2410121989B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10930" y="1165566"/>
                  <a:ext cx="238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34F7167-F3BD-4FDC-848B-008897310C1D}"/>
                    </a:ext>
                  </a:extLst>
                </p14:cNvPr>
                <p14:cNvContentPartPr/>
                <p14:nvPr/>
              </p14:nvContentPartPr>
              <p14:xfrm>
                <a:off x="5882370" y="1091046"/>
                <a:ext cx="80280" cy="169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34F7167-F3BD-4FDC-848B-008897310C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73370" y="1082406"/>
                  <a:ext cx="97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B1DBF1-F893-41D6-9B65-20BFF593726A}"/>
                    </a:ext>
                  </a:extLst>
                </p14:cNvPr>
                <p14:cNvContentPartPr/>
                <p14:nvPr/>
              </p14:nvContentPartPr>
              <p14:xfrm>
                <a:off x="5864010" y="1091766"/>
                <a:ext cx="532800" cy="180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B1DBF1-F893-41D6-9B65-20BFF59372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55370" y="1082766"/>
                  <a:ext cx="550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9B464B-155F-4D8A-B36F-C762C7B5B8E5}"/>
                    </a:ext>
                  </a:extLst>
                </p14:cNvPr>
                <p14:cNvContentPartPr/>
                <p14:nvPr/>
              </p14:nvContentPartPr>
              <p14:xfrm>
                <a:off x="6368730" y="1151886"/>
                <a:ext cx="105120" cy="81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9B464B-155F-4D8A-B36F-C762C7B5B8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59730" y="1143246"/>
                  <a:ext cx="1227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2C15A71-868D-40FA-921D-690DF966D189}"/>
              </a:ext>
            </a:extLst>
          </p:cNvPr>
          <p:cNvGrpSpPr/>
          <p:nvPr/>
        </p:nvGrpSpPr>
        <p:grpSpPr>
          <a:xfrm>
            <a:off x="6761490" y="1096446"/>
            <a:ext cx="627840" cy="167400"/>
            <a:chOff x="6761490" y="1096446"/>
            <a:chExt cx="62784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BD94151-D78B-4246-A9A5-735ADE80BCD8}"/>
                    </a:ext>
                  </a:extLst>
                </p14:cNvPr>
                <p14:cNvContentPartPr/>
                <p14:nvPr/>
              </p14:nvContentPartPr>
              <p14:xfrm>
                <a:off x="6761490" y="1096446"/>
                <a:ext cx="216720" cy="167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BD94151-D78B-4246-A9A5-735ADE80BC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52850" y="1087446"/>
                  <a:ext cx="234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FD7CD0E-6568-42C8-B6E1-049539D54AAD}"/>
                    </a:ext>
                  </a:extLst>
                </p14:cNvPr>
                <p14:cNvContentPartPr/>
                <p14:nvPr/>
              </p14:nvContentPartPr>
              <p14:xfrm>
                <a:off x="7017450" y="1131726"/>
                <a:ext cx="146520" cy="77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FD7CD0E-6568-42C8-B6E1-049539D54A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08450" y="1123086"/>
                  <a:ext cx="164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1D3595-D51A-457F-A038-D60F07818113}"/>
                    </a:ext>
                  </a:extLst>
                </p14:cNvPr>
                <p14:cNvContentPartPr/>
                <p14:nvPr/>
              </p14:nvContentPartPr>
              <p14:xfrm>
                <a:off x="7171170" y="1120926"/>
                <a:ext cx="126360" cy="109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1D3595-D51A-457F-A038-D60F078181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62530" y="1112286"/>
                  <a:ext cx="144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D6109D-FE74-4FD4-8EA5-957736A1BAE2}"/>
                    </a:ext>
                  </a:extLst>
                </p14:cNvPr>
                <p14:cNvContentPartPr/>
                <p14:nvPr/>
              </p14:nvContentPartPr>
              <p14:xfrm>
                <a:off x="7326690" y="1103286"/>
                <a:ext cx="62640" cy="105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D6109D-FE74-4FD4-8EA5-957736A1BA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18050" y="1094286"/>
                  <a:ext cx="8028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CD83987-1FDA-45CD-8FCA-840A7DCA2B7E}"/>
              </a:ext>
            </a:extLst>
          </p:cNvPr>
          <p:cNvGrpSpPr/>
          <p:nvPr/>
        </p:nvGrpSpPr>
        <p:grpSpPr>
          <a:xfrm>
            <a:off x="6356850" y="1790166"/>
            <a:ext cx="87840" cy="128520"/>
            <a:chOff x="6356850" y="1790166"/>
            <a:chExt cx="87840" cy="1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6D55E1E-6927-4A17-99AD-294246CE1086}"/>
                    </a:ext>
                  </a:extLst>
                </p14:cNvPr>
                <p14:cNvContentPartPr/>
                <p14:nvPr/>
              </p14:nvContentPartPr>
              <p14:xfrm>
                <a:off x="6356850" y="1790166"/>
                <a:ext cx="79920" cy="81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6D55E1E-6927-4A17-99AD-294246CE10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47850" y="1781166"/>
                  <a:ext cx="97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4F658E-4DEE-4870-8D68-7CDA741386EB}"/>
                    </a:ext>
                  </a:extLst>
                </p14:cNvPr>
                <p14:cNvContentPartPr/>
                <p14:nvPr/>
              </p14:nvContentPartPr>
              <p14:xfrm>
                <a:off x="6359010" y="1902846"/>
                <a:ext cx="85680" cy="15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4F658E-4DEE-4870-8D68-7CDA741386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50010" y="1894206"/>
                  <a:ext cx="1033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7BB6E9B-0832-4932-BEF0-37AD1851AD4F}"/>
              </a:ext>
            </a:extLst>
          </p:cNvPr>
          <p:cNvGrpSpPr/>
          <p:nvPr/>
        </p:nvGrpSpPr>
        <p:grpSpPr>
          <a:xfrm>
            <a:off x="6785610" y="1495326"/>
            <a:ext cx="1112760" cy="636480"/>
            <a:chOff x="6785610" y="1495326"/>
            <a:chExt cx="1112760" cy="63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1962F87-143C-4731-9B44-C4871E2B3CDD}"/>
                    </a:ext>
                  </a:extLst>
                </p14:cNvPr>
                <p14:cNvContentPartPr/>
                <p14:nvPr/>
              </p14:nvContentPartPr>
              <p14:xfrm>
                <a:off x="6785610" y="1716366"/>
                <a:ext cx="93600" cy="415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1962F87-143C-4731-9B44-C4871E2B3C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76970" y="1707366"/>
                  <a:ext cx="1112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2CAF781-83BE-4B20-A718-31B376B32C58}"/>
                    </a:ext>
                  </a:extLst>
                </p14:cNvPr>
                <p14:cNvContentPartPr/>
                <p14:nvPr/>
              </p14:nvContentPartPr>
              <p14:xfrm>
                <a:off x="7172250" y="1677486"/>
                <a:ext cx="54360" cy="151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2CAF781-83BE-4B20-A718-31B376B32C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63250" y="1668486"/>
                  <a:ext cx="72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1F73D1A-554D-41DD-A436-EDE049766074}"/>
                    </a:ext>
                  </a:extLst>
                </p14:cNvPr>
                <p14:cNvContentPartPr/>
                <p14:nvPr/>
              </p14:nvContentPartPr>
              <p14:xfrm>
                <a:off x="7014210" y="1785126"/>
                <a:ext cx="482400" cy="51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1F73D1A-554D-41DD-A436-EDE04976607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05210" y="1776486"/>
                  <a:ext cx="500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267221A-AA41-46F9-A7C3-5DEFA840AF8C}"/>
                    </a:ext>
                  </a:extLst>
                </p14:cNvPr>
                <p14:cNvContentPartPr/>
                <p14:nvPr/>
              </p14:nvContentPartPr>
              <p14:xfrm>
                <a:off x="7099890" y="1940286"/>
                <a:ext cx="33840" cy="128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267221A-AA41-46F9-A7C3-5DEFA840AF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90890" y="1931646"/>
                  <a:ext cx="51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69E7C13-9399-49C5-8B03-118FEB1EE9D9}"/>
                    </a:ext>
                  </a:extLst>
                </p14:cNvPr>
                <p14:cNvContentPartPr/>
                <p14:nvPr/>
              </p14:nvContentPartPr>
              <p14:xfrm>
                <a:off x="7160370" y="1940646"/>
                <a:ext cx="217800" cy="111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69E7C13-9399-49C5-8B03-118FEB1EE9D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51730" y="1932006"/>
                  <a:ext cx="235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4F377F-8F64-47E6-9AEA-B0665DB3F67B}"/>
                    </a:ext>
                  </a:extLst>
                </p14:cNvPr>
                <p14:cNvContentPartPr/>
                <p14:nvPr/>
              </p14:nvContentPartPr>
              <p14:xfrm>
                <a:off x="7432530" y="1953966"/>
                <a:ext cx="74520" cy="98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4F377F-8F64-47E6-9AEA-B0665DB3F6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23890" y="1945326"/>
                  <a:ext cx="92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0A1B914-BE69-4030-9AF2-DAD187847D80}"/>
                    </a:ext>
                  </a:extLst>
                </p14:cNvPr>
                <p14:cNvContentPartPr/>
                <p14:nvPr/>
              </p14:nvContentPartPr>
              <p14:xfrm>
                <a:off x="7618650" y="1667766"/>
                <a:ext cx="108000" cy="429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0A1B914-BE69-4030-9AF2-DAD187847D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10010" y="1659126"/>
                  <a:ext cx="1256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03E6FCD-A4CF-4B93-ADF4-0EF509B44BAA}"/>
                    </a:ext>
                  </a:extLst>
                </p14:cNvPr>
                <p14:cNvContentPartPr/>
                <p14:nvPr/>
              </p14:nvContentPartPr>
              <p14:xfrm>
                <a:off x="7774170" y="1495326"/>
                <a:ext cx="27720" cy="200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03E6FCD-A4CF-4B93-ADF4-0EF509B44B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65530" y="1486326"/>
                  <a:ext cx="45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0DDFA79-BDAF-4E4F-B34F-C86F4EB977D3}"/>
                    </a:ext>
                  </a:extLst>
                </p14:cNvPr>
                <p14:cNvContentPartPr/>
                <p14:nvPr/>
              </p14:nvContentPartPr>
              <p14:xfrm>
                <a:off x="7785690" y="1560846"/>
                <a:ext cx="112680" cy="113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0DDFA79-BDAF-4E4F-B34F-C86F4EB977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77050" y="1552206"/>
                  <a:ext cx="1303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09744BB-51E2-4306-B893-8B00A0566314}"/>
              </a:ext>
            </a:extLst>
          </p:cNvPr>
          <p:cNvGrpSpPr/>
          <p:nvPr/>
        </p:nvGrpSpPr>
        <p:grpSpPr>
          <a:xfrm>
            <a:off x="4980210" y="2363646"/>
            <a:ext cx="167400" cy="207360"/>
            <a:chOff x="4980210" y="2363646"/>
            <a:chExt cx="16740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93DB870-B882-478E-A2E1-E874BCAB3B18}"/>
                    </a:ext>
                  </a:extLst>
                </p14:cNvPr>
                <p14:cNvContentPartPr/>
                <p14:nvPr/>
              </p14:nvContentPartPr>
              <p14:xfrm>
                <a:off x="4980210" y="2444286"/>
                <a:ext cx="167040" cy="35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93DB870-B882-478E-A2E1-E874BCAB3B1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71570" y="2435286"/>
                  <a:ext cx="184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CD9BB57-1C7C-43C5-B947-6F8A2E1850E4}"/>
                    </a:ext>
                  </a:extLst>
                </p14:cNvPr>
                <p14:cNvContentPartPr/>
                <p14:nvPr/>
              </p14:nvContentPartPr>
              <p14:xfrm>
                <a:off x="4993890" y="2363646"/>
                <a:ext cx="153720" cy="207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CD9BB57-1C7C-43C5-B947-6F8A2E1850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84890" y="2355006"/>
                  <a:ext cx="171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5DCAF97-E299-4F2C-8E56-25BEE5043EA6}"/>
                    </a:ext>
                  </a:extLst>
                </p14:cNvPr>
                <p14:cNvContentPartPr/>
                <p14:nvPr/>
              </p14:nvContentPartPr>
              <p14:xfrm>
                <a:off x="5108730" y="2369406"/>
                <a:ext cx="38520" cy="199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5DCAF97-E299-4F2C-8E56-25BEE5043E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99730" y="2360766"/>
                  <a:ext cx="561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2096359-F11E-4376-B310-2F0D1D8ED4E8}"/>
              </a:ext>
            </a:extLst>
          </p:cNvPr>
          <p:cNvGrpSpPr/>
          <p:nvPr/>
        </p:nvGrpSpPr>
        <p:grpSpPr>
          <a:xfrm>
            <a:off x="5418690" y="2394606"/>
            <a:ext cx="353880" cy="179640"/>
            <a:chOff x="5418690" y="2394606"/>
            <a:chExt cx="35388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7C0ABA9-F06D-4147-85E2-3EDD8BE413DE}"/>
                    </a:ext>
                  </a:extLst>
                </p14:cNvPr>
                <p14:cNvContentPartPr/>
                <p14:nvPr/>
              </p14:nvContentPartPr>
              <p14:xfrm>
                <a:off x="5418690" y="2394606"/>
                <a:ext cx="105120" cy="160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7C0ABA9-F06D-4147-85E2-3EDD8BE413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09690" y="2385606"/>
                  <a:ext cx="122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E5CEB91-6B0C-4DA2-8A71-69B9D50E5A70}"/>
                    </a:ext>
                  </a:extLst>
                </p14:cNvPr>
                <p14:cNvContentPartPr/>
                <p14:nvPr/>
              </p14:nvContentPartPr>
              <p14:xfrm>
                <a:off x="5531010" y="2409726"/>
                <a:ext cx="154440" cy="164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E5CEB91-6B0C-4DA2-8A71-69B9D50E5A7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22370" y="2400726"/>
                  <a:ext cx="172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B42CAA-1BFE-44D7-8D05-F511AE6A2D80}"/>
                    </a:ext>
                  </a:extLst>
                </p14:cNvPr>
                <p14:cNvContentPartPr/>
                <p14:nvPr/>
              </p14:nvContentPartPr>
              <p14:xfrm>
                <a:off x="5584650" y="2445366"/>
                <a:ext cx="187920" cy="86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B42CAA-1BFE-44D7-8D05-F511AE6A2D8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76010" y="2436366"/>
                  <a:ext cx="2055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72C299-F467-434D-AA21-6678CF4FFC31}"/>
              </a:ext>
            </a:extLst>
          </p:cNvPr>
          <p:cNvGrpSpPr/>
          <p:nvPr/>
        </p:nvGrpSpPr>
        <p:grpSpPr>
          <a:xfrm>
            <a:off x="6422370" y="2315406"/>
            <a:ext cx="1304280" cy="397800"/>
            <a:chOff x="6422370" y="2315406"/>
            <a:chExt cx="1304280" cy="3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8ECC6AE-8961-4F91-95FE-A6EA1D39503D}"/>
                    </a:ext>
                  </a:extLst>
                </p14:cNvPr>
                <p14:cNvContentPartPr/>
                <p14:nvPr/>
              </p14:nvContentPartPr>
              <p14:xfrm>
                <a:off x="6728010" y="2407206"/>
                <a:ext cx="10080" cy="197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8ECC6AE-8961-4F91-95FE-A6EA1D3950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19370" y="2398566"/>
                  <a:ext cx="2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2B572DE-A1A0-448B-9A8C-12EA677F13FD}"/>
                    </a:ext>
                  </a:extLst>
                </p14:cNvPr>
                <p14:cNvContentPartPr/>
                <p14:nvPr/>
              </p14:nvContentPartPr>
              <p14:xfrm>
                <a:off x="6710010" y="2481006"/>
                <a:ext cx="128160" cy="109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2B572DE-A1A0-448B-9A8C-12EA677F13F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01010" y="2472006"/>
                  <a:ext cx="145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50640DE-6AD5-44CD-AFF6-47FE04495FC1}"/>
                    </a:ext>
                  </a:extLst>
                </p14:cNvPr>
                <p14:cNvContentPartPr/>
                <p14:nvPr/>
              </p14:nvContentPartPr>
              <p14:xfrm>
                <a:off x="6422370" y="2403966"/>
                <a:ext cx="140760" cy="159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50640DE-6AD5-44CD-AFF6-47FE04495F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13730" y="2395326"/>
                  <a:ext cx="158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80834FD-FE40-4E4E-A2DF-52947940BCE0}"/>
                    </a:ext>
                  </a:extLst>
                </p14:cNvPr>
                <p14:cNvContentPartPr/>
                <p14:nvPr/>
              </p14:nvContentPartPr>
              <p14:xfrm>
                <a:off x="6589770" y="2315406"/>
                <a:ext cx="101880" cy="348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80834FD-FE40-4E4E-A2DF-52947940BCE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81130" y="2306406"/>
                  <a:ext cx="119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79DD308-784C-47A7-9EE2-DFD121A7579B}"/>
                    </a:ext>
                  </a:extLst>
                </p14:cNvPr>
                <p14:cNvContentPartPr/>
                <p14:nvPr/>
              </p14:nvContentPartPr>
              <p14:xfrm>
                <a:off x="6977850" y="2388126"/>
                <a:ext cx="31320" cy="173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79DD308-784C-47A7-9EE2-DFD121A757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68850" y="2379486"/>
                  <a:ext cx="48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C454568-2CD5-46BA-9577-7A4BFDB486B1}"/>
                    </a:ext>
                  </a:extLst>
                </p14:cNvPr>
                <p14:cNvContentPartPr/>
                <p14:nvPr/>
              </p14:nvContentPartPr>
              <p14:xfrm>
                <a:off x="7045530" y="2460126"/>
                <a:ext cx="71640" cy="103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C454568-2CD5-46BA-9577-7A4BFDB486B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36530" y="2451126"/>
                  <a:ext cx="89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BF6C697-12BB-4BC4-BD6D-BDA600917A96}"/>
                    </a:ext>
                  </a:extLst>
                </p14:cNvPr>
                <p14:cNvContentPartPr/>
                <p14:nvPr/>
              </p14:nvContentPartPr>
              <p14:xfrm>
                <a:off x="7142370" y="2457606"/>
                <a:ext cx="91080" cy="255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BF6C697-12BB-4BC4-BD6D-BDA600917A9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33730" y="2448606"/>
                  <a:ext cx="108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7D4B52-C9AA-4878-B844-26968AF537A0}"/>
                    </a:ext>
                  </a:extLst>
                </p14:cNvPr>
                <p14:cNvContentPartPr/>
                <p14:nvPr/>
              </p14:nvContentPartPr>
              <p14:xfrm>
                <a:off x="7267290" y="2464806"/>
                <a:ext cx="286920" cy="149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7D4B52-C9AA-4878-B844-26968AF537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58650" y="2456166"/>
                  <a:ext cx="304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0EB7B12-13BA-4DFB-A55A-4A272817E44E}"/>
                    </a:ext>
                  </a:extLst>
                </p14:cNvPr>
                <p14:cNvContentPartPr/>
                <p14:nvPr/>
              </p14:nvContentPartPr>
              <p14:xfrm>
                <a:off x="7615770" y="2331606"/>
                <a:ext cx="110880" cy="281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0EB7B12-13BA-4DFB-A55A-4A272817E4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06770" y="2322966"/>
                  <a:ext cx="12852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1F9D18A-73CA-43E7-A2A4-271C61EF8243}"/>
              </a:ext>
            </a:extLst>
          </p:cNvPr>
          <p:cNvGrpSpPr/>
          <p:nvPr/>
        </p:nvGrpSpPr>
        <p:grpSpPr>
          <a:xfrm>
            <a:off x="2550210" y="3527886"/>
            <a:ext cx="752400" cy="303480"/>
            <a:chOff x="2550210" y="3527886"/>
            <a:chExt cx="75240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EBFE9E8-5AAF-499B-8114-07FA0EAB17FF}"/>
                    </a:ext>
                  </a:extLst>
                </p14:cNvPr>
                <p14:cNvContentPartPr/>
                <p14:nvPr/>
              </p14:nvContentPartPr>
              <p14:xfrm>
                <a:off x="2622930" y="3527886"/>
                <a:ext cx="61920" cy="303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EBFE9E8-5AAF-499B-8114-07FA0EAB17F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13930" y="3519246"/>
                  <a:ext cx="79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AACBBF7-3F4C-43B3-AD30-26DCA14794CF}"/>
                    </a:ext>
                  </a:extLst>
                </p14:cNvPr>
                <p14:cNvContentPartPr/>
                <p14:nvPr/>
              </p14:nvContentPartPr>
              <p14:xfrm>
                <a:off x="2550210" y="3660726"/>
                <a:ext cx="184320" cy="17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AACBBF7-3F4C-43B3-AD30-26DCA14794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41210" y="3651726"/>
                  <a:ext cx="201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C4C425-3EED-44CC-BEE4-41B9DB64DC5E}"/>
                    </a:ext>
                  </a:extLst>
                </p14:cNvPr>
                <p14:cNvContentPartPr/>
                <p14:nvPr/>
              </p14:nvContentPartPr>
              <p14:xfrm>
                <a:off x="2748930" y="3623646"/>
                <a:ext cx="160560" cy="132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C4C425-3EED-44CC-BEE4-41B9DB64DC5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40290" y="3615006"/>
                  <a:ext cx="178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378A4FB-8A9C-4D9D-8643-90571C861A57}"/>
                    </a:ext>
                  </a:extLst>
                </p14:cNvPr>
                <p14:cNvContentPartPr/>
                <p14:nvPr/>
              </p14:nvContentPartPr>
              <p14:xfrm>
                <a:off x="2856930" y="3567846"/>
                <a:ext cx="144360" cy="180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378A4FB-8A9C-4D9D-8643-90571C861A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48290" y="3558846"/>
                  <a:ext cx="162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26AF08F-5A2C-423D-A364-323581F8AF37}"/>
                    </a:ext>
                  </a:extLst>
                </p14:cNvPr>
                <p14:cNvContentPartPr/>
                <p14:nvPr/>
              </p14:nvContentPartPr>
              <p14:xfrm>
                <a:off x="3030450" y="3656046"/>
                <a:ext cx="108000" cy="103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26AF08F-5A2C-423D-A364-323581F8AF3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21810" y="3647046"/>
                  <a:ext cx="125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65C18A6-2A53-47B4-8764-9E858D41ED62}"/>
                    </a:ext>
                  </a:extLst>
                </p14:cNvPr>
                <p14:cNvContentPartPr/>
                <p14:nvPr/>
              </p14:nvContentPartPr>
              <p14:xfrm>
                <a:off x="3167610" y="3646686"/>
                <a:ext cx="135000" cy="117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65C18A6-2A53-47B4-8764-9E858D41ED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58610" y="3638046"/>
                  <a:ext cx="1526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27F4661-99BE-4838-ABDF-DE8A5CEB76BC}"/>
              </a:ext>
            </a:extLst>
          </p:cNvPr>
          <p:cNvGrpSpPr/>
          <p:nvPr/>
        </p:nvGrpSpPr>
        <p:grpSpPr>
          <a:xfrm>
            <a:off x="3621210" y="3541926"/>
            <a:ext cx="452160" cy="298440"/>
            <a:chOff x="3621210" y="3541926"/>
            <a:chExt cx="45216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2B8D154-7D4E-4DDC-9543-40428204D588}"/>
                    </a:ext>
                  </a:extLst>
                </p14:cNvPr>
                <p14:cNvContentPartPr/>
                <p14:nvPr/>
              </p14:nvContentPartPr>
              <p14:xfrm>
                <a:off x="3621930" y="3611046"/>
                <a:ext cx="56520" cy="229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2B8D154-7D4E-4DDC-9543-40428204D58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13290" y="3602046"/>
                  <a:ext cx="74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4752ECE-EF82-4077-BBCA-E4B58084308E}"/>
                    </a:ext>
                  </a:extLst>
                </p14:cNvPr>
                <p14:cNvContentPartPr/>
                <p14:nvPr/>
              </p14:nvContentPartPr>
              <p14:xfrm>
                <a:off x="3621210" y="3640926"/>
                <a:ext cx="300960" cy="97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4752ECE-EF82-4077-BBCA-E4B5808430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12210" y="3632286"/>
                  <a:ext cx="318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25EF5E0-FBA8-4EFA-B07C-524E1B045CBD}"/>
                    </a:ext>
                  </a:extLst>
                </p14:cNvPr>
                <p14:cNvContentPartPr/>
                <p14:nvPr/>
              </p14:nvContentPartPr>
              <p14:xfrm>
                <a:off x="3959250" y="3541926"/>
                <a:ext cx="114120" cy="193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25EF5E0-FBA8-4EFA-B07C-524E1B045C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50250" y="3533286"/>
                  <a:ext cx="13176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41D1EA5-A1C1-47BB-A236-870C3FB8B2AD}"/>
              </a:ext>
            </a:extLst>
          </p:cNvPr>
          <p:cNvGrpSpPr/>
          <p:nvPr/>
        </p:nvGrpSpPr>
        <p:grpSpPr>
          <a:xfrm>
            <a:off x="4543890" y="3613206"/>
            <a:ext cx="102960" cy="145440"/>
            <a:chOff x="4543890" y="3613206"/>
            <a:chExt cx="10296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D6B208-BD21-4C90-A17D-5416792769F2}"/>
                    </a:ext>
                  </a:extLst>
                </p14:cNvPr>
                <p14:cNvContentPartPr/>
                <p14:nvPr/>
              </p14:nvContentPartPr>
              <p14:xfrm>
                <a:off x="4543890" y="3613206"/>
                <a:ext cx="102960" cy="94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D6B208-BD21-4C90-A17D-5416792769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35250" y="3604566"/>
                  <a:ext cx="120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EF9CE4-2D60-4533-81FF-5B271596BA07}"/>
                    </a:ext>
                  </a:extLst>
                </p14:cNvPr>
                <p14:cNvContentPartPr/>
                <p14:nvPr/>
              </p14:nvContentPartPr>
              <p14:xfrm>
                <a:off x="4568010" y="3740646"/>
                <a:ext cx="68400" cy="18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EF9CE4-2D60-4533-81FF-5B271596BA0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59010" y="3732006"/>
                  <a:ext cx="860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E7396E7-F35D-4817-AABA-4969A4DB3B18}"/>
              </a:ext>
            </a:extLst>
          </p:cNvPr>
          <p:cNvGrpSpPr/>
          <p:nvPr/>
        </p:nvGrpSpPr>
        <p:grpSpPr>
          <a:xfrm>
            <a:off x="4987770" y="3453726"/>
            <a:ext cx="480960" cy="216360"/>
            <a:chOff x="4987770" y="3453726"/>
            <a:chExt cx="48096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ECCD605-42EB-4158-AB96-0E1AF56DDEAF}"/>
                    </a:ext>
                  </a:extLst>
                </p14:cNvPr>
                <p14:cNvContentPartPr/>
                <p14:nvPr/>
              </p14:nvContentPartPr>
              <p14:xfrm>
                <a:off x="5113410" y="3453726"/>
                <a:ext cx="133200" cy="124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ECCD605-42EB-4158-AB96-0E1AF56DDE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04410" y="3445086"/>
                  <a:ext cx="150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7AD5CF1-99F5-4374-AD70-9EFC8122CEAF}"/>
                    </a:ext>
                  </a:extLst>
                </p14:cNvPr>
                <p14:cNvContentPartPr/>
                <p14:nvPr/>
              </p14:nvContentPartPr>
              <p14:xfrm>
                <a:off x="4987770" y="3642726"/>
                <a:ext cx="480960" cy="27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7AD5CF1-99F5-4374-AD70-9EFC8122CEA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79130" y="3633726"/>
                  <a:ext cx="4986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5CE38D7-59D3-4887-B427-C08ECFE60868}"/>
              </a:ext>
            </a:extLst>
          </p:cNvPr>
          <p:cNvGrpSpPr/>
          <p:nvPr/>
        </p:nvGrpSpPr>
        <p:grpSpPr>
          <a:xfrm>
            <a:off x="5183970" y="3761166"/>
            <a:ext cx="129600" cy="239760"/>
            <a:chOff x="5183970" y="3761166"/>
            <a:chExt cx="12960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6895CC-05F6-4824-BA99-CFDA5CF28CEA}"/>
                    </a:ext>
                  </a:extLst>
                </p14:cNvPr>
                <p14:cNvContentPartPr/>
                <p14:nvPr/>
              </p14:nvContentPartPr>
              <p14:xfrm>
                <a:off x="5183970" y="3761166"/>
                <a:ext cx="71640" cy="239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6895CC-05F6-4824-BA99-CFDA5CF28CE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74970" y="3752526"/>
                  <a:ext cx="89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22E8EFD-15CA-4DEA-A3D1-5CAE9F761CD9}"/>
                    </a:ext>
                  </a:extLst>
                </p14:cNvPr>
                <p14:cNvContentPartPr/>
                <p14:nvPr/>
              </p14:nvContentPartPr>
              <p14:xfrm>
                <a:off x="5184330" y="3765486"/>
                <a:ext cx="129240" cy="93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22E8EFD-15CA-4DEA-A3D1-5CAE9F761CD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75690" y="3756486"/>
                  <a:ext cx="1468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C8B4616-6C0D-4D88-835B-891AF3C851FF}"/>
              </a:ext>
            </a:extLst>
          </p:cNvPr>
          <p:cNvGrpSpPr/>
          <p:nvPr/>
        </p:nvGrpSpPr>
        <p:grpSpPr>
          <a:xfrm>
            <a:off x="2828490" y="4391526"/>
            <a:ext cx="136080" cy="270720"/>
            <a:chOff x="2828490" y="4391526"/>
            <a:chExt cx="13608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F36E871-D670-4636-9397-86D9C7A5F45D}"/>
                    </a:ext>
                  </a:extLst>
                </p14:cNvPr>
                <p14:cNvContentPartPr/>
                <p14:nvPr/>
              </p14:nvContentPartPr>
              <p14:xfrm>
                <a:off x="2854050" y="4407006"/>
                <a:ext cx="47880" cy="255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F36E871-D670-4636-9397-86D9C7A5F45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45410" y="4398006"/>
                  <a:ext cx="65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5E9A70A-5296-430E-88B8-247E3CC6C30F}"/>
                    </a:ext>
                  </a:extLst>
                </p14:cNvPr>
                <p14:cNvContentPartPr/>
                <p14:nvPr/>
              </p14:nvContentPartPr>
              <p14:xfrm>
                <a:off x="2828490" y="4391526"/>
                <a:ext cx="136080" cy="135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5E9A70A-5296-430E-88B8-247E3CC6C30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19490" y="4382886"/>
                  <a:ext cx="1537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4686CF3-7407-44CF-B3C9-4129CA743775}"/>
              </a:ext>
            </a:extLst>
          </p:cNvPr>
          <p:cNvGrpSpPr/>
          <p:nvPr/>
        </p:nvGrpSpPr>
        <p:grpSpPr>
          <a:xfrm>
            <a:off x="3150330" y="4395486"/>
            <a:ext cx="141120" cy="131040"/>
            <a:chOff x="3150330" y="4395486"/>
            <a:chExt cx="141120" cy="1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A7256B-2C57-4342-8DC8-863F522BDE8E}"/>
                    </a:ext>
                  </a:extLst>
                </p14:cNvPr>
                <p14:cNvContentPartPr/>
                <p14:nvPr/>
              </p14:nvContentPartPr>
              <p14:xfrm>
                <a:off x="3150330" y="4395486"/>
                <a:ext cx="120600" cy="52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A7256B-2C57-4342-8DC8-863F522BDE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41330" y="4386846"/>
                  <a:ext cx="138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8E060FA-9847-4202-9B5D-209DBE7AB3B9}"/>
                    </a:ext>
                  </a:extLst>
                </p14:cNvPr>
                <p14:cNvContentPartPr/>
                <p14:nvPr/>
              </p14:nvContentPartPr>
              <p14:xfrm>
                <a:off x="3178770" y="4481166"/>
                <a:ext cx="112680" cy="45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8E060FA-9847-4202-9B5D-209DBE7AB3B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70130" y="4472166"/>
                  <a:ext cx="1303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8AD1C41-0E22-4DBA-A78A-90C258831965}"/>
              </a:ext>
            </a:extLst>
          </p:cNvPr>
          <p:cNvGrpSpPr/>
          <p:nvPr/>
        </p:nvGrpSpPr>
        <p:grpSpPr>
          <a:xfrm>
            <a:off x="3527250" y="4202166"/>
            <a:ext cx="214200" cy="352080"/>
            <a:chOff x="3527250" y="4202166"/>
            <a:chExt cx="21420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84E0402-E24E-4063-95B1-FB568F0401B6}"/>
                    </a:ext>
                  </a:extLst>
                </p14:cNvPr>
                <p14:cNvContentPartPr/>
                <p14:nvPr/>
              </p14:nvContentPartPr>
              <p14:xfrm>
                <a:off x="3527250" y="4410966"/>
                <a:ext cx="104040" cy="143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84E0402-E24E-4063-95B1-FB568F0401B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18610" y="4401966"/>
                  <a:ext cx="121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AA2E295-0DFA-4CF3-A8B5-7E72756C8B6B}"/>
                    </a:ext>
                  </a:extLst>
                </p14:cNvPr>
                <p14:cNvContentPartPr/>
                <p14:nvPr/>
              </p14:nvContentPartPr>
              <p14:xfrm>
                <a:off x="3631650" y="4202166"/>
                <a:ext cx="109800" cy="159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AA2E295-0DFA-4CF3-A8B5-7E72756C8B6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22650" y="4193526"/>
                  <a:ext cx="1274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925E087-8983-4407-A6DE-FFEF60CF4D6B}"/>
              </a:ext>
            </a:extLst>
          </p:cNvPr>
          <p:cNvGrpSpPr/>
          <p:nvPr/>
        </p:nvGrpSpPr>
        <p:grpSpPr>
          <a:xfrm>
            <a:off x="4674570" y="4353366"/>
            <a:ext cx="96840" cy="189720"/>
            <a:chOff x="4674570" y="4353366"/>
            <a:chExt cx="9684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DDC15D9-E4AE-44A7-AD2A-3961E19809BF}"/>
                    </a:ext>
                  </a:extLst>
                </p14:cNvPr>
                <p14:cNvContentPartPr/>
                <p14:nvPr/>
              </p14:nvContentPartPr>
              <p14:xfrm>
                <a:off x="4674570" y="4353366"/>
                <a:ext cx="78480" cy="113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DDC15D9-E4AE-44A7-AD2A-3961E19809B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65930" y="4344366"/>
                  <a:ext cx="96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5C2ED23-9C29-432A-B027-D1222AFEA2AA}"/>
                    </a:ext>
                  </a:extLst>
                </p14:cNvPr>
                <p14:cNvContentPartPr/>
                <p14:nvPr/>
              </p14:nvContentPartPr>
              <p14:xfrm>
                <a:off x="4693290" y="4495206"/>
                <a:ext cx="78120" cy="47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5C2ED23-9C29-432A-B027-D1222AFEA2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84650" y="4486206"/>
                  <a:ext cx="9576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3362117-3371-4C24-A4E3-4B67267D19D1}"/>
              </a:ext>
            </a:extLst>
          </p:cNvPr>
          <p:cNvGrpSpPr/>
          <p:nvPr/>
        </p:nvGrpSpPr>
        <p:grpSpPr>
          <a:xfrm>
            <a:off x="5100090" y="4292886"/>
            <a:ext cx="406800" cy="169920"/>
            <a:chOff x="5100090" y="4292886"/>
            <a:chExt cx="40680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573FF5F-550F-4248-9CFB-B114C59CEDCE}"/>
                    </a:ext>
                  </a:extLst>
                </p14:cNvPr>
                <p14:cNvContentPartPr/>
                <p14:nvPr/>
              </p14:nvContentPartPr>
              <p14:xfrm>
                <a:off x="5268930" y="4292886"/>
                <a:ext cx="19440" cy="154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573FF5F-550F-4248-9CFB-B114C59CED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60290" y="4283886"/>
                  <a:ext cx="37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7B82073-9649-4E65-A16C-DDFB60835EFB}"/>
                    </a:ext>
                  </a:extLst>
                </p14:cNvPr>
                <p14:cNvContentPartPr/>
                <p14:nvPr/>
              </p14:nvContentPartPr>
              <p14:xfrm>
                <a:off x="5100090" y="4443726"/>
                <a:ext cx="406800" cy="19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7B82073-9649-4E65-A16C-DDFB60835EF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91090" y="4434726"/>
                  <a:ext cx="4244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2630305-08D4-4153-9DBC-C54228860D41}"/>
              </a:ext>
            </a:extLst>
          </p:cNvPr>
          <p:cNvGrpSpPr/>
          <p:nvPr/>
        </p:nvGrpSpPr>
        <p:grpSpPr>
          <a:xfrm>
            <a:off x="5243730" y="4553166"/>
            <a:ext cx="272880" cy="178200"/>
            <a:chOff x="5243730" y="4553166"/>
            <a:chExt cx="27288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AE4B413-045D-4ED5-A463-7BD2DAFACD7D}"/>
                    </a:ext>
                  </a:extLst>
                </p14:cNvPr>
                <p14:cNvContentPartPr/>
                <p14:nvPr/>
              </p14:nvContentPartPr>
              <p14:xfrm>
                <a:off x="5243730" y="4588806"/>
                <a:ext cx="136080" cy="142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AE4B413-045D-4ED5-A463-7BD2DAFACD7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35090" y="4580166"/>
                  <a:ext cx="153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0D4CA27-CCF8-4AAA-8773-372504D2D62F}"/>
                    </a:ext>
                  </a:extLst>
                </p14:cNvPr>
                <p14:cNvContentPartPr/>
                <p14:nvPr/>
              </p14:nvContentPartPr>
              <p14:xfrm>
                <a:off x="5407170" y="4553166"/>
                <a:ext cx="109440" cy="70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0D4CA27-CCF8-4AAA-8773-372504D2D6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98170" y="4544166"/>
                  <a:ext cx="1270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C086EAC-0440-4953-949F-1A7CBCBC5385}"/>
              </a:ext>
            </a:extLst>
          </p:cNvPr>
          <p:cNvGrpSpPr/>
          <p:nvPr/>
        </p:nvGrpSpPr>
        <p:grpSpPr>
          <a:xfrm>
            <a:off x="3441570" y="5250486"/>
            <a:ext cx="207000" cy="239400"/>
            <a:chOff x="3441570" y="5250486"/>
            <a:chExt cx="20700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0416171-AA10-4AA7-91CE-963375E1B1E7}"/>
                    </a:ext>
                  </a:extLst>
                </p14:cNvPr>
                <p14:cNvContentPartPr/>
                <p14:nvPr/>
              </p14:nvContentPartPr>
              <p14:xfrm>
                <a:off x="3441570" y="5323206"/>
                <a:ext cx="207000" cy="15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0416171-AA10-4AA7-91CE-963375E1B1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32570" y="5314206"/>
                  <a:ext cx="224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AA652AA-5BA2-4DA4-A5A7-A26B5330013F}"/>
                    </a:ext>
                  </a:extLst>
                </p14:cNvPr>
                <p14:cNvContentPartPr/>
                <p14:nvPr/>
              </p14:nvContentPartPr>
              <p14:xfrm>
                <a:off x="3472530" y="5407086"/>
                <a:ext cx="150840" cy="19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AA652AA-5BA2-4DA4-A5A7-A26B5330013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63890" y="5398086"/>
                  <a:ext cx="168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FCC249A-8FCF-467F-9B33-40EABDA451E9}"/>
                    </a:ext>
                  </a:extLst>
                </p14:cNvPr>
                <p14:cNvContentPartPr/>
                <p14:nvPr/>
              </p14:nvContentPartPr>
              <p14:xfrm>
                <a:off x="3505650" y="5250486"/>
                <a:ext cx="97920" cy="239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FCC249A-8FCF-467F-9B33-40EABDA451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96650" y="5241486"/>
                  <a:ext cx="11556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94AF69F-03EB-4BDB-A120-BF6E9684763B}"/>
              </a:ext>
            </a:extLst>
          </p:cNvPr>
          <p:cNvGrpSpPr/>
          <p:nvPr/>
        </p:nvGrpSpPr>
        <p:grpSpPr>
          <a:xfrm>
            <a:off x="3843330" y="5256966"/>
            <a:ext cx="436320" cy="195480"/>
            <a:chOff x="3843330" y="5256966"/>
            <a:chExt cx="43632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C2E7E98-588D-4206-8BAF-8337892B4FB2}"/>
                    </a:ext>
                  </a:extLst>
                </p14:cNvPr>
                <p14:cNvContentPartPr/>
                <p14:nvPr/>
              </p14:nvContentPartPr>
              <p14:xfrm>
                <a:off x="3843330" y="5256966"/>
                <a:ext cx="122040" cy="193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C2E7E98-588D-4206-8BAF-8337892B4F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34330" y="5248326"/>
                  <a:ext cx="139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3CAE0E2-3933-47E4-B4B8-B2A68DB0FF15}"/>
                    </a:ext>
                  </a:extLst>
                </p14:cNvPr>
                <p14:cNvContentPartPr/>
                <p14:nvPr/>
              </p14:nvContentPartPr>
              <p14:xfrm>
                <a:off x="4013970" y="5383686"/>
                <a:ext cx="37080" cy="68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3CAE0E2-3933-47E4-B4B8-B2A68DB0FF1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04970" y="5374686"/>
                  <a:ext cx="54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0B55857-FEA2-4C4F-B987-D1F44BD041C0}"/>
                    </a:ext>
                  </a:extLst>
                </p14:cNvPr>
                <p14:cNvContentPartPr/>
                <p14:nvPr/>
              </p14:nvContentPartPr>
              <p14:xfrm>
                <a:off x="4008570" y="5271366"/>
                <a:ext cx="183960" cy="174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0B55857-FEA2-4C4F-B987-D1F44BD041C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99570" y="5262726"/>
                  <a:ext cx="201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E87DF36-ED1F-46B4-9835-4A4C50621360}"/>
                    </a:ext>
                  </a:extLst>
                </p14:cNvPr>
                <p14:cNvContentPartPr/>
                <p14:nvPr/>
              </p14:nvContentPartPr>
              <p14:xfrm>
                <a:off x="4234650" y="5335086"/>
                <a:ext cx="45000" cy="100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E87DF36-ED1F-46B4-9835-4A4C5062136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25650" y="5326446"/>
                  <a:ext cx="6264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56CBEBC-C118-483D-ADA7-8C8244C0AF6A}"/>
                  </a:ext>
                </a:extLst>
              </p14:cNvPr>
              <p14:cNvContentPartPr/>
              <p14:nvPr/>
            </p14:nvContentPartPr>
            <p14:xfrm>
              <a:off x="5003970" y="5309166"/>
              <a:ext cx="1440" cy="79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56CBEBC-C118-483D-ADA7-8C8244C0AF6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994970" y="5300526"/>
                <a:ext cx="1908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896C42E-406F-4BD8-BA44-7EAA9D33A4B6}"/>
              </a:ext>
            </a:extLst>
          </p:cNvPr>
          <p:cNvGrpSpPr/>
          <p:nvPr/>
        </p:nvGrpSpPr>
        <p:grpSpPr>
          <a:xfrm>
            <a:off x="4965450" y="5239686"/>
            <a:ext cx="1307520" cy="398520"/>
            <a:chOff x="4965450" y="5239686"/>
            <a:chExt cx="130752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1D7FF77-2390-40B8-863E-93035466AA46}"/>
                    </a:ext>
                  </a:extLst>
                </p14:cNvPr>
                <p14:cNvContentPartPr/>
                <p14:nvPr/>
              </p14:nvContentPartPr>
              <p14:xfrm>
                <a:off x="4965450" y="5273886"/>
                <a:ext cx="195840" cy="243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1D7FF77-2390-40B8-863E-93035466AA4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56450" y="5264886"/>
                  <a:ext cx="213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BE97B0B-5575-4843-8FB8-14920B157DB7}"/>
                    </a:ext>
                  </a:extLst>
                </p14:cNvPr>
                <p14:cNvContentPartPr/>
                <p14:nvPr/>
              </p14:nvContentPartPr>
              <p14:xfrm>
                <a:off x="5269290" y="5239686"/>
                <a:ext cx="74520" cy="299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BE97B0B-5575-4843-8FB8-14920B157DB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60290" y="5230686"/>
                  <a:ext cx="921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2A6CED2-CE9F-40E7-8677-4FB8CE3722D1}"/>
                    </a:ext>
                  </a:extLst>
                </p14:cNvPr>
                <p14:cNvContentPartPr/>
                <p14:nvPr/>
              </p14:nvContentPartPr>
              <p14:xfrm>
                <a:off x="5481690" y="5297286"/>
                <a:ext cx="42120" cy="185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2A6CED2-CE9F-40E7-8677-4FB8CE3722D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73050" y="5288646"/>
                  <a:ext cx="59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A179B3D-4B66-4BD3-AAE4-2271CFB87803}"/>
                    </a:ext>
                  </a:extLst>
                </p14:cNvPr>
                <p14:cNvContentPartPr/>
                <p14:nvPr/>
              </p14:nvContentPartPr>
              <p14:xfrm>
                <a:off x="5546490" y="5384766"/>
                <a:ext cx="98280" cy="105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A179B3D-4B66-4BD3-AAE4-2271CFB8780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37490" y="5375766"/>
                  <a:ext cx="115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DC44475-90C1-42C5-9431-DC6F0EBFB9E9}"/>
                    </a:ext>
                  </a:extLst>
                </p14:cNvPr>
                <p14:cNvContentPartPr/>
                <p14:nvPr/>
              </p14:nvContentPartPr>
              <p14:xfrm>
                <a:off x="5668170" y="5375046"/>
                <a:ext cx="79200" cy="235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DC44475-90C1-42C5-9431-DC6F0EBFB9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59170" y="5366406"/>
                  <a:ext cx="96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5ED9573-5669-437A-8AD0-684EB456756C}"/>
                    </a:ext>
                  </a:extLst>
                </p14:cNvPr>
                <p14:cNvContentPartPr/>
                <p14:nvPr/>
              </p14:nvContentPartPr>
              <p14:xfrm>
                <a:off x="5798490" y="5445966"/>
                <a:ext cx="94680" cy="95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5ED9573-5669-437A-8AD0-684EB456756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89490" y="5436966"/>
                  <a:ext cx="112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464ABAF-CC46-41E3-9D02-0DB33B85EA17}"/>
                    </a:ext>
                  </a:extLst>
                </p14:cNvPr>
                <p14:cNvContentPartPr/>
                <p14:nvPr/>
              </p14:nvContentPartPr>
              <p14:xfrm>
                <a:off x="6022770" y="5391966"/>
                <a:ext cx="50040" cy="246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464ABAF-CC46-41E3-9D02-0DB33B85EA1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13770" y="5383326"/>
                  <a:ext cx="67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AFD673A-B4C8-4C8B-AE2A-747C18993C9E}"/>
                    </a:ext>
                  </a:extLst>
                </p14:cNvPr>
                <p14:cNvContentPartPr/>
                <p14:nvPr/>
              </p14:nvContentPartPr>
              <p14:xfrm>
                <a:off x="6032130" y="5387286"/>
                <a:ext cx="109800" cy="121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AFD673A-B4C8-4C8B-AE2A-747C18993C9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23490" y="5378646"/>
                  <a:ext cx="127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7197DEC-7BDA-463D-8E2D-3F03191E41BA}"/>
                    </a:ext>
                  </a:extLst>
                </p14:cNvPr>
                <p14:cNvContentPartPr/>
                <p14:nvPr/>
              </p14:nvContentPartPr>
              <p14:xfrm>
                <a:off x="6168210" y="5266326"/>
                <a:ext cx="104760" cy="285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7197DEC-7BDA-463D-8E2D-3F03191E41B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59570" y="5257326"/>
                  <a:ext cx="12240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27BC6CC-4017-45C5-B8E6-AE9A92913F65}"/>
                  </a:ext>
                </a:extLst>
              </p14:cNvPr>
              <p14:cNvContentPartPr/>
              <p14:nvPr/>
            </p14:nvContentPartPr>
            <p14:xfrm>
              <a:off x="6435330" y="5384406"/>
              <a:ext cx="147960" cy="856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27BC6CC-4017-45C5-B8E6-AE9A92913F6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426690" y="5375766"/>
                <a:ext cx="16560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F8830E0-DB04-4245-943F-5D30CACDED85}"/>
              </a:ext>
            </a:extLst>
          </p:cNvPr>
          <p:cNvGrpSpPr/>
          <p:nvPr/>
        </p:nvGrpSpPr>
        <p:grpSpPr>
          <a:xfrm>
            <a:off x="6926370" y="5247606"/>
            <a:ext cx="1203840" cy="413640"/>
            <a:chOff x="6926370" y="5247606"/>
            <a:chExt cx="120384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7DED6F1-F0F2-4E06-8324-2247E7B3DDB1}"/>
                    </a:ext>
                  </a:extLst>
                </p14:cNvPr>
                <p14:cNvContentPartPr/>
                <p14:nvPr/>
              </p14:nvContentPartPr>
              <p14:xfrm>
                <a:off x="6926370" y="5297646"/>
                <a:ext cx="137160" cy="199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7DED6F1-F0F2-4E06-8324-2247E7B3DD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17370" y="5288646"/>
                  <a:ext cx="154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28A33D0-8D32-4AA0-B4D4-7B76454A5571}"/>
                    </a:ext>
                  </a:extLst>
                </p14:cNvPr>
                <p14:cNvContentPartPr/>
                <p14:nvPr/>
              </p14:nvContentPartPr>
              <p14:xfrm>
                <a:off x="7150650" y="5247606"/>
                <a:ext cx="105120" cy="263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28A33D0-8D32-4AA0-B4D4-7B76454A557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41650" y="5238606"/>
                  <a:ext cx="122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D5A0EF5-2E3B-43F5-A86B-6EFECA422919}"/>
                    </a:ext>
                  </a:extLst>
                </p14:cNvPr>
                <p14:cNvContentPartPr/>
                <p14:nvPr/>
              </p14:nvContentPartPr>
              <p14:xfrm>
                <a:off x="7311570" y="5301606"/>
                <a:ext cx="186120" cy="201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D5A0EF5-2E3B-43F5-A86B-6EFECA4229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02570" y="5292966"/>
                  <a:ext cx="203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A14978-A01A-493B-A4F5-E30EEB5E9B4E}"/>
                    </a:ext>
                  </a:extLst>
                </p14:cNvPr>
                <p14:cNvContentPartPr/>
                <p14:nvPr/>
              </p14:nvContentPartPr>
              <p14:xfrm>
                <a:off x="7509570" y="5394486"/>
                <a:ext cx="99720" cy="266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A14978-A01A-493B-A4F5-E30EEB5E9B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00930" y="5385846"/>
                  <a:ext cx="117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DE1EBC0-4316-4E08-A41B-F7AFD07C4457}"/>
                    </a:ext>
                  </a:extLst>
                </p14:cNvPr>
                <p14:cNvContentPartPr/>
                <p14:nvPr/>
              </p14:nvContentPartPr>
              <p14:xfrm>
                <a:off x="7644570" y="5454606"/>
                <a:ext cx="106200" cy="80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DE1EBC0-4316-4E08-A41B-F7AFD07C445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35570" y="5445966"/>
                  <a:ext cx="123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F89DAEE-733C-47D8-8465-30D8F0A9F277}"/>
                    </a:ext>
                  </a:extLst>
                </p14:cNvPr>
                <p14:cNvContentPartPr/>
                <p14:nvPr/>
              </p14:nvContentPartPr>
              <p14:xfrm>
                <a:off x="7831770" y="5391246"/>
                <a:ext cx="119880" cy="117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F89DAEE-733C-47D8-8465-30D8F0A9F27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22770" y="5382246"/>
                  <a:ext cx="137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FD823EE-94D7-4B0C-83DB-4401C8E89153}"/>
                    </a:ext>
                  </a:extLst>
                </p14:cNvPr>
                <p14:cNvContentPartPr/>
                <p14:nvPr/>
              </p14:nvContentPartPr>
              <p14:xfrm>
                <a:off x="7977930" y="5268126"/>
                <a:ext cx="152280" cy="310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FD823EE-94D7-4B0C-83DB-4401C8E8915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68930" y="5259126"/>
                  <a:ext cx="16992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4CE51E0-F1A5-460C-ACBE-6E966737D9A3}"/>
              </a:ext>
            </a:extLst>
          </p:cNvPr>
          <p:cNvGrpSpPr/>
          <p:nvPr/>
        </p:nvGrpSpPr>
        <p:grpSpPr>
          <a:xfrm>
            <a:off x="8420730" y="1740846"/>
            <a:ext cx="114120" cy="166680"/>
            <a:chOff x="8420730" y="1740846"/>
            <a:chExt cx="11412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07E7F8B-7F88-4D5C-BCF4-7834C546FF08}"/>
                    </a:ext>
                  </a:extLst>
                </p14:cNvPr>
                <p14:cNvContentPartPr/>
                <p14:nvPr/>
              </p14:nvContentPartPr>
              <p14:xfrm>
                <a:off x="8420730" y="1740846"/>
                <a:ext cx="114120" cy="104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07E7F8B-7F88-4D5C-BCF4-7834C546FF0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12090" y="1732206"/>
                  <a:ext cx="131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703C4EC-E05C-43C3-85EA-A638CA6BE556}"/>
                    </a:ext>
                  </a:extLst>
                </p14:cNvPr>
                <p14:cNvContentPartPr/>
                <p14:nvPr/>
              </p14:nvContentPartPr>
              <p14:xfrm>
                <a:off x="8426490" y="1898526"/>
                <a:ext cx="96120" cy="9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703C4EC-E05C-43C3-85EA-A638CA6BE55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17850" y="1889886"/>
                  <a:ext cx="1137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26DE918-A41B-4E33-A147-5E1BA79CCCBB}"/>
              </a:ext>
            </a:extLst>
          </p:cNvPr>
          <p:cNvGrpSpPr/>
          <p:nvPr/>
        </p:nvGrpSpPr>
        <p:grpSpPr>
          <a:xfrm>
            <a:off x="8733570" y="1659126"/>
            <a:ext cx="442440" cy="451080"/>
            <a:chOff x="8733570" y="1659126"/>
            <a:chExt cx="442440" cy="4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7DB498D-AF45-4437-82BD-C10439421315}"/>
                    </a:ext>
                  </a:extLst>
                </p14:cNvPr>
                <p14:cNvContentPartPr/>
                <p14:nvPr/>
              </p14:nvContentPartPr>
              <p14:xfrm>
                <a:off x="8869290" y="1659126"/>
                <a:ext cx="10800" cy="154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7DB498D-AF45-4437-82BD-C1043942131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60290" y="1650486"/>
                  <a:ext cx="28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E444167-3DB3-4EDB-9CC2-F9A70D4569E5}"/>
                    </a:ext>
                  </a:extLst>
                </p14:cNvPr>
                <p14:cNvContentPartPr/>
                <p14:nvPr/>
              </p14:nvContentPartPr>
              <p14:xfrm>
                <a:off x="8733570" y="1809966"/>
                <a:ext cx="387360" cy="39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E444167-3DB3-4EDB-9CC2-F9A70D4569E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24930" y="1800966"/>
                  <a:ext cx="405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E7308DA-75AD-421A-94D9-2B902EA08D72}"/>
                    </a:ext>
                  </a:extLst>
                </p14:cNvPr>
                <p14:cNvContentPartPr/>
                <p14:nvPr/>
              </p14:nvContentPartPr>
              <p14:xfrm>
                <a:off x="8859570" y="1967286"/>
                <a:ext cx="163440" cy="142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E7308DA-75AD-421A-94D9-2B902EA08D7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50570" y="1958286"/>
                  <a:ext cx="181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F8DEB67-6080-4CF5-88FB-305CBF9AC867}"/>
                    </a:ext>
                  </a:extLst>
                </p14:cNvPr>
                <p14:cNvContentPartPr/>
                <p14:nvPr/>
              </p14:nvContentPartPr>
              <p14:xfrm>
                <a:off x="9058290" y="1900326"/>
                <a:ext cx="117720" cy="81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F8DEB67-6080-4CF5-88FB-305CBF9AC86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49650" y="1891326"/>
                  <a:ext cx="1353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2B4AF7B-B9CF-4E48-B9B3-A1328335542F}"/>
              </a:ext>
            </a:extLst>
          </p:cNvPr>
          <p:cNvGrpSpPr/>
          <p:nvPr/>
        </p:nvGrpSpPr>
        <p:grpSpPr>
          <a:xfrm>
            <a:off x="9701610" y="1711686"/>
            <a:ext cx="533880" cy="188280"/>
            <a:chOff x="9701610" y="1711686"/>
            <a:chExt cx="53388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9B87611-B236-49BD-B324-AF199DCE66FD}"/>
                    </a:ext>
                  </a:extLst>
                </p14:cNvPr>
                <p14:cNvContentPartPr/>
                <p14:nvPr/>
              </p14:nvContentPartPr>
              <p14:xfrm>
                <a:off x="9701610" y="1773606"/>
                <a:ext cx="92880" cy="1195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9B87611-B236-49BD-B324-AF199DCE66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92610" y="1764966"/>
                  <a:ext cx="110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93D2AC0-4AEB-41FA-B466-8F426910F323}"/>
                    </a:ext>
                  </a:extLst>
                </p14:cNvPr>
                <p14:cNvContentPartPr/>
                <p14:nvPr/>
              </p14:nvContentPartPr>
              <p14:xfrm>
                <a:off x="9798450" y="1793046"/>
                <a:ext cx="176760" cy="93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93D2AC0-4AEB-41FA-B466-8F426910F32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89450" y="1784046"/>
                  <a:ext cx="194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EBCEC1A-65A6-4CA1-8B12-64F181F06963}"/>
                    </a:ext>
                  </a:extLst>
                </p14:cNvPr>
                <p14:cNvContentPartPr/>
                <p14:nvPr/>
              </p14:nvContentPartPr>
              <p14:xfrm>
                <a:off x="9972690" y="1784046"/>
                <a:ext cx="116280" cy="90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EBCEC1A-65A6-4CA1-8B12-64F181F0696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63690" y="1775406"/>
                  <a:ext cx="133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F0F70CB-EC74-4DEA-9EBC-66453D553C31}"/>
                    </a:ext>
                  </a:extLst>
                </p14:cNvPr>
                <p14:cNvContentPartPr/>
                <p14:nvPr/>
              </p14:nvContentPartPr>
              <p14:xfrm>
                <a:off x="10100130" y="1711686"/>
                <a:ext cx="135360" cy="1882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F0F70CB-EC74-4DEA-9EBC-66453D553C3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91130" y="1702686"/>
                  <a:ext cx="15300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E0D8499-0694-4B2C-BB8F-CC164E087DCD}"/>
              </a:ext>
            </a:extLst>
          </p:cNvPr>
          <p:cNvGrpSpPr/>
          <p:nvPr/>
        </p:nvGrpSpPr>
        <p:grpSpPr>
          <a:xfrm>
            <a:off x="10513410" y="1700886"/>
            <a:ext cx="1271520" cy="433800"/>
            <a:chOff x="10513410" y="1700886"/>
            <a:chExt cx="127152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C3507B7-09A1-4BA2-A2D7-82F506A83FF2}"/>
                    </a:ext>
                  </a:extLst>
                </p14:cNvPr>
                <p14:cNvContentPartPr/>
                <p14:nvPr/>
              </p14:nvContentPartPr>
              <p14:xfrm>
                <a:off x="10513410" y="1728246"/>
                <a:ext cx="17640" cy="1782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C3507B7-09A1-4BA2-A2D7-82F506A83F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04770" y="1719246"/>
                  <a:ext cx="35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B0C7D49-E54D-4A3D-B477-4E6163E6A1AC}"/>
                    </a:ext>
                  </a:extLst>
                </p14:cNvPr>
                <p14:cNvContentPartPr/>
                <p14:nvPr/>
              </p14:nvContentPartPr>
              <p14:xfrm>
                <a:off x="10520610" y="1763166"/>
                <a:ext cx="209880" cy="106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B0C7D49-E54D-4A3D-B477-4E6163E6A1A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11610" y="1754166"/>
                  <a:ext cx="227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8E8E95D-BA7A-4BCF-B5B2-F2C4FDFDA06C}"/>
                    </a:ext>
                  </a:extLst>
                </p14:cNvPr>
                <p14:cNvContentPartPr/>
                <p14:nvPr/>
              </p14:nvContentPartPr>
              <p14:xfrm>
                <a:off x="10667130" y="1834446"/>
                <a:ext cx="72720" cy="13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8E8E95D-BA7A-4BCF-B5B2-F2C4FDFDA06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58490" y="1825806"/>
                  <a:ext cx="90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B184CBF-CF13-4185-9510-1D7D9B363D09}"/>
                    </a:ext>
                  </a:extLst>
                </p14:cNvPr>
                <p14:cNvContentPartPr/>
                <p14:nvPr/>
              </p14:nvContentPartPr>
              <p14:xfrm>
                <a:off x="10723650" y="1783686"/>
                <a:ext cx="236160" cy="162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B184CBF-CF13-4185-9510-1D7D9B363D0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15010" y="1774686"/>
                  <a:ext cx="253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E41A76E-D05C-47F3-80CB-1C78D7B0BFE6}"/>
                    </a:ext>
                  </a:extLst>
                </p14:cNvPr>
                <p14:cNvContentPartPr/>
                <p14:nvPr/>
              </p14:nvContentPartPr>
              <p14:xfrm>
                <a:off x="11007690" y="1783686"/>
                <a:ext cx="43560" cy="184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E41A76E-D05C-47F3-80CB-1C78D7B0BFE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99050" y="1775046"/>
                  <a:ext cx="61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62AEE54-E6B8-4002-B7A5-0F1F2AC6E5EB}"/>
                    </a:ext>
                  </a:extLst>
                </p14:cNvPr>
                <p14:cNvContentPartPr/>
                <p14:nvPr/>
              </p14:nvContentPartPr>
              <p14:xfrm>
                <a:off x="11116050" y="1771806"/>
                <a:ext cx="37080" cy="178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62AEE54-E6B8-4002-B7A5-0F1F2AC6E5E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107050" y="1762806"/>
                  <a:ext cx="54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51A6FCA-79C1-4F39-8248-360F0E401C6F}"/>
                    </a:ext>
                  </a:extLst>
                </p14:cNvPr>
                <p14:cNvContentPartPr/>
                <p14:nvPr/>
              </p14:nvContentPartPr>
              <p14:xfrm>
                <a:off x="11162130" y="1850646"/>
                <a:ext cx="79920" cy="82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51A6FCA-79C1-4F39-8248-360F0E401C6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53130" y="1841646"/>
                  <a:ext cx="97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FDEAE06-4AE8-4935-84F2-E6B5748B4F3F}"/>
                    </a:ext>
                  </a:extLst>
                </p14:cNvPr>
                <p14:cNvContentPartPr/>
                <p14:nvPr/>
              </p14:nvContentPartPr>
              <p14:xfrm>
                <a:off x="11236290" y="1867566"/>
                <a:ext cx="105840" cy="2671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FDEAE06-4AE8-4935-84F2-E6B5748B4F3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27290" y="1858566"/>
                  <a:ext cx="123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AA7E45F-0775-4A75-9F8E-6799AF74FEEA}"/>
                    </a:ext>
                  </a:extLst>
                </p14:cNvPr>
                <p14:cNvContentPartPr/>
                <p14:nvPr/>
              </p14:nvContentPartPr>
              <p14:xfrm>
                <a:off x="11495490" y="1834086"/>
                <a:ext cx="117720" cy="93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AA7E45F-0775-4A75-9F8E-6799AF74FEE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86850" y="1825446"/>
                  <a:ext cx="135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8BF22D7-308D-4B9D-AE55-0956C27F99D8}"/>
                    </a:ext>
                  </a:extLst>
                </p14:cNvPr>
                <p14:cNvContentPartPr/>
                <p14:nvPr/>
              </p14:nvContentPartPr>
              <p14:xfrm>
                <a:off x="11662890" y="1700886"/>
                <a:ext cx="122040" cy="311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8BF22D7-308D-4B9D-AE55-0956C27F99D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654250" y="1691886"/>
                  <a:ext cx="13968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2504B64-9180-44A3-83C8-498894CF0220}"/>
              </a:ext>
            </a:extLst>
          </p:cNvPr>
          <p:cNvGrpSpPr/>
          <p:nvPr/>
        </p:nvGrpSpPr>
        <p:grpSpPr>
          <a:xfrm>
            <a:off x="8606130" y="2488926"/>
            <a:ext cx="224640" cy="203400"/>
            <a:chOff x="8606130" y="2488926"/>
            <a:chExt cx="22464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3AAD368-CA40-4ADE-AC6F-D56E985F06FF}"/>
                    </a:ext>
                  </a:extLst>
                </p14:cNvPr>
                <p14:cNvContentPartPr/>
                <p14:nvPr/>
              </p14:nvContentPartPr>
              <p14:xfrm>
                <a:off x="8615490" y="2569566"/>
                <a:ext cx="215280" cy="500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3AAD368-CA40-4ADE-AC6F-D56E985F06F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606490" y="2560926"/>
                  <a:ext cx="232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9F622E4-6C9E-4632-86AB-B38C265B04E0}"/>
                    </a:ext>
                  </a:extLst>
                </p14:cNvPr>
                <p14:cNvContentPartPr/>
                <p14:nvPr/>
              </p14:nvContentPartPr>
              <p14:xfrm>
                <a:off x="8606130" y="2488926"/>
                <a:ext cx="138600" cy="203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9F622E4-6C9E-4632-86AB-B38C265B04E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597490" y="2479926"/>
                  <a:ext cx="15624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C529FD7-4443-4292-8296-6191D265C0E2}"/>
              </a:ext>
            </a:extLst>
          </p:cNvPr>
          <p:cNvGrpSpPr/>
          <p:nvPr/>
        </p:nvGrpSpPr>
        <p:grpSpPr>
          <a:xfrm>
            <a:off x="9240810" y="2511246"/>
            <a:ext cx="187560" cy="206280"/>
            <a:chOff x="9240810" y="2511246"/>
            <a:chExt cx="18756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C9A0226-2A7C-4153-92A0-71CE5F65B385}"/>
                    </a:ext>
                  </a:extLst>
                </p14:cNvPr>
                <p14:cNvContentPartPr/>
                <p14:nvPr/>
              </p14:nvContentPartPr>
              <p14:xfrm>
                <a:off x="9240810" y="2589726"/>
                <a:ext cx="187560" cy="237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C9A0226-2A7C-4153-92A0-71CE5F65B38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32170" y="2581086"/>
                  <a:ext cx="205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4BE0CDB-A9B1-40B6-BEAB-651014900DB3}"/>
                    </a:ext>
                  </a:extLst>
                </p14:cNvPr>
                <p14:cNvContentPartPr/>
                <p14:nvPr/>
              </p14:nvContentPartPr>
              <p14:xfrm>
                <a:off x="9243690" y="2511246"/>
                <a:ext cx="180000" cy="2062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4BE0CDB-A9B1-40B6-BEAB-651014900DB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35050" y="2502246"/>
                  <a:ext cx="197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64496B1-A427-4C2A-8123-A3F9637DA719}"/>
                    </a:ext>
                  </a:extLst>
                </p14:cNvPr>
                <p14:cNvContentPartPr/>
                <p14:nvPr/>
              </p14:nvContentPartPr>
              <p14:xfrm>
                <a:off x="9386610" y="2531406"/>
                <a:ext cx="26640" cy="1688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64496B1-A427-4C2A-8123-A3F9637DA71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77610" y="2522406"/>
                  <a:ext cx="442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E87D94F-4934-4118-A493-574EE5E7570B}"/>
              </a:ext>
            </a:extLst>
          </p:cNvPr>
          <p:cNvGrpSpPr/>
          <p:nvPr/>
        </p:nvGrpSpPr>
        <p:grpSpPr>
          <a:xfrm>
            <a:off x="9620970" y="2499726"/>
            <a:ext cx="437400" cy="195480"/>
            <a:chOff x="9620970" y="2499726"/>
            <a:chExt cx="43740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7EEBFA2-2599-4E76-AD97-A05E67418262}"/>
                    </a:ext>
                  </a:extLst>
                </p14:cNvPr>
                <p14:cNvContentPartPr/>
                <p14:nvPr/>
              </p14:nvContentPartPr>
              <p14:xfrm>
                <a:off x="9620970" y="2519886"/>
                <a:ext cx="86040" cy="175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7EEBFA2-2599-4E76-AD97-A05E6741826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612330" y="2511246"/>
                  <a:ext cx="103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580A476-C057-4C9D-AA19-ABC6FF50E5EF}"/>
                    </a:ext>
                  </a:extLst>
                </p14:cNvPr>
                <p14:cNvContentPartPr/>
                <p14:nvPr/>
              </p14:nvContentPartPr>
              <p14:xfrm>
                <a:off x="9754170" y="2499726"/>
                <a:ext cx="190080" cy="184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580A476-C057-4C9D-AA19-ABC6FF50E5E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45530" y="2491086"/>
                  <a:ext cx="207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59E0B1E-DD31-40CE-9DBE-B16BFE0E2819}"/>
                    </a:ext>
                  </a:extLst>
                </p14:cNvPr>
                <p14:cNvContentPartPr/>
                <p14:nvPr/>
              </p14:nvContentPartPr>
              <p14:xfrm>
                <a:off x="9864330" y="2559846"/>
                <a:ext cx="194040" cy="85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59E0B1E-DD31-40CE-9DBE-B16BFE0E281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55690" y="2550846"/>
                  <a:ext cx="2116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ED867E8-4A98-45A6-ACFB-5212A91297F5}"/>
              </a:ext>
            </a:extLst>
          </p:cNvPr>
          <p:cNvGrpSpPr/>
          <p:nvPr/>
        </p:nvGrpSpPr>
        <p:grpSpPr>
          <a:xfrm>
            <a:off x="10347810" y="2430246"/>
            <a:ext cx="1230840" cy="395280"/>
            <a:chOff x="10347810" y="2430246"/>
            <a:chExt cx="123084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4700386-B85E-43B3-980D-B87BB494D375}"/>
                    </a:ext>
                  </a:extLst>
                </p14:cNvPr>
                <p14:cNvContentPartPr/>
                <p14:nvPr/>
              </p14:nvContentPartPr>
              <p14:xfrm>
                <a:off x="10347810" y="2514486"/>
                <a:ext cx="147600" cy="161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4700386-B85E-43B3-980D-B87BB494D37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39170" y="2505846"/>
                  <a:ext cx="165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EC8D8A1-594C-4881-AAED-6139687EDCA7}"/>
                    </a:ext>
                  </a:extLst>
                </p14:cNvPr>
                <p14:cNvContentPartPr/>
                <p14:nvPr/>
              </p14:nvContentPartPr>
              <p14:xfrm>
                <a:off x="10590810" y="2450406"/>
                <a:ext cx="93600" cy="266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EC8D8A1-594C-4881-AAED-6139687EDCA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581810" y="2441406"/>
                  <a:ext cx="111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C6EF85C-20A2-43EF-8AC4-B51C77EEF547}"/>
                    </a:ext>
                  </a:extLst>
                </p14:cNvPr>
                <p14:cNvContentPartPr/>
                <p14:nvPr/>
              </p14:nvContentPartPr>
              <p14:xfrm>
                <a:off x="10817250" y="2463366"/>
                <a:ext cx="38520" cy="225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C6EF85C-20A2-43EF-8AC4-B51C77EEF54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808250" y="2454366"/>
                  <a:ext cx="56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F617D32-CB67-451E-A1AB-AE350E7091AD}"/>
                    </a:ext>
                  </a:extLst>
                </p14:cNvPr>
                <p14:cNvContentPartPr/>
                <p14:nvPr/>
              </p14:nvContentPartPr>
              <p14:xfrm>
                <a:off x="10907610" y="2575326"/>
                <a:ext cx="70920" cy="88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F617D32-CB67-451E-A1AB-AE350E7091A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98610" y="2566326"/>
                  <a:ext cx="88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C6B259E-61B9-4D16-98D6-565F8F011BB8}"/>
                    </a:ext>
                  </a:extLst>
                </p14:cNvPr>
                <p14:cNvContentPartPr/>
                <p14:nvPr/>
              </p14:nvContentPartPr>
              <p14:xfrm>
                <a:off x="11004810" y="2577486"/>
                <a:ext cx="179640" cy="2480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C6B259E-61B9-4D16-98D6-565F8F011BB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996170" y="2568846"/>
                  <a:ext cx="197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4D3FAC5-139D-4BC6-91B6-B0DAFBEF17B4}"/>
                    </a:ext>
                  </a:extLst>
                </p14:cNvPr>
                <p14:cNvContentPartPr/>
                <p14:nvPr/>
              </p14:nvContentPartPr>
              <p14:xfrm>
                <a:off x="11138370" y="2430246"/>
                <a:ext cx="69840" cy="946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4D3FAC5-139D-4BC6-91B6-B0DAFBEF17B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129370" y="2421606"/>
                  <a:ext cx="87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BA0A54A-4BB9-4C37-B9B4-FB03C07A0E40}"/>
                    </a:ext>
                  </a:extLst>
                </p14:cNvPr>
                <p14:cNvContentPartPr/>
                <p14:nvPr/>
              </p14:nvContentPartPr>
              <p14:xfrm>
                <a:off x="11297130" y="2596566"/>
                <a:ext cx="111240" cy="106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BA0A54A-4BB9-4C37-B9B4-FB03C07A0E4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88130" y="2587566"/>
                  <a:ext cx="128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CE566FE-9EA7-45E0-AB5B-833466D9E63C}"/>
                    </a:ext>
                  </a:extLst>
                </p14:cNvPr>
                <p14:cNvContentPartPr/>
                <p14:nvPr/>
              </p14:nvContentPartPr>
              <p14:xfrm>
                <a:off x="11478930" y="2449326"/>
                <a:ext cx="99720" cy="330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CE566FE-9EA7-45E0-AB5B-833466D9E63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70290" y="2440326"/>
                  <a:ext cx="117360" cy="34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0106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2102</Words>
  <Application>Microsoft Office PowerPoint</Application>
  <PresentationFormat>Widescreen</PresentationFormat>
  <Paragraphs>266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String Equality</vt:lpstr>
      <vt:lpstr>Deterministic Algorithm</vt:lpstr>
      <vt:lpstr>Randomized Algorithm</vt:lpstr>
      <vt:lpstr>Algorithm</vt:lpstr>
      <vt:lpstr>Analysis</vt:lpstr>
      <vt:lpstr>Analysis</vt:lpstr>
      <vt:lpstr>Improving the Success Probability</vt:lpstr>
      <vt:lpstr>Polynomial Identity Testing</vt:lpstr>
      <vt:lpstr>Schwartz-Zippel Lemma</vt:lpstr>
      <vt:lpstr>Bipartite Matching</vt:lpstr>
      <vt:lpstr>Algebraic Formulation for Bipartite Matching</vt:lpstr>
      <vt:lpstr>Algebraic Formulation for Bipartite Matching</vt:lpstr>
      <vt:lpstr>Algebraic Algorithm for Bipartite Matching</vt:lpstr>
      <vt:lpstr>Complexity</vt:lpstr>
      <vt:lpstr>Algebraic Formulation for General Matching</vt:lpstr>
      <vt:lpstr>Parallel Algorithm for Algebraic Problems</vt:lpstr>
      <vt:lpstr>Isolation Lemma</vt:lpstr>
      <vt:lpstr>Proof of Isolation Lemma</vt:lpstr>
      <vt:lpstr>Proof of Isolation Lemma: Ambiguous Element</vt:lpstr>
      <vt:lpstr>Isolation Lemma for Matchings</vt:lpstr>
      <vt:lpstr>Edges in Minimum Weight Perfect Matching</vt:lpstr>
      <vt:lpstr>Weight of Minimum Weight Perfect Matching</vt:lpstr>
      <vt:lpstr>Weight of Minimum Weight Perfect Matching</vt:lpstr>
      <vt:lpstr>Quick Summary</vt:lpstr>
      <vt:lpstr>Open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289</cp:revision>
  <dcterms:created xsi:type="dcterms:W3CDTF">2020-05-12T11:50:13Z</dcterms:created>
  <dcterms:modified xsi:type="dcterms:W3CDTF">2020-06-04T21:32:23Z</dcterms:modified>
</cp:coreProperties>
</file>